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8" r:id="rId19"/>
    <p:sldId id="288" r:id="rId20"/>
    <p:sldId id="290" r:id="rId21"/>
    <p:sldId id="291" r:id="rId22"/>
    <p:sldId id="292" r:id="rId23"/>
  </p:sldIdLst>
  <p:sldSz cx="12204700" cy="6870700"/>
  <p:notesSz cx="12204700" cy="68707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894"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ik Alvaro Rada" userId="7d16c0c8-493b-4c83-8146-d41fe50cd105" providerId="ADAL" clId="{E5AE3BE8-0185-4E09-BBEE-F7912217126D}"/>
    <pc:docChg chg="undo custSel addSld delSld modSld sldOrd">
      <pc:chgData name="Dominik Alvaro Rada" userId="7d16c0c8-493b-4c83-8146-d41fe50cd105" providerId="ADAL" clId="{E5AE3BE8-0185-4E09-BBEE-F7912217126D}" dt="2022-09-12T17:58:28.534" v="469" actId="47"/>
      <pc:docMkLst>
        <pc:docMk/>
      </pc:docMkLst>
      <pc:sldChg chg="modSp mod">
        <pc:chgData name="Dominik Alvaro Rada" userId="7d16c0c8-493b-4c83-8146-d41fe50cd105" providerId="ADAL" clId="{E5AE3BE8-0185-4E09-BBEE-F7912217126D}" dt="2022-08-23T07:44:35.502" v="275" actId="20577"/>
        <pc:sldMkLst>
          <pc:docMk/>
          <pc:sldMk cId="0" sldId="257"/>
        </pc:sldMkLst>
        <pc:spChg chg="mod">
          <ac:chgData name="Dominik Alvaro Rada" userId="7d16c0c8-493b-4c83-8146-d41fe50cd105" providerId="ADAL" clId="{E5AE3BE8-0185-4E09-BBEE-F7912217126D}" dt="2022-08-23T07:44:35.502" v="275" actId="20577"/>
          <ac:spMkLst>
            <pc:docMk/>
            <pc:sldMk cId="0" sldId="257"/>
            <ac:spMk id="3" creationId="{00000000-0000-0000-0000-000000000000}"/>
          </ac:spMkLst>
        </pc:spChg>
      </pc:sldChg>
      <pc:sldChg chg="addSp modSp mod">
        <pc:chgData name="Dominik Alvaro Rada" userId="7d16c0c8-493b-4c83-8146-d41fe50cd105" providerId="ADAL" clId="{E5AE3BE8-0185-4E09-BBEE-F7912217126D}" dt="2022-08-23T07:25:00.712" v="24" actId="1076"/>
        <pc:sldMkLst>
          <pc:docMk/>
          <pc:sldMk cId="0" sldId="258"/>
        </pc:sldMkLst>
        <pc:spChg chg="add mod">
          <ac:chgData name="Dominik Alvaro Rada" userId="7d16c0c8-493b-4c83-8146-d41fe50cd105" providerId="ADAL" clId="{E5AE3BE8-0185-4E09-BBEE-F7912217126D}" dt="2022-08-23T07:25:00.712" v="24" actId="1076"/>
          <ac:spMkLst>
            <pc:docMk/>
            <pc:sldMk cId="0" sldId="258"/>
            <ac:spMk id="4" creationId="{3CC26683-82BE-CFE7-06A8-A5387BB4B357}"/>
          </ac:spMkLst>
        </pc:spChg>
      </pc:sldChg>
      <pc:sldChg chg="addSp modSp mod">
        <pc:chgData name="Dominik Alvaro Rada" userId="7d16c0c8-493b-4c83-8146-d41fe50cd105" providerId="ADAL" clId="{E5AE3BE8-0185-4E09-BBEE-F7912217126D}" dt="2022-08-23T07:24:54.209" v="21" actId="1076"/>
        <pc:sldMkLst>
          <pc:docMk/>
          <pc:sldMk cId="0" sldId="259"/>
        </pc:sldMkLst>
        <pc:spChg chg="add mod">
          <ac:chgData name="Dominik Alvaro Rada" userId="7d16c0c8-493b-4c83-8146-d41fe50cd105" providerId="ADAL" clId="{E5AE3BE8-0185-4E09-BBEE-F7912217126D}" dt="2022-08-23T07:24:54.209" v="21" actId="1076"/>
          <ac:spMkLst>
            <pc:docMk/>
            <pc:sldMk cId="0" sldId="259"/>
            <ac:spMk id="5" creationId="{A80B2F8E-0A14-BD41-E3B6-BCE420E6F51E}"/>
          </ac:spMkLst>
        </pc:spChg>
      </pc:sldChg>
      <pc:sldChg chg="addSp modSp mod">
        <pc:chgData name="Dominik Alvaro Rada" userId="7d16c0c8-493b-4c83-8146-d41fe50cd105" providerId="ADAL" clId="{E5AE3BE8-0185-4E09-BBEE-F7912217126D}" dt="2022-08-23T07:30:06.104" v="48" actId="1076"/>
        <pc:sldMkLst>
          <pc:docMk/>
          <pc:sldMk cId="0" sldId="260"/>
        </pc:sldMkLst>
        <pc:spChg chg="add mod">
          <ac:chgData name="Dominik Alvaro Rada" userId="7d16c0c8-493b-4c83-8146-d41fe50cd105" providerId="ADAL" clId="{E5AE3BE8-0185-4E09-BBEE-F7912217126D}" dt="2022-08-23T07:30:06.104" v="48" actId="1076"/>
          <ac:spMkLst>
            <pc:docMk/>
            <pc:sldMk cId="0" sldId="260"/>
            <ac:spMk id="4" creationId="{D15FFF3F-88CC-AD30-6ED5-4A12C5DDA992}"/>
          </ac:spMkLst>
        </pc:spChg>
      </pc:sldChg>
      <pc:sldChg chg="addSp modSp mod">
        <pc:chgData name="Dominik Alvaro Rada" userId="7d16c0c8-493b-4c83-8146-d41fe50cd105" providerId="ADAL" clId="{E5AE3BE8-0185-4E09-BBEE-F7912217126D}" dt="2022-08-23T07:25:28.066" v="40" actId="1076"/>
        <pc:sldMkLst>
          <pc:docMk/>
          <pc:sldMk cId="0" sldId="261"/>
        </pc:sldMkLst>
        <pc:spChg chg="add mod">
          <ac:chgData name="Dominik Alvaro Rada" userId="7d16c0c8-493b-4c83-8146-d41fe50cd105" providerId="ADAL" clId="{E5AE3BE8-0185-4E09-BBEE-F7912217126D}" dt="2022-08-23T07:25:28.066" v="40" actId="1076"/>
          <ac:spMkLst>
            <pc:docMk/>
            <pc:sldMk cId="0" sldId="261"/>
            <ac:spMk id="4" creationId="{99910B3D-D870-6885-C890-515EDAEF351E}"/>
          </ac:spMkLst>
        </pc:spChg>
      </pc:sldChg>
      <pc:sldChg chg="addSp modSp mod">
        <pc:chgData name="Dominik Alvaro Rada" userId="7d16c0c8-493b-4c83-8146-d41fe50cd105" providerId="ADAL" clId="{E5AE3BE8-0185-4E09-BBEE-F7912217126D}" dt="2022-08-23T07:30:17.283" v="49" actId="1076"/>
        <pc:sldMkLst>
          <pc:docMk/>
          <pc:sldMk cId="0" sldId="262"/>
        </pc:sldMkLst>
        <pc:spChg chg="add mod">
          <ac:chgData name="Dominik Alvaro Rada" userId="7d16c0c8-493b-4c83-8146-d41fe50cd105" providerId="ADAL" clId="{E5AE3BE8-0185-4E09-BBEE-F7912217126D}" dt="2022-08-23T07:30:17.283" v="49" actId="1076"/>
          <ac:spMkLst>
            <pc:docMk/>
            <pc:sldMk cId="0" sldId="262"/>
            <ac:spMk id="5" creationId="{10027F73-F1B4-3864-3050-42EAA683F6B2}"/>
          </ac:spMkLst>
        </pc:spChg>
      </pc:sldChg>
      <pc:sldChg chg="addSp delSp modSp mod modClrScheme chgLayout">
        <pc:chgData name="Dominik Alvaro Rada" userId="7d16c0c8-493b-4c83-8146-d41fe50cd105" providerId="ADAL" clId="{E5AE3BE8-0185-4E09-BBEE-F7912217126D}" dt="2022-08-23T16:26:05.473" v="452" actId="20577"/>
        <pc:sldMkLst>
          <pc:docMk/>
          <pc:sldMk cId="0" sldId="263"/>
        </pc:sldMkLst>
        <pc:spChg chg="mod ord">
          <ac:chgData name="Dominik Alvaro Rada" userId="7d16c0c8-493b-4c83-8146-d41fe50cd105" providerId="ADAL" clId="{E5AE3BE8-0185-4E09-BBEE-F7912217126D}" dt="2022-08-23T16:11:26.814" v="428" actId="700"/>
          <ac:spMkLst>
            <pc:docMk/>
            <pc:sldMk cId="0" sldId="263"/>
            <ac:spMk id="2" creationId="{00000000-0000-0000-0000-000000000000}"/>
          </ac:spMkLst>
        </pc:spChg>
        <pc:spChg chg="del mod">
          <ac:chgData name="Dominik Alvaro Rada" userId="7d16c0c8-493b-4c83-8146-d41fe50cd105" providerId="ADAL" clId="{E5AE3BE8-0185-4E09-BBEE-F7912217126D}" dt="2022-08-23T16:11:19.009" v="427" actId="478"/>
          <ac:spMkLst>
            <pc:docMk/>
            <pc:sldMk cId="0" sldId="263"/>
            <ac:spMk id="3" creationId="{00000000-0000-0000-0000-000000000000}"/>
          </ac:spMkLst>
        </pc:spChg>
        <pc:spChg chg="add mod ord">
          <ac:chgData name="Dominik Alvaro Rada" userId="7d16c0c8-493b-4c83-8146-d41fe50cd105" providerId="ADAL" clId="{E5AE3BE8-0185-4E09-BBEE-F7912217126D}" dt="2022-08-23T16:26:05.473" v="452" actId="20577"/>
          <ac:spMkLst>
            <pc:docMk/>
            <pc:sldMk cId="0" sldId="263"/>
            <ac:spMk id="4" creationId="{625ABD9E-34A6-0D0E-DF4B-DC427C66A216}"/>
          </ac:spMkLst>
        </pc:spChg>
      </pc:sldChg>
      <pc:sldChg chg="addSp modSp mod">
        <pc:chgData name="Dominik Alvaro Rada" userId="7d16c0c8-493b-4c83-8146-d41fe50cd105" providerId="ADAL" clId="{E5AE3BE8-0185-4E09-BBEE-F7912217126D}" dt="2022-08-23T07:33:23.335" v="109" actId="1076"/>
        <pc:sldMkLst>
          <pc:docMk/>
          <pc:sldMk cId="0" sldId="264"/>
        </pc:sldMkLst>
        <pc:spChg chg="mod">
          <ac:chgData name="Dominik Alvaro Rada" userId="7d16c0c8-493b-4c83-8146-d41fe50cd105" providerId="ADAL" clId="{E5AE3BE8-0185-4E09-BBEE-F7912217126D}" dt="2022-08-23T07:33:18.808" v="108" actId="12788"/>
          <ac:spMkLst>
            <pc:docMk/>
            <pc:sldMk cId="0" sldId="264"/>
            <ac:spMk id="2" creationId="{00000000-0000-0000-0000-000000000000}"/>
          </ac:spMkLst>
        </pc:spChg>
        <pc:spChg chg="add mod">
          <ac:chgData name="Dominik Alvaro Rada" userId="7d16c0c8-493b-4c83-8146-d41fe50cd105" providerId="ADAL" clId="{E5AE3BE8-0185-4E09-BBEE-F7912217126D}" dt="2022-08-23T07:33:23.335" v="109" actId="1076"/>
          <ac:spMkLst>
            <pc:docMk/>
            <pc:sldMk cId="0" sldId="264"/>
            <ac:spMk id="3" creationId="{7EB37459-5C64-C2A7-8979-EA753CEE530E}"/>
          </ac:spMkLst>
        </pc:spChg>
      </pc:sldChg>
      <pc:sldChg chg="addSp modSp mod">
        <pc:chgData name="Dominik Alvaro Rada" userId="7d16c0c8-493b-4c83-8146-d41fe50cd105" providerId="ADAL" clId="{E5AE3BE8-0185-4E09-BBEE-F7912217126D}" dt="2022-08-23T07:34:50.722" v="147" actId="1076"/>
        <pc:sldMkLst>
          <pc:docMk/>
          <pc:sldMk cId="0" sldId="265"/>
        </pc:sldMkLst>
        <pc:spChg chg="mod">
          <ac:chgData name="Dominik Alvaro Rada" userId="7d16c0c8-493b-4c83-8146-d41fe50cd105" providerId="ADAL" clId="{E5AE3BE8-0185-4E09-BBEE-F7912217126D}" dt="2022-08-23T07:33:33.714" v="112" actId="12788"/>
          <ac:spMkLst>
            <pc:docMk/>
            <pc:sldMk cId="0" sldId="265"/>
            <ac:spMk id="2" creationId="{00000000-0000-0000-0000-000000000000}"/>
          </ac:spMkLst>
        </pc:spChg>
        <pc:spChg chg="add mod">
          <ac:chgData name="Dominik Alvaro Rada" userId="7d16c0c8-493b-4c83-8146-d41fe50cd105" providerId="ADAL" clId="{E5AE3BE8-0185-4E09-BBEE-F7912217126D}" dt="2022-08-23T07:34:50.722" v="147" actId="1076"/>
          <ac:spMkLst>
            <pc:docMk/>
            <pc:sldMk cId="0" sldId="265"/>
            <ac:spMk id="3" creationId="{02FBFF20-8690-BDCF-C45A-1BA9E9F88AB0}"/>
          </ac:spMkLst>
        </pc:spChg>
      </pc:sldChg>
      <pc:sldChg chg="addSp modSp mod">
        <pc:chgData name="Dominik Alvaro Rada" userId="7d16c0c8-493b-4c83-8146-d41fe50cd105" providerId="ADAL" clId="{E5AE3BE8-0185-4E09-BBEE-F7912217126D}" dt="2022-08-23T07:35:07.013" v="154" actId="20577"/>
        <pc:sldMkLst>
          <pc:docMk/>
          <pc:sldMk cId="0" sldId="266"/>
        </pc:sldMkLst>
        <pc:spChg chg="mod">
          <ac:chgData name="Dominik Alvaro Rada" userId="7d16c0c8-493b-4c83-8146-d41fe50cd105" providerId="ADAL" clId="{E5AE3BE8-0185-4E09-BBEE-F7912217126D}" dt="2022-08-23T07:33:56.537" v="123" actId="12788"/>
          <ac:spMkLst>
            <pc:docMk/>
            <pc:sldMk cId="0" sldId="266"/>
            <ac:spMk id="2" creationId="{00000000-0000-0000-0000-000000000000}"/>
          </ac:spMkLst>
        </pc:spChg>
        <pc:spChg chg="add mod">
          <ac:chgData name="Dominik Alvaro Rada" userId="7d16c0c8-493b-4c83-8146-d41fe50cd105" providerId="ADAL" clId="{E5AE3BE8-0185-4E09-BBEE-F7912217126D}" dt="2022-08-23T07:35:07.013" v="154" actId="20577"/>
          <ac:spMkLst>
            <pc:docMk/>
            <pc:sldMk cId="0" sldId="266"/>
            <ac:spMk id="3" creationId="{1B61A3F9-1FCB-EDD7-E11C-284E18C3697B}"/>
          </ac:spMkLst>
        </pc:spChg>
      </pc:sldChg>
      <pc:sldChg chg="addSp modSp mod ord">
        <pc:chgData name="Dominik Alvaro Rada" userId="7d16c0c8-493b-4c83-8146-d41fe50cd105" providerId="ADAL" clId="{E5AE3BE8-0185-4E09-BBEE-F7912217126D}" dt="2022-08-23T07:35:03.573" v="152" actId="20577"/>
        <pc:sldMkLst>
          <pc:docMk/>
          <pc:sldMk cId="0" sldId="267"/>
        </pc:sldMkLst>
        <pc:spChg chg="mod">
          <ac:chgData name="Dominik Alvaro Rada" userId="7d16c0c8-493b-4c83-8146-d41fe50cd105" providerId="ADAL" clId="{E5AE3BE8-0185-4E09-BBEE-F7912217126D}" dt="2022-08-23T07:34:27.648" v="135" actId="12788"/>
          <ac:spMkLst>
            <pc:docMk/>
            <pc:sldMk cId="0" sldId="267"/>
            <ac:spMk id="2" creationId="{00000000-0000-0000-0000-000000000000}"/>
          </ac:spMkLst>
        </pc:spChg>
        <pc:spChg chg="add mod">
          <ac:chgData name="Dominik Alvaro Rada" userId="7d16c0c8-493b-4c83-8146-d41fe50cd105" providerId="ADAL" clId="{E5AE3BE8-0185-4E09-BBEE-F7912217126D}" dt="2022-08-23T07:35:03.573" v="152" actId="20577"/>
          <ac:spMkLst>
            <pc:docMk/>
            <pc:sldMk cId="0" sldId="267"/>
            <ac:spMk id="3" creationId="{ADF64613-9624-C34E-1AB0-0F881FA78F4C}"/>
          </ac:spMkLst>
        </pc:spChg>
      </pc:sldChg>
      <pc:sldChg chg="addSp modSp mod">
        <pc:chgData name="Dominik Alvaro Rada" userId="7d16c0c8-493b-4c83-8146-d41fe50cd105" providerId="ADAL" clId="{E5AE3BE8-0185-4E09-BBEE-F7912217126D}" dt="2022-08-23T07:35:41.130" v="169" actId="1076"/>
        <pc:sldMkLst>
          <pc:docMk/>
          <pc:sldMk cId="0" sldId="268"/>
        </pc:sldMkLst>
        <pc:spChg chg="mod">
          <ac:chgData name="Dominik Alvaro Rada" userId="7d16c0c8-493b-4c83-8146-d41fe50cd105" providerId="ADAL" clId="{E5AE3BE8-0185-4E09-BBEE-F7912217126D}" dt="2022-08-23T07:35:28.099" v="157" actId="12788"/>
          <ac:spMkLst>
            <pc:docMk/>
            <pc:sldMk cId="0" sldId="268"/>
            <ac:spMk id="2" creationId="{00000000-0000-0000-0000-000000000000}"/>
          </ac:spMkLst>
        </pc:spChg>
        <pc:spChg chg="add mod">
          <ac:chgData name="Dominik Alvaro Rada" userId="7d16c0c8-493b-4c83-8146-d41fe50cd105" providerId="ADAL" clId="{E5AE3BE8-0185-4E09-BBEE-F7912217126D}" dt="2022-08-23T07:35:41.130" v="169" actId="1076"/>
          <ac:spMkLst>
            <pc:docMk/>
            <pc:sldMk cId="0" sldId="268"/>
            <ac:spMk id="3" creationId="{F1BCDF90-2467-25F1-9F81-1A15D5B423C4}"/>
          </ac:spMkLst>
        </pc:spChg>
      </pc:sldChg>
      <pc:sldChg chg="addSp modSp mod">
        <pc:chgData name="Dominik Alvaro Rada" userId="7d16c0c8-493b-4c83-8146-d41fe50cd105" providerId="ADAL" clId="{E5AE3BE8-0185-4E09-BBEE-F7912217126D}" dt="2022-08-23T07:35:57.509" v="177" actId="20577"/>
        <pc:sldMkLst>
          <pc:docMk/>
          <pc:sldMk cId="0" sldId="269"/>
        </pc:sldMkLst>
        <pc:spChg chg="mod">
          <ac:chgData name="Dominik Alvaro Rada" userId="7d16c0c8-493b-4c83-8146-d41fe50cd105" providerId="ADAL" clId="{E5AE3BE8-0185-4E09-BBEE-F7912217126D}" dt="2022-08-23T07:35:50.950" v="172" actId="12788"/>
          <ac:spMkLst>
            <pc:docMk/>
            <pc:sldMk cId="0" sldId="269"/>
            <ac:spMk id="2" creationId="{00000000-0000-0000-0000-000000000000}"/>
          </ac:spMkLst>
        </pc:spChg>
        <pc:spChg chg="add mod">
          <ac:chgData name="Dominik Alvaro Rada" userId="7d16c0c8-493b-4c83-8146-d41fe50cd105" providerId="ADAL" clId="{E5AE3BE8-0185-4E09-BBEE-F7912217126D}" dt="2022-08-23T07:35:57.509" v="177" actId="20577"/>
          <ac:spMkLst>
            <pc:docMk/>
            <pc:sldMk cId="0" sldId="269"/>
            <ac:spMk id="3" creationId="{8B49ACEA-B6D1-43EF-2D63-0EA0E3E7A208}"/>
          </ac:spMkLst>
        </pc:spChg>
      </pc:sldChg>
      <pc:sldChg chg="modSp mod">
        <pc:chgData name="Dominik Alvaro Rada" userId="7d16c0c8-493b-4c83-8146-d41fe50cd105" providerId="ADAL" clId="{E5AE3BE8-0185-4E09-BBEE-F7912217126D}" dt="2022-08-23T07:44:56.415" v="277" actId="12"/>
        <pc:sldMkLst>
          <pc:docMk/>
          <pc:sldMk cId="0" sldId="270"/>
        </pc:sldMkLst>
        <pc:spChg chg="mod">
          <ac:chgData name="Dominik Alvaro Rada" userId="7d16c0c8-493b-4c83-8146-d41fe50cd105" providerId="ADAL" clId="{E5AE3BE8-0185-4E09-BBEE-F7912217126D}" dt="2022-08-23T07:44:56.415" v="277" actId="12"/>
          <ac:spMkLst>
            <pc:docMk/>
            <pc:sldMk cId="0" sldId="270"/>
            <ac:spMk id="3" creationId="{00000000-0000-0000-0000-000000000000}"/>
          </ac:spMkLst>
        </pc:spChg>
      </pc:sldChg>
      <pc:sldChg chg="addSp modSp mod">
        <pc:chgData name="Dominik Alvaro Rada" userId="7d16c0c8-493b-4c83-8146-d41fe50cd105" providerId="ADAL" clId="{E5AE3BE8-0185-4E09-BBEE-F7912217126D}" dt="2022-08-23T07:37:08.672" v="243" actId="1076"/>
        <pc:sldMkLst>
          <pc:docMk/>
          <pc:sldMk cId="0" sldId="271"/>
        </pc:sldMkLst>
        <pc:spChg chg="add mod">
          <ac:chgData name="Dominik Alvaro Rada" userId="7d16c0c8-493b-4c83-8146-d41fe50cd105" providerId="ADAL" clId="{E5AE3BE8-0185-4E09-BBEE-F7912217126D}" dt="2022-08-23T07:37:08.672" v="243" actId="1076"/>
          <ac:spMkLst>
            <pc:docMk/>
            <pc:sldMk cId="0" sldId="271"/>
            <ac:spMk id="6" creationId="{A245F6D4-6586-F196-724B-BA2AD2227F4D}"/>
          </ac:spMkLst>
        </pc:spChg>
      </pc:sldChg>
      <pc:sldChg chg="addSp delSp modSp mod chgLayout">
        <pc:chgData name="Dominik Alvaro Rada" userId="7d16c0c8-493b-4c83-8146-d41fe50cd105" providerId="ADAL" clId="{E5AE3BE8-0185-4E09-BBEE-F7912217126D}" dt="2022-08-23T16:26:53.123" v="463" actId="478"/>
        <pc:sldMkLst>
          <pc:docMk/>
          <pc:sldMk cId="0" sldId="272"/>
        </pc:sldMkLst>
        <pc:spChg chg="mod ord">
          <ac:chgData name="Dominik Alvaro Rada" userId="7d16c0c8-493b-4c83-8146-d41fe50cd105" providerId="ADAL" clId="{E5AE3BE8-0185-4E09-BBEE-F7912217126D}" dt="2022-08-23T16:26:32.534" v="456" actId="700"/>
          <ac:spMkLst>
            <pc:docMk/>
            <pc:sldMk cId="0" sldId="272"/>
            <ac:spMk id="2" creationId="{00000000-0000-0000-0000-000000000000}"/>
          </ac:spMkLst>
        </pc:spChg>
        <pc:spChg chg="mod">
          <ac:chgData name="Dominik Alvaro Rada" userId="7d16c0c8-493b-4c83-8146-d41fe50cd105" providerId="ADAL" clId="{E5AE3BE8-0185-4E09-BBEE-F7912217126D}" dt="2022-08-23T16:26:29.659" v="455" actId="14100"/>
          <ac:spMkLst>
            <pc:docMk/>
            <pc:sldMk cId="0" sldId="272"/>
            <ac:spMk id="3" creationId="{00000000-0000-0000-0000-000000000000}"/>
          </ac:spMkLst>
        </pc:spChg>
        <pc:spChg chg="add del mod ord">
          <ac:chgData name="Dominik Alvaro Rada" userId="7d16c0c8-493b-4c83-8146-d41fe50cd105" providerId="ADAL" clId="{E5AE3BE8-0185-4E09-BBEE-F7912217126D}" dt="2022-08-23T16:26:53.123" v="463" actId="478"/>
          <ac:spMkLst>
            <pc:docMk/>
            <pc:sldMk cId="0" sldId="272"/>
            <ac:spMk id="4" creationId="{5AC94B2F-BE4C-FBD5-0909-FB9E9D4A7404}"/>
          </ac:spMkLst>
        </pc:spChg>
        <pc:spChg chg="add del mod">
          <ac:chgData name="Dominik Alvaro Rada" userId="7d16c0c8-493b-4c83-8146-d41fe50cd105" providerId="ADAL" clId="{E5AE3BE8-0185-4E09-BBEE-F7912217126D}" dt="2022-08-23T16:26:47.381" v="462"/>
          <ac:spMkLst>
            <pc:docMk/>
            <pc:sldMk cId="0" sldId="272"/>
            <ac:spMk id="5" creationId="{1385FA07-6FF3-21E8-872D-831B67619402}"/>
          </ac:spMkLst>
        </pc:spChg>
      </pc:sldChg>
      <pc:sldChg chg="delSp add mod">
        <pc:chgData name="Dominik Alvaro Rada" userId="7d16c0c8-493b-4c83-8146-d41fe50cd105" providerId="ADAL" clId="{E5AE3BE8-0185-4E09-BBEE-F7912217126D}" dt="2022-08-23T16:27:19.579" v="466" actId="478"/>
        <pc:sldMkLst>
          <pc:docMk/>
          <pc:sldMk cId="749813368" sldId="278"/>
        </pc:sldMkLst>
        <pc:spChg chg="del">
          <ac:chgData name="Dominik Alvaro Rada" userId="7d16c0c8-493b-4c83-8146-d41fe50cd105" providerId="ADAL" clId="{E5AE3BE8-0185-4E09-BBEE-F7912217126D}" dt="2022-08-23T16:27:16.644" v="465" actId="478"/>
          <ac:spMkLst>
            <pc:docMk/>
            <pc:sldMk cId="749813368" sldId="278"/>
            <ac:spMk id="2" creationId="{3B70E663-5509-424D-8AF0-03C326016837}"/>
          </ac:spMkLst>
        </pc:spChg>
        <pc:spChg chg="del">
          <ac:chgData name="Dominik Alvaro Rada" userId="7d16c0c8-493b-4c83-8146-d41fe50cd105" providerId="ADAL" clId="{E5AE3BE8-0185-4E09-BBEE-F7912217126D}" dt="2022-08-23T16:27:19.579" v="466" actId="478"/>
          <ac:spMkLst>
            <pc:docMk/>
            <pc:sldMk cId="749813368" sldId="278"/>
            <ac:spMk id="3" creationId="{1C7AA9A6-4CF5-46F0-9808-F6F8A40DFC4E}"/>
          </ac:spMkLst>
        </pc:spChg>
      </pc:sldChg>
      <pc:sldChg chg="delSp modSp add mod">
        <pc:chgData name="Dominik Alvaro Rada" userId="7d16c0c8-493b-4c83-8146-d41fe50cd105" providerId="ADAL" clId="{E5AE3BE8-0185-4E09-BBEE-F7912217126D}" dt="2022-08-23T13:02:13.627" v="296" actId="20577"/>
        <pc:sldMkLst>
          <pc:docMk/>
          <pc:sldMk cId="1769547479" sldId="288"/>
        </pc:sldMkLst>
        <pc:spChg chg="del">
          <ac:chgData name="Dominik Alvaro Rada" userId="7d16c0c8-493b-4c83-8146-d41fe50cd105" providerId="ADAL" clId="{E5AE3BE8-0185-4E09-BBEE-F7912217126D}" dt="2022-08-23T13:01:48.930" v="293" actId="478"/>
          <ac:spMkLst>
            <pc:docMk/>
            <pc:sldMk cId="1769547479" sldId="288"/>
            <ac:spMk id="2" creationId="{1D05437E-FDA7-48AF-ACBE-6B44746347E1}"/>
          </ac:spMkLst>
        </pc:spChg>
        <pc:spChg chg="del">
          <ac:chgData name="Dominik Alvaro Rada" userId="7d16c0c8-493b-4c83-8146-d41fe50cd105" providerId="ADAL" clId="{E5AE3BE8-0185-4E09-BBEE-F7912217126D}" dt="2022-08-23T13:01:51.993" v="294" actId="478"/>
          <ac:spMkLst>
            <pc:docMk/>
            <pc:sldMk cId="1769547479" sldId="288"/>
            <ac:spMk id="3" creationId="{48709C6B-DA06-4E35-B26C-D5F6A2956128}"/>
          </ac:spMkLst>
        </pc:spChg>
        <pc:spChg chg="mod">
          <ac:chgData name="Dominik Alvaro Rada" userId="7d16c0c8-493b-4c83-8146-d41fe50cd105" providerId="ADAL" clId="{E5AE3BE8-0185-4E09-BBEE-F7912217126D}" dt="2022-08-23T13:02:13.627" v="296" actId="20577"/>
          <ac:spMkLst>
            <pc:docMk/>
            <pc:sldMk cId="1769547479" sldId="288"/>
            <ac:spMk id="5" creationId="{C2AC7EA7-3DDB-4CB7-B3C8-E4D5FC0957F9}"/>
          </ac:spMkLst>
        </pc:spChg>
      </pc:sldChg>
      <pc:sldChg chg="delSp modSp del mod">
        <pc:chgData name="Dominik Alvaro Rada" userId="7d16c0c8-493b-4c83-8146-d41fe50cd105" providerId="ADAL" clId="{E5AE3BE8-0185-4E09-BBEE-F7912217126D}" dt="2022-09-12T17:58:28.534" v="469" actId="47"/>
        <pc:sldMkLst>
          <pc:docMk/>
          <pc:sldMk cId="855657649" sldId="289"/>
        </pc:sldMkLst>
        <pc:spChg chg="del">
          <ac:chgData name="Dominik Alvaro Rada" userId="7d16c0c8-493b-4c83-8146-d41fe50cd105" providerId="ADAL" clId="{E5AE3BE8-0185-4E09-BBEE-F7912217126D}" dt="2022-08-23T16:37:05.492" v="468" actId="478"/>
          <ac:spMkLst>
            <pc:docMk/>
            <pc:sldMk cId="855657649" sldId="289"/>
            <ac:spMk id="2" creationId="{A4692E60-FDF9-1E4F-A820-B4DF2F656193}"/>
          </ac:spMkLst>
        </pc:spChg>
        <pc:spChg chg="del">
          <ac:chgData name="Dominik Alvaro Rada" userId="7d16c0c8-493b-4c83-8146-d41fe50cd105" providerId="ADAL" clId="{E5AE3BE8-0185-4E09-BBEE-F7912217126D}" dt="2022-08-23T16:37:03.349" v="467" actId="478"/>
          <ac:spMkLst>
            <pc:docMk/>
            <pc:sldMk cId="855657649" sldId="289"/>
            <ac:spMk id="3" creationId="{9DAF3088-3E4D-9845-B71B-E817345CD820}"/>
          </ac:spMkLst>
        </pc:spChg>
        <pc:spChg chg="mod">
          <ac:chgData name="Dominik Alvaro Rada" userId="7d16c0c8-493b-4c83-8146-d41fe50cd105" providerId="ADAL" clId="{E5AE3BE8-0185-4E09-BBEE-F7912217126D}" dt="2022-08-23T16:25:32.825" v="440" actId="6549"/>
          <ac:spMkLst>
            <pc:docMk/>
            <pc:sldMk cId="855657649" sldId="289"/>
            <ac:spMk id="6" creationId="{08F4D2D7-F9C9-4268-A33B-A47DF2BE8D24}"/>
          </ac:spMkLst>
        </pc:spChg>
      </pc:sldChg>
      <pc:sldChg chg="modSp add mod">
        <pc:chgData name="Dominik Alvaro Rada" userId="7d16c0c8-493b-4c83-8146-d41fe50cd105" providerId="ADAL" clId="{E5AE3BE8-0185-4E09-BBEE-F7912217126D}" dt="2022-08-23T16:10:21.469" v="424" actId="21"/>
        <pc:sldMkLst>
          <pc:docMk/>
          <pc:sldMk cId="3183833945" sldId="290"/>
        </pc:sldMkLst>
        <pc:spChg chg="mod">
          <ac:chgData name="Dominik Alvaro Rada" userId="7d16c0c8-493b-4c83-8146-d41fe50cd105" providerId="ADAL" clId="{E5AE3BE8-0185-4E09-BBEE-F7912217126D}" dt="2022-08-23T13:02:47.554" v="309" actId="20577"/>
          <ac:spMkLst>
            <pc:docMk/>
            <pc:sldMk cId="3183833945" sldId="290"/>
            <ac:spMk id="4" creationId="{BB489CC2-B391-4B9F-A6D3-B79F72393681}"/>
          </ac:spMkLst>
        </pc:spChg>
        <pc:spChg chg="mod">
          <ac:chgData name="Dominik Alvaro Rada" userId="7d16c0c8-493b-4c83-8146-d41fe50cd105" providerId="ADAL" clId="{E5AE3BE8-0185-4E09-BBEE-F7912217126D}" dt="2022-08-23T16:10:21.469" v="424" actId="21"/>
          <ac:spMkLst>
            <pc:docMk/>
            <pc:sldMk cId="3183833945" sldId="290"/>
            <ac:spMk id="5" creationId="{C2AC7EA7-3DDB-4CB7-B3C8-E4D5FC0957F9}"/>
          </ac:spMkLst>
        </pc:spChg>
      </pc:sldChg>
      <pc:sldChg chg="modSp add mod">
        <pc:chgData name="Dominik Alvaro Rada" userId="7d16c0c8-493b-4c83-8146-d41fe50cd105" providerId="ADAL" clId="{E5AE3BE8-0185-4E09-BBEE-F7912217126D}" dt="2022-08-23T16:14:44.628" v="439" actId="3626"/>
        <pc:sldMkLst>
          <pc:docMk/>
          <pc:sldMk cId="3638359893" sldId="291"/>
        </pc:sldMkLst>
        <pc:spChg chg="mod">
          <ac:chgData name="Dominik Alvaro Rada" userId="7d16c0c8-493b-4c83-8146-d41fe50cd105" providerId="ADAL" clId="{E5AE3BE8-0185-4E09-BBEE-F7912217126D}" dt="2022-08-23T13:02:53.578" v="311" actId="20577"/>
          <ac:spMkLst>
            <pc:docMk/>
            <pc:sldMk cId="3638359893" sldId="291"/>
            <ac:spMk id="4" creationId="{BB489CC2-B391-4B9F-A6D3-B79F72393681}"/>
          </ac:spMkLst>
        </pc:spChg>
        <pc:spChg chg="mod">
          <ac:chgData name="Dominik Alvaro Rada" userId="7d16c0c8-493b-4c83-8146-d41fe50cd105" providerId="ADAL" clId="{E5AE3BE8-0185-4E09-BBEE-F7912217126D}" dt="2022-08-23T16:14:44.628" v="439" actId="3626"/>
          <ac:spMkLst>
            <pc:docMk/>
            <pc:sldMk cId="3638359893" sldId="291"/>
            <ac:spMk id="5" creationId="{C2AC7EA7-3DDB-4CB7-B3C8-E4D5FC0957F9}"/>
          </ac:spMkLst>
        </pc:spChg>
      </pc:sldChg>
      <pc:sldMasterChg chg="delSldLayout">
        <pc:chgData name="Dominik Alvaro Rada" userId="7d16c0c8-493b-4c83-8146-d41fe50cd105" providerId="ADAL" clId="{E5AE3BE8-0185-4E09-BBEE-F7912217126D}" dt="2022-09-12T17:58:28.534" v="469" actId="47"/>
        <pc:sldMasterMkLst>
          <pc:docMk/>
          <pc:sldMasterMk cId="0" sldId="2147483648"/>
        </pc:sldMasterMkLst>
        <pc:sldLayoutChg chg="del">
          <pc:chgData name="Dominik Alvaro Rada" userId="7d16c0c8-493b-4c83-8146-d41fe50cd105" providerId="ADAL" clId="{E5AE3BE8-0185-4E09-BBEE-F7912217126D}" dt="2022-09-12T17:58:28.534" v="469" actId="47"/>
          <pc:sldLayoutMkLst>
            <pc:docMk/>
            <pc:sldMasterMk cId="0" sldId="2147483648"/>
            <pc:sldLayoutMk cId="3500475221" sldId="2147483666"/>
          </pc:sldLayoutMkLst>
        </pc:sldLayoutChg>
      </pc:sldMasterChg>
    </pc:docChg>
  </pc:docChgLst>
  <pc:docChgLst>
    <pc:chgData name="Dominik Alvaro" userId="7d16c0c8-493b-4c83-8146-d41fe50cd105" providerId="ADAL" clId="{308FBE5D-5208-4F9D-A45A-31E5E17BDEA0}"/>
    <pc:docChg chg="undo custSel addSld delSld modSld">
      <pc:chgData name="Dominik Alvaro" userId="7d16c0c8-493b-4c83-8146-d41fe50cd105" providerId="ADAL" clId="{308FBE5D-5208-4F9D-A45A-31E5E17BDEA0}" dt="2022-08-19T12:53:45.816" v="18"/>
      <pc:docMkLst>
        <pc:docMk/>
      </pc:docMkLst>
      <pc:sldChg chg="modSp add mod">
        <pc:chgData name="Dominik Alvaro" userId="7d16c0c8-493b-4c83-8146-d41fe50cd105" providerId="ADAL" clId="{308FBE5D-5208-4F9D-A45A-31E5E17BDEA0}" dt="2022-08-19T12:53:45.816" v="18"/>
        <pc:sldMkLst>
          <pc:docMk/>
          <pc:sldMk cId="855657649" sldId="289"/>
        </pc:sldMkLst>
        <pc:spChg chg="mod">
          <ac:chgData name="Dominik Alvaro" userId="7d16c0c8-493b-4c83-8146-d41fe50cd105" providerId="ADAL" clId="{308FBE5D-5208-4F9D-A45A-31E5E17BDEA0}" dt="2022-08-19T12:53:28.435" v="15" actId="1076"/>
          <ac:spMkLst>
            <pc:docMk/>
            <pc:sldMk cId="855657649" sldId="289"/>
            <ac:spMk id="2" creationId="{A4692E60-FDF9-1E4F-A820-B4DF2F656193}"/>
          </ac:spMkLst>
        </pc:spChg>
        <pc:spChg chg="mod">
          <ac:chgData name="Dominik Alvaro" userId="7d16c0c8-493b-4c83-8146-d41fe50cd105" providerId="ADAL" clId="{308FBE5D-5208-4F9D-A45A-31E5E17BDEA0}" dt="2022-08-19T12:53:31.794" v="16" actId="1076"/>
          <ac:spMkLst>
            <pc:docMk/>
            <pc:sldMk cId="855657649" sldId="289"/>
            <ac:spMk id="3" creationId="{9DAF3088-3E4D-9845-B71B-E817345CD820}"/>
          </ac:spMkLst>
        </pc:spChg>
        <pc:spChg chg="mod">
          <ac:chgData name="Dominik Alvaro" userId="7d16c0c8-493b-4c83-8146-d41fe50cd105" providerId="ADAL" clId="{308FBE5D-5208-4F9D-A45A-31E5E17BDEA0}" dt="2022-08-19T12:53:45.816" v="18"/>
          <ac:spMkLst>
            <pc:docMk/>
            <pc:sldMk cId="855657649" sldId="289"/>
            <ac:spMk id="4" creationId="{2491EF5B-3067-7546-837B-2D005F3ED499}"/>
          </ac:spMkLst>
        </pc:spChg>
      </pc:sldChg>
      <pc:sldChg chg="addSp delSp modSp add del mod modClrScheme chgLayout">
        <pc:chgData name="Dominik Alvaro" userId="7d16c0c8-493b-4c83-8146-d41fe50cd105" providerId="ADAL" clId="{308FBE5D-5208-4F9D-A45A-31E5E17BDEA0}" dt="2022-08-19T12:53:39.843" v="17" actId="47"/>
        <pc:sldMkLst>
          <pc:docMk/>
          <pc:sldMk cId="869081772" sldId="290"/>
        </pc:sldMkLst>
        <pc:spChg chg="mod ord">
          <ac:chgData name="Dominik Alvaro" userId="7d16c0c8-493b-4c83-8146-d41fe50cd105" providerId="ADAL" clId="{308FBE5D-5208-4F9D-A45A-31E5E17BDEA0}" dt="2022-08-19T12:53:04.276" v="14" actId="1076"/>
          <ac:spMkLst>
            <pc:docMk/>
            <pc:sldMk cId="869081772" sldId="290"/>
            <ac:spMk id="2" creationId="{A4692E60-FDF9-1E4F-A820-B4DF2F656193}"/>
          </ac:spMkLst>
        </pc:spChg>
        <pc:spChg chg="mod ord">
          <ac:chgData name="Dominik Alvaro" userId="7d16c0c8-493b-4c83-8146-d41fe50cd105" providerId="ADAL" clId="{308FBE5D-5208-4F9D-A45A-31E5E17BDEA0}" dt="2022-08-19T12:52:57.479" v="13" actId="700"/>
          <ac:spMkLst>
            <pc:docMk/>
            <pc:sldMk cId="869081772" sldId="290"/>
            <ac:spMk id="3" creationId="{9DAF3088-3E4D-9845-B71B-E817345CD820}"/>
          </ac:spMkLst>
        </pc:spChg>
        <pc:spChg chg="mod ord">
          <ac:chgData name="Dominik Alvaro" userId="7d16c0c8-493b-4c83-8146-d41fe50cd105" providerId="ADAL" clId="{308FBE5D-5208-4F9D-A45A-31E5E17BDEA0}" dt="2022-08-19T12:52:57.479" v="13" actId="700"/>
          <ac:spMkLst>
            <pc:docMk/>
            <pc:sldMk cId="869081772" sldId="290"/>
            <ac:spMk id="4" creationId="{2491EF5B-3067-7546-837B-2D005F3ED499}"/>
          </ac:spMkLst>
        </pc:spChg>
        <pc:spChg chg="add del mod ord">
          <ac:chgData name="Dominik Alvaro" userId="7d16c0c8-493b-4c83-8146-d41fe50cd105" providerId="ADAL" clId="{308FBE5D-5208-4F9D-A45A-31E5E17BDEA0}" dt="2022-08-19T12:52:57.479" v="13" actId="700"/>
          <ac:spMkLst>
            <pc:docMk/>
            <pc:sldMk cId="869081772" sldId="290"/>
            <ac:spMk id="5" creationId="{1922D56F-A3AD-4C3D-BD7D-5FAC0180A79A}"/>
          </ac:spMkLst>
        </pc:spChg>
      </pc:sldChg>
      <pc:sldChg chg="add del">
        <pc:chgData name="Dominik Alvaro" userId="7d16c0c8-493b-4c83-8146-d41fe50cd105" providerId="ADAL" clId="{308FBE5D-5208-4F9D-A45A-31E5E17BDEA0}" dt="2022-08-19T12:52:01.319" v="7"/>
        <pc:sldMkLst>
          <pc:docMk/>
          <pc:sldMk cId="897717995" sldId="290"/>
        </pc:sldMkLst>
      </pc:sldChg>
    </pc:docChg>
  </pc:docChgLst>
  <pc:docChgLst>
    <pc:chgData name="Dominik Alvaro Rada" userId="7d16c0c8-493b-4c83-8146-d41fe50cd105" providerId="ADAL" clId="{457727F4-B51C-46E9-AC37-4E6B796569A0}"/>
    <pc:docChg chg="addSld modSld">
      <pc:chgData name="Dominik Alvaro Rada" userId="7d16c0c8-493b-4c83-8146-d41fe50cd105" providerId="ADAL" clId="{457727F4-B51C-46E9-AC37-4E6B796569A0}" dt="2022-09-02T14:41:19.939" v="2" actId="20577"/>
      <pc:docMkLst>
        <pc:docMk/>
      </pc:docMkLst>
      <pc:sldChg chg="modSp add mod">
        <pc:chgData name="Dominik Alvaro Rada" userId="7d16c0c8-493b-4c83-8146-d41fe50cd105" providerId="ADAL" clId="{457727F4-B51C-46E9-AC37-4E6B796569A0}" dt="2022-09-02T14:41:19.939" v="2" actId="20577"/>
        <pc:sldMkLst>
          <pc:docMk/>
          <pc:sldMk cId="2941361500" sldId="292"/>
        </pc:sldMkLst>
        <pc:spChg chg="mod">
          <ac:chgData name="Dominik Alvaro Rada" userId="7d16c0c8-493b-4c83-8146-d41fe50cd105" providerId="ADAL" clId="{457727F4-B51C-46E9-AC37-4E6B796569A0}" dt="2022-09-02T14:41:19.939" v="2" actId="20577"/>
          <ac:spMkLst>
            <pc:docMk/>
            <pc:sldMk cId="2941361500" sldId="292"/>
            <ac:spMk id="8" creationId="{BAF8C0B6-739E-04F8-D9ED-73E9A9D731E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14527" y="414527"/>
            <a:ext cx="273050" cy="427990"/>
          </a:xfrm>
          <a:custGeom>
            <a:avLst/>
            <a:gdLst/>
            <a:ahLst/>
            <a:cxnLst/>
            <a:rect l="l" t="t" r="r" b="b"/>
            <a:pathLst>
              <a:path w="273050" h="427990">
                <a:moveTo>
                  <a:pt x="66734" y="0"/>
                </a:moveTo>
                <a:lnTo>
                  <a:pt x="0" y="0"/>
                </a:lnTo>
                <a:lnTo>
                  <a:pt x="0" y="427463"/>
                </a:lnTo>
                <a:lnTo>
                  <a:pt x="66734" y="427463"/>
                </a:lnTo>
                <a:lnTo>
                  <a:pt x="66734" y="0"/>
                </a:lnTo>
                <a:close/>
              </a:path>
              <a:path w="273050" h="427990">
                <a:moveTo>
                  <a:pt x="93049" y="0"/>
                </a:moveTo>
                <a:lnTo>
                  <a:pt x="67338" y="0"/>
                </a:lnTo>
                <a:lnTo>
                  <a:pt x="113135" y="427463"/>
                </a:lnTo>
                <a:lnTo>
                  <a:pt x="133758" y="427463"/>
                </a:lnTo>
                <a:lnTo>
                  <a:pt x="93049" y="0"/>
                </a:lnTo>
                <a:close/>
              </a:path>
              <a:path w="273050" h="427990">
                <a:moveTo>
                  <a:pt x="200243" y="0"/>
                </a:moveTo>
                <a:lnTo>
                  <a:pt x="179624" y="0"/>
                </a:lnTo>
                <a:lnTo>
                  <a:pt x="138914" y="427463"/>
                </a:lnTo>
                <a:lnTo>
                  <a:pt x="159535" y="427463"/>
                </a:lnTo>
                <a:lnTo>
                  <a:pt x="200243" y="0"/>
                </a:lnTo>
                <a:close/>
              </a:path>
              <a:path w="273050" h="427990">
                <a:moveTo>
                  <a:pt x="272956" y="0"/>
                </a:moveTo>
                <a:lnTo>
                  <a:pt x="205930" y="0"/>
                </a:lnTo>
                <a:lnTo>
                  <a:pt x="205930" y="427463"/>
                </a:lnTo>
                <a:lnTo>
                  <a:pt x="272956" y="427463"/>
                </a:lnTo>
                <a:lnTo>
                  <a:pt x="272956" y="0"/>
                </a:lnTo>
                <a:close/>
              </a:path>
            </a:pathLst>
          </a:custGeom>
          <a:solidFill>
            <a:srgbClr val="0000DC"/>
          </a:solidFill>
        </p:spPr>
        <p:txBody>
          <a:bodyPr wrap="square" lIns="0" tIns="0" rIns="0" bIns="0" rtlCol="0"/>
          <a:lstStyle/>
          <a:p>
            <a:endParaRPr/>
          </a:p>
        </p:txBody>
      </p:sp>
      <p:sp>
        <p:nvSpPr>
          <p:cNvPr id="17" name="bg object 17"/>
          <p:cNvSpPr/>
          <p:nvPr/>
        </p:nvSpPr>
        <p:spPr>
          <a:xfrm>
            <a:off x="873091" y="414527"/>
            <a:ext cx="216535" cy="433070"/>
          </a:xfrm>
          <a:custGeom>
            <a:avLst/>
            <a:gdLst/>
            <a:ahLst/>
            <a:cxnLst/>
            <a:rect l="l" t="t" r="r" b="b"/>
            <a:pathLst>
              <a:path w="216534" h="433069">
                <a:moveTo>
                  <a:pt x="67025" y="0"/>
                </a:moveTo>
                <a:lnTo>
                  <a:pt x="0" y="0"/>
                </a:lnTo>
                <a:lnTo>
                  <a:pt x="0" y="329511"/>
                </a:lnTo>
                <a:lnTo>
                  <a:pt x="8941" y="369549"/>
                </a:lnTo>
                <a:lnTo>
                  <a:pt x="32866" y="402338"/>
                </a:lnTo>
                <a:lnTo>
                  <a:pt x="67424" y="424493"/>
                </a:lnTo>
                <a:lnTo>
                  <a:pt x="108263" y="432631"/>
                </a:lnTo>
                <a:lnTo>
                  <a:pt x="149103" y="424493"/>
                </a:lnTo>
                <a:lnTo>
                  <a:pt x="183660" y="402338"/>
                </a:lnTo>
                <a:lnTo>
                  <a:pt x="207585" y="369549"/>
                </a:lnTo>
                <a:lnTo>
                  <a:pt x="208467" y="365602"/>
                </a:lnTo>
                <a:lnTo>
                  <a:pt x="108263" y="365601"/>
                </a:lnTo>
                <a:lnTo>
                  <a:pt x="93121" y="362781"/>
                </a:lnTo>
                <a:lnTo>
                  <a:pt x="79912" y="354643"/>
                </a:lnTo>
                <a:lnTo>
                  <a:pt x="70569" y="341669"/>
                </a:lnTo>
                <a:lnTo>
                  <a:pt x="67025" y="324343"/>
                </a:lnTo>
                <a:lnTo>
                  <a:pt x="67025" y="0"/>
                </a:lnTo>
                <a:close/>
              </a:path>
              <a:path w="216534" h="433069">
                <a:moveTo>
                  <a:pt x="216527" y="0"/>
                </a:moveTo>
                <a:lnTo>
                  <a:pt x="149502" y="0"/>
                </a:lnTo>
                <a:lnTo>
                  <a:pt x="149502" y="324343"/>
                </a:lnTo>
                <a:lnTo>
                  <a:pt x="145958" y="341669"/>
                </a:lnTo>
                <a:lnTo>
                  <a:pt x="136615" y="354643"/>
                </a:lnTo>
                <a:lnTo>
                  <a:pt x="123405" y="362781"/>
                </a:lnTo>
                <a:lnTo>
                  <a:pt x="108263" y="365601"/>
                </a:lnTo>
                <a:lnTo>
                  <a:pt x="208467" y="365602"/>
                </a:lnTo>
                <a:lnTo>
                  <a:pt x="216527" y="329511"/>
                </a:lnTo>
                <a:lnTo>
                  <a:pt x="216527" y="0"/>
                </a:lnTo>
                <a:close/>
              </a:path>
            </a:pathLst>
          </a:custGeom>
          <a:solidFill>
            <a:srgbClr val="0000DC"/>
          </a:solidFill>
        </p:spPr>
        <p:txBody>
          <a:bodyPr wrap="square" lIns="0" tIns="0" rIns="0" bIns="0" rtlCol="0"/>
          <a:lstStyle/>
          <a:p>
            <a:endParaRPr/>
          </a:p>
        </p:txBody>
      </p:sp>
      <p:sp>
        <p:nvSpPr>
          <p:cNvPr id="18" name="bg object 18"/>
          <p:cNvSpPr/>
          <p:nvPr/>
        </p:nvSpPr>
        <p:spPr>
          <a:xfrm>
            <a:off x="1300996" y="414527"/>
            <a:ext cx="227329" cy="427990"/>
          </a:xfrm>
          <a:custGeom>
            <a:avLst/>
            <a:gdLst/>
            <a:ahLst/>
            <a:cxnLst/>
            <a:rect l="l" t="t" r="r" b="b"/>
            <a:pathLst>
              <a:path w="227330" h="427990">
                <a:moveTo>
                  <a:pt x="67025" y="0"/>
                </a:moveTo>
                <a:lnTo>
                  <a:pt x="0" y="0"/>
                </a:lnTo>
                <a:lnTo>
                  <a:pt x="0" y="427463"/>
                </a:lnTo>
                <a:lnTo>
                  <a:pt x="67025" y="427463"/>
                </a:lnTo>
                <a:lnTo>
                  <a:pt x="67025" y="0"/>
                </a:lnTo>
                <a:close/>
              </a:path>
              <a:path w="227330" h="427990">
                <a:moveTo>
                  <a:pt x="93684" y="0"/>
                </a:moveTo>
                <a:lnTo>
                  <a:pt x="72998" y="0"/>
                </a:lnTo>
                <a:lnTo>
                  <a:pt x="134050" y="427463"/>
                </a:lnTo>
                <a:lnTo>
                  <a:pt x="159837" y="427463"/>
                </a:lnTo>
                <a:lnTo>
                  <a:pt x="93684" y="0"/>
                </a:lnTo>
                <a:close/>
              </a:path>
              <a:path w="227330" h="427990">
                <a:moveTo>
                  <a:pt x="226845" y="0"/>
                </a:moveTo>
                <a:lnTo>
                  <a:pt x="159837" y="0"/>
                </a:lnTo>
                <a:lnTo>
                  <a:pt x="159837" y="427463"/>
                </a:lnTo>
                <a:lnTo>
                  <a:pt x="226845" y="427463"/>
                </a:lnTo>
                <a:lnTo>
                  <a:pt x="226845" y="0"/>
                </a:lnTo>
                <a:close/>
              </a:path>
            </a:pathLst>
          </a:custGeom>
          <a:solidFill>
            <a:srgbClr val="0000DC"/>
          </a:solidFill>
        </p:spPr>
        <p:txBody>
          <a:bodyPr wrap="square" lIns="0" tIns="0" rIns="0" bIns="0" rtlCol="0"/>
          <a:lstStyle/>
          <a:p>
            <a:endParaRPr/>
          </a:p>
        </p:txBody>
      </p:sp>
      <p:sp>
        <p:nvSpPr>
          <p:cNvPr id="19" name="bg object 19"/>
          <p:cNvSpPr/>
          <p:nvPr/>
        </p:nvSpPr>
        <p:spPr>
          <a:xfrm>
            <a:off x="1754682" y="414527"/>
            <a:ext cx="186055" cy="427990"/>
          </a:xfrm>
          <a:custGeom>
            <a:avLst/>
            <a:gdLst/>
            <a:ahLst/>
            <a:cxnLst/>
            <a:rect l="l" t="t" r="r" b="b"/>
            <a:pathLst>
              <a:path w="186055" h="427990">
                <a:moveTo>
                  <a:pt x="185610" y="0"/>
                </a:moveTo>
                <a:lnTo>
                  <a:pt x="0" y="0"/>
                </a:lnTo>
                <a:lnTo>
                  <a:pt x="0" y="20154"/>
                </a:lnTo>
                <a:lnTo>
                  <a:pt x="61874" y="20154"/>
                </a:lnTo>
                <a:lnTo>
                  <a:pt x="61874" y="401701"/>
                </a:lnTo>
                <a:lnTo>
                  <a:pt x="0" y="401701"/>
                </a:lnTo>
                <a:lnTo>
                  <a:pt x="0" y="427469"/>
                </a:lnTo>
                <a:lnTo>
                  <a:pt x="185610" y="427469"/>
                </a:lnTo>
                <a:lnTo>
                  <a:pt x="185610" y="401701"/>
                </a:lnTo>
                <a:lnTo>
                  <a:pt x="128905" y="401701"/>
                </a:lnTo>
                <a:lnTo>
                  <a:pt x="128905" y="20154"/>
                </a:lnTo>
                <a:lnTo>
                  <a:pt x="185610" y="20154"/>
                </a:lnTo>
                <a:lnTo>
                  <a:pt x="185610" y="0"/>
                </a:lnTo>
                <a:close/>
              </a:path>
            </a:pathLst>
          </a:custGeom>
          <a:solidFill>
            <a:srgbClr val="0000DC"/>
          </a:solidFill>
        </p:spPr>
        <p:txBody>
          <a:bodyPr wrap="square" lIns="0" tIns="0" rIns="0" bIns="0" rtlCol="0"/>
          <a:lstStyle/>
          <a:p>
            <a:endParaRPr/>
          </a:p>
        </p:txBody>
      </p:sp>
      <p:sp>
        <p:nvSpPr>
          <p:cNvPr id="20" name="bg object 20"/>
          <p:cNvSpPr/>
          <p:nvPr/>
        </p:nvSpPr>
        <p:spPr>
          <a:xfrm>
            <a:off x="445173" y="1022458"/>
            <a:ext cx="211454" cy="443865"/>
          </a:xfrm>
          <a:custGeom>
            <a:avLst/>
            <a:gdLst/>
            <a:ahLst/>
            <a:cxnLst/>
            <a:rect l="l" t="t" r="r" b="b"/>
            <a:pathLst>
              <a:path w="211454" h="443865">
                <a:moveTo>
                  <a:pt x="30933" y="324815"/>
                </a:moveTo>
                <a:lnTo>
                  <a:pt x="0" y="324815"/>
                </a:lnTo>
                <a:lnTo>
                  <a:pt x="0" y="340283"/>
                </a:lnTo>
                <a:lnTo>
                  <a:pt x="8136" y="380322"/>
                </a:lnTo>
                <a:lnTo>
                  <a:pt x="30289" y="413110"/>
                </a:lnTo>
                <a:lnTo>
                  <a:pt x="63075" y="435264"/>
                </a:lnTo>
                <a:lnTo>
                  <a:pt x="103111" y="443401"/>
                </a:lnTo>
                <a:lnTo>
                  <a:pt x="146130" y="435264"/>
                </a:lnTo>
                <a:lnTo>
                  <a:pt x="180445" y="413110"/>
                </a:lnTo>
                <a:lnTo>
                  <a:pt x="184463" y="407309"/>
                </a:lnTo>
                <a:lnTo>
                  <a:pt x="103111" y="407309"/>
                </a:lnTo>
                <a:lnTo>
                  <a:pt x="76609" y="401831"/>
                </a:lnTo>
                <a:lnTo>
                  <a:pt x="53489" y="386686"/>
                </a:lnTo>
                <a:lnTo>
                  <a:pt x="37136" y="363807"/>
                </a:lnTo>
                <a:lnTo>
                  <a:pt x="30933" y="335127"/>
                </a:lnTo>
                <a:lnTo>
                  <a:pt x="30933" y="324815"/>
                </a:lnTo>
                <a:close/>
              </a:path>
              <a:path w="211454" h="443865">
                <a:moveTo>
                  <a:pt x="103111" y="0"/>
                </a:moveTo>
                <a:lnTo>
                  <a:pt x="63075" y="8135"/>
                </a:lnTo>
                <a:lnTo>
                  <a:pt x="30289" y="30286"/>
                </a:lnTo>
                <a:lnTo>
                  <a:pt x="8136" y="63074"/>
                </a:lnTo>
                <a:lnTo>
                  <a:pt x="0" y="103119"/>
                </a:lnTo>
                <a:lnTo>
                  <a:pt x="0" y="134041"/>
                </a:lnTo>
                <a:lnTo>
                  <a:pt x="9505" y="179156"/>
                </a:lnTo>
                <a:lnTo>
                  <a:pt x="33511" y="208805"/>
                </a:lnTo>
                <a:lnTo>
                  <a:pt x="65251" y="226852"/>
                </a:lnTo>
                <a:lnTo>
                  <a:pt x="97957" y="237160"/>
                </a:lnTo>
                <a:lnTo>
                  <a:pt x="126072" y="246349"/>
                </a:lnTo>
                <a:lnTo>
                  <a:pt x="152738" y="260369"/>
                </a:lnTo>
                <a:lnTo>
                  <a:pt x="172638" y="282120"/>
                </a:lnTo>
                <a:lnTo>
                  <a:pt x="180453" y="314503"/>
                </a:lnTo>
                <a:lnTo>
                  <a:pt x="180453" y="335127"/>
                </a:lnTo>
                <a:lnTo>
                  <a:pt x="174170" y="363807"/>
                </a:lnTo>
                <a:lnTo>
                  <a:pt x="157252" y="386686"/>
                </a:lnTo>
                <a:lnTo>
                  <a:pt x="132600" y="401831"/>
                </a:lnTo>
                <a:lnTo>
                  <a:pt x="103111" y="407309"/>
                </a:lnTo>
                <a:lnTo>
                  <a:pt x="184463" y="407309"/>
                </a:lnTo>
                <a:lnTo>
                  <a:pt x="203158" y="380322"/>
                </a:lnTo>
                <a:lnTo>
                  <a:pt x="211373" y="340283"/>
                </a:lnTo>
                <a:lnTo>
                  <a:pt x="211373" y="309347"/>
                </a:lnTo>
                <a:lnTo>
                  <a:pt x="201868" y="266411"/>
                </a:lnTo>
                <a:lnTo>
                  <a:pt x="177864" y="236522"/>
                </a:lnTo>
                <a:lnTo>
                  <a:pt x="113424" y="206221"/>
                </a:lnTo>
                <a:lnTo>
                  <a:pt x="83135" y="200020"/>
                </a:lnTo>
                <a:lnTo>
                  <a:pt x="56712" y="187534"/>
                </a:lnTo>
                <a:lnTo>
                  <a:pt x="38023" y="166346"/>
                </a:lnTo>
                <a:lnTo>
                  <a:pt x="30933" y="134041"/>
                </a:lnTo>
                <a:lnTo>
                  <a:pt x="30933" y="103119"/>
                </a:lnTo>
                <a:lnTo>
                  <a:pt x="37136" y="76605"/>
                </a:lnTo>
                <a:lnTo>
                  <a:pt x="53489" y="53480"/>
                </a:lnTo>
                <a:lnTo>
                  <a:pt x="76609" y="37125"/>
                </a:lnTo>
                <a:lnTo>
                  <a:pt x="103111" y="30921"/>
                </a:lnTo>
                <a:lnTo>
                  <a:pt x="180885" y="30921"/>
                </a:lnTo>
                <a:lnTo>
                  <a:pt x="180445" y="30286"/>
                </a:lnTo>
                <a:lnTo>
                  <a:pt x="146130" y="8135"/>
                </a:lnTo>
                <a:lnTo>
                  <a:pt x="103111" y="0"/>
                </a:lnTo>
                <a:close/>
              </a:path>
              <a:path w="211454" h="443865">
                <a:moveTo>
                  <a:pt x="180885" y="30921"/>
                </a:moveTo>
                <a:lnTo>
                  <a:pt x="103111" y="30921"/>
                </a:lnTo>
                <a:lnTo>
                  <a:pt x="132600" y="37125"/>
                </a:lnTo>
                <a:lnTo>
                  <a:pt x="157252" y="53480"/>
                </a:lnTo>
                <a:lnTo>
                  <a:pt x="174170" y="76605"/>
                </a:lnTo>
                <a:lnTo>
                  <a:pt x="180453" y="103119"/>
                </a:lnTo>
                <a:lnTo>
                  <a:pt x="180453" y="118571"/>
                </a:lnTo>
                <a:lnTo>
                  <a:pt x="211373" y="118571"/>
                </a:lnTo>
                <a:lnTo>
                  <a:pt x="211373" y="103119"/>
                </a:lnTo>
                <a:lnTo>
                  <a:pt x="203158" y="63074"/>
                </a:lnTo>
                <a:lnTo>
                  <a:pt x="180885" y="30921"/>
                </a:lnTo>
                <a:close/>
              </a:path>
            </a:pathLst>
          </a:custGeom>
          <a:solidFill>
            <a:srgbClr val="0000DC"/>
          </a:solidFill>
        </p:spPr>
        <p:txBody>
          <a:bodyPr wrap="square" lIns="0" tIns="0" rIns="0" bIns="0" rtlCol="0"/>
          <a:lstStyle/>
          <a:p>
            <a:endParaRPr/>
          </a:p>
        </p:txBody>
      </p:sp>
      <p:sp>
        <p:nvSpPr>
          <p:cNvPr id="21" name="bg object 21"/>
          <p:cNvSpPr/>
          <p:nvPr/>
        </p:nvSpPr>
        <p:spPr>
          <a:xfrm>
            <a:off x="878242" y="1022458"/>
            <a:ext cx="217170" cy="443865"/>
          </a:xfrm>
          <a:custGeom>
            <a:avLst/>
            <a:gdLst/>
            <a:ahLst/>
            <a:cxnLst/>
            <a:rect l="l" t="t" r="r" b="b"/>
            <a:pathLst>
              <a:path w="217169" h="443865">
                <a:moveTo>
                  <a:pt x="108263" y="0"/>
                </a:moveTo>
                <a:lnTo>
                  <a:pt x="67424" y="8135"/>
                </a:lnTo>
                <a:lnTo>
                  <a:pt x="32866" y="30286"/>
                </a:lnTo>
                <a:lnTo>
                  <a:pt x="8941" y="63074"/>
                </a:lnTo>
                <a:lnTo>
                  <a:pt x="0" y="103119"/>
                </a:lnTo>
                <a:lnTo>
                  <a:pt x="0" y="340283"/>
                </a:lnTo>
                <a:lnTo>
                  <a:pt x="8941" y="380322"/>
                </a:lnTo>
                <a:lnTo>
                  <a:pt x="32866" y="413110"/>
                </a:lnTo>
                <a:lnTo>
                  <a:pt x="67424" y="435264"/>
                </a:lnTo>
                <a:lnTo>
                  <a:pt x="108263" y="443401"/>
                </a:lnTo>
                <a:lnTo>
                  <a:pt x="151286" y="435264"/>
                </a:lnTo>
                <a:lnTo>
                  <a:pt x="185607" y="413110"/>
                </a:lnTo>
                <a:lnTo>
                  <a:pt x="189626" y="407309"/>
                </a:lnTo>
                <a:lnTo>
                  <a:pt x="108263" y="407309"/>
                </a:lnTo>
                <a:lnTo>
                  <a:pt x="79588" y="401831"/>
                </a:lnTo>
                <a:lnTo>
                  <a:pt x="56711" y="386686"/>
                </a:lnTo>
                <a:lnTo>
                  <a:pt x="41566" y="363807"/>
                </a:lnTo>
                <a:lnTo>
                  <a:pt x="36087" y="335127"/>
                </a:lnTo>
                <a:lnTo>
                  <a:pt x="36087" y="103119"/>
                </a:lnTo>
                <a:lnTo>
                  <a:pt x="41566" y="76605"/>
                </a:lnTo>
                <a:lnTo>
                  <a:pt x="56711" y="53480"/>
                </a:lnTo>
                <a:lnTo>
                  <a:pt x="79588" y="37125"/>
                </a:lnTo>
                <a:lnTo>
                  <a:pt x="108263" y="30921"/>
                </a:lnTo>
                <a:lnTo>
                  <a:pt x="186047" y="30921"/>
                </a:lnTo>
                <a:lnTo>
                  <a:pt x="185607" y="30286"/>
                </a:lnTo>
                <a:lnTo>
                  <a:pt x="151286" y="8135"/>
                </a:lnTo>
                <a:lnTo>
                  <a:pt x="108263" y="0"/>
                </a:lnTo>
                <a:close/>
              </a:path>
              <a:path w="217169" h="443865">
                <a:moveTo>
                  <a:pt x="216544" y="324815"/>
                </a:moveTo>
                <a:lnTo>
                  <a:pt x="180439" y="324815"/>
                </a:lnTo>
                <a:lnTo>
                  <a:pt x="180439" y="335127"/>
                </a:lnTo>
                <a:lnTo>
                  <a:pt x="174963" y="363807"/>
                </a:lnTo>
                <a:lnTo>
                  <a:pt x="159822" y="386686"/>
                </a:lnTo>
                <a:lnTo>
                  <a:pt x="136946" y="401831"/>
                </a:lnTo>
                <a:lnTo>
                  <a:pt x="108263" y="407309"/>
                </a:lnTo>
                <a:lnTo>
                  <a:pt x="189626" y="407309"/>
                </a:lnTo>
                <a:lnTo>
                  <a:pt x="208327" y="380322"/>
                </a:lnTo>
                <a:lnTo>
                  <a:pt x="216544" y="340283"/>
                </a:lnTo>
                <a:lnTo>
                  <a:pt x="216544" y="324815"/>
                </a:lnTo>
                <a:close/>
              </a:path>
              <a:path w="217169" h="443865">
                <a:moveTo>
                  <a:pt x="186047" y="30921"/>
                </a:moveTo>
                <a:lnTo>
                  <a:pt x="108263" y="30921"/>
                </a:lnTo>
                <a:lnTo>
                  <a:pt x="136946" y="37125"/>
                </a:lnTo>
                <a:lnTo>
                  <a:pt x="159822" y="53480"/>
                </a:lnTo>
                <a:lnTo>
                  <a:pt x="174963" y="76605"/>
                </a:lnTo>
                <a:lnTo>
                  <a:pt x="180439" y="103119"/>
                </a:lnTo>
                <a:lnTo>
                  <a:pt x="180439" y="118571"/>
                </a:lnTo>
                <a:lnTo>
                  <a:pt x="216544" y="118571"/>
                </a:lnTo>
                <a:lnTo>
                  <a:pt x="216544" y="103119"/>
                </a:lnTo>
                <a:lnTo>
                  <a:pt x="208327" y="63074"/>
                </a:lnTo>
                <a:lnTo>
                  <a:pt x="186047" y="30921"/>
                </a:lnTo>
                <a:close/>
              </a:path>
            </a:pathLst>
          </a:custGeom>
          <a:solidFill>
            <a:srgbClr val="0000DC"/>
          </a:solidFill>
        </p:spPr>
        <p:txBody>
          <a:bodyPr wrap="square" lIns="0" tIns="0" rIns="0" bIns="0" rtlCol="0"/>
          <a:lstStyle/>
          <a:p>
            <a:endParaRPr/>
          </a:p>
        </p:txBody>
      </p:sp>
      <p:sp>
        <p:nvSpPr>
          <p:cNvPr id="22" name="bg object 22"/>
          <p:cNvSpPr/>
          <p:nvPr/>
        </p:nvSpPr>
        <p:spPr>
          <a:xfrm>
            <a:off x="1321625" y="1027925"/>
            <a:ext cx="186055" cy="433705"/>
          </a:xfrm>
          <a:custGeom>
            <a:avLst/>
            <a:gdLst/>
            <a:ahLst/>
            <a:cxnLst/>
            <a:rect l="l" t="t" r="r" b="b"/>
            <a:pathLst>
              <a:path w="186055" h="433705">
                <a:moveTo>
                  <a:pt x="185585" y="0"/>
                </a:moveTo>
                <a:lnTo>
                  <a:pt x="0" y="0"/>
                </a:lnTo>
                <a:lnTo>
                  <a:pt x="0" y="20332"/>
                </a:lnTo>
                <a:lnTo>
                  <a:pt x="77330" y="20332"/>
                </a:lnTo>
                <a:lnTo>
                  <a:pt x="77330" y="412762"/>
                </a:lnTo>
                <a:lnTo>
                  <a:pt x="0" y="412762"/>
                </a:lnTo>
                <a:lnTo>
                  <a:pt x="0" y="433082"/>
                </a:lnTo>
                <a:lnTo>
                  <a:pt x="185585" y="433082"/>
                </a:lnTo>
                <a:lnTo>
                  <a:pt x="185585" y="412762"/>
                </a:lnTo>
                <a:lnTo>
                  <a:pt x="113411" y="412762"/>
                </a:lnTo>
                <a:lnTo>
                  <a:pt x="113411" y="20332"/>
                </a:lnTo>
                <a:lnTo>
                  <a:pt x="185585" y="20332"/>
                </a:lnTo>
                <a:lnTo>
                  <a:pt x="185585" y="0"/>
                </a:lnTo>
                <a:close/>
              </a:path>
            </a:pathLst>
          </a:custGeom>
          <a:solidFill>
            <a:srgbClr val="0000DC"/>
          </a:solidFill>
        </p:spPr>
        <p:txBody>
          <a:bodyPr wrap="square" lIns="0" tIns="0" rIns="0" bIns="0" rtlCol="0"/>
          <a:lstStyle/>
          <a:p>
            <a:endParaRPr/>
          </a:p>
        </p:txBody>
      </p:sp>
      <p:sp>
        <p:nvSpPr>
          <p:cNvPr id="2" name="Holder 2"/>
          <p:cNvSpPr>
            <a:spLocks noGrp="1"/>
          </p:cNvSpPr>
          <p:nvPr>
            <p:ph type="ctrTitle"/>
          </p:nvPr>
        </p:nvSpPr>
        <p:spPr>
          <a:xfrm>
            <a:off x="385978" y="2760040"/>
            <a:ext cx="11420043" cy="697229"/>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50" b="1" i="0">
                <a:solidFill>
                  <a:srgbClr val="0000DC"/>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50" b="1" i="0">
                <a:solidFill>
                  <a:srgbClr val="0000DC"/>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50" b="1" i="0">
                <a:solidFill>
                  <a:srgbClr val="0000DC"/>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750" y="6239533"/>
            <a:ext cx="7928250" cy="184794"/>
          </a:xfrm>
        </p:spPr>
        <p:txBody>
          <a:bodyPr/>
          <a:lstStyle>
            <a:lvl1pPr>
              <a:defRPr sz="1201"/>
            </a:lvl1pPr>
          </a:lstStyle>
          <a:p>
            <a:r>
              <a:rPr lang="cs-CZ"/>
              <a:t>Zápatí prezentace</a:t>
            </a:r>
            <a:endParaRPr lang="cs-CZ" dirty="0"/>
          </a:p>
        </p:txBody>
      </p:sp>
      <p:sp>
        <p:nvSpPr>
          <p:cNvPr id="5" name="Zástupný symbol pro číslo snímku 4"/>
          <p:cNvSpPr>
            <a:spLocks noGrp="1"/>
          </p:cNvSpPr>
          <p:nvPr>
            <p:ph type="sldNum" sz="quarter" idx="11"/>
          </p:nvPr>
        </p:nvSpPr>
        <p:spPr>
          <a:xfrm>
            <a:off x="8778240" y="6377940"/>
            <a:ext cx="2804160" cy="276999"/>
          </a:xfrm>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12787" y="598805"/>
            <a:ext cx="10766425" cy="607859"/>
          </a:xfrm>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750" y="1695135"/>
            <a:ext cx="10764401" cy="1016304"/>
          </a:xfrm>
          <a:prstGeom prst="rect">
            <a:avLst/>
          </a:prstGeom>
        </p:spPr>
        <p:txBody>
          <a:bodyPr/>
          <a:lstStyle>
            <a:lvl1pPr marL="252252" indent="-180180">
              <a:lnSpc>
                <a:spcPts val="3604"/>
              </a:lnSpc>
              <a:buClr>
                <a:schemeClr val="tx2"/>
              </a:buClr>
              <a:buSzPct val="100000"/>
              <a:buFont typeface="Arial" panose="020B0604020202020204" pitchFamily="34" charset="0"/>
              <a:buChar char="̶"/>
              <a:defRPr b="0"/>
            </a:lvl1pPr>
            <a:lvl2pPr marL="504504" indent="-180180">
              <a:lnSpc>
                <a:spcPct val="100000"/>
              </a:lnSpc>
              <a:buClr>
                <a:schemeClr val="tx2"/>
              </a:buClr>
              <a:buFont typeface="Arial" panose="020B0604020202020204" pitchFamily="34" charset="0"/>
              <a:buChar char="̶"/>
              <a:defRPr sz="2002"/>
            </a:lvl2pPr>
            <a:lvl3pPr marL="915314" indent="0">
              <a:lnSpc>
                <a:spcPct val="100000"/>
              </a:lnSpc>
              <a:buNone/>
              <a:defRPr sz="1602"/>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CDFB5469-7B43-0D44-819F-C704135239E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92612" y="6059200"/>
            <a:ext cx="868244" cy="595571"/>
          </a:xfrm>
          <a:prstGeom prst="rect">
            <a:avLst/>
          </a:prstGeom>
        </p:spPr>
      </p:pic>
    </p:spTree>
    <p:extLst>
      <p:ext uri="{BB962C8B-B14F-4D97-AF65-F5344CB8AC3E}">
        <p14:creationId xmlns:p14="http://schemas.microsoft.com/office/powerpoint/2010/main" val="1474473071"/>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12"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4.png"/><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0887075" y="6067437"/>
            <a:ext cx="153121" cy="236646"/>
          </a:xfrm>
          <a:prstGeom prst="rect">
            <a:avLst/>
          </a:prstGeom>
          <a:blipFill>
            <a:blip r:embed="rId8" cstate="print"/>
            <a:stretch>
              <a:fillRect/>
            </a:stretch>
          </a:blipFill>
        </p:spPr>
        <p:txBody>
          <a:bodyPr wrap="square" lIns="0" tIns="0" rIns="0" bIns="0" rtlCol="0"/>
          <a:lstStyle/>
          <a:p>
            <a:endParaRPr/>
          </a:p>
        </p:txBody>
      </p:sp>
      <p:sp>
        <p:nvSpPr>
          <p:cNvPr id="17" name="bg object 17"/>
          <p:cNvSpPr/>
          <p:nvPr/>
        </p:nvSpPr>
        <p:spPr>
          <a:xfrm>
            <a:off x="11144195" y="6067437"/>
            <a:ext cx="121345" cy="239496"/>
          </a:xfrm>
          <a:prstGeom prst="rect">
            <a:avLst/>
          </a:prstGeom>
          <a:blipFill>
            <a:blip r:embed="rId9" cstate="print"/>
            <a:stretch>
              <a:fillRect/>
            </a:stretch>
          </a:blipFill>
        </p:spPr>
        <p:txBody>
          <a:bodyPr wrap="square" lIns="0" tIns="0" rIns="0" bIns="0" rtlCol="0"/>
          <a:lstStyle/>
          <a:p>
            <a:endParaRPr/>
          </a:p>
        </p:txBody>
      </p:sp>
      <p:sp>
        <p:nvSpPr>
          <p:cNvPr id="18" name="bg object 18"/>
          <p:cNvSpPr/>
          <p:nvPr/>
        </p:nvSpPr>
        <p:spPr>
          <a:xfrm>
            <a:off x="11383990" y="6067437"/>
            <a:ext cx="127117" cy="236646"/>
          </a:xfrm>
          <a:prstGeom prst="rect">
            <a:avLst/>
          </a:prstGeom>
          <a:blipFill>
            <a:blip r:embed="rId10" cstate="print"/>
            <a:stretch>
              <a:fillRect/>
            </a:stretch>
          </a:blipFill>
        </p:spPr>
        <p:txBody>
          <a:bodyPr wrap="square" lIns="0" tIns="0" rIns="0" bIns="0" rtlCol="0"/>
          <a:lstStyle/>
          <a:p>
            <a:endParaRPr/>
          </a:p>
        </p:txBody>
      </p:sp>
      <p:sp>
        <p:nvSpPr>
          <p:cNvPr id="19" name="bg object 19"/>
          <p:cNvSpPr/>
          <p:nvPr/>
        </p:nvSpPr>
        <p:spPr>
          <a:xfrm>
            <a:off x="11638216" y="6067450"/>
            <a:ext cx="104139" cy="236854"/>
          </a:xfrm>
          <a:custGeom>
            <a:avLst/>
            <a:gdLst/>
            <a:ahLst/>
            <a:cxnLst/>
            <a:rect l="l" t="t" r="r" b="b"/>
            <a:pathLst>
              <a:path w="104140" h="236854">
                <a:moveTo>
                  <a:pt x="104013" y="0"/>
                </a:moveTo>
                <a:lnTo>
                  <a:pt x="0" y="0"/>
                </a:lnTo>
                <a:lnTo>
                  <a:pt x="0" y="11264"/>
                </a:lnTo>
                <a:lnTo>
                  <a:pt x="34671" y="11264"/>
                </a:lnTo>
                <a:lnTo>
                  <a:pt x="34671" y="222377"/>
                </a:lnTo>
                <a:lnTo>
                  <a:pt x="0" y="222377"/>
                </a:lnTo>
                <a:lnTo>
                  <a:pt x="0" y="236639"/>
                </a:lnTo>
                <a:lnTo>
                  <a:pt x="104013" y="236639"/>
                </a:lnTo>
                <a:lnTo>
                  <a:pt x="104013" y="222377"/>
                </a:lnTo>
                <a:lnTo>
                  <a:pt x="72224" y="222377"/>
                </a:lnTo>
                <a:lnTo>
                  <a:pt x="72224" y="11264"/>
                </a:lnTo>
                <a:lnTo>
                  <a:pt x="104013" y="11264"/>
                </a:lnTo>
                <a:lnTo>
                  <a:pt x="104013" y="0"/>
                </a:lnTo>
                <a:close/>
              </a:path>
            </a:pathLst>
          </a:custGeom>
          <a:solidFill>
            <a:srgbClr val="0000DC"/>
          </a:solidFill>
        </p:spPr>
        <p:txBody>
          <a:bodyPr wrap="square" lIns="0" tIns="0" rIns="0" bIns="0" rtlCol="0"/>
          <a:lstStyle/>
          <a:p>
            <a:endParaRPr/>
          </a:p>
        </p:txBody>
      </p:sp>
      <p:sp>
        <p:nvSpPr>
          <p:cNvPr id="20" name="bg object 20"/>
          <p:cNvSpPr/>
          <p:nvPr/>
        </p:nvSpPr>
        <p:spPr>
          <a:xfrm>
            <a:off x="10904408" y="6403930"/>
            <a:ext cx="118452" cy="245349"/>
          </a:xfrm>
          <a:prstGeom prst="rect">
            <a:avLst/>
          </a:prstGeom>
          <a:blipFill>
            <a:blip r:embed="rId11" cstate="print"/>
            <a:stretch>
              <a:fillRect/>
            </a:stretch>
          </a:blipFill>
        </p:spPr>
        <p:txBody>
          <a:bodyPr wrap="square" lIns="0" tIns="0" rIns="0" bIns="0" rtlCol="0"/>
          <a:lstStyle/>
          <a:p>
            <a:endParaRPr/>
          </a:p>
        </p:txBody>
      </p:sp>
      <p:sp>
        <p:nvSpPr>
          <p:cNvPr id="21" name="bg object 21"/>
          <p:cNvSpPr/>
          <p:nvPr/>
        </p:nvSpPr>
        <p:spPr>
          <a:xfrm>
            <a:off x="11147092" y="6403930"/>
            <a:ext cx="121335" cy="245349"/>
          </a:xfrm>
          <a:prstGeom prst="rect">
            <a:avLst/>
          </a:prstGeom>
          <a:blipFill>
            <a:blip r:embed="rId12" cstate="print"/>
            <a:stretch>
              <a:fillRect/>
            </a:stretch>
          </a:blipFill>
        </p:spPr>
        <p:txBody>
          <a:bodyPr wrap="square" lIns="0" tIns="0" rIns="0" bIns="0" rtlCol="0"/>
          <a:lstStyle/>
          <a:p>
            <a:endParaRPr/>
          </a:p>
        </p:txBody>
      </p:sp>
      <p:sp>
        <p:nvSpPr>
          <p:cNvPr id="22" name="bg object 22"/>
          <p:cNvSpPr/>
          <p:nvPr/>
        </p:nvSpPr>
        <p:spPr>
          <a:xfrm>
            <a:off x="11395545" y="6406845"/>
            <a:ext cx="104139" cy="240029"/>
          </a:xfrm>
          <a:custGeom>
            <a:avLst/>
            <a:gdLst/>
            <a:ahLst/>
            <a:cxnLst/>
            <a:rect l="l" t="t" r="r" b="b"/>
            <a:pathLst>
              <a:path w="104140" h="240029">
                <a:moveTo>
                  <a:pt x="104000" y="0"/>
                </a:moveTo>
                <a:lnTo>
                  <a:pt x="0" y="0"/>
                </a:lnTo>
                <a:lnTo>
                  <a:pt x="0" y="11353"/>
                </a:lnTo>
                <a:lnTo>
                  <a:pt x="43332" y="11353"/>
                </a:lnTo>
                <a:lnTo>
                  <a:pt x="43332" y="228422"/>
                </a:lnTo>
                <a:lnTo>
                  <a:pt x="0" y="228422"/>
                </a:lnTo>
                <a:lnTo>
                  <a:pt x="0" y="239776"/>
                </a:lnTo>
                <a:lnTo>
                  <a:pt x="104000" y="239776"/>
                </a:lnTo>
                <a:lnTo>
                  <a:pt x="104000" y="228422"/>
                </a:lnTo>
                <a:lnTo>
                  <a:pt x="63563" y="228422"/>
                </a:lnTo>
                <a:lnTo>
                  <a:pt x="63563" y="11353"/>
                </a:lnTo>
                <a:lnTo>
                  <a:pt x="104000" y="11353"/>
                </a:lnTo>
                <a:lnTo>
                  <a:pt x="104000" y="0"/>
                </a:lnTo>
                <a:close/>
              </a:path>
            </a:pathLst>
          </a:custGeom>
          <a:solidFill>
            <a:srgbClr val="0000DC"/>
          </a:solidFill>
        </p:spPr>
        <p:txBody>
          <a:bodyPr wrap="square" lIns="0" tIns="0" rIns="0" bIns="0" rtlCol="0"/>
          <a:lstStyle/>
          <a:p>
            <a:endParaRPr/>
          </a:p>
        </p:txBody>
      </p:sp>
      <p:sp>
        <p:nvSpPr>
          <p:cNvPr id="2" name="Holder 2"/>
          <p:cNvSpPr>
            <a:spLocks noGrp="1"/>
          </p:cNvSpPr>
          <p:nvPr>
            <p:ph type="title"/>
          </p:nvPr>
        </p:nvSpPr>
        <p:spPr>
          <a:xfrm>
            <a:off x="712787" y="598805"/>
            <a:ext cx="10766425" cy="632460"/>
          </a:xfrm>
          <a:prstGeom prst="rect">
            <a:avLst/>
          </a:prstGeom>
        </p:spPr>
        <p:txBody>
          <a:bodyPr wrap="square" lIns="0" tIns="0" rIns="0" bIns="0">
            <a:spAutoFit/>
          </a:bodyPr>
          <a:lstStyle>
            <a:lvl1pPr>
              <a:defRPr sz="3950" b="1" i="0">
                <a:solidFill>
                  <a:srgbClr val="0000DC"/>
                </a:solidFill>
                <a:latin typeface="Arial"/>
                <a:cs typeface="Arial"/>
              </a:defRPr>
            </a:lvl1pPr>
          </a:lstStyle>
          <a:p>
            <a:endParaRPr/>
          </a:p>
        </p:txBody>
      </p:sp>
      <p:sp>
        <p:nvSpPr>
          <p:cNvPr id="3" name="Holder 3"/>
          <p:cNvSpPr>
            <a:spLocks noGrp="1"/>
          </p:cNvSpPr>
          <p:nvPr>
            <p:ph type="body" idx="1"/>
          </p:nvPr>
        </p:nvSpPr>
        <p:spPr>
          <a:xfrm>
            <a:off x="788987" y="1810385"/>
            <a:ext cx="10614025" cy="301497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color.adobe.com/cs/create" TargetMode="External"/><Relationship Id="rId2" Type="http://schemas.openxmlformats.org/officeDocument/2006/relationships/hyperlink" Target="https://www.sessions.edu/color-calculato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rightside.me/article/the-ultimate-color-combinations-cheat-sheet-9240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5978" y="2760040"/>
            <a:ext cx="6774815" cy="697230"/>
          </a:xfrm>
          <a:prstGeom prst="rect">
            <a:avLst/>
          </a:prstGeom>
        </p:spPr>
        <p:txBody>
          <a:bodyPr vert="horz" wrap="square" lIns="0" tIns="13335" rIns="0" bIns="0" rtlCol="0">
            <a:spAutoFit/>
          </a:bodyPr>
          <a:lstStyle/>
          <a:p>
            <a:pPr marL="12700">
              <a:lnSpc>
                <a:spcPct val="100000"/>
              </a:lnSpc>
              <a:spcBef>
                <a:spcPts val="105"/>
              </a:spcBef>
            </a:pPr>
            <a:r>
              <a:rPr sz="4400" b="1" dirty="0">
                <a:solidFill>
                  <a:srgbClr val="0000DC"/>
                </a:solidFill>
                <a:latin typeface="Arial"/>
                <a:cs typeface="Arial"/>
              </a:rPr>
              <a:t>Práce s </a:t>
            </a:r>
            <a:r>
              <a:rPr sz="4400" b="1" spc="-5" dirty="0">
                <a:solidFill>
                  <a:srgbClr val="0000DC"/>
                </a:solidFill>
                <a:latin typeface="Arial"/>
                <a:cs typeface="Arial"/>
              </a:rPr>
              <a:t>barvami </a:t>
            </a:r>
            <a:r>
              <a:rPr sz="4400" b="1" dirty="0">
                <a:solidFill>
                  <a:srgbClr val="0000DC"/>
                </a:solidFill>
                <a:latin typeface="Arial"/>
                <a:cs typeface="Arial"/>
              </a:rPr>
              <a:t>v</a:t>
            </a:r>
            <a:r>
              <a:rPr sz="4400" b="1" spc="-25" dirty="0">
                <a:solidFill>
                  <a:srgbClr val="0000DC"/>
                </a:solidFill>
                <a:latin typeface="Arial"/>
                <a:cs typeface="Arial"/>
              </a:rPr>
              <a:t> </a:t>
            </a:r>
            <a:r>
              <a:rPr sz="4400" b="1" dirty="0">
                <a:solidFill>
                  <a:srgbClr val="0000DC"/>
                </a:solidFill>
                <a:latin typeface="Arial"/>
                <a:cs typeface="Arial"/>
              </a:rPr>
              <a:t>grafice</a:t>
            </a:r>
            <a:endParaRPr sz="4400" dirty="0">
              <a:latin typeface="Arial"/>
              <a:cs typeface="Arial"/>
            </a:endParaRPr>
          </a:p>
        </p:txBody>
      </p:sp>
      <p:sp>
        <p:nvSpPr>
          <p:cNvPr id="3" name="object 3"/>
          <p:cNvSpPr txBox="1"/>
          <p:nvPr/>
        </p:nvSpPr>
        <p:spPr>
          <a:xfrm>
            <a:off x="1488439" y="4687061"/>
            <a:ext cx="9173210"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Arial"/>
                <a:cs typeface="Arial"/>
              </a:rPr>
              <a:t>Prezentace je vytvořena </a:t>
            </a:r>
            <a:r>
              <a:rPr sz="1800" dirty="0">
                <a:latin typeface="Arial"/>
                <a:cs typeface="Arial"/>
              </a:rPr>
              <a:t>v </a:t>
            </a:r>
            <a:r>
              <a:rPr sz="1800" spc="5" dirty="0">
                <a:latin typeface="Arial"/>
                <a:cs typeface="Arial"/>
              </a:rPr>
              <a:t>rámci projektu </a:t>
            </a:r>
            <a:r>
              <a:rPr sz="1800" spc="10" dirty="0">
                <a:latin typeface="Arial"/>
                <a:cs typeface="Arial"/>
              </a:rPr>
              <a:t>ZIP, </a:t>
            </a:r>
            <a:r>
              <a:rPr sz="1800" spc="5" dirty="0">
                <a:latin typeface="Arial"/>
                <a:cs typeface="Arial"/>
              </a:rPr>
              <a:t>reg. č.</a:t>
            </a:r>
            <a:r>
              <a:rPr sz="1800" spc="90" dirty="0">
                <a:latin typeface="Arial"/>
                <a:cs typeface="Arial"/>
              </a:rPr>
              <a:t> </a:t>
            </a:r>
            <a:r>
              <a:rPr sz="1800" spc="5" dirty="0">
                <a:latin typeface="Arial"/>
                <a:cs typeface="Arial"/>
              </a:rPr>
              <a:t>CZ.02.3.68/0.0/0.0/19_068/0016170</a:t>
            </a:r>
            <a:endParaRPr sz="1800">
              <a:latin typeface="Arial"/>
              <a:cs typeface="Arial"/>
            </a:endParaRPr>
          </a:p>
        </p:txBody>
      </p:sp>
      <p:sp>
        <p:nvSpPr>
          <p:cNvPr id="4" name="object 4"/>
          <p:cNvSpPr/>
          <p:nvPr/>
        </p:nvSpPr>
        <p:spPr>
          <a:xfrm>
            <a:off x="3053278" y="5313135"/>
            <a:ext cx="5823314" cy="80579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02350" y="333375"/>
            <a:ext cx="5400000" cy="5400000"/>
          </a:xfrm>
          <a:prstGeom prst="rect">
            <a:avLst/>
          </a:prstGeom>
          <a:blipFill>
            <a:blip r:embed="rId2" cstate="print"/>
            <a:stretch>
              <a:fillRect/>
            </a:stretch>
          </a:blipFill>
        </p:spPr>
        <p:txBody>
          <a:bodyPr wrap="square" lIns="0" tIns="0" rIns="0" bIns="0" rtlCol="0"/>
          <a:lstStyle/>
          <a:p>
            <a:endParaRPr/>
          </a:p>
        </p:txBody>
      </p:sp>
      <p:sp>
        <p:nvSpPr>
          <p:cNvPr id="3" name="TextovéPole 2">
            <a:extLst>
              <a:ext uri="{FF2B5EF4-FFF2-40B4-BE49-F238E27FC236}">
                <a16:creationId xmlns:a16="http://schemas.microsoft.com/office/drawing/2014/main" id="{02FBFF20-8690-BDCF-C45A-1BA9E9F88AB0}"/>
              </a:ext>
            </a:extLst>
          </p:cNvPr>
          <p:cNvSpPr txBox="1"/>
          <p:nvPr/>
        </p:nvSpPr>
        <p:spPr>
          <a:xfrm>
            <a:off x="4290508" y="5873750"/>
            <a:ext cx="3623684" cy="276999"/>
          </a:xfrm>
          <a:prstGeom prst="rect">
            <a:avLst/>
          </a:prstGeom>
          <a:noFill/>
        </p:spPr>
        <p:txBody>
          <a:bodyPr wrap="none" rtlCol="0">
            <a:spAutoFit/>
          </a:bodyPr>
          <a:lstStyle/>
          <a:p>
            <a:r>
              <a:rPr lang="cs-CZ" sz="1200" i="1" dirty="0"/>
              <a:t>Obr. 7: Kombinace tří barev v barevném kole s odstíny 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02350" y="333375"/>
            <a:ext cx="5400000" cy="5400000"/>
          </a:xfrm>
          <a:prstGeom prst="rect">
            <a:avLst/>
          </a:prstGeom>
          <a:blipFill>
            <a:blip r:embed="rId2" cstate="print"/>
            <a:stretch>
              <a:fillRect/>
            </a:stretch>
          </a:blipFill>
        </p:spPr>
        <p:txBody>
          <a:bodyPr wrap="square" lIns="0" tIns="0" rIns="0" bIns="0" rtlCol="0"/>
          <a:lstStyle/>
          <a:p>
            <a:endParaRPr/>
          </a:p>
        </p:txBody>
      </p:sp>
      <p:sp>
        <p:nvSpPr>
          <p:cNvPr id="3" name="TextovéPole 2">
            <a:extLst>
              <a:ext uri="{FF2B5EF4-FFF2-40B4-BE49-F238E27FC236}">
                <a16:creationId xmlns:a16="http://schemas.microsoft.com/office/drawing/2014/main" id="{ADF64613-9624-C34E-1AB0-0F881FA78F4C}"/>
              </a:ext>
            </a:extLst>
          </p:cNvPr>
          <p:cNvSpPr txBox="1"/>
          <p:nvPr/>
        </p:nvSpPr>
        <p:spPr>
          <a:xfrm>
            <a:off x="4290508" y="5873750"/>
            <a:ext cx="3623684" cy="276999"/>
          </a:xfrm>
          <a:prstGeom prst="rect">
            <a:avLst/>
          </a:prstGeom>
          <a:noFill/>
        </p:spPr>
        <p:txBody>
          <a:bodyPr wrap="none" rtlCol="0">
            <a:spAutoFit/>
          </a:bodyPr>
          <a:lstStyle/>
          <a:p>
            <a:r>
              <a:rPr lang="cs-CZ" sz="1200" i="1" dirty="0"/>
              <a:t>Obr. 8: Kombinace tří barev v barevném kole s odstíny 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02350" y="333375"/>
            <a:ext cx="5400000" cy="5400000"/>
          </a:xfrm>
          <a:prstGeom prst="rect">
            <a:avLst/>
          </a:prstGeom>
          <a:blipFill>
            <a:blip r:embed="rId2" cstate="print"/>
            <a:stretch>
              <a:fillRect/>
            </a:stretch>
          </a:blipFill>
        </p:spPr>
        <p:txBody>
          <a:bodyPr wrap="square" lIns="0" tIns="0" rIns="0" bIns="0" rtlCol="0"/>
          <a:lstStyle/>
          <a:p>
            <a:endParaRPr/>
          </a:p>
        </p:txBody>
      </p:sp>
      <p:sp>
        <p:nvSpPr>
          <p:cNvPr id="3" name="TextovéPole 2">
            <a:extLst>
              <a:ext uri="{FF2B5EF4-FFF2-40B4-BE49-F238E27FC236}">
                <a16:creationId xmlns:a16="http://schemas.microsoft.com/office/drawing/2014/main" id="{1B61A3F9-1FCB-EDD7-E11C-284E18C3697B}"/>
              </a:ext>
            </a:extLst>
          </p:cNvPr>
          <p:cNvSpPr txBox="1"/>
          <p:nvPr/>
        </p:nvSpPr>
        <p:spPr>
          <a:xfrm>
            <a:off x="4298138" y="5873750"/>
            <a:ext cx="3608424" cy="276999"/>
          </a:xfrm>
          <a:prstGeom prst="rect">
            <a:avLst/>
          </a:prstGeom>
          <a:noFill/>
        </p:spPr>
        <p:txBody>
          <a:bodyPr wrap="none" rtlCol="0">
            <a:spAutoFit/>
          </a:bodyPr>
          <a:lstStyle/>
          <a:p>
            <a:r>
              <a:rPr lang="cs-CZ" sz="1200" i="1" dirty="0"/>
              <a:t>Obr. 9: Kombinace pěti barev v barevném kole s odstíny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02350" y="333375"/>
            <a:ext cx="5400000" cy="5400000"/>
          </a:xfrm>
          <a:prstGeom prst="rect">
            <a:avLst/>
          </a:prstGeom>
          <a:blipFill>
            <a:blip r:embed="rId2" cstate="print"/>
            <a:stretch>
              <a:fillRect/>
            </a:stretch>
          </a:blipFill>
        </p:spPr>
        <p:txBody>
          <a:bodyPr wrap="square" lIns="0" tIns="0" rIns="0" bIns="0" rtlCol="0"/>
          <a:lstStyle/>
          <a:p>
            <a:endParaRPr/>
          </a:p>
        </p:txBody>
      </p:sp>
      <p:sp>
        <p:nvSpPr>
          <p:cNvPr id="3" name="TextovéPole 2">
            <a:extLst>
              <a:ext uri="{FF2B5EF4-FFF2-40B4-BE49-F238E27FC236}">
                <a16:creationId xmlns:a16="http://schemas.microsoft.com/office/drawing/2014/main" id="{F1BCDF90-2467-25F1-9F81-1A15D5B423C4}"/>
              </a:ext>
            </a:extLst>
          </p:cNvPr>
          <p:cNvSpPr txBox="1"/>
          <p:nvPr/>
        </p:nvSpPr>
        <p:spPr>
          <a:xfrm>
            <a:off x="4202342" y="5873750"/>
            <a:ext cx="3800015" cy="276999"/>
          </a:xfrm>
          <a:prstGeom prst="rect">
            <a:avLst/>
          </a:prstGeom>
          <a:noFill/>
        </p:spPr>
        <p:txBody>
          <a:bodyPr wrap="none" rtlCol="0">
            <a:spAutoFit/>
          </a:bodyPr>
          <a:lstStyle/>
          <a:p>
            <a:r>
              <a:rPr lang="cs-CZ" sz="1200" i="1" dirty="0"/>
              <a:t>Obr. 10: Kombinace čtyř barev v barevném kole s odstíny 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02350" y="333375"/>
            <a:ext cx="5400000" cy="5400000"/>
          </a:xfrm>
          <a:prstGeom prst="rect">
            <a:avLst/>
          </a:prstGeom>
          <a:blipFill>
            <a:blip r:embed="rId2" cstate="print"/>
            <a:stretch>
              <a:fillRect/>
            </a:stretch>
          </a:blipFill>
        </p:spPr>
        <p:txBody>
          <a:bodyPr wrap="square" lIns="0" tIns="0" rIns="0" bIns="0" rtlCol="0"/>
          <a:lstStyle/>
          <a:p>
            <a:endParaRPr/>
          </a:p>
        </p:txBody>
      </p:sp>
      <p:sp>
        <p:nvSpPr>
          <p:cNvPr id="3" name="TextovéPole 2">
            <a:extLst>
              <a:ext uri="{FF2B5EF4-FFF2-40B4-BE49-F238E27FC236}">
                <a16:creationId xmlns:a16="http://schemas.microsoft.com/office/drawing/2014/main" id="{8B49ACEA-B6D1-43EF-2D63-0EA0E3E7A208}"/>
              </a:ext>
            </a:extLst>
          </p:cNvPr>
          <p:cNvSpPr txBox="1"/>
          <p:nvPr/>
        </p:nvSpPr>
        <p:spPr>
          <a:xfrm>
            <a:off x="4202342" y="5873750"/>
            <a:ext cx="3800015" cy="276999"/>
          </a:xfrm>
          <a:prstGeom prst="rect">
            <a:avLst/>
          </a:prstGeom>
          <a:noFill/>
        </p:spPr>
        <p:txBody>
          <a:bodyPr wrap="none" rtlCol="0">
            <a:spAutoFit/>
          </a:bodyPr>
          <a:lstStyle/>
          <a:p>
            <a:r>
              <a:rPr lang="cs-CZ" sz="1200" i="1" dirty="0"/>
              <a:t>Obr. 11: Kombinace čtyř barev v barevném kole s odstíny 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2787" y="598805"/>
            <a:ext cx="3145155" cy="632460"/>
          </a:xfrm>
          <a:prstGeom prst="rect">
            <a:avLst/>
          </a:prstGeom>
        </p:spPr>
        <p:txBody>
          <a:bodyPr vert="horz" wrap="square" lIns="0" tIns="16510" rIns="0" bIns="0" rtlCol="0">
            <a:spAutoFit/>
          </a:bodyPr>
          <a:lstStyle/>
          <a:p>
            <a:pPr marL="12700">
              <a:lnSpc>
                <a:spcPct val="100000"/>
              </a:lnSpc>
              <a:spcBef>
                <a:spcPts val="130"/>
              </a:spcBef>
            </a:pPr>
            <a:r>
              <a:rPr spc="10" dirty="0"/>
              <a:t>Cit pro</a:t>
            </a:r>
            <a:r>
              <a:rPr spc="30" dirty="0"/>
              <a:t> </a:t>
            </a:r>
            <a:r>
              <a:rPr spc="-5" dirty="0"/>
              <a:t>barvy</a:t>
            </a:r>
          </a:p>
        </p:txBody>
      </p:sp>
      <p:sp>
        <p:nvSpPr>
          <p:cNvPr id="3" name="object 3"/>
          <p:cNvSpPr txBox="1"/>
          <p:nvPr/>
        </p:nvSpPr>
        <p:spPr>
          <a:xfrm>
            <a:off x="788987" y="1810385"/>
            <a:ext cx="8859520" cy="3014980"/>
          </a:xfrm>
          <a:prstGeom prst="rect">
            <a:avLst/>
          </a:prstGeom>
        </p:spPr>
        <p:txBody>
          <a:bodyPr vert="horz" wrap="square" lIns="0" tIns="16510" rIns="0" bIns="0" rtlCol="0">
            <a:spAutoFit/>
          </a:bodyPr>
          <a:lstStyle/>
          <a:p>
            <a:pPr marL="12700">
              <a:lnSpc>
                <a:spcPct val="100000"/>
              </a:lnSpc>
              <a:spcBef>
                <a:spcPts val="130"/>
              </a:spcBef>
            </a:pPr>
            <a:r>
              <a:rPr sz="2750" spc="15" dirty="0">
                <a:latin typeface="Arial"/>
                <a:cs typeface="Arial"/>
              </a:rPr>
              <a:t>Monochromatické </a:t>
            </a:r>
            <a:r>
              <a:rPr sz="2750" spc="-20" dirty="0">
                <a:latin typeface="Arial"/>
                <a:cs typeface="Arial"/>
              </a:rPr>
              <a:t>barvy </a:t>
            </a:r>
            <a:r>
              <a:rPr sz="2750" spc="15" dirty="0">
                <a:latin typeface="Arial"/>
                <a:cs typeface="Arial"/>
              </a:rPr>
              <a:t>– </a:t>
            </a:r>
            <a:r>
              <a:rPr sz="2750" dirty="0">
                <a:latin typeface="Arial"/>
                <a:cs typeface="Arial"/>
              </a:rPr>
              <a:t>černá, </a:t>
            </a:r>
            <a:r>
              <a:rPr sz="2750" spc="-30" dirty="0">
                <a:latin typeface="Arial"/>
                <a:cs typeface="Arial"/>
              </a:rPr>
              <a:t>bílá, </a:t>
            </a:r>
            <a:r>
              <a:rPr sz="2750" spc="-20" dirty="0">
                <a:latin typeface="Arial"/>
                <a:cs typeface="Arial"/>
              </a:rPr>
              <a:t>barva </a:t>
            </a:r>
            <a:r>
              <a:rPr sz="2750" spc="15" dirty="0">
                <a:latin typeface="Arial"/>
                <a:cs typeface="Arial"/>
              </a:rPr>
              <a:t>v</a:t>
            </a:r>
            <a:r>
              <a:rPr sz="2750" spc="-315" dirty="0">
                <a:latin typeface="Arial"/>
                <a:cs typeface="Arial"/>
              </a:rPr>
              <a:t> </a:t>
            </a:r>
            <a:r>
              <a:rPr sz="2750" dirty="0">
                <a:latin typeface="Arial"/>
                <a:cs typeface="Arial"/>
              </a:rPr>
              <a:t>odstínech</a:t>
            </a:r>
          </a:p>
          <a:p>
            <a:pPr marL="12700" marR="2896235">
              <a:lnSpc>
                <a:spcPct val="304900"/>
              </a:lnSpc>
              <a:spcBef>
                <a:spcPts val="75"/>
              </a:spcBef>
            </a:pPr>
            <a:r>
              <a:rPr sz="2750" spc="5" dirty="0">
                <a:latin typeface="Arial"/>
                <a:cs typeface="Arial"/>
              </a:rPr>
              <a:t>Analogické </a:t>
            </a:r>
            <a:r>
              <a:rPr sz="2750" spc="-20" dirty="0">
                <a:latin typeface="Arial"/>
                <a:cs typeface="Arial"/>
              </a:rPr>
              <a:t>barvy </a:t>
            </a:r>
            <a:r>
              <a:rPr sz="2750" spc="15" dirty="0">
                <a:latin typeface="Arial"/>
                <a:cs typeface="Arial"/>
              </a:rPr>
              <a:t>– </a:t>
            </a:r>
            <a:r>
              <a:rPr sz="2750" spc="-5" dirty="0">
                <a:latin typeface="Arial"/>
                <a:cs typeface="Arial"/>
              </a:rPr>
              <a:t>sousedící </a:t>
            </a:r>
            <a:r>
              <a:rPr sz="2750" spc="-20" dirty="0">
                <a:latin typeface="Arial"/>
                <a:cs typeface="Arial"/>
              </a:rPr>
              <a:t>barvy  </a:t>
            </a:r>
            <a:r>
              <a:rPr sz="2750" dirty="0">
                <a:latin typeface="Arial"/>
                <a:cs typeface="Arial"/>
              </a:rPr>
              <a:t>Komplementární </a:t>
            </a:r>
            <a:r>
              <a:rPr sz="2750" spc="-20" dirty="0">
                <a:latin typeface="Arial"/>
                <a:cs typeface="Arial"/>
              </a:rPr>
              <a:t>barvy </a:t>
            </a:r>
            <a:r>
              <a:rPr sz="2750" spc="15" dirty="0">
                <a:latin typeface="Arial"/>
                <a:cs typeface="Arial"/>
              </a:rPr>
              <a:t>– </a:t>
            </a:r>
            <a:r>
              <a:rPr sz="2750" spc="10" dirty="0">
                <a:latin typeface="Arial"/>
                <a:cs typeface="Arial"/>
              </a:rPr>
              <a:t>naproti</a:t>
            </a:r>
            <a:r>
              <a:rPr sz="2750" spc="-35" dirty="0">
                <a:latin typeface="Arial"/>
                <a:cs typeface="Arial"/>
              </a:rPr>
              <a:t> </a:t>
            </a:r>
            <a:r>
              <a:rPr sz="2750" spc="15" dirty="0">
                <a:latin typeface="Arial"/>
                <a:cs typeface="Arial"/>
              </a:rPr>
              <a:t>sobě</a:t>
            </a:r>
            <a:endParaRPr sz="2750" dirty="0">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2787" y="598805"/>
            <a:ext cx="3145155" cy="632460"/>
          </a:xfrm>
          <a:prstGeom prst="rect">
            <a:avLst/>
          </a:prstGeom>
        </p:spPr>
        <p:txBody>
          <a:bodyPr vert="horz" wrap="square" lIns="0" tIns="16510" rIns="0" bIns="0" rtlCol="0">
            <a:spAutoFit/>
          </a:bodyPr>
          <a:lstStyle/>
          <a:p>
            <a:pPr marL="12700">
              <a:lnSpc>
                <a:spcPct val="100000"/>
              </a:lnSpc>
              <a:spcBef>
                <a:spcPts val="130"/>
              </a:spcBef>
            </a:pPr>
            <a:r>
              <a:rPr spc="10" dirty="0"/>
              <a:t>Cit pro</a:t>
            </a:r>
            <a:r>
              <a:rPr spc="30" dirty="0"/>
              <a:t> </a:t>
            </a:r>
            <a:r>
              <a:rPr spc="-5" dirty="0"/>
              <a:t>barvy</a:t>
            </a:r>
          </a:p>
        </p:txBody>
      </p:sp>
      <p:sp>
        <p:nvSpPr>
          <p:cNvPr id="3" name="object 3"/>
          <p:cNvSpPr txBox="1"/>
          <p:nvPr/>
        </p:nvSpPr>
        <p:spPr>
          <a:xfrm>
            <a:off x="788987" y="1810385"/>
            <a:ext cx="2962910" cy="449580"/>
          </a:xfrm>
          <a:prstGeom prst="rect">
            <a:avLst/>
          </a:prstGeom>
        </p:spPr>
        <p:txBody>
          <a:bodyPr vert="horz" wrap="square" lIns="0" tIns="16510" rIns="0" bIns="0" rtlCol="0">
            <a:spAutoFit/>
          </a:bodyPr>
          <a:lstStyle/>
          <a:p>
            <a:pPr marL="12700">
              <a:lnSpc>
                <a:spcPct val="100000"/>
              </a:lnSpc>
              <a:spcBef>
                <a:spcPts val="130"/>
              </a:spcBef>
            </a:pPr>
            <a:r>
              <a:rPr sz="2750" spc="20" dirty="0">
                <a:latin typeface="Arial"/>
                <a:cs typeface="Arial"/>
              </a:rPr>
              <a:t>Pozor </a:t>
            </a:r>
            <a:r>
              <a:rPr sz="2750" spc="25" dirty="0">
                <a:latin typeface="Arial"/>
                <a:cs typeface="Arial"/>
              </a:rPr>
              <a:t>na</a:t>
            </a:r>
            <a:r>
              <a:rPr sz="2750" spc="-40" dirty="0">
                <a:latin typeface="Arial"/>
                <a:cs typeface="Arial"/>
              </a:rPr>
              <a:t> </a:t>
            </a:r>
            <a:r>
              <a:rPr sz="2750" spc="10" dirty="0">
                <a:latin typeface="Arial"/>
                <a:cs typeface="Arial"/>
              </a:rPr>
              <a:t>podklady</a:t>
            </a:r>
            <a:endParaRPr sz="2750">
              <a:latin typeface="Arial"/>
              <a:cs typeface="Arial"/>
            </a:endParaRPr>
          </a:p>
        </p:txBody>
      </p:sp>
      <p:sp>
        <p:nvSpPr>
          <p:cNvPr id="4" name="object 4"/>
          <p:cNvSpPr/>
          <p:nvPr/>
        </p:nvSpPr>
        <p:spPr>
          <a:xfrm>
            <a:off x="3171825" y="2867025"/>
            <a:ext cx="5419725" cy="1133475"/>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3176651" y="4633976"/>
            <a:ext cx="5410200" cy="914400"/>
          </a:xfrm>
          <a:prstGeom prst="rect">
            <a:avLst/>
          </a:prstGeom>
          <a:solidFill>
            <a:srgbClr val="0000DC"/>
          </a:solidFill>
          <a:ln w="9534">
            <a:solidFill>
              <a:srgbClr val="000000"/>
            </a:solidFill>
          </a:ln>
        </p:spPr>
        <p:txBody>
          <a:bodyPr vert="horz" wrap="square" lIns="0" tIns="219710" rIns="0" bIns="0" rtlCol="0">
            <a:spAutoFit/>
          </a:bodyPr>
          <a:lstStyle/>
          <a:p>
            <a:pPr marL="63500" algn="ctr">
              <a:lnSpc>
                <a:spcPct val="100000"/>
              </a:lnSpc>
              <a:spcBef>
                <a:spcPts val="1730"/>
              </a:spcBef>
            </a:pPr>
            <a:r>
              <a:rPr sz="3200" spc="10" dirty="0">
                <a:solidFill>
                  <a:srgbClr val="FF0000"/>
                </a:solidFill>
                <a:latin typeface="Tahoma"/>
                <a:cs typeface="Tahoma"/>
              </a:rPr>
              <a:t>ABCDEF</a:t>
            </a:r>
            <a:endParaRPr sz="3200" dirty="0">
              <a:latin typeface="Tahoma"/>
              <a:cs typeface="Tahoma"/>
            </a:endParaRPr>
          </a:p>
        </p:txBody>
      </p:sp>
      <p:sp>
        <p:nvSpPr>
          <p:cNvPr id="6" name="TextovéPole 5">
            <a:extLst>
              <a:ext uri="{FF2B5EF4-FFF2-40B4-BE49-F238E27FC236}">
                <a16:creationId xmlns:a16="http://schemas.microsoft.com/office/drawing/2014/main" id="{A245F6D4-6586-F196-724B-BA2AD2227F4D}"/>
              </a:ext>
            </a:extLst>
          </p:cNvPr>
          <p:cNvSpPr txBox="1"/>
          <p:nvPr/>
        </p:nvSpPr>
        <p:spPr>
          <a:xfrm>
            <a:off x="4429648" y="5797550"/>
            <a:ext cx="3345403" cy="276999"/>
          </a:xfrm>
          <a:prstGeom prst="rect">
            <a:avLst/>
          </a:prstGeom>
          <a:noFill/>
        </p:spPr>
        <p:txBody>
          <a:bodyPr wrap="none" rtlCol="0">
            <a:spAutoFit/>
          </a:bodyPr>
          <a:lstStyle/>
          <a:p>
            <a:r>
              <a:rPr lang="cs-CZ" sz="1200" i="1" dirty="0"/>
              <a:t>Obr. 12: Kontrast barev a citové vnímání kombinací</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6510" rIns="0" bIns="0" rtlCol="0">
            <a:spAutoFit/>
          </a:bodyPr>
          <a:lstStyle/>
          <a:p>
            <a:pPr marL="12700">
              <a:lnSpc>
                <a:spcPct val="100000"/>
              </a:lnSpc>
              <a:spcBef>
                <a:spcPts val="130"/>
              </a:spcBef>
            </a:pPr>
            <a:r>
              <a:rPr spc="10" dirty="0"/>
              <a:t>Cit pro</a:t>
            </a:r>
            <a:r>
              <a:rPr spc="30" dirty="0"/>
              <a:t> </a:t>
            </a:r>
            <a:r>
              <a:rPr spc="-5" dirty="0" err="1"/>
              <a:t>barvy</a:t>
            </a:r>
            <a:r>
              <a:rPr lang="cs-CZ" spc="-5" dirty="0"/>
              <a:t> – aplikace </a:t>
            </a:r>
            <a:endParaRPr spc="-5" dirty="0"/>
          </a:p>
        </p:txBody>
      </p:sp>
      <p:sp>
        <p:nvSpPr>
          <p:cNvPr id="3" name="object 3"/>
          <p:cNvSpPr txBox="1"/>
          <p:nvPr/>
        </p:nvSpPr>
        <p:spPr>
          <a:xfrm>
            <a:off x="806132" y="2248280"/>
            <a:ext cx="11011218" cy="1118896"/>
          </a:xfrm>
          <a:prstGeom prst="rect">
            <a:avLst/>
          </a:prstGeom>
        </p:spPr>
        <p:txBody>
          <a:bodyPr vert="horz" wrap="square" lIns="0" tIns="13335" rIns="0" bIns="0" rtlCol="0">
            <a:spAutoFit/>
          </a:bodyPr>
          <a:lstStyle/>
          <a:p>
            <a:pPr marL="12700">
              <a:lnSpc>
                <a:spcPct val="100000"/>
              </a:lnSpc>
              <a:spcBef>
                <a:spcPts val="105"/>
              </a:spcBef>
            </a:pPr>
            <a:r>
              <a:rPr lang="cs-CZ" sz="2400" u="heavy" spc="-5" dirty="0">
                <a:solidFill>
                  <a:srgbClr val="0000DC"/>
                </a:solidFill>
                <a:uFill>
                  <a:solidFill>
                    <a:srgbClr val="0000DC"/>
                  </a:solidFill>
                </a:uFill>
                <a:latin typeface="Tahoma"/>
                <a:cs typeface="Tahoma"/>
                <a:hlinkClick r:id="rId2"/>
              </a:rPr>
              <a:t>https://www.sessions.edu/color-calculator/</a:t>
            </a:r>
            <a:endParaRPr lang="cs-CZ" sz="2400" dirty="0">
              <a:latin typeface="Tahoma"/>
              <a:cs typeface="Tahoma"/>
            </a:endParaRPr>
          </a:p>
          <a:p>
            <a:pPr>
              <a:lnSpc>
                <a:spcPct val="100000"/>
              </a:lnSpc>
              <a:spcBef>
                <a:spcPts val="50"/>
              </a:spcBef>
            </a:pPr>
            <a:endParaRPr sz="2300" dirty="0">
              <a:latin typeface="Tahoma"/>
              <a:cs typeface="Tahoma"/>
            </a:endParaRPr>
          </a:p>
          <a:p>
            <a:pPr marL="12700">
              <a:lnSpc>
                <a:spcPct val="100000"/>
              </a:lnSpc>
            </a:pPr>
            <a:r>
              <a:rPr sz="2400" u="heavy" spc="-15" dirty="0">
                <a:solidFill>
                  <a:srgbClr val="0000DC"/>
                </a:solidFill>
                <a:uFill>
                  <a:solidFill>
                    <a:srgbClr val="0000DC"/>
                  </a:solidFill>
                </a:uFill>
                <a:latin typeface="Arial"/>
                <a:cs typeface="Arial"/>
                <a:hlinkClick r:id="rId3"/>
              </a:rPr>
              <a:t>https://color.adobe.com/cs/create</a:t>
            </a:r>
            <a:endParaRPr sz="2400" dirty="0">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45CBB31-A0B4-4FEE-8C06-6DDB43556BD8}"/>
              </a:ext>
            </a:extLst>
          </p:cNvPr>
          <p:cNvSpPr>
            <a:spLocks noGrp="1"/>
          </p:cNvSpPr>
          <p:nvPr>
            <p:ph type="title"/>
          </p:nvPr>
        </p:nvSpPr>
        <p:spPr>
          <a:xfrm>
            <a:off x="666694" y="3209327"/>
            <a:ext cx="10764401" cy="607859"/>
          </a:xfrm>
        </p:spPr>
        <p:txBody>
          <a:bodyPr/>
          <a:lstStyle/>
          <a:p>
            <a:r>
              <a:rPr lang="cs-CZ" dirty="0"/>
              <a:t>Dotazy a diskuze</a:t>
            </a:r>
          </a:p>
        </p:txBody>
      </p:sp>
    </p:spTree>
    <p:extLst>
      <p:ext uri="{BB962C8B-B14F-4D97-AF65-F5344CB8AC3E}">
        <p14:creationId xmlns:p14="http://schemas.microsoft.com/office/powerpoint/2010/main" val="7498133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B489CC2-B391-4B9F-A6D3-B79F72393681}"/>
              </a:ext>
            </a:extLst>
          </p:cNvPr>
          <p:cNvSpPr>
            <a:spLocks noGrp="1"/>
          </p:cNvSpPr>
          <p:nvPr>
            <p:ph type="title"/>
          </p:nvPr>
        </p:nvSpPr>
        <p:spPr/>
        <p:txBody>
          <a:bodyPr/>
          <a:lstStyle/>
          <a:p>
            <a:r>
              <a:rPr lang="cs-CZ" dirty="0"/>
              <a:t>Zdroje</a:t>
            </a:r>
          </a:p>
        </p:txBody>
      </p:sp>
      <p:sp>
        <p:nvSpPr>
          <p:cNvPr id="5" name="Zástupný obsah 4">
            <a:extLst>
              <a:ext uri="{FF2B5EF4-FFF2-40B4-BE49-F238E27FC236}">
                <a16:creationId xmlns:a16="http://schemas.microsoft.com/office/drawing/2014/main" id="{C2AC7EA7-3DDB-4CB7-B3C8-E4D5FC0957F9}"/>
              </a:ext>
            </a:extLst>
          </p:cNvPr>
          <p:cNvSpPr>
            <a:spLocks noGrp="1"/>
          </p:cNvSpPr>
          <p:nvPr>
            <p:ph idx="1"/>
          </p:nvPr>
        </p:nvSpPr>
        <p:spPr>
          <a:xfrm>
            <a:off x="721501" y="1699680"/>
            <a:ext cx="10775614" cy="1665521"/>
          </a:xfrm>
        </p:spPr>
        <p:txBody>
          <a:bodyPr/>
          <a:lstStyle/>
          <a:p>
            <a:pPr>
              <a:lnSpc>
                <a:spcPct val="107000"/>
              </a:lnSpc>
              <a:spcAft>
                <a:spcPts val="800"/>
              </a:spcAft>
            </a:pPr>
            <a:r>
              <a:rPr lang="en-US" sz="1800" dirty="0" err="1">
                <a:effectLst/>
                <a:latin typeface="Arial" panose="020B0604020202020204" pitchFamily="34" charset="0"/>
                <a:ea typeface="Arial" panose="020B0604020202020204" pitchFamily="34" charset="0"/>
              </a:rPr>
              <a:t>Seznámení</a:t>
            </a:r>
            <a:r>
              <a:rPr lang="en-US" sz="1800" dirty="0">
                <a:effectLst/>
                <a:latin typeface="Arial" panose="020B0604020202020204" pitchFamily="34" charset="0"/>
                <a:ea typeface="Arial" panose="020B0604020202020204" pitchFamily="34" charset="0"/>
              </a:rPr>
              <a:t> s </a:t>
            </a:r>
            <a:r>
              <a:rPr lang="en-US" sz="1800" dirty="0" err="1">
                <a:effectLst/>
                <a:latin typeface="Arial" panose="020B0604020202020204" pitchFamily="34" charset="0"/>
                <a:ea typeface="Arial" panose="020B0604020202020204" pitchFamily="34" charset="0"/>
              </a:rPr>
              <a:t>barevnými</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modely</a:t>
            </a:r>
            <a:r>
              <a:rPr lang="en-US" sz="1800" dirty="0">
                <a:effectLst/>
                <a:latin typeface="Arial" panose="020B0604020202020204" pitchFamily="34" charset="0"/>
                <a:ea typeface="Arial" panose="020B0604020202020204" pitchFamily="34" charset="0"/>
              </a:rPr>
              <a:t>.</a:t>
            </a:r>
            <a:r>
              <a:rPr lang="en-US" sz="1800" i="1" dirty="0">
                <a:effectLst/>
                <a:latin typeface="Arial" panose="020B0604020202020204" pitchFamily="34" charset="0"/>
                <a:ea typeface="Arial" panose="020B0604020202020204" pitchFamily="34" charset="0"/>
              </a:rPr>
              <a:t> Corel</a:t>
            </a:r>
            <a:r>
              <a:rPr lang="en-US" sz="1800" dirty="0">
                <a:effectLst/>
                <a:latin typeface="Arial" panose="020B0604020202020204" pitchFamily="34" charset="0"/>
                <a:ea typeface="Arial" panose="020B0604020202020204" pitchFamily="34" charset="0"/>
              </a:rPr>
              <a:t> [online]. Ottawa: Corel, 2012 [cit. 2022-08-23].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http://product.corel.com/help/CorelDRAW/540240626/Main/CZ/Doc/wwhelp/wwhimpl/common/html/wwhelp.htm?context=CorelDRAW_Help&amp;file=CorelDRAW-Understanding-color-models.html</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en-US" sz="1800" i="1" dirty="0" err="1">
                <a:effectLst/>
                <a:latin typeface="Arial" panose="020B0604020202020204" pitchFamily="34" charset="0"/>
                <a:ea typeface="Arial" panose="020B0604020202020204" pitchFamily="34" charset="0"/>
              </a:rPr>
              <a:t>Cirkumo</a:t>
            </a:r>
            <a:r>
              <a:rPr lang="en-US" sz="1800" dirty="0">
                <a:effectLst/>
                <a:latin typeface="Arial" panose="020B0604020202020204" pitchFamily="34" charset="0"/>
                <a:ea typeface="Arial" panose="020B0604020202020204" pitchFamily="34" charset="0"/>
              </a:rPr>
              <a:t> [online]. </a:t>
            </a:r>
            <a:r>
              <a:rPr lang="en-US" sz="1800" dirty="0" err="1">
                <a:effectLst/>
                <a:latin typeface="Arial" panose="020B0604020202020204" pitchFamily="34" charset="0"/>
                <a:ea typeface="Arial" panose="020B0604020202020204" pitchFamily="34" charset="0"/>
              </a:rPr>
              <a:t>Turnov</a:t>
            </a:r>
            <a:r>
              <a:rPr lang="en-US" sz="1800" dirty="0">
                <a:effectLst/>
                <a:latin typeface="Arial" panose="020B0604020202020204" pitchFamily="34" charset="0"/>
                <a:ea typeface="Arial" panose="020B0604020202020204" pitchFamily="34" charset="0"/>
              </a:rPr>
              <a:t>: Martina </a:t>
            </a:r>
            <a:r>
              <a:rPr lang="en-US" sz="1800" dirty="0" err="1">
                <a:effectLst/>
                <a:latin typeface="Arial" panose="020B0604020202020204" pitchFamily="34" charset="0"/>
                <a:ea typeface="Arial" panose="020B0604020202020204" pitchFamily="34" charset="0"/>
              </a:rPr>
              <a:t>Vávrová</a:t>
            </a:r>
            <a:r>
              <a:rPr lang="en-US" sz="1800" dirty="0">
                <a:effectLst/>
                <a:latin typeface="Arial" panose="020B0604020202020204" pitchFamily="34" charset="0"/>
                <a:ea typeface="Arial" panose="020B0604020202020204" pitchFamily="34" charset="0"/>
              </a:rPr>
              <a:t>, 2019 [cit. 2021-02-02].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https://www.cirkumo.cz/</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endParaRPr lang="cs-CZ"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769547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2787" y="598805"/>
            <a:ext cx="3928110" cy="632460"/>
          </a:xfrm>
          <a:prstGeom prst="rect">
            <a:avLst/>
          </a:prstGeom>
        </p:spPr>
        <p:txBody>
          <a:bodyPr vert="horz" wrap="square" lIns="0" tIns="16510" rIns="0" bIns="0" rtlCol="0">
            <a:spAutoFit/>
          </a:bodyPr>
          <a:lstStyle/>
          <a:p>
            <a:pPr marL="12700">
              <a:lnSpc>
                <a:spcPct val="100000"/>
              </a:lnSpc>
              <a:spcBef>
                <a:spcPts val="130"/>
              </a:spcBef>
            </a:pPr>
            <a:r>
              <a:rPr spc="-5" dirty="0"/>
              <a:t>Barevné</a:t>
            </a:r>
            <a:r>
              <a:rPr spc="125" dirty="0"/>
              <a:t> </a:t>
            </a:r>
            <a:r>
              <a:rPr dirty="0"/>
              <a:t>modely</a:t>
            </a:r>
          </a:p>
        </p:txBody>
      </p:sp>
      <p:sp>
        <p:nvSpPr>
          <p:cNvPr id="3" name="object 3"/>
          <p:cNvSpPr txBox="1"/>
          <p:nvPr/>
        </p:nvSpPr>
        <p:spPr>
          <a:xfrm>
            <a:off x="788987" y="1584947"/>
            <a:ext cx="9458325" cy="1962785"/>
          </a:xfrm>
          <a:prstGeom prst="rect">
            <a:avLst/>
          </a:prstGeom>
        </p:spPr>
        <p:txBody>
          <a:bodyPr vert="horz" wrap="square" lIns="0" tIns="241935" rIns="0" bIns="0" rtlCol="0">
            <a:spAutoFit/>
          </a:bodyPr>
          <a:lstStyle/>
          <a:p>
            <a:pPr marL="184150" indent="-172085">
              <a:lnSpc>
                <a:spcPct val="100000"/>
              </a:lnSpc>
              <a:spcBef>
                <a:spcPts val="1905"/>
              </a:spcBef>
              <a:buClr>
                <a:srgbClr val="0000DC"/>
              </a:buClr>
              <a:buChar char="̶"/>
              <a:tabLst>
                <a:tab pos="184150" algn="l"/>
                <a:tab pos="184785" algn="l"/>
                <a:tab pos="8086725" algn="l"/>
              </a:tabLst>
            </a:pPr>
            <a:r>
              <a:rPr lang="cs-CZ" sz="2750" spc="10" dirty="0">
                <a:latin typeface="Arial"/>
                <a:cs typeface="Arial"/>
              </a:rPr>
              <a:t>P</a:t>
            </a:r>
            <a:r>
              <a:rPr sz="2750" spc="10" dirty="0" err="1">
                <a:latin typeface="Arial"/>
                <a:cs typeface="Arial"/>
              </a:rPr>
              <a:t>opis</a:t>
            </a:r>
            <a:r>
              <a:rPr lang="cs-CZ" sz="2750" spc="10" dirty="0">
                <a:latin typeface="Arial"/>
                <a:cs typeface="Arial"/>
              </a:rPr>
              <a:t> barev </a:t>
            </a:r>
            <a:r>
              <a:rPr sz="2750" spc="10" dirty="0" err="1">
                <a:latin typeface="Arial"/>
                <a:cs typeface="Arial"/>
              </a:rPr>
              <a:t>podle</a:t>
            </a:r>
            <a:r>
              <a:rPr sz="2750" spc="10" dirty="0">
                <a:latin typeface="Arial"/>
                <a:cs typeface="Arial"/>
              </a:rPr>
              <a:t> jejich </a:t>
            </a:r>
            <a:r>
              <a:rPr sz="2750" spc="5" dirty="0">
                <a:latin typeface="Arial"/>
                <a:cs typeface="Arial"/>
              </a:rPr>
              <a:t>zastoupení</a:t>
            </a:r>
            <a:r>
              <a:rPr sz="2750" spc="445" dirty="0">
                <a:latin typeface="Arial"/>
                <a:cs typeface="Arial"/>
              </a:rPr>
              <a:t> </a:t>
            </a:r>
            <a:r>
              <a:rPr sz="2750" spc="15" dirty="0">
                <a:latin typeface="Arial"/>
                <a:cs typeface="Arial"/>
              </a:rPr>
              <a:t>v</a:t>
            </a:r>
            <a:r>
              <a:rPr sz="2750" spc="25" dirty="0">
                <a:latin typeface="Arial"/>
                <a:cs typeface="Arial"/>
              </a:rPr>
              <a:t> </a:t>
            </a:r>
            <a:r>
              <a:rPr sz="2750" spc="-10" dirty="0">
                <a:latin typeface="Arial"/>
                <a:cs typeface="Arial"/>
              </a:rPr>
              <a:t>jednotlivých	</a:t>
            </a:r>
            <a:r>
              <a:rPr sz="2750" spc="-5" dirty="0">
                <a:latin typeface="Arial"/>
                <a:cs typeface="Arial"/>
              </a:rPr>
              <a:t>složkách</a:t>
            </a:r>
            <a:endParaRPr sz="2750" dirty="0">
              <a:latin typeface="Arial"/>
              <a:cs typeface="Arial"/>
            </a:endParaRPr>
          </a:p>
          <a:p>
            <a:pPr marL="184150" indent="-172085">
              <a:lnSpc>
                <a:spcPct val="100000"/>
              </a:lnSpc>
              <a:spcBef>
                <a:spcPts val="1805"/>
              </a:spcBef>
              <a:buClr>
                <a:srgbClr val="0000DC"/>
              </a:buClr>
              <a:buFont typeface="Arial"/>
              <a:buChar char="̶"/>
              <a:tabLst>
                <a:tab pos="184150" algn="l"/>
                <a:tab pos="184785" algn="l"/>
              </a:tabLst>
            </a:pPr>
            <a:r>
              <a:rPr sz="2750" b="1" spc="30" dirty="0">
                <a:solidFill>
                  <a:srgbClr val="FF0000"/>
                </a:solidFill>
                <a:latin typeface="Arial"/>
                <a:cs typeface="Arial"/>
              </a:rPr>
              <a:t>R</a:t>
            </a:r>
            <a:r>
              <a:rPr sz="2750" b="1" spc="30" dirty="0">
                <a:solidFill>
                  <a:srgbClr val="00AE3E"/>
                </a:solidFill>
                <a:latin typeface="Arial"/>
                <a:cs typeface="Arial"/>
              </a:rPr>
              <a:t>G</a:t>
            </a:r>
            <a:r>
              <a:rPr sz="2750" b="1" spc="30" dirty="0">
                <a:solidFill>
                  <a:srgbClr val="0000DC"/>
                </a:solidFill>
                <a:latin typeface="Arial"/>
                <a:cs typeface="Arial"/>
              </a:rPr>
              <a:t>B </a:t>
            </a:r>
            <a:r>
              <a:rPr sz="2750" spc="15" dirty="0">
                <a:latin typeface="Arial"/>
                <a:cs typeface="Arial"/>
              </a:rPr>
              <a:t>–</a:t>
            </a:r>
            <a:r>
              <a:rPr sz="2750" spc="-15" dirty="0">
                <a:latin typeface="Arial"/>
                <a:cs typeface="Arial"/>
              </a:rPr>
              <a:t> </a:t>
            </a:r>
            <a:r>
              <a:rPr sz="2750" spc="-10" dirty="0">
                <a:latin typeface="Arial"/>
                <a:cs typeface="Arial"/>
              </a:rPr>
              <a:t>digitální</a:t>
            </a:r>
            <a:endParaRPr sz="2750" dirty="0">
              <a:latin typeface="Arial"/>
              <a:cs typeface="Arial"/>
            </a:endParaRPr>
          </a:p>
          <a:p>
            <a:pPr marL="184150" indent="-172085">
              <a:lnSpc>
                <a:spcPct val="100000"/>
              </a:lnSpc>
              <a:spcBef>
                <a:spcPts val="1735"/>
              </a:spcBef>
              <a:buClr>
                <a:srgbClr val="0000DC"/>
              </a:buClr>
              <a:buFont typeface="Arial"/>
              <a:buChar char="̶"/>
              <a:tabLst>
                <a:tab pos="184150" algn="l"/>
                <a:tab pos="184785" algn="l"/>
              </a:tabLst>
            </a:pPr>
            <a:r>
              <a:rPr sz="2750" b="1" spc="30" dirty="0">
                <a:solidFill>
                  <a:srgbClr val="2BA4D9"/>
                </a:solidFill>
                <a:latin typeface="Arial"/>
                <a:cs typeface="Arial"/>
              </a:rPr>
              <a:t>C</a:t>
            </a:r>
            <a:r>
              <a:rPr sz="2750" b="1" spc="30" dirty="0">
                <a:solidFill>
                  <a:srgbClr val="A20D85"/>
                </a:solidFill>
                <a:latin typeface="Arial"/>
                <a:cs typeface="Arial"/>
              </a:rPr>
              <a:t>M</a:t>
            </a:r>
            <a:r>
              <a:rPr sz="2750" b="1" spc="30" dirty="0">
                <a:solidFill>
                  <a:srgbClr val="FFC000"/>
                </a:solidFill>
                <a:latin typeface="Arial"/>
                <a:cs typeface="Arial"/>
              </a:rPr>
              <a:t>Y</a:t>
            </a:r>
            <a:r>
              <a:rPr sz="2750" b="1" spc="30" dirty="0">
                <a:latin typeface="Arial"/>
                <a:cs typeface="Arial"/>
              </a:rPr>
              <a:t>K </a:t>
            </a:r>
            <a:r>
              <a:rPr sz="2750" spc="15" dirty="0">
                <a:latin typeface="Arial"/>
                <a:cs typeface="Arial"/>
              </a:rPr>
              <a:t>–</a:t>
            </a:r>
            <a:r>
              <a:rPr sz="2750" spc="-15" dirty="0">
                <a:latin typeface="Arial"/>
                <a:cs typeface="Arial"/>
              </a:rPr>
              <a:t> </a:t>
            </a:r>
            <a:r>
              <a:rPr sz="2750" spc="-30" dirty="0">
                <a:latin typeface="Arial"/>
                <a:cs typeface="Arial"/>
              </a:rPr>
              <a:t>tisk</a:t>
            </a:r>
            <a:endParaRPr sz="2750" dirty="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B489CC2-B391-4B9F-A6D3-B79F72393681}"/>
              </a:ext>
            </a:extLst>
          </p:cNvPr>
          <p:cNvSpPr>
            <a:spLocks noGrp="1"/>
          </p:cNvSpPr>
          <p:nvPr>
            <p:ph type="title"/>
          </p:nvPr>
        </p:nvSpPr>
        <p:spPr/>
        <p:txBody>
          <a:bodyPr/>
          <a:lstStyle/>
          <a:p>
            <a:r>
              <a:rPr lang="cs-CZ" dirty="0"/>
              <a:t>Obrázky I</a:t>
            </a:r>
          </a:p>
        </p:txBody>
      </p:sp>
      <p:sp>
        <p:nvSpPr>
          <p:cNvPr id="5" name="Zástupný obsah 4">
            <a:extLst>
              <a:ext uri="{FF2B5EF4-FFF2-40B4-BE49-F238E27FC236}">
                <a16:creationId xmlns:a16="http://schemas.microsoft.com/office/drawing/2014/main" id="{C2AC7EA7-3DDB-4CB7-B3C8-E4D5FC0957F9}"/>
              </a:ext>
            </a:extLst>
          </p:cNvPr>
          <p:cNvSpPr>
            <a:spLocks noGrp="1"/>
          </p:cNvSpPr>
          <p:nvPr>
            <p:ph idx="1"/>
          </p:nvPr>
        </p:nvSpPr>
        <p:spPr>
          <a:xfrm>
            <a:off x="721501" y="1699680"/>
            <a:ext cx="10775614" cy="4743158"/>
          </a:xfrm>
        </p:spPr>
        <p:txBody>
          <a:bodyPr/>
          <a:lstStyle/>
          <a:p>
            <a:pPr>
              <a:lnSpc>
                <a:spcPct val="107000"/>
              </a:lnSpc>
              <a:spcAft>
                <a:spcPts val="800"/>
              </a:spcAft>
            </a:pPr>
            <a:r>
              <a:rPr lang="cs-CZ" sz="1800" dirty="0">
                <a:effectLst/>
                <a:latin typeface="Arial" panose="020B0604020202020204" pitchFamily="34" charset="0"/>
                <a:ea typeface="Arial" panose="020B0604020202020204" pitchFamily="34" charset="0"/>
              </a:rPr>
              <a:t>Obr. 1 a 2: </a:t>
            </a:r>
            <a:r>
              <a:rPr lang="en-US" sz="1800" dirty="0">
                <a:effectLst/>
                <a:latin typeface="Arial" panose="020B0604020202020204" pitchFamily="34" charset="0"/>
                <a:ea typeface="Arial" panose="020B0604020202020204" pitchFamily="34" charset="0"/>
              </a:rPr>
              <a:t>Additive Color Mixing.</a:t>
            </a:r>
            <a:r>
              <a:rPr lang="en-US" sz="1800" i="1" dirty="0">
                <a:effectLst/>
                <a:latin typeface="Arial" panose="020B0604020202020204" pitchFamily="34" charset="0"/>
                <a:ea typeface="Arial" panose="020B0604020202020204" pitchFamily="34" charset="0"/>
              </a:rPr>
              <a:t> Wikipedia</a:t>
            </a:r>
            <a:r>
              <a:rPr lang="en-US" sz="1800" dirty="0">
                <a:effectLst/>
                <a:latin typeface="Arial" panose="020B0604020202020204" pitchFamily="34" charset="0"/>
                <a:ea typeface="Arial" panose="020B0604020202020204" pitchFamily="34" charset="0"/>
              </a:rPr>
              <a:t> [online]. San Francisco: Wikipedia, 2008 [cit. 2021-02-02].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https://upload.wikimedia.org/wikipedia/commons/0/05/AdditiveColorMixing.svg</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cs-CZ" sz="1800" dirty="0">
                <a:effectLst/>
                <a:latin typeface="Arial" panose="020B0604020202020204" pitchFamily="34" charset="0"/>
                <a:ea typeface="Arial" panose="020B0604020202020204" pitchFamily="34" charset="0"/>
              </a:rPr>
              <a:t>Obr. 3: </a:t>
            </a:r>
            <a:r>
              <a:rPr lang="en-US" sz="1800" dirty="0" err="1">
                <a:effectLst/>
                <a:latin typeface="Arial" panose="020B0604020202020204" pitchFamily="34" charset="0"/>
                <a:ea typeface="Arial" panose="020B0604020202020204" pitchFamily="34" charset="0"/>
              </a:rPr>
              <a:t>Ittenův</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barevný</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kruh</a:t>
            </a:r>
            <a:r>
              <a:rPr lang="en-US" sz="1800" dirty="0">
                <a:effectLst/>
                <a:latin typeface="Arial" panose="020B0604020202020204" pitchFamily="34" charset="0"/>
                <a:ea typeface="Arial" panose="020B0604020202020204" pitchFamily="34" charset="0"/>
              </a:rPr>
              <a:t>. In:</a:t>
            </a:r>
            <a:r>
              <a:rPr lang="en-US" sz="1800" i="1" dirty="0">
                <a:effectLst/>
                <a:latin typeface="Arial" panose="020B0604020202020204" pitchFamily="34" charset="0"/>
                <a:ea typeface="Arial" panose="020B0604020202020204" pitchFamily="34" charset="0"/>
              </a:rPr>
              <a:t> </a:t>
            </a:r>
            <a:r>
              <a:rPr lang="en-US" sz="1800" i="1" dirty="0" err="1">
                <a:effectLst/>
                <a:latin typeface="Arial" panose="020B0604020202020204" pitchFamily="34" charset="0"/>
                <a:ea typeface="Arial" panose="020B0604020202020204" pitchFamily="34" charset="0"/>
              </a:rPr>
              <a:t>Cirkumo</a:t>
            </a:r>
            <a:r>
              <a:rPr lang="en-US" sz="1800" dirty="0">
                <a:effectLst/>
                <a:latin typeface="Arial" panose="020B0604020202020204" pitchFamily="34" charset="0"/>
                <a:ea typeface="Arial" panose="020B0604020202020204" pitchFamily="34" charset="0"/>
              </a:rPr>
              <a:t> [online]. </a:t>
            </a:r>
            <a:r>
              <a:rPr lang="en-US" sz="1800" dirty="0" err="1">
                <a:effectLst/>
                <a:latin typeface="Arial" panose="020B0604020202020204" pitchFamily="34" charset="0"/>
                <a:ea typeface="Arial" panose="020B0604020202020204" pitchFamily="34" charset="0"/>
              </a:rPr>
              <a:t>Turnov</a:t>
            </a:r>
            <a:r>
              <a:rPr lang="en-US" sz="1800" dirty="0">
                <a:effectLst/>
                <a:latin typeface="Arial" panose="020B0604020202020204" pitchFamily="34" charset="0"/>
                <a:ea typeface="Arial" panose="020B0604020202020204" pitchFamily="34" charset="0"/>
              </a:rPr>
              <a:t>: Martina </a:t>
            </a:r>
            <a:r>
              <a:rPr lang="en-US" sz="1800" dirty="0" err="1">
                <a:effectLst/>
                <a:latin typeface="Arial" panose="020B0604020202020204" pitchFamily="34" charset="0"/>
                <a:ea typeface="Arial" panose="020B0604020202020204" pitchFamily="34" charset="0"/>
              </a:rPr>
              <a:t>Vávrová</a:t>
            </a:r>
            <a:r>
              <a:rPr lang="en-US" sz="1800" dirty="0">
                <a:effectLst/>
                <a:latin typeface="Arial" panose="020B0604020202020204" pitchFamily="34" charset="0"/>
                <a:ea typeface="Arial" panose="020B0604020202020204" pitchFamily="34" charset="0"/>
              </a:rPr>
              <a:t>, 2019 [cit. 2021-02-02].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https://sp-ao.shortpixel.ai/client/q_glossy,ret_img,w_300/https://www.cirkumo.cz/wp-content/uploads/2019/09/itten_circle-300x300.png</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cs-CZ" sz="1800" dirty="0">
                <a:effectLst/>
                <a:latin typeface="Arial" panose="020B0604020202020204" pitchFamily="34" charset="0"/>
                <a:ea typeface="Arial" panose="020B0604020202020204" pitchFamily="34" charset="0"/>
              </a:rPr>
              <a:t>Obr. 4 a 5: </a:t>
            </a:r>
            <a:r>
              <a:rPr lang="en-US" sz="1800" dirty="0">
                <a:effectLst/>
                <a:latin typeface="Arial" panose="020B0604020202020204" pitchFamily="34" charset="0"/>
                <a:ea typeface="Arial" panose="020B0604020202020204" pitchFamily="34" charset="0"/>
              </a:rPr>
              <a:t>CMYK. In:</a:t>
            </a:r>
            <a:r>
              <a:rPr lang="en-US" sz="1800" i="1" dirty="0">
                <a:effectLst/>
                <a:latin typeface="Arial" panose="020B0604020202020204" pitchFamily="34" charset="0"/>
                <a:ea typeface="Arial" panose="020B0604020202020204" pitchFamily="34" charset="0"/>
              </a:rPr>
              <a:t> Didot</a:t>
            </a:r>
            <a:r>
              <a:rPr lang="en-US" sz="1800" dirty="0">
                <a:effectLst/>
                <a:latin typeface="Arial" panose="020B0604020202020204" pitchFamily="34" charset="0"/>
                <a:ea typeface="Arial" panose="020B0604020202020204" pitchFamily="34" charset="0"/>
              </a:rPr>
              <a:t> [online]. Praha: Didot, © 2012 [cit. 2021-02-02].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http://www.didottisk.cz/obr/SubtractiveColorMixing.gif</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cs-CZ" sz="1800" dirty="0">
                <a:effectLst/>
                <a:latin typeface="Arial" panose="020B0604020202020204" pitchFamily="34" charset="0"/>
                <a:ea typeface="Arial" panose="020B0604020202020204" pitchFamily="34" charset="0"/>
              </a:rPr>
              <a:t>Obr. 6: </a:t>
            </a:r>
            <a:r>
              <a:rPr lang="en-US" sz="1800" dirty="0" err="1">
                <a:effectLst/>
                <a:latin typeface="Arial" panose="020B0604020202020204" pitchFamily="34" charset="0"/>
                <a:ea typeface="Arial" panose="020B0604020202020204" pitchFamily="34" charset="0"/>
              </a:rPr>
              <a:t>Komplementární</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barvy</a:t>
            </a:r>
            <a:r>
              <a:rPr lang="en-US" sz="1800" dirty="0">
                <a:effectLst/>
                <a:latin typeface="Arial" panose="020B0604020202020204" pitchFamily="34" charset="0"/>
                <a:ea typeface="Arial" panose="020B0604020202020204" pitchFamily="34" charset="0"/>
              </a:rPr>
              <a:t>. In:</a:t>
            </a:r>
            <a:r>
              <a:rPr lang="en-US" sz="1800" i="1" dirty="0">
                <a:effectLst/>
                <a:latin typeface="Arial" panose="020B0604020202020204" pitchFamily="34" charset="0"/>
                <a:ea typeface="Arial" panose="020B0604020202020204" pitchFamily="34" charset="0"/>
              </a:rPr>
              <a:t> </a:t>
            </a:r>
            <a:r>
              <a:rPr lang="en-US" sz="1800" i="1" dirty="0" err="1">
                <a:effectLst/>
                <a:latin typeface="Arial" panose="020B0604020202020204" pitchFamily="34" charset="0"/>
                <a:ea typeface="Arial" panose="020B0604020202020204" pitchFamily="34" charset="0"/>
              </a:rPr>
              <a:t>Cirkumo</a:t>
            </a:r>
            <a:r>
              <a:rPr lang="en-US" sz="1800" dirty="0">
                <a:effectLst/>
                <a:latin typeface="Arial" panose="020B0604020202020204" pitchFamily="34" charset="0"/>
                <a:ea typeface="Arial" panose="020B0604020202020204" pitchFamily="34" charset="0"/>
              </a:rPr>
              <a:t> [online]. </a:t>
            </a:r>
            <a:r>
              <a:rPr lang="en-US" sz="1800" dirty="0" err="1">
                <a:effectLst/>
                <a:latin typeface="Arial" panose="020B0604020202020204" pitchFamily="34" charset="0"/>
                <a:ea typeface="Arial" panose="020B0604020202020204" pitchFamily="34" charset="0"/>
              </a:rPr>
              <a:t>Turnov</a:t>
            </a:r>
            <a:r>
              <a:rPr lang="en-US" sz="1800" dirty="0">
                <a:effectLst/>
                <a:latin typeface="Arial" panose="020B0604020202020204" pitchFamily="34" charset="0"/>
                <a:ea typeface="Arial" panose="020B0604020202020204" pitchFamily="34" charset="0"/>
              </a:rPr>
              <a:t>: Martina </a:t>
            </a:r>
            <a:r>
              <a:rPr lang="en-US" sz="1800" dirty="0" err="1">
                <a:effectLst/>
                <a:latin typeface="Arial" panose="020B0604020202020204" pitchFamily="34" charset="0"/>
                <a:ea typeface="Arial" panose="020B0604020202020204" pitchFamily="34" charset="0"/>
              </a:rPr>
              <a:t>Vávrová</a:t>
            </a:r>
            <a:r>
              <a:rPr lang="en-US" sz="1800" dirty="0">
                <a:effectLst/>
                <a:latin typeface="Arial" panose="020B0604020202020204" pitchFamily="34" charset="0"/>
                <a:ea typeface="Arial" panose="020B0604020202020204" pitchFamily="34" charset="0"/>
              </a:rPr>
              <a:t>, 2019 [cit. 2021-02-02].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https://www.cirkumo.cz/wp-content/uploads/2019/09/komplement%C3%A1rn%C3%AD-barvy-768x652.png</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cs-CZ" sz="1800" dirty="0">
                <a:effectLst/>
                <a:latin typeface="Arial" panose="020B0604020202020204" pitchFamily="34" charset="0"/>
                <a:ea typeface="Arial" panose="020B0604020202020204" pitchFamily="34" charset="0"/>
              </a:rPr>
              <a:t>Obr. 7: </a:t>
            </a:r>
            <a:r>
              <a:rPr lang="en-US" sz="1800" dirty="0" err="1">
                <a:effectLst/>
                <a:latin typeface="Arial" panose="020B0604020202020204" pitchFamily="34" charset="0"/>
                <a:ea typeface="Arial" panose="020B0604020202020204" pitchFamily="34" charset="0"/>
              </a:rPr>
              <a:t>Triadické</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barvy</a:t>
            </a:r>
            <a:r>
              <a:rPr lang="en-US" sz="1800" dirty="0">
                <a:effectLst/>
                <a:latin typeface="Arial" panose="020B0604020202020204" pitchFamily="34" charset="0"/>
                <a:ea typeface="Arial" panose="020B0604020202020204" pitchFamily="34" charset="0"/>
              </a:rPr>
              <a:t>. In:</a:t>
            </a:r>
            <a:r>
              <a:rPr lang="en-US" sz="1800" i="1" dirty="0">
                <a:effectLst/>
                <a:latin typeface="Arial" panose="020B0604020202020204" pitchFamily="34" charset="0"/>
                <a:ea typeface="Arial" panose="020B0604020202020204" pitchFamily="34" charset="0"/>
              </a:rPr>
              <a:t> </a:t>
            </a:r>
            <a:r>
              <a:rPr lang="en-US" sz="1800" i="1" dirty="0" err="1">
                <a:effectLst/>
                <a:latin typeface="Arial" panose="020B0604020202020204" pitchFamily="34" charset="0"/>
                <a:ea typeface="Arial" panose="020B0604020202020204" pitchFamily="34" charset="0"/>
              </a:rPr>
              <a:t>Cirkumo</a:t>
            </a:r>
            <a:r>
              <a:rPr lang="en-US" sz="1800" dirty="0">
                <a:effectLst/>
                <a:latin typeface="Arial" panose="020B0604020202020204" pitchFamily="34" charset="0"/>
                <a:ea typeface="Arial" panose="020B0604020202020204" pitchFamily="34" charset="0"/>
              </a:rPr>
              <a:t> [online]. </a:t>
            </a:r>
            <a:r>
              <a:rPr lang="en-US" sz="1800" dirty="0" err="1">
                <a:effectLst/>
                <a:latin typeface="Arial" panose="020B0604020202020204" pitchFamily="34" charset="0"/>
                <a:ea typeface="Arial" panose="020B0604020202020204" pitchFamily="34" charset="0"/>
              </a:rPr>
              <a:t>Turnov</a:t>
            </a:r>
            <a:r>
              <a:rPr lang="en-US" sz="1800" dirty="0">
                <a:effectLst/>
                <a:latin typeface="Arial" panose="020B0604020202020204" pitchFamily="34" charset="0"/>
                <a:ea typeface="Arial" panose="020B0604020202020204" pitchFamily="34" charset="0"/>
              </a:rPr>
              <a:t>: Martina </a:t>
            </a:r>
            <a:r>
              <a:rPr lang="en-US" sz="1800" dirty="0" err="1">
                <a:effectLst/>
                <a:latin typeface="Arial" panose="020B0604020202020204" pitchFamily="34" charset="0"/>
                <a:ea typeface="Arial" panose="020B0604020202020204" pitchFamily="34" charset="0"/>
              </a:rPr>
              <a:t>Vávrová</a:t>
            </a:r>
            <a:r>
              <a:rPr lang="en-US" sz="1800" dirty="0">
                <a:effectLst/>
                <a:latin typeface="Arial" panose="020B0604020202020204" pitchFamily="34" charset="0"/>
                <a:ea typeface="Arial" panose="020B0604020202020204" pitchFamily="34" charset="0"/>
              </a:rPr>
              <a:t>, 2019 [cit. 2021-02-02].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https://www.cirkumo.cz/wp-content/uploads/2019/09/triadicke-768x652.png</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endParaRPr lang="cs-CZ" sz="1800" dirty="0">
              <a:effectLst/>
              <a:latin typeface="Arial" panose="020B0604020202020204" pitchFamily="34" charset="0"/>
              <a:ea typeface="Arial" panose="020B0604020202020204" pitchFamily="34" charset="0"/>
            </a:endParaRPr>
          </a:p>
          <a:p>
            <a:pPr marL="72072" indent="0">
              <a:lnSpc>
                <a:spcPct val="107000"/>
              </a:lnSpc>
              <a:spcAft>
                <a:spcPts val="800"/>
              </a:spcAft>
              <a:buNone/>
            </a:pPr>
            <a:endParaRPr lang="cs-CZ"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183833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B489CC2-B391-4B9F-A6D3-B79F72393681}"/>
              </a:ext>
            </a:extLst>
          </p:cNvPr>
          <p:cNvSpPr>
            <a:spLocks noGrp="1"/>
          </p:cNvSpPr>
          <p:nvPr>
            <p:ph type="title"/>
          </p:nvPr>
        </p:nvSpPr>
        <p:spPr/>
        <p:txBody>
          <a:bodyPr/>
          <a:lstStyle/>
          <a:p>
            <a:r>
              <a:rPr lang="cs-CZ" dirty="0"/>
              <a:t>Obrázky II</a:t>
            </a:r>
          </a:p>
        </p:txBody>
      </p:sp>
      <p:sp>
        <p:nvSpPr>
          <p:cNvPr id="5" name="Zástupný obsah 4">
            <a:extLst>
              <a:ext uri="{FF2B5EF4-FFF2-40B4-BE49-F238E27FC236}">
                <a16:creationId xmlns:a16="http://schemas.microsoft.com/office/drawing/2014/main" id="{C2AC7EA7-3DDB-4CB7-B3C8-E4D5FC0957F9}"/>
              </a:ext>
            </a:extLst>
          </p:cNvPr>
          <p:cNvSpPr>
            <a:spLocks noGrp="1"/>
          </p:cNvSpPr>
          <p:nvPr>
            <p:ph idx="1"/>
          </p:nvPr>
        </p:nvSpPr>
        <p:spPr>
          <a:xfrm>
            <a:off x="721501" y="1699680"/>
            <a:ext cx="10775614" cy="3352521"/>
          </a:xfrm>
        </p:spPr>
        <p:txBody>
          <a:bodyPr/>
          <a:lstStyle/>
          <a:p>
            <a:pPr>
              <a:lnSpc>
                <a:spcPct val="107000"/>
              </a:lnSpc>
              <a:spcAft>
                <a:spcPts val="800"/>
              </a:spcAft>
            </a:pPr>
            <a:r>
              <a:rPr lang="cs-CZ" sz="1800" dirty="0">
                <a:effectLst/>
                <a:latin typeface="Arial" panose="020B0604020202020204" pitchFamily="34" charset="0"/>
                <a:ea typeface="Arial" panose="020B0604020202020204" pitchFamily="34" charset="0"/>
              </a:rPr>
              <a:t>Obr. 8: </a:t>
            </a:r>
            <a:r>
              <a:rPr lang="en-US" sz="1800" dirty="0">
                <a:effectLst/>
                <a:latin typeface="Arial" panose="020B0604020202020204" pitchFamily="34" charset="0"/>
                <a:ea typeface="Arial" panose="020B0604020202020204" pitchFamily="34" charset="0"/>
              </a:rPr>
              <a:t>Split - </a:t>
            </a:r>
            <a:r>
              <a:rPr lang="en-US" sz="1800" dirty="0" err="1">
                <a:effectLst/>
                <a:latin typeface="Arial" panose="020B0604020202020204" pitchFamily="34" charset="0"/>
                <a:ea typeface="Arial" panose="020B0604020202020204" pitchFamily="34" charset="0"/>
              </a:rPr>
              <a:t>komplementární</a:t>
            </a:r>
            <a:r>
              <a:rPr lang="en-US" sz="1800" dirty="0">
                <a:effectLst/>
                <a:latin typeface="Arial" panose="020B0604020202020204" pitchFamily="34" charset="0"/>
                <a:ea typeface="Arial" panose="020B0604020202020204" pitchFamily="34" charset="0"/>
              </a:rPr>
              <a:t>. In:</a:t>
            </a:r>
            <a:r>
              <a:rPr lang="en-US" sz="1800" i="1" dirty="0">
                <a:effectLst/>
                <a:latin typeface="Arial" panose="020B0604020202020204" pitchFamily="34" charset="0"/>
                <a:ea typeface="Arial" panose="020B0604020202020204" pitchFamily="34" charset="0"/>
              </a:rPr>
              <a:t> </a:t>
            </a:r>
            <a:r>
              <a:rPr lang="en-US" sz="1800" i="1" dirty="0" err="1">
                <a:effectLst/>
                <a:latin typeface="Arial" panose="020B0604020202020204" pitchFamily="34" charset="0"/>
                <a:ea typeface="Arial" panose="020B0604020202020204" pitchFamily="34" charset="0"/>
              </a:rPr>
              <a:t>Cirkumo</a:t>
            </a:r>
            <a:r>
              <a:rPr lang="en-US" sz="1800" dirty="0">
                <a:effectLst/>
                <a:latin typeface="Arial" panose="020B0604020202020204" pitchFamily="34" charset="0"/>
                <a:ea typeface="Arial" panose="020B0604020202020204" pitchFamily="34" charset="0"/>
              </a:rPr>
              <a:t> [online]. </a:t>
            </a:r>
            <a:r>
              <a:rPr lang="en-US" sz="1800" dirty="0" err="1">
                <a:effectLst/>
                <a:latin typeface="Arial" panose="020B0604020202020204" pitchFamily="34" charset="0"/>
                <a:ea typeface="Arial" panose="020B0604020202020204" pitchFamily="34" charset="0"/>
              </a:rPr>
              <a:t>Turnov</a:t>
            </a:r>
            <a:r>
              <a:rPr lang="en-US" sz="1800" dirty="0">
                <a:effectLst/>
                <a:latin typeface="Arial" panose="020B0604020202020204" pitchFamily="34" charset="0"/>
                <a:ea typeface="Arial" panose="020B0604020202020204" pitchFamily="34" charset="0"/>
              </a:rPr>
              <a:t>: Martina </a:t>
            </a:r>
            <a:r>
              <a:rPr lang="en-US" sz="1800" dirty="0" err="1">
                <a:effectLst/>
                <a:latin typeface="Arial" panose="020B0604020202020204" pitchFamily="34" charset="0"/>
                <a:ea typeface="Arial" panose="020B0604020202020204" pitchFamily="34" charset="0"/>
              </a:rPr>
              <a:t>Vávrová</a:t>
            </a:r>
            <a:r>
              <a:rPr lang="en-US" sz="1800" dirty="0">
                <a:effectLst/>
                <a:latin typeface="Arial" panose="020B0604020202020204" pitchFamily="34" charset="0"/>
                <a:ea typeface="Arial" panose="020B0604020202020204" pitchFamily="34" charset="0"/>
              </a:rPr>
              <a:t>, 2019 [cit. 2021-02-02].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https://www.cirkumo.cz/wp-content/uploads/2019/09/split-768x652.png</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cs-CZ" sz="1800" dirty="0">
                <a:effectLst/>
                <a:latin typeface="Arial" panose="020B0604020202020204" pitchFamily="34" charset="0"/>
                <a:ea typeface="Arial" panose="020B0604020202020204" pitchFamily="34" charset="0"/>
              </a:rPr>
              <a:t>Obr. 9: </a:t>
            </a:r>
            <a:r>
              <a:rPr lang="en-US" sz="1800" dirty="0" err="1">
                <a:effectLst/>
                <a:latin typeface="Arial" panose="020B0604020202020204" pitchFamily="34" charset="0"/>
                <a:ea typeface="Arial" panose="020B0604020202020204" pitchFamily="34" charset="0"/>
              </a:rPr>
              <a:t>Analogické</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barvy</a:t>
            </a:r>
            <a:r>
              <a:rPr lang="en-US" sz="1800" dirty="0">
                <a:effectLst/>
                <a:latin typeface="Arial" panose="020B0604020202020204" pitchFamily="34" charset="0"/>
                <a:ea typeface="Arial" panose="020B0604020202020204" pitchFamily="34" charset="0"/>
              </a:rPr>
              <a:t>. In:</a:t>
            </a:r>
            <a:r>
              <a:rPr lang="en-US" sz="1800" i="1" dirty="0">
                <a:effectLst/>
                <a:latin typeface="Arial" panose="020B0604020202020204" pitchFamily="34" charset="0"/>
                <a:ea typeface="Arial" panose="020B0604020202020204" pitchFamily="34" charset="0"/>
              </a:rPr>
              <a:t> </a:t>
            </a:r>
            <a:r>
              <a:rPr lang="en-US" sz="1800" i="1" dirty="0" err="1">
                <a:effectLst/>
                <a:latin typeface="Arial" panose="020B0604020202020204" pitchFamily="34" charset="0"/>
                <a:ea typeface="Arial" panose="020B0604020202020204" pitchFamily="34" charset="0"/>
              </a:rPr>
              <a:t>Cirkumo</a:t>
            </a:r>
            <a:r>
              <a:rPr lang="en-US" sz="1800" dirty="0">
                <a:effectLst/>
                <a:latin typeface="Arial" panose="020B0604020202020204" pitchFamily="34" charset="0"/>
                <a:ea typeface="Arial" panose="020B0604020202020204" pitchFamily="34" charset="0"/>
              </a:rPr>
              <a:t> [online]. </a:t>
            </a:r>
            <a:r>
              <a:rPr lang="en-US" sz="1800" dirty="0" err="1">
                <a:effectLst/>
                <a:latin typeface="Arial" panose="020B0604020202020204" pitchFamily="34" charset="0"/>
                <a:ea typeface="Arial" panose="020B0604020202020204" pitchFamily="34" charset="0"/>
              </a:rPr>
              <a:t>Turnov</a:t>
            </a:r>
            <a:r>
              <a:rPr lang="en-US" sz="1800" dirty="0">
                <a:effectLst/>
                <a:latin typeface="Arial" panose="020B0604020202020204" pitchFamily="34" charset="0"/>
                <a:ea typeface="Arial" panose="020B0604020202020204" pitchFamily="34" charset="0"/>
              </a:rPr>
              <a:t>: Martina </a:t>
            </a:r>
            <a:r>
              <a:rPr lang="en-US" sz="1800" dirty="0" err="1">
                <a:effectLst/>
                <a:latin typeface="Arial" panose="020B0604020202020204" pitchFamily="34" charset="0"/>
                <a:ea typeface="Arial" panose="020B0604020202020204" pitchFamily="34" charset="0"/>
              </a:rPr>
              <a:t>Vávrová</a:t>
            </a:r>
            <a:r>
              <a:rPr lang="en-US" sz="1800" dirty="0">
                <a:effectLst/>
                <a:latin typeface="Arial" panose="020B0604020202020204" pitchFamily="34" charset="0"/>
                <a:ea typeface="Arial" panose="020B0604020202020204" pitchFamily="34" charset="0"/>
              </a:rPr>
              <a:t>, 2019 [cit. 2021-02-02].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https://www.cirkumo.cz/wp-content/uploads/2019/09/analogicke_barvy-768x652.png</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cs-CZ" sz="1800" dirty="0">
                <a:effectLst/>
                <a:latin typeface="Arial" panose="020B0604020202020204" pitchFamily="34" charset="0"/>
                <a:ea typeface="Arial" panose="020B0604020202020204" pitchFamily="34" charset="0"/>
              </a:rPr>
              <a:t>Obr. 10: </a:t>
            </a:r>
            <a:r>
              <a:rPr lang="en-US" sz="1800" dirty="0" err="1">
                <a:effectLst/>
                <a:latin typeface="Arial" panose="020B0604020202020204" pitchFamily="34" charset="0"/>
                <a:ea typeface="Arial" panose="020B0604020202020204" pitchFamily="34" charset="0"/>
              </a:rPr>
              <a:t>Tetradické</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barvy</a:t>
            </a:r>
            <a:r>
              <a:rPr lang="en-US" sz="1800" dirty="0">
                <a:effectLst/>
                <a:latin typeface="Arial" panose="020B0604020202020204" pitchFamily="34" charset="0"/>
                <a:ea typeface="Arial" panose="020B0604020202020204" pitchFamily="34" charset="0"/>
              </a:rPr>
              <a:t>. In:</a:t>
            </a:r>
            <a:r>
              <a:rPr lang="en-US" sz="1800" i="1" dirty="0">
                <a:effectLst/>
                <a:latin typeface="Arial" panose="020B0604020202020204" pitchFamily="34" charset="0"/>
                <a:ea typeface="Arial" panose="020B0604020202020204" pitchFamily="34" charset="0"/>
              </a:rPr>
              <a:t> </a:t>
            </a:r>
            <a:r>
              <a:rPr lang="en-US" sz="1800" i="1" dirty="0" err="1">
                <a:effectLst/>
                <a:latin typeface="Arial" panose="020B0604020202020204" pitchFamily="34" charset="0"/>
                <a:ea typeface="Arial" panose="020B0604020202020204" pitchFamily="34" charset="0"/>
              </a:rPr>
              <a:t>Cirkumo</a:t>
            </a:r>
            <a:r>
              <a:rPr lang="en-US" sz="1800" dirty="0">
                <a:effectLst/>
                <a:latin typeface="Arial" panose="020B0604020202020204" pitchFamily="34" charset="0"/>
                <a:ea typeface="Arial" panose="020B0604020202020204" pitchFamily="34" charset="0"/>
              </a:rPr>
              <a:t> [online]. </a:t>
            </a:r>
            <a:r>
              <a:rPr lang="en-US" sz="1800" dirty="0" err="1">
                <a:effectLst/>
                <a:latin typeface="Arial" panose="020B0604020202020204" pitchFamily="34" charset="0"/>
                <a:ea typeface="Arial" panose="020B0604020202020204" pitchFamily="34" charset="0"/>
              </a:rPr>
              <a:t>Turnov</a:t>
            </a:r>
            <a:r>
              <a:rPr lang="en-US" sz="1800" dirty="0">
                <a:effectLst/>
                <a:latin typeface="Arial" panose="020B0604020202020204" pitchFamily="34" charset="0"/>
                <a:ea typeface="Arial" panose="020B0604020202020204" pitchFamily="34" charset="0"/>
              </a:rPr>
              <a:t>: Martina </a:t>
            </a:r>
            <a:r>
              <a:rPr lang="en-US" sz="1800" dirty="0" err="1">
                <a:effectLst/>
                <a:latin typeface="Arial" panose="020B0604020202020204" pitchFamily="34" charset="0"/>
                <a:ea typeface="Arial" panose="020B0604020202020204" pitchFamily="34" charset="0"/>
              </a:rPr>
              <a:t>Vávrová</a:t>
            </a:r>
            <a:r>
              <a:rPr lang="en-US" sz="1800" dirty="0">
                <a:effectLst/>
                <a:latin typeface="Arial" panose="020B0604020202020204" pitchFamily="34" charset="0"/>
                <a:ea typeface="Arial" panose="020B0604020202020204" pitchFamily="34" charset="0"/>
              </a:rPr>
              <a:t>, 2019 [cit. 2021-02-02].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https://www.cirkumo.cz/wp-content/uploads/2019/09/tetradick%C3%A9_barvy-768x652.png</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cs-CZ" sz="1800" dirty="0">
                <a:effectLst/>
                <a:latin typeface="Arial" panose="020B0604020202020204" pitchFamily="34" charset="0"/>
                <a:ea typeface="Arial" panose="020B0604020202020204" pitchFamily="34" charset="0"/>
              </a:rPr>
              <a:t>Obr. 11: </a:t>
            </a:r>
            <a:r>
              <a:rPr lang="en-US" sz="1800" dirty="0" err="1">
                <a:effectLst/>
                <a:latin typeface="Arial" panose="020B0604020202020204" pitchFamily="34" charset="0"/>
                <a:ea typeface="Arial" panose="020B0604020202020204" pitchFamily="34" charset="0"/>
              </a:rPr>
              <a:t>Barvy</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ve</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čtverci</a:t>
            </a:r>
            <a:r>
              <a:rPr lang="en-US" sz="1800" dirty="0">
                <a:effectLst/>
                <a:latin typeface="Arial" panose="020B0604020202020204" pitchFamily="34" charset="0"/>
                <a:ea typeface="Arial" panose="020B0604020202020204" pitchFamily="34" charset="0"/>
              </a:rPr>
              <a:t>. In:</a:t>
            </a:r>
            <a:r>
              <a:rPr lang="en-US" sz="1800" i="1" dirty="0">
                <a:effectLst/>
                <a:latin typeface="Arial" panose="020B0604020202020204" pitchFamily="34" charset="0"/>
                <a:ea typeface="Arial" panose="020B0604020202020204" pitchFamily="34" charset="0"/>
              </a:rPr>
              <a:t> </a:t>
            </a:r>
            <a:r>
              <a:rPr lang="en-US" sz="1800" i="1" dirty="0" err="1">
                <a:effectLst/>
                <a:latin typeface="Arial" panose="020B0604020202020204" pitchFamily="34" charset="0"/>
                <a:ea typeface="Arial" panose="020B0604020202020204" pitchFamily="34" charset="0"/>
              </a:rPr>
              <a:t>Cirkumo</a:t>
            </a:r>
            <a:r>
              <a:rPr lang="en-US" sz="1800" dirty="0">
                <a:effectLst/>
                <a:latin typeface="Arial" panose="020B0604020202020204" pitchFamily="34" charset="0"/>
                <a:ea typeface="Arial" panose="020B0604020202020204" pitchFamily="34" charset="0"/>
              </a:rPr>
              <a:t> [online]. </a:t>
            </a:r>
            <a:r>
              <a:rPr lang="en-US" sz="1800" dirty="0" err="1">
                <a:effectLst/>
                <a:latin typeface="Arial" panose="020B0604020202020204" pitchFamily="34" charset="0"/>
                <a:ea typeface="Arial" panose="020B0604020202020204" pitchFamily="34" charset="0"/>
              </a:rPr>
              <a:t>Turnov</a:t>
            </a:r>
            <a:r>
              <a:rPr lang="en-US" sz="1800" dirty="0">
                <a:effectLst/>
                <a:latin typeface="Arial" panose="020B0604020202020204" pitchFamily="34" charset="0"/>
                <a:ea typeface="Arial" panose="020B0604020202020204" pitchFamily="34" charset="0"/>
              </a:rPr>
              <a:t>: Martina </a:t>
            </a:r>
            <a:r>
              <a:rPr lang="en-US" sz="1800" dirty="0" err="1">
                <a:effectLst/>
                <a:latin typeface="Arial" panose="020B0604020202020204" pitchFamily="34" charset="0"/>
                <a:ea typeface="Arial" panose="020B0604020202020204" pitchFamily="34" charset="0"/>
              </a:rPr>
              <a:t>Vávrová</a:t>
            </a:r>
            <a:r>
              <a:rPr lang="en-US" sz="1800" dirty="0">
                <a:effectLst/>
                <a:latin typeface="Arial" panose="020B0604020202020204" pitchFamily="34" charset="0"/>
                <a:ea typeface="Arial" panose="020B0604020202020204" pitchFamily="34" charset="0"/>
              </a:rPr>
              <a:t>, 2019 [cit. 2021-02-02].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https://www.cirkumo.cz/wp-content/uploads/2019/09/barvy_ve_ctverci-768x652.png</a:t>
            </a:r>
            <a:endParaRPr lang="cs-CZ" sz="1800" dirty="0">
              <a:effectLst/>
              <a:latin typeface="Arial" panose="020B0604020202020204" pitchFamily="34" charset="0"/>
              <a:ea typeface="Arial" panose="020B0604020202020204" pitchFamily="34" charset="0"/>
            </a:endParaRPr>
          </a:p>
          <a:p>
            <a:pPr marL="72072" indent="0">
              <a:lnSpc>
                <a:spcPct val="107000"/>
              </a:lnSpc>
              <a:spcAft>
                <a:spcPts val="800"/>
              </a:spcAft>
              <a:buNone/>
            </a:pPr>
            <a:endParaRPr lang="cs-CZ"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638359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Zástupný obsah 6">
            <a:extLst>
              <a:ext uri="{FF2B5EF4-FFF2-40B4-BE49-F238E27FC236}">
                <a16:creationId xmlns:a16="http://schemas.microsoft.com/office/drawing/2014/main" id="{9CB732F7-51FF-762F-5F3B-15FD6CB21FFA}"/>
              </a:ext>
            </a:extLst>
          </p:cNvPr>
          <p:cNvPicPr>
            <a:picLocks noGrp="1" noChangeAspect="1"/>
          </p:cNvPicPr>
          <p:nvPr>
            <p:ph idx="1"/>
          </p:nvPr>
        </p:nvPicPr>
        <p:blipFill>
          <a:blip r:embed="rId2"/>
          <a:stretch>
            <a:fillRect/>
          </a:stretch>
        </p:blipFill>
        <p:spPr>
          <a:xfrm>
            <a:off x="758564" y="1213375"/>
            <a:ext cx="1504997" cy="651417"/>
          </a:xfrm>
        </p:spPr>
      </p:pic>
      <p:sp>
        <p:nvSpPr>
          <p:cNvPr id="8" name="Zástupný obsah 4">
            <a:extLst>
              <a:ext uri="{FF2B5EF4-FFF2-40B4-BE49-F238E27FC236}">
                <a16:creationId xmlns:a16="http://schemas.microsoft.com/office/drawing/2014/main" id="{BAF8C0B6-739E-04F8-D9ED-73E9A9D731E5}"/>
              </a:ext>
            </a:extLst>
          </p:cNvPr>
          <p:cNvSpPr txBox="1">
            <a:spLocks/>
          </p:cNvSpPr>
          <p:nvPr/>
        </p:nvSpPr>
        <p:spPr>
          <a:xfrm>
            <a:off x="720749" y="2105408"/>
            <a:ext cx="10872439" cy="3735445"/>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72" indent="0">
              <a:buNone/>
            </a:pPr>
            <a:r>
              <a:rPr lang="cs-CZ" sz="1802" dirty="0">
                <a:solidFill>
                  <a:srgbClr val="000000"/>
                </a:solidFill>
                <a:latin typeface="Calibri" panose="020F0502020204030204" pitchFamily="34" charset="0"/>
              </a:rPr>
              <a:t>„Tento materiál, </a:t>
            </a:r>
            <a:r>
              <a:rPr lang="cs-CZ" sz="1802" b="1" dirty="0">
                <a:solidFill>
                  <a:srgbClr val="000000"/>
                </a:solidFill>
                <a:latin typeface="Calibri-Bold"/>
              </a:rPr>
              <a:t>Popis inovace předmětu C7660</a:t>
            </a:r>
            <a:r>
              <a:rPr lang="cs-CZ" sz="1802" dirty="0">
                <a:solidFill>
                  <a:srgbClr val="000000"/>
                </a:solidFill>
                <a:latin typeface="Calibri" panose="020F0502020204030204" pitchFamily="34" charset="0"/>
              </a:rPr>
              <a:t>, jehož autorem je Mgr. et Mgr. Dagmar Chytková, který je dostupný z: </a:t>
            </a:r>
            <a:r>
              <a:rPr lang="cs-CZ" sz="1802" b="1" dirty="0">
                <a:solidFill>
                  <a:srgbClr val="000000"/>
                </a:solidFill>
                <a:latin typeface="Calibri-Bold"/>
              </a:rPr>
              <a:t>Databáze výstupů projektů OP VVV</a:t>
            </a:r>
            <a:r>
              <a:rPr lang="cs-CZ" sz="1802" dirty="0">
                <a:solidFill>
                  <a:srgbClr val="000000"/>
                </a:solidFill>
                <a:latin typeface="Calibri" panose="020F0502020204030204" pitchFamily="34" charset="0"/>
              </a:rPr>
              <a:t>, (</a:t>
            </a:r>
            <a:r>
              <a:rPr lang="cs-CZ" sz="1802" dirty="0">
                <a:solidFill>
                  <a:srgbClr val="0000FF"/>
                </a:solidFill>
                <a:latin typeface="Calibri" panose="020F0502020204030204" pitchFamily="34" charset="0"/>
              </a:rPr>
              <a:t>https://databaze.opvvv.msmt.cz</a:t>
            </a:r>
            <a:r>
              <a:rPr lang="cs-CZ" sz="1802" dirty="0">
                <a:solidFill>
                  <a:srgbClr val="000000"/>
                </a:solidFill>
                <a:latin typeface="Calibri" panose="020F0502020204030204" pitchFamily="34" charset="0"/>
              </a:rPr>
              <a:t>), lze užít </a:t>
            </a:r>
            <a:r>
              <a:rPr lang="en-US" sz="1802" dirty="0">
                <a:solidFill>
                  <a:srgbClr val="000000"/>
                </a:solidFill>
                <a:latin typeface="Calibri" panose="020F0502020204030204" pitchFamily="34" charset="0"/>
              </a:rPr>
              <a:t>v </a:t>
            </a:r>
            <a:r>
              <a:rPr lang="en-US" sz="1802" dirty="0" err="1">
                <a:solidFill>
                  <a:srgbClr val="000000"/>
                </a:solidFill>
                <a:latin typeface="Calibri" panose="020F0502020204030204" pitchFamily="34" charset="0"/>
              </a:rPr>
              <a:t>souladu</a:t>
            </a:r>
            <a:r>
              <a:rPr lang="en-US" sz="1802" dirty="0">
                <a:solidFill>
                  <a:srgbClr val="000000"/>
                </a:solidFill>
                <a:latin typeface="Calibri" panose="020F0502020204030204" pitchFamily="34" charset="0"/>
              </a:rPr>
              <a:t> s </a:t>
            </a:r>
            <a:r>
              <a:rPr lang="en-US" sz="1802" dirty="0" err="1">
                <a:solidFill>
                  <a:srgbClr val="000000"/>
                </a:solidFill>
                <a:latin typeface="Calibri" panose="020F0502020204030204" pitchFamily="34" charset="0"/>
              </a:rPr>
              <a:t>licenčními</a:t>
            </a:r>
            <a:r>
              <a:rPr lang="en-US" sz="1802" dirty="0">
                <a:solidFill>
                  <a:srgbClr val="000000"/>
                </a:solidFill>
                <a:latin typeface="Calibri" panose="020F0502020204030204" pitchFamily="34" charset="0"/>
              </a:rPr>
              <a:t> </a:t>
            </a:r>
            <a:r>
              <a:rPr lang="en-US" sz="1802" dirty="0" err="1">
                <a:solidFill>
                  <a:srgbClr val="000000"/>
                </a:solidFill>
                <a:latin typeface="Calibri" panose="020F0502020204030204" pitchFamily="34" charset="0"/>
              </a:rPr>
              <a:t>podmínkami</a:t>
            </a:r>
            <a:r>
              <a:rPr lang="en-US" sz="1802" dirty="0">
                <a:solidFill>
                  <a:srgbClr val="000000"/>
                </a:solidFill>
                <a:latin typeface="Calibri" panose="020F0502020204030204" pitchFamily="34" charset="0"/>
              </a:rPr>
              <a:t> </a:t>
            </a:r>
            <a:r>
              <a:rPr lang="en-US" sz="1802" b="1" dirty="0">
                <a:solidFill>
                  <a:srgbClr val="000000"/>
                </a:solidFill>
                <a:latin typeface="Calibri-Bold"/>
              </a:rPr>
              <a:t>Creative Commons BY‐SA 4.0 International</a:t>
            </a:r>
            <a:r>
              <a:rPr lang="cs-CZ" sz="1802" b="1" dirty="0">
                <a:solidFill>
                  <a:srgbClr val="000000"/>
                </a:solidFill>
                <a:latin typeface="Calibri-Bold"/>
              </a:rPr>
              <a:t> </a:t>
            </a:r>
            <a:r>
              <a:rPr lang="cs-CZ" sz="1802" dirty="0">
                <a:solidFill>
                  <a:srgbClr val="000000"/>
                </a:solidFill>
                <a:latin typeface="Calibri" panose="020F0502020204030204" pitchFamily="34" charset="0"/>
              </a:rPr>
              <a:t>(</a:t>
            </a:r>
            <a:r>
              <a:rPr lang="cs-CZ" sz="1802" dirty="0">
                <a:solidFill>
                  <a:srgbClr val="0000FF"/>
                </a:solidFill>
                <a:latin typeface="Calibri" panose="020F0502020204030204" pitchFamily="34" charset="0"/>
              </a:rPr>
              <a:t>https://creativecommons.org/</a:t>
            </a:r>
            <a:r>
              <a:rPr lang="cs-CZ" sz="1802" dirty="0" err="1">
                <a:solidFill>
                  <a:srgbClr val="0000FF"/>
                </a:solidFill>
                <a:latin typeface="Calibri" panose="020F0502020204030204" pitchFamily="34" charset="0"/>
              </a:rPr>
              <a:t>licenses</a:t>
            </a:r>
            <a:r>
              <a:rPr lang="cs-CZ" sz="1802" dirty="0">
                <a:solidFill>
                  <a:srgbClr val="0000FF"/>
                </a:solidFill>
                <a:latin typeface="Calibri" panose="020F0502020204030204" pitchFamily="34" charset="0"/>
              </a:rPr>
              <a:t>/by‐</a:t>
            </a:r>
            <a:r>
              <a:rPr lang="cs-CZ" sz="1802" dirty="0" err="1">
                <a:solidFill>
                  <a:srgbClr val="0000FF"/>
                </a:solidFill>
                <a:latin typeface="Calibri" panose="020F0502020204030204" pitchFamily="34" charset="0"/>
              </a:rPr>
              <a:t>sa</a:t>
            </a:r>
            <a:r>
              <a:rPr lang="cs-CZ" sz="1802" dirty="0">
                <a:solidFill>
                  <a:srgbClr val="0000FF"/>
                </a:solidFill>
                <a:latin typeface="Calibri" panose="020F0502020204030204" pitchFamily="34" charset="0"/>
              </a:rPr>
              <a:t>/4.0/</a:t>
            </a:r>
            <a:r>
              <a:rPr lang="cs-CZ" sz="1802" dirty="0" err="1">
                <a:solidFill>
                  <a:srgbClr val="0000FF"/>
                </a:solidFill>
                <a:latin typeface="Calibri" panose="020F0502020204030204" pitchFamily="34" charset="0"/>
              </a:rPr>
              <a:t>legalcode</a:t>
            </a:r>
            <a:r>
              <a:rPr lang="cs-CZ" sz="1802" dirty="0">
                <a:solidFill>
                  <a:srgbClr val="000000"/>
                </a:solidFill>
                <a:latin typeface="Calibri" panose="020F0502020204030204" pitchFamily="34" charset="0"/>
              </a:rPr>
              <a:t>). Uvedené se nevztahuje na díla nebo jiné předměty ochrany (např. obrazovou či fotografickou dokumentaci), které jsou ve výstupu užity zejména na základě smluvní licence nebo výjimky či omezení příslušných práv, jak je uvedeno u konkrétního jednotlivého předmětu ochrany.“</a:t>
            </a:r>
            <a:endParaRPr lang="cs-CZ" sz="2803" kern="0" dirty="0"/>
          </a:p>
        </p:txBody>
      </p:sp>
    </p:spTree>
    <p:extLst>
      <p:ext uri="{BB962C8B-B14F-4D97-AF65-F5344CB8AC3E}">
        <p14:creationId xmlns:p14="http://schemas.microsoft.com/office/powerpoint/2010/main" val="2941361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712787" y="598805"/>
            <a:ext cx="1143635" cy="632460"/>
          </a:xfrm>
          <a:prstGeom prst="rect">
            <a:avLst/>
          </a:prstGeom>
        </p:spPr>
        <p:txBody>
          <a:bodyPr vert="horz" wrap="square" lIns="0" tIns="16510" rIns="0" bIns="0" rtlCol="0">
            <a:spAutoFit/>
          </a:bodyPr>
          <a:lstStyle/>
          <a:p>
            <a:pPr marL="12700">
              <a:lnSpc>
                <a:spcPct val="100000"/>
              </a:lnSpc>
              <a:spcBef>
                <a:spcPts val="130"/>
              </a:spcBef>
            </a:pPr>
            <a:r>
              <a:rPr sz="3950" b="1" dirty="0">
                <a:solidFill>
                  <a:srgbClr val="0000DC"/>
                </a:solidFill>
                <a:latin typeface="Arial"/>
                <a:cs typeface="Arial"/>
              </a:rPr>
              <a:t>RG</a:t>
            </a:r>
            <a:r>
              <a:rPr sz="3950" b="1" spc="20" dirty="0">
                <a:solidFill>
                  <a:srgbClr val="0000DC"/>
                </a:solidFill>
                <a:latin typeface="Arial"/>
                <a:cs typeface="Arial"/>
              </a:rPr>
              <a:t>B</a:t>
            </a:r>
            <a:endParaRPr sz="3950" dirty="0">
              <a:latin typeface="Arial"/>
              <a:cs typeface="Arial"/>
            </a:endParaRPr>
          </a:p>
        </p:txBody>
      </p:sp>
      <p:sp>
        <p:nvSpPr>
          <p:cNvPr id="3" name="object 3"/>
          <p:cNvSpPr/>
          <p:nvPr/>
        </p:nvSpPr>
        <p:spPr>
          <a:xfrm>
            <a:off x="3181350" y="952500"/>
            <a:ext cx="5248275" cy="5031882"/>
          </a:xfrm>
          <a:prstGeom prst="rect">
            <a:avLst/>
          </a:prstGeom>
          <a:blipFill>
            <a:blip r:embed="rId2" cstate="print"/>
            <a:stretch>
              <a:fillRect/>
            </a:stretch>
          </a:blipFill>
        </p:spPr>
        <p:txBody>
          <a:bodyPr wrap="square" lIns="0" tIns="0" rIns="0" bIns="0" rtlCol="0"/>
          <a:lstStyle/>
          <a:p>
            <a:endParaRPr/>
          </a:p>
        </p:txBody>
      </p:sp>
      <p:sp>
        <p:nvSpPr>
          <p:cNvPr id="4" name="TextovéPole 3">
            <a:extLst>
              <a:ext uri="{FF2B5EF4-FFF2-40B4-BE49-F238E27FC236}">
                <a16:creationId xmlns:a16="http://schemas.microsoft.com/office/drawing/2014/main" id="{3CC26683-82BE-CFE7-06A8-A5387BB4B357}"/>
              </a:ext>
            </a:extLst>
          </p:cNvPr>
          <p:cNvSpPr txBox="1"/>
          <p:nvPr/>
        </p:nvSpPr>
        <p:spPr>
          <a:xfrm>
            <a:off x="5088560" y="6102350"/>
            <a:ext cx="1433854" cy="276999"/>
          </a:xfrm>
          <a:prstGeom prst="rect">
            <a:avLst/>
          </a:prstGeom>
          <a:noFill/>
        </p:spPr>
        <p:txBody>
          <a:bodyPr wrap="none" rtlCol="0">
            <a:spAutoFit/>
          </a:bodyPr>
          <a:lstStyle/>
          <a:p>
            <a:r>
              <a:rPr lang="cs-CZ" sz="1200" i="1" dirty="0"/>
              <a:t>Obr. 1: RGB model 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2787" y="598805"/>
            <a:ext cx="1143635" cy="632460"/>
          </a:xfrm>
          <a:prstGeom prst="rect">
            <a:avLst/>
          </a:prstGeom>
        </p:spPr>
        <p:txBody>
          <a:bodyPr vert="horz" wrap="square" lIns="0" tIns="16510" rIns="0" bIns="0" rtlCol="0">
            <a:spAutoFit/>
          </a:bodyPr>
          <a:lstStyle/>
          <a:p>
            <a:pPr marL="12700">
              <a:lnSpc>
                <a:spcPct val="100000"/>
              </a:lnSpc>
              <a:spcBef>
                <a:spcPts val="130"/>
              </a:spcBef>
            </a:pPr>
            <a:r>
              <a:rPr dirty="0"/>
              <a:t>RG</a:t>
            </a:r>
            <a:r>
              <a:rPr spc="20" dirty="0"/>
              <a:t>B</a:t>
            </a:r>
          </a:p>
        </p:txBody>
      </p:sp>
      <p:sp>
        <p:nvSpPr>
          <p:cNvPr id="3" name="object 3"/>
          <p:cNvSpPr txBox="1"/>
          <p:nvPr/>
        </p:nvSpPr>
        <p:spPr>
          <a:xfrm>
            <a:off x="788987" y="1584947"/>
            <a:ext cx="10438130" cy="1962785"/>
          </a:xfrm>
          <a:prstGeom prst="rect">
            <a:avLst/>
          </a:prstGeom>
        </p:spPr>
        <p:txBody>
          <a:bodyPr vert="horz" wrap="square" lIns="0" tIns="241935" rIns="0" bIns="0" rtlCol="0">
            <a:spAutoFit/>
          </a:bodyPr>
          <a:lstStyle/>
          <a:p>
            <a:pPr marL="184150" indent="-172085">
              <a:lnSpc>
                <a:spcPct val="100000"/>
              </a:lnSpc>
              <a:spcBef>
                <a:spcPts val="1905"/>
              </a:spcBef>
              <a:buClr>
                <a:srgbClr val="0000DC"/>
              </a:buClr>
              <a:buChar char="̶"/>
              <a:tabLst>
                <a:tab pos="184150" algn="l"/>
                <a:tab pos="184785" algn="l"/>
              </a:tabLst>
            </a:pPr>
            <a:r>
              <a:rPr sz="2750" spc="-20" dirty="0">
                <a:latin typeface="Arial"/>
                <a:cs typeface="Arial"/>
              </a:rPr>
              <a:t>aditivní </a:t>
            </a:r>
            <a:r>
              <a:rPr sz="2750" spc="-15" dirty="0">
                <a:latin typeface="Arial"/>
                <a:cs typeface="Arial"/>
              </a:rPr>
              <a:t>barevný </a:t>
            </a:r>
            <a:r>
              <a:rPr sz="2750" spc="15" dirty="0">
                <a:latin typeface="Arial"/>
                <a:cs typeface="Arial"/>
              </a:rPr>
              <a:t>model – kombinací </a:t>
            </a:r>
            <a:r>
              <a:rPr sz="2750" spc="-20" dirty="0">
                <a:latin typeface="Arial"/>
                <a:cs typeface="Arial"/>
              </a:rPr>
              <a:t>vzniká barva </a:t>
            </a:r>
            <a:r>
              <a:rPr sz="2750" spc="15" dirty="0">
                <a:latin typeface="Arial"/>
                <a:cs typeface="Arial"/>
              </a:rPr>
              <a:t>s </a:t>
            </a:r>
            <a:r>
              <a:rPr sz="2750" spc="-35" dirty="0">
                <a:latin typeface="Arial"/>
                <a:cs typeface="Arial"/>
              </a:rPr>
              <a:t>vyšší</a:t>
            </a:r>
            <a:r>
              <a:rPr sz="2750" spc="175" dirty="0">
                <a:latin typeface="Arial"/>
                <a:cs typeface="Arial"/>
              </a:rPr>
              <a:t> </a:t>
            </a:r>
            <a:r>
              <a:rPr sz="2750" spc="-15" dirty="0">
                <a:latin typeface="Arial"/>
                <a:cs typeface="Arial"/>
              </a:rPr>
              <a:t>světlostí</a:t>
            </a:r>
            <a:endParaRPr sz="2750">
              <a:latin typeface="Arial"/>
              <a:cs typeface="Arial"/>
            </a:endParaRPr>
          </a:p>
          <a:p>
            <a:pPr marL="184150" indent="-172085">
              <a:lnSpc>
                <a:spcPct val="100000"/>
              </a:lnSpc>
              <a:spcBef>
                <a:spcPts val="1805"/>
              </a:spcBef>
              <a:buClr>
                <a:srgbClr val="0000DC"/>
              </a:buClr>
              <a:buChar char="̶"/>
              <a:tabLst>
                <a:tab pos="184150" algn="l"/>
                <a:tab pos="184785" algn="l"/>
              </a:tabLst>
            </a:pPr>
            <a:r>
              <a:rPr sz="2750" spc="-15" dirty="0">
                <a:latin typeface="Arial"/>
                <a:cs typeface="Arial"/>
              </a:rPr>
              <a:t>používá světelné </a:t>
            </a:r>
            <a:r>
              <a:rPr sz="2750" spc="15" dirty="0">
                <a:latin typeface="Arial"/>
                <a:cs typeface="Arial"/>
              </a:rPr>
              <a:t>zdroje </a:t>
            </a:r>
            <a:r>
              <a:rPr sz="2750" spc="-10" dirty="0">
                <a:latin typeface="Arial"/>
                <a:cs typeface="Arial"/>
              </a:rPr>
              <a:t>(monitory,</a:t>
            </a:r>
            <a:r>
              <a:rPr sz="2750" spc="150" dirty="0">
                <a:latin typeface="Arial"/>
                <a:cs typeface="Arial"/>
              </a:rPr>
              <a:t> </a:t>
            </a:r>
            <a:r>
              <a:rPr sz="2750" spc="5" dirty="0">
                <a:latin typeface="Arial"/>
                <a:cs typeface="Arial"/>
              </a:rPr>
              <a:t>projektory)</a:t>
            </a:r>
            <a:endParaRPr sz="2750">
              <a:latin typeface="Arial"/>
              <a:cs typeface="Arial"/>
            </a:endParaRPr>
          </a:p>
          <a:p>
            <a:pPr marL="184150" indent="-172085">
              <a:lnSpc>
                <a:spcPct val="100000"/>
              </a:lnSpc>
              <a:spcBef>
                <a:spcPts val="1735"/>
              </a:spcBef>
              <a:buClr>
                <a:srgbClr val="0000DC"/>
              </a:buClr>
              <a:buChar char="̶"/>
              <a:tabLst>
                <a:tab pos="184150" algn="l"/>
                <a:tab pos="184785" algn="l"/>
              </a:tabLst>
            </a:pPr>
            <a:r>
              <a:rPr sz="2750" spc="10" dirty="0">
                <a:latin typeface="Arial"/>
                <a:cs typeface="Arial"/>
              </a:rPr>
              <a:t>kombinace </a:t>
            </a:r>
            <a:r>
              <a:rPr sz="2750" spc="-25" dirty="0">
                <a:latin typeface="Arial"/>
                <a:cs typeface="Arial"/>
              </a:rPr>
              <a:t>sytosti </a:t>
            </a:r>
            <a:r>
              <a:rPr sz="2750" spc="-10" dirty="0">
                <a:latin typeface="Arial"/>
                <a:cs typeface="Arial"/>
              </a:rPr>
              <a:t>tří </a:t>
            </a:r>
            <a:r>
              <a:rPr sz="2750" spc="-5" dirty="0">
                <a:latin typeface="Arial"/>
                <a:cs typeface="Arial"/>
              </a:rPr>
              <a:t>barev </a:t>
            </a:r>
            <a:r>
              <a:rPr sz="2750" spc="25" dirty="0">
                <a:latin typeface="Arial"/>
                <a:cs typeface="Arial"/>
              </a:rPr>
              <a:t>=&gt; </a:t>
            </a:r>
            <a:r>
              <a:rPr sz="2750" spc="-5" dirty="0">
                <a:latin typeface="Arial"/>
                <a:cs typeface="Arial"/>
              </a:rPr>
              <a:t>nová</a:t>
            </a:r>
            <a:r>
              <a:rPr sz="2750" spc="-15" dirty="0">
                <a:latin typeface="Arial"/>
                <a:cs typeface="Arial"/>
              </a:rPr>
              <a:t> </a:t>
            </a:r>
            <a:r>
              <a:rPr sz="2750" spc="-20" dirty="0">
                <a:latin typeface="Arial"/>
                <a:cs typeface="Arial"/>
              </a:rPr>
              <a:t>barva</a:t>
            </a:r>
            <a:endParaRPr sz="2750">
              <a:latin typeface="Arial"/>
              <a:cs typeface="Arial"/>
            </a:endParaRPr>
          </a:p>
        </p:txBody>
      </p:sp>
      <p:sp>
        <p:nvSpPr>
          <p:cNvPr id="4" name="object 4"/>
          <p:cNvSpPr/>
          <p:nvPr/>
        </p:nvSpPr>
        <p:spPr>
          <a:xfrm>
            <a:off x="8686800" y="2676525"/>
            <a:ext cx="2047875" cy="1957339"/>
          </a:xfrm>
          <a:prstGeom prst="rect">
            <a:avLst/>
          </a:prstGeom>
          <a:blipFill>
            <a:blip r:embed="rId2" cstate="print"/>
            <a:stretch>
              <a:fillRect/>
            </a:stretch>
          </a:blipFill>
        </p:spPr>
        <p:txBody>
          <a:bodyPr wrap="square" lIns="0" tIns="0" rIns="0" bIns="0" rtlCol="0"/>
          <a:lstStyle/>
          <a:p>
            <a:endParaRPr/>
          </a:p>
        </p:txBody>
      </p:sp>
      <p:sp>
        <p:nvSpPr>
          <p:cNvPr id="5" name="TextovéPole 4">
            <a:extLst>
              <a:ext uri="{FF2B5EF4-FFF2-40B4-BE49-F238E27FC236}">
                <a16:creationId xmlns:a16="http://schemas.microsoft.com/office/drawing/2014/main" id="{A80B2F8E-0A14-BD41-E3B6-BCE420E6F51E}"/>
              </a:ext>
            </a:extLst>
          </p:cNvPr>
          <p:cNvSpPr txBox="1"/>
          <p:nvPr/>
        </p:nvSpPr>
        <p:spPr>
          <a:xfrm>
            <a:off x="8993810" y="4806950"/>
            <a:ext cx="1433854" cy="276999"/>
          </a:xfrm>
          <a:prstGeom prst="rect">
            <a:avLst/>
          </a:prstGeom>
          <a:noFill/>
        </p:spPr>
        <p:txBody>
          <a:bodyPr wrap="none" rtlCol="0">
            <a:spAutoFit/>
          </a:bodyPr>
          <a:lstStyle/>
          <a:p>
            <a:r>
              <a:rPr lang="cs-CZ" sz="1200" i="1" dirty="0"/>
              <a:t>Obr. 2: RGB model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2787" y="598805"/>
            <a:ext cx="2853690" cy="632460"/>
          </a:xfrm>
          <a:prstGeom prst="rect">
            <a:avLst/>
          </a:prstGeom>
        </p:spPr>
        <p:txBody>
          <a:bodyPr vert="horz" wrap="square" lIns="0" tIns="16510" rIns="0" bIns="0" rtlCol="0">
            <a:spAutoFit/>
          </a:bodyPr>
          <a:lstStyle/>
          <a:p>
            <a:pPr marL="12700">
              <a:lnSpc>
                <a:spcPct val="100000"/>
              </a:lnSpc>
              <a:spcBef>
                <a:spcPts val="130"/>
              </a:spcBef>
            </a:pPr>
            <a:r>
              <a:rPr spc="-5" dirty="0"/>
              <a:t>Další</a:t>
            </a:r>
            <a:r>
              <a:rPr spc="45" dirty="0"/>
              <a:t> </a:t>
            </a:r>
            <a:r>
              <a:rPr spc="-10" dirty="0"/>
              <a:t>model</a:t>
            </a:r>
          </a:p>
        </p:txBody>
      </p:sp>
      <p:sp>
        <p:nvSpPr>
          <p:cNvPr id="3" name="object 3"/>
          <p:cNvSpPr/>
          <p:nvPr/>
        </p:nvSpPr>
        <p:spPr>
          <a:xfrm>
            <a:off x="3618163" y="1686334"/>
            <a:ext cx="4125847" cy="4131340"/>
          </a:xfrm>
          <a:prstGeom prst="rect">
            <a:avLst/>
          </a:prstGeom>
          <a:blipFill>
            <a:blip r:embed="rId2" cstate="print"/>
            <a:stretch>
              <a:fillRect/>
            </a:stretch>
          </a:blipFill>
        </p:spPr>
        <p:txBody>
          <a:bodyPr wrap="square" lIns="0" tIns="0" rIns="0" bIns="0" rtlCol="0"/>
          <a:lstStyle/>
          <a:p>
            <a:endParaRPr/>
          </a:p>
        </p:txBody>
      </p:sp>
      <p:sp>
        <p:nvSpPr>
          <p:cNvPr id="4" name="TextovéPole 3">
            <a:extLst>
              <a:ext uri="{FF2B5EF4-FFF2-40B4-BE49-F238E27FC236}">
                <a16:creationId xmlns:a16="http://schemas.microsoft.com/office/drawing/2014/main" id="{D15FFF3F-88CC-AD30-6ED5-4A12C5DDA992}"/>
              </a:ext>
            </a:extLst>
          </p:cNvPr>
          <p:cNvSpPr txBox="1"/>
          <p:nvPr/>
        </p:nvSpPr>
        <p:spPr>
          <a:xfrm>
            <a:off x="4855283" y="5873750"/>
            <a:ext cx="1651606" cy="276999"/>
          </a:xfrm>
          <a:prstGeom prst="rect">
            <a:avLst/>
          </a:prstGeom>
          <a:noFill/>
        </p:spPr>
        <p:txBody>
          <a:bodyPr wrap="none" rtlCol="0">
            <a:spAutoFit/>
          </a:bodyPr>
          <a:lstStyle/>
          <a:p>
            <a:r>
              <a:rPr lang="cs-CZ" sz="1200" i="1" dirty="0"/>
              <a:t>Obr. 3: </a:t>
            </a:r>
            <a:r>
              <a:rPr lang="cs-CZ" sz="1200" i="1" dirty="0" err="1"/>
              <a:t>Ittenův</a:t>
            </a:r>
            <a:r>
              <a:rPr lang="cs-CZ" sz="1200" i="1" dirty="0"/>
              <a:t> Hexagon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2787" y="598805"/>
            <a:ext cx="1515110" cy="632460"/>
          </a:xfrm>
          <a:prstGeom prst="rect">
            <a:avLst/>
          </a:prstGeom>
        </p:spPr>
        <p:txBody>
          <a:bodyPr vert="horz" wrap="square" lIns="0" tIns="16510" rIns="0" bIns="0" rtlCol="0">
            <a:spAutoFit/>
          </a:bodyPr>
          <a:lstStyle/>
          <a:p>
            <a:pPr marL="12700">
              <a:lnSpc>
                <a:spcPct val="100000"/>
              </a:lnSpc>
              <a:spcBef>
                <a:spcPts val="130"/>
              </a:spcBef>
            </a:pPr>
            <a:r>
              <a:rPr dirty="0"/>
              <a:t>C</a:t>
            </a:r>
            <a:r>
              <a:rPr spc="80" dirty="0"/>
              <a:t>M</a:t>
            </a:r>
            <a:r>
              <a:rPr spc="-10" dirty="0"/>
              <a:t>Y</a:t>
            </a:r>
            <a:r>
              <a:rPr spc="20" dirty="0"/>
              <a:t>K</a:t>
            </a:r>
          </a:p>
        </p:txBody>
      </p:sp>
      <p:sp>
        <p:nvSpPr>
          <p:cNvPr id="3" name="object 3"/>
          <p:cNvSpPr/>
          <p:nvPr/>
        </p:nvSpPr>
        <p:spPr>
          <a:xfrm>
            <a:off x="3305175" y="1143000"/>
            <a:ext cx="5047659" cy="5067300"/>
          </a:xfrm>
          <a:prstGeom prst="rect">
            <a:avLst/>
          </a:prstGeom>
          <a:blipFill>
            <a:blip r:embed="rId2" cstate="print"/>
            <a:stretch>
              <a:fillRect/>
            </a:stretch>
          </a:blipFill>
        </p:spPr>
        <p:txBody>
          <a:bodyPr wrap="square" lIns="0" tIns="0" rIns="0" bIns="0" rtlCol="0"/>
          <a:lstStyle/>
          <a:p>
            <a:endParaRPr/>
          </a:p>
        </p:txBody>
      </p:sp>
      <p:sp>
        <p:nvSpPr>
          <p:cNvPr id="4" name="TextovéPole 3">
            <a:extLst>
              <a:ext uri="{FF2B5EF4-FFF2-40B4-BE49-F238E27FC236}">
                <a16:creationId xmlns:a16="http://schemas.microsoft.com/office/drawing/2014/main" id="{99910B3D-D870-6885-C890-515EDAEF351E}"/>
              </a:ext>
            </a:extLst>
          </p:cNvPr>
          <p:cNvSpPr txBox="1"/>
          <p:nvPr/>
        </p:nvSpPr>
        <p:spPr>
          <a:xfrm>
            <a:off x="5060107" y="6330950"/>
            <a:ext cx="1537793" cy="276999"/>
          </a:xfrm>
          <a:prstGeom prst="rect">
            <a:avLst/>
          </a:prstGeom>
          <a:noFill/>
        </p:spPr>
        <p:txBody>
          <a:bodyPr wrap="none" rtlCol="0">
            <a:spAutoFit/>
          </a:bodyPr>
          <a:lstStyle/>
          <a:p>
            <a:r>
              <a:rPr lang="cs-CZ" sz="1200" i="1" dirty="0"/>
              <a:t>Obr. 4: CMYK model 1</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12787" y="598805"/>
            <a:ext cx="1515110" cy="632460"/>
          </a:xfrm>
          <a:prstGeom prst="rect">
            <a:avLst/>
          </a:prstGeom>
        </p:spPr>
        <p:txBody>
          <a:bodyPr vert="horz" wrap="square" lIns="0" tIns="16510" rIns="0" bIns="0" rtlCol="0">
            <a:spAutoFit/>
          </a:bodyPr>
          <a:lstStyle/>
          <a:p>
            <a:pPr marL="12700">
              <a:lnSpc>
                <a:spcPct val="100000"/>
              </a:lnSpc>
              <a:spcBef>
                <a:spcPts val="130"/>
              </a:spcBef>
            </a:pPr>
            <a:r>
              <a:rPr dirty="0"/>
              <a:t>C</a:t>
            </a:r>
            <a:r>
              <a:rPr spc="80" dirty="0"/>
              <a:t>M</a:t>
            </a:r>
            <a:r>
              <a:rPr spc="-10" dirty="0"/>
              <a:t>Y</a:t>
            </a:r>
            <a:r>
              <a:rPr spc="20" dirty="0"/>
              <a:t>K</a:t>
            </a:r>
          </a:p>
        </p:txBody>
      </p:sp>
      <p:sp>
        <p:nvSpPr>
          <p:cNvPr id="3" name="object 3"/>
          <p:cNvSpPr txBox="1"/>
          <p:nvPr/>
        </p:nvSpPr>
        <p:spPr>
          <a:xfrm>
            <a:off x="788987" y="1584947"/>
            <a:ext cx="10295255" cy="1962785"/>
          </a:xfrm>
          <a:prstGeom prst="rect">
            <a:avLst/>
          </a:prstGeom>
        </p:spPr>
        <p:txBody>
          <a:bodyPr vert="horz" wrap="square" lIns="0" tIns="241935" rIns="0" bIns="0" rtlCol="0">
            <a:spAutoFit/>
          </a:bodyPr>
          <a:lstStyle/>
          <a:p>
            <a:pPr marL="184150" indent="-172085">
              <a:lnSpc>
                <a:spcPct val="100000"/>
              </a:lnSpc>
              <a:spcBef>
                <a:spcPts val="1905"/>
              </a:spcBef>
              <a:buClr>
                <a:srgbClr val="0000DC"/>
              </a:buClr>
              <a:buChar char="̶"/>
              <a:tabLst>
                <a:tab pos="184150" algn="l"/>
                <a:tab pos="184785" algn="l"/>
              </a:tabLst>
            </a:pPr>
            <a:r>
              <a:rPr sz="2750" dirty="0">
                <a:latin typeface="Arial"/>
                <a:cs typeface="Arial"/>
              </a:rPr>
              <a:t>substraktivní </a:t>
            </a:r>
            <a:r>
              <a:rPr sz="2750" spc="-15" dirty="0">
                <a:latin typeface="Arial"/>
                <a:cs typeface="Arial"/>
              </a:rPr>
              <a:t>barevný </a:t>
            </a:r>
            <a:r>
              <a:rPr sz="2750" spc="15" dirty="0">
                <a:latin typeface="Arial"/>
                <a:cs typeface="Arial"/>
              </a:rPr>
              <a:t>model – kombinací </a:t>
            </a:r>
            <a:r>
              <a:rPr sz="2750" spc="-5" dirty="0">
                <a:latin typeface="Arial"/>
                <a:cs typeface="Arial"/>
              </a:rPr>
              <a:t>barev se ubírá</a:t>
            </a:r>
            <a:r>
              <a:rPr sz="2750" spc="-390" dirty="0">
                <a:latin typeface="Arial"/>
                <a:cs typeface="Arial"/>
              </a:rPr>
              <a:t> </a:t>
            </a:r>
            <a:r>
              <a:rPr sz="2750" spc="-20" dirty="0">
                <a:latin typeface="Arial"/>
                <a:cs typeface="Arial"/>
              </a:rPr>
              <a:t>světlost</a:t>
            </a:r>
            <a:endParaRPr sz="2750" dirty="0">
              <a:latin typeface="Arial"/>
              <a:cs typeface="Arial"/>
            </a:endParaRPr>
          </a:p>
          <a:p>
            <a:pPr marL="184150" indent="-172085">
              <a:lnSpc>
                <a:spcPct val="100000"/>
              </a:lnSpc>
              <a:spcBef>
                <a:spcPts val="1805"/>
              </a:spcBef>
              <a:buClr>
                <a:srgbClr val="0000DC"/>
              </a:buClr>
              <a:buChar char="̶"/>
              <a:tabLst>
                <a:tab pos="184150" algn="l"/>
                <a:tab pos="184785" algn="l"/>
              </a:tabLst>
            </a:pPr>
            <a:r>
              <a:rPr sz="2750" spc="-25" dirty="0">
                <a:latin typeface="Arial"/>
                <a:cs typeface="Arial"/>
              </a:rPr>
              <a:t>využívá </a:t>
            </a:r>
            <a:r>
              <a:rPr sz="2750" spc="5" dirty="0">
                <a:latin typeface="Arial"/>
                <a:cs typeface="Arial"/>
              </a:rPr>
              <a:t>odraz </a:t>
            </a:r>
            <a:r>
              <a:rPr sz="2750" spc="-30" dirty="0">
                <a:latin typeface="Arial"/>
                <a:cs typeface="Arial"/>
              </a:rPr>
              <a:t>světla</a:t>
            </a:r>
            <a:r>
              <a:rPr sz="2750" spc="-15" dirty="0">
                <a:latin typeface="Arial"/>
                <a:cs typeface="Arial"/>
              </a:rPr>
              <a:t> (tiskárny)</a:t>
            </a:r>
            <a:endParaRPr sz="2750" dirty="0">
              <a:latin typeface="Arial"/>
              <a:cs typeface="Arial"/>
            </a:endParaRPr>
          </a:p>
          <a:p>
            <a:pPr marL="184150" indent="-172085">
              <a:lnSpc>
                <a:spcPct val="100000"/>
              </a:lnSpc>
              <a:spcBef>
                <a:spcPts val="1735"/>
              </a:spcBef>
              <a:buClr>
                <a:srgbClr val="0000DC"/>
              </a:buClr>
              <a:buChar char="̶"/>
              <a:tabLst>
                <a:tab pos="184150" algn="l"/>
                <a:tab pos="184785" algn="l"/>
              </a:tabLst>
            </a:pPr>
            <a:r>
              <a:rPr sz="2750" spc="10" dirty="0">
                <a:latin typeface="Arial"/>
                <a:cs typeface="Arial"/>
              </a:rPr>
              <a:t>práce s</a:t>
            </a:r>
            <a:r>
              <a:rPr sz="2750" spc="85" dirty="0">
                <a:latin typeface="Arial"/>
                <a:cs typeface="Arial"/>
              </a:rPr>
              <a:t> </a:t>
            </a:r>
            <a:r>
              <a:rPr sz="2750" dirty="0">
                <a:latin typeface="Arial"/>
                <a:cs typeface="Arial"/>
              </a:rPr>
              <a:t>pigmentem</a:t>
            </a:r>
          </a:p>
        </p:txBody>
      </p:sp>
      <p:sp>
        <p:nvSpPr>
          <p:cNvPr id="4" name="object 4"/>
          <p:cNvSpPr/>
          <p:nvPr/>
        </p:nvSpPr>
        <p:spPr>
          <a:xfrm>
            <a:off x="8534400" y="2790825"/>
            <a:ext cx="2186368" cy="2200275"/>
          </a:xfrm>
          <a:prstGeom prst="rect">
            <a:avLst/>
          </a:prstGeom>
          <a:blipFill>
            <a:blip r:embed="rId2" cstate="print"/>
            <a:stretch>
              <a:fillRect/>
            </a:stretch>
          </a:blipFill>
        </p:spPr>
        <p:txBody>
          <a:bodyPr wrap="square" lIns="0" tIns="0" rIns="0" bIns="0" rtlCol="0"/>
          <a:lstStyle/>
          <a:p>
            <a:endParaRPr/>
          </a:p>
        </p:txBody>
      </p:sp>
      <p:sp>
        <p:nvSpPr>
          <p:cNvPr id="5" name="TextovéPole 4">
            <a:extLst>
              <a:ext uri="{FF2B5EF4-FFF2-40B4-BE49-F238E27FC236}">
                <a16:creationId xmlns:a16="http://schemas.microsoft.com/office/drawing/2014/main" id="{10027F73-F1B4-3864-3050-42EAA683F6B2}"/>
              </a:ext>
            </a:extLst>
          </p:cNvPr>
          <p:cNvSpPr txBox="1"/>
          <p:nvPr/>
        </p:nvSpPr>
        <p:spPr>
          <a:xfrm>
            <a:off x="8858687" y="5147253"/>
            <a:ext cx="1537793" cy="276999"/>
          </a:xfrm>
          <a:prstGeom prst="rect">
            <a:avLst/>
          </a:prstGeom>
          <a:noFill/>
        </p:spPr>
        <p:txBody>
          <a:bodyPr wrap="none" rtlCol="0">
            <a:spAutoFit/>
          </a:bodyPr>
          <a:lstStyle/>
          <a:p>
            <a:r>
              <a:rPr lang="cs-CZ" sz="1200" i="1" dirty="0"/>
              <a:t>Obr. 5: CMYK model 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6510" rIns="0" bIns="0" rtlCol="0">
            <a:spAutoFit/>
          </a:bodyPr>
          <a:lstStyle/>
          <a:p>
            <a:pPr marL="12700">
              <a:lnSpc>
                <a:spcPct val="100000"/>
              </a:lnSpc>
              <a:spcBef>
                <a:spcPts val="130"/>
              </a:spcBef>
            </a:pPr>
            <a:r>
              <a:rPr spc="-5" dirty="0"/>
              <a:t>Kombinování</a:t>
            </a:r>
            <a:r>
              <a:rPr spc="254" dirty="0"/>
              <a:t> </a:t>
            </a:r>
            <a:r>
              <a:rPr spc="-5" dirty="0"/>
              <a:t>barev</a:t>
            </a:r>
          </a:p>
        </p:txBody>
      </p:sp>
      <p:sp>
        <p:nvSpPr>
          <p:cNvPr id="4" name="Zástupný text 3">
            <a:extLst>
              <a:ext uri="{FF2B5EF4-FFF2-40B4-BE49-F238E27FC236}">
                <a16:creationId xmlns:a16="http://schemas.microsoft.com/office/drawing/2014/main" id="{625ABD9E-34A6-0D0E-DF4B-DC427C66A216}"/>
              </a:ext>
            </a:extLst>
          </p:cNvPr>
          <p:cNvSpPr>
            <a:spLocks noGrp="1"/>
          </p:cNvSpPr>
          <p:nvPr>
            <p:ph type="body" idx="1"/>
          </p:nvPr>
        </p:nvSpPr>
        <p:spPr>
          <a:xfrm>
            <a:off x="788987" y="1810385"/>
            <a:ext cx="10614025" cy="830997"/>
          </a:xfrm>
        </p:spPr>
        <p:txBody>
          <a:bodyPr/>
          <a:lstStyle/>
          <a:p>
            <a:pPr marL="184150" indent="-172085">
              <a:spcBef>
                <a:spcPts val="1905"/>
              </a:spcBef>
              <a:buClr>
                <a:srgbClr val="0000DC"/>
              </a:buClr>
              <a:buFontTx/>
              <a:buChar char="̶"/>
              <a:tabLst>
                <a:tab pos="184150" algn="l"/>
                <a:tab pos="184785" algn="l"/>
              </a:tabLst>
            </a:pPr>
            <a:r>
              <a:rPr lang="cs-CZ" sz="1800" u="sng" spc="10" dirty="0">
                <a:solidFill>
                  <a:srgbClr val="0000DC"/>
                </a:solidFill>
                <a:uFill>
                  <a:solidFill>
                    <a:srgbClr val="0000DC"/>
                  </a:solidFill>
                </a:uFill>
                <a:latin typeface="Arial"/>
                <a:cs typeface="Arial"/>
                <a:hlinkClick r:id="rId2"/>
              </a:rPr>
              <a:t>https://brightside.me/article/the-ultimate-color-combinations-cheat-sheet-92405/</a:t>
            </a:r>
            <a:endParaRPr lang="cs-CZ" sz="1800" u="sng" spc="10" dirty="0">
              <a:solidFill>
                <a:srgbClr val="0000DC"/>
              </a:solidFill>
              <a:uFill>
                <a:solidFill>
                  <a:srgbClr val="0000DC"/>
                </a:solidFill>
              </a:uFill>
              <a:latin typeface="Arial"/>
              <a:cs typeface="Arial"/>
            </a:endParaRPr>
          </a:p>
          <a:p>
            <a:endParaRPr lang="cs-CZ" sz="1800" dirty="0">
              <a:latin typeface="Arial"/>
              <a:cs typeface="Arial"/>
            </a:endParaRP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402350" y="333375"/>
            <a:ext cx="5400000" cy="5400000"/>
          </a:xfrm>
          <a:prstGeom prst="rect">
            <a:avLst/>
          </a:prstGeom>
          <a:blipFill>
            <a:blip r:embed="rId2" cstate="print"/>
            <a:stretch>
              <a:fillRect/>
            </a:stretch>
          </a:blipFill>
        </p:spPr>
        <p:txBody>
          <a:bodyPr wrap="square" lIns="0" tIns="0" rIns="0" bIns="0" rtlCol="0"/>
          <a:lstStyle/>
          <a:p>
            <a:pPr algn="ctr"/>
            <a:endParaRPr dirty="0"/>
          </a:p>
        </p:txBody>
      </p:sp>
      <p:sp>
        <p:nvSpPr>
          <p:cNvPr id="3" name="TextovéPole 2">
            <a:extLst>
              <a:ext uri="{FF2B5EF4-FFF2-40B4-BE49-F238E27FC236}">
                <a16:creationId xmlns:a16="http://schemas.microsoft.com/office/drawing/2014/main" id="{7EB37459-5C64-C2A7-8979-EA753CEE530E}"/>
              </a:ext>
            </a:extLst>
          </p:cNvPr>
          <p:cNvSpPr txBox="1"/>
          <p:nvPr/>
        </p:nvSpPr>
        <p:spPr>
          <a:xfrm>
            <a:off x="4265212" y="5873750"/>
            <a:ext cx="3674276" cy="276999"/>
          </a:xfrm>
          <a:prstGeom prst="rect">
            <a:avLst/>
          </a:prstGeom>
          <a:noFill/>
        </p:spPr>
        <p:txBody>
          <a:bodyPr wrap="none" rtlCol="0">
            <a:spAutoFit/>
          </a:bodyPr>
          <a:lstStyle/>
          <a:p>
            <a:r>
              <a:rPr lang="cs-CZ" sz="1200" i="1" dirty="0"/>
              <a:t>Obr. 6: Kombinace dvou barev v barevném kole s odstíny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D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TotalTime>
  <Words>931</Words>
  <Application>Microsoft Office PowerPoint</Application>
  <PresentationFormat>Vlastní</PresentationFormat>
  <Paragraphs>57</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Calibri-Bold</vt:lpstr>
      <vt:lpstr>Tahoma</vt:lpstr>
      <vt:lpstr>Office Theme</vt:lpstr>
      <vt:lpstr>Prezentace aplikace PowerPoint</vt:lpstr>
      <vt:lpstr>Barevné modely</vt:lpstr>
      <vt:lpstr>Prezentace aplikace PowerPoint</vt:lpstr>
      <vt:lpstr>RGB</vt:lpstr>
      <vt:lpstr>Další model</vt:lpstr>
      <vt:lpstr>CMYK</vt:lpstr>
      <vt:lpstr>CMYK</vt:lpstr>
      <vt:lpstr>Kombinování barev</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Cit pro barvy</vt:lpstr>
      <vt:lpstr>Cit pro barvy</vt:lpstr>
      <vt:lpstr>Cit pro barvy – aplikace </vt:lpstr>
      <vt:lpstr>Dotazy a diskuze</vt:lpstr>
      <vt:lpstr>Zdroje</vt:lpstr>
      <vt:lpstr>Obrázky I</vt:lpstr>
      <vt:lpstr>Obrázky II</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Dominik Alvaro Rada</dc:creator>
  <cp:lastModifiedBy>Dominik Alvaro Rada</cp:lastModifiedBy>
  <cp:revision>1</cp:revision>
  <dcterms:created xsi:type="dcterms:W3CDTF">2022-08-19T12:30:30Z</dcterms:created>
  <dcterms:modified xsi:type="dcterms:W3CDTF">2022-09-12T17:58:35Z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2022-08-19T00:00:00Z</vt:filetime>
  </property>
</Properties>
</file>