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7"/>
  </p:notesMasterIdLst>
  <p:handoutMasterIdLst>
    <p:handoutMasterId r:id="rId28"/>
  </p:handoutMasterIdLst>
  <p:sldIdLst>
    <p:sldId id="290" r:id="rId2"/>
    <p:sldId id="257" r:id="rId3"/>
    <p:sldId id="258" r:id="rId4"/>
    <p:sldId id="259" r:id="rId5"/>
    <p:sldId id="260" r:id="rId6"/>
    <p:sldId id="262" r:id="rId7"/>
    <p:sldId id="274" r:id="rId8"/>
    <p:sldId id="275" r:id="rId9"/>
    <p:sldId id="261" r:id="rId10"/>
    <p:sldId id="263" r:id="rId11"/>
    <p:sldId id="264" r:id="rId12"/>
    <p:sldId id="267" r:id="rId13"/>
    <p:sldId id="272" r:id="rId14"/>
    <p:sldId id="271" r:id="rId15"/>
    <p:sldId id="270" r:id="rId16"/>
    <p:sldId id="269" r:id="rId17"/>
    <p:sldId id="273" r:id="rId18"/>
    <p:sldId id="276" r:id="rId19"/>
    <p:sldId id="266" r:id="rId20"/>
    <p:sldId id="265" r:id="rId21"/>
    <p:sldId id="277" r:id="rId22"/>
    <p:sldId id="292" r:id="rId23"/>
    <p:sldId id="288" r:id="rId24"/>
    <p:sldId id="291" r:id="rId25"/>
    <p:sldId id="293" r:id="rId2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AF3F"/>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5768" autoAdjust="0"/>
  </p:normalViewPr>
  <p:slideViewPr>
    <p:cSldViewPr snapToGrid="0">
      <p:cViewPr varScale="1">
        <p:scale>
          <a:sx n="75" d="100"/>
          <a:sy n="75" d="100"/>
        </p:scale>
        <p:origin x="720" y="60"/>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k Alvaro Rada" userId="7d16c0c8-493b-4c83-8146-d41fe50cd105" providerId="ADAL" clId="{D0FC1234-0602-4C58-BC47-0BF4DC95097C}"/>
    <pc:docChg chg="custSel addSld delSld modSld">
      <pc:chgData name="Dominik Alvaro Rada" userId="7d16c0c8-493b-4c83-8146-d41fe50cd105" providerId="ADAL" clId="{D0FC1234-0602-4C58-BC47-0BF4DC95097C}" dt="2022-09-12T17:58:46.390" v="285" actId="47"/>
      <pc:docMkLst>
        <pc:docMk/>
      </pc:docMkLst>
      <pc:sldChg chg="addSp modSp mod">
        <pc:chgData name="Dominik Alvaro Rada" userId="7d16c0c8-493b-4c83-8146-d41fe50cd105" providerId="ADAL" clId="{D0FC1234-0602-4C58-BC47-0BF4DC95097C}" dt="2022-08-23T07:37:59.549" v="59" actId="1076"/>
        <pc:sldMkLst>
          <pc:docMk/>
          <pc:sldMk cId="2041979073" sldId="258"/>
        </pc:sldMkLst>
        <pc:spChg chg="add mod">
          <ac:chgData name="Dominik Alvaro Rada" userId="7d16c0c8-493b-4c83-8146-d41fe50cd105" providerId="ADAL" clId="{D0FC1234-0602-4C58-BC47-0BF4DC95097C}" dt="2022-08-23T07:37:59.549" v="59" actId="1076"/>
          <ac:spMkLst>
            <pc:docMk/>
            <pc:sldMk cId="2041979073" sldId="258"/>
            <ac:spMk id="6" creationId="{048178EE-85E8-4EF3-D8CB-9E650B5A0152}"/>
          </ac:spMkLst>
        </pc:spChg>
      </pc:sldChg>
      <pc:sldChg chg="addSp delSp modSp mod">
        <pc:chgData name="Dominik Alvaro Rada" userId="7d16c0c8-493b-4c83-8146-d41fe50cd105" providerId="ADAL" clId="{D0FC1234-0602-4C58-BC47-0BF4DC95097C}" dt="2022-08-23T12:47:02.144" v="205" actId="478"/>
        <pc:sldMkLst>
          <pc:docMk/>
          <pc:sldMk cId="1101479075" sldId="263"/>
        </pc:sldMkLst>
        <pc:spChg chg="add mod">
          <ac:chgData name="Dominik Alvaro Rada" userId="7d16c0c8-493b-4c83-8146-d41fe50cd105" providerId="ADAL" clId="{D0FC1234-0602-4C58-BC47-0BF4DC95097C}" dt="2022-08-23T12:47:00.058" v="204" actId="1076"/>
          <ac:spMkLst>
            <pc:docMk/>
            <pc:sldMk cId="1101479075" sldId="263"/>
            <ac:spMk id="5" creationId="{152C8AC1-9289-104D-1BA6-A3EFE1185510}"/>
          </ac:spMkLst>
        </pc:spChg>
        <pc:spChg chg="add del mod">
          <ac:chgData name="Dominik Alvaro Rada" userId="7d16c0c8-493b-4c83-8146-d41fe50cd105" providerId="ADAL" clId="{D0FC1234-0602-4C58-BC47-0BF4DC95097C}" dt="2022-08-23T12:45:02" v="195" actId="478"/>
          <ac:spMkLst>
            <pc:docMk/>
            <pc:sldMk cId="1101479075" sldId="263"/>
            <ac:spMk id="6" creationId="{9BD5A6E0-3639-C194-BD9C-EF3F4846AD77}"/>
          </ac:spMkLst>
        </pc:spChg>
        <pc:spChg chg="add del">
          <ac:chgData name="Dominik Alvaro Rada" userId="7d16c0c8-493b-4c83-8146-d41fe50cd105" providerId="ADAL" clId="{D0FC1234-0602-4C58-BC47-0BF4DC95097C}" dt="2022-08-23T12:44:59.298" v="194"/>
          <ac:spMkLst>
            <pc:docMk/>
            <pc:sldMk cId="1101479075" sldId="263"/>
            <ac:spMk id="7" creationId="{C00D928E-DDDE-4661-F1E3-FA1AB239C55A}"/>
          </ac:spMkLst>
        </pc:spChg>
        <pc:spChg chg="del mod">
          <ac:chgData name="Dominik Alvaro Rada" userId="7d16c0c8-493b-4c83-8146-d41fe50cd105" providerId="ADAL" clId="{D0FC1234-0602-4C58-BC47-0BF4DC95097C}" dt="2022-08-23T12:47:02.144" v="205" actId="478"/>
          <ac:spMkLst>
            <pc:docMk/>
            <pc:sldMk cId="1101479075" sldId="263"/>
            <ac:spMk id="8" creationId="{1DBE2386-3AA4-425C-BB9A-A7F90E646A47}"/>
          </ac:spMkLst>
        </pc:spChg>
        <pc:spChg chg="add del">
          <ac:chgData name="Dominik Alvaro Rada" userId="7d16c0c8-493b-4c83-8146-d41fe50cd105" providerId="ADAL" clId="{D0FC1234-0602-4C58-BC47-0BF4DC95097C}" dt="2022-08-23T12:45:04.872" v="197" actId="478"/>
          <ac:spMkLst>
            <pc:docMk/>
            <pc:sldMk cId="1101479075" sldId="263"/>
            <ac:spMk id="10" creationId="{A1AD6788-0FA2-AD59-7B1A-58C88C4AE328}"/>
          </ac:spMkLst>
        </pc:spChg>
        <pc:spChg chg="add del">
          <ac:chgData name="Dominik Alvaro Rada" userId="7d16c0c8-493b-4c83-8146-d41fe50cd105" providerId="ADAL" clId="{D0FC1234-0602-4C58-BC47-0BF4DC95097C}" dt="2022-08-23T12:45:10.304" v="199" actId="478"/>
          <ac:spMkLst>
            <pc:docMk/>
            <pc:sldMk cId="1101479075" sldId="263"/>
            <ac:spMk id="11" creationId="{CA721B52-2629-5365-7F7C-9AE87E368951}"/>
          </ac:spMkLst>
        </pc:spChg>
        <pc:picChg chg="del">
          <ac:chgData name="Dominik Alvaro Rada" userId="7d16c0c8-493b-4c83-8146-d41fe50cd105" providerId="ADAL" clId="{D0FC1234-0602-4C58-BC47-0BF4DC95097C}" dt="2022-08-23T12:44:55.144" v="192" actId="478"/>
          <ac:picMkLst>
            <pc:docMk/>
            <pc:sldMk cId="1101479075" sldId="263"/>
            <ac:picMk id="3074" creationId="{EA9C283A-26FE-4DEB-9468-C63841CB5CF7}"/>
          </ac:picMkLst>
        </pc:picChg>
        <pc:picChg chg="add mod">
          <ac:chgData name="Dominik Alvaro Rada" userId="7d16c0c8-493b-4c83-8146-d41fe50cd105" providerId="ADAL" clId="{D0FC1234-0602-4C58-BC47-0BF4DC95097C}" dt="2022-08-23T12:46:56.816" v="203" actId="1076"/>
          <ac:picMkLst>
            <pc:docMk/>
            <pc:sldMk cId="1101479075" sldId="263"/>
            <ac:picMk id="3080" creationId="{564377B7-D2E1-6390-9E6C-F078E1BFF901}"/>
          </ac:picMkLst>
        </pc:picChg>
      </pc:sldChg>
      <pc:sldChg chg="addSp delSp modSp mod">
        <pc:chgData name="Dominik Alvaro Rada" userId="7d16c0c8-493b-4c83-8146-d41fe50cd105" providerId="ADAL" clId="{D0FC1234-0602-4C58-BC47-0BF4DC95097C}" dt="2022-08-23T12:53:07.424" v="206" actId="478"/>
        <pc:sldMkLst>
          <pc:docMk/>
          <pc:sldMk cId="1320019476" sldId="273"/>
        </pc:sldMkLst>
        <pc:spChg chg="del mod">
          <ac:chgData name="Dominik Alvaro Rada" userId="7d16c0c8-493b-4c83-8146-d41fe50cd105" providerId="ADAL" clId="{D0FC1234-0602-4C58-BC47-0BF4DC95097C}" dt="2022-08-23T12:53:07.424" v="206" actId="478"/>
          <ac:spMkLst>
            <pc:docMk/>
            <pc:sldMk cId="1320019476" sldId="273"/>
            <ac:spMk id="6" creationId="{E2F5BD92-E9D8-4991-8EF5-8BCFFD62A3CA}"/>
          </ac:spMkLst>
        </pc:spChg>
        <pc:spChg chg="add mod">
          <ac:chgData name="Dominik Alvaro Rada" userId="7d16c0c8-493b-4c83-8146-d41fe50cd105" providerId="ADAL" clId="{D0FC1234-0602-4C58-BC47-0BF4DC95097C}" dt="2022-08-23T07:39:57.477" v="169" actId="1076"/>
          <ac:spMkLst>
            <pc:docMk/>
            <pc:sldMk cId="1320019476" sldId="273"/>
            <ac:spMk id="7" creationId="{862BA988-D243-56EF-D068-BA09A05E391E}"/>
          </ac:spMkLst>
        </pc:spChg>
      </pc:sldChg>
      <pc:sldChg chg="addSp delSp modSp mod">
        <pc:chgData name="Dominik Alvaro Rada" userId="7d16c0c8-493b-4c83-8146-d41fe50cd105" providerId="ADAL" clId="{D0FC1234-0602-4C58-BC47-0BF4DC95097C}" dt="2022-08-23T12:39:02.304" v="191" actId="478"/>
        <pc:sldMkLst>
          <pc:docMk/>
          <pc:sldMk cId="742294754" sldId="274"/>
        </pc:sldMkLst>
        <pc:spChg chg="del mod">
          <ac:chgData name="Dominik Alvaro Rada" userId="7d16c0c8-493b-4c83-8146-d41fe50cd105" providerId="ADAL" clId="{D0FC1234-0602-4C58-BC47-0BF4DC95097C}" dt="2022-08-23T12:39:02.304" v="191" actId="478"/>
          <ac:spMkLst>
            <pc:docMk/>
            <pc:sldMk cId="742294754" sldId="274"/>
            <ac:spMk id="6" creationId="{88F848FA-500B-41F6-9E01-1D5E20E33A5A}"/>
          </ac:spMkLst>
        </pc:spChg>
        <pc:spChg chg="add mod">
          <ac:chgData name="Dominik Alvaro Rada" userId="7d16c0c8-493b-4c83-8146-d41fe50cd105" providerId="ADAL" clId="{D0FC1234-0602-4C58-BC47-0BF4DC95097C}" dt="2022-08-23T07:38:38.744" v="101" actId="1076"/>
          <ac:spMkLst>
            <pc:docMk/>
            <pc:sldMk cId="742294754" sldId="274"/>
            <ac:spMk id="7" creationId="{83C4EF61-7DC5-EB1A-CD04-965977E2287B}"/>
          </ac:spMkLst>
        </pc:spChg>
      </pc:sldChg>
      <pc:sldChg chg="addSp delSp modSp mod">
        <pc:chgData name="Dominik Alvaro Rada" userId="7d16c0c8-493b-4c83-8146-d41fe50cd105" providerId="ADAL" clId="{D0FC1234-0602-4C58-BC47-0BF4DC95097C}" dt="2022-08-23T12:55:54.489" v="207" actId="478"/>
        <pc:sldMkLst>
          <pc:docMk/>
          <pc:sldMk cId="110205109" sldId="276"/>
        </pc:sldMkLst>
        <pc:spChg chg="del mod">
          <ac:chgData name="Dominik Alvaro Rada" userId="7d16c0c8-493b-4c83-8146-d41fe50cd105" providerId="ADAL" clId="{D0FC1234-0602-4C58-BC47-0BF4DC95097C}" dt="2022-08-23T12:55:54.489" v="207" actId="478"/>
          <ac:spMkLst>
            <pc:docMk/>
            <pc:sldMk cId="110205109" sldId="276"/>
            <ac:spMk id="6" creationId="{0788C9BF-4210-4AC7-9416-59CDB005544F}"/>
          </ac:spMkLst>
        </pc:spChg>
        <pc:spChg chg="add mod">
          <ac:chgData name="Dominik Alvaro Rada" userId="7d16c0c8-493b-4c83-8146-d41fe50cd105" providerId="ADAL" clId="{D0FC1234-0602-4C58-BC47-0BF4DC95097C}" dt="2022-08-23T07:40:28.244" v="190" actId="1076"/>
          <ac:spMkLst>
            <pc:docMk/>
            <pc:sldMk cId="110205109" sldId="276"/>
            <ac:spMk id="7" creationId="{23B36A1F-6EE3-BFA0-8326-32BBF3542689}"/>
          </ac:spMkLst>
        </pc:spChg>
      </pc:sldChg>
      <pc:sldChg chg="del">
        <pc:chgData name="Dominik Alvaro Rada" userId="7d16c0c8-493b-4c83-8146-d41fe50cd105" providerId="ADAL" clId="{D0FC1234-0602-4C58-BC47-0BF4DC95097C}" dt="2022-08-23T16:29:15.061" v="275" actId="47"/>
        <pc:sldMkLst>
          <pc:docMk/>
          <pc:sldMk cId="749813368" sldId="278"/>
        </pc:sldMkLst>
      </pc:sldChg>
      <pc:sldChg chg="add del">
        <pc:chgData name="Dominik Alvaro Rada" userId="7d16c0c8-493b-4c83-8146-d41fe50cd105" providerId="ADAL" clId="{D0FC1234-0602-4C58-BC47-0BF4DC95097C}" dt="2022-08-23T16:29:08.721" v="273"/>
        <pc:sldMkLst>
          <pc:docMk/>
          <pc:sldMk cId="3854606546" sldId="281"/>
        </pc:sldMkLst>
      </pc:sldChg>
      <pc:sldChg chg="modSp add mod">
        <pc:chgData name="Dominik Alvaro Rada" userId="7d16c0c8-493b-4c83-8146-d41fe50cd105" providerId="ADAL" clId="{D0FC1234-0602-4C58-BC47-0BF4DC95097C}" dt="2022-08-23T16:12:34.876" v="210" actId="20577"/>
        <pc:sldMkLst>
          <pc:docMk/>
          <pc:sldMk cId="1769547479" sldId="288"/>
        </pc:sldMkLst>
        <pc:spChg chg="mod">
          <ac:chgData name="Dominik Alvaro Rada" userId="7d16c0c8-493b-4c83-8146-d41fe50cd105" providerId="ADAL" clId="{D0FC1234-0602-4C58-BC47-0BF4DC95097C}" dt="2022-08-23T16:12:34.876" v="210" actId="20577"/>
          <ac:spMkLst>
            <pc:docMk/>
            <pc:sldMk cId="1769547479" sldId="288"/>
            <ac:spMk id="5" creationId="{C2AC7EA7-3DDB-4CB7-B3C8-E4D5FC0957F9}"/>
          </ac:spMkLst>
        </pc:spChg>
      </pc:sldChg>
      <pc:sldChg chg="modSp del mod">
        <pc:chgData name="Dominik Alvaro Rada" userId="7d16c0c8-493b-4c83-8146-d41fe50cd105" providerId="ADAL" clId="{D0FC1234-0602-4C58-BC47-0BF4DC95097C}" dt="2022-09-12T17:58:46.390" v="285" actId="47"/>
        <pc:sldMkLst>
          <pc:docMk/>
          <pc:sldMk cId="855657649" sldId="289"/>
        </pc:sldMkLst>
        <pc:spChg chg="mod">
          <ac:chgData name="Dominik Alvaro Rada" userId="7d16c0c8-493b-4c83-8146-d41fe50cd105" providerId="ADAL" clId="{D0FC1234-0602-4C58-BC47-0BF4DC95097C}" dt="2022-08-23T16:28:39.530" v="271" actId="6549"/>
          <ac:spMkLst>
            <pc:docMk/>
            <pc:sldMk cId="855657649" sldId="289"/>
            <ac:spMk id="6" creationId="{08F4D2D7-F9C9-4268-A33B-A47DF2BE8D24}"/>
          </ac:spMkLst>
        </pc:spChg>
      </pc:sldChg>
      <pc:sldChg chg="modSp mod">
        <pc:chgData name="Dominik Alvaro Rada" userId="7d16c0c8-493b-4c83-8146-d41fe50cd105" providerId="ADAL" clId="{D0FC1234-0602-4C58-BC47-0BF4DC95097C}" dt="2022-09-01T14:35:51.706" v="284" actId="1036"/>
        <pc:sldMkLst>
          <pc:docMk/>
          <pc:sldMk cId="4038732941" sldId="290"/>
        </pc:sldMkLst>
        <pc:picChg chg="mod">
          <ac:chgData name="Dominik Alvaro Rada" userId="7d16c0c8-493b-4c83-8146-d41fe50cd105" providerId="ADAL" clId="{D0FC1234-0602-4C58-BC47-0BF4DC95097C}" dt="2022-09-01T14:35:51.706" v="284" actId="1036"/>
          <ac:picMkLst>
            <pc:docMk/>
            <pc:sldMk cId="4038732941" sldId="290"/>
            <ac:picMk id="5" creationId="{02AA6C27-B7F7-4B15-AB4F-4ADECECD5640}"/>
          </ac:picMkLst>
        </pc:picChg>
      </pc:sldChg>
      <pc:sldChg chg="modSp add mod">
        <pc:chgData name="Dominik Alvaro Rada" userId="7d16c0c8-493b-4c83-8146-d41fe50cd105" providerId="ADAL" clId="{D0FC1234-0602-4C58-BC47-0BF4DC95097C}" dt="2022-08-23T16:14:24.485" v="270"/>
        <pc:sldMkLst>
          <pc:docMk/>
          <pc:sldMk cId="1585457349" sldId="291"/>
        </pc:sldMkLst>
        <pc:spChg chg="mod">
          <ac:chgData name="Dominik Alvaro Rada" userId="7d16c0c8-493b-4c83-8146-d41fe50cd105" providerId="ADAL" clId="{D0FC1234-0602-4C58-BC47-0BF4DC95097C}" dt="2022-08-23T16:12:41.067" v="218" actId="20577"/>
          <ac:spMkLst>
            <pc:docMk/>
            <pc:sldMk cId="1585457349" sldId="291"/>
            <ac:spMk id="4" creationId="{BB489CC2-B391-4B9F-A6D3-B79F72393681}"/>
          </ac:spMkLst>
        </pc:spChg>
        <pc:spChg chg="mod">
          <ac:chgData name="Dominik Alvaro Rada" userId="7d16c0c8-493b-4c83-8146-d41fe50cd105" providerId="ADAL" clId="{D0FC1234-0602-4C58-BC47-0BF4DC95097C}" dt="2022-08-23T16:14:24.485" v="270"/>
          <ac:spMkLst>
            <pc:docMk/>
            <pc:sldMk cId="1585457349" sldId="291"/>
            <ac:spMk id="5" creationId="{C2AC7EA7-3DDB-4CB7-B3C8-E4D5FC0957F9}"/>
          </ac:spMkLst>
        </pc:spChg>
      </pc:sldChg>
      <pc:sldChg chg="addSp modSp add">
        <pc:chgData name="Dominik Alvaro Rada" userId="7d16c0c8-493b-4c83-8146-d41fe50cd105" providerId="ADAL" clId="{D0FC1234-0602-4C58-BC47-0BF4DC95097C}" dt="2022-08-23T16:29:25.011" v="276"/>
        <pc:sldMkLst>
          <pc:docMk/>
          <pc:sldMk cId="3656412581" sldId="292"/>
        </pc:sldMkLst>
        <pc:spChg chg="add mod">
          <ac:chgData name="Dominik Alvaro Rada" userId="7d16c0c8-493b-4c83-8146-d41fe50cd105" providerId="ADAL" clId="{D0FC1234-0602-4C58-BC47-0BF4DC95097C}" dt="2022-08-23T16:29:25.011" v="276"/>
          <ac:spMkLst>
            <pc:docMk/>
            <pc:sldMk cId="3656412581" sldId="292"/>
            <ac:spMk id="2" creationId="{13CFABAB-EF50-94A0-87E0-024DD80A2CF5}"/>
          </ac:spMkLst>
        </pc:spChg>
        <pc:spChg chg="add mod">
          <ac:chgData name="Dominik Alvaro Rada" userId="7d16c0c8-493b-4c83-8146-d41fe50cd105" providerId="ADAL" clId="{D0FC1234-0602-4C58-BC47-0BF4DC95097C}" dt="2022-08-23T16:29:25.011" v="276"/>
          <ac:spMkLst>
            <pc:docMk/>
            <pc:sldMk cId="3656412581" sldId="292"/>
            <ac:spMk id="3" creationId="{DC811CF3-7B97-6E08-8BAF-CE8657D8232F}"/>
          </ac:spMkLst>
        </pc:spChg>
      </pc:sldChg>
    </pc:docChg>
  </pc:docChgLst>
  <pc:docChgLst>
    <pc:chgData name="Dominik Alvaro Rada" userId="7d16c0c8-493b-4c83-8146-d41fe50cd105" providerId="ADAL" clId="{5558D981-01DB-44BB-9DEC-D4A6A045A7C0}"/>
    <pc:docChg chg="addSld modSld">
      <pc:chgData name="Dominik Alvaro Rada" userId="7d16c0c8-493b-4c83-8146-d41fe50cd105" providerId="ADAL" clId="{5558D981-01DB-44BB-9DEC-D4A6A045A7C0}" dt="2022-09-02T14:41:28.828" v="0"/>
      <pc:docMkLst>
        <pc:docMk/>
      </pc:docMkLst>
      <pc:sldChg chg="add">
        <pc:chgData name="Dominik Alvaro Rada" userId="7d16c0c8-493b-4c83-8146-d41fe50cd105" providerId="ADAL" clId="{5558D981-01DB-44BB-9DEC-D4A6A045A7C0}" dt="2022-09-02T14:41:28.828" v="0"/>
        <pc:sldMkLst>
          <pc:docMk/>
          <pc:sldMk cId="2941361500" sldId="293"/>
        </pc:sldMkLst>
      </pc:sldChg>
    </pc:docChg>
  </pc:docChgLst>
  <pc:docChgLst>
    <pc:chgData name="Dominik Alvaro" userId="7d16c0c8-493b-4c83-8146-d41fe50cd105" providerId="ADAL" clId="{FEA3BA22-FF6A-4F0F-B46A-812498D5BADF}"/>
    <pc:docChg chg="addSld delSld modSld">
      <pc:chgData name="Dominik Alvaro" userId="7d16c0c8-493b-4c83-8146-d41fe50cd105" providerId="ADAL" clId="{FEA3BA22-FF6A-4F0F-B46A-812498D5BADF}" dt="2022-08-19T12:54:11.798" v="3"/>
      <pc:docMkLst>
        <pc:docMk/>
      </pc:docMkLst>
      <pc:sldChg chg="del">
        <pc:chgData name="Dominik Alvaro" userId="7d16c0c8-493b-4c83-8146-d41fe50cd105" providerId="ADAL" clId="{FEA3BA22-FF6A-4F0F-B46A-812498D5BADF}" dt="2022-08-19T12:54:07.564" v="2" actId="47"/>
        <pc:sldMkLst>
          <pc:docMk/>
          <pc:sldMk cId="3263342447" sldId="256"/>
        </pc:sldMkLst>
      </pc:sldChg>
      <pc:sldChg chg="modSp add mod">
        <pc:chgData name="Dominik Alvaro" userId="7d16c0c8-493b-4c83-8146-d41fe50cd105" providerId="ADAL" clId="{FEA3BA22-FF6A-4F0F-B46A-812498D5BADF}" dt="2022-08-19T12:54:11.798" v="3"/>
        <pc:sldMkLst>
          <pc:docMk/>
          <pc:sldMk cId="855657649" sldId="289"/>
        </pc:sldMkLst>
        <pc:spChg chg="mod">
          <ac:chgData name="Dominik Alvaro" userId="7d16c0c8-493b-4c83-8146-d41fe50cd105" providerId="ADAL" clId="{FEA3BA22-FF6A-4F0F-B46A-812498D5BADF}" dt="2022-08-19T12:54:11.798" v="3"/>
          <ac:spMkLst>
            <pc:docMk/>
            <pc:sldMk cId="855657649" sldId="289"/>
            <ac:spMk id="4" creationId="{2491EF5B-3067-7546-837B-2D005F3ED499}"/>
          </ac:spMkLst>
        </pc:spChg>
      </pc:sldChg>
      <pc:sldChg chg="add">
        <pc:chgData name="Dominik Alvaro" userId="7d16c0c8-493b-4c83-8146-d41fe50cd105" providerId="ADAL" clId="{FEA3BA22-FF6A-4F0F-B46A-812498D5BADF}" dt="2022-08-19T12:54:06.131" v="1"/>
        <pc:sldMkLst>
          <pc:docMk/>
          <pc:sldMk cId="4038732941" sldId="290"/>
        </pc:sldMkLst>
      </pc:sldChg>
    </pc:docChg>
  </pc:docChgLst>
  <pc:docChgLst>
    <pc:chgData name="Dominik Rada" userId="7d16c0c8-493b-4c83-8146-d41fe50cd105" providerId="ADAL" clId="{D0D119D5-DD4A-465B-A08B-3EBC4005CC5E}"/>
    <pc:docChg chg="modSld">
      <pc:chgData name="Dominik Rada" userId="7d16c0c8-493b-4c83-8146-d41fe50cd105" providerId="ADAL" clId="{D0D119D5-DD4A-465B-A08B-3EBC4005CC5E}" dt="2021-10-12T06:24:43.358" v="22" actId="5793"/>
      <pc:docMkLst>
        <pc:docMk/>
      </pc:docMkLst>
      <pc:sldChg chg="modSp mod">
        <pc:chgData name="Dominik Rada" userId="7d16c0c8-493b-4c83-8146-d41fe50cd105" providerId="ADAL" clId="{D0D119D5-DD4A-465B-A08B-3EBC4005CC5E}" dt="2021-10-12T06:24:43.358" v="22" actId="5793"/>
        <pc:sldMkLst>
          <pc:docMk/>
          <pc:sldMk cId="439835400" sldId="266"/>
        </pc:sldMkLst>
        <pc:spChg chg="mod">
          <ac:chgData name="Dominik Rada" userId="7d16c0c8-493b-4c83-8146-d41fe50cd105" providerId="ADAL" clId="{D0D119D5-DD4A-465B-A08B-3EBC4005CC5E}" dt="2021-10-12T06:24:43.358" v="22" actId="5793"/>
          <ac:spMkLst>
            <pc:docMk/>
            <pc:sldMk cId="439835400" sldId="266"/>
            <ac:spMk id="5" creationId="{B200CB56-73F3-491D-9957-24B39258A83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B0F7ADA8-E0D8-E140-B3EB-7B177B99ED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84321F44-F4CD-1342-9190-83F8027175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E82366C8-899C-3046-9F1A-E4AA93091E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AF3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2C8EF9BC-CA15-F749-AE84-143521C1B7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AF3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CI slide">
    <p:bg>
      <p:bgPr>
        <a:solidFill>
          <a:srgbClr val="00AF3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CDFB5469-7B43-0D44-819F-C704135239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3839D93F-D054-0C49-B5BA-33CA7A41AA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3E1F77B3-EBC6-1040-9535-33D9549B74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797919FE-C3ED-C14E-AED0-882F98229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24329B9F-B123-B646-A47E-27058DD10E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1109301E-D1AD-0B43-976E-29DC995E1D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3DE62B41-48ED-D243-8CF8-571E1EC807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B2E98577-C944-7148-9D17-F5F41F0E8A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9E2804-C383-45B4-91DC-6D45D15B48E3}"/>
              </a:ext>
            </a:extLst>
          </p:cNvPr>
          <p:cNvSpPr>
            <a:spLocks noGrp="1"/>
          </p:cNvSpPr>
          <p:nvPr>
            <p:ph type="title"/>
          </p:nvPr>
        </p:nvSpPr>
        <p:spPr/>
        <p:txBody>
          <a:bodyPr/>
          <a:lstStyle/>
          <a:p>
            <a:pPr rtl="0"/>
            <a:r>
              <a:rPr lang="cs-CZ" i="0" dirty="0">
                <a:effectLst/>
                <a:latin typeface="Arial" panose="020B0604020202020204" pitchFamily="34" charset="0"/>
              </a:rPr>
              <a:t>Rastrová grafika</a:t>
            </a:r>
            <a:endParaRPr lang="cs-CZ" dirty="0"/>
          </a:p>
        </p:txBody>
      </p:sp>
      <p:sp>
        <p:nvSpPr>
          <p:cNvPr id="7" name="Obdélník 6"/>
          <p:cNvSpPr/>
          <p:nvPr/>
        </p:nvSpPr>
        <p:spPr>
          <a:xfrm>
            <a:off x="5965195" y="3198168"/>
            <a:ext cx="261610"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cs-CZ" sz="24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3" name="Podnadpis 2">
            <a:extLst>
              <a:ext uri="{FF2B5EF4-FFF2-40B4-BE49-F238E27FC236}">
                <a16:creationId xmlns:a16="http://schemas.microsoft.com/office/drawing/2014/main" id="{71C03F00-F217-4336-83B8-CDDDAAF544B7}"/>
              </a:ext>
            </a:extLst>
          </p:cNvPr>
          <p:cNvSpPr>
            <a:spLocks noGrp="1"/>
          </p:cNvSpPr>
          <p:nvPr>
            <p:ph type="subTitle" idx="1"/>
          </p:nvPr>
        </p:nvSpPr>
        <p:spPr>
          <a:xfrm>
            <a:off x="398502" y="4704642"/>
            <a:ext cx="11361600" cy="698497"/>
          </a:xfrm>
        </p:spPr>
        <p:txBody>
          <a:bodyPr/>
          <a:lstStyle/>
          <a:p>
            <a:pPr algn="ctr"/>
            <a:r>
              <a:rPr lang="cs-CZ" sz="1800" spc="10" dirty="0">
                <a:effectLst/>
                <a:ea typeface="Times New Roman" panose="02020603050405020304" pitchFamily="18" charset="0"/>
                <a:cs typeface="Calibri" panose="020F0502020204030204" pitchFamily="34" charset="0"/>
              </a:rPr>
              <a:t>Prezentace je vytvořena v rámci projektu ZIP, </a:t>
            </a:r>
            <a:r>
              <a:rPr lang="cs-CZ" sz="1800" spc="10" dirty="0" err="1">
                <a:effectLst/>
                <a:ea typeface="Times New Roman" panose="02020603050405020304" pitchFamily="18" charset="0"/>
                <a:cs typeface="Calibri" panose="020F0502020204030204" pitchFamily="34" charset="0"/>
              </a:rPr>
              <a:t>reg</a:t>
            </a:r>
            <a:r>
              <a:rPr lang="cs-CZ" sz="1800" spc="10" dirty="0">
                <a:effectLst/>
                <a:ea typeface="Times New Roman" panose="02020603050405020304" pitchFamily="18" charset="0"/>
                <a:cs typeface="Calibri" panose="020F0502020204030204" pitchFamily="34" charset="0"/>
              </a:rPr>
              <a:t>. č. CZ.02.3.68/0.0/0.0/19_068/0016170</a:t>
            </a:r>
            <a:endParaRPr lang="en-US" dirty="0"/>
          </a:p>
        </p:txBody>
      </p:sp>
      <p:pic>
        <p:nvPicPr>
          <p:cNvPr id="5" name="Obrázek 4" descr="Obsah obrázku text&#10;&#10;Popis byl vytvořen automaticky">
            <a:extLst>
              <a:ext uri="{FF2B5EF4-FFF2-40B4-BE49-F238E27FC236}">
                <a16:creationId xmlns:a16="http://schemas.microsoft.com/office/drawing/2014/main" id="{02AA6C27-B7F7-4B15-AB4F-4ADECECD5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309" y="5052429"/>
            <a:ext cx="6479771" cy="1438102"/>
          </a:xfrm>
          <a:prstGeom prst="rect">
            <a:avLst/>
          </a:prstGeom>
        </p:spPr>
      </p:pic>
    </p:spTree>
    <p:extLst>
      <p:ext uri="{BB962C8B-B14F-4D97-AF65-F5344CB8AC3E}">
        <p14:creationId xmlns:p14="http://schemas.microsoft.com/office/powerpoint/2010/main" val="4038732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654BAB0-0C61-467A-836F-D084422C3523}"/>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FD71BC33-A498-4236-A569-D1685494B56B}"/>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484ACB80-BDF9-4CF7-BEA1-0E6663B8BB18}"/>
              </a:ext>
            </a:extLst>
          </p:cNvPr>
          <p:cNvSpPr>
            <a:spLocks noGrp="1"/>
          </p:cNvSpPr>
          <p:nvPr>
            <p:ph type="title"/>
          </p:nvPr>
        </p:nvSpPr>
        <p:spPr/>
        <p:txBody>
          <a:bodyPr/>
          <a:lstStyle/>
          <a:p>
            <a:r>
              <a:rPr lang="cs-CZ" dirty="0"/>
              <a:t>Komprese</a:t>
            </a:r>
          </a:p>
        </p:txBody>
      </p:sp>
      <p:sp>
        <p:nvSpPr>
          <p:cNvPr id="9" name="Zástupný obsah 4">
            <a:extLst>
              <a:ext uri="{FF2B5EF4-FFF2-40B4-BE49-F238E27FC236}">
                <a16:creationId xmlns:a16="http://schemas.microsoft.com/office/drawing/2014/main" id="{612D1813-0801-48DE-8670-C113256C3066}"/>
              </a:ext>
            </a:extLst>
          </p:cNvPr>
          <p:cNvSpPr txBox="1">
            <a:spLocks/>
          </p:cNvSpPr>
          <p:nvPr/>
        </p:nvSpPr>
        <p:spPr>
          <a:xfrm>
            <a:off x="720000" y="1692002"/>
            <a:ext cx="5218236" cy="413999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b="1" kern="0" dirty="0"/>
              <a:t>Úkol:</a:t>
            </a:r>
          </a:p>
          <a:p>
            <a:pPr marL="72000" indent="0">
              <a:buNone/>
            </a:pPr>
            <a:r>
              <a:rPr lang="cs-CZ" kern="0" dirty="0"/>
              <a:t>Stáhněte si libovolný obrázek, kterému upravíte počet barev. Zkuste si obrázek uložit a zjistit velikost obrázku. Můžete při uložení obrázku zvolit i nižší kvalitu. Jak se velikost a kvalita výsledného souboru liší?</a:t>
            </a:r>
            <a:br>
              <a:rPr lang="cs-CZ" kern="0" dirty="0"/>
            </a:br>
            <a:r>
              <a:rPr lang="cs-CZ" sz="2000" kern="0" dirty="0"/>
              <a:t>Pozn.: Obraz – Snížit počet barev</a:t>
            </a:r>
          </a:p>
        </p:txBody>
      </p:sp>
      <p:sp>
        <p:nvSpPr>
          <p:cNvPr id="5" name="TextovéPole 4">
            <a:extLst>
              <a:ext uri="{FF2B5EF4-FFF2-40B4-BE49-F238E27FC236}">
                <a16:creationId xmlns:a16="http://schemas.microsoft.com/office/drawing/2014/main" id="{152C8AC1-9289-104D-1BA6-A3EFE1185510}"/>
              </a:ext>
            </a:extLst>
          </p:cNvPr>
          <p:cNvSpPr txBox="1"/>
          <p:nvPr/>
        </p:nvSpPr>
        <p:spPr>
          <a:xfrm>
            <a:off x="7628764" y="4970718"/>
            <a:ext cx="2468240" cy="276999"/>
          </a:xfrm>
          <a:prstGeom prst="rect">
            <a:avLst/>
          </a:prstGeom>
          <a:noFill/>
        </p:spPr>
        <p:txBody>
          <a:bodyPr wrap="none" rtlCol="0">
            <a:spAutoFit/>
          </a:bodyPr>
          <a:lstStyle/>
          <a:p>
            <a:r>
              <a:rPr lang="cs-CZ" sz="1200" i="1" dirty="0"/>
              <a:t>Obr. 3: Rozdíl v kompresi obrázku</a:t>
            </a:r>
          </a:p>
        </p:txBody>
      </p:sp>
      <p:pic>
        <p:nvPicPr>
          <p:cNvPr id="3080" name="Picture 8">
            <a:extLst>
              <a:ext uri="{FF2B5EF4-FFF2-40B4-BE49-F238E27FC236}">
                <a16:creationId xmlns:a16="http://schemas.microsoft.com/office/drawing/2014/main" id="{564377B7-D2E1-6390-9E6C-F078E1BFF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766" y="2158662"/>
            <a:ext cx="5218236" cy="273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47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DABFF1C-9606-403D-8DBB-F5679B66F3FF}"/>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00BC50AE-C2CB-4F71-91C9-F31C2C6C58A5}"/>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20214B6C-EDE2-43BC-85CC-F8D7D8EF565A}"/>
              </a:ext>
            </a:extLst>
          </p:cNvPr>
          <p:cNvSpPr>
            <a:spLocks noGrp="1"/>
          </p:cNvSpPr>
          <p:nvPr>
            <p:ph type="title"/>
          </p:nvPr>
        </p:nvSpPr>
        <p:spPr/>
        <p:txBody>
          <a:bodyPr/>
          <a:lstStyle/>
          <a:p>
            <a:r>
              <a:rPr lang="cs-CZ" dirty="0"/>
              <a:t>Aplikace</a:t>
            </a:r>
          </a:p>
        </p:txBody>
      </p:sp>
      <p:sp>
        <p:nvSpPr>
          <p:cNvPr id="5" name="Zástupný obsah 4">
            <a:extLst>
              <a:ext uri="{FF2B5EF4-FFF2-40B4-BE49-F238E27FC236}">
                <a16:creationId xmlns:a16="http://schemas.microsoft.com/office/drawing/2014/main" id="{2FCF6988-47F9-4868-871A-DF1DA980C96B}"/>
              </a:ext>
            </a:extLst>
          </p:cNvPr>
          <p:cNvSpPr>
            <a:spLocks noGrp="1"/>
          </p:cNvSpPr>
          <p:nvPr>
            <p:ph idx="1"/>
          </p:nvPr>
        </p:nvSpPr>
        <p:spPr/>
        <p:txBody>
          <a:bodyPr/>
          <a:lstStyle/>
          <a:p>
            <a:r>
              <a:rPr lang="cs-CZ" dirty="0"/>
              <a:t>Adobe Photoshop</a:t>
            </a:r>
          </a:p>
          <a:p>
            <a:r>
              <a:rPr lang="cs-CZ" dirty="0"/>
              <a:t>Corel </a:t>
            </a:r>
            <a:r>
              <a:rPr lang="cs-CZ" dirty="0" err="1"/>
              <a:t>PaintShop</a:t>
            </a:r>
            <a:endParaRPr lang="cs-CZ" dirty="0"/>
          </a:p>
          <a:p>
            <a:r>
              <a:rPr lang="cs-CZ" dirty="0" err="1"/>
              <a:t>Zoner</a:t>
            </a:r>
            <a:r>
              <a:rPr lang="cs-CZ" dirty="0"/>
              <a:t> </a:t>
            </a:r>
            <a:r>
              <a:rPr lang="cs-CZ" dirty="0" err="1"/>
              <a:t>Photo</a:t>
            </a:r>
            <a:r>
              <a:rPr lang="cs-CZ" dirty="0"/>
              <a:t> Studio</a:t>
            </a:r>
          </a:p>
          <a:p>
            <a:r>
              <a:rPr lang="cs-CZ" b="1" dirty="0" err="1"/>
              <a:t>Inkscape</a:t>
            </a:r>
            <a:r>
              <a:rPr lang="cs-CZ" b="1" dirty="0"/>
              <a:t> </a:t>
            </a:r>
            <a:r>
              <a:rPr lang="cs-CZ" dirty="0"/>
              <a:t>– zdarma</a:t>
            </a:r>
          </a:p>
          <a:p>
            <a:r>
              <a:rPr lang="cs-CZ" b="1" dirty="0" err="1"/>
              <a:t>IrfanView</a:t>
            </a:r>
            <a:r>
              <a:rPr lang="cs-CZ" b="1" dirty="0"/>
              <a:t> </a:t>
            </a:r>
            <a:r>
              <a:rPr lang="cs-CZ" dirty="0"/>
              <a:t>– zdarma</a:t>
            </a:r>
          </a:p>
          <a:p>
            <a:r>
              <a:rPr lang="cs-CZ" b="1" dirty="0" err="1"/>
              <a:t>Gimp</a:t>
            </a:r>
            <a:r>
              <a:rPr lang="cs-CZ" b="1" dirty="0"/>
              <a:t> </a:t>
            </a:r>
            <a:r>
              <a:rPr lang="cs-CZ" dirty="0"/>
              <a:t>– zdarma</a:t>
            </a:r>
          </a:p>
          <a:p>
            <a:r>
              <a:rPr lang="cs-CZ" b="1" dirty="0" err="1"/>
              <a:t>Photopea</a:t>
            </a:r>
            <a:r>
              <a:rPr lang="cs-CZ" b="1" dirty="0"/>
              <a:t> </a:t>
            </a:r>
            <a:r>
              <a:rPr lang="cs-CZ" dirty="0"/>
              <a:t>– zdarma, ve webovém prohlížeči</a:t>
            </a:r>
          </a:p>
          <a:p>
            <a:r>
              <a:rPr lang="cs-CZ" dirty="0"/>
              <a:t>a mnoho dalších…</a:t>
            </a:r>
          </a:p>
          <a:p>
            <a:endParaRPr lang="cs-CZ" dirty="0"/>
          </a:p>
          <a:p>
            <a:endParaRPr lang="cs-CZ" dirty="0"/>
          </a:p>
        </p:txBody>
      </p:sp>
    </p:spTree>
    <p:extLst>
      <p:ext uri="{BB962C8B-B14F-4D97-AF65-F5344CB8AC3E}">
        <p14:creationId xmlns:p14="http://schemas.microsoft.com/office/powerpoint/2010/main" val="663360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2A592AE-BE79-436D-B414-083DBC1A8457}"/>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2EEC27A1-B8A2-480C-B466-58A001140CF0}"/>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1C977DEC-A96C-44AF-9E59-631C80C971AC}"/>
              </a:ext>
            </a:extLst>
          </p:cNvPr>
          <p:cNvSpPr>
            <a:spLocks noGrp="1"/>
          </p:cNvSpPr>
          <p:nvPr>
            <p:ph type="title"/>
          </p:nvPr>
        </p:nvSpPr>
        <p:spPr/>
        <p:txBody>
          <a:bodyPr/>
          <a:lstStyle/>
          <a:p>
            <a:r>
              <a:rPr lang="cs-CZ" dirty="0"/>
              <a:t>Základní pojmy</a:t>
            </a:r>
          </a:p>
        </p:txBody>
      </p:sp>
      <p:sp>
        <p:nvSpPr>
          <p:cNvPr id="5" name="Zástupný obsah 4">
            <a:extLst>
              <a:ext uri="{FF2B5EF4-FFF2-40B4-BE49-F238E27FC236}">
                <a16:creationId xmlns:a16="http://schemas.microsoft.com/office/drawing/2014/main" id="{AD465FB4-040E-4999-AB20-8B160CA1C756}"/>
              </a:ext>
            </a:extLst>
          </p:cNvPr>
          <p:cNvSpPr>
            <a:spLocks noGrp="1"/>
          </p:cNvSpPr>
          <p:nvPr>
            <p:ph idx="1"/>
          </p:nvPr>
        </p:nvSpPr>
        <p:spPr/>
        <p:txBody>
          <a:bodyPr/>
          <a:lstStyle/>
          <a:p>
            <a:r>
              <a:rPr lang="cs-CZ" dirty="0"/>
              <a:t>Jas </a:t>
            </a:r>
            <a:r>
              <a:rPr lang="cs-CZ" sz="2000" dirty="0"/>
              <a:t>(Obraz – Úpravy – Jas/Kontrast…)</a:t>
            </a:r>
          </a:p>
          <a:p>
            <a:r>
              <a:rPr lang="cs-CZ" dirty="0"/>
              <a:t>Kontrast </a:t>
            </a:r>
            <a:r>
              <a:rPr lang="cs-CZ" sz="2000" dirty="0"/>
              <a:t>(Obraz – Úpravy – Jas/Kontrast…)</a:t>
            </a:r>
          </a:p>
          <a:p>
            <a:r>
              <a:rPr lang="cs-CZ" dirty="0"/>
              <a:t>Histogram </a:t>
            </a:r>
            <a:r>
              <a:rPr lang="cs-CZ" sz="2000" dirty="0"/>
              <a:t>(Obraz – Úpravy – Úroveň)</a:t>
            </a:r>
          </a:p>
          <a:p>
            <a:r>
              <a:rPr lang="cs-CZ" dirty="0"/>
              <a:t>Gama korekce </a:t>
            </a:r>
            <a:r>
              <a:rPr lang="cs-CZ" sz="2000" dirty="0"/>
              <a:t>(Obraz – Úpravy – Expozice)</a:t>
            </a:r>
          </a:p>
          <a:p>
            <a:endParaRPr lang="cs-CZ" dirty="0"/>
          </a:p>
          <a:p>
            <a:pPr marL="72000" indent="0">
              <a:buNone/>
            </a:pPr>
            <a:r>
              <a:rPr lang="cs-CZ" b="1" dirty="0"/>
              <a:t>Úkol</a:t>
            </a:r>
          </a:p>
          <a:p>
            <a:pPr marL="72000" indent="0">
              <a:buNone/>
            </a:pPr>
            <a:r>
              <a:rPr lang="cs-CZ" dirty="0"/>
              <a:t>Stáhněte si obrázek z e-learningu a zkuste si jednotlivé úpravy těchto vlastností. </a:t>
            </a:r>
          </a:p>
          <a:p>
            <a:endParaRPr lang="cs-CZ" dirty="0"/>
          </a:p>
          <a:p>
            <a:pPr marL="72000" indent="0">
              <a:buNone/>
            </a:pPr>
            <a:endParaRPr lang="cs-CZ" dirty="0"/>
          </a:p>
        </p:txBody>
      </p:sp>
    </p:spTree>
    <p:extLst>
      <p:ext uri="{BB962C8B-B14F-4D97-AF65-F5344CB8AC3E}">
        <p14:creationId xmlns:p14="http://schemas.microsoft.com/office/powerpoint/2010/main" val="3154931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2A592AE-BE79-436D-B414-083DBC1A8457}"/>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2EEC27A1-B8A2-480C-B466-58A001140CF0}"/>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1C977DEC-A96C-44AF-9E59-631C80C971AC}"/>
              </a:ext>
            </a:extLst>
          </p:cNvPr>
          <p:cNvSpPr>
            <a:spLocks noGrp="1"/>
          </p:cNvSpPr>
          <p:nvPr>
            <p:ph type="title"/>
          </p:nvPr>
        </p:nvSpPr>
        <p:spPr/>
        <p:txBody>
          <a:bodyPr/>
          <a:lstStyle/>
          <a:p>
            <a:r>
              <a:rPr lang="cs-CZ" dirty="0"/>
              <a:t>Základní pojmy – prakticky</a:t>
            </a:r>
          </a:p>
        </p:txBody>
      </p:sp>
      <p:sp>
        <p:nvSpPr>
          <p:cNvPr id="5" name="Zástupný obsah 4">
            <a:extLst>
              <a:ext uri="{FF2B5EF4-FFF2-40B4-BE49-F238E27FC236}">
                <a16:creationId xmlns:a16="http://schemas.microsoft.com/office/drawing/2014/main" id="{AD465FB4-040E-4999-AB20-8B160CA1C756}"/>
              </a:ext>
            </a:extLst>
          </p:cNvPr>
          <p:cNvSpPr>
            <a:spLocks noGrp="1"/>
          </p:cNvSpPr>
          <p:nvPr>
            <p:ph idx="1"/>
          </p:nvPr>
        </p:nvSpPr>
        <p:spPr/>
        <p:txBody>
          <a:bodyPr/>
          <a:lstStyle/>
          <a:p>
            <a:r>
              <a:rPr lang="cs-CZ" b="1" dirty="0"/>
              <a:t>Jas</a:t>
            </a:r>
          </a:p>
          <a:p>
            <a:r>
              <a:rPr lang="cs-CZ" dirty="0"/>
              <a:t>Kontrast</a:t>
            </a:r>
          </a:p>
          <a:p>
            <a:r>
              <a:rPr lang="cs-CZ" dirty="0"/>
              <a:t>Histogram</a:t>
            </a:r>
          </a:p>
          <a:p>
            <a:r>
              <a:rPr lang="cs-CZ" dirty="0"/>
              <a:t>Gama korekce</a:t>
            </a:r>
          </a:p>
          <a:p>
            <a:endParaRPr lang="cs-CZ" dirty="0"/>
          </a:p>
          <a:p>
            <a:pPr marL="72000" indent="0">
              <a:buNone/>
            </a:pPr>
            <a:endParaRPr lang="cs-CZ" dirty="0"/>
          </a:p>
        </p:txBody>
      </p:sp>
    </p:spTree>
    <p:extLst>
      <p:ext uri="{BB962C8B-B14F-4D97-AF65-F5344CB8AC3E}">
        <p14:creationId xmlns:p14="http://schemas.microsoft.com/office/powerpoint/2010/main" val="1408690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2A592AE-BE79-436D-B414-083DBC1A8457}"/>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2EEC27A1-B8A2-480C-B466-58A001140CF0}"/>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1C977DEC-A96C-44AF-9E59-631C80C971AC}"/>
              </a:ext>
            </a:extLst>
          </p:cNvPr>
          <p:cNvSpPr>
            <a:spLocks noGrp="1"/>
          </p:cNvSpPr>
          <p:nvPr>
            <p:ph type="title"/>
          </p:nvPr>
        </p:nvSpPr>
        <p:spPr/>
        <p:txBody>
          <a:bodyPr/>
          <a:lstStyle/>
          <a:p>
            <a:r>
              <a:rPr lang="cs-CZ" dirty="0"/>
              <a:t>Základní pojmy – prakticky</a:t>
            </a:r>
          </a:p>
        </p:txBody>
      </p:sp>
      <p:sp>
        <p:nvSpPr>
          <p:cNvPr id="5" name="Zástupný obsah 4">
            <a:extLst>
              <a:ext uri="{FF2B5EF4-FFF2-40B4-BE49-F238E27FC236}">
                <a16:creationId xmlns:a16="http://schemas.microsoft.com/office/drawing/2014/main" id="{AD465FB4-040E-4999-AB20-8B160CA1C756}"/>
              </a:ext>
            </a:extLst>
          </p:cNvPr>
          <p:cNvSpPr>
            <a:spLocks noGrp="1"/>
          </p:cNvSpPr>
          <p:nvPr>
            <p:ph idx="1"/>
          </p:nvPr>
        </p:nvSpPr>
        <p:spPr/>
        <p:txBody>
          <a:bodyPr/>
          <a:lstStyle/>
          <a:p>
            <a:r>
              <a:rPr lang="cs-CZ" dirty="0"/>
              <a:t>Jas</a:t>
            </a:r>
          </a:p>
          <a:p>
            <a:r>
              <a:rPr lang="cs-CZ" b="1" dirty="0"/>
              <a:t>Kontrast</a:t>
            </a:r>
          </a:p>
          <a:p>
            <a:r>
              <a:rPr lang="cs-CZ" dirty="0"/>
              <a:t>Histogram</a:t>
            </a:r>
          </a:p>
          <a:p>
            <a:r>
              <a:rPr lang="cs-CZ" dirty="0"/>
              <a:t>Gama korekce</a:t>
            </a:r>
          </a:p>
          <a:p>
            <a:endParaRPr lang="cs-CZ" dirty="0"/>
          </a:p>
          <a:p>
            <a:pPr marL="72000" indent="0">
              <a:buNone/>
            </a:pPr>
            <a:endParaRPr lang="cs-CZ" dirty="0"/>
          </a:p>
        </p:txBody>
      </p:sp>
    </p:spTree>
    <p:extLst>
      <p:ext uri="{BB962C8B-B14F-4D97-AF65-F5344CB8AC3E}">
        <p14:creationId xmlns:p14="http://schemas.microsoft.com/office/powerpoint/2010/main" val="1809907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2A592AE-BE79-436D-B414-083DBC1A8457}"/>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2EEC27A1-B8A2-480C-B466-58A001140CF0}"/>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1C977DEC-A96C-44AF-9E59-631C80C971AC}"/>
              </a:ext>
            </a:extLst>
          </p:cNvPr>
          <p:cNvSpPr>
            <a:spLocks noGrp="1"/>
          </p:cNvSpPr>
          <p:nvPr>
            <p:ph type="title"/>
          </p:nvPr>
        </p:nvSpPr>
        <p:spPr/>
        <p:txBody>
          <a:bodyPr/>
          <a:lstStyle/>
          <a:p>
            <a:r>
              <a:rPr lang="cs-CZ" dirty="0"/>
              <a:t>Základní pojmy – prakticky</a:t>
            </a:r>
          </a:p>
        </p:txBody>
      </p:sp>
      <p:sp>
        <p:nvSpPr>
          <p:cNvPr id="5" name="Zástupný obsah 4">
            <a:extLst>
              <a:ext uri="{FF2B5EF4-FFF2-40B4-BE49-F238E27FC236}">
                <a16:creationId xmlns:a16="http://schemas.microsoft.com/office/drawing/2014/main" id="{AD465FB4-040E-4999-AB20-8B160CA1C756}"/>
              </a:ext>
            </a:extLst>
          </p:cNvPr>
          <p:cNvSpPr>
            <a:spLocks noGrp="1"/>
          </p:cNvSpPr>
          <p:nvPr>
            <p:ph idx="1"/>
          </p:nvPr>
        </p:nvSpPr>
        <p:spPr/>
        <p:txBody>
          <a:bodyPr/>
          <a:lstStyle/>
          <a:p>
            <a:r>
              <a:rPr lang="cs-CZ" dirty="0"/>
              <a:t>Jas</a:t>
            </a:r>
          </a:p>
          <a:p>
            <a:r>
              <a:rPr lang="cs-CZ" dirty="0"/>
              <a:t>Kontrast</a:t>
            </a:r>
          </a:p>
          <a:p>
            <a:r>
              <a:rPr lang="cs-CZ" b="1" dirty="0"/>
              <a:t>Histogram </a:t>
            </a:r>
            <a:r>
              <a:rPr lang="cs-CZ" dirty="0"/>
              <a:t>– rozložení hodnot jasu, ideální histogram je „pohoří“</a:t>
            </a:r>
          </a:p>
          <a:p>
            <a:r>
              <a:rPr lang="cs-CZ" dirty="0"/>
              <a:t>Gama korekce</a:t>
            </a:r>
          </a:p>
          <a:p>
            <a:endParaRPr lang="cs-CZ" dirty="0"/>
          </a:p>
          <a:p>
            <a:pPr marL="72000" indent="0">
              <a:buNone/>
            </a:pPr>
            <a:endParaRPr lang="cs-CZ" dirty="0"/>
          </a:p>
        </p:txBody>
      </p:sp>
    </p:spTree>
    <p:extLst>
      <p:ext uri="{BB962C8B-B14F-4D97-AF65-F5344CB8AC3E}">
        <p14:creationId xmlns:p14="http://schemas.microsoft.com/office/powerpoint/2010/main" val="2578692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2A592AE-BE79-436D-B414-083DBC1A8457}"/>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2EEC27A1-B8A2-480C-B466-58A001140CF0}"/>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1C977DEC-A96C-44AF-9E59-631C80C971AC}"/>
              </a:ext>
            </a:extLst>
          </p:cNvPr>
          <p:cNvSpPr>
            <a:spLocks noGrp="1"/>
          </p:cNvSpPr>
          <p:nvPr>
            <p:ph type="title"/>
          </p:nvPr>
        </p:nvSpPr>
        <p:spPr/>
        <p:txBody>
          <a:bodyPr/>
          <a:lstStyle/>
          <a:p>
            <a:r>
              <a:rPr lang="cs-CZ" dirty="0"/>
              <a:t>Základní pojmy – prakticky</a:t>
            </a:r>
          </a:p>
        </p:txBody>
      </p:sp>
      <p:sp>
        <p:nvSpPr>
          <p:cNvPr id="5" name="Zástupný obsah 4">
            <a:extLst>
              <a:ext uri="{FF2B5EF4-FFF2-40B4-BE49-F238E27FC236}">
                <a16:creationId xmlns:a16="http://schemas.microsoft.com/office/drawing/2014/main" id="{AD465FB4-040E-4999-AB20-8B160CA1C756}"/>
              </a:ext>
            </a:extLst>
          </p:cNvPr>
          <p:cNvSpPr>
            <a:spLocks noGrp="1"/>
          </p:cNvSpPr>
          <p:nvPr>
            <p:ph idx="1"/>
          </p:nvPr>
        </p:nvSpPr>
        <p:spPr/>
        <p:txBody>
          <a:bodyPr/>
          <a:lstStyle/>
          <a:p>
            <a:r>
              <a:rPr lang="cs-CZ" dirty="0"/>
              <a:t>Jas</a:t>
            </a:r>
          </a:p>
          <a:p>
            <a:r>
              <a:rPr lang="cs-CZ" dirty="0"/>
              <a:t>Kontrast</a:t>
            </a:r>
          </a:p>
          <a:p>
            <a:r>
              <a:rPr lang="cs-CZ" dirty="0"/>
              <a:t>Histogram</a:t>
            </a:r>
          </a:p>
          <a:p>
            <a:r>
              <a:rPr lang="cs-CZ" b="1" dirty="0"/>
              <a:t>Gama korekce </a:t>
            </a:r>
            <a:r>
              <a:rPr lang="cs-CZ" dirty="0"/>
              <a:t>– funkce mezi barvou pixelu a jeho svítivostí</a:t>
            </a:r>
          </a:p>
        </p:txBody>
      </p:sp>
    </p:spTree>
    <p:extLst>
      <p:ext uri="{BB962C8B-B14F-4D97-AF65-F5344CB8AC3E}">
        <p14:creationId xmlns:p14="http://schemas.microsoft.com/office/powerpoint/2010/main" val="3863717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57341CA-8228-4293-BEE5-BA85753AF52C}"/>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4EAA3E2D-1AC2-493B-A9C3-0B6E19146B63}"/>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1D182CF1-6F55-4D6A-8C28-D1CD86E30ED4}"/>
              </a:ext>
            </a:extLst>
          </p:cNvPr>
          <p:cNvSpPr>
            <a:spLocks noGrp="1"/>
          </p:cNvSpPr>
          <p:nvPr>
            <p:ph type="title"/>
          </p:nvPr>
        </p:nvSpPr>
        <p:spPr/>
        <p:txBody>
          <a:bodyPr/>
          <a:lstStyle/>
          <a:p>
            <a:r>
              <a:rPr lang="cs-CZ" dirty="0"/>
              <a:t>Na co si dát pozor</a:t>
            </a:r>
          </a:p>
        </p:txBody>
      </p:sp>
      <p:sp>
        <p:nvSpPr>
          <p:cNvPr id="5" name="Zástupný obsah 4">
            <a:extLst>
              <a:ext uri="{FF2B5EF4-FFF2-40B4-BE49-F238E27FC236}">
                <a16:creationId xmlns:a16="http://schemas.microsoft.com/office/drawing/2014/main" id="{75FD4082-47CA-4A99-BBCB-F7DDA0FF8AAD}"/>
              </a:ext>
            </a:extLst>
          </p:cNvPr>
          <p:cNvSpPr>
            <a:spLocks noGrp="1"/>
          </p:cNvSpPr>
          <p:nvPr>
            <p:ph idx="1"/>
          </p:nvPr>
        </p:nvSpPr>
        <p:spPr/>
        <p:txBody>
          <a:bodyPr/>
          <a:lstStyle/>
          <a:p>
            <a:r>
              <a:rPr lang="cs-CZ" dirty="0"/>
              <a:t>Na vytisknutém obrázku jsou jiné barvy, než jaké vidím na monitoru.</a:t>
            </a:r>
          </a:p>
          <a:p>
            <a:pPr lvl="1"/>
            <a:r>
              <a:rPr lang="cs-CZ" dirty="0"/>
              <a:t>Převod mezi RGB (monitor) na CMY/CMYK model (tiskárna)</a:t>
            </a:r>
          </a:p>
          <a:p>
            <a:pPr lvl="1"/>
            <a:r>
              <a:rPr lang="cs-CZ" dirty="0"/>
              <a:t>Kalibrace barev na monitoru</a:t>
            </a:r>
          </a:p>
          <a:p>
            <a:pPr lvl="1"/>
            <a:r>
              <a:rPr lang="cs-CZ" dirty="0"/>
              <a:t>Eliminace vzorníkem barev </a:t>
            </a:r>
          </a:p>
          <a:p>
            <a:pPr lvl="1"/>
            <a:r>
              <a:rPr lang="cs-CZ" dirty="0"/>
              <a:t>Nastavení ICC profilu v PC</a:t>
            </a:r>
            <a:br>
              <a:rPr lang="cs-CZ" dirty="0"/>
            </a:br>
            <a:r>
              <a:rPr lang="cs-CZ" sz="1500" dirty="0"/>
              <a:t>(Správa barev – Upřesnit – Kalibrovat obrazovku)</a:t>
            </a:r>
          </a:p>
          <a:p>
            <a:pPr lvl="1"/>
            <a:endParaRPr lang="cs-CZ" dirty="0"/>
          </a:p>
          <a:p>
            <a:pPr lvl="1"/>
            <a:endParaRPr lang="cs-CZ" dirty="0"/>
          </a:p>
          <a:p>
            <a:pPr lvl="1"/>
            <a:endParaRPr lang="cs-CZ" dirty="0"/>
          </a:p>
          <a:p>
            <a:pPr lvl="1"/>
            <a:endParaRPr lang="cs-CZ" dirty="0"/>
          </a:p>
          <a:p>
            <a:pPr lvl="1"/>
            <a:endParaRPr lang="cs-CZ" dirty="0"/>
          </a:p>
          <a:p>
            <a:pPr lvl="1"/>
            <a:endParaRPr lang="cs-CZ" dirty="0"/>
          </a:p>
          <a:p>
            <a:pPr marL="324000" lvl="1" indent="0">
              <a:buNone/>
            </a:pPr>
            <a:endParaRPr lang="cs-CZ" dirty="0"/>
          </a:p>
        </p:txBody>
      </p:sp>
      <p:pic>
        <p:nvPicPr>
          <p:cNvPr id="4098" name="Picture 2" descr="New Tools to Profile Backlit Materials | X-Rite Webinar">
            <a:extLst>
              <a:ext uri="{FF2B5EF4-FFF2-40B4-BE49-F238E27FC236}">
                <a16:creationId xmlns:a16="http://schemas.microsoft.com/office/drawing/2014/main" id="{C107A4E1-52CD-487A-8665-68C0734B6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25" y="3238500"/>
            <a:ext cx="4162425" cy="2081213"/>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862BA988-D243-56EF-D068-BA09A05E391E}"/>
              </a:ext>
            </a:extLst>
          </p:cNvPr>
          <p:cNvSpPr txBox="1"/>
          <p:nvPr/>
        </p:nvSpPr>
        <p:spPr>
          <a:xfrm>
            <a:off x="7082858" y="5457849"/>
            <a:ext cx="1902957" cy="276999"/>
          </a:xfrm>
          <a:prstGeom prst="rect">
            <a:avLst/>
          </a:prstGeom>
          <a:noFill/>
        </p:spPr>
        <p:txBody>
          <a:bodyPr wrap="none" rtlCol="0">
            <a:spAutoFit/>
          </a:bodyPr>
          <a:lstStyle/>
          <a:p>
            <a:r>
              <a:rPr lang="cs-CZ" sz="1200" i="1" dirty="0"/>
              <a:t>Obr. 4: Kalibrační zařízení</a:t>
            </a:r>
          </a:p>
        </p:txBody>
      </p:sp>
    </p:spTree>
    <p:extLst>
      <p:ext uri="{BB962C8B-B14F-4D97-AF65-F5344CB8AC3E}">
        <p14:creationId xmlns:p14="http://schemas.microsoft.com/office/powerpoint/2010/main" val="1320019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A613FB4-24B2-4051-BC54-60131FC91338}"/>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B3D85E4B-5AEE-4127-A5E1-09FA091E5AAD}"/>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63DE680A-A6C2-49BE-ABB6-CB9AD3874D75}"/>
              </a:ext>
            </a:extLst>
          </p:cNvPr>
          <p:cNvSpPr>
            <a:spLocks noGrp="1"/>
          </p:cNvSpPr>
          <p:nvPr>
            <p:ph type="title"/>
          </p:nvPr>
        </p:nvSpPr>
        <p:spPr/>
        <p:txBody>
          <a:bodyPr/>
          <a:lstStyle/>
          <a:p>
            <a:r>
              <a:rPr lang="cs-CZ" dirty="0"/>
              <a:t>Na co si dát pozor</a:t>
            </a:r>
          </a:p>
        </p:txBody>
      </p:sp>
      <p:sp>
        <p:nvSpPr>
          <p:cNvPr id="5" name="Zástupný obsah 4">
            <a:extLst>
              <a:ext uri="{FF2B5EF4-FFF2-40B4-BE49-F238E27FC236}">
                <a16:creationId xmlns:a16="http://schemas.microsoft.com/office/drawing/2014/main" id="{E7CB4BDD-CB00-430E-96F4-754657417C1B}"/>
              </a:ext>
            </a:extLst>
          </p:cNvPr>
          <p:cNvSpPr>
            <a:spLocks noGrp="1"/>
          </p:cNvSpPr>
          <p:nvPr>
            <p:ph idx="1"/>
          </p:nvPr>
        </p:nvSpPr>
        <p:spPr/>
        <p:txBody>
          <a:bodyPr/>
          <a:lstStyle/>
          <a:p>
            <a:r>
              <a:rPr lang="cs-CZ" dirty="0"/>
              <a:t>Košile s rovnými pruhy je najednou s vlnitými pruhy. Jak to?</a:t>
            </a:r>
          </a:p>
          <a:p>
            <a:pPr lvl="1"/>
            <a:r>
              <a:rPr lang="cs-CZ" dirty="0"/>
              <a:t>Jev se nazývá moaré (</a:t>
            </a:r>
            <a:r>
              <a:rPr lang="cs-CZ" dirty="0" err="1"/>
              <a:t>moiré</a:t>
            </a:r>
            <a:r>
              <a:rPr lang="cs-CZ" dirty="0"/>
              <a:t>).</a:t>
            </a:r>
          </a:p>
          <a:p>
            <a:pPr lvl="1"/>
            <a:r>
              <a:rPr lang="cs-CZ" dirty="0"/>
              <a:t>Vzniká splýváním například dvou </a:t>
            </a:r>
            <a:br>
              <a:rPr lang="cs-CZ" dirty="0"/>
            </a:br>
            <a:r>
              <a:rPr lang="cs-CZ" dirty="0"/>
              <a:t>stejných proužků na saku.</a:t>
            </a:r>
          </a:p>
          <a:p>
            <a:pPr lvl="1"/>
            <a:r>
              <a:rPr lang="cs-CZ" dirty="0"/>
              <a:t>Již při záznamu fotografie/videa. </a:t>
            </a:r>
          </a:p>
          <a:p>
            <a:pPr marL="72000" indent="0">
              <a:buNone/>
            </a:pPr>
            <a:endParaRPr lang="cs-CZ" dirty="0"/>
          </a:p>
        </p:txBody>
      </p:sp>
      <p:pic>
        <p:nvPicPr>
          <p:cNvPr id="5122" name="Picture 2" descr="Jak rozpohybovat kočku aneb moaré efekt | Víte...? | věda.muni.cz">
            <a:extLst>
              <a:ext uri="{FF2B5EF4-FFF2-40B4-BE49-F238E27FC236}">
                <a16:creationId xmlns:a16="http://schemas.microsoft.com/office/drawing/2014/main" id="{4914E10B-D8F5-4B94-86EA-6313DD06A1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7750" y="2457450"/>
            <a:ext cx="4804730" cy="2522483"/>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23B36A1F-6EE3-BFA0-8326-32BBF3542689}"/>
              </a:ext>
            </a:extLst>
          </p:cNvPr>
          <p:cNvSpPr txBox="1"/>
          <p:nvPr/>
        </p:nvSpPr>
        <p:spPr>
          <a:xfrm>
            <a:off x="7368166" y="5128967"/>
            <a:ext cx="1823897" cy="276999"/>
          </a:xfrm>
          <a:prstGeom prst="rect">
            <a:avLst/>
          </a:prstGeom>
          <a:noFill/>
        </p:spPr>
        <p:txBody>
          <a:bodyPr wrap="none" rtlCol="0">
            <a:spAutoFit/>
          </a:bodyPr>
          <a:lstStyle/>
          <a:p>
            <a:r>
              <a:rPr lang="cs-CZ" sz="1200" i="1" dirty="0"/>
              <a:t>Obr. 5: Moaré v obrázku</a:t>
            </a:r>
          </a:p>
        </p:txBody>
      </p:sp>
    </p:spTree>
    <p:extLst>
      <p:ext uri="{BB962C8B-B14F-4D97-AF65-F5344CB8AC3E}">
        <p14:creationId xmlns:p14="http://schemas.microsoft.com/office/powerpoint/2010/main" val="110205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24F000C-47BE-4A19-AFCB-055C5801AFCF}"/>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C9F65FEB-AE89-4A9E-9206-8DC8E48833D9}"/>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D16F9C90-4A92-445B-853B-B656A57B8601}"/>
              </a:ext>
            </a:extLst>
          </p:cNvPr>
          <p:cNvSpPr>
            <a:spLocks noGrp="1"/>
          </p:cNvSpPr>
          <p:nvPr>
            <p:ph type="title"/>
          </p:nvPr>
        </p:nvSpPr>
        <p:spPr/>
        <p:txBody>
          <a:bodyPr/>
          <a:lstStyle/>
          <a:p>
            <a:r>
              <a:rPr lang="cs-CZ" dirty="0"/>
              <a:t>Další úprava obrázků – prakticky </a:t>
            </a:r>
          </a:p>
        </p:txBody>
      </p:sp>
      <p:sp>
        <p:nvSpPr>
          <p:cNvPr id="5" name="Zástupný obsah 4">
            <a:extLst>
              <a:ext uri="{FF2B5EF4-FFF2-40B4-BE49-F238E27FC236}">
                <a16:creationId xmlns:a16="http://schemas.microsoft.com/office/drawing/2014/main" id="{B200CB56-73F3-491D-9957-24B39258A835}"/>
              </a:ext>
            </a:extLst>
          </p:cNvPr>
          <p:cNvSpPr>
            <a:spLocks noGrp="1"/>
          </p:cNvSpPr>
          <p:nvPr>
            <p:ph idx="1"/>
          </p:nvPr>
        </p:nvSpPr>
        <p:spPr/>
        <p:txBody>
          <a:bodyPr/>
          <a:lstStyle/>
          <a:p>
            <a:r>
              <a:rPr lang="cs-CZ" dirty="0"/>
              <a:t>Práce s vrstvami</a:t>
            </a:r>
          </a:p>
          <a:p>
            <a:r>
              <a:rPr lang="cs-CZ" dirty="0"/>
              <a:t>„Označení“ objektu</a:t>
            </a:r>
          </a:p>
          <a:p>
            <a:r>
              <a:rPr lang="cs-CZ" dirty="0"/>
              <a:t>Změna a odebrání pozadí</a:t>
            </a:r>
          </a:p>
          <a:p>
            <a:r>
              <a:rPr lang="cs-CZ" dirty="0"/>
              <a:t>Změna barev v obrázku</a:t>
            </a:r>
          </a:p>
          <a:p>
            <a:r>
              <a:rPr lang="cs-CZ" dirty="0"/>
              <a:t>Rozostření a zaostření</a:t>
            </a:r>
          </a:p>
          <a:p>
            <a:r>
              <a:rPr lang="cs-CZ" dirty="0"/>
              <a:t>Klonování</a:t>
            </a:r>
          </a:p>
          <a:p>
            <a:pPr marL="72000" indent="0">
              <a:buNone/>
            </a:pPr>
            <a:endParaRPr lang="cs-CZ" dirty="0"/>
          </a:p>
        </p:txBody>
      </p:sp>
    </p:spTree>
    <p:extLst>
      <p:ext uri="{BB962C8B-B14F-4D97-AF65-F5344CB8AC3E}">
        <p14:creationId xmlns:p14="http://schemas.microsoft.com/office/powerpoint/2010/main" val="43983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880A3F5-60A4-4FA7-973F-991275763168}"/>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DB57DE12-B5E7-438B-ADF2-9D57F21A6C95}"/>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29E9840A-B59F-4CC4-9313-1B0C5989F18E}"/>
              </a:ext>
            </a:extLst>
          </p:cNvPr>
          <p:cNvSpPr>
            <a:spLocks noGrp="1"/>
          </p:cNvSpPr>
          <p:nvPr>
            <p:ph type="title"/>
          </p:nvPr>
        </p:nvSpPr>
        <p:spPr/>
        <p:txBody>
          <a:bodyPr/>
          <a:lstStyle/>
          <a:p>
            <a:r>
              <a:rPr lang="cs-CZ" dirty="0"/>
              <a:t>Osnova</a:t>
            </a:r>
          </a:p>
        </p:txBody>
      </p:sp>
      <p:sp>
        <p:nvSpPr>
          <p:cNvPr id="5" name="Zástupný obsah 4">
            <a:extLst>
              <a:ext uri="{FF2B5EF4-FFF2-40B4-BE49-F238E27FC236}">
                <a16:creationId xmlns:a16="http://schemas.microsoft.com/office/drawing/2014/main" id="{44AA2EE6-B3DD-4E4A-9852-241B577E5AA5}"/>
              </a:ext>
            </a:extLst>
          </p:cNvPr>
          <p:cNvSpPr>
            <a:spLocks noGrp="1"/>
          </p:cNvSpPr>
          <p:nvPr>
            <p:ph idx="1"/>
          </p:nvPr>
        </p:nvSpPr>
        <p:spPr/>
        <p:txBody>
          <a:bodyPr/>
          <a:lstStyle/>
          <a:p>
            <a:r>
              <a:rPr lang="cs-CZ" dirty="0"/>
              <a:t>Úvod rastrové grafiky</a:t>
            </a:r>
          </a:p>
          <a:p>
            <a:r>
              <a:rPr lang="cs-CZ" dirty="0"/>
              <a:t>Vytvoření/pořízení rastrové grafiky</a:t>
            </a:r>
          </a:p>
          <a:p>
            <a:r>
              <a:rPr lang="cs-CZ" dirty="0"/>
              <a:t>Technické specifikace</a:t>
            </a:r>
          </a:p>
          <a:p>
            <a:r>
              <a:rPr lang="cs-CZ" dirty="0"/>
              <a:t>Aplikace pro úpravu obrázků</a:t>
            </a:r>
          </a:p>
          <a:p>
            <a:r>
              <a:rPr lang="cs-CZ" dirty="0"/>
              <a:t>Možné potíže</a:t>
            </a:r>
          </a:p>
          <a:p>
            <a:r>
              <a:rPr lang="cs-CZ" dirty="0"/>
              <a:t>Základní a rozšířené úpravy</a:t>
            </a:r>
          </a:p>
        </p:txBody>
      </p:sp>
    </p:spTree>
    <p:extLst>
      <p:ext uri="{BB962C8B-B14F-4D97-AF65-F5344CB8AC3E}">
        <p14:creationId xmlns:p14="http://schemas.microsoft.com/office/powerpoint/2010/main" val="1102589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B70E663-5509-424D-8AF0-03C326016837}"/>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1C7AA9A6-4CF5-46F0-9808-F6F8A40DFC4E}"/>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D45CBB31-A0B4-4FEE-8C06-6DDB43556BD8}"/>
              </a:ext>
            </a:extLst>
          </p:cNvPr>
          <p:cNvSpPr>
            <a:spLocks noGrp="1"/>
          </p:cNvSpPr>
          <p:nvPr>
            <p:ph type="title"/>
          </p:nvPr>
        </p:nvSpPr>
        <p:spPr/>
        <p:txBody>
          <a:bodyPr/>
          <a:lstStyle/>
          <a:p>
            <a:r>
              <a:rPr lang="cs-CZ" dirty="0"/>
              <a:t>Další aplikace</a:t>
            </a:r>
          </a:p>
        </p:txBody>
      </p:sp>
      <p:sp>
        <p:nvSpPr>
          <p:cNvPr id="5" name="Zástupný obsah 4">
            <a:extLst>
              <a:ext uri="{FF2B5EF4-FFF2-40B4-BE49-F238E27FC236}">
                <a16:creationId xmlns:a16="http://schemas.microsoft.com/office/drawing/2014/main" id="{76F15A58-DD79-4DD8-B337-628A201224DF}"/>
              </a:ext>
            </a:extLst>
          </p:cNvPr>
          <p:cNvSpPr>
            <a:spLocks noGrp="1"/>
          </p:cNvSpPr>
          <p:nvPr>
            <p:ph idx="1"/>
          </p:nvPr>
        </p:nvSpPr>
        <p:spPr/>
        <p:txBody>
          <a:bodyPr/>
          <a:lstStyle/>
          <a:p>
            <a:r>
              <a:rPr lang="cs-CZ" dirty="0"/>
              <a:t>Vyzkoušení různých úprav v GIMP a </a:t>
            </a:r>
            <a:r>
              <a:rPr lang="cs-CZ" dirty="0" err="1"/>
              <a:t>IrfanView</a:t>
            </a:r>
            <a:endParaRPr lang="cs-CZ" dirty="0"/>
          </a:p>
          <a:p>
            <a:pPr marL="72000" indent="0">
              <a:buNone/>
            </a:pPr>
            <a:endParaRPr lang="cs-CZ" dirty="0"/>
          </a:p>
        </p:txBody>
      </p:sp>
    </p:spTree>
    <p:extLst>
      <p:ext uri="{BB962C8B-B14F-4D97-AF65-F5344CB8AC3E}">
        <p14:creationId xmlns:p14="http://schemas.microsoft.com/office/powerpoint/2010/main" val="941467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B70E663-5509-424D-8AF0-03C326016837}"/>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1C7AA9A6-4CF5-46F0-9808-F6F8A40DFC4E}"/>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D45CBB31-A0B4-4FEE-8C06-6DDB43556BD8}"/>
              </a:ext>
            </a:extLst>
          </p:cNvPr>
          <p:cNvSpPr>
            <a:spLocks noGrp="1"/>
          </p:cNvSpPr>
          <p:nvPr>
            <p:ph type="title"/>
          </p:nvPr>
        </p:nvSpPr>
        <p:spPr/>
        <p:txBody>
          <a:bodyPr/>
          <a:lstStyle/>
          <a:p>
            <a:r>
              <a:rPr lang="cs-CZ" dirty="0"/>
              <a:t>Úkol</a:t>
            </a:r>
          </a:p>
        </p:txBody>
      </p:sp>
      <p:sp>
        <p:nvSpPr>
          <p:cNvPr id="5" name="Zástupný obsah 4">
            <a:extLst>
              <a:ext uri="{FF2B5EF4-FFF2-40B4-BE49-F238E27FC236}">
                <a16:creationId xmlns:a16="http://schemas.microsoft.com/office/drawing/2014/main" id="{76F15A58-DD79-4DD8-B337-628A201224DF}"/>
              </a:ext>
            </a:extLst>
          </p:cNvPr>
          <p:cNvSpPr>
            <a:spLocks noGrp="1"/>
          </p:cNvSpPr>
          <p:nvPr>
            <p:ph idx="1"/>
          </p:nvPr>
        </p:nvSpPr>
        <p:spPr/>
        <p:txBody>
          <a:bodyPr/>
          <a:lstStyle/>
          <a:p>
            <a:r>
              <a:rPr lang="cs-CZ" dirty="0"/>
              <a:t>Vyhledejte si na internetu volně stažitelný obrázek, kde přidáte vlastní objekt z dalšího obrázku. </a:t>
            </a:r>
            <a:br>
              <a:rPr lang="cs-CZ" dirty="0"/>
            </a:br>
            <a:r>
              <a:rPr lang="cs-CZ" dirty="0"/>
              <a:t>Např. záměna obličeje s jinou postavou.</a:t>
            </a:r>
          </a:p>
          <a:p>
            <a:endParaRPr lang="cs-CZ" dirty="0"/>
          </a:p>
          <a:p>
            <a:pPr marL="72000" indent="0">
              <a:buNone/>
            </a:pPr>
            <a:r>
              <a:rPr lang="cs-CZ" b="1" dirty="0"/>
              <a:t>NEBO</a:t>
            </a:r>
          </a:p>
          <a:p>
            <a:pPr marL="72000" indent="0">
              <a:buNone/>
            </a:pPr>
            <a:endParaRPr lang="cs-CZ" dirty="0"/>
          </a:p>
          <a:p>
            <a:r>
              <a:rPr lang="cs-CZ" dirty="0"/>
              <a:t>Začít práci na závěrečném úkolu (plakátu dle libovolného výběru).</a:t>
            </a:r>
          </a:p>
          <a:p>
            <a:pPr marL="72000" indent="0">
              <a:buNone/>
            </a:pPr>
            <a:endParaRPr lang="cs-CZ" dirty="0"/>
          </a:p>
          <a:p>
            <a:pPr marL="72000" indent="0">
              <a:buNone/>
            </a:pPr>
            <a:endParaRPr lang="cs-CZ" dirty="0"/>
          </a:p>
        </p:txBody>
      </p:sp>
    </p:spTree>
    <p:extLst>
      <p:ext uri="{BB962C8B-B14F-4D97-AF65-F5344CB8AC3E}">
        <p14:creationId xmlns:p14="http://schemas.microsoft.com/office/powerpoint/2010/main" val="99595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45CBB31-A0B4-4FEE-8C06-6DDB43556BD8}"/>
              </a:ext>
            </a:extLst>
          </p:cNvPr>
          <p:cNvSpPr>
            <a:spLocks noGrp="1"/>
          </p:cNvSpPr>
          <p:nvPr>
            <p:ph type="title"/>
          </p:nvPr>
        </p:nvSpPr>
        <p:spPr>
          <a:xfrm>
            <a:off x="666000" y="3203212"/>
            <a:ext cx="10753200" cy="451576"/>
          </a:xfrm>
        </p:spPr>
        <p:txBody>
          <a:bodyPr/>
          <a:lstStyle/>
          <a:p>
            <a:r>
              <a:rPr lang="cs-CZ" dirty="0"/>
              <a:t>Dotazy a diskuze</a:t>
            </a:r>
          </a:p>
        </p:txBody>
      </p:sp>
      <p:sp>
        <p:nvSpPr>
          <p:cNvPr id="2" name="Zástupný symbol pro zápatí 1">
            <a:extLst>
              <a:ext uri="{FF2B5EF4-FFF2-40B4-BE49-F238E27FC236}">
                <a16:creationId xmlns:a16="http://schemas.microsoft.com/office/drawing/2014/main" id="{13CFABAB-EF50-94A0-87E0-024DD80A2CF5}"/>
              </a:ext>
            </a:extLst>
          </p:cNvPr>
          <p:cNvSpPr>
            <a:spLocks noGrp="1"/>
          </p:cNvSpPr>
          <p:nvPr>
            <p:ph type="ftr" sz="quarter" idx="10"/>
          </p:nvPr>
        </p:nvSpPr>
        <p:spPr>
          <a:xfrm>
            <a:off x="720000" y="6228000"/>
            <a:ext cx="7920000" cy="252000"/>
          </a:xfrm>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DC811CF3-7B97-6E08-8BAF-CE8657D8232F}"/>
              </a:ext>
            </a:extLst>
          </p:cNvPr>
          <p:cNvSpPr>
            <a:spLocks noGrp="1"/>
          </p:cNvSpPr>
          <p:nvPr>
            <p:ph type="sldNum" sz="quarter" idx="11"/>
          </p:nvPr>
        </p:nvSpPr>
        <p:spPr>
          <a:xfrm>
            <a:off x="414000" y="6228000"/>
            <a:ext cx="252000" cy="252000"/>
          </a:xfrm>
        </p:spPr>
        <p:txBody>
          <a:bodyPr/>
          <a:lstStyle/>
          <a:p>
            <a:fld id="{0970407D-EE58-4A0B-824B-1D3AE42DD9CF}" type="slidenum">
              <a:rPr lang="cs-CZ" altLang="cs-CZ" smtClean="0"/>
              <a:pPr/>
              <a:t>22</a:t>
            </a:fld>
            <a:endParaRPr lang="cs-CZ" altLang="cs-CZ" dirty="0"/>
          </a:p>
        </p:txBody>
      </p:sp>
    </p:spTree>
    <p:extLst>
      <p:ext uri="{BB962C8B-B14F-4D97-AF65-F5344CB8AC3E}">
        <p14:creationId xmlns:p14="http://schemas.microsoft.com/office/powerpoint/2010/main" val="3656412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D05437E-FDA7-48AF-ACBE-6B44746347E1}"/>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48709C6B-DA06-4E35-B26C-D5F6A2956128}"/>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BB489CC2-B391-4B9F-A6D3-B79F72393681}"/>
              </a:ext>
            </a:extLst>
          </p:cNvPr>
          <p:cNvSpPr>
            <a:spLocks noGrp="1"/>
          </p:cNvSpPr>
          <p:nvPr>
            <p:ph type="title"/>
          </p:nvPr>
        </p:nvSpPr>
        <p:spPr/>
        <p:txBody>
          <a:bodyPr/>
          <a:lstStyle/>
          <a:p>
            <a:r>
              <a:rPr lang="cs-CZ" dirty="0"/>
              <a:t>Zdroje</a:t>
            </a:r>
          </a:p>
        </p:txBody>
      </p:sp>
      <p:sp>
        <p:nvSpPr>
          <p:cNvPr id="5" name="Zástupný obsah 4">
            <a:extLst>
              <a:ext uri="{FF2B5EF4-FFF2-40B4-BE49-F238E27FC236}">
                <a16:creationId xmlns:a16="http://schemas.microsoft.com/office/drawing/2014/main" id="{C2AC7EA7-3DDB-4CB7-B3C8-E4D5FC0957F9}"/>
              </a:ext>
            </a:extLst>
          </p:cNvPr>
          <p:cNvSpPr>
            <a:spLocks noGrp="1"/>
          </p:cNvSpPr>
          <p:nvPr>
            <p:ph idx="1"/>
          </p:nvPr>
        </p:nvSpPr>
        <p:spPr/>
        <p:txBody>
          <a:bodyPr/>
          <a:lstStyle/>
          <a:p>
            <a:pPr>
              <a:lnSpc>
                <a:spcPct val="107000"/>
              </a:lnSpc>
              <a:spcAft>
                <a:spcPts val="800"/>
              </a:spcAft>
            </a:pPr>
            <a:r>
              <a:rPr lang="en-US" sz="1800" dirty="0">
                <a:effectLst/>
                <a:latin typeface="Arial" panose="020B0604020202020204" pitchFamily="34" charset="0"/>
                <a:ea typeface="Arial" panose="020B0604020202020204" pitchFamily="34" charset="0"/>
              </a:rPr>
              <a:t>Jak </a:t>
            </a:r>
            <a:r>
              <a:rPr lang="en-US" sz="1800" dirty="0" err="1">
                <a:effectLst/>
                <a:latin typeface="Arial" panose="020B0604020202020204" pitchFamily="34" charset="0"/>
                <a:ea typeface="Arial" panose="020B0604020202020204" pitchFamily="34" charset="0"/>
              </a:rPr>
              <a:t>rozpohybovat</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kočku</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aneb</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moaré</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efekt</a:t>
            </a:r>
            <a:r>
              <a:rPr lang="en-US" sz="1800" dirty="0">
                <a:effectLst/>
                <a:latin typeface="Arial" panose="020B0604020202020204" pitchFamily="34" charset="0"/>
                <a:ea typeface="Arial" panose="020B0604020202020204" pitchFamily="34" charset="0"/>
              </a:rPr>
              <a:t>.</a:t>
            </a:r>
            <a:r>
              <a:rPr lang="en-US" sz="1800" i="1" dirty="0">
                <a:effectLst/>
                <a:latin typeface="Arial" panose="020B0604020202020204" pitchFamily="34" charset="0"/>
                <a:ea typeface="Arial" panose="020B0604020202020204" pitchFamily="34" charset="0"/>
              </a:rPr>
              <a:t> </a:t>
            </a:r>
            <a:r>
              <a:rPr lang="en-US" sz="1800" i="1" dirty="0" err="1">
                <a:effectLst/>
                <a:latin typeface="Arial" panose="020B0604020202020204" pitchFamily="34" charset="0"/>
                <a:ea typeface="Arial" panose="020B0604020202020204" pitchFamily="34" charset="0"/>
              </a:rPr>
              <a:t>Zprávy</a:t>
            </a:r>
            <a:r>
              <a:rPr lang="en-US" sz="1800" i="1" dirty="0">
                <a:effectLst/>
                <a:latin typeface="Arial" panose="020B0604020202020204" pitchFamily="34" charset="0"/>
                <a:ea typeface="Arial" panose="020B0604020202020204" pitchFamily="34" charset="0"/>
              </a:rPr>
              <a:t> z MUNI</a:t>
            </a:r>
            <a:r>
              <a:rPr lang="en-US" sz="1800" dirty="0">
                <a:effectLst/>
                <a:latin typeface="Arial" panose="020B0604020202020204" pitchFamily="34" charset="0"/>
                <a:ea typeface="Arial" panose="020B0604020202020204" pitchFamily="34" charset="0"/>
              </a:rPr>
              <a:t> [online]. Brno: </a:t>
            </a:r>
            <a:r>
              <a:rPr lang="en-US" sz="1800" dirty="0" err="1">
                <a:effectLst/>
                <a:latin typeface="Arial" panose="020B0604020202020204" pitchFamily="34" charset="0"/>
                <a:ea typeface="Arial" panose="020B0604020202020204" pitchFamily="34" charset="0"/>
              </a:rPr>
              <a:t>Masarykova</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univerzita</a:t>
            </a:r>
            <a:r>
              <a:rPr lang="en-US" sz="1800" dirty="0">
                <a:effectLst/>
                <a:latin typeface="Arial" panose="020B0604020202020204" pitchFamily="34" charset="0"/>
                <a:ea typeface="Arial" panose="020B0604020202020204" pitchFamily="34" charset="0"/>
              </a:rPr>
              <a:t>, 2015 [cit. 2021-09-23].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https://www.em.muni.cz/vite/6848-jak-rozpohybovat-kocku-aneb-moare-efekt</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r>
              <a:rPr lang="en-US" sz="1800" dirty="0">
                <a:effectLst/>
                <a:latin typeface="Arial" panose="020B0604020202020204" pitchFamily="34" charset="0"/>
                <a:ea typeface="Arial" panose="020B0604020202020204" pitchFamily="34" charset="0"/>
              </a:rPr>
              <a:t>Compression.</a:t>
            </a:r>
            <a:r>
              <a:rPr lang="en-US" sz="1800" i="1" dirty="0">
                <a:effectLst/>
                <a:latin typeface="Arial" panose="020B0604020202020204" pitchFamily="34" charset="0"/>
                <a:ea typeface="Arial" panose="020B0604020202020204" pitchFamily="34" charset="0"/>
              </a:rPr>
              <a:t> Adobe</a:t>
            </a:r>
            <a:r>
              <a:rPr lang="en-US" sz="1800" dirty="0">
                <a:effectLst/>
                <a:latin typeface="Arial" panose="020B0604020202020204" pitchFamily="34" charset="0"/>
                <a:ea typeface="Arial" panose="020B0604020202020204" pitchFamily="34" charset="0"/>
              </a:rPr>
              <a:t> [online]. San Jose: Adobe, 2021 [cit. 2021-12-05].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https://helpx.adobe.com/photoshop/key-concepts/compression.html</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r>
              <a:rPr lang="en-US" sz="1800" dirty="0" err="1">
                <a:effectLst/>
                <a:latin typeface="Arial" panose="020B0604020202020204" pitchFamily="34" charset="0"/>
                <a:ea typeface="Arial" panose="020B0604020202020204" pitchFamily="34" charset="0"/>
              </a:rPr>
              <a:t>Rozlišení</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tisku</a:t>
            </a:r>
            <a:r>
              <a:rPr lang="en-US" sz="1800" dirty="0">
                <a:effectLst/>
                <a:latin typeface="Arial" panose="020B0604020202020204" pitchFamily="34" charset="0"/>
                <a:ea typeface="Arial" panose="020B0604020202020204" pitchFamily="34" charset="0"/>
              </a:rPr>
              <a:t> – DPI a </a:t>
            </a:r>
            <a:r>
              <a:rPr lang="en-US" sz="1800" dirty="0" err="1">
                <a:effectLst/>
                <a:latin typeface="Arial" panose="020B0604020202020204" pitchFamily="34" charset="0"/>
                <a:ea typeface="Arial" panose="020B0604020202020204" pitchFamily="34" charset="0"/>
              </a:rPr>
              <a:t>bitová</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hloubka</a:t>
            </a:r>
            <a:r>
              <a:rPr lang="en-US" sz="1800" dirty="0">
                <a:effectLst/>
                <a:latin typeface="Arial" panose="020B0604020202020204" pitchFamily="34" charset="0"/>
                <a:ea typeface="Arial" panose="020B0604020202020204" pitchFamily="34" charset="0"/>
              </a:rPr>
              <a:t>.</a:t>
            </a:r>
            <a:r>
              <a:rPr lang="en-US" sz="1800" i="1" dirty="0">
                <a:effectLst/>
                <a:latin typeface="Arial" panose="020B0604020202020204" pitchFamily="34" charset="0"/>
                <a:ea typeface="Arial" panose="020B0604020202020204" pitchFamily="34" charset="0"/>
              </a:rPr>
              <a:t> COPYNOVA </a:t>
            </a:r>
            <a:r>
              <a:rPr lang="en-US" sz="1800" i="1" dirty="0" err="1">
                <a:effectLst/>
                <a:latin typeface="Arial" panose="020B0604020202020204" pitchFamily="34" charset="0"/>
                <a:ea typeface="Arial" panose="020B0604020202020204" pitchFamily="34" charset="0"/>
              </a:rPr>
              <a:t>Zlín</a:t>
            </a:r>
            <a:r>
              <a:rPr lang="en-US" sz="1800" dirty="0">
                <a:effectLst/>
                <a:latin typeface="Arial" panose="020B0604020202020204" pitchFamily="34" charset="0"/>
                <a:ea typeface="Arial" panose="020B0604020202020204" pitchFamily="34" charset="0"/>
              </a:rPr>
              <a:t> [online]. </a:t>
            </a:r>
            <a:r>
              <a:rPr lang="en-US" sz="1800" dirty="0" err="1">
                <a:effectLst/>
                <a:latin typeface="Arial" panose="020B0604020202020204" pitchFamily="34" charset="0"/>
                <a:ea typeface="Arial" panose="020B0604020202020204" pitchFamily="34" charset="0"/>
              </a:rPr>
              <a:t>Zlín</a:t>
            </a:r>
            <a:r>
              <a:rPr lang="en-US" sz="1800" dirty="0">
                <a:effectLst/>
                <a:latin typeface="Arial" panose="020B0604020202020204" pitchFamily="34" charset="0"/>
                <a:ea typeface="Arial" panose="020B0604020202020204" pitchFamily="34" charset="0"/>
              </a:rPr>
              <a:t>: Miloslav </a:t>
            </a:r>
            <a:r>
              <a:rPr lang="en-US" sz="1800" dirty="0" err="1">
                <a:effectLst/>
                <a:latin typeface="Arial" panose="020B0604020202020204" pitchFamily="34" charset="0"/>
                <a:ea typeface="Arial" panose="020B0604020202020204" pitchFamily="34" charset="0"/>
              </a:rPr>
              <a:t>Bělíček</a:t>
            </a:r>
            <a:r>
              <a:rPr lang="en-US" sz="1800" dirty="0">
                <a:effectLst/>
                <a:latin typeface="Arial" panose="020B0604020202020204" pitchFamily="34" charset="0"/>
                <a:ea typeface="Arial" panose="020B0604020202020204" pitchFamily="34" charset="0"/>
              </a:rPr>
              <a:t> [cit. 2021-03-05].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http://www.copynova.cz/zajimavosti/rozliseni-tisku-dpi-a-bitova-hloubka/</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endParaRPr lang="cs-CZ"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69547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D05437E-FDA7-48AF-ACBE-6B44746347E1}"/>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48709C6B-DA06-4E35-B26C-D5F6A2956128}"/>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BB489CC2-B391-4B9F-A6D3-B79F72393681}"/>
              </a:ext>
            </a:extLst>
          </p:cNvPr>
          <p:cNvSpPr>
            <a:spLocks noGrp="1"/>
          </p:cNvSpPr>
          <p:nvPr>
            <p:ph type="title"/>
          </p:nvPr>
        </p:nvSpPr>
        <p:spPr/>
        <p:txBody>
          <a:bodyPr/>
          <a:lstStyle/>
          <a:p>
            <a:r>
              <a:rPr lang="cs-CZ" dirty="0"/>
              <a:t>Obrázky</a:t>
            </a:r>
          </a:p>
        </p:txBody>
      </p:sp>
      <p:sp>
        <p:nvSpPr>
          <p:cNvPr id="5" name="Zástupný obsah 4">
            <a:extLst>
              <a:ext uri="{FF2B5EF4-FFF2-40B4-BE49-F238E27FC236}">
                <a16:creationId xmlns:a16="http://schemas.microsoft.com/office/drawing/2014/main" id="{C2AC7EA7-3DDB-4CB7-B3C8-E4D5FC0957F9}"/>
              </a:ext>
            </a:extLst>
          </p:cNvPr>
          <p:cNvSpPr>
            <a:spLocks noGrp="1"/>
          </p:cNvSpPr>
          <p:nvPr>
            <p:ph idx="1"/>
          </p:nvPr>
        </p:nvSpPr>
        <p:spPr/>
        <p:txBody>
          <a:bodyPr/>
          <a:lstStyle/>
          <a:p>
            <a:pPr>
              <a:lnSpc>
                <a:spcPct val="107000"/>
              </a:lnSpc>
              <a:spcAft>
                <a:spcPts val="800"/>
              </a:spcAft>
            </a:pPr>
            <a:r>
              <a:rPr lang="cs-CZ" sz="1800" dirty="0">
                <a:effectLst/>
                <a:latin typeface="Arial" panose="020B0604020202020204" pitchFamily="34" charset="0"/>
                <a:ea typeface="Arial" panose="020B0604020202020204" pitchFamily="34" charset="0"/>
              </a:rPr>
              <a:t>Obr. 1: </a:t>
            </a:r>
            <a:r>
              <a:rPr lang="en-US" sz="1800" dirty="0" err="1">
                <a:effectLst/>
                <a:latin typeface="Arial" panose="020B0604020202020204" pitchFamily="34" charset="0"/>
                <a:ea typeface="Arial" panose="020B0604020202020204" pitchFamily="34" charset="0"/>
              </a:rPr>
              <a:t>Příklad</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různých</a:t>
            </a:r>
            <a:r>
              <a:rPr lang="en-US" sz="1800" dirty="0">
                <a:effectLst/>
                <a:latin typeface="Arial" panose="020B0604020202020204" pitchFamily="34" charset="0"/>
                <a:ea typeface="Arial" panose="020B0604020202020204" pitchFamily="34" charset="0"/>
              </a:rPr>
              <a:t> DPI. In:</a:t>
            </a:r>
            <a:r>
              <a:rPr lang="en-US" sz="1800" i="1" dirty="0">
                <a:effectLst/>
                <a:latin typeface="Arial" panose="020B0604020202020204" pitchFamily="34" charset="0"/>
                <a:ea typeface="Arial" panose="020B0604020202020204" pitchFamily="34" charset="0"/>
              </a:rPr>
              <a:t> COPYNOVA </a:t>
            </a:r>
            <a:r>
              <a:rPr lang="en-US" sz="1800" i="1" dirty="0" err="1">
                <a:effectLst/>
                <a:latin typeface="Arial" panose="020B0604020202020204" pitchFamily="34" charset="0"/>
                <a:ea typeface="Arial" panose="020B0604020202020204" pitchFamily="34" charset="0"/>
              </a:rPr>
              <a:t>Zlín</a:t>
            </a:r>
            <a:r>
              <a:rPr lang="en-US" sz="1800" dirty="0">
                <a:effectLst/>
                <a:latin typeface="Arial" panose="020B0604020202020204" pitchFamily="34" charset="0"/>
                <a:ea typeface="Arial" panose="020B0604020202020204" pitchFamily="34" charset="0"/>
              </a:rPr>
              <a:t> [online]. </a:t>
            </a:r>
            <a:r>
              <a:rPr lang="en-US" sz="1800" dirty="0" err="1">
                <a:effectLst/>
                <a:latin typeface="Arial" panose="020B0604020202020204" pitchFamily="34" charset="0"/>
                <a:ea typeface="Arial" panose="020B0604020202020204" pitchFamily="34" charset="0"/>
              </a:rPr>
              <a:t>Zlín</a:t>
            </a:r>
            <a:r>
              <a:rPr lang="en-US" sz="1800" dirty="0">
                <a:effectLst/>
                <a:latin typeface="Arial" panose="020B0604020202020204" pitchFamily="34" charset="0"/>
                <a:ea typeface="Arial" panose="020B0604020202020204" pitchFamily="34" charset="0"/>
              </a:rPr>
              <a:t>: Miloslav </a:t>
            </a:r>
            <a:r>
              <a:rPr lang="en-US" sz="1800" dirty="0" err="1">
                <a:effectLst/>
                <a:latin typeface="Arial" panose="020B0604020202020204" pitchFamily="34" charset="0"/>
                <a:ea typeface="Arial" panose="020B0604020202020204" pitchFamily="34" charset="0"/>
              </a:rPr>
              <a:t>Bělíček</a:t>
            </a:r>
            <a:r>
              <a:rPr lang="en-US" sz="1800" dirty="0">
                <a:effectLst/>
                <a:latin typeface="Arial" panose="020B0604020202020204" pitchFamily="34" charset="0"/>
                <a:ea typeface="Arial" panose="020B0604020202020204" pitchFamily="34" charset="0"/>
              </a:rPr>
              <a:t> [cit. 2021-03-05].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http://www.copynova.cz/wp-content/uploads/dpi-300x114.png</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r>
              <a:rPr lang="cs-CZ" sz="1800" dirty="0">
                <a:effectLst/>
                <a:latin typeface="Arial" panose="020B0604020202020204" pitchFamily="34" charset="0"/>
                <a:ea typeface="Arial" panose="020B0604020202020204" pitchFamily="34" charset="0"/>
              </a:rPr>
              <a:t>Obr. 2: </a:t>
            </a:r>
            <a:r>
              <a:rPr lang="en-US" sz="1800" dirty="0">
                <a:effectLst/>
                <a:latin typeface="Arial" panose="020B0604020202020204" pitchFamily="34" charset="0"/>
                <a:ea typeface="Arial" panose="020B0604020202020204" pitchFamily="34" charset="0"/>
              </a:rPr>
              <a:t>RIP </a:t>
            </a:r>
            <a:r>
              <a:rPr lang="en-US" sz="1800" dirty="0" err="1">
                <a:effectLst/>
                <a:latin typeface="Arial" panose="020B0604020202020204" pitchFamily="34" charset="0"/>
                <a:ea typeface="Arial" panose="020B0604020202020204" pitchFamily="34" charset="0"/>
              </a:rPr>
              <a:t>RIP</a:t>
            </a:r>
            <a:r>
              <a:rPr lang="en-US" sz="1800" dirty="0">
                <a:effectLst/>
                <a:latin typeface="Arial" panose="020B0604020202020204" pitchFamily="34" charset="0"/>
                <a:ea typeface="Arial" panose="020B0604020202020204" pitchFamily="34" charset="0"/>
              </a:rPr>
              <a:t> Photoshop edits. In:</a:t>
            </a:r>
            <a:r>
              <a:rPr lang="en-US" sz="1800" i="1" dirty="0">
                <a:effectLst/>
                <a:latin typeface="Arial" panose="020B0604020202020204" pitchFamily="34" charset="0"/>
                <a:ea typeface="Arial" panose="020B0604020202020204" pitchFamily="34" charset="0"/>
              </a:rPr>
              <a:t> Reddit</a:t>
            </a:r>
            <a:r>
              <a:rPr lang="en-US" sz="1800" dirty="0">
                <a:effectLst/>
                <a:latin typeface="Arial" panose="020B0604020202020204" pitchFamily="34" charset="0"/>
                <a:ea typeface="Arial" panose="020B0604020202020204" pitchFamily="34" charset="0"/>
              </a:rPr>
              <a:t> [online]. Medford: Reddit, 2020 [cit. 2021-03-05].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https://i.redd.it/ybzm83cuszq41.jpg</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r>
              <a:rPr lang="cs-CZ" sz="1800" dirty="0">
                <a:effectLst/>
                <a:latin typeface="Arial" panose="020B0604020202020204" pitchFamily="34" charset="0"/>
                <a:ea typeface="Arial" panose="020B0604020202020204" pitchFamily="34" charset="0"/>
              </a:rPr>
              <a:t>Obr. 3: </a:t>
            </a:r>
            <a:r>
              <a:rPr lang="en-US" sz="1800" dirty="0">
                <a:effectLst/>
                <a:latin typeface="Arial" panose="020B0604020202020204" pitchFamily="34" charset="0"/>
                <a:ea typeface="Arial" panose="020B0604020202020204" pitchFamily="34" charset="0"/>
              </a:rPr>
              <a:t>Compression. In:</a:t>
            </a:r>
            <a:r>
              <a:rPr lang="en-US" sz="1800" i="1" dirty="0">
                <a:effectLst/>
                <a:latin typeface="Arial" panose="020B0604020202020204" pitchFamily="34" charset="0"/>
                <a:ea typeface="Arial" panose="020B0604020202020204" pitchFamily="34" charset="0"/>
              </a:rPr>
              <a:t> Adobe</a:t>
            </a:r>
            <a:r>
              <a:rPr lang="en-US" sz="1800" dirty="0">
                <a:effectLst/>
                <a:latin typeface="Arial" panose="020B0604020202020204" pitchFamily="34" charset="0"/>
                <a:ea typeface="Arial" panose="020B0604020202020204" pitchFamily="34" charset="0"/>
              </a:rPr>
              <a:t> [online]. San Jose: Adobe, 2021 [cit. 2021-12-05].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https://helpx.adobe.com/content/dam/help/en/photoshop/ps-key-concepts/compression690.png</a:t>
            </a:r>
            <a:endParaRPr lang="cs-CZ" sz="1800">
              <a:effectLst/>
              <a:latin typeface="Arial" panose="020B0604020202020204" pitchFamily="34" charset="0"/>
              <a:ea typeface="Arial" panose="020B0604020202020204" pitchFamily="34" charset="0"/>
            </a:endParaRPr>
          </a:p>
          <a:p>
            <a:pPr>
              <a:lnSpc>
                <a:spcPct val="107000"/>
              </a:lnSpc>
              <a:spcAft>
                <a:spcPts val="800"/>
              </a:spcAft>
            </a:pPr>
            <a:r>
              <a:rPr lang="cs-CZ" sz="1800">
                <a:effectLst/>
                <a:latin typeface="Arial" panose="020B0604020202020204" pitchFamily="34" charset="0"/>
                <a:ea typeface="Arial" panose="020B0604020202020204" pitchFamily="34" charset="0"/>
              </a:rPr>
              <a:t>Obr</a:t>
            </a:r>
            <a:r>
              <a:rPr lang="cs-CZ" sz="1800" dirty="0">
                <a:effectLst/>
                <a:latin typeface="Arial" panose="020B0604020202020204" pitchFamily="34" charset="0"/>
                <a:ea typeface="Arial" panose="020B0604020202020204" pitchFamily="34" charset="0"/>
              </a:rPr>
              <a:t>. 4: </a:t>
            </a:r>
            <a:r>
              <a:rPr lang="en-US" sz="1800" dirty="0">
                <a:effectLst/>
                <a:latin typeface="Arial" panose="020B0604020202020204" pitchFamily="34" charset="0"/>
                <a:ea typeface="Arial" panose="020B0604020202020204" pitchFamily="34" charset="0"/>
              </a:rPr>
              <a:t>I1Publish Pro 3 Plus. In:</a:t>
            </a:r>
            <a:r>
              <a:rPr lang="en-US" sz="1800" i="1" dirty="0">
                <a:effectLst/>
                <a:latin typeface="Arial" panose="020B0604020202020204" pitchFamily="34" charset="0"/>
                <a:ea typeface="Arial" panose="020B0604020202020204" pitchFamily="34" charset="0"/>
              </a:rPr>
              <a:t> X-Rite</a:t>
            </a:r>
            <a:r>
              <a:rPr lang="en-US" sz="1800" dirty="0">
                <a:effectLst/>
                <a:latin typeface="Arial" panose="020B0604020202020204" pitchFamily="34" charset="0"/>
                <a:ea typeface="Arial" panose="020B0604020202020204" pitchFamily="34" charset="0"/>
              </a:rPr>
              <a:t> [online]. Michigan: X-Rite, © 2021 [cit. 2021-09-23].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https://www.xrite.com/-/media/global-product-images/i/i1publish-pro-3-plus/i1publish-pro-3-plus-04.jpg?h=350&amp;la=en&amp;w=700&amp;hash=D89EBE74E42D5AEF50ED9B4B2DD1EE7C8BDEA676</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r>
              <a:rPr lang="cs-CZ" sz="1800" dirty="0">
                <a:effectLst/>
                <a:latin typeface="Arial" panose="020B0604020202020204" pitchFamily="34" charset="0"/>
                <a:ea typeface="Arial" panose="020B0604020202020204" pitchFamily="34" charset="0"/>
              </a:rPr>
              <a:t>Obr. 5: </a:t>
            </a:r>
            <a:r>
              <a:rPr lang="en-US" sz="1800" dirty="0">
                <a:effectLst/>
                <a:latin typeface="Arial" panose="020B0604020202020204" pitchFamily="34" charset="0"/>
                <a:ea typeface="Arial" panose="020B0604020202020204" pitchFamily="34" charset="0"/>
              </a:rPr>
              <a:t>Jak </a:t>
            </a:r>
            <a:r>
              <a:rPr lang="en-US" sz="1800" dirty="0" err="1">
                <a:effectLst/>
                <a:latin typeface="Arial" panose="020B0604020202020204" pitchFamily="34" charset="0"/>
                <a:ea typeface="Arial" panose="020B0604020202020204" pitchFamily="34" charset="0"/>
              </a:rPr>
              <a:t>rozpohybovat</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kočku</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aneb</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moaré</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efekt</a:t>
            </a:r>
            <a:r>
              <a:rPr lang="en-US" sz="1800" dirty="0">
                <a:effectLst/>
                <a:latin typeface="Arial" panose="020B0604020202020204" pitchFamily="34" charset="0"/>
                <a:ea typeface="Arial" panose="020B0604020202020204" pitchFamily="34" charset="0"/>
              </a:rPr>
              <a:t>. In:</a:t>
            </a:r>
            <a:r>
              <a:rPr lang="en-US" sz="1800" i="1" dirty="0">
                <a:effectLst/>
                <a:latin typeface="Arial" panose="020B0604020202020204" pitchFamily="34" charset="0"/>
                <a:ea typeface="Arial" panose="020B0604020202020204" pitchFamily="34" charset="0"/>
              </a:rPr>
              <a:t> </a:t>
            </a:r>
            <a:r>
              <a:rPr lang="en-US" sz="1800" i="1" dirty="0" err="1">
                <a:effectLst/>
                <a:latin typeface="Arial" panose="020B0604020202020204" pitchFamily="34" charset="0"/>
                <a:ea typeface="Arial" panose="020B0604020202020204" pitchFamily="34" charset="0"/>
              </a:rPr>
              <a:t>Zprávy</a:t>
            </a:r>
            <a:r>
              <a:rPr lang="en-US" sz="1800" i="1" dirty="0">
                <a:effectLst/>
                <a:latin typeface="Arial" panose="020B0604020202020204" pitchFamily="34" charset="0"/>
                <a:ea typeface="Arial" panose="020B0604020202020204" pitchFamily="34" charset="0"/>
              </a:rPr>
              <a:t> z MUNI</a:t>
            </a:r>
            <a:r>
              <a:rPr lang="en-US" sz="1800" dirty="0">
                <a:effectLst/>
                <a:latin typeface="Arial" panose="020B0604020202020204" pitchFamily="34" charset="0"/>
                <a:ea typeface="Arial" panose="020B0604020202020204" pitchFamily="34" charset="0"/>
              </a:rPr>
              <a:t> [online]. Brno: </a:t>
            </a:r>
            <a:r>
              <a:rPr lang="en-US" sz="1800" dirty="0" err="1">
                <a:effectLst/>
                <a:latin typeface="Arial" panose="020B0604020202020204" pitchFamily="34" charset="0"/>
                <a:ea typeface="Arial" panose="020B0604020202020204" pitchFamily="34" charset="0"/>
              </a:rPr>
              <a:t>Masarykova</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univerzita</a:t>
            </a:r>
            <a:r>
              <a:rPr lang="en-US" sz="1800" dirty="0">
                <a:effectLst/>
                <a:latin typeface="Arial" panose="020B0604020202020204" pitchFamily="34" charset="0"/>
                <a:ea typeface="Arial" panose="020B0604020202020204" pitchFamily="34" charset="0"/>
              </a:rPr>
              <a:t>, 2015 [cit. 2021-09-23]. </a:t>
            </a:r>
            <a:r>
              <a:rPr lang="en-US" sz="1800" dirty="0" err="1">
                <a:effectLst/>
                <a:latin typeface="Arial" panose="020B0604020202020204" pitchFamily="34" charset="0"/>
                <a:ea typeface="Arial" panose="020B0604020202020204" pitchFamily="34" charset="0"/>
              </a:rPr>
              <a:t>Dostupné</a:t>
            </a:r>
            <a:r>
              <a:rPr lang="en-US" sz="1800" dirty="0">
                <a:effectLst/>
                <a:latin typeface="Arial" panose="020B0604020202020204" pitchFamily="34" charset="0"/>
                <a:ea typeface="Arial" panose="020B0604020202020204" pitchFamily="34" charset="0"/>
              </a:rPr>
              <a:t> z: https://www.em.muni.cz/cache-thumbs/moare_obr1-720x480-2972771862.jpg</a:t>
            </a:r>
            <a:endParaRPr lang="cs-CZ" sz="1800" dirty="0">
              <a:effectLst/>
              <a:latin typeface="Arial" panose="020B0604020202020204" pitchFamily="34" charset="0"/>
              <a:ea typeface="Arial" panose="020B0604020202020204" pitchFamily="34" charset="0"/>
            </a:endParaRPr>
          </a:p>
          <a:p>
            <a:pPr>
              <a:lnSpc>
                <a:spcPct val="107000"/>
              </a:lnSpc>
              <a:spcAft>
                <a:spcPts val="800"/>
              </a:spcAft>
            </a:pPr>
            <a:endParaRPr lang="cs-CZ"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585457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sah 6">
            <a:extLst>
              <a:ext uri="{FF2B5EF4-FFF2-40B4-BE49-F238E27FC236}">
                <a16:creationId xmlns:a16="http://schemas.microsoft.com/office/drawing/2014/main" id="{9CB732F7-51FF-762F-5F3B-15FD6CB21FFA}"/>
              </a:ext>
            </a:extLst>
          </p:cNvPr>
          <p:cNvPicPr>
            <a:picLocks noGrp="1" noChangeAspect="1"/>
          </p:cNvPicPr>
          <p:nvPr>
            <p:ph idx="1"/>
          </p:nvPr>
        </p:nvPicPr>
        <p:blipFill>
          <a:blip r:embed="rId2"/>
          <a:stretch>
            <a:fillRect/>
          </a:stretch>
        </p:blipFill>
        <p:spPr>
          <a:xfrm>
            <a:off x="762092" y="1211133"/>
            <a:ext cx="1502215" cy="650213"/>
          </a:xfrm>
        </p:spPr>
      </p:pic>
      <p:sp>
        <p:nvSpPr>
          <p:cNvPr id="8" name="Zástupný obsah 4">
            <a:extLst>
              <a:ext uri="{FF2B5EF4-FFF2-40B4-BE49-F238E27FC236}">
                <a16:creationId xmlns:a16="http://schemas.microsoft.com/office/drawing/2014/main" id="{BAF8C0B6-739E-04F8-D9ED-73E9A9D731E5}"/>
              </a:ext>
            </a:extLst>
          </p:cNvPr>
          <p:cNvSpPr txBox="1">
            <a:spLocks/>
          </p:cNvSpPr>
          <p:nvPr/>
        </p:nvSpPr>
        <p:spPr>
          <a:xfrm>
            <a:off x="724347" y="2101517"/>
            <a:ext cx="10852342" cy="3728540"/>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1942" indent="0">
              <a:buNone/>
            </a:pPr>
            <a:r>
              <a:rPr lang="cs-CZ" sz="1799" dirty="0">
                <a:solidFill>
                  <a:srgbClr val="000000"/>
                </a:solidFill>
                <a:latin typeface="Calibri" panose="020F0502020204030204" pitchFamily="34" charset="0"/>
              </a:rPr>
              <a:t>„Tento materiál, </a:t>
            </a:r>
            <a:r>
              <a:rPr lang="cs-CZ" sz="1799" b="1" dirty="0">
                <a:solidFill>
                  <a:srgbClr val="000000"/>
                </a:solidFill>
                <a:latin typeface="Calibri-Bold"/>
              </a:rPr>
              <a:t>Popis inovace předmětu C7660</a:t>
            </a:r>
            <a:r>
              <a:rPr lang="cs-CZ" sz="1799" dirty="0">
                <a:solidFill>
                  <a:srgbClr val="000000"/>
                </a:solidFill>
                <a:latin typeface="Calibri" panose="020F0502020204030204" pitchFamily="34" charset="0"/>
              </a:rPr>
              <a:t>, jehož autorem je Mgr. et Mgr. Dagmar Chytková, který je dostupný z: </a:t>
            </a:r>
            <a:r>
              <a:rPr lang="cs-CZ" sz="1799" b="1" dirty="0">
                <a:solidFill>
                  <a:srgbClr val="000000"/>
                </a:solidFill>
                <a:latin typeface="Calibri-Bold"/>
              </a:rPr>
              <a:t>Databáze výstupů projektů OP VVV</a:t>
            </a:r>
            <a:r>
              <a:rPr lang="cs-CZ" sz="1799" dirty="0">
                <a:solidFill>
                  <a:srgbClr val="000000"/>
                </a:solidFill>
                <a:latin typeface="Calibri" panose="020F0502020204030204" pitchFamily="34" charset="0"/>
              </a:rPr>
              <a:t>, (</a:t>
            </a:r>
            <a:r>
              <a:rPr lang="cs-CZ" sz="1799" dirty="0">
                <a:solidFill>
                  <a:srgbClr val="0000FF"/>
                </a:solidFill>
                <a:latin typeface="Calibri" panose="020F0502020204030204" pitchFamily="34" charset="0"/>
              </a:rPr>
              <a:t>https://databaze.opvvv.msmt.cz</a:t>
            </a:r>
            <a:r>
              <a:rPr lang="cs-CZ" sz="1799" dirty="0">
                <a:solidFill>
                  <a:srgbClr val="000000"/>
                </a:solidFill>
                <a:latin typeface="Calibri" panose="020F0502020204030204" pitchFamily="34" charset="0"/>
              </a:rPr>
              <a:t>), lze užít </a:t>
            </a:r>
            <a:r>
              <a:rPr lang="en-US" sz="1799" dirty="0">
                <a:solidFill>
                  <a:srgbClr val="000000"/>
                </a:solidFill>
                <a:latin typeface="Calibri" panose="020F0502020204030204" pitchFamily="34" charset="0"/>
              </a:rPr>
              <a:t>v </a:t>
            </a:r>
            <a:r>
              <a:rPr lang="en-US" sz="1799" dirty="0" err="1">
                <a:solidFill>
                  <a:srgbClr val="000000"/>
                </a:solidFill>
                <a:latin typeface="Calibri" panose="020F0502020204030204" pitchFamily="34" charset="0"/>
              </a:rPr>
              <a:t>souladu</a:t>
            </a:r>
            <a:r>
              <a:rPr lang="en-US" sz="1799" dirty="0">
                <a:solidFill>
                  <a:srgbClr val="000000"/>
                </a:solidFill>
                <a:latin typeface="Calibri" panose="020F0502020204030204" pitchFamily="34" charset="0"/>
              </a:rPr>
              <a:t> s </a:t>
            </a:r>
            <a:r>
              <a:rPr lang="en-US" sz="1799" dirty="0" err="1">
                <a:solidFill>
                  <a:srgbClr val="000000"/>
                </a:solidFill>
                <a:latin typeface="Calibri" panose="020F0502020204030204" pitchFamily="34" charset="0"/>
              </a:rPr>
              <a:t>licenčními</a:t>
            </a:r>
            <a:r>
              <a:rPr lang="en-US" sz="1799" dirty="0">
                <a:solidFill>
                  <a:srgbClr val="000000"/>
                </a:solidFill>
                <a:latin typeface="Calibri" panose="020F0502020204030204" pitchFamily="34" charset="0"/>
              </a:rPr>
              <a:t> </a:t>
            </a:r>
            <a:r>
              <a:rPr lang="en-US" sz="1799" dirty="0" err="1">
                <a:solidFill>
                  <a:srgbClr val="000000"/>
                </a:solidFill>
                <a:latin typeface="Calibri" panose="020F0502020204030204" pitchFamily="34" charset="0"/>
              </a:rPr>
              <a:t>podmínkami</a:t>
            </a:r>
            <a:r>
              <a:rPr lang="en-US" sz="1799" dirty="0">
                <a:solidFill>
                  <a:srgbClr val="000000"/>
                </a:solidFill>
                <a:latin typeface="Calibri" panose="020F0502020204030204" pitchFamily="34" charset="0"/>
              </a:rPr>
              <a:t> </a:t>
            </a:r>
            <a:r>
              <a:rPr lang="en-US" sz="1799" b="1" dirty="0">
                <a:solidFill>
                  <a:srgbClr val="000000"/>
                </a:solidFill>
                <a:latin typeface="Calibri-Bold"/>
              </a:rPr>
              <a:t>Creative Commons BY‐SA 4.0 International</a:t>
            </a:r>
            <a:r>
              <a:rPr lang="cs-CZ" sz="1799" b="1" dirty="0">
                <a:solidFill>
                  <a:srgbClr val="000000"/>
                </a:solidFill>
                <a:latin typeface="Calibri-Bold"/>
              </a:rPr>
              <a:t> </a:t>
            </a:r>
            <a:r>
              <a:rPr lang="cs-CZ" sz="1799" dirty="0">
                <a:solidFill>
                  <a:srgbClr val="000000"/>
                </a:solidFill>
                <a:latin typeface="Calibri" panose="020F0502020204030204" pitchFamily="34" charset="0"/>
              </a:rPr>
              <a:t>(</a:t>
            </a:r>
            <a:r>
              <a:rPr lang="cs-CZ" sz="1799" dirty="0">
                <a:solidFill>
                  <a:srgbClr val="0000FF"/>
                </a:solidFill>
                <a:latin typeface="Calibri" panose="020F0502020204030204" pitchFamily="34" charset="0"/>
              </a:rPr>
              <a:t>https://creativecommons.org/</a:t>
            </a:r>
            <a:r>
              <a:rPr lang="cs-CZ" sz="1799" dirty="0" err="1">
                <a:solidFill>
                  <a:srgbClr val="0000FF"/>
                </a:solidFill>
                <a:latin typeface="Calibri" panose="020F0502020204030204" pitchFamily="34" charset="0"/>
              </a:rPr>
              <a:t>licenses</a:t>
            </a:r>
            <a:r>
              <a:rPr lang="cs-CZ" sz="1799" dirty="0">
                <a:solidFill>
                  <a:srgbClr val="0000FF"/>
                </a:solidFill>
                <a:latin typeface="Calibri" panose="020F0502020204030204" pitchFamily="34" charset="0"/>
              </a:rPr>
              <a:t>/by‐</a:t>
            </a:r>
            <a:r>
              <a:rPr lang="cs-CZ" sz="1799" dirty="0" err="1">
                <a:solidFill>
                  <a:srgbClr val="0000FF"/>
                </a:solidFill>
                <a:latin typeface="Calibri" panose="020F0502020204030204" pitchFamily="34" charset="0"/>
              </a:rPr>
              <a:t>sa</a:t>
            </a:r>
            <a:r>
              <a:rPr lang="cs-CZ" sz="1799" dirty="0">
                <a:solidFill>
                  <a:srgbClr val="0000FF"/>
                </a:solidFill>
                <a:latin typeface="Calibri" panose="020F0502020204030204" pitchFamily="34" charset="0"/>
              </a:rPr>
              <a:t>/4.0/</a:t>
            </a:r>
            <a:r>
              <a:rPr lang="cs-CZ" sz="1799" dirty="0" err="1">
                <a:solidFill>
                  <a:srgbClr val="0000FF"/>
                </a:solidFill>
                <a:latin typeface="Calibri" panose="020F0502020204030204" pitchFamily="34" charset="0"/>
              </a:rPr>
              <a:t>legalcode</a:t>
            </a:r>
            <a:r>
              <a:rPr lang="cs-CZ" sz="1799" dirty="0">
                <a:solidFill>
                  <a:srgbClr val="000000"/>
                </a:solidFill>
                <a:latin typeface="Calibri" panose="020F0502020204030204" pitchFamily="34" charset="0"/>
              </a:rPr>
              <a:t>). Uvedené se nevztahuje na díla nebo jiné předměty ochrany (např. obrazovou či fotografickou dokumentaci), které jsou ve výstupu užity zejména na základě smluvní licence nebo výjimky či omezení příslušných práv, jak je uvedeno u konkrétního jednotlivého předmětu ochrany.“</a:t>
            </a:r>
            <a:endParaRPr lang="cs-CZ" sz="2798" kern="0" dirty="0"/>
          </a:p>
        </p:txBody>
      </p:sp>
    </p:spTree>
    <p:extLst>
      <p:ext uri="{BB962C8B-B14F-4D97-AF65-F5344CB8AC3E}">
        <p14:creationId xmlns:p14="http://schemas.microsoft.com/office/powerpoint/2010/main" val="294136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23F9F8B-99B5-4615-86AA-996A2739F9A6}"/>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35C994B2-A6D6-4CB7-AD00-9C88334D6D18}"/>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555BAFD8-C5F3-44F7-9C25-A496FF394A38}"/>
              </a:ext>
            </a:extLst>
          </p:cNvPr>
          <p:cNvSpPr>
            <a:spLocks noGrp="1"/>
          </p:cNvSpPr>
          <p:nvPr>
            <p:ph type="title"/>
          </p:nvPr>
        </p:nvSpPr>
        <p:spPr/>
        <p:txBody>
          <a:bodyPr/>
          <a:lstStyle/>
          <a:p>
            <a:r>
              <a:rPr lang="cs-CZ" dirty="0"/>
              <a:t>Úvod k rastrové (bitmapové) grafice</a:t>
            </a:r>
          </a:p>
        </p:txBody>
      </p:sp>
      <p:sp>
        <p:nvSpPr>
          <p:cNvPr id="5" name="Zástupný obsah 4">
            <a:extLst>
              <a:ext uri="{FF2B5EF4-FFF2-40B4-BE49-F238E27FC236}">
                <a16:creationId xmlns:a16="http://schemas.microsoft.com/office/drawing/2014/main" id="{F5248F75-42C2-4603-957C-22FA3B8B3BD1}"/>
              </a:ext>
            </a:extLst>
          </p:cNvPr>
          <p:cNvSpPr>
            <a:spLocks noGrp="1"/>
          </p:cNvSpPr>
          <p:nvPr>
            <p:ph idx="1"/>
          </p:nvPr>
        </p:nvSpPr>
        <p:spPr/>
        <p:txBody>
          <a:bodyPr/>
          <a:lstStyle/>
          <a:p>
            <a:r>
              <a:rPr lang="cs-CZ" dirty="0"/>
              <a:t>Popis pomocí barevných bodů – pixelů </a:t>
            </a:r>
          </a:p>
          <a:p>
            <a:r>
              <a:rPr lang="cs-CZ" dirty="0"/>
              <a:t>Pravidelná mřížka</a:t>
            </a:r>
          </a:p>
          <a:p>
            <a:r>
              <a:rPr lang="cs-CZ" dirty="0"/>
              <a:t>Každý bod je určen hodnotou na barevné škále – barevná hloubka </a:t>
            </a:r>
          </a:p>
          <a:p>
            <a:r>
              <a:rPr lang="cs-CZ" dirty="0"/>
              <a:t>Rozlišení „vytisknutého“ obrázku se udává v DPI (</a:t>
            </a:r>
            <a:r>
              <a:rPr lang="cs-CZ" b="1" dirty="0" err="1"/>
              <a:t>d</a:t>
            </a:r>
            <a:r>
              <a:rPr lang="cs-CZ" dirty="0" err="1"/>
              <a:t>ots</a:t>
            </a:r>
            <a:r>
              <a:rPr lang="cs-CZ" dirty="0"/>
              <a:t> </a:t>
            </a:r>
            <a:r>
              <a:rPr lang="cs-CZ" b="1" dirty="0"/>
              <a:t>p</a:t>
            </a:r>
            <a:r>
              <a:rPr lang="cs-CZ" dirty="0"/>
              <a:t>er </a:t>
            </a:r>
            <a:r>
              <a:rPr lang="cs-CZ" b="1" dirty="0" err="1"/>
              <a:t>i</a:t>
            </a:r>
            <a:r>
              <a:rPr lang="cs-CZ" dirty="0" err="1"/>
              <a:t>nch</a:t>
            </a:r>
            <a:r>
              <a:rPr lang="cs-CZ" dirty="0"/>
              <a:t>)</a:t>
            </a:r>
          </a:p>
          <a:p>
            <a:r>
              <a:rPr lang="cs-CZ" dirty="0"/>
              <a:t>Rozlišení „vykresleného“ obrázku se udává v PPI (</a:t>
            </a:r>
            <a:r>
              <a:rPr lang="cs-CZ" b="1" dirty="0"/>
              <a:t>p</a:t>
            </a:r>
            <a:r>
              <a:rPr lang="cs-CZ" dirty="0"/>
              <a:t>ixel </a:t>
            </a:r>
            <a:r>
              <a:rPr lang="cs-CZ" b="1" dirty="0"/>
              <a:t>p</a:t>
            </a:r>
            <a:r>
              <a:rPr lang="cs-CZ" dirty="0"/>
              <a:t>er </a:t>
            </a:r>
            <a:r>
              <a:rPr lang="cs-CZ" b="1" dirty="0" err="1"/>
              <a:t>i</a:t>
            </a:r>
            <a:r>
              <a:rPr lang="cs-CZ" dirty="0" err="1"/>
              <a:t>nch</a:t>
            </a:r>
            <a:r>
              <a:rPr lang="cs-CZ" dirty="0"/>
              <a:t>)</a:t>
            </a:r>
          </a:p>
          <a:p>
            <a:endParaRPr lang="cs-CZ" dirty="0"/>
          </a:p>
          <a:p>
            <a:endParaRPr lang="cs-CZ" dirty="0"/>
          </a:p>
          <a:p>
            <a:endParaRPr lang="cs-CZ" dirty="0"/>
          </a:p>
          <a:p>
            <a:endParaRPr lang="cs-CZ" dirty="0"/>
          </a:p>
        </p:txBody>
      </p:sp>
      <p:pic>
        <p:nvPicPr>
          <p:cNvPr id="1026" name="Picture 2">
            <a:extLst>
              <a:ext uri="{FF2B5EF4-FFF2-40B4-BE49-F238E27FC236}">
                <a16:creationId xmlns:a16="http://schemas.microsoft.com/office/drawing/2014/main" id="{E2A843E2-43EF-4127-91DB-D9A2848FE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631" y="4035607"/>
            <a:ext cx="4291921" cy="163093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048178EE-85E8-4EF3-D8CB-9E650B5A0152}"/>
              </a:ext>
            </a:extLst>
          </p:cNvPr>
          <p:cNvSpPr txBox="1"/>
          <p:nvPr/>
        </p:nvSpPr>
        <p:spPr>
          <a:xfrm>
            <a:off x="4344362" y="5861001"/>
            <a:ext cx="2464457" cy="276999"/>
          </a:xfrm>
          <a:prstGeom prst="rect">
            <a:avLst/>
          </a:prstGeom>
          <a:noFill/>
        </p:spPr>
        <p:txBody>
          <a:bodyPr wrap="none" rtlCol="0">
            <a:spAutoFit/>
          </a:bodyPr>
          <a:lstStyle/>
          <a:p>
            <a:r>
              <a:rPr lang="cs-CZ" sz="1200" i="1" dirty="0"/>
              <a:t>Obr. 1: Znázornění rozlišení v DPI</a:t>
            </a:r>
          </a:p>
        </p:txBody>
      </p:sp>
    </p:spTree>
    <p:extLst>
      <p:ext uri="{BB962C8B-B14F-4D97-AF65-F5344CB8AC3E}">
        <p14:creationId xmlns:p14="http://schemas.microsoft.com/office/powerpoint/2010/main" val="204197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AB5C006-DEF4-4894-B894-C7D4A1DF189F}"/>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FD335A2F-8523-4A48-A7D9-3E96C43B42AB}"/>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37CA5FCA-4F2F-49A1-A3DE-DB6D148F6495}"/>
              </a:ext>
            </a:extLst>
          </p:cNvPr>
          <p:cNvSpPr>
            <a:spLocks noGrp="1"/>
          </p:cNvSpPr>
          <p:nvPr>
            <p:ph type="title"/>
          </p:nvPr>
        </p:nvSpPr>
        <p:spPr/>
        <p:txBody>
          <a:bodyPr/>
          <a:lstStyle/>
          <a:p>
            <a:r>
              <a:rPr lang="cs-CZ" dirty="0"/>
              <a:t>Získání rastrové grafiky</a:t>
            </a:r>
          </a:p>
        </p:txBody>
      </p:sp>
      <p:sp>
        <p:nvSpPr>
          <p:cNvPr id="6" name="Zástupný obsah 4">
            <a:extLst>
              <a:ext uri="{FF2B5EF4-FFF2-40B4-BE49-F238E27FC236}">
                <a16:creationId xmlns:a16="http://schemas.microsoft.com/office/drawing/2014/main" id="{9AADE467-B9F5-4095-A643-E282E9749D50}"/>
              </a:ext>
            </a:extLst>
          </p:cNvPr>
          <p:cNvSpPr>
            <a:spLocks noGrp="1"/>
          </p:cNvSpPr>
          <p:nvPr>
            <p:ph idx="1"/>
          </p:nvPr>
        </p:nvSpPr>
        <p:spPr>
          <a:xfrm>
            <a:off x="720000" y="1692002"/>
            <a:ext cx="10753200" cy="4139998"/>
          </a:xfrm>
        </p:spPr>
        <p:txBody>
          <a:bodyPr/>
          <a:lstStyle/>
          <a:p>
            <a:r>
              <a:rPr lang="cs-CZ" dirty="0"/>
              <a:t>Čím lze jednoduše získat rastrovou grafiku?</a:t>
            </a:r>
          </a:p>
          <a:p>
            <a:endParaRPr lang="cs-CZ" dirty="0"/>
          </a:p>
        </p:txBody>
      </p:sp>
    </p:spTree>
    <p:extLst>
      <p:ext uri="{BB962C8B-B14F-4D97-AF65-F5344CB8AC3E}">
        <p14:creationId xmlns:p14="http://schemas.microsoft.com/office/powerpoint/2010/main" val="334858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C0FD1C7-38E3-40D3-BACD-15CAA6CECD54}"/>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5E9C962E-4B20-4524-A825-2A71FB6BA98F}"/>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61555505-179A-45BA-8F25-23EBDCFE381F}"/>
              </a:ext>
            </a:extLst>
          </p:cNvPr>
          <p:cNvSpPr>
            <a:spLocks noGrp="1"/>
          </p:cNvSpPr>
          <p:nvPr>
            <p:ph type="title"/>
          </p:nvPr>
        </p:nvSpPr>
        <p:spPr/>
        <p:txBody>
          <a:bodyPr/>
          <a:lstStyle/>
          <a:p>
            <a:r>
              <a:rPr lang="cs-CZ" dirty="0"/>
              <a:t>Získání rastrové grafiky</a:t>
            </a:r>
          </a:p>
        </p:txBody>
      </p:sp>
      <p:sp>
        <p:nvSpPr>
          <p:cNvPr id="5" name="Zástupný obsah 4">
            <a:extLst>
              <a:ext uri="{FF2B5EF4-FFF2-40B4-BE49-F238E27FC236}">
                <a16:creationId xmlns:a16="http://schemas.microsoft.com/office/drawing/2014/main" id="{1798EADD-F284-464B-B5D5-2889C1EE7B26}"/>
              </a:ext>
            </a:extLst>
          </p:cNvPr>
          <p:cNvSpPr>
            <a:spLocks noGrp="1"/>
          </p:cNvSpPr>
          <p:nvPr>
            <p:ph idx="1"/>
          </p:nvPr>
        </p:nvSpPr>
        <p:spPr/>
        <p:txBody>
          <a:bodyPr/>
          <a:lstStyle/>
          <a:p>
            <a:r>
              <a:rPr lang="cs-CZ" dirty="0"/>
              <a:t>Fotoaparátem, kamerou, scannerem</a:t>
            </a:r>
          </a:p>
          <a:p>
            <a:r>
              <a:rPr lang="cs-CZ" dirty="0"/>
              <a:t>„Malováním“ v PC</a:t>
            </a:r>
          </a:p>
          <a:p>
            <a:r>
              <a:rPr lang="cs-CZ" dirty="0"/>
              <a:t>Jakýkoliv snímek obrazovky (PC, TV atp.)</a:t>
            </a:r>
          </a:p>
          <a:p>
            <a:endParaRPr lang="cs-CZ" dirty="0"/>
          </a:p>
          <a:p>
            <a:pPr marL="72000" indent="0">
              <a:buNone/>
            </a:pPr>
            <a:endParaRPr lang="cs-CZ" dirty="0"/>
          </a:p>
          <a:p>
            <a:pPr marL="72000" indent="0">
              <a:buNone/>
            </a:pPr>
            <a:r>
              <a:rPr lang="cs-CZ" b="1" dirty="0"/>
              <a:t>Dotazy</a:t>
            </a:r>
          </a:p>
          <a:p>
            <a:r>
              <a:rPr lang="cs-CZ" dirty="0"/>
              <a:t>Vektorová vs. bitmapová grafika?</a:t>
            </a:r>
          </a:p>
          <a:p>
            <a:r>
              <a:rPr lang="cs-CZ" dirty="0"/>
              <a:t>Převod mezi vektory a rastrem, lze?</a:t>
            </a:r>
          </a:p>
          <a:p>
            <a:r>
              <a:rPr lang="cs-CZ" dirty="0"/>
              <a:t>Jaký je rozdíl mezi pixel vs. </a:t>
            </a:r>
            <a:r>
              <a:rPr lang="cs-CZ" dirty="0" err="1"/>
              <a:t>voxel</a:t>
            </a:r>
            <a:r>
              <a:rPr lang="cs-CZ" dirty="0"/>
              <a:t>?</a:t>
            </a:r>
          </a:p>
          <a:p>
            <a:endParaRPr lang="cs-CZ" dirty="0"/>
          </a:p>
        </p:txBody>
      </p:sp>
    </p:spTree>
    <p:extLst>
      <p:ext uri="{BB962C8B-B14F-4D97-AF65-F5344CB8AC3E}">
        <p14:creationId xmlns:p14="http://schemas.microsoft.com/office/powerpoint/2010/main" val="326632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4D56274-EB97-4D36-954D-A8AC19E5893F}"/>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CEC8C92E-6995-4F63-A2F0-DDC70A70785B}"/>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7C5BE99A-9389-436E-AD27-2DFBF86BEF1D}"/>
              </a:ext>
            </a:extLst>
          </p:cNvPr>
          <p:cNvSpPr>
            <a:spLocks noGrp="1"/>
          </p:cNvSpPr>
          <p:nvPr>
            <p:ph type="title"/>
          </p:nvPr>
        </p:nvSpPr>
        <p:spPr/>
        <p:txBody>
          <a:bodyPr/>
          <a:lstStyle/>
          <a:p>
            <a:r>
              <a:rPr lang="cs-CZ" dirty="0"/>
              <a:t>Výhody a nevýhody</a:t>
            </a:r>
          </a:p>
        </p:txBody>
      </p:sp>
      <p:sp>
        <p:nvSpPr>
          <p:cNvPr id="5" name="Zástupný obsah 4">
            <a:extLst>
              <a:ext uri="{FF2B5EF4-FFF2-40B4-BE49-F238E27FC236}">
                <a16:creationId xmlns:a16="http://schemas.microsoft.com/office/drawing/2014/main" id="{0FA6D477-F74F-44F2-89AA-9873A6D6F355}"/>
              </a:ext>
            </a:extLst>
          </p:cNvPr>
          <p:cNvSpPr>
            <a:spLocks noGrp="1"/>
          </p:cNvSpPr>
          <p:nvPr>
            <p:ph idx="1"/>
          </p:nvPr>
        </p:nvSpPr>
        <p:spPr>
          <a:xfrm>
            <a:off x="720000" y="3429000"/>
            <a:ext cx="10753200" cy="2403000"/>
          </a:xfrm>
        </p:spPr>
        <p:txBody>
          <a:bodyPr/>
          <a:lstStyle/>
          <a:p>
            <a:r>
              <a:rPr lang="cs-CZ" dirty="0"/>
              <a:t>Ztráta kvality při změně velikosti (i při zmenšení)</a:t>
            </a:r>
          </a:p>
          <a:p>
            <a:r>
              <a:rPr lang="cs-CZ" dirty="0"/>
              <a:t>Změna velikosti znamená vyšší PC výkon (úprava více fotografií současně)</a:t>
            </a:r>
          </a:p>
          <a:p>
            <a:r>
              <a:rPr lang="cs-CZ" dirty="0"/>
              <a:t>Složitější editace jednotlivých objektů na fotografii</a:t>
            </a:r>
          </a:p>
          <a:p>
            <a:pPr marL="72000" indent="0">
              <a:buNone/>
            </a:pPr>
            <a:endParaRPr lang="cs-CZ" dirty="0"/>
          </a:p>
          <a:p>
            <a:endParaRPr lang="cs-CZ" dirty="0"/>
          </a:p>
        </p:txBody>
      </p:sp>
      <p:sp>
        <p:nvSpPr>
          <p:cNvPr id="6" name="Zástupný obsah 4">
            <a:extLst>
              <a:ext uri="{FF2B5EF4-FFF2-40B4-BE49-F238E27FC236}">
                <a16:creationId xmlns:a16="http://schemas.microsoft.com/office/drawing/2014/main" id="{1A1E7AF8-668D-443B-9A71-A11B741CC718}"/>
              </a:ext>
            </a:extLst>
          </p:cNvPr>
          <p:cNvSpPr txBox="1">
            <a:spLocks/>
          </p:cNvSpPr>
          <p:nvPr/>
        </p:nvSpPr>
        <p:spPr>
          <a:xfrm>
            <a:off x="666000" y="1890002"/>
            <a:ext cx="10753200" cy="153899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buFont typeface="Arial" panose="020B0604020202020204" pitchFamily="34" charset="0"/>
              <a:buChar char="+"/>
            </a:pPr>
            <a:r>
              <a:rPr lang="cs-CZ" kern="0" dirty="0"/>
              <a:t>Snadné pořízení „věruhodného“ snímku</a:t>
            </a:r>
          </a:p>
          <a:p>
            <a:pPr>
              <a:buFont typeface="Arial" panose="020B0604020202020204" pitchFamily="34" charset="0"/>
              <a:buChar char="+"/>
            </a:pPr>
            <a:r>
              <a:rPr lang="cs-CZ" kern="0" dirty="0"/>
              <a:t>Jednoduchá editace bez dalších znalostí (aplikace Malování)</a:t>
            </a:r>
          </a:p>
          <a:p>
            <a:pPr>
              <a:buFont typeface="Arial" panose="020B0604020202020204" pitchFamily="34" charset="0"/>
              <a:buChar char="+"/>
            </a:pPr>
            <a:r>
              <a:rPr lang="cs-CZ" kern="0" dirty="0"/>
              <a:t>Široká podpora programů</a:t>
            </a:r>
          </a:p>
          <a:p>
            <a:pPr marL="72000" indent="0">
              <a:buNone/>
            </a:pPr>
            <a:endParaRPr lang="cs-CZ" kern="0" dirty="0"/>
          </a:p>
        </p:txBody>
      </p:sp>
    </p:spTree>
    <p:extLst>
      <p:ext uri="{BB962C8B-B14F-4D97-AF65-F5344CB8AC3E}">
        <p14:creationId xmlns:p14="http://schemas.microsoft.com/office/powerpoint/2010/main" val="416725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2DDF02E-7579-4637-89AB-4041C2EAADE7}"/>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DF5EF717-59A4-4D01-BB8C-0188B68FA7A8}"/>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1AADF1C1-B588-42E2-90B0-3B65B8CAEFF1}"/>
              </a:ext>
            </a:extLst>
          </p:cNvPr>
          <p:cNvSpPr>
            <a:spLocks noGrp="1"/>
          </p:cNvSpPr>
          <p:nvPr>
            <p:ph type="title"/>
          </p:nvPr>
        </p:nvSpPr>
        <p:spPr/>
        <p:txBody>
          <a:bodyPr/>
          <a:lstStyle/>
          <a:p>
            <a:r>
              <a:rPr lang="cs-CZ" dirty="0"/>
              <a:t>Příklad bitmapového obrázku</a:t>
            </a:r>
          </a:p>
        </p:txBody>
      </p:sp>
      <p:sp>
        <p:nvSpPr>
          <p:cNvPr id="5" name="Zástupný obsah 4">
            <a:extLst>
              <a:ext uri="{FF2B5EF4-FFF2-40B4-BE49-F238E27FC236}">
                <a16:creationId xmlns:a16="http://schemas.microsoft.com/office/drawing/2014/main" id="{CC826CEA-3981-468E-B900-3872FDD5CEA4}"/>
              </a:ext>
            </a:extLst>
          </p:cNvPr>
          <p:cNvSpPr>
            <a:spLocks noGrp="1"/>
          </p:cNvSpPr>
          <p:nvPr>
            <p:ph idx="1"/>
          </p:nvPr>
        </p:nvSpPr>
        <p:spPr/>
        <p:txBody>
          <a:bodyPr/>
          <a:lstStyle/>
          <a:p>
            <a:r>
              <a:rPr lang="cs-CZ" dirty="0"/>
              <a:t>Jedna z (ne)výhod snadné editace</a:t>
            </a:r>
            <a:br>
              <a:rPr lang="cs-CZ" dirty="0"/>
            </a:br>
            <a:endParaRPr lang="cs-CZ" dirty="0"/>
          </a:p>
          <a:p>
            <a:endParaRPr lang="cs-CZ" dirty="0"/>
          </a:p>
          <a:p>
            <a:endParaRPr lang="cs-CZ" dirty="0"/>
          </a:p>
          <a:p>
            <a:endParaRPr lang="cs-CZ" dirty="0"/>
          </a:p>
          <a:p>
            <a:endParaRPr lang="cs-CZ" dirty="0"/>
          </a:p>
          <a:p>
            <a:pPr marL="72000" indent="0">
              <a:buNone/>
            </a:pPr>
            <a:br>
              <a:rPr lang="cs-CZ" dirty="0"/>
            </a:br>
            <a:br>
              <a:rPr lang="cs-CZ" dirty="0"/>
            </a:br>
            <a:endParaRPr lang="cs-CZ" sz="1500" dirty="0"/>
          </a:p>
        </p:txBody>
      </p:sp>
      <p:pic>
        <p:nvPicPr>
          <p:cNvPr id="2052" name="Picture 4">
            <a:extLst>
              <a:ext uri="{FF2B5EF4-FFF2-40B4-BE49-F238E27FC236}">
                <a16:creationId xmlns:a16="http://schemas.microsoft.com/office/drawing/2014/main" id="{9A894CF6-102A-4F4A-9FD1-754886156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260" y="1254382"/>
            <a:ext cx="4567816" cy="4577618"/>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83C4EF61-7DC5-EB1A-CD04-965977E2287B}"/>
              </a:ext>
            </a:extLst>
          </p:cNvPr>
          <p:cNvSpPr txBox="1"/>
          <p:nvPr/>
        </p:nvSpPr>
        <p:spPr>
          <a:xfrm>
            <a:off x="7408961" y="5893909"/>
            <a:ext cx="3150414" cy="276999"/>
          </a:xfrm>
          <a:prstGeom prst="rect">
            <a:avLst/>
          </a:prstGeom>
          <a:noFill/>
        </p:spPr>
        <p:txBody>
          <a:bodyPr wrap="none" rtlCol="0">
            <a:spAutoFit/>
          </a:bodyPr>
          <a:lstStyle/>
          <a:p>
            <a:r>
              <a:rPr lang="cs-CZ" sz="1200" i="1" dirty="0"/>
              <a:t>Obr. 2: Jak (ne)editovat bitmapovou grafiku</a:t>
            </a:r>
          </a:p>
        </p:txBody>
      </p:sp>
    </p:spTree>
    <p:extLst>
      <p:ext uri="{BB962C8B-B14F-4D97-AF65-F5344CB8AC3E}">
        <p14:creationId xmlns:p14="http://schemas.microsoft.com/office/powerpoint/2010/main" val="74229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C691F77-9340-429F-9919-09FA6C2EDF4F}"/>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3020E031-D235-471B-AC36-1F181722D80B}"/>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4AFBAA2C-DA5F-4E78-923D-1447F9E6A1B4}"/>
              </a:ext>
            </a:extLst>
          </p:cNvPr>
          <p:cNvSpPr>
            <a:spLocks noGrp="1"/>
          </p:cNvSpPr>
          <p:nvPr>
            <p:ph type="title"/>
          </p:nvPr>
        </p:nvSpPr>
        <p:spPr/>
        <p:txBody>
          <a:bodyPr/>
          <a:lstStyle/>
          <a:p>
            <a:r>
              <a:rPr lang="cs-CZ" dirty="0"/>
              <a:t>Formáty</a:t>
            </a:r>
          </a:p>
        </p:txBody>
      </p:sp>
      <p:sp>
        <p:nvSpPr>
          <p:cNvPr id="5" name="Zástupný obsah 4">
            <a:extLst>
              <a:ext uri="{FF2B5EF4-FFF2-40B4-BE49-F238E27FC236}">
                <a16:creationId xmlns:a16="http://schemas.microsoft.com/office/drawing/2014/main" id="{81760617-63C3-4724-BDD7-41ECC07FE5D9}"/>
              </a:ext>
            </a:extLst>
          </p:cNvPr>
          <p:cNvSpPr>
            <a:spLocks noGrp="1"/>
          </p:cNvSpPr>
          <p:nvPr>
            <p:ph idx="1"/>
          </p:nvPr>
        </p:nvSpPr>
        <p:spPr/>
        <p:txBody>
          <a:bodyPr/>
          <a:lstStyle/>
          <a:p>
            <a:r>
              <a:rPr lang="cs-CZ" dirty="0"/>
              <a:t>Jaké znáte formáty bitmapových obrázků?</a:t>
            </a:r>
          </a:p>
        </p:txBody>
      </p:sp>
    </p:spTree>
    <p:extLst>
      <p:ext uri="{BB962C8B-B14F-4D97-AF65-F5344CB8AC3E}">
        <p14:creationId xmlns:p14="http://schemas.microsoft.com/office/powerpoint/2010/main" val="2951510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8A64030-52BE-4BFC-9A10-0DD130417C6A}"/>
              </a:ext>
            </a:extLst>
          </p:cNvPr>
          <p:cNvSpPr>
            <a:spLocks noGrp="1"/>
          </p:cNvSpPr>
          <p:nvPr>
            <p:ph type="ftr" sz="quarter" idx="10"/>
          </p:nvPr>
        </p:nvSpPr>
        <p:spPr/>
        <p:txBody>
          <a:bodyPr/>
          <a:lstStyle/>
          <a:p>
            <a:r>
              <a:rPr lang="cs-CZ" dirty="0"/>
              <a:t>Multimedia ve výuce I</a:t>
            </a:r>
          </a:p>
        </p:txBody>
      </p:sp>
      <p:sp>
        <p:nvSpPr>
          <p:cNvPr id="3" name="Zástupný symbol pro číslo snímku 2">
            <a:extLst>
              <a:ext uri="{FF2B5EF4-FFF2-40B4-BE49-F238E27FC236}">
                <a16:creationId xmlns:a16="http://schemas.microsoft.com/office/drawing/2014/main" id="{DF23D565-2EB7-4EBE-B844-F3794FCDEA04}"/>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AB942831-21BF-4999-BEF6-74B122336883}"/>
              </a:ext>
            </a:extLst>
          </p:cNvPr>
          <p:cNvSpPr>
            <a:spLocks noGrp="1"/>
          </p:cNvSpPr>
          <p:nvPr>
            <p:ph type="title"/>
          </p:nvPr>
        </p:nvSpPr>
        <p:spPr/>
        <p:txBody>
          <a:bodyPr/>
          <a:lstStyle/>
          <a:p>
            <a:r>
              <a:rPr lang="cs-CZ" dirty="0"/>
              <a:t>Formáty</a:t>
            </a:r>
          </a:p>
        </p:txBody>
      </p:sp>
      <p:sp>
        <p:nvSpPr>
          <p:cNvPr id="5" name="Zástupný obsah 4">
            <a:extLst>
              <a:ext uri="{FF2B5EF4-FFF2-40B4-BE49-F238E27FC236}">
                <a16:creationId xmlns:a16="http://schemas.microsoft.com/office/drawing/2014/main" id="{BFEDBDD0-00C4-4B7F-AF55-BC151DDCAE78}"/>
              </a:ext>
            </a:extLst>
          </p:cNvPr>
          <p:cNvSpPr>
            <a:spLocks noGrp="1"/>
          </p:cNvSpPr>
          <p:nvPr>
            <p:ph idx="1"/>
          </p:nvPr>
        </p:nvSpPr>
        <p:spPr/>
        <p:txBody>
          <a:bodyPr/>
          <a:lstStyle/>
          <a:p>
            <a:r>
              <a:rPr lang="cs-CZ" dirty="0"/>
              <a:t>Lze rozeznat bitmapovou a vektorovou grafiku</a:t>
            </a:r>
          </a:p>
          <a:p>
            <a:r>
              <a:rPr lang="cs-CZ" dirty="0"/>
              <a:t>Nejpoužívanější formáty</a:t>
            </a:r>
          </a:p>
          <a:p>
            <a:pPr lvl="1"/>
            <a:r>
              <a:rPr lang="cs-CZ" dirty="0"/>
              <a:t>BMP (velmi rozšířený; od Windows)</a:t>
            </a:r>
          </a:p>
          <a:p>
            <a:pPr lvl="1"/>
            <a:r>
              <a:rPr lang="cs-CZ" dirty="0"/>
              <a:t>GIF (pohyblivé obrázky)</a:t>
            </a:r>
          </a:p>
          <a:p>
            <a:pPr lvl="1"/>
            <a:r>
              <a:rPr lang="cs-CZ" dirty="0"/>
              <a:t>JPEG (běžný) </a:t>
            </a:r>
          </a:p>
          <a:p>
            <a:pPr lvl="1"/>
            <a:r>
              <a:rPr lang="cs-CZ" dirty="0"/>
              <a:t>PNG (běžný; pro zajímavost – náhrada „nepohyblivého“ GIF s více barvami; možnost uložení „atypických“ rozměrů)</a:t>
            </a:r>
          </a:p>
          <a:p>
            <a:pPr lvl="1"/>
            <a:r>
              <a:rPr lang="cs-CZ" dirty="0"/>
              <a:t>TIFF („vícestránkové“ obrázky, dříve u faxů, dnes hojně u fotografů)</a:t>
            </a:r>
          </a:p>
          <a:p>
            <a:r>
              <a:rPr lang="cs-CZ" dirty="0"/>
              <a:t>Některé formáty využívají kompresi (zmenšení velikosti) </a:t>
            </a:r>
          </a:p>
          <a:p>
            <a:pPr lvl="1"/>
            <a:r>
              <a:rPr lang="cs-CZ" dirty="0"/>
              <a:t>Proč je výhodná komprese?</a:t>
            </a:r>
          </a:p>
          <a:p>
            <a:endParaRPr lang="cs-CZ" dirty="0"/>
          </a:p>
        </p:txBody>
      </p:sp>
    </p:spTree>
    <p:extLst>
      <p:ext uri="{BB962C8B-B14F-4D97-AF65-F5344CB8AC3E}">
        <p14:creationId xmlns:p14="http://schemas.microsoft.com/office/powerpoint/2010/main" val="3001453051"/>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sci-prezentace-16-9-cz-v11.potx" id="{752B7536-5AE2-417E-ADC9-516CF57E47A0}" vid="{C3A561A7-18A2-4AA4-BD35-A7AB220CBEDF}"/>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muni-sci-prezentace-16-9-cz-v11</Template>
  <TotalTime>641</TotalTime>
  <Words>1279</Words>
  <Application>Microsoft Office PowerPoint</Application>
  <PresentationFormat>Širokoúhlá obrazovka</PresentationFormat>
  <Paragraphs>190</Paragraphs>
  <Slides>25</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25</vt:i4>
      </vt:variant>
    </vt:vector>
  </HeadingPairs>
  <TitlesOfParts>
    <vt:vector size="32" baseType="lpstr">
      <vt:lpstr>Arial</vt:lpstr>
      <vt:lpstr>Calibri</vt:lpstr>
      <vt:lpstr>Calibri-Bold</vt:lpstr>
      <vt:lpstr>Tahoma</vt:lpstr>
      <vt:lpstr>Times New Roman</vt:lpstr>
      <vt:lpstr>Wingdings</vt:lpstr>
      <vt:lpstr>Prezentace_MU_CZ</vt:lpstr>
      <vt:lpstr>Rastrová grafika</vt:lpstr>
      <vt:lpstr>Osnova</vt:lpstr>
      <vt:lpstr>Úvod k rastrové (bitmapové) grafice</vt:lpstr>
      <vt:lpstr>Získání rastrové grafiky</vt:lpstr>
      <vt:lpstr>Získání rastrové grafiky</vt:lpstr>
      <vt:lpstr>Výhody a nevýhody</vt:lpstr>
      <vt:lpstr>Příklad bitmapového obrázku</vt:lpstr>
      <vt:lpstr>Formáty</vt:lpstr>
      <vt:lpstr>Formáty</vt:lpstr>
      <vt:lpstr>Komprese</vt:lpstr>
      <vt:lpstr>Aplikace</vt:lpstr>
      <vt:lpstr>Základní pojmy</vt:lpstr>
      <vt:lpstr>Základní pojmy – prakticky</vt:lpstr>
      <vt:lpstr>Základní pojmy – prakticky</vt:lpstr>
      <vt:lpstr>Základní pojmy – prakticky</vt:lpstr>
      <vt:lpstr>Základní pojmy – prakticky</vt:lpstr>
      <vt:lpstr>Na co si dát pozor</vt:lpstr>
      <vt:lpstr>Na co si dát pozor</vt:lpstr>
      <vt:lpstr>Další úprava obrázků – prakticky </vt:lpstr>
      <vt:lpstr>Další aplikace</vt:lpstr>
      <vt:lpstr>Úkol</vt:lpstr>
      <vt:lpstr>Dotazy a diskuze</vt:lpstr>
      <vt:lpstr>Zdroje</vt:lpstr>
      <vt:lpstr>Obrázky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Rastrová grafika</dc:title>
  <dc:creator>Dominik Rada</dc:creator>
  <cp:lastModifiedBy>Dominik Alvaro Rada</cp:lastModifiedBy>
  <cp:revision>4</cp:revision>
  <cp:lastPrinted>1601-01-01T00:00:00Z</cp:lastPrinted>
  <dcterms:created xsi:type="dcterms:W3CDTF">2021-10-11T13:34:10Z</dcterms:created>
  <dcterms:modified xsi:type="dcterms:W3CDTF">2022-09-12T17:58:49Z</dcterms:modified>
</cp:coreProperties>
</file>