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media/image8.jpg" ContentType="image/jpg"/>
  <Override PartName="/ppt/media/image9.jpg" ContentType="image/jpg"/>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90" r:id="rId2"/>
    <p:sldId id="258" r:id="rId3"/>
    <p:sldId id="259" r:id="rId4"/>
    <p:sldId id="260" r:id="rId5"/>
    <p:sldId id="261" r:id="rId6"/>
    <p:sldId id="262" r:id="rId7"/>
    <p:sldId id="263" r:id="rId8"/>
    <p:sldId id="264" r:id="rId9"/>
    <p:sldId id="265" r:id="rId10"/>
    <p:sldId id="292" r:id="rId11"/>
    <p:sldId id="288" r:id="rId12"/>
    <p:sldId id="291" r:id="rId13"/>
    <p:sldId id="293" r:id="rId14"/>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894"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minik Alvaro Rada" userId="7d16c0c8-493b-4c83-8146-d41fe50cd105" providerId="ADAL" clId="{EF096506-C453-4731-9339-AD13FB43C97E}"/>
    <pc:docChg chg="custSel addSld delSld modSld">
      <pc:chgData name="Dominik Alvaro Rada" userId="7d16c0c8-493b-4c83-8146-d41fe50cd105" providerId="ADAL" clId="{EF096506-C453-4731-9339-AD13FB43C97E}" dt="2022-09-12T17:59:00.589" v="99" actId="47"/>
      <pc:docMkLst>
        <pc:docMk/>
      </pc:docMkLst>
      <pc:sldChg chg="addSp delSp modSp mod">
        <pc:chgData name="Dominik Alvaro Rada" userId="7d16c0c8-493b-4c83-8146-d41fe50cd105" providerId="ADAL" clId="{EF096506-C453-4731-9339-AD13FB43C97E}" dt="2022-08-23T12:05:05.276" v="53" actId="478"/>
        <pc:sldMkLst>
          <pc:docMk/>
          <pc:sldMk cId="0" sldId="259"/>
        </pc:sldMkLst>
        <pc:spChg chg="del">
          <ac:chgData name="Dominik Alvaro Rada" userId="7d16c0c8-493b-4c83-8146-d41fe50cd105" providerId="ADAL" clId="{EF096506-C453-4731-9339-AD13FB43C97E}" dt="2022-08-23T12:05:05.276" v="53" actId="478"/>
          <ac:spMkLst>
            <pc:docMk/>
            <pc:sldMk cId="0" sldId="259"/>
            <ac:spMk id="5" creationId="{00000000-0000-0000-0000-000000000000}"/>
          </ac:spMkLst>
        </pc:spChg>
        <pc:spChg chg="add mod">
          <ac:chgData name="Dominik Alvaro Rada" userId="7d16c0c8-493b-4c83-8146-d41fe50cd105" providerId="ADAL" clId="{EF096506-C453-4731-9339-AD13FB43C97E}" dt="2022-08-23T11:59:29.998" v="32" actId="1076"/>
          <ac:spMkLst>
            <pc:docMk/>
            <pc:sldMk cId="0" sldId="259"/>
            <ac:spMk id="8" creationId="{C8F4523C-FFAD-FA60-54D8-D13D29D16B7F}"/>
          </ac:spMkLst>
        </pc:spChg>
        <pc:spChg chg="add mod">
          <ac:chgData name="Dominik Alvaro Rada" userId="7d16c0c8-493b-4c83-8146-d41fe50cd105" providerId="ADAL" clId="{EF096506-C453-4731-9339-AD13FB43C97E}" dt="2022-08-23T11:59:50.709" v="52" actId="6549"/>
          <ac:spMkLst>
            <pc:docMk/>
            <pc:sldMk cId="0" sldId="259"/>
            <ac:spMk id="9" creationId="{A85F874A-BE7C-D96F-A624-BF8392241301}"/>
          </ac:spMkLst>
        </pc:spChg>
      </pc:sldChg>
      <pc:sldChg chg="modSp mod">
        <pc:chgData name="Dominik Alvaro Rada" userId="7d16c0c8-493b-4c83-8146-d41fe50cd105" providerId="ADAL" clId="{EF096506-C453-4731-9339-AD13FB43C97E}" dt="2022-08-23T11:55:04.309" v="26"/>
        <pc:sldMkLst>
          <pc:docMk/>
          <pc:sldMk cId="0" sldId="262"/>
        </pc:sldMkLst>
        <pc:spChg chg="mod">
          <ac:chgData name="Dominik Alvaro Rada" userId="7d16c0c8-493b-4c83-8146-d41fe50cd105" providerId="ADAL" clId="{EF096506-C453-4731-9339-AD13FB43C97E}" dt="2022-08-23T11:55:04.309" v="26"/>
          <ac:spMkLst>
            <pc:docMk/>
            <pc:sldMk cId="0" sldId="262"/>
            <ac:spMk id="5" creationId="{00000000-0000-0000-0000-000000000000}"/>
          </ac:spMkLst>
        </pc:spChg>
      </pc:sldChg>
      <pc:sldChg chg="modSp mod">
        <pc:chgData name="Dominik Alvaro Rada" userId="7d16c0c8-493b-4c83-8146-d41fe50cd105" providerId="ADAL" clId="{EF096506-C453-4731-9339-AD13FB43C97E}" dt="2022-08-23T11:55:07.011" v="27"/>
        <pc:sldMkLst>
          <pc:docMk/>
          <pc:sldMk cId="0" sldId="263"/>
        </pc:sldMkLst>
        <pc:spChg chg="mod">
          <ac:chgData name="Dominik Alvaro Rada" userId="7d16c0c8-493b-4c83-8146-d41fe50cd105" providerId="ADAL" clId="{EF096506-C453-4731-9339-AD13FB43C97E}" dt="2022-08-23T11:55:07.011" v="27"/>
          <ac:spMkLst>
            <pc:docMk/>
            <pc:sldMk cId="0" sldId="263"/>
            <ac:spMk id="5" creationId="{00000000-0000-0000-0000-000000000000}"/>
          </ac:spMkLst>
        </pc:spChg>
      </pc:sldChg>
      <pc:sldChg chg="modSp mod">
        <pc:chgData name="Dominik Alvaro Rada" userId="7d16c0c8-493b-4c83-8146-d41fe50cd105" providerId="ADAL" clId="{EF096506-C453-4731-9339-AD13FB43C97E}" dt="2022-08-23T11:55:08.900" v="28"/>
        <pc:sldMkLst>
          <pc:docMk/>
          <pc:sldMk cId="0" sldId="264"/>
        </pc:sldMkLst>
        <pc:spChg chg="mod">
          <ac:chgData name="Dominik Alvaro Rada" userId="7d16c0c8-493b-4c83-8146-d41fe50cd105" providerId="ADAL" clId="{EF096506-C453-4731-9339-AD13FB43C97E}" dt="2022-08-23T11:55:08.900" v="28"/>
          <ac:spMkLst>
            <pc:docMk/>
            <pc:sldMk cId="0" sldId="264"/>
            <ac:spMk id="5" creationId="{00000000-0000-0000-0000-000000000000}"/>
          </ac:spMkLst>
        </pc:spChg>
      </pc:sldChg>
      <pc:sldChg chg="modSp mod">
        <pc:chgData name="Dominik Alvaro Rada" userId="7d16c0c8-493b-4c83-8146-d41fe50cd105" providerId="ADAL" clId="{EF096506-C453-4731-9339-AD13FB43C97E}" dt="2022-08-23T11:55:11.332" v="29"/>
        <pc:sldMkLst>
          <pc:docMk/>
          <pc:sldMk cId="0" sldId="265"/>
        </pc:sldMkLst>
        <pc:spChg chg="mod">
          <ac:chgData name="Dominik Alvaro Rada" userId="7d16c0c8-493b-4c83-8146-d41fe50cd105" providerId="ADAL" clId="{EF096506-C453-4731-9339-AD13FB43C97E}" dt="2022-08-23T11:55:11.332" v="29"/>
          <ac:spMkLst>
            <pc:docMk/>
            <pc:sldMk cId="0" sldId="265"/>
            <ac:spMk id="12" creationId="{00000000-0000-0000-0000-000000000000}"/>
          </ac:spMkLst>
        </pc:spChg>
      </pc:sldChg>
      <pc:sldChg chg="addSp delSp modSp add mod">
        <pc:chgData name="Dominik Alvaro Rada" userId="7d16c0c8-493b-4c83-8146-d41fe50cd105" providerId="ADAL" clId="{EF096506-C453-4731-9339-AD13FB43C97E}" dt="2022-08-23T16:30:42.205" v="95"/>
        <pc:sldMkLst>
          <pc:docMk/>
          <pc:sldMk cId="1769547479" sldId="288"/>
        </pc:sldMkLst>
        <pc:spChg chg="del">
          <ac:chgData name="Dominik Alvaro Rada" userId="7d16c0c8-493b-4c83-8146-d41fe50cd105" providerId="ADAL" clId="{EF096506-C453-4731-9339-AD13FB43C97E}" dt="2022-08-23T16:30:31.475" v="90" actId="478"/>
          <ac:spMkLst>
            <pc:docMk/>
            <pc:sldMk cId="1769547479" sldId="288"/>
            <ac:spMk id="2" creationId="{1D05437E-FDA7-48AF-ACBE-6B44746347E1}"/>
          </ac:spMkLst>
        </pc:spChg>
        <pc:spChg chg="del">
          <ac:chgData name="Dominik Alvaro Rada" userId="7d16c0c8-493b-4c83-8146-d41fe50cd105" providerId="ADAL" clId="{EF096506-C453-4731-9339-AD13FB43C97E}" dt="2022-08-23T16:30:31.475" v="90" actId="478"/>
          <ac:spMkLst>
            <pc:docMk/>
            <pc:sldMk cId="1769547479" sldId="288"/>
            <ac:spMk id="3" creationId="{48709C6B-DA06-4E35-B26C-D5F6A2956128}"/>
          </ac:spMkLst>
        </pc:spChg>
        <pc:spChg chg="mod">
          <ac:chgData name="Dominik Alvaro Rada" userId="7d16c0c8-493b-4c83-8146-d41fe50cd105" providerId="ADAL" clId="{EF096506-C453-4731-9339-AD13FB43C97E}" dt="2022-08-23T16:15:19.188" v="56" actId="20577"/>
          <ac:spMkLst>
            <pc:docMk/>
            <pc:sldMk cId="1769547479" sldId="288"/>
            <ac:spMk id="5" creationId="{C2AC7EA7-3DDB-4CB7-B3C8-E4D5FC0957F9}"/>
          </ac:spMkLst>
        </pc:spChg>
        <pc:spChg chg="add del mod">
          <ac:chgData name="Dominik Alvaro Rada" userId="7d16c0c8-493b-4c83-8146-d41fe50cd105" providerId="ADAL" clId="{EF096506-C453-4731-9339-AD13FB43C97E}" dt="2022-08-23T16:30:42.205" v="95"/>
          <ac:spMkLst>
            <pc:docMk/>
            <pc:sldMk cId="1769547479" sldId="288"/>
            <ac:spMk id="6" creationId="{F2AB4287-C023-A4B3-6A48-1036C6FA1CE0}"/>
          </ac:spMkLst>
        </pc:spChg>
        <pc:spChg chg="add del mod">
          <ac:chgData name="Dominik Alvaro Rada" userId="7d16c0c8-493b-4c83-8146-d41fe50cd105" providerId="ADAL" clId="{EF096506-C453-4731-9339-AD13FB43C97E}" dt="2022-08-23T16:30:42.205" v="95"/>
          <ac:spMkLst>
            <pc:docMk/>
            <pc:sldMk cId="1769547479" sldId="288"/>
            <ac:spMk id="7" creationId="{89D22AC7-ED4E-91B6-E138-29715C4C00EE}"/>
          </ac:spMkLst>
        </pc:spChg>
      </pc:sldChg>
      <pc:sldChg chg="modSp del mod">
        <pc:chgData name="Dominik Alvaro Rada" userId="7d16c0c8-493b-4c83-8146-d41fe50cd105" providerId="ADAL" clId="{EF096506-C453-4731-9339-AD13FB43C97E}" dt="2022-09-12T17:59:00.589" v="99" actId="47"/>
        <pc:sldMkLst>
          <pc:docMk/>
          <pc:sldMk cId="855657649" sldId="289"/>
        </pc:sldMkLst>
        <pc:spChg chg="mod">
          <ac:chgData name="Dominik Alvaro Rada" userId="7d16c0c8-493b-4c83-8146-d41fe50cd105" providerId="ADAL" clId="{EF096506-C453-4731-9339-AD13FB43C97E}" dt="2022-08-23T11:55:26.516" v="31" actId="120"/>
          <ac:spMkLst>
            <pc:docMk/>
            <pc:sldMk cId="855657649" sldId="289"/>
            <ac:spMk id="2" creationId="{A4692E60-FDF9-1E4F-A820-B4DF2F656193}"/>
          </ac:spMkLst>
        </pc:spChg>
        <pc:spChg chg="mod">
          <ac:chgData name="Dominik Alvaro Rada" userId="7d16c0c8-493b-4c83-8146-d41fe50cd105" providerId="ADAL" clId="{EF096506-C453-4731-9339-AD13FB43C97E}" dt="2022-08-23T16:29:57.514" v="87" actId="6549"/>
          <ac:spMkLst>
            <pc:docMk/>
            <pc:sldMk cId="855657649" sldId="289"/>
            <ac:spMk id="6" creationId="{08F4D2D7-F9C9-4268-A33B-A47DF2BE8D24}"/>
          </ac:spMkLst>
        </pc:spChg>
      </pc:sldChg>
      <pc:sldChg chg="modSp mod">
        <pc:chgData name="Dominik Alvaro Rada" userId="7d16c0c8-493b-4c83-8146-d41fe50cd105" providerId="ADAL" clId="{EF096506-C453-4731-9339-AD13FB43C97E}" dt="2022-09-01T14:36:50.929" v="98" actId="2711"/>
        <pc:sldMkLst>
          <pc:docMk/>
          <pc:sldMk cId="4211407385" sldId="290"/>
        </pc:sldMkLst>
        <pc:spChg chg="mod">
          <ac:chgData name="Dominik Alvaro Rada" userId="7d16c0c8-493b-4c83-8146-d41fe50cd105" providerId="ADAL" clId="{EF096506-C453-4731-9339-AD13FB43C97E}" dt="2022-09-01T14:36:50.929" v="98" actId="2711"/>
          <ac:spMkLst>
            <pc:docMk/>
            <pc:sldMk cId="4211407385" sldId="290"/>
            <ac:spMk id="3" creationId="{71C03F00-F217-4336-83B8-CDDDAAF544B7}"/>
          </ac:spMkLst>
        </pc:spChg>
        <pc:picChg chg="mod">
          <ac:chgData name="Dominik Alvaro Rada" userId="7d16c0c8-493b-4c83-8146-d41fe50cd105" providerId="ADAL" clId="{EF096506-C453-4731-9339-AD13FB43C97E}" dt="2022-09-01T14:35:46.067" v="97" actId="1036"/>
          <ac:picMkLst>
            <pc:docMk/>
            <pc:sldMk cId="4211407385" sldId="290"/>
            <ac:picMk id="5" creationId="{02AA6C27-B7F7-4B15-AB4F-4ADECECD5640}"/>
          </ac:picMkLst>
        </pc:picChg>
      </pc:sldChg>
      <pc:sldChg chg="addSp delSp modSp add mod">
        <pc:chgData name="Dominik Alvaro Rada" userId="7d16c0c8-493b-4c83-8146-d41fe50cd105" providerId="ADAL" clId="{EF096506-C453-4731-9339-AD13FB43C97E}" dt="2022-08-23T16:30:40.950" v="94"/>
        <pc:sldMkLst>
          <pc:docMk/>
          <pc:sldMk cId="1203858386" sldId="291"/>
        </pc:sldMkLst>
        <pc:spChg chg="del">
          <ac:chgData name="Dominik Alvaro Rada" userId="7d16c0c8-493b-4c83-8146-d41fe50cd105" providerId="ADAL" clId="{EF096506-C453-4731-9339-AD13FB43C97E}" dt="2022-08-23T16:30:25.843" v="89" actId="478"/>
          <ac:spMkLst>
            <pc:docMk/>
            <pc:sldMk cId="1203858386" sldId="291"/>
            <ac:spMk id="2" creationId="{1D05437E-FDA7-48AF-ACBE-6B44746347E1}"/>
          </ac:spMkLst>
        </pc:spChg>
        <pc:spChg chg="del">
          <ac:chgData name="Dominik Alvaro Rada" userId="7d16c0c8-493b-4c83-8146-d41fe50cd105" providerId="ADAL" clId="{EF096506-C453-4731-9339-AD13FB43C97E}" dt="2022-08-23T16:30:25.843" v="89" actId="478"/>
          <ac:spMkLst>
            <pc:docMk/>
            <pc:sldMk cId="1203858386" sldId="291"/>
            <ac:spMk id="3" creationId="{48709C6B-DA06-4E35-B26C-D5F6A2956128}"/>
          </ac:spMkLst>
        </pc:spChg>
        <pc:spChg chg="mod">
          <ac:chgData name="Dominik Alvaro Rada" userId="7d16c0c8-493b-4c83-8146-d41fe50cd105" providerId="ADAL" clId="{EF096506-C453-4731-9339-AD13FB43C97E}" dt="2022-08-23T16:15:25.650" v="64" actId="20577"/>
          <ac:spMkLst>
            <pc:docMk/>
            <pc:sldMk cId="1203858386" sldId="291"/>
            <ac:spMk id="4" creationId="{BB489CC2-B391-4B9F-A6D3-B79F72393681}"/>
          </ac:spMkLst>
        </pc:spChg>
        <pc:spChg chg="mod">
          <ac:chgData name="Dominik Alvaro Rada" userId="7d16c0c8-493b-4c83-8146-d41fe50cd105" providerId="ADAL" clId="{EF096506-C453-4731-9339-AD13FB43C97E}" dt="2022-08-23T16:16:04.282" v="86" actId="20577"/>
          <ac:spMkLst>
            <pc:docMk/>
            <pc:sldMk cId="1203858386" sldId="291"/>
            <ac:spMk id="5" creationId="{C2AC7EA7-3DDB-4CB7-B3C8-E4D5FC0957F9}"/>
          </ac:spMkLst>
        </pc:spChg>
        <pc:spChg chg="add del mod">
          <ac:chgData name="Dominik Alvaro Rada" userId="7d16c0c8-493b-4c83-8146-d41fe50cd105" providerId="ADAL" clId="{EF096506-C453-4731-9339-AD13FB43C97E}" dt="2022-08-23T16:30:40.950" v="94"/>
          <ac:spMkLst>
            <pc:docMk/>
            <pc:sldMk cId="1203858386" sldId="291"/>
            <ac:spMk id="6" creationId="{FC307237-738C-9FC5-4866-29B36D80511B}"/>
          </ac:spMkLst>
        </pc:spChg>
        <pc:spChg chg="add del mod">
          <ac:chgData name="Dominik Alvaro Rada" userId="7d16c0c8-493b-4c83-8146-d41fe50cd105" providerId="ADAL" clId="{EF096506-C453-4731-9339-AD13FB43C97E}" dt="2022-08-23T16:30:40.950" v="94"/>
          <ac:spMkLst>
            <pc:docMk/>
            <pc:sldMk cId="1203858386" sldId="291"/>
            <ac:spMk id="7" creationId="{7DE02481-8B68-E809-11E6-D1D4B3590E51}"/>
          </ac:spMkLst>
        </pc:spChg>
      </pc:sldChg>
      <pc:sldChg chg="addSp delSp modSp add">
        <pc:chgData name="Dominik Alvaro Rada" userId="7d16c0c8-493b-4c83-8146-d41fe50cd105" providerId="ADAL" clId="{EF096506-C453-4731-9339-AD13FB43C97E}" dt="2022-08-23T16:30:43.189" v="96"/>
        <pc:sldMkLst>
          <pc:docMk/>
          <pc:sldMk cId="749813368" sldId="292"/>
        </pc:sldMkLst>
        <pc:spChg chg="add del mod">
          <ac:chgData name="Dominik Alvaro Rada" userId="7d16c0c8-493b-4c83-8146-d41fe50cd105" providerId="ADAL" clId="{EF096506-C453-4731-9339-AD13FB43C97E}" dt="2022-08-23T16:30:43.189" v="96"/>
          <ac:spMkLst>
            <pc:docMk/>
            <pc:sldMk cId="749813368" sldId="292"/>
            <ac:spMk id="2" creationId="{A985F5B6-B0AC-2572-D951-394B590C8A22}"/>
          </ac:spMkLst>
        </pc:spChg>
        <pc:spChg chg="add del mod">
          <ac:chgData name="Dominik Alvaro Rada" userId="7d16c0c8-493b-4c83-8146-d41fe50cd105" providerId="ADAL" clId="{EF096506-C453-4731-9339-AD13FB43C97E}" dt="2022-08-23T16:30:43.189" v="96"/>
          <ac:spMkLst>
            <pc:docMk/>
            <pc:sldMk cId="749813368" sldId="292"/>
            <ac:spMk id="3" creationId="{69865316-7689-AF83-488B-F3E609EFE316}"/>
          </ac:spMkLst>
        </pc:spChg>
      </pc:sldChg>
    </pc:docChg>
  </pc:docChgLst>
  <pc:docChgLst>
    <pc:chgData name="Dominik Alvaro" userId="7d16c0c8-493b-4c83-8146-d41fe50cd105" providerId="ADAL" clId="{C628DCF5-BAF7-49BA-B0A2-FDEF19B80B6A}"/>
    <pc:docChg chg="addSld delSld modSld">
      <pc:chgData name="Dominik Alvaro" userId="7d16c0c8-493b-4c83-8146-d41fe50cd105" providerId="ADAL" clId="{C628DCF5-BAF7-49BA-B0A2-FDEF19B80B6A}" dt="2022-08-19T12:54:48.427" v="5" actId="47"/>
      <pc:docMkLst>
        <pc:docMk/>
      </pc:docMkLst>
      <pc:sldChg chg="del">
        <pc:chgData name="Dominik Alvaro" userId="7d16c0c8-493b-4c83-8146-d41fe50cd105" providerId="ADAL" clId="{C628DCF5-BAF7-49BA-B0A2-FDEF19B80B6A}" dt="2022-08-19T12:54:39.193" v="3" actId="47"/>
        <pc:sldMkLst>
          <pc:docMk/>
          <pc:sldMk cId="0" sldId="256"/>
        </pc:sldMkLst>
      </pc:sldChg>
      <pc:sldChg chg="del">
        <pc:chgData name="Dominik Alvaro" userId="7d16c0c8-493b-4c83-8146-d41fe50cd105" providerId="ADAL" clId="{C628DCF5-BAF7-49BA-B0A2-FDEF19B80B6A}" dt="2022-08-19T12:54:48.427" v="5" actId="47"/>
        <pc:sldMkLst>
          <pc:docMk/>
          <pc:sldMk cId="0" sldId="257"/>
        </pc:sldMkLst>
      </pc:sldChg>
      <pc:sldChg chg="modSp add mod">
        <pc:chgData name="Dominik Alvaro" userId="7d16c0c8-493b-4c83-8146-d41fe50cd105" providerId="ADAL" clId="{C628DCF5-BAF7-49BA-B0A2-FDEF19B80B6A}" dt="2022-08-19T12:54:44.470" v="4"/>
        <pc:sldMkLst>
          <pc:docMk/>
          <pc:sldMk cId="855657649" sldId="289"/>
        </pc:sldMkLst>
        <pc:spChg chg="mod">
          <ac:chgData name="Dominik Alvaro" userId="7d16c0c8-493b-4c83-8146-d41fe50cd105" providerId="ADAL" clId="{C628DCF5-BAF7-49BA-B0A2-FDEF19B80B6A}" dt="2022-08-19T12:54:24.410" v="1" actId="1076"/>
          <ac:spMkLst>
            <pc:docMk/>
            <pc:sldMk cId="855657649" sldId="289"/>
            <ac:spMk id="2" creationId="{A4692E60-FDF9-1E4F-A820-B4DF2F656193}"/>
          </ac:spMkLst>
        </pc:spChg>
        <pc:spChg chg="mod">
          <ac:chgData name="Dominik Alvaro" userId="7d16c0c8-493b-4c83-8146-d41fe50cd105" providerId="ADAL" clId="{C628DCF5-BAF7-49BA-B0A2-FDEF19B80B6A}" dt="2022-08-19T12:54:44.470" v="4"/>
          <ac:spMkLst>
            <pc:docMk/>
            <pc:sldMk cId="855657649" sldId="289"/>
            <ac:spMk id="4" creationId="{2491EF5B-3067-7546-837B-2D005F3ED499}"/>
          </ac:spMkLst>
        </pc:spChg>
      </pc:sldChg>
      <pc:sldChg chg="add">
        <pc:chgData name="Dominik Alvaro" userId="7d16c0c8-493b-4c83-8146-d41fe50cd105" providerId="ADAL" clId="{C628DCF5-BAF7-49BA-B0A2-FDEF19B80B6A}" dt="2022-08-19T12:54:37.369" v="2"/>
        <pc:sldMkLst>
          <pc:docMk/>
          <pc:sldMk cId="4211407385" sldId="290"/>
        </pc:sldMkLst>
      </pc:sldChg>
    </pc:docChg>
  </pc:docChgLst>
  <pc:docChgLst>
    <pc:chgData name="Dominik Alvaro Rada" userId="7d16c0c8-493b-4c83-8146-d41fe50cd105" providerId="ADAL" clId="{83FEF86F-BA3A-405D-8A4C-BD4C54AAF7A8}"/>
    <pc:docChg chg="addSld modSld">
      <pc:chgData name="Dominik Alvaro Rada" userId="7d16c0c8-493b-4c83-8146-d41fe50cd105" providerId="ADAL" clId="{83FEF86F-BA3A-405D-8A4C-BD4C54AAF7A8}" dt="2022-09-02T14:41:38.646" v="0"/>
      <pc:docMkLst>
        <pc:docMk/>
      </pc:docMkLst>
      <pc:sldChg chg="add">
        <pc:chgData name="Dominik Alvaro Rada" userId="7d16c0c8-493b-4c83-8146-d41fe50cd105" providerId="ADAL" clId="{83FEF86F-BA3A-405D-8A4C-BD4C54AAF7A8}" dt="2022-09-02T14:41:38.646" v="0"/>
        <pc:sldMkLst>
          <pc:docMk/>
          <pc:sldMk cId="2941361500" sldId="29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ctrTitle"/>
          </p:nvPr>
        </p:nvSpPr>
        <p:spPr>
          <a:xfrm>
            <a:off x="385978" y="2760040"/>
            <a:ext cx="2078355" cy="697229"/>
          </a:xfrm>
          <a:prstGeom prst="rect">
            <a:avLst/>
          </a:prstGeom>
        </p:spPr>
        <p:txBody>
          <a:bodyPr wrap="square" lIns="0" tIns="0" rIns="0" bIns="0">
            <a:spAutoFit/>
          </a:bodyPr>
          <a:lstStyle>
            <a:lvl1pPr>
              <a:defRPr sz="4400" b="1" i="0">
                <a:solidFill>
                  <a:srgbClr val="0000DC"/>
                </a:solidFill>
                <a:latin typeface="Arial"/>
                <a:cs typeface="Aria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9/12/2022</a:t>
            </a:fld>
            <a:endParaRPr lang="en-US"/>
          </a:p>
        </p:txBody>
      </p:sp>
      <p:sp>
        <p:nvSpPr>
          <p:cNvPr id="6" name="Holder 6"/>
          <p:cNvSpPr>
            <a:spLocks noGrp="1"/>
          </p:cNvSpPr>
          <p:nvPr>
            <p:ph type="sldNum" sz="quarter" idx="7"/>
          </p:nvPr>
        </p:nvSpPr>
        <p:spPr/>
        <p:txBody>
          <a:bodyPr lIns="0" tIns="0" rIns="0" bIns="0"/>
          <a:lstStyle>
            <a:lvl1pPr>
              <a:defRPr sz="1200" b="0" i="0">
                <a:solidFill>
                  <a:srgbClr val="0000DC"/>
                </a:solidFill>
                <a:latin typeface="Arial"/>
                <a:cs typeface="Arial"/>
              </a:defRPr>
            </a:lvl1pPr>
          </a:lstStyle>
          <a:p>
            <a:pPr marL="38100">
              <a:lnSpc>
                <a:spcPts val="1425"/>
              </a:lnSpc>
            </a:pPr>
            <a:fld id="{81D60167-4931-47E6-BA6A-407CBD079E47}" type="slidenum">
              <a:rPr spc="-5" dirty="0"/>
              <a:t>‹#›</a:t>
            </a:fld>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0000DC"/>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8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9/12/2022</a:t>
            </a:fld>
            <a:endParaRPr lang="en-US"/>
          </a:p>
        </p:txBody>
      </p:sp>
      <p:sp>
        <p:nvSpPr>
          <p:cNvPr id="6" name="Holder 6"/>
          <p:cNvSpPr>
            <a:spLocks noGrp="1"/>
          </p:cNvSpPr>
          <p:nvPr>
            <p:ph type="sldNum" sz="quarter" idx="7"/>
          </p:nvPr>
        </p:nvSpPr>
        <p:spPr/>
        <p:txBody>
          <a:bodyPr lIns="0" tIns="0" rIns="0" bIns="0"/>
          <a:lstStyle>
            <a:lvl1pPr>
              <a:defRPr sz="1200" b="0" i="0">
                <a:solidFill>
                  <a:srgbClr val="0000DC"/>
                </a:solidFill>
                <a:latin typeface="Arial"/>
                <a:cs typeface="Arial"/>
              </a:defRPr>
            </a:lvl1pPr>
          </a:lstStyle>
          <a:p>
            <a:pPr marL="38100">
              <a:lnSpc>
                <a:spcPts val="1425"/>
              </a:lnSpc>
            </a:pPr>
            <a:fld id="{81D60167-4931-47E6-BA6A-407CBD079E47}" type="slidenum">
              <a:rPr spc="-5" dirty="0"/>
              <a:t>‹#›</a:t>
            </a:fld>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0000DC"/>
                </a:solidFill>
                <a:latin typeface="Arial"/>
                <a:cs typeface="Arial"/>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9/12/2022</a:t>
            </a:fld>
            <a:endParaRPr lang="en-US"/>
          </a:p>
        </p:txBody>
      </p:sp>
      <p:sp>
        <p:nvSpPr>
          <p:cNvPr id="7" name="Holder 7"/>
          <p:cNvSpPr>
            <a:spLocks noGrp="1"/>
          </p:cNvSpPr>
          <p:nvPr>
            <p:ph type="sldNum" sz="quarter" idx="7"/>
          </p:nvPr>
        </p:nvSpPr>
        <p:spPr/>
        <p:txBody>
          <a:bodyPr lIns="0" tIns="0" rIns="0" bIns="0"/>
          <a:lstStyle>
            <a:lvl1pPr>
              <a:defRPr sz="1200" b="0" i="0">
                <a:solidFill>
                  <a:srgbClr val="0000DC"/>
                </a:solidFill>
                <a:latin typeface="Arial"/>
                <a:cs typeface="Arial"/>
              </a:defRPr>
            </a:lvl1pPr>
          </a:lstStyle>
          <a:p>
            <a:pPr marL="38100">
              <a:lnSpc>
                <a:spcPts val="1425"/>
              </a:lnSpc>
            </a:pPr>
            <a:fld id="{81D60167-4931-47E6-BA6A-407CBD079E47}" type="slidenum">
              <a:rPr spc="-5" dirty="0"/>
              <a:t>‹#›</a:t>
            </a:fld>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rgbClr val="0000DC"/>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9/12/2022</a:t>
            </a:fld>
            <a:endParaRPr lang="en-US"/>
          </a:p>
        </p:txBody>
      </p:sp>
      <p:sp>
        <p:nvSpPr>
          <p:cNvPr id="5" name="Holder 5"/>
          <p:cNvSpPr>
            <a:spLocks noGrp="1"/>
          </p:cNvSpPr>
          <p:nvPr>
            <p:ph type="sldNum" sz="quarter" idx="7"/>
          </p:nvPr>
        </p:nvSpPr>
        <p:spPr/>
        <p:txBody>
          <a:bodyPr lIns="0" tIns="0" rIns="0" bIns="0"/>
          <a:lstStyle>
            <a:lvl1pPr>
              <a:defRPr sz="1200" b="0" i="0">
                <a:solidFill>
                  <a:srgbClr val="0000DC"/>
                </a:solidFill>
                <a:latin typeface="Arial"/>
                <a:cs typeface="Arial"/>
              </a:defRPr>
            </a:lvl1pPr>
          </a:lstStyle>
          <a:p>
            <a:pPr marL="38100">
              <a:lnSpc>
                <a:spcPts val="1425"/>
              </a:lnSpc>
            </a:pPr>
            <a:fld id="{81D60167-4931-47E6-BA6A-407CBD079E47}" type="slidenum">
              <a:rPr spc="-5" dirty="0"/>
              <a:t>‹#›</a:t>
            </a:fld>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9/12/2022</a:t>
            </a:fld>
            <a:endParaRPr lang="en-US"/>
          </a:p>
        </p:txBody>
      </p:sp>
      <p:sp>
        <p:nvSpPr>
          <p:cNvPr id="4" name="Holder 4"/>
          <p:cNvSpPr>
            <a:spLocks noGrp="1"/>
          </p:cNvSpPr>
          <p:nvPr>
            <p:ph type="sldNum" sz="quarter" idx="7"/>
          </p:nvPr>
        </p:nvSpPr>
        <p:spPr/>
        <p:txBody>
          <a:bodyPr lIns="0" tIns="0" rIns="0" bIns="0"/>
          <a:lstStyle>
            <a:lvl1pPr>
              <a:defRPr sz="1200" b="0" i="0">
                <a:solidFill>
                  <a:srgbClr val="0000DC"/>
                </a:solidFill>
                <a:latin typeface="Arial"/>
                <a:cs typeface="Arial"/>
              </a:defRPr>
            </a:lvl1pPr>
          </a:lstStyle>
          <a:p>
            <a:pPr marL="38100">
              <a:lnSpc>
                <a:spcPts val="1425"/>
              </a:lnSpc>
            </a:pPr>
            <a:fld id="{81D60167-4931-47E6-BA6A-407CBD079E47}" type="slidenum">
              <a:rPr spc="-5" dirty="0"/>
              <a:t>‹#›</a:t>
            </a:fld>
            <a:endParaRPr spc="-5"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2" cy="1067390"/>
          </a:xfrm>
          <a:prstGeom prst="rect">
            <a:avLst/>
          </a:prstGeom>
        </p:spPr>
      </p:pic>
    </p:spTree>
    <p:extLst>
      <p:ext uri="{BB962C8B-B14F-4D97-AF65-F5344CB8AC3E}">
        <p14:creationId xmlns:p14="http://schemas.microsoft.com/office/powerpoint/2010/main" val="1237400258"/>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CDFB5469-7B43-0D44-819F-C704135239E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652558369"/>
      </p:ext>
    </p:extLst>
  </p:cSld>
  <p:clrMapOvr>
    <a:masterClrMapping/>
  </p:clrMapOvr>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9" cstate="print"/>
          <a:stretch>
            <a:fillRect/>
          </a:stretch>
        </p:blipFill>
        <p:spPr>
          <a:xfrm>
            <a:off x="10881412" y="6054861"/>
            <a:ext cx="153191" cy="240142"/>
          </a:xfrm>
          <a:prstGeom prst="rect">
            <a:avLst/>
          </a:prstGeom>
        </p:spPr>
      </p:pic>
      <p:pic>
        <p:nvPicPr>
          <p:cNvPr id="17" name="bg object 17"/>
          <p:cNvPicPr/>
          <p:nvPr/>
        </p:nvPicPr>
        <p:blipFill>
          <a:blip r:embed="rId10" cstate="print"/>
          <a:stretch>
            <a:fillRect/>
          </a:stretch>
        </p:blipFill>
        <p:spPr>
          <a:xfrm>
            <a:off x="11138663" y="6054861"/>
            <a:ext cx="121394" cy="243043"/>
          </a:xfrm>
          <a:prstGeom prst="rect">
            <a:avLst/>
          </a:prstGeom>
        </p:spPr>
      </p:pic>
      <p:pic>
        <p:nvPicPr>
          <p:cNvPr id="18" name="bg object 18"/>
          <p:cNvPicPr/>
          <p:nvPr/>
        </p:nvPicPr>
        <p:blipFill>
          <a:blip r:embed="rId11" cstate="print"/>
          <a:stretch>
            <a:fillRect/>
          </a:stretch>
        </p:blipFill>
        <p:spPr>
          <a:xfrm>
            <a:off x="11378563" y="6054861"/>
            <a:ext cx="127179" cy="240142"/>
          </a:xfrm>
          <a:prstGeom prst="rect">
            <a:avLst/>
          </a:prstGeom>
        </p:spPr>
      </p:pic>
      <p:sp>
        <p:nvSpPr>
          <p:cNvPr id="19" name="bg object 19"/>
          <p:cNvSpPr/>
          <p:nvPr/>
        </p:nvSpPr>
        <p:spPr>
          <a:xfrm>
            <a:off x="11632920" y="6054864"/>
            <a:ext cx="104139" cy="240665"/>
          </a:xfrm>
          <a:custGeom>
            <a:avLst/>
            <a:gdLst/>
            <a:ahLst/>
            <a:cxnLst/>
            <a:rect l="l" t="t" r="r" b="b"/>
            <a:pathLst>
              <a:path w="104140" h="240664">
                <a:moveTo>
                  <a:pt x="104051" y="0"/>
                </a:moveTo>
                <a:lnTo>
                  <a:pt x="0" y="0"/>
                </a:lnTo>
                <a:lnTo>
                  <a:pt x="0" y="11569"/>
                </a:lnTo>
                <a:lnTo>
                  <a:pt x="34683" y="11569"/>
                </a:lnTo>
                <a:lnTo>
                  <a:pt x="34683" y="225679"/>
                </a:lnTo>
                <a:lnTo>
                  <a:pt x="0" y="225679"/>
                </a:lnTo>
                <a:lnTo>
                  <a:pt x="0" y="240144"/>
                </a:lnTo>
                <a:lnTo>
                  <a:pt x="104051" y="240144"/>
                </a:lnTo>
                <a:lnTo>
                  <a:pt x="104051" y="225679"/>
                </a:lnTo>
                <a:lnTo>
                  <a:pt x="72263" y="225679"/>
                </a:lnTo>
                <a:lnTo>
                  <a:pt x="72263" y="11569"/>
                </a:lnTo>
                <a:lnTo>
                  <a:pt x="104051" y="11569"/>
                </a:lnTo>
                <a:lnTo>
                  <a:pt x="104051" y="0"/>
                </a:lnTo>
                <a:close/>
              </a:path>
            </a:pathLst>
          </a:custGeom>
          <a:solidFill>
            <a:srgbClr val="0000DC"/>
          </a:solidFill>
        </p:spPr>
        <p:txBody>
          <a:bodyPr wrap="square" lIns="0" tIns="0" rIns="0" bIns="0" rtlCol="0"/>
          <a:lstStyle/>
          <a:p>
            <a:endParaRPr/>
          </a:p>
        </p:txBody>
      </p:sp>
      <p:pic>
        <p:nvPicPr>
          <p:cNvPr id="20" name="bg object 20"/>
          <p:cNvPicPr/>
          <p:nvPr/>
        </p:nvPicPr>
        <p:blipFill>
          <a:blip r:embed="rId12" cstate="print"/>
          <a:stretch>
            <a:fillRect/>
          </a:stretch>
        </p:blipFill>
        <p:spPr>
          <a:xfrm>
            <a:off x="11141550" y="6396278"/>
            <a:ext cx="121403" cy="248825"/>
          </a:xfrm>
          <a:prstGeom prst="rect">
            <a:avLst/>
          </a:prstGeom>
        </p:spPr>
      </p:pic>
      <p:pic>
        <p:nvPicPr>
          <p:cNvPr id="21" name="bg object 21"/>
          <p:cNvPicPr/>
          <p:nvPr/>
        </p:nvPicPr>
        <p:blipFill>
          <a:blip r:embed="rId13" cstate="print"/>
          <a:stretch>
            <a:fillRect/>
          </a:stretch>
        </p:blipFill>
        <p:spPr>
          <a:xfrm>
            <a:off x="10898755" y="6396278"/>
            <a:ext cx="118504" cy="248825"/>
          </a:xfrm>
          <a:prstGeom prst="rect">
            <a:avLst/>
          </a:prstGeom>
        </p:spPr>
      </p:pic>
      <p:sp>
        <p:nvSpPr>
          <p:cNvPr id="22" name="bg object 22"/>
          <p:cNvSpPr/>
          <p:nvPr/>
        </p:nvSpPr>
        <p:spPr>
          <a:xfrm>
            <a:off x="11390122" y="6399657"/>
            <a:ext cx="104139" cy="243204"/>
          </a:xfrm>
          <a:custGeom>
            <a:avLst/>
            <a:gdLst/>
            <a:ahLst/>
            <a:cxnLst/>
            <a:rect l="l" t="t" r="r" b="b"/>
            <a:pathLst>
              <a:path w="104140" h="243204">
                <a:moveTo>
                  <a:pt x="104051" y="0"/>
                </a:moveTo>
                <a:lnTo>
                  <a:pt x="0" y="0"/>
                </a:lnTo>
                <a:lnTo>
                  <a:pt x="0" y="11442"/>
                </a:lnTo>
                <a:lnTo>
                  <a:pt x="43357" y="11442"/>
                </a:lnTo>
                <a:lnTo>
                  <a:pt x="43357" y="231267"/>
                </a:lnTo>
                <a:lnTo>
                  <a:pt x="0" y="231267"/>
                </a:lnTo>
                <a:lnTo>
                  <a:pt x="0" y="242697"/>
                </a:lnTo>
                <a:lnTo>
                  <a:pt x="104051" y="242697"/>
                </a:lnTo>
                <a:lnTo>
                  <a:pt x="104051" y="231267"/>
                </a:lnTo>
                <a:lnTo>
                  <a:pt x="63588" y="231267"/>
                </a:lnTo>
                <a:lnTo>
                  <a:pt x="63588" y="11442"/>
                </a:lnTo>
                <a:lnTo>
                  <a:pt x="104051" y="11442"/>
                </a:lnTo>
                <a:lnTo>
                  <a:pt x="104051" y="0"/>
                </a:lnTo>
                <a:close/>
              </a:path>
            </a:pathLst>
          </a:custGeom>
          <a:solidFill>
            <a:srgbClr val="0000DC"/>
          </a:solidFill>
        </p:spPr>
        <p:txBody>
          <a:bodyPr wrap="square" lIns="0" tIns="0" rIns="0" bIns="0" rtlCol="0"/>
          <a:lstStyle/>
          <a:p>
            <a:endParaRPr/>
          </a:p>
        </p:txBody>
      </p:sp>
      <p:sp>
        <p:nvSpPr>
          <p:cNvPr id="2" name="Holder 2"/>
          <p:cNvSpPr>
            <a:spLocks noGrp="1"/>
          </p:cNvSpPr>
          <p:nvPr>
            <p:ph type="title"/>
          </p:nvPr>
        </p:nvSpPr>
        <p:spPr>
          <a:xfrm>
            <a:off x="707542" y="591388"/>
            <a:ext cx="8212455" cy="635000"/>
          </a:xfrm>
          <a:prstGeom prst="rect">
            <a:avLst/>
          </a:prstGeom>
        </p:spPr>
        <p:txBody>
          <a:bodyPr wrap="square" lIns="0" tIns="0" rIns="0" bIns="0">
            <a:spAutoFit/>
          </a:bodyPr>
          <a:lstStyle>
            <a:lvl1pPr>
              <a:defRPr sz="4000" b="1" i="0">
                <a:solidFill>
                  <a:srgbClr val="0000DC"/>
                </a:solidFill>
                <a:latin typeface="Arial"/>
                <a:cs typeface="Arial"/>
              </a:defRPr>
            </a:lvl1pPr>
          </a:lstStyle>
          <a:p>
            <a:endParaRPr/>
          </a:p>
        </p:txBody>
      </p:sp>
      <p:sp>
        <p:nvSpPr>
          <p:cNvPr id="3" name="Holder 3"/>
          <p:cNvSpPr>
            <a:spLocks noGrp="1"/>
          </p:cNvSpPr>
          <p:nvPr>
            <p:ph type="body" idx="1"/>
          </p:nvPr>
        </p:nvSpPr>
        <p:spPr>
          <a:xfrm>
            <a:off x="779170" y="1591315"/>
            <a:ext cx="5748020" cy="3866515"/>
          </a:xfrm>
          <a:prstGeom prst="rect">
            <a:avLst/>
          </a:prstGeom>
        </p:spPr>
        <p:txBody>
          <a:bodyPr wrap="square" lIns="0" tIns="0" rIns="0" bIns="0">
            <a:spAutoFit/>
          </a:bodyPr>
          <a:lstStyle>
            <a:lvl1pPr>
              <a:defRPr sz="2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9/12/2022</a:t>
            </a:fld>
            <a:endParaRPr lang="en-US"/>
          </a:p>
        </p:txBody>
      </p:sp>
      <p:sp>
        <p:nvSpPr>
          <p:cNvPr id="6" name="Holder 6"/>
          <p:cNvSpPr>
            <a:spLocks noGrp="1"/>
          </p:cNvSpPr>
          <p:nvPr>
            <p:ph type="sldNum" sz="quarter" idx="7"/>
          </p:nvPr>
        </p:nvSpPr>
        <p:spPr>
          <a:xfrm>
            <a:off x="375818" y="6261413"/>
            <a:ext cx="173990" cy="196214"/>
          </a:xfrm>
          <a:prstGeom prst="rect">
            <a:avLst/>
          </a:prstGeom>
        </p:spPr>
        <p:txBody>
          <a:bodyPr wrap="square" lIns="0" tIns="0" rIns="0" bIns="0">
            <a:spAutoFit/>
          </a:bodyPr>
          <a:lstStyle>
            <a:lvl1pPr>
              <a:defRPr sz="1200" b="0" i="0">
                <a:solidFill>
                  <a:srgbClr val="0000DC"/>
                </a:solidFill>
                <a:latin typeface="Arial"/>
                <a:cs typeface="Arial"/>
              </a:defRPr>
            </a:lvl1pPr>
          </a:lstStyle>
          <a:p>
            <a:pPr marL="38100">
              <a:lnSpc>
                <a:spcPts val="1425"/>
              </a:lnSpc>
            </a:pPr>
            <a:fld id="{81D60167-4931-47E6-BA6A-407CBD079E47}" type="slidenum">
              <a:rPr spc="-5" dirty="0"/>
              <a:t>‹#›</a:t>
            </a:fld>
            <a:endParaRPr spc="-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cribus.cz/" TargetMode="External"/><Relationship Id="rId2" Type="http://schemas.openxmlformats.org/officeDocument/2006/relationships/hyperlink" Target="https://cs.wikipedia.org/wiki/GNU_General_Public_License" TargetMode="External"/><Relationship Id="rId1" Type="http://schemas.openxmlformats.org/officeDocument/2006/relationships/slideLayout" Target="../slideLayouts/slideLayout2.xml"/><Relationship Id="rId4" Type="http://schemas.openxmlformats.org/officeDocument/2006/relationships/hyperlink" Target="https://www.scribus.ne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9E2804-C383-45B4-91DC-6D45D15B48E3}"/>
              </a:ext>
            </a:extLst>
          </p:cNvPr>
          <p:cNvSpPr>
            <a:spLocks noGrp="1"/>
          </p:cNvSpPr>
          <p:nvPr>
            <p:ph type="title"/>
          </p:nvPr>
        </p:nvSpPr>
        <p:spPr/>
        <p:txBody>
          <a:bodyPr/>
          <a:lstStyle/>
          <a:p>
            <a:pPr rtl="0"/>
            <a:r>
              <a:rPr lang="cs-CZ" i="0" dirty="0" err="1">
                <a:effectLst/>
                <a:latin typeface="Arial" panose="020B0604020202020204" pitchFamily="34" charset="0"/>
              </a:rPr>
              <a:t>Scribus</a:t>
            </a:r>
            <a:endParaRPr lang="cs-CZ" dirty="0"/>
          </a:p>
        </p:txBody>
      </p:sp>
      <p:sp>
        <p:nvSpPr>
          <p:cNvPr id="7" name="Obdélník 6"/>
          <p:cNvSpPr/>
          <p:nvPr/>
        </p:nvSpPr>
        <p:spPr>
          <a:xfrm>
            <a:off x="5965195" y="3198168"/>
            <a:ext cx="261610" cy="461665"/>
          </a:xfrm>
          <a:prstGeom prst="rect">
            <a:avLst/>
          </a:prstGeom>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rPr>
              <a:t> </a:t>
            </a:r>
            <a:endParaRPr kumimoji="0" lang="cs-CZ" sz="2400" b="0" i="0" u="none" strike="noStrike" kern="1200" cap="none" spc="0" normalizeH="0" baseline="0" noProof="0">
              <a:ln>
                <a:noFill/>
              </a:ln>
              <a:solidFill>
                <a:srgbClr val="000000"/>
              </a:solidFill>
              <a:effectLst/>
              <a:uLnTx/>
              <a:uFillTx/>
              <a:latin typeface="Tahoma" pitchFamily="34" charset="0"/>
              <a:ea typeface="+mn-ea"/>
              <a:cs typeface="+mn-cs"/>
            </a:endParaRPr>
          </a:p>
        </p:txBody>
      </p:sp>
      <p:sp>
        <p:nvSpPr>
          <p:cNvPr id="3" name="Podnadpis 2">
            <a:extLst>
              <a:ext uri="{FF2B5EF4-FFF2-40B4-BE49-F238E27FC236}">
                <a16:creationId xmlns:a16="http://schemas.microsoft.com/office/drawing/2014/main" id="{71C03F00-F217-4336-83B8-CDDDAAF544B7}"/>
              </a:ext>
            </a:extLst>
          </p:cNvPr>
          <p:cNvSpPr>
            <a:spLocks noGrp="1"/>
          </p:cNvSpPr>
          <p:nvPr>
            <p:ph type="subTitle" idx="1"/>
          </p:nvPr>
        </p:nvSpPr>
        <p:spPr>
          <a:xfrm>
            <a:off x="398502" y="4704642"/>
            <a:ext cx="11361600" cy="276999"/>
          </a:xfrm>
        </p:spPr>
        <p:txBody>
          <a:bodyPr/>
          <a:lstStyle/>
          <a:p>
            <a:pPr algn="ctr"/>
            <a:r>
              <a:rPr lang="cs-CZ" sz="1800" spc="10" dirty="0">
                <a:effectLst/>
                <a:latin typeface="Arial" panose="020B0604020202020204" pitchFamily="34" charset="0"/>
                <a:ea typeface="Times New Roman" panose="02020603050405020304" pitchFamily="18" charset="0"/>
                <a:cs typeface="Arial" panose="020B0604020202020204" pitchFamily="34" charset="0"/>
              </a:rPr>
              <a:t>Prezentace je vytvořena v rámci projektu ZIP, </a:t>
            </a:r>
            <a:r>
              <a:rPr lang="cs-CZ" sz="1800" spc="10" dirty="0" err="1">
                <a:effectLst/>
                <a:latin typeface="Arial" panose="020B0604020202020204" pitchFamily="34" charset="0"/>
                <a:ea typeface="Times New Roman" panose="02020603050405020304" pitchFamily="18" charset="0"/>
                <a:cs typeface="Arial" panose="020B0604020202020204" pitchFamily="34" charset="0"/>
              </a:rPr>
              <a:t>reg</a:t>
            </a:r>
            <a:r>
              <a:rPr lang="cs-CZ" sz="1800" spc="10" dirty="0">
                <a:effectLst/>
                <a:latin typeface="Arial" panose="020B0604020202020204" pitchFamily="34" charset="0"/>
                <a:ea typeface="Times New Roman" panose="02020603050405020304" pitchFamily="18" charset="0"/>
                <a:cs typeface="Arial" panose="020B0604020202020204" pitchFamily="34" charset="0"/>
              </a:rPr>
              <a:t>. č. CZ.02.3.68/0.0/0.0/19_068/0016170</a:t>
            </a:r>
            <a:endParaRPr lang="en-US" dirty="0">
              <a:latin typeface="Arial" panose="020B0604020202020204" pitchFamily="34" charset="0"/>
              <a:cs typeface="Arial" panose="020B0604020202020204" pitchFamily="34" charset="0"/>
            </a:endParaRPr>
          </a:p>
        </p:txBody>
      </p:sp>
      <p:pic>
        <p:nvPicPr>
          <p:cNvPr id="5" name="Obrázek 4" descr="Obsah obrázku text&#10;&#10;Popis byl vytvořen automaticky">
            <a:extLst>
              <a:ext uri="{FF2B5EF4-FFF2-40B4-BE49-F238E27FC236}">
                <a16:creationId xmlns:a16="http://schemas.microsoft.com/office/drawing/2014/main" id="{02AA6C27-B7F7-4B15-AB4F-4ADECECD56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25309" y="5038898"/>
            <a:ext cx="6479771" cy="1438102"/>
          </a:xfrm>
          <a:prstGeom prst="rect">
            <a:avLst/>
          </a:prstGeom>
        </p:spPr>
      </p:pic>
    </p:spTree>
    <p:extLst>
      <p:ext uri="{BB962C8B-B14F-4D97-AF65-F5344CB8AC3E}">
        <p14:creationId xmlns:p14="http://schemas.microsoft.com/office/powerpoint/2010/main" val="4211407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D45CBB31-A0B4-4FEE-8C06-6DDB43556BD8}"/>
              </a:ext>
            </a:extLst>
          </p:cNvPr>
          <p:cNvSpPr>
            <a:spLocks noGrp="1"/>
          </p:cNvSpPr>
          <p:nvPr>
            <p:ph type="title"/>
          </p:nvPr>
        </p:nvSpPr>
        <p:spPr>
          <a:xfrm>
            <a:off x="666000" y="3203212"/>
            <a:ext cx="10753200" cy="451576"/>
          </a:xfrm>
        </p:spPr>
        <p:txBody>
          <a:bodyPr/>
          <a:lstStyle/>
          <a:p>
            <a:r>
              <a:rPr lang="cs-CZ" dirty="0"/>
              <a:t>Dotazy a diskuze</a:t>
            </a:r>
          </a:p>
        </p:txBody>
      </p:sp>
    </p:spTree>
    <p:extLst>
      <p:ext uri="{BB962C8B-B14F-4D97-AF65-F5344CB8AC3E}">
        <p14:creationId xmlns:p14="http://schemas.microsoft.com/office/powerpoint/2010/main" val="749813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B489CC2-B391-4B9F-A6D3-B79F72393681}"/>
              </a:ext>
            </a:extLst>
          </p:cNvPr>
          <p:cNvSpPr>
            <a:spLocks noGrp="1"/>
          </p:cNvSpPr>
          <p:nvPr>
            <p:ph type="title"/>
          </p:nvPr>
        </p:nvSpPr>
        <p:spPr/>
        <p:txBody>
          <a:bodyPr/>
          <a:lstStyle/>
          <a:p>
            <a:r>
              <a:rPr lang="cs-CZ" dirty="0"/>
              <a:t>Zdroje</a:t>
            </a:r>
          </a:p>
        </p:txBody>
      </p:sp>
      <p:sp>
        <p:nvSpPr>
          <p:cNvPr id="5" name="Zástupný obsah 4">
            <a:extLst>
              <a:ext uri="{FF2B5EF4-FFF2-40B4-BE49-F238E27FC236}">
                <a16:creationId xmlns:a16="http://schemas.microsoft.com/office/drawing/2014/main" id="{C2AC7EA7-3DDB-4CB7-B3C8-E4D5FC0957F9}"/>
              </a:ext>
            </a:extLst>
          </p:cNvPr>
          <p:cNvSpPr>
            <a:spLocks noGrp="1"/>
          </p:cNvSpPr>
          <p:nvPr>
            <p:ph idx="1"/>
          </p:nvPr>
        </p:nvSpPr>
        <p:spPr>
          <a:xfrm>
            <a:off x="720000" y="1692002"/>
            <a:ext cx="10753200" cy="673839"/>
          </a:xfrm>
        </p:spPr>
        <p:txBody>
          <a:bodyPr/>
          <a:lstStyle/>
          <a:p>
            <a:pPr>
              <a:lnSpc>
                <a:spcPct val="107000"/>
              </a:lnSpc>
              <a:spcAft>
                <a:spcPts val="800"/>
              </a:spcAft>
            </a:pPr>
            <a:r>
              <a:rPr lang="en-US" sz="1800" i="1" dirty="0">
                <a:effectLst/>
                <a:latin typeface="Arial" panose="020B0604020202020204" pitchFamily="34" charset="0"/>
                <a:ea typeface="Arial" panose="020B0604020202020204" pitchFamily="34" charset="0"/>
              </a:rPr>
              <a:t>Scribus.cz</a:t>
            </a:r>
            <a:r>
              <a:rPr lang="en-US" sz="1800" dirty="0">
                <a:effectLst/>
                <a:latin typeface="Arial" panose="020B0604020202020204" pitchFamily="34" charset="0"/>
                <a:ea typeface="Arial" panose="020B0604020202020204" pitchFamily="34" charset="0"/>
              </a:rPr>
              <a:t> [online]. Olomouc: </a:t>
            </a:r>
            <a:r>
              <a:rPr lang="en-US" sz="1800" dirty="0" err="1">
                <a:effectLst/>
                <a:latin typeface="Arial" panose="020B0604020202020204" pitchFamily="34" charset="0"/>
                <a:ea typeface="Arial" panose="020B0604020202020204" pitchFamily="34" charset="0"/>
              </a:rPr>
              <a:t>Liberix</a:t>
            </a:r>
            <a:r>
              <a:rPr lang="en-US" sz="1800" dirty="0">
                <a:effectLst/>
                <a:latin typeface="Arial" panose="020B0604020202020204" pitchFamily="34" charset="0"/>
                <a:ea typeface="Arial" panose="020B0604020202020204" pitchFamily="34" charset="0"/>
              </a:rPr>
              <a:t>, 2010 [cit. 2021-02-22].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https://scribus.cz/</a:t>
            </a:r>
            <a:endParaRPr lang="cs-CZ" sz="1800" dirty="0">
              <a:effectLst/>
              <a:latin typeface="Arial" panose="020B0604020202020204" pitchFamily="34" charset="0"/>
              <a:ea typeface="Arial" panose="020B0604020202020204" pitchFamily="34" charset="0"/>
            </a:endParaRPr>
          </a:p>
          <a:p>
            <a:pPr>
              <a:lnSpc>
                <a:spcPct val="107000"/>
              </a:lnSpc>
              <a:spcAft>
                <a:spcPts val="800"/>
              </a:spcAft>
            </a:pPr>
            <a:endParaRPr lang="cs-CZ" sz="18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769547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BB489CC2-B391-4B9F-A6D3-B79F72393681}"/>
              </a:ext>
            </a:extLst>
          </p:cNvPr>
          <p:cNvSpPr>
            <a:spLocks noGrp="1"/>
          </p:cNvSpPr>
          <p:nvPr>
            <p:ph type="title"/>
          </p:nvPr>
        </p:nvSpPr>
        <p:spPr/>
        <p:txBody>
          <a:bodyPr/>
          <a:lstStyle/>
          <a:p>
            <a:r>
              <a:rPr lang="cs-CZ" dirty="0"/>
              <a:t>Obrázky</a:t>
            </a:r>
          </a:p>
        </p:txBody>
      </p:sp>
      <p:sp>
        <p:nvSpPr>
          <p:cNvPr id="5" name="Zástupný obsah 4">
            <a:extLst>
              <a:ext uri="{FF2B5EF4-FFF2-40B4-BE49-F238E27FC236}">
                <a16:creationId xmlns:a16="http://schemas.microsoft.com/office/drawing/2014/main" id="{C2AC7EA7-3DDB-4CB7-B3C8-E4D5FC0957F9}"/>
              </a:ext>
            </a:extLst>
          </p:cNvPr>
          <p:cNvSpPr>
            <a:spLocks noGrp="1"/>
          </p:cNvSpPr>
          <p:nvPr>
            <p:ph idx="1"/>
          </p:nvPr>
        </p:nvSpPr>
        <p:spPr>
          <a:xfrm>
            <a:off x="720000" y="1692002"/>
            <a:ext cx="10753200" cy="1665521"/>
          </a:xfrm>
        </p:spPr>
        <p:txBody>
          <a:bodyPr/>
          <a:lstStyle/>
          <a:p>
            <a:pPr>
              <a:lnSpc>
                <a:spcPct val="107000"/>
              </a:lnSpc>
              <a:spcAft>
                <a:spcPts val="800"/>
              </a:spcAft>
            </a:pPr>
            <a:r>
              <a:rPr lang="cs-CZ" sz="1800" dirty="0">
                <a:effectLst/>
                <a:latin typeface="Arial" panose="020B0604020202020204" pitchFamily="34" charset="0"/>
                <a:ea typeface="Arial" panose="020B0604020202020204" pitchFamily="34" charset="0"/>
              </a:rPr>
              <a:t>Obr. 1: </a:t>
            </a:r>
            <a:r>
              <a:rPr lang="en-US" sz="1800" dirty="0" err="1">
                <a:effectLst/>
                <a:latin typeface="Arial" panose="020B0604020202020204" pitchFamily="34" charset="0"/>
                <a:ea typeface="Arial" panose="020B0604020202020204" pitchFamily="34" charset="0"/>
              </a:rPr>
              <a:t>Rozložení</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strany</a:t>
            </a:r>
            <a:r>
              <a:rPr lang="en-US" sz="1800" dirty="0">
                <a:effectLst/>
                <a:latin typeface="Arial" panose="020B0604020202020204" pitchFamily="34" charset="0"/>
                <a:ea typeface="Arial" panose="020B0604020202020204" pitchFamily="34" charset="0"/>
              </a:rPr>
              <a:t>. In:</a:t>
            </a:r>
            <a:r>
              <a:rPr lang="en-US" sz="1800" i="1" dirty="0">
                <a:effectLst/>
                <a:latin typeface="Arial" panose="020B0604020202020204" pitchFamily="34" charset="0"/>
                <a:ea typeface="Arial" panose="020B0604020202020204" pitchFamily="34" charset="0"/>
              </a:rPr>
              <a:t> Scribus.cz</a:t>
            </a:r>
            <a:r>
              <a:rPr lang="en-US" sz="1800" dirty="0">
                <a:effectLst/>
                <a:latin typeface="Arial" panose="020B0604020202020204" pitchFamily="34" charset="0"/>
                <a:ea typeface="Arial" panose="020B0604020202020204" pitchFamily="34" charset="0"/>
              </a:rPr>
              <a:t> [online]. Olomouc: </a:t>
            </a:r>
            <a:r>
              <a:rPr lang="en-US" sz="1800" dirty="0" err="1">
                <a:effectLst/>
                <a:latin typeface="Arial" panose="020B0604020202020204" pitchFamily="34" charset="0"/>
                <a:ea typeface="Arial" panose="020B0604020202020204" pitchFamily="34" charset="0"/>
              </a:rPr>
              <a:t>Liberix</a:t>
            </a:r>
            <a:r>
              <a:rPr lang="en-US" sz="1800" dirty="0">
                <a:effectLst/>
                <a:latin typeface="Arial" panose="020B0604020202020204" pitchFamily="34" charset="0"/>
                <a:ea typeface="Arial" panose="020B0604020202020204" pitchFamily="34" charset="0"/>
              </a:rPr>
              <a:t>, 2010 [cit. 2021-02-22].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https://scribus.cz/wp-content/uploads/sites/8/2010/03/sc_typo_sazbatextuastranka1.jpg</a:t>
            </a:r>
            <a:endParaRPr lang="cs-CZ" sz="1800" dirty="0">
              <a:effectLst/>
              <a:latin typeface="Arial" panose="020B0604020202020204" pitchFamily="34" charset="0"/>
              <a:ea typeface="Arial" panose="020B0604020202020204" pitchFamily="34" charset="0"/>
            </a:endParaRPr>
          </a:p>
          <a:p>
            <a:pPr>
              <a:lnSpc>
                <a:spcPct val="107000"/>
              </a:lnSpc>
              <a:spcAft>
                <a:spcPts val="800"/>
              </a:spcAft>
            </a:pPr>
            <a:r>
              <a:rPr lang="cs-CZ" sz="1800" dirty="0">
                <a:effectLst/>
                <a:latin typeface="Arial" panose="020B0604020202020204" pitchFamily="34" charset="0"/>
                <a:ea typeface="Arial" panose="020B0604020202020204" pitchFamily="34" charset="0"/>
              </a:rPr>
              <a:t>Obr. 2: </a:t>
            </a:r>
            <a:r>
              <a:rPr lang="en-US" sz="1800" dirty="0" err="1">
                <a:effectLst/>
                <a:latin typeface="Arial" panose="020B0604020202020204" pitchFamily="34" charset="0"/>
                <a:ea typeface="Arial" panose="020B0604020202020204" pitchFamily="34" charset="0"/>
              </a:rPr>
              <a:t>Sazební</a:t>
            </a:r>
            <a:r>
              <a:rPr lang="en-US" sz="1800" dirty="0">
                <a:effectLst/>
                <a:latin typeface="Arial" panose="020B0604020202020204" pitchFamily="34" charset="0"/>
                <a:ea typeface="Arial" panose="020B0604020202020204" pitchFamily="34" charset="0"/>
              </a:rPr>
              <a:t> </a:t>
            </a:r>
            <a:r>
              <a:rPr lang="en-US" sz="1800" dirty="0" err="1">
                <a:effectLst/>
                <a:latin typeface="Arial" panose="020B0604020202020204" pitchFamily="34" charset="0"/>
                <a:ea typeface="Arial" panose="020B0604020202020204" pitchFamily="34" charset="0"/>
              </a:rPr>
              <a:t>zrcadlo</a:t>
            </a:r>
            <a:r>
              <a:rPr lang="en-US" sz="1800" dirty="0">
                <a:effectLst/>
                <a:latin typeface="Arial" panose="020B0604020202020204" pitchFamily="34" charset="0"/>
                <a:ea typeface="Arial" panose="020B0604020202020204" pitchFamily="34" charset="0"/>
              </a:rPr>
              <a:t>. In:</a:t>
            </a:r>
            <a:r>
              <a:rPr lang="en-US" sz="1800" i="1" dirty="0">
                <a:effectLst/>
                <a:latin typeface="Arial" panose="020B0604020202020204" pitchFamily="34" charset="0"/>
                <a:ea typeface="Arial" panose="020B0604020202020204" pitchFamily="34" charset="0"/>
              </a:rPr>
              <a:t> Scribus.cz</a:t>
            </a:r>
            <a:r>
              <a:rPr lang="en-US" sz="1800" dirty="0">
                <a:effectLst/>
                <a:latin typeface="Arial" panose="020B0604020202020204" pitchFamily="34" charset="0"/>
                <a:ea typeface="Arial" panose="020B0604020202020204" pitchFamily="34" charset="0"/>
              </a:rPr>
              <a:t> [online]. Olomouc: </a:t>
            </a:r>
            <a:r>
              <a:rPr lang="en-US" sz="1800" dirty="0" err="1">
                <a:effectLst/>
                <a:latin typeface="Arial" panose="020B0604020202020204" pitchFamily="34" charset="0"/>
                <a:ea typeface="Arial" panose="020B0604020202020204" pitchFamily="34" charset="0"/>
              </a:rPr>
              <a:t>Liberix</a:t>
            </a:r>
            <a:r>
              <a:rPr lang="en-US" sz="1800" dirty="0">
                <a:effectLst/>
                <a:latin typeface="Arial" panose="020B0604020202020204" pitchFamily="34" charset="0"/>
                <a:ea typeface="Arial" panose="020B0604020202020204" pitchFamily="34" charset="0"/>
              </a:rPr>
              <a:t>, 2010 [cit. 2021-02-22]. </a:t>
            </a:r>
            <a:r>
              <a:rPr lang="en-US" sz="1800" dirty="0" err="1">
                <a:effectLst/>
                <a:latin typeface="Arial" panose="020B0604020202020204" pitchFamily="34" charset="0"/>
                <a:ea typeface="Arial" panose="020B0604020202020204" pitchFamily="34" charset="0"/>
              </a:rPr>
              <a:t>Dostupné</a:t>
            </a:r>
            <a:r>
              <a:rPr lang="en-US" sz="1800" dirty="0">
                <a:effectLst/>
                <a:latin typeface="Arial" panose="020B0604020202020204" pitchFamily="34" charset="0"/>
                <a:ea typeface="Arial" panose="020B0604020202020204" pitchFamily="34" charset="0"/>
              </a:rPr>
              <a:t> z: https://scribus.cz/wp-content/uploads/sites/8/2010/03/sc_typo_sazbatextuastranka.jpg</a:t>
            </a:r>
            <a:endParaRPr lang="cs-CZ" sz="1800" dirty="0">
              <a:effectLst/>
              <a:latin typeface="Arial" panose="020B0604020202020204" pitchFamily="34" charset="0"/>
              <a:ea typeface="Arial" panose="020B0604020202020204" pitchFamily="34" charset="0"/>
            </a:endParaRPr>
          </a:p>
          <a:p>
            <a:pPr>
              <a:lnSpc>
                <a:spcPct val="107000"/>
              </a:lnSpc>
              <a:spcAft>
                <a:spcPts val="800"/>
              </a:spcAft>
            </a:pPr>
            <a:endParaRPr lang="cs-CZ" sz="1800" dirty="0">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1203858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Zástupný obsah 6">
            <a:extLst>
              <a:ext uri="{FF2B5EF4-FFF2-40B4-BE49-F238E27FC236}">
                <a16:creationId xmlns:a16="http://schemas.microsoft.com/office/drawing/2014/main" id="{9CB732F7-51FF-762F-5F3B-15FD6CB21FFA}"/>
              </a:ext>
            </a:extLst>
          </p:cNvPr>
          <p:cNvPicPr>
            <a:picLocks noGrp="1" noChangeAspect="1"/>
          </p:cNvPicPr>
          <p:nvPr>
            <p:ph idx="1"/>
          </p:nvPr>
        </p:nvPicPr>
        <p:blipFill>
          <a:blip r:embed="rId2"/>
          <a:stretch>
            <a:fillRect/>
          </a:stretch>
        </p:blipFill>
        <p:spPr>
          <a:xfrm>
            <a:off x="762092" y="1211133"/>
            <a:ext cx="1502215" cy="650213"/>
          </a:xfrm>
        </p:spPr>
      </p:pic>
      <p:sp>
        <p:nvSpPr>
          <p:cNvPr id="8" name="Zástupný obsah 4">
            <a:extLst>
              <a:ext uri="{FF2B5EF4-FFF2-40B4-BE49-F238E27FC236}">
                <a16:creationId xmlns:a16="http://schemas.microsoft.com/office/drawing/2014/main" id="{BAF8C0B6-739E-04F8-D9ED-73E9A9D731E5}"/>
              </a:ext>
            </a:extLst>
          </p:cNvPr>
          <p:cNvSpPr txBox="1">
            <a:spLocks/>
          </p:cNvSpPr>
          <p:nvPr/>
        </p:nvSpPr>
        <p:spPr>
          <a:xfrm>
            <a:off x="724347" y="2101517"/>
            <a:ext cx="10852342" cy="3728540"/>
          </a:xfrm>
          <a:prstGeom prst="rect">
            <a:avLst/>
          </a:prstGeom>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71942" indent="0">
              <a:buNone/>
            </a:pPr>
            <a:r>
              <a:rPr lang="cs-CZ" sz="1799" dirty="0">
                <a:solidFill>
                  <a:srgbClr val="000000"/>
                </a:solidFill>
                <a:latin typeface="Calibri" panose="020F0502020204030204" pitchFamily="34" charset="0"/>
              </a:rPr>
              <a:t>„Tento materiál, </a:t>
            </a:r>
            <a:r>
              <a:rPr lang="cs-CZ" sz="1799" b="1" dirty="0">
                <a:solidFill>
                  <a:srgbClr val="000000"/>
                </a:solidFill>
                <a:latin typeface="Calibri-Bold"/>
              </a:rPr>
              <a:t>Popis inovace předmětu C7660</a:t>
            </a:r>
            <a:r>
              <a:rPr lang="cs-CZ" sz="1799" dirty="0">
                <a:solidFill>
                  <a:srgbClr val="000000"/>
                </a:solidFill>
                <a:latin typeface="Calibri" panose="020F0502020204030204" pitchFamily="34" charset="0"/>
              </a:rPr>
              <a:t>, jehož autorem je Mgr. et Mgr. Dagmar Chytková, který je dostupný z: </a:t>
            </a:r>
            <a:r>
              <a:rPr lang="cs-CZ" sz="1799" b="1" dirty="0">
                <a:solidFill>
                  <a:srgbClr val="000000"/>
                </a:solidFill>
                <a:latin typeface="Calibri-Bold"/>
              </a:rPr>
              <a:t>Databáze výstupů projektů OP VVV</a:t>
            </a:r>
            <a:r>
              <a:rPr lang="cs-CZ" sz="1799" dirty="0">
                <a:solidFill>
                  <a:srgbClr val="000000"/>
                </a:solidFill>
                <a:latin typeface="Calibri" panose="020F0502020204030204" pitchFamily="34" charset="0"/>
              </a:rPr>
              <a:t>, (</a:t>
            </a:r>
            <a:r>
              <a:rPr lang="cs-CZ" sz="1799" dirty="0">
                <a:solidFill>
                  <a:srgbClr val="0000FF"/>
                </a:solidFill>
                <a:latin typeface="Calibri" panose="020F0502020204030204" pitchFamily="34" charset="0"/>
              </a:rPr>
              <a:t>https://databaze.opvvv.msmt.cz</a:t>
            </a:r>
            <a:r>
              <a:rPr lang="cs-CZ" sz="1799" dirty="0">
                <a:solidFill>
                  <a:srgbClr val="000000"/>
                </a:solidFill>
                <a:latin typeface="Calibri" panose="020F0502020204030204" pitchFamily="34" charset="0"/>
              </a:rPr>
              <a:t>), lze užít </a:t>
            </a:r>
            <a:r>
              <a:rPr lang="en-US" sz="1799" dirty="0">
                <a:solidFill>
                  <a:srgbClr val="000000"/>
                </a:solidFill>
                <a:latin typeface="Calibri" panose="020F0502020204030204" pitchFamily="34" charset="0"/>
              </a:rPr>
              <a:t>v </a:t>
            </a:r>
            <a:r>
              <a:rPr lang="en-US" sz="1799" dirty="0" err="1">
                <a:solidFill>
                  <a:srgbClr val="000000"/>
                </a:solidFill>
                <a:latin typeface="Calibri" panose="020F0502020204030204" pitchFamily="34" charset="0"/>
              </a:rPr>
              <a:t>souladu</a:t>
            </a:r>
            <a:r>
              <a:rPr lang="en-US" sz="1799" dirty="0">
                <a:solidFill>
                  <a:srgbClr val="000000"/>
                </a:solidFill>
                <a:latin typeface="Calibri" panose="020F0502020204030204" pitchFamily="34" charset="0"/>
              </a:rPr>
              <a:t> s </a:t>
            </a:r>
            <a:r>
              <a:rPr lang="en-US" sz="1799" dirty="0" err="1">
                <a:solidFill>
                  <a:srgbClr val="000000"/>
                </a:solidFill>
                <a:latin typeface="Calibri" panose="020F0502020204030204" pitchFamily="34" charset="0"/>
              </a:rPr>
              <a:t>licenčními</a:t>
            </a:r>
            <a:r>
              <a:rPr lang="en-US" sz="1799" dirty="0">
                <a:solidFill>
                  <a:srgbClr val="000000"/>
                </a:solidFill>
                <a:latin typeface="Calibri" panose="020F0502020204030204" pitchFamily="34" charset="0"/>
              </a:rPr>
              <a:t> </a:t>
            </a:r>
            <a:r>
              <a:rPr lang="en-US" sz="1799" dirty="0" err="1">
                <a:solidFill>
                  <a:srgbClr val="000000"/>
                </a:solidFill>
                <a:latin typeface="Calibri" panose="020F0502020204030204" pitchFamily="34" charset="0"/>
              </a:rPr>
              <a:t>podmínkami</a:t>
            </a:r>
            <a:r>
              <a:rPr lang="en-US" sz="1799" dirty="0">
                <a:solidFill>
                  <a:srgbClr val="000000"/>
                </a:solidFill>
                <a:latin typeface="Calibri" panose="020F0502020204030204" pitchFamily="34" charset="0"/>
              </a:rPr>
              <a:t> </a:t>
            </a:r>
            <a:r>
              <a:rPr lang="en-US" sz="1799" b="1" dirty="0">
                <a:solidFill>
                  <a:srgbClr val="000000"/>
                </a:solidFill>
                <a:latin typeface="Calibri-Bold"/>
              </a:rPr>
              <a:t>Creative Commons BY‐SA 4.0 International</a:t>
            </a:r>
            <a:r>
              <a:rPr lang="cs-CZ" sz="1799" b="1" dirty="0">
                <a:solidFill>
                  <a:srgbClr val="000000"/>
                </a:solidFill>
                <a:latin typeface="Calibri-Bold"/>
              </a:rPr>
              <a:t> </a:t>
            </a:r>
            <a:r>
              <a:rPr lang="cs-CZ" sz="1799" dirty="0">
                <a:solidFill>
                  <a:srgbClr val="000000"/>
                </a:solidFill>
                <a:latin typeface="Calibri" panose="020F0502020204030204" pitchFamily="34" charset="0"/>
              </a:rPr>
              <a:t>(</a:t>
            </a:r>
            <a:r>
              <a:rPr lang="cs-CZ" sz="1799" dirty="0">
                <a:solidFill>
                  <a:srgbClr val="0000FF"/>
                </a:solidFill>
                <a:latin typeface="Calibri" panose="020F0502020204030204" pitchFamily="34" charset="0"/>
              </a:rPr>
              <a:t>https://creativecommons.org/</a:t>
            </a:r>
            <a:r>
              <a:rPr lang="cs-CZ" sz="1799" dirty="0" err="1">
                <a:solidFill>
                  <a:srgbClr val="0000FF"/>
                </a:solidFill>
                <a:latin typeface="Calibri" panose="020F0502020204030204" pitchFamily="34" charset="0"/>
              </a:rPr>
              <a:t>licenses</a:t>
            </a:r>
            <a:r>
              <a:rPr lang="cs-CZ" sz="1799" dirty="0">
                <a:solidFill>
                  <a:srgbClr val="0000FF"/>
                </a:solidFill>
                <a:latin typeface="Calibri" panose="020F0502020204030204" pitchFamily="34" charset="0"/>
              </a:rPr>
              <a:t>/by‐</a:t>
            </a:r>
            <a:r>
              <a:rPr lang="cs-CZ" sz="1799" dirty="0" err="1">
                <a:solidFill>
                  <a:srgbClr val="0000FF"/>
                </a:solidFill>
                <a:latin typeface="Calibri" panose="020F0502020204030204" pitchFamily="34" charset="0"/>
              </a:rPr>
              <a:t>sa</a:t>
            </a:r>
            <a:r>
              <a:rPr lang="cs-CZ" sz="1799" dirty="0">
                <a:solidFill>
                  <a:srgbClr val="0000FF"/>
                </a:solidFill>
                <a:latin typeface="Calibri" panose="020F0502020204030204" pitchFamily="34" charset="0"/>
              </a:rPr>
              <a:t>/4.0/</a:t>
            </a:r>
            <a:r>
              <a:rPr lang="cs-CZ" sz="1799" dirty="0" err="1">
                <a:solidFill>
                  <a:srgbClr val="0000FF"/>
                </a:solidFill>
                <a:latin typeface="Calibri" panose="020F0502020204030204" pitchFamily="34" charset="0"/>
              </a:rPr>
              <a:t>legalcode</a:t>
            </a:r>
            <a:r>
              <a:rPr lang="cs-CZ" sz="1799" dirty="0">
                <a:solidFill>
                  <a:srgbClr val="000000"/>
                </a:solidFill>
                <a:latin typeface="Calibri" panose="020F0502020204030204" pitchFamily="34" charset="0"/>
              </a:rPr>
              <a:t>). Uvedené se nevztahuje na díla nebo jiné předměty ochrany (např. obrazovou či fotografickou dokumentaci), které jsou ve výstupu užity zejména na základě smluvní licence nebo výjimky či omezení příslušných práv, jak je uvedeno u konkrétního jednotlivého předmětu ochrany.“</a:t>
            </a:r>
            <a:endParaRPr lang="cs-CZ" sz="2798" dirty="0"/>
          </a:p>
        </p:txBody>
      </p:sp>
    </p:spTree>
    <p:extLst>
      <p:ext uri="{BB962C8B-B14F-4D97-AF65-F5344CB8AC3E}">
        <p14:creationId xmlns:p14="http://schemas.microsoft.com/office/powerpoint/2010/main" val="2941361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spc="-10" dirty="0"/>
              <a:t>Sazba</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425"/>
              </a:lnSpc>
            </a:pPr>
            <a:r>
              <a:rPr spc="-5" dirty="0"/>
              <a:t>2</a:t>
            </a:r>
          </a:p>
        </p:txBody>
      </p:sp>
      <p:sp>
        <p:nvSpPr>
          <p:cNvPr id="5" name="object 5"/>
          <p:cNvSpPr txBox="1"/>
          <p:nvPr/>
        </p:nvSpPr>
        <p:spPr>
          <a:xfrm>
            <a:off x="707542" y="6261413"/>
            <a:ext cx="2125345" cy="196215"/>
          </a:xfrm>
          <a:prstGeom prst="rect">
            <a:avLst/>
          </a:prstGeom>
        </p:spPr>
        <p:txBody>
          <a:bodyPr vert="horz" wrap="square" lIns="0" tIns="0" rIns="0" bIns="0" rtlCol="0">
            <a:spAutoFit/>
          </a:bodyPr>
          <a:lstStyle/>
          <a:p>
            <a:pPr marL="12700">
              <a:lnSpc>
                <a:spcPts val="1425"/>
              </a:lnSpc>
            </a:pPr>
            <a:r>
              <a:rPr sz="1200" spc="-10" dirty="0">
                <a:solidFill>
                  <a:srgbClr val="0000DC"/>
                </a:solidFill>
                <a:latin typeface="Arial"/>
                <a:cs typeface="Arial"/>
              </a:rPr>
              <a:t>Multimedia</a:t>
            </a:r>
            <a:r>
              <a:rPr sz="1200" spc="-65" dirty="0">
                <a:solidFill>
                  <a:srgbClr val="0000DC"/>
                </a:solidFill>
                <a:latin typeface="Arial"/>
                <a:cs typeface="Arial"/>
              </a:rPr>
              <a:t> </a:t>
            </a:r>
            <a:r>
              <a:rPr sz="1200" dirty="0">
                <a:solidFill>
                  <a:srgbClr val="0000DC"/>
                </a:solidFill>
                <a:latin typeface="Arial"/>
                <a:cs typeface="Arial"/>
              </a:rPr>
              <a:t>ve</a:t>
            </a:r>
            <a:r>
              <a:rPr sz="1200" spc="-5" dirty="0">
                <a:solidFill>
                  <a:srgbClr val="0000DC"/>
                </a:solidFill>
                <a:latin typeface="Arial"/>
                <a:cs typeface="Arial"/>
              </a:rPr>
              <a:t> </a:t>
            </a:r>
            <a:r>
              <a:rPr sz="1200" dirty="0">
                <a:solidFill>
                  <a:srgbClr val="0000DC"/>
                </a:solidFill>
                <a:latin typeface="Arial"/>
                <a:cs typeface="Arial"/>
              </a:rPr>
              <a:t>výuce</a:t>
            </a:r>
            <a:r>
              <a:rPr sz="1200" spc="-15" dirty="0">
                <a:solidFill>
                  <a:srgbClr val="0000DC"/>
                </a:solidFill>
                <a:latin typeface="Arial"/>
                <a:cs typeface="Arial"/>
              </a:rPr>
              <a:t> </a:t>
            </a:r>
            <a:r>
              <a:rPr sz="1200" dirty="0">
                <a:solidFill>
                  <a:srgbClr val="0000DC"/>
                </a:solidFill>
                <a:latin typeface="Arial"/>
                <a:cs typeface="Arial"/>
              </a:rPr>
              <a:t>I</a:t>
            </a:r>
            <a:r>
              <a:rPr sz="1200" spc="-15" dirty="0">
                <a:solidFill>
                  <a:srgbClr val="0000DC"/>
                </a:solidFill>
                <a:latin typeface="Arial"/>
                <a:cs typeface="Arial"/>
              </a:rPr>
              <a:t> </a:t>
            </a:r>
            <a:r>
              <a:rPr sz="1200" dirty="0">
                <a:solidFill>
                  <a:srgbClr val="0000DC"/>
                </a:solidFill>
                <a:latin typeface="Arial"/>
                <a:cs typeface="Arial"/>
              </a:rPr>
              <a:t>/</a:t>
            </a:r>
            <a:r>
              <a:rPr sz="1200" spc="15" dirty="0">
                <a:solidFill>
                  <a:srgbClr val="0000DC"/>
                </a:solidFill>
                <a:latin typeface="Arial"/>
                <a:cs typeface="Arial"/>
              </a:rPr>
              <a:t> </a:t>
            </a:r>
            <a:r>
              <a:rPr sz="1200" spc="-10" dirty="0">
                <a:solidFill>
                  <a:srgbClr val="0000DC"/>
                </a:solidFill>
                <a:latin typeface="Arial"/>
                <a:cs typeface="Arial"/>
              </a:rPr>
              <a:t>Scribus</a:t>
            </a:r>
            <a:endParaRPr sz="1200">
              <a:latin typeface="Arial"/>
              <a:cs typeface="Arial"/>
            </a:endParaRPr>
          </a:p>
        </p:txBody>
      </p:sp>
      <p:sp>
        <p:nvSpPr>
          <p:cNvPr id="3" name="object 3"/>
          <p:cNvSpPr txBox="1"/>
          <p:nvPr/>
        </p:nvSpPr>
        <p:spPr>
          <a:xfrm>
            <a:off x="779170" y="1616815"/>
            <a:ext cx="7670165" cy="1946910"/>
          </a:xfrm>
          <a:prstGeom prst="rect">
            <a:avLst/>
          </a:prstGeom>
        </p:spPr>
        <p:txBody>
          <a:bodyPr vert="horz" wrap="square" lIns="0" tIns="226695" rIns="0" bIns="0" rtlCol="0">
            <a:spAutoFit/>
          </a:bodyPr>
          <a:lstStyle/>
          <a:p>
            <a:pPr marL="12700">
              <a:lnSpc>
                <a:spcPct val="100000"/>
              </a:lnSpc>
              <a:spcBef>
                <a:spcPts val="1785"/>
              </a:spcBef>
              <a:tabLst>
                <a:tab pos="192405" algn="l"/>
              </a:tabLst>
            </a:pPr>
            <a:r>
              <a:rPr sz="2800" dirty="0">
                <a:solidFill>
                  <a:srgbClr val="0000DC"/>
                </a:solidFill>
                <a:latin typeface="Arial"/>
                <a:cs typeface="Arial"/>
              </a:rPr>
              <a:t>̶	</a:t>
            </a:r>
            <a:r>
              <a:rPr sz="2800" dirty="0">
                <a:latin typeface="Arial"/>
                <a:cs typeface="Arial"/>
              </a:rPr>
              <a:t>sazba</a:t>
            </a:r>
            <a:r>
              <a:rPr sz="2800" spc="-65" dirty="0">
                <a:latin typeface="Arial"/>
                <a:cs typeface="Arial"/>
              </a:rPr>
              <a:t> </a:t>
            </a:r>
            <a:r>
              <a:rPr sz="2800" dirty="0">
                <a:latin typeface="Arial"/>
                <a:cs typeface="Arial"/>
              </a:rPr>
              <a:t>z</a:t>
            </a:r>
            <a:r>
              <a:rPr sz="2800" spc="-65" dirty="0">
                <a:latin typeface="Arial"/>
                <a:cs typeface="Arial"/>
              </a:rPr>
              <a:t> </a:t>
            </a:r>
            <a:r>
              <a:rPr sz="2800" dirty="0">
                <a:latin typeface="Arial"/>
                <a:cs typeface="Arial"/>
              </a:rPr>
              <a:t>výšky</a:t>
            </a:r>
            <a:r>
              <a:rPr sz="2800" spc="-80" dirty="0">
                <a:latin typeface="Arial"/>
                <a:cs typeface="Arial"/>
              </a:rPr>
              <a:t> </a:t>
            </a:r>
            <a:r>
              <a:rPr sz="2800" dirty="0">
                <a:latin typeface="Arial"/>
                <a:cs typeface="Arial"/>
              </a:rPr>
              <a:t>literami</a:t>
            </a:r>
            <a:r>
              <a:rPr sz="2800" spc="-55" dirty="0">
                <a:latin typeface="Arial"/>
                <a:cs typeface="Arial"/>
              </a:rPr>
              <a:t> </a:t>
            </a:r>
            <a:r>
              <a:rPr sz="2800" spc="-10" dirty="0">
                <a:latin typeface="Arial"/>
                <a:cs typeface="Arial"/>
              </a:rPr>
              <a:t>(knihtisk)</a:t>
            </a:r>
            <a:endParaRPr sz="2800">
              <a:latin typeface="Arial"/>
              <a:cs typeface="Arial"/>
            </a:endParaRPr>
          </a:p>
          <a:p>
            <a:pPr marL="12700">
              <a:lnSpc>
                <a:spcPct val="100000"/>
              </a:lnSpc>
              <a:spcBef>
                <a:spcPts val="1685"/>
              </a:spcBef>
              <a:tabLst>
                <a:tab pos="192405" algn="l"/>
              </a:tabLst>
            </a:pPr>
            <a:r>
              <a:rPr sz="2800" dirty="0">
                <a:solidFill>
                  <a:srgbClr val="0000DC"/>
                </a:solidFill>
                <a:latin typeface="Arial"/>
                <a:cs typeface="Arial"/>
              </a:rPr>
              <a:t>̶	</a:t>
            </a:r>
            <a:r>
              <a:rPr sz="2800" dirty="0">
                <a:latin typeface="Arial"/>
                <a:cs typeface="Arial"/>
              </a:rPr>
              <a:t>počítačová</a:t>
            </a:r>
            <a:r>
              <a:rPr sz="2800" spc="-105" dirty="0">
                <a:latin typeface="Arial"/>
                <a:cs typeface="Arial"/>
              </a:rPr>
              <a:t> </a:t>
            </a:r>
            <a:r>
              <a:rPr sz="2800" dirty="0">
                <a:latin typeface="Arial"/>
                <a:cs typeface="Arial"/>
              </a:rPr>
              <a:t>technika</a:t>
            </a:r>
            <a:r>
              <a:rPr sz="2800" spc="-100" dirty="0">
                <a:latin typeface="Arial"/>
                <a:cs typeface="Arial"/>
              </a:rPr>
              <a:t> </a:t>
            </a:r>
            <a:r>
              <a:rPr sz="2800" dirty="0">
                <a:latin typeface="Arial"/>
                <a:cs typeface="Arial"/>
              </a:rPr>
              <a:t>sazby</a:t>
            </a:r>
            <a:r>
              <a:rPr sz="2800" spc="-100" dirty="0">
                <a:latin typeface="Arial"/>
                <a:cs typeface="Arial"/>
              </a:rPr>
              <a:t> </a:t>
            </a:r>
            <a:r>
              <a:rPr sz="2800" dirty="0">
                <a:latin typeface="Arial"/>
                <a:cs typeface="Arial"/>
              </a:rPr>
              <a:t>(desktop</a:t>
            </a:r>
            <a:r>
              <a:rPr sz="2800" spc="-60" dirty="0">
                <a:latin typeface="Arial"/>
                <a:cs typeface="Arial"/>
              </a:rPr>
              <a:t> </a:t>
            </a:r>
            <a:r>
              <a:rPr sz="2800" spc="-10" dirty="0">
                <a:latin typeface="Arial"/>
                <a:cs typeface="Arial"/>
              </a:rPr>
              <a:t>publishing)</a:t>
            </a:r>
            <a:endParaRPr sz="2800">
              <a:latin typeface="Arial"/>
              <a:cs typeface="Arial"/>
            </a:endParaRPr>
          </a:p>
          <a:p>
            <a:pPr marL="12700">
              <a:lnSpc>
                <a:spcPct val="100000"/>
              </a:lnSpc>
              <a:spcBef>
                <a:spcPts val="1680"/>
              </a:spcBef>
              <a:tabLst>
                <a:tab pos="192405" algn="l"/>
              </a:tabLst>
            </a:pPr>
            <a:r>
              <a:rPr sz="2800" dirty="0">
                <a:solidFill>
                  <a:srgbClr val="0000DC"/>
                </a:solidFill>
                <a:latin typeface="Arial"/>
                <a:cs typeface="Arial"/>
              </a:rPr>
              <a:t>̶	</a:t>
            </a:r>
            <a:r>
              <a:rPr sz="2800" dirty="0">
                <a:latin typeface="Arial"/>
                <a:cs typeface="Arial"/>
              </a:rPr>
              <a:t>grafik</a:t>
            </a:r>
            <a:r>
              <a:rPr sz="2800" spc="-65" dirty="0">
                <a:latin typeface="Arial"/>
                <a:cs typeface="Arial"/>
              </a:rPr>
              <a:t> </a:t>
            </a:r>
            <a:r>
              <a:rPr sz="2800" dirty="0">
                <a:latin typeface="Arial"/>
                <a:cs typeface="Arial"/>
              </a:rPr>
              <a:t>vs.</a:t>
            </a:r>
            <a:r>
              <a:rPr sz="2800" spc="-50" dirty="0">
                <a:latin typeface="Arial"/>
                <a:cs typeface="Arial"/>
              </a:rPr>
              <a:t> </a:t>
            </a:r>
            <a:r>
              <a:rPr sz="2800" spc="-10" dirty="0">
                <a:latin typeface="Arial"/>
                <a:cs typeface="Arial"/>
              </a:rPr>
              <a:t>sazeč</a:t>
            </a:r>
            <a:endParaRPr sz="28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dirty="0"/>
              <a:t>Rozložení</a:t>
            </a:r>
            <a:r>
              <a:rPr spc="-210" dirty="0"/>
              <a:t> </a:t>
            </a:r>
            <a:r>
              <a:rPr spc="-10" dirty="0"/>
              <a:t>stránky</a:t>
            </a:r>
          </a:p>
        </p:txBody>
      </p:sp>
      <p:pic>
        <p:nvPicPr>
          <p:cNvPr id="3" name="object 3"/>
          <p:cNvPicPr/>
          <p:nvPr/>
        </p:nvPicPr>
        <p:blipFill>
          <a:blip r:embed="rId2" cstate="print"/>
          <a:stretch>
            <a:fillRect/>
          </a:stretch>
        </p:blipFill>
        <p:spPr>
          <a:xfrm>
            <a:off x="943355" y="2418588"/>
            <a:ext cx="5309616" cy="2375976"/>
          </a:xfrm>
          <a:prstGeom prst="rect">
            <a:avLst/>
          </a:prstGeom>
        </p:spPr>
      </p:pic>
      <p:pic>
        <p:nvPicPr>
          <p:cNvPr id="4" name="object 4"/>
          <p:cNvPicPr/>
          <p:nvPr/>
        </p:nvPicPr>
        <p:blipFill>
          <a:blip r:embed="rId3" cstate="print"/>
          <a:stretch>
            <a:fillRect/>
          </a:stretch>
        </p:blipFill>
        <p:spPr>
          <a:xfrm>
            <a:off x="7100316" y="2395727"/>
            <a:ext cx="3018403" cy="2433828"/>
          </a:xfrm>
          <a:prstGeom prst="rect">
            <a:avLst/>
          </a:prstGeom>
        </p:spPr>
      </p:pic>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38100">
              <a:lnSpc>
                <a:spcPts val="1425"/>
              </a:lnSpc>
            </a:pPr>
            <a:r>
              <a:rPr spc="-5" dirty="0"/>
              <a:t>3</a:t>
            </a:r>
          </a:p>
        </p:txBody>
      </p:sp>
      <p:sp>
        <p:nvSpPr>
          <p:cNvPr id="7" name="object 7"/>
          <p:cNvSpPr txBox="1"/>
          <p:nvPr/>
        </p:nvSpPr>
        <p:spPr>
          <a:xfrm>
            <a:off x="707542" y="6261413"/>
            <a:ext cx="2125345" cy="196215"/>
          </a:xfrm>
          <a:prstGeom prst="rect">
            <a:avLst/>
          </a:prstGeom>
        </p:spPr>
        <p:txBody>
          <a:bodyPr vert="horz" wrap="square" lIns="0" tIns="0" rIns="0" bIns="0" rtlCol="0">
            <a:spAutoFit/>
          </a:bodyPr>
          <a:lstStyle/>
          <a:p>
            <a:pPr marL="12700">
              <a:lnSpc>
                <a:spcPts val="1425"/>
              </a:lnSpc>
            </a:pPr>
            <a:r>
              <a:rPr sz="1200" spc="-10" dirty="0">
                <a:solidFill>
                  <a:srgbClr val="0000DC"/>
                </a:solidFill>
                <a:latin typeface="Arial"/>
                <a:cs typeface="Arial"/>
              </a:rPr>
              <a:t>Multimedia</a:t>
            </a:r>
            <a:r>
              <a:rPr sz="1200" spc="-65" dirty="0">
                <a:solidFill>
                  <a:srgbClr val="0000DC"/>
                </a:solidFill>
                <a:latin typeface="Arial"/>
                <a:cs typeface="Arial"/>
              </a:rPr>
              <a:t> </a:t>
            </a:r>
            <a:r>
              <a:rPr sz="1200" dirty="0">
                <a:solidFill>
                  <a:srgbClr val="0000DC"/>
                </a:solidFill>
                <a:latin typeface="Arial"/>
                <a:cs typeface="Arial"/>
              </a:rPr>
              <a:t>ve</a:t>
            </a:r>
            <a:r>
              <a:rPr sz="1200" spc="-5" dirty="0">
                <a:solidFill>
                  <a:srgbClr val="0000DC"/>
                </a:solidFill>
                <a:latin typeface="Arial"/>
                <a:cs typeface="Arial"/>
              </a:rPr>
              <a:t> </a:t>
            </a:r>
            <a:r>
              <a:rPr sz="1200" dirty="0">
                <a:solidFill>
                  <a:srgbClr val="0000DC"/>
                </a:solidFill>
                <a:latin typeface="Arial"/>
                <a:cs typeface="Arial"/>
              </a:rPr>
              <a:t>výuce</a:t>
            </a:r>
            <a:r>
              <a:rPr sz="1200" spc="-15" dirty="0">
                <a:solidFill>
                  <a:srgbClr val="0000DC"/>
                </a:solidFill>
                <a:latin typeface="Arial"/>
                <a:cs typeface="Arial"/>
              </a:rPr>
              <a:t> </a:t>
            </a:r>
            <a:r>
              <a:rPr sz="1200" dirty="0">
                <a:solidFill>
                  <a:srgbClr val="0000DC"/>
                </a:solidFill>
                <a:latin typeface="Arial"/>
                <a:cs typeface="Arial"/>
              </a:rPr>
              <a:t>I</a:t>
            </a:r>
            <a:r>
              <a:rPr sz="1200" spc="-15" dirty="0">
                <a:solidFill>
                  <a:srgbClr val="0000DC"/>
                </a:solidFill>
                <a:latin typeface="Arial"/>
                <a:cs typeface="Arial"/>
              </a:rPr>
              <a:t> </a:t>
            </a:r>
            <a:r>
              <a:rPr sz="1200" dirty="0">
                <a:solidFill>
                  <a:srgbClr val="0000DC"/>
                </a:solidFill>
                <a:latin typeface="Arial"/>
                <a:cs typeface="Arial"/>
              </a:rPr>
              <a:t>/</a:t>
            </a:r>
            <a:r>
              <a:rPr sz="1200" spc="15" dirty="0">
                <a:solidFill>
                  <a:srgbClr val="0000DC"/>
                </a:solidFill>
                <a:latin typeface="Arial"/>
                <a:cs typeface="Arial"/>
              </a:rPr>
              <a:t> </a:t>
            </a:r>
            <a:r>
              <a:rPr sz="1200" spc="-10" dirty="0">
                <a:solidFill>
                  <a:srgbClr val="0000DC"/>
                </a:solidFill>
                <a:latin typeface="Arial"/>
                <a:cs typeface="Arial"/>
              </a:rPr>
              <a:t>Scribus</a:t>
            </a:r>
            <a:endParaRPr sz="1200">
              <a:latin typeface="Arial"/>
              <a:cs typeface="Arial"/>
            </a:endParaRPr>
          </a:p>
        </p:txBody>
      </p:sp>
      <p:sp>
        <p:nvSpPr>
          <p:cNvPr id="8" name="TextovéPole 7">
            <a:extLst>
              <a:ext uri="{FF2B5EF4-FFF2-40B4-BE49-F238E27FC236}">
                <a16:creationId xmlns:a16="http://schemas.microsoft.com/office/drawing/2014/main" id="{C8F4523C-FFAD-FA60-54D8-D13D29D16B7F}"/>
              </a:ext>
            </a:extLst>
          </p:cNvPr>
          <p:cNvSpPr txBox="1"/>
          <p:nvPr/>
        </p:nvSpPr>
        <p:spPr>
          <a:xfrm>
            <a:off x="2638605" y="4944016"/>
            <a:ext cx="1919115" cy="276999"/>
          </a:xfrm>
          <a:prstGeom prst="rect">
            <a:avLst/>
          </a:prstGeom>
          <a:noFill/>
        </p:spPr>
        <p:txBody>
          <a:bodyPr wrap="none" rtlCol="0">
            <a:spAutoFit/>
          </a:bodyPr>
          <a:lstStyle/>
          <a:p>
            <a:r>
              <a:rPr lang="cs-CZ" sz="1200" i="1" dirty="0"/>
              <a:t>Obr. 1: Rozložení stránky</a:t>
            </a:r>
          </a:p>
        </p:txBody>
      </p:sp>
      <p:sp>
        <p:nvSpPr>
          <p:cNvPr id="9" name="TextovéPole 8">
            <a:extLst>
              <a:ext uri="{FF2B5EF4-FFF2-40B4-BE49-F238E27FC236}">
                <a16:creationId xmlns:a16="http://schemas.microsoft.com/office/drawing/2014/main" id="{A85F874A-BE7C-D96F-A624-BF8392241301}"/>
              </a:ext>
            </a:extLst>
          </p:cNvPr>
          <p:cNvSpPr txBox="1"/>
          <p:nvPr/>
        </p:nvSpPr>
        <p:spPr>
          <a:xfrm>
            <a:off x="7960439" y="4976768"/>
            <a:ext cx="1798890" cy="276999"/>
          </a:xfrm>
          <a:prstGeom prst="rect">
            <a:avLst/>
          </a:prstGeom>
          <a:noFill/>
        </p:spPr>
        <p:txBody>
          <a:bodyPr wrap="none" rtlCol="0">
            <a:spAutoFit/>
          </a:bodyPr>
          <a:lstStyle/>
          <a:p>
            <a:r>
              <a:rPr lang="cs-CZ" sz="1200" i="1" dirty="0"/>
              <a:t>Obr. 2: Sazební zrcadlo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dirty="0"/>
              <a:t>Nástroje</a:t>
            </a:r>
            <a:r>
              <a:rPr spc="-114" dirty="0"/>
              <a:t> </a:t>
            </a:r>
            <a:r>
              <a:rPr dirty="0"/>
              <a:t>pro</a:t>
            </a:r>
            <a:r>
              <a:rPr spc="-125" dirty="0"/>
              <a:t> </a:t>
            </a:r>
            <a:r>
              <a:rPr spc="-10" dirty="0"/>
              <a:t>sazbu</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425"/>
              </a:lnSpc>
            </a:pPr>
            <a:r>
              <a:rPr spc="-5" dirty="0"/>
              <a:t>4</a:t>
            </a:r>
          </a:p>
        </p:txBody>
      </p:sp>
      <p:sp>
        <p:nvSpPr>
          <p:cNvPr id="5" name="object 5"/>
          <p:cNvSpPr txBox="1"/>
          <p:nvPr/>
        </p:nvSpPr>
        <p:spPr>
          <a:xfrm>
            <a:off x="707542" y="6261413"/>
            <a:ext cx="2125345" cy="196215"/>
          </a:xfrm>
          <a:prstGeom prst="rect">
            <a:avLst/>
          </a:prstGeom>
        </p:spPr>
        <p:txBody>
          <a:bodyPr vert="horz" wrap="square" lIns="0" tIns="0" rIns="0" bIns="0" rtlCol="0">
            <a:spAutoFit/>
          </a:bodyPr>
          <a:lstStyle/>
          <a:p>
            <a:pPr marL="12700">
              <a:lnSpc>
                <a:spcPts val="1425"/>
              </a:lnSpc>
            </a:pPr>
            <a:r>
              <a:rPr sz="1200" spc="-10" dirty="0">
                <a:solidFill>
                  <a:srgbClr val="0000DC"/>
                </a:solidFill>
                <a:latin typeface="Arial"/>
                <a:cs typeface="Arial"/>
              </a:rPr>
              <a:t>Multimedia</a:t>
            </a:r>
            <a:r>
              <a:rPr sz="1200" spc="-65" dirty="0">
                <a:solidFill>
                  <a:srgbClr val="0000DC"/>
                </a:solidFill>
                <a:latin typeface="Arial"/>
                <a:cs typeface="Arial"/>
              </a:rPr>
              <a:t> </a:t>
            </a:r>
            <a:r>
              <a:rPr sz="1200" dirty="0">
                <a:solidFill>
                  <a:srgbClr val="0000DC"/>
                </a:solidFill>
                <a:latin typeface="Arial"/>
                <a:cs typeface="Arial"/>
              </a:rPr>
              <a:t>ve</a:t>
            </a:r>
            <a:r>
              <a:rPr sz="1200" spc="-5" dirty="0">
                <a:solidFill>
                  <a:srgbClr val="0000DC"/>
                </a:solidFill>
                <a:latin typeface="Arial"/>
                <a:cs typeface="Arial"/>
              </a:rPr>
              <a:t> </a:t>
            </a:r>
            <a:r>
              <a:rPr sz="1200" dirty="0">
                <a:solidFill>
                  <a:srgbClr val="0000DC"/>
                </a:solidFill>
                <a:latin typeface="Arial"/>
                <a:cs typeface="Arial"/>
              </a:rPr>
              <a:t>výuce</a:t>
            </a:r>
            <a:r>
              <a:rPr sz="1200" spc="-15" dirty="0">
                <a:solidFill>
                  <a:srgbClr val="0000DC"/>
                </a:solidFill>
                <a:latin typeface="Arial"/>
                <a:cs typeface="Arial"/>
              </a:rPr>
              <a:t> </a:t>
            </a:r>
            <a:r>
              <a:rPr sz="1200" dirty="0">
                <a:solidFill>
                  <a:srgbClr val="0000DC"/>
                </a:solidFill>
                <a:latin typeface="Arial"/>
                <a:cs typeface="Arial"/>
              </a:rPr>
              <a:t>I</a:t>
            </a:r>
            <a:r>
              <a:rPr sz="1200" spc="-15" dirty="0">
                <a:solidFill>
                  <a:srgbClr val="0000DC"/>
                </a:solidFill>
                <a:latin typeface="Arial"/>
                <a:cs typeface="Arial"/>
              </a:rPr>
              <a:t> </a:t>
            </a:r>
            <a:r>
              <a:rPr sz="1200" dirty="0">
                <a:solidFill>
                  <a:srgbClr val="0000DC"/>
                </a:solidFill>
                <a:latin typeface="Arial"/>
                <a:cs typeface="Arial"/>
              </a:rPr>
              <a:t>/</a:t>
            </a:r>
            <a:r>
              <a:rPr sz="1200" spc="15" dirty="0">
                <a:solidFill>
                  <a:srgbClr val="0000DC"/>
                </a:solidFill>
                <a:latin typeface="Arial"/>
                <a:cs typeface="Arial"/>
              </a:rPr>
              <a:t> </a:t>
            </a:r>
            <a:r>
              <a:rPr sz="1200" spc="-10" dirty="0">
                <a:solidFill>
                  <a:srgbClr val="0000DC"/>
                </a:solidFill>
                <a:latin typeface="Arial"/>
                <a:cs typeface="Arial"/>
              </a:rPr>
              <a:t>Scribus</a:t>
            </a:r>
            <a:endParaRPr sz="1200">
              <a:latin typeface="Arial"/>
              <a:cs typeface="Arial"/>
            </a:endParaRPr>
          </a:p>
        </p:txBody>
      </p:sp>
      <p:sp>
        <p:nvSpPr>
          <p:cNvPr id="3" name="object 3"/>
          <p:cNvSpPr txBox="1"/>
          <p:nvPr/>
        </p:nvSpPr>
        <p:spPr>
          <a:xfrm>
            <a:off x="779170" y="1591315"/>
            <a:ext cx="2737485" cy="3226435"/>
          </a:xfrm>
          <a:prstGeom prst="rect">
            <a:avLst/>
          </a:prstGeom>
        </p:spPr>
        <p:txBody>
          <a:bodyPr vert="horz" wrap="square" lIns="0" tIns="225425" rIns="0" bIns="0" rtlCol="0">
            <a:spAutoFit/>
          </a:bodyPr>
          <a:lstStyle/>
          <a:p>
            <a:pPr marL="12700">
              <a:lnSpc>
                <a:spcPct val="100000"/>
              </a:lnSpc>
              <a:spcBef>
                <a:spcPts val="1775"/>
              </a:spcBef>
              <a:tabLst>
                <a:tab pos="192405" algn="l"/>
              </a:tabLst>
            </a:pPr>
            <a:r>
              <a:rPr sz="2800" dirty="0">
                <a:solidFill>
                  <a:srgbClr val="0000DC"/>
                </a:solidFill>
                <a:latin typeface="Arial"/>
                <a:cs typeface="Arial"/>
              </a:rPr>
              <a:t>̶	</a:t>
            </a:r>
            <a:r>
              <a:rPr sz="2800" dirty="0">
                <a:latin typeface="Arial"/>
                <a:cs typeface="Arial"/>
              </a:rPr>
              <a:t>MS</a:t>
            </a:r>
            <a:r>
              <a:rPr sz="2800" spc="-40" dirty="0">
                <a:latin typeface="Arial"/>
                <a:cs typeface="Arial"/>
              </a:rPr>
              <a:t> </a:t>
            </a:r>
            <a:r>
              <a:rPr sz="2800" spc="-10" dirty="0">
                <a:latin typeface="Arial"/>
                <a:cs typeface="Arial"/>
              </a:rPr>
              <a:t>Word?</a:t>
            </a:r>
            <a:endParaRPr sz="2800">
              <a:latin typeface="Arial"/>
              <a:cs typeface="Arial"/>
            </a:endParaRPr>
          </a:p>
          <a:p>
            <a:pPr marL="12700">
              <a:lnSpc>
                <a:spcPct val="100000"/>
              </a:lnSpc>
              <a:spcBef>
                <a:spcPts val="1680"/>
              </a:spcBef>
              <a:tabLst>
                <a:tab pos="192405" algn="l"/>
              </a:tabLst>
            </a:pPr>
            <a:r>
              <a:rPr sz="2800" dirty="0">
                <a:solidFill>
                  <a:srgbClr val="0000DC"/>
                </a:solidFill>
                <a:latin typeface="Arial"/>
                <a:cs typeface="Arial"/>
              </a:rPr>
              <a:t>̶	</a:t>
            </a:r>
            <a:r>
              <a:rPr sz="2800" dirty="0">
                <a:latin typeface="Arial"/>
                <a:cs typeface="Arial"/>
              </a:rPr>
              <a:t>MS</a:t>
            </a:r>
            <a:r>
              <a:rPr sz="2800" spc="-45" dirty="0">
                <a:latin typeface="Arial"/>
                <a:cs typeface="Arial"/>
              </a:rPr>
              <a:t> </a:t>
            </a:r>
            <a:r>
              <a:rPr sz="2800" spc="-10" dirty="0">
                <a:latin typeface="Arial"/>
                <a:cs typeface="Arial"/>
              </a:rPr>
              <a:t>Publisher</a:t>
            </a:r>
            <a:endParaRPr sz="2800">
              <a:latin typeface="Arial"/>
              <a:cs typeface="Arial"/>
            </a:endParaRPr>
          </a:p>
          <a:p>
            <a:pPr marL="12700">
              <a:lnSpc>
                <a:spcPct val="100000"/>
              </a:lnSpc>
              <a:spcBef>
                <a:spcPts val="1685"/>
              </a:spcBef>
              <a:tabLst>
                <a:tab pos="192405" algn="l"/>
              </a:tabLst>
            </a:pPr>
            <a:r>
              <a:rPr sz="2800" dirty="0">
                <a:solidFill>
                  <a:srgbClr val="0000DC"/>
                </a:solidFill>
                <a:latin typeface="Arial"/>
                <a:cs typeface="Arial"/>
              </a:rPr>
              <a:t>̶	</a:t>
            </a:r>
            <a:r>
              <a:rPr sz="2800" dirty="0">
                <a:latin typeface="Arial"/>
                <a:cs typeface="Arial"/>
              </a:rPr>
              <a:t>Adobe</a:t>
            </a:r>
            <a:r>
              <a:rPr sz="2800" spc="-65" dirty="0">
                <a:latin typeface="Arial"/>
                <a:cs typeface="Arial"/>
              </a:rPr>
              <a:t> </a:t>
            </a:r>
            <a:r>
              <a:rPr sz="2800" spc="-10" dirty="0">
                <a:latin typeface="Arial"/>
                <a:cs typeface="Arial"/>
              </a:rPr>
              <a:t>InDesign</a:t>
            </a:r>
            <a:endParaRPr sz="2800">
              <a:latin typeface="Arial"/>
              <a:cs typeface="Arial"/>
            </a:endParaRPr>
          </a:p>
          <a:p>
            <a:pPr marL="12700">
              <a:lnSpc>
                <a:spcPct val="100000"/>
              </a:lnSpc>
              <a:spcBef>
                <a:spcPts val="1680"/>
              </a:spcBef>
              <a:tabLst>
                <a:tab pos="192405" algn="l"/>
              </a:tabLst>
            </a:pPr>
            <a:r>
              <a:rPr sz="2800" dirty="0">
                <a:solidFill>
                  <a:srgbClr val="0000DC"/>
                </a:solidFill>
                <a:latin typeface="Arial"/>
                <a:cs typeface="Arial"/>
              </a:rPr>
              <a:t>̶	</a:t>
            </a:r>
            <a:r>
              <a:rPr sz="2800" b="1" spc="-10" dirty="0">
                <a:latin typeface="Arial"/>
                <a:cs typeface="Arial"/>
              </a:rPr>
              <a:t>Scribus</a:t>
            </a:r>
            <a:endParaRPr sz="2800">
              <a:latin typeface="Arial"/>
              <a:cs typeface="Arial"/>
            </a:endParaRPr>
          </a:p>
          <a:p>
            <a:pPr marL="12700">
              <a:lnSpc>
                <a:spcPct val="100000"/>
              </a:lnSpc>
              <a:spcBef>
                <a:spcPts val="1680"/>
              </a:spcBef>
              <a:tabLst>
                <a:tab pos="192405" algn="l"/>
              </a:tabLst>
            </a:pPr>
            <a:r>
              <a:rPr sz="2800" dirty="0">
                <a:solidFill>
                  <a:srgbClr val="0000DC"/>
                </a:solidFill>
                <a:latin typeface="Arial"/>
                <a:cs typeface="Arial"/>
              </a:rPr>
              <a:t>̶	</a:t>
            </a:r>
            <a:r>
              <a:rPr sz="2800" spc="-10" dirty="0">
                <a:latin typeface="Arial"/>
                <a:cs typeface="Arial"/>
              </a:rPr>
              <a:t>LaTeX</a:t>
            </a:r>
            <a:endParaRPr sz="280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dirty="0"/>
              <a:t>Scribus</a:t>
            </a:r>
            <a:r>
              <a:rPr spc="-90" dirty="0"/>
              <a:t> </a:t>
            </a:r>
            <a:r>
              <a:rPr dirty="0"/>
              <a:t>-</a:t>
            </a:r>
            <a:r>
              <a:rPr spc="-75" dirty="0"/>
              <a:t> </a:t>
            </a:r>
            <a:r>
              <a:rPr spc="-20" dirty="0"/>
              <a:t>úvod</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38100">
              <a:lnSpc>
                <a:spcPts val="1425"/>
              </a:lnSpc>
            </a:pPr>
            <a:r>
              <a:rPr spc="-5" dirty="0"/>
              <a:t>5</a:t>
            </a:r>
          </a:p>
        </p:txBody>
      </p:sp>
      <p:sp>
        <p:nvSpPr>
          <p:cNvPr id="6" name="object 6"/>
          <p:cNvSpPr txBox="1"/>
          <p:nvPr/>
        </p:nvSpPr>
        <p:spPr>
          <a:xfrm>
            <a:off x="707542" y="6261413"/>
            <a:ext cx="2125345" cy="196215"/>
          </a:xfrm>
          <a:prstGeom prst="rect">
            <a:avLst/>
          </a:prstGeom>
        </p:spPr>
        <p:txBody>
          <a:bodyPr vert="horz" wrap="square" lIns="0" tIns="0" rIns="0" bIns="0" rtlCol="0">
            <a:spAutoFit/>
          </a:bodyPr>
          <a:lstStyle/>
          <a:p>
            <a:pPr marL="12700">
              <a:lnSpc>
                <a:spcPts val="1425"/>
              </a:lnSpc>
            </a:pPr>
            <a:r>
              <a:rPr sz="1200" spc="-10" dirty="0">
                <a:solidFill>
                  <a:srgbClr val="0000DC"/>
                </a:solidFill>
                <a:latin typeface="Arial"/>
                <a:cs typeface="Arial"/>
              </a:rPr>
              <a:t>Multimedia</a:t>
            </a:r>
            <a:r>
              <a:rPr sz="1200" spc="-65" dirty="0">
                <a:solidFill>
                  <a:srgbClr val="0000DC"/>
                </a:solidFill>
                <a:latin typeface="Arial"/>
                <a:cs typeface="Arial"/>
              </a:rPr>
              <a:t> </a:t>
            </a:r>
            <a:r>
              <a:rPr sz="1200" dirty="0">
                <a:solidFill>
                  <a:srgbClr val="0000DC"/>
                </a:solidFill>
                <a:latin typeface="Arial"/>
                <a:cs typeface="Arial"/>
              </a:rPr>
              <a:t>ve</a:t>
            </a:r>
            <a:r>
              <a:rPr sz="1200" spc="-5" dirty="0">
                <a:solidFill>
                  <a:srgbClr val="0000DC"/>
                </a:solidFill>
                <a:latin typeface="Arial"/>
                <a:cs typeface="Arial"/>
              </a:rPr>
              <a:t> </a:t>
            </a:r>
            <a:r>
              <a:rPr sz="1200" dirty="0">
                <a:solidFill>
                  <a:srgbClr val="0000DC"/>
                </a:solidFill>
                <a:latin typeface="Arial"/>
                <a:cs typeface="Arial"/>
              </a:rPr>
              <a:t>výuce</a:t>
            </a:r>
            <a:r>
              <a:rPr sz="1200" spc="-15" dirty="0">
                <a:solidFill>
                  <a:srgbClr val="0000DC"/>
                </a:solidFill>
                <a:latin typeface="Arial"/>
                <a:cs typeface="Arial"/>
              </a:rPr>
              <a:t> </a:t>
            </a:r>
            <a:r>
              <a:rPr sz="1200" dirty="0">
                <a:solidFill>
                  <a:srgbClr val="0000DC"/>
                </a:solidFill>
                <a:latin typeface="Arial"/>
                <a:cs typeface="Arial"/>
              </a:rPr>
              <a:t>I</a:t>
            </a:r>
            <a:r>
              <a:rPr sz="1200" spc="-15" dirty="0">
                <a:solidFill>
                  <a:srgbClr val="0000DC"/>
                </a:solidFill>
                <a:latin typeface="Arial"/>
                <a:cs typeface="Arial"/>
              </a:rPr>
              <a:t> </a:t>
            </a:r>
            <a:r>
              <a:rPr sz="1200" dirty="0">
                <a:solidFill>
                  <a:srgbClr val="0000DC"/>
                </a:solidFill>
                <a:latin typeface="Arial"/>
                <a:cs typeface="Arial"/>
              </a:rPr>
              <a:t>/</a:t>
            </a:r>
            <a:r>
              <a:rPr sz="1200" spc="15" dirty="0">
                <a:solidFill>
                  <a:srgbClr val="0000DC"/>
                </a:solidFill>
                <a:latin typeface="Arial"/>
                <a:cs typeface="Arial"/>
              </a:rPr>
              <a:t> </a:t>
            </a:r>
            <a:r>
              <a:rPr sz="1200" spc="-10" dirty="0">
                <a:solidFill>
                  <a:srgbClr val="0000DC"/>
                </a:solidFill>
                <a:latin typeface="Arial"/>
                <a:cs typeface="Arial"/>
              </a:rPr>
              <a:t>Scribus</a:t>
            </a:r>
            <a:endParaRPr sz="1200" dirty="0">
              <a:latin typeface="Arial"/>
              <a:cs typeface="Arial"/>
            </a:endParaRPr>
          </a:p>
        </p:txBody>
      </p:sp>
      <p:sp>
        <p:nvSpPr>
          <p:cNvPr id="3" name="object 3"/>
          <p:cNvSpPr txBox="1"/>
          <p:nvPr/>
        </p:nvSpPr>
        <p:spPr>
          <a:xfrm>
            <a:off x="779170" y="1594972"/>
            <a:ext cx="10796270" cy="2517140"/>
          </a:xfrm>
          <a:prstGeom prst="rect">
            <a:avLst/>
          </a:prstGeom>
        </p:spPr>
        <p:txBody>
          <a:bodyPr vert="horz" wrap="square" lIns="0" tIns="217804" rIns="0" bIns="0" rtlCol="0">
            <a:spAutoFit/>
          </a:bodyPr>
          <a:lstStyle/>
          <a:p>
            <a:pPr marL="12700">
              <a:lnSpc>
                <a:spcPct val="100000"/>
              </a:lnSpc>
              <a:spcBef>
                <a:spcPts val="1714"/>
              </a:spcBef>
              <a:tabLst>
                <a:tab pos="192405" algn="l"/>
              </a:tabLst>
            </a:pPr>
            <a:r>
              <a:rPr sz="2700" dirty="0">
                <a:solidFill>
                  <a:srgbClr val="0000DC"/>
                </a:solidFill>
                <a:latin typeface="Arial"/>
                <a:cs typeface="Arial"/>
              </a:rPr>
              <a:t>̶	</a:t>
            </a:r>
            <a:r>
              <a:rPr sz="2700" dirty="0">
                <a:latin typeface="Arial"/>
                <a:cs typeface="Arial"/>
              </a:rPr>
              <a:t>nástroj</a:t>
            </a:r>
            <a:r>
              <a:rPr sz="2700" spc="-35" dirty="0">
                <a:latin typeface="Arial"/>
                <a:cs typeface="Arial"/>
              </a:rPr>
              <a:t> </a:t>
            </a:r>
            <a:r>
              <a:rPr sz="2700" dirty="0">
                <a:latin typeface="Arial"/>
                <a:cs typeface="Arial"/>
              </a:rPr>
              <a:t>pro</a:t>
            </a:r>
            <a:r>
              <a:rPr sz="2700" spc="-10" dirty="0">
                <a:latin typeface="Arial"/>
                <a:cs typeface="Arial"/>
              </a:rPr>
              <a:t> </a:t>
            </a:r>
            <a:r>
              <a:rPr sz="2700" dirty="0">
                <a:latin typeface="Arial"/>
                <a:cs typeface="Arial"/>
              </a:rPr>
              <a:t>přípravu</a:t>
            </a:r>
            <a:r>
              <a:rPr sz="2700" spc="-15" dirty="0">
                <a:latin typeface="Arial"/>
                <a:cs typeface="Arial"/>
              </a:rPr>
              <a:t> </a:t>
            </a:r>
            <a:r>
              <a:rPr sz="2700" dirty="0">
                <a:latin typeface="Arial"/>
                <a:cs typeface="Arial"/>
              </a:rPr>
              <a:t>tiskových</a:t>
            </a:r>
            <a:r>
              <a:rPr sz="2700" spc="-45" dirty="0">
                <a:latin typeface="Arial"/>
                <a:cs typeface="Arial"/>
              </a:rPr>
              <a:t> </a:t>
            </a:r>
            <a:r>
              <a:rPr sz="2700" dirty="0">
                <a:latin typeface="Arial"/>
                <a:cs typeface="Arial"/>
              </a:rPr>
              <a:t>materiálů</a:t>
            </a:r>
            <a:r>
              <a:rPr sz="2700" spc="15" dirty="0">
                <a:latin typeface="Arial"/>
                <a:cs typeface="Arial"/>
              </a:rPr>
              <a:t> </a:t>
            </a:r>
            <a:r>
              <a:rPr sz="2700" dirty="0">
                <a:latin typeface="Arial"/>
                <a:cs typeface="Arial"/>
              </a:rPr>
              <a:t>(letáky,</a:t>
            </a:r>
            <a:r>
              <a:rPr sz="2700" spc="-30" dirty="0">
                <a:latin typeface="Arial"/>
                <a:cs typeface="Arial"/>
              </a:rPr>
              <a:t> </a:t>
            </a:r>
            <a:r>
              <a:rPr sz="2700" dirty="0">
                <a:latin typeface="Arial"/>
                <a:cs typeface="Arial"/>
              </a:rPr>
              <a:t>plakáty,</a:t>
            </a:r>
            <a:r>
              <a:rPr sz="2700" spc="-20" dirty="0">
                <a:latin typeface="Arial"/>
                <a:cs typeface="Arial"/>
              </a:rPr>
              <a:t> </a:t>
            </a:r>
            <a:r>
              <a:rPr sz="2700" dirty="0">
                <a:latin typeface="Arial"/>
                <a:cs typeface="Arial"/>
              </a:rPr>
              <a:t>vizitky,</a:t>
            </a:r>
            <a:r>
              <a:rPr sz="2700" spc="-35" dirty="0">
                <a:latin typeface="Arial"/>
                <a:cs typeface="Arial"/>
              </a:rPr>
              <a:t> </a:t>
            </a:r>
            <a:r>
              <a:rPr sz="2700" spc="-10" dirty="0">
                <a:latin typeface="Arial"/>
                <a:cs typeface="Arial"/>
              </a:rPr>
              <a:t>knihy)</a:t>
            </a:r>
            <a:endParaRPr sz="2700">
              <a:latin typeface="Arial"/>
              <a:cs typeface="Arial"/>
            </a:endParaRPr>
          </a:p>
          <a:p>
            <a:pPr marL="12700">
              <a:lnSpc>
                <a:spcPct val="100000"/>
              </a:lnSpc>
              <a:spcBef>
                <a:spcPts val="1620"/>
              </a:spcBef>
              <a:tabLst>
                <a:tab pos="192405" algn="l"/>
              </a:tabLst>
            </a:pPr>
            <a:r>
              <a:rPr sz="2700" dirty="0">
                <a:solidFill>
                  <a:srgbClr val="0000DC"/>
                </a:solidFill>
                <a:latin typeface="Arial"/>
                <a:cs typeface="Arial"/>
              </a:rPr>
              <a:t>̶	</a:t>
            </a:r>
            <a:r>
              <a:rPr sz="2700" dirty="0">
                <a:latin typeface="Arial"/>
                <a:cs typeface="Arial"/>
              </a:rPr>
              <a:t>licence</a:t>
            </a:r>
            <a:r>
              <a:rPr sz="2700" spc="-30" dirty="0">
                <a:latin typeface="Arial"/>
                <a:cs typeface="Arial"/>
              </a:rPr>
              <a:t> </a:t>
            </a:r>
            <a:r>
              <a:rPr sz="2700" u="sng" dirty="0">
                <a:solidFill>
                  <a:srgbClr val="0000DC"/>
                </a:solidFill>
                <a:uFill>
                  <a:solidFill>
                    <a:srgbClr val="0000DC"/>
                  </a:solidFill>
                </a:uFill>
                <a:latin typeface="Arial"/>
                <a:cs typeface="Arial"/>
                <a:hlinkClick r:id="rId2"/>
              </a:rPr>
              <a:t>GNU/GPL</a:t>
            </a:r>
            <a:r>
              <a:rPr sz="2700" u="sng" spc="-10" dirty="0">
                <a:solidFill>
                  <a:srgbClr val="0000DC"/>
                </a:solidFill>
                <a:uFill>
                  <a:solidFill>
                    <a:srgbClr val="0000DC"/>
                  </a:solidFill>
                </a:uFill>
                <a:latin typeface="Arial"/>
                <a:cs typeface="Arial"/>
              </a:rPr>
              <a:t> </a:t>
            </a:r>
            <a:r>
              <a:rPr sz="2700" dirty="0">
                <a:latin typeface="Arial"/>
                <a:cs typeface="Arial"/>
              </a:rPr>
              <a:t>(uživatel</a:t>
            </a:r>
            <a:r>
              <a:rPr sz="2700" spc="-35" dirty="0">
                <a:latin typeface="Arial"/>
                <a:cs typeface="Arial"/>
              </a:rPr>
              <a:t> </a:t>
            </a:r>
            <a:r>
              <a:rPr sz="2700" dirty="0">
                <a:latin typeface="Arial"/>
                <a:cs typeface="Arial"/>
              </a:rPr>
              <a:t>může</a:t>
            </a:r>
            <a:r>
              <a:rPr sz="2700" spc="-15" dirty="0">
                <a:latin typeface="Arial"/>
                <a:cs typeface="Arial"/>
              </a:rPr>
              <a:t> </a:t>
            </a:r>
            <a:r>
              <a:rPr sz="2700" dirty="0">
                <a:latin typeface="Arial"/>
                <a:cs typeface="Arial"/>
              </a:rPr>
              <a:t>šířit,</a:t>
            </a:r>
            <a:r>
              <a:rPr sz="2700" spc="-25" dirty="0">
                <a:latin typeface="Arial"/>
                <a:cs typeface="Arial"/>
              </a:rPr>
              <a:t> </a:t>
            </a:r>
            <a:r>
              <a:rPr sz="2700" dirty="0">
                <a:latin typeface="Arial"/>
                <a:cs typeface="Arial"/>
              </a:rPr>
              <a:t>používat</a:t>
            </a:r>
            <a:r>
              <a:rPr sz="2700" spc="-45" dirty="0">
                <a:latin typeface="Arial"/>
                <a:cs typeface="Arial"/>
              </a:rPr>
              <a:t> </a:t>
            </a:r>
            <a:r>
              <a:rPr sz="2700" dirty="0">
                <a:latin typeface="Arial"/>
                <a:cs typeface="Arial"/>
              </a:rPr>
              <a:t>a</a:t>
            </a:r>
            <a:r>
              <a:rPr sz="2700" spc="-10" dirty="0">
                <a:latin typeface="Arial"/>
                <a:cs typeface="Arial"/>
              </a:rPr>
              <a:t> modifikovat)</a:t>
            </a:r>
            <a:endParaRPr sz="2700">
              <a:latin typeface="Arial"/>
              <a:cs typeface="Arial"/>
            </a:endParaRPr>
          </a:p>
          <a:p>
            <a:pPr marL="12700">
              <a:lnSpc>
                <a:spcPct val="100000"/>
              </a:lnSpc>
              <a:spcBef>
                <a:spcPts val="1655"/>
              </a:spcBef>
              <a:tabLst>
                <a:tab pos="192405" algn="l"/>
              </a:tabLst>
            </a:pPr>
            <a:r>
              <a:rPr sz="2800" dirty="0">
                <a:solidFill>
                  <a:srgbClr val="0000DC"/>
                </a:solidFill>
                <a:latin typeface="Arial"/>
                <a:cs typeface="Arial"/>
              </a:rPr>
              <a:t>̶	</a:t>
            </a:r>
            <a:r>
              <a:rPr sz="2800" dirty="0">
                <a:latin typeface="Arial"/>
                <a:cs typeface="Arial"/>
              </a:rPr>
              <a:t>v</a:t>
            </a:r>
            <a:r>
              <a:rPr sz="2800" spc="-70" dirty="0">
                <a:latin typeface="Arial"/>
                <a:cs typeface="Arial"/>
              </a:rPr>
              <a:t> </a:t>
            </a:r>
            <a:r>
              <a:rPr sz="2800" dirty="0">
                <a:latin typeface="Arial"/>
                <a:cs typeface="Arial"/>
              </a:rPr>
              <a:t>OS</a:t>
            </a:r>
            <a:r>
              <a:rPr sz="2800" spc="-70" dirty="0">
                <a:latin typeface="Arial"/>
                <a:cs typeface="Arial"/>
              </a:rPr>
              <a:t> </a:t>
            </a:r>
            <a:r>
              <a:rPr sz="2800" dirty="0">
                <a:latin typeface="Arial"/>
                <a:cs typeface="Arial"/>
              </a:rPr>
              <a:t>Windows,</a:t>
            </a:r>
            <a:r>
              <a:rPr sz="2800" spc="-65" dirty="0">
                <a:latin typeface="Arial"/>
                <a:cs typeface="Arial"/>
              </a:rPr>
              <a:t> </a:t>
            </a:r>
            <a:r>
              <a:rPr sz="2800" dirty="0">
                <a:latin typeface="Arial"/>
                <a:cs typeface="Arial"/>
              </a:rPr>
              <a:t>GNU/Linux,</a:t>
            </a:r>
            <a:r>
              <a:rPr sz="2800" spc="-45" dirty="0">
                <a:latin typeface="Arial"/>
                <a:cs typeface="Arial"/>
              </a:rPr>
              <a:t> </a:t>
            </a:r>
            <a:r>
              <a:rPr sz="2800" dirty="0">
                <a:latin typeface="Arial"/>
                <a:cs typeface="Arial"/>
              </a:rPr>
              <a:t>Mac</a:t>
            </a:r>
            <a:r>
              <a:rPr sz="2800" spc="-50" dirty="0">
                <a:latin typeface="Arial"/>
                <a:cs typeface="Arial"/>
              </a:rPr>
              <a:t> </a:t>
            </a:r>
            <a:r>
              <a:rPr sz="2800" dirty="0">
                <a:latin typeface="Arial"/>
                <a:cs typeface="Arial"/>
              </a:rPr>
              <a:t>OS</a:t>
            </a:r>
            <a:r>
              <a:rPr sz="2800" spc="-70" dirty="0">
                <a:latin typeface="Arial"/>
                <a:cs typeface="Arial"/>
              </a:rPr>
              <a:t> </a:t>
            </a:r>
            <a:r>
              <a:rPr sz="2800" dirty="0">
                <a:latin typeface="Arial"/>
                <a:cs typeface="Arial"/>
              </a:rPr>
              <a:t>a</a:t>
            </a:r>
            <a:r>
              <a:rPr sz="2800" spc="-40" dirty="0">
                <a:latin typeface="Arial"/>
                <a:cs typeface="Arial"/>
              </a:rPr>
              <a:t> </a:t>
            </a:r>
            <a:r>
              <a:rPr sz="2800" spc="-10" dirty="0">
                <a:latin typeface="Arial"/>
                <a:cs typeface="Arial"/>
              </a:rPr>
              <a:t>dalších</a:t>
            </a:r>
            <a:endParaRPr sz="2800">
              <a:latin typeface="Arial"/>
              <a:cs typeface="Arial"/>
            </a:endParaRPr>
          </a:p>
          <a:p>
            <a:pPr marL="12700">
              <a:lnSpc>
                <a:spcPct val="100000"/>
              </a:lnSpc>
              <a:spcBef>
                <a:spcPts val="1650"/>
              </a:spcBef>
              <a:tabLst>
                <a:tab pos="192405" algn="l"/>
              </a:tabLst>
            </a:pPr>
            <a:r>
              <a:rPr sz="2700" dirty="0">
                <a:solidFill>
                  <a:srgbClr val="0000DC"/>
                </a:solidFill>
                <a:latin typeface="Arial"/>
                <a:cs typeface="Arial"/>
              </a:rPr>
              <a:t>̶	</a:t>
            </a:r>
            <a:r>
              <a:rPr sz="2700" dirty="0">
                <a:latin typeface="Arial"/>
                <a:cs typeface="Arial"/>
              </a:rPr>
              <a:t>podporuje</a:t>
            </a:r>
            <a:r>
              <a:rPr sz="2700" spc="-20" dirty="0">
                <a:latin typeface="Arial"/>
                <a:cs typeface="Arial"/>
              </a:rPr>
              <a:t> </a:t>
            </a:r>
            <a:r>
              <a:rPr sz="2700" dirty="0">
                <a:latin typeface="Arial"/>
                <a:cs typeface="Arial"/>
              </a:rPr>
              <a:t>většinu</a:t>
            </a:r>
            <a:r>
              <a:rPr sz="2700" spc="-40" dirty="0">
                <a:latin typeface="Arial"/>
                <a:cs typeface="Arial"/>
              </a:rPr>
              <a:t> </a:t>
            </a:r>
            <a:r>
              <a:rPr sz="2700" dirty="0">
                <a:latin typeface="Arial"/>
                <a:cs typeface="Arial"/>
              </a:rPr>
              <a:t>grafických</a:t>
            </a:r>
            <a:r>
              <a:rPr sz="2700" spc="-50" dirty="0">
                <a:latin typeface="Arial"/>
                <a:cs typeface="Arial"/>
              </a:rPr>
              <a:t> </a:t>
            </a:r>
            <a:r>
              <a:rPr sz="2700" dirty="0">
                <a:latin typeface="Arial"/>
                <a:cs typeface="Arial"/>
              </a:rPr>
              <a:t>a</a:t>
            </a:r>
            <a:r>
              <a:rPr sz="2700" spc="-30" dirty="0">
                <a:latin typeface="Arial"/>
                <a:cs typeface="Arial"/>
              </a:rPr>
              <a:t> </a:t>
            </a:r>
            <a:r>
              <a:rPr sz="2700" dirty="0">
                <a:latin typeface="Arial"/>
                <a:cs typeface="Arial"/>
              </a:rPr>
              <a:t>textových</a:t>
            </a:r>
            <a:r>
              <a:rPr sz="2700" spc="-50" dirty="0">
                <a:latin typeface="Arial"/>
                <a:cs typeface="Arial"/>
              </a:rPr>
              <a:t> </a:t>
            </a:r>
            <a:r>
              <a:rPr sz="2700" spc="-10" dirty="0">
                <a:latin typeface="Arial"/>
                <a:cs typeface="Arial"/>
              </a:rPr>
              <a:t>formátů</a:t>
            </a:r>
            <a:endParaRPr sz="2700">
              <a:latin typeface="Arial"/>
              <a:cs typeface="Arial"/>
            </a:endParaRPr>
          </a:p>
        </p:txBody>
      </p:sp>
      <p:sp>
        <p:nvSpPr>
          <p:cNvPr id="4" name="object 4"/>
          <p:cNvSpPr txBox="1"/>
          <p:nvPr/>
        </p:nvSpPr>
        <p:spPr>
          <a:xfrm>
            <a:off x="744727" y="4867173"/>
            <a:ext cx="2250440" cy="760095"/>
          </a:xfrm>
          <a:prstGeom prst="rect">
            <a:avLst/>
          </a:prstGeom>
        </p:spPr>
        <p:txBody>
          <a:bodyPr vert="horz" wrap="square" lIns="0" tIns="12700" rIns="0" bIns="0" rtlCol="0">
            <a:spAutoFit/>
          </a:bodyPr>
          <a:lstStyle/>
          <a:p>
            <a:pPr marL="12700" marR="5080">
              <a:lnSpc>
                <a:spcPct val="150600"/>
              </a:lnSpc>
              <a:spcBef>
                <a:spcPts val="100"/>
              </a:spcBef>
            </a:pPr>
            <a:r>
              <a:rPr sz="1600" u="sng" spc="-10" dirty="0">
                <a:solidFill>
                  <a:srgbClr val="0000DC"/>
                </a:solidFill>
                <a:uFill>
                  <a:solidFill>
                    <a:srgbClr val="0000DC"/>
                  </a:solidFill>
                </a:uFill>
                <a:latin typeface="Tahoma"/>
                <a:cs typeface="Tahoma"/>
                <a:hlinkClick r:id="rId3"/>
              </a:rPr>
              <a:t>https://scribus.cz/</a:t>
            </a:r>
            <a:r>
              <a:rPr sz="1600" spc="-10" dirty="0">
                <a:solidFill>
                  <a:srgbClr val="0000DC"/>
                </a:solidFill>
                <a:latin typeface="Tahoma"/>
                <a:cs typeface="Tahoma"/>
              </a:rPr>
              <a:t> </a:t>
            </a:r>
            <a:r>
              <a:rPr sz="1600" u="sng" spc="-10" dirty="0">
                <a:solidFill>
                  <a:srgbClr val="0000DC"/>
                </a:solidFill>
                <a:uFill>
                  <a:solidFill>
                    <a:srgbClr val="0000DC"/>
                  </a:solidFill>
                </a:uFill>
                <a:latin typeface="Tahoma"/>
                <a:cs typeface="Tahoma"/>
                <a:hlinkClick r:id="rId4"/>
              </a:rPr>
              <a:t>https://www.scribus.net/</a:t>
            </a:r>
            <a:endParaRPr sz="1600">
              <a:latin typeface="Tahoma"/>
              <a:cs typeface="Tahom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dirty="0"/>
              <a:t>Příprava</a:t>
            </a:r>
            <a:r>
              <a:rPr spc="-114" dirty="0"/>
              <a:t> </a:t>
            </a:r>
            <a:r>
              <a:rPr dirty="0"/>
              <a:t>pro</a:t>
            </a:r>
            <a:r>
              <a:rPr spc="-110" dirty="0"/>
              <a:t> </a:t>
            </a:r>
            <a:r>
              <a:rPr spc="-20" dirty="0"/>
              <a:t>tisk</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425"/>
              </a:lnSpc>
            </a:pPr>
            <a:r>
              <a:rPr spc="-5" dirty="0"/>
              <a:t>6</a:t>
            </a:r>
          </a:p>
        </p:txBody>
      </p:sp>
      <p:sp>
        <p:nvSpPr>
          <p:cNvPr id="5" name="object 5"/>
          <p:cNvSpPr txBox="1"/>
          <p:nvPr/>
        </p:nvSpPr>
        <p:spPr>
          <a:xfrm>
            <a:off x="707542" y="6261413"/>
            <a:ext cx="3237865" cy="179536"/>
          </a:xfrm>
          <a:prstGeom prst="rect">
            <a:avLst/>
          </a:prstGeom>
        </p:spPr>
        <p:txBody>
          <a:bodyPr vert="horz" wrap="square" lIns="0" tIns="0" rIns="0" bIns="0" rtlCol="0">
            <a:spAutoFit/>
          </a:bodyPr>
          <a:lstStyle/>
          <a:p>
            <a:pPr marL="12700">
              <a:lnSpc>
                <a:spcPts val="1425"/>
              </a:lnSpc>
            </a:pPr>
            <a:r>
              <a:rPr lang="it-IT" sz="1200" spc="-10" dirty="0">
                <a:solidFill>
                  <a:srgbClr val="0000DC"/>
                </a:solidFill>
                <a:latin typeface="Arial"/>
                <a:cs typeface="Arial"/>
              </a:rPr>
              <a:t>Multimedia</a:t>
            </a:r>
            <a:r>
              <a:rPr lang="it-IT" sz="1200" spc="-65" dirty="0">
                <a:solidFill>
                  <a:srgbClr val="0000DC"/>
                </a:solidFill>
                <a:latin typeface="Arial"/>
                <a:cs typeface="Arial"/>
              </a:rPr>
              <a:t> </a:t>
            </a:r>
            <a:r>
              <a:rPr lang="it-IT" sz="1200" dirty="0">
                <a:solidFill>
                  <a:srgbClr val="0000DC"/>
                </a:solidFill>
                <a:latin typeface="Arial"/>
                <a:cs typeface="Arial"/>
              </a:rPr>
              <a:t>ve</a:t>
            </a:r>
            <a:r>
              <a:rPr lang="it-IT" sz="1200" spc="-5" dirty="0">
                <a:solidFill>
                  <a:srgbClr val="0000DC"/>
                </a:solidFill>
                <a:latin typeface="Arial"/>
                <a:cs typeface="Arial"/>
              </a:rPr>
              <a:t> </a:t>
            </a:r>
            <a:r>
              <a:rPr lang="it-IT" sz="1200" dirty="0">
                <a:solidFill>
                  <a:srgbClr val="0000DC"/>
                </a:solidFill>
                <a:latin typeface="Arial"/>
                <a:cs typeface="Arial"/>
              </a:rPr>
              <a:t>výuce</a:t>
            </a:r>
            <a:r>
              <a:rPr lang="it-IT" sz="1200" spc="-15" dirty="0">
                <a:solidFill>
                  <a:srgbClr val="0000DC"/>
                </a:solidFill>
                <a:latin typeface="Arial"/>
                <a:cs typeface="Arial"/>
              </a:rPr>
              <a:t> </a:t>
            </a:r>
            <a:r>
              <a:rPr lang="it-IT" sz="1200" dirty="0">
                <a:solidFill>
                  <a:srgbClr val="0000DC"/>
                </a:solidFill>
                <a:latin typeface="Arial"/>
                <a:cs typeface="Arial"/>
              </a:rPr>
              <a:t>I</a:t>
            </a:r>
            <a:r>
              <a:rPr lang="it-IT" sz="1200" spc="-15" dirty="0">
                <a:solidFill>
                  <a:srgbClr val="0000DC"/>
                </a:solidFill>
                <a:latin typeface="Arial"/>
                <a:cs typeface="Arial"/>
              </a:rPr>
              <a:t> </a:t>
            </a:r>
            <a:r>
              <a:rPr lang="it-IT" sz="1200" dirty="0">
                <a:solidFill>
                  <a:srgbClr val="0000DC"/>
                </a:solidFill>
                <a:latin typeface="Arial"/>
                <a:cs typeface="Arial"/>
              </a:rPr>
              <a:t>/</a:t>
            </a:r>
            <a:r>
              <a:rPr lang="it-IT" sz="1200" spc="15" dirty="0">
                <a:solidFill>
                  <a:srgbClr val="0000DC"/>
                </a:solidFill>
                <a:latin typeface="Arial"/>
                <a:cs typeface="Arial"/>
              </a:rPr>
              <a:t> </a:t>
            </a:r>
            <a:r>
              <a:rPr lang="it-IT" sz="1200" spc="-10" dirty="0">
                <a:solidFill>
                  <a:srgbClr val="0000DC"/>
                </a:solidFill>
                <a:latin typeface="Arial"/>
                <a:cs typeface="Arial"/>
              </a:rPr>
              <a:t>Scribus</a:t>
            </a:r>
            <a:endParaRPr lang="it-IT" sz="1200" dirty="0">
              <a:latin typeface="Arial"/>
              <a:cs typeface="Arial"/>
            </a:endParaRPr>
          </a:p>
        </p:txBody>
      </p:sp>
      <p:sp>
        <p:nvSpPr>
          <p:cNvPr id="3" name="object 3"/>
          <p:cNvSpPr txBox="1"/>
          <p:nvPr/>
        </p:nvSpPr>
        <p:spPr>
          <a:xfrm>
            <a:off x="779170" y="1591315"/>
            <a:ext cx="5635625" cy="1945639"/>
          </a:xfrm>
          <a:prstGeom prst="rect">
            <a:avLst/>
          </a:prstGeom>
        </p:spPr>
        <p:txBody>
          <a:bodyPr vert="horz" wrap="square" lIns="0" tIns="225425" rIns="0" bIns="0" rtlCol="0">
            <a:spAutoFit/>
          </a:bodyPr>
          <a:lstStyle/>
          <a:p>
            <a:pPr marL="12700">
              <a:lnSpc>
                <a:spcPct val="100000"/>
              </a:lnSpc>
              <a:spcBef>
                <a:spcPts val="1775"/>
              </a:spcBef>
              <a:tabLst>
                <a:tab pos="192405" algn="l"/>
              </a:tabLst>
            </a:pPr>
            <a:r>
              <a:rPr sz="2800" dirty="0">
                <a:solidFill>
                  <a:srgbClr val="0000DC"/>
                </a:solidFill>
                <a:latin typeface="Arial"/>
                <a:cs typeface="Arial"/>
              </a:rPr>
              <a:t>̶	</a:t>
            </a:r>
            <a:r>
              <a:rPr sz="2800" dirty="0">
                <a:latin typeface="Arial"/>
                <a:cs typeface="Arial"/>
              </a:rPr>
              <a:t>Rozložení</a:t>
            </a:r>
            <a:r>
              <a:rPr sz="2800" spc="-125" dirty="0">
                <a:latin typeface="Arial"/>
                <a:cs typeface="Arial"/>
              </a:rPr>
              <a:t> </a:t>
            </a:r>
            <a:r>
              <a:rPr sz="2800" spc="-20" dirty="0">
                <a:latin typeface="Arial"/>
                <a:cs typeface="Arial"/>
              </a:rPr>
              <a:t>stran</a:t>
            </a:r>
            <a:endParaRPr sz="2800">
              <a:latin typeface="Arial"/>
              <a:cs typeface="Arial"/>
            </a:endParaRPr>
          </a:p>
          <a:p>
            <a:pPr marL="12700">
              <a:lnSpc>
                <a:spcPct val="100000"/>
              </a:lnSpc>
              <a:spcBef>
                <a:spcPts val="1680"/>
              </a:spcBef>
              <a:tabLst>
                <a:tab pos="192405" algn="l"/>
              </a:tabLst>
            </a:pPr>
            <a:r>
              <a:rPr sz="2800" dirty="0">
                <a:solidFill>
                  <a:srgbClr val="0000DC"/>
                </a:solidFill>
                <a:latin typeface="Arial"/>
                <a:cs typeface="Arial"/>
              </a:rPr>
              <a:t>̶	</a:t>
            </a:r>
            <a:r>
              <a:rPr sz="2800" dirty="0">
                <a:latin typeface="Arial"/>
                <a:cs typeface="Arial"/>
              </a:rPr>
              <a:t>Spadávka,</a:t>
            </a:r>
            <a:r>
              <a:rPr sz="2800" spc="-85" dirty="0">
                <a:latin typeface="Arial"/>
                <a:cs typeface="Arial"/>
              </a:rPr>
              <a:t> </a:t>
            </a:r>
            <a:r>
              <a:rPr sz="2800" dirty="0">
                <a:latin typeface="Arial"/>
                <a:cs typeface="Arial"/>
              </a:rPr>
              <a:t>ořezové</a:t>
            </a:r>
            <a:r>
              <a:rPr sz="2800" spc="-70" dirty="0">
                <a:latin typeface="Arial"/>
                <a:cs typeface="Arial"/>
              </a:rPr>
              <a:t> </a:t>
            </a:r>
            <a:r>
              <a:rPr sz="2800" dirty="0">
                <a:latin typeface="Arial"/>
                <a:cs typeface="Arial"/>
              </a:rPr>
              <a:t>značky,</a:t>
            </a:r>
            <a:r>
              <a:rPr sz="2800" spc="-95" dirty="0">
                <a:latin typeface="Arial"/>
                <a:cs typeface="Arial"/>
              </a:rPr>
              <a:t> </a:t>
            </a:r>
            <a:r>
              <a:rPr sz="2800" spc="-10" dirty="0">
                <a:latin typeface="Arial"/>
                <a:cs typeface="Arial"/>
              </a:rPr>
              <a:t>okraje</a:t>
            </a:r>
            <a:endParaRPr sz="2800">
              <a:latin typeface="Arial"/>
              <a:cs typeface="Arial"/>
            </a:endParaRPr>
          </a:p>
          <a:p>
            <a:pPr marL="12700">
              <a:lnSpc>
                <a:spcPct val="100000"/>
              </a:lnSpc>
              <a:spcBef>
                <a:spcPts val="1685"/>
              </a:spcBef>
              <a:tabLst>
                <a:tab pos="192405" algn="l"/>
              </a:tabLst>
            </a:pPr>
            <a:r>
              <a:rPr sz="2800" dirty="0">
                <a:solidFill>
                  <a:srgbClr val="0000DC"/>
                </a:solidFill>
                <a:latin typeface="Arial"/>
                <a:cs typeface="Arial"/>
              </a:rPr>
              <a:t>̶	</a:t>
            </a:r>
            <a:r>
              <a:rPr sz="2800" spc="-10" dirty="0">
                <a:latin typeface="Arial"/>
                <a:cs typeface="Arial"/>
              </a:rPr>
              <a:t>Formát</a:t>
            </a:r>
            <a:endParaRPr sz="280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dirty="0"/>
              <a:t>Rozložení</a:t>
            </a:r>
            <a:r>
              <a:rPr spc="-210" dirty="0"/>
              <a:t> </a:t>
            </a:r>
            <a:r>
              <a:rPr spc="-10" dirty="0"/>
              <a:t>stran</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425"/>
              </a:lnSpc>
            </a:pPr>
            <a:r>
              <a:rPr spc="-5" dirty="0"/>
              <a:t>7</a:t>
            </a:r>
          </a:p>
        </p:txBody>
      </p:sp>
      <p:sp>
        <p:nvSpPr>
          <p:cNvPr id="5" name="object 5"/>
          <p:cNvSpPr txBox="1"/>
          <p:nvPr/>
        </p:nvSpPr>
        <p:spPr>
          <a:xfrm>
            <a:off x="707542" y="6261413"/>
            <a:ext cx="3237865" cy="179536"/>
          </a:xfrm>
          <a:prstGeom prst="rect">
            <a:avLst/>
          </a:prstGeom>
        </p:spPr>
        <p:txBody>
          <a:bodyPr vert="horz" wrap="square" lIns="0" tIns="0" rIns="0" bIns="0" rtlCol="0">
            <a:spAutoFit/>
          </a:bodyPr>
          <a:lstStyle/>
          <a:p>
            <a:pPr marL="12700">
              <a:lnSpc>
                <a:spcPts val="1425"/>
              </a:lnSpc>
            </a:pPr>
            <a:r>
              <a:rPr lang="it-IT" sz="1200" spc="-10" dirty="0">
                <a:solidFill>
                  <a:srgbClr val="0000DC"/>
                </a:solidFill>
                <a:latin typeface="Arial"/>
                <a:cs typeface="Arial"/>
              </a:rPr>
              <a:t>Multimedia</a:t>
            </a:r>
            <a:r>
              <a:rPr lang="it-IT" sz="1200" spc="-65" dirty="0">
                <a:solidFill>
                  <a:srgbClr val="0000DC"/>
                </a:solidFill>
                <a:latin typeface="Arial"/>
                <a:cs typeface="Arial"/>
              </a:rPr>
              <a:t> </a:t>
            </a:r>
            <a:r>
              <a:rPr lang="it-IT" sz="1200" dirty="0">
                <a:solidFill>
                  <a:srgbClr val="0000DC"/>
                </a:solidFill>
                <a:latin typeface="Arial"/>
                <a:cs typeface="Arial"/>
              </a:rPr>
              <a:t>ve</a:t>
            </a:r>
            <a:r>
              <a:rPr lang="it-IT" sz="1200" spc="-5" dirty="0">
                <a:solidFill>
                  <a:srgbClr val="0000DC"/>
                </a:solidFill>
                <a:latin typeface="Arial"/>
                <a:cs typeface="Arial"/>
              </a:rPr>
              <a:t> </a:t>
            </a:r>
            <a:r>
              <a:rPr lang="it-IT" sz="1200" dirty="0">
                <a:solidFill>
                  <a:srgbClr val="0000DC"/>
                </a:solidFill>
                <a:latin typeface="Arial"/>
                <a:cs typeface="Arial"/>
              </a:rPr>
              <a:t>výuce</a:t>
            </a:r>
            <a:r>
              <a:rPr lang="it-IT" sz="1200" spc="-15" dirty="0">
                <a:solidFill>
                  <a:srgbClr val="0000DC"/>
                </a:solidFill>
                <a:latin typeface="Arial"/>
                <a:cs typeface="Arial"/>
              </a:rPr>
              <a:t> </a:t>
            </a:r>
            <a:r>
              <a:rPr lang="it-IT" sz="1200" dirty="0">
                <a:solidFill>
                  <a:srgbClr val="0000DC"/>
                </a:solidFill>
                <a:latin typeface="Arial"/>
                <a:cs typeface="Arial"/>
              </a:rPr>
              <a:t>I</a:t>
            </a:r>
            <a:r>
              <a:rPr lang="it-IT" sz="1200" spc="-15" dirty="0">
                <a:solidFill>
                  <a:srgbClr val="0000DC"/>
                </a:solidFill>
                <a:latin typeface="Arial"/>
                <a:cs typeface="Arial"/>
              </a:rPr>
              <a:t> </a:t>
            </a:r>
            <a:r>
              <a:rPr lang="it-IT" sz="1200" dirty="0">
                <a:solidFill>
                  <a:srgbClr val="0000DC"/>
                </a:solidFill>
                <a:latin typeface="Arial"/>
                <a:cs typeface="Arial"/>
              </a:rPr>
              <a:t>/</a:t>
            </a:r>
            <a:r>
              <a:rPr lang="it-IT" sz="1200" spc="15" dirty="0">
                <a:solidFill>
                  <a:srgbClr val="0000DC"/>
                </a:solidFill>
                <a:latin typeface="Arial"/>
                <a:cs typeface="Arial"/>
              </a:rPr>
              <a:t> </a:t>
            </a:r>
            <a:r>
              <a:rPr lang="it-IT" sz="1200" spc="-10" dirty="0">
                <a:solidFill>
                  <a:srgbClr val="0000DC"/>
                </a:solidFill>
                <a:latin typeface="Arial"/>
                <a:cs typeface="Arial"/>
              </a:rPr>
              <a:t>Scribus</a:t>
            </a:r>
            <a:endParaRPr lang="it-IT" sz="1200" dirty="0">
              <a:latin typeface="Arial"/>
              <a:cs typeface="Arial"/>
            </a:endParaRPr>
          </a:p>
        </p:txBody>
      </p:sp>
      <p:sp>
        <p:nvSpPr>
          <p:cNvPr id="3" name="object 3"/>
          <p:cNvSpPr txBox="1">
            <a:spLocks noGrp="1"/>
          </p:cNvSpPr>
          <p:nvPr>
            <p:ph type="body" idx="1"/>
          </p:nvPr>
        </p:nvSpPr>
        <p:spPr>
          <a:prstGeom prst="rect">
            <a:avLst/>
          </a:prstGeom>
        </p:spPr>
        <p:txBody>
          <a:bodyPr vert="horz" wrap="square" lIns="0" tIns="225425" rIns="0" bIns="0" rtlCol="0">
            <a:spAutoFit/>
          </a:bodyPr>
          <a:lstStyle/>
          <a:p>
            <a:pPr marL="12700">
              <a:lnSpc>
                <a:spcPct val="100000"/>
              </a:lnSpc>
              <a:spcBef>
                <a:spcPts val="1775"/>
              </a:spcBef>
              <a:tabLst>
                <a:tab pos="192405" algn="l"/>
              </a:tabLst>
            </a:pPr>
            <a:r>
              <a:rPr dirty="0">
                <a:solidFill>
                  <a:srgbClr val="0000DC"/>
                </a:solidFill>
              </a:rPr>
              <a:t>̶	</a:t>
            </a:r>
            <a:r>
              <a:rPr spc="-10" dirty="0"/>
              <a:t>Jednostránkové</a:t>
            </a:r>
          </a:p>
          <a:p>
            <a:pPr marL="12700">
              <a:lnSpc>
                <a:spcPct val="100000"/>
              </a:lnSpc>
              <a:spcBef>
                <a:spcPts val="1680"/>
              </a:spcBef>
              <a:tabLst>
                <a:tab pos="192405" algn="l"/>
              </a:tabLst>
            </a:pPr>
            <a:r>
              <a:rPr dirty="0">
                <a:solidFill>
                  <a:srgbClr val="0000DC"/>
                </a:solidFill>
              </a:rPr>
              <a:t>̶	</a:t>
            </a:r>
            <a:r>
              <a:rPr spc="-10" dirty="0"/>
              <a:t>Vícestránkové</a:t>
            </a:r>
          </a:p>
          <a:p>
            <a:pPr marL="12700">
              <a:lnSpc>
                <a:spcPct val="100000"/>
              </a:lnSpc>
              <a:spcBef>
                <a:spcPts val="1685"/>
              </a:spcBef>
              <a:tabLst>
                <a:tab pos="192405" algn="l"/>
              </a:tabLst>
            </a:pPr>
            <a:r>
              <a:rPr dirty="0">
                <a:solidFill>
                  <a:srgbClr val="0000DC"/>
                </a:solidFill>
              </a:rPr>
              <a:t>̶	</a:t>
            </a:r>
            <a:r>
              <a:rPr dirty="0"/>
              <a:t>Dvojstrany</a:t>
            </a:r>
            <a:r>
              <a:rPr spc="-55" dirty="0"/>
              <a:t> </a:t>
            </a:r>
            <a:r>
              <a:rPr dirty="0"/>
              <a:t>–</a:t>
            </a:r>
            <a:r>
              <a:rPr spc="-60" dirty="0"/>
              <a:t> </a:t>
            </a:r>
            <a:r>
              <a:rPr dirty="0"/>
              <a:t>počet</a:t>
            </a:r>
            <a:r>
              <a:rPr spc="-80" dirty="0"/>
              <a:t> </a:t>
            </a:r>
            <a:r>
              <a:rPr dirty="0"/>
              <a:t>stran</a:t>
            </a:r>
            <a:r>
              <a:rPr spc="-65" dirty="0"/>
              <a:t> </a:t>
            </a:r>
            <a:r>
              <a:rPr dirty="0"/>
              <a:t>dělitelný</a:t>
            </a:r>
            <a:r>
              <a:rPr spc="-50" dirty="0"/>
              <a:t> 4</a:t>
            </a:r>
          </a:p>
          <a:p>
            <a:pPr marL="12700">
              <a:lnSpc>
                <a:spcPct val="100000"/>
              </a:lnSpc>
              <a:spcBef>
                <a:spcPts val="1680"/>
              </a:spcBef>
              <a:tabLst>
                <a:tab pos="192405" algn="l"/>
              </a:tabLst>
            </a:pPr>
            <a:r>
              <a:rPr dirty="0">
                <a:solidFill>
                  <a:srgbClr val="0000DC"/>
                </a:solidFill>
              </a:rPr>
              <a:t>̶	</a:t>
            </a:r>
            <a:r>
              <a:rPr spc="-10" dirty="0"/>
              <a:t>Skládanky</a:t>
            </a:r>
          </a:p>
          <a:p>
            <a:pPr>
              <a:lnSpc>
                <a:spcPct val="100000"/>
              </a:lnSpc>
            </a:pPr>
            <a:endParaRPr sz="3100"/>
          </a:p>
          <a:p>
            <a:pPr>
              <a:lnSpc>
                <a:spcPct val="100000"/>
              </a:lnSpc>
              <a:spcBef>
                <a:spcPts val="50"/>
              </a:spcBef>
            </a:pPr>
            <a:endParaRPr sz="2700"/>
          </a:p>
          <a:p>
            <a:pPr marL="12700">
              <a:lnSpc>
                <a:spcPct val="100000"/>
              </a:lnSpc>
              <a:spcBef>
                <a:spcPts val="5"/>
              </a:spcBef>
              <a:tabLst>
                <a:tab pos="192405" algn="l"/>
              </a:tabLst>
            </a:pPr>
            <a:r>
              <a:rPr dirty="0">
                <a:solidFill>
                  <a:srgbClr val="0000DC"/>
                </a:solidFill>
              </a:rPr>
              <a:t>̶	</a:t>
            </a:r>
            <a:r>
              <a:rPr spc="-10" dirty="0"/>
              <a:t>Vazba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2700">
              <a:lnSpc>
                <a:spcPct val="100000"/>
              </a:lnSpc>
              <a:spcBef>
                <a:spcPts val="95"/>
              </a:spcBef>
            </a:pPr>
            <a:r>
              <a:rPr dirty="0"/>
              <a:t>Spadávka,</a:t>
            </a:r>
            <a:r>
              <a:rPr spc="-165" dirty="0"/>
              <a:t> </a:t>
            </a:r>
            <a:r>
              <a:rPr dirty="0"/>
              <a:t>ořezové</a:t>
            </a:r>
            <a:r>
              <a:rPr spc="-185" dirty="0"/>
              <a:t> </a:t>
            </a:r>
            <a:r>
              <a:rPr dirty="0"/>
              <a:t>značky,</a:t>
            </a:r>
            <a:r>
              <a:rPr spc="-170" dirty="0"/>
              <a:t> </a:t>
            </a:r>
            <a:r>
              <a:rPr spc="-10" dirty="0"/>
              <a:t>okraje</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38100">
              <a:lnSpc>
                <a:spcPts val="1425"/>
              </a:lnSpc>
            </a:pPr>
            <a:r>
              <a:rPr spc="-5" dirty="0"/>
              <a:t>8</a:t>
            </a:r>
          </a:p>
        </p:txBody>
      </p:sp>
      <p:sp>
        <p:nvSpPr>
          <p:cNvPr id="5" name="object 5"/>
          <p:cNvSpPr txBox="1"/>
          <p:nvPr/>
        </p:nvSpPr>
        <p:spPr>
          <a:xfrm>
            <a:off x="707542" y="6261413"/>
            <a:ext cx="3237865" cy="179536"/>
          </a:xfrm>
          <a:prstGeom prst="rect">
            <a:avLst/>
          </a:prstGeom>
        </p:spPr>
        <p:txBody>
          <a:bodyPr vert="horz" wrap="square" lIns="0" tIns="0" rIns="0" bIns="0" rtlCol="0">
            <a:spAutoFit/>
          </a:bodyPr>
          <a:lstStyle/>
          <a:p>
            <a:pPr marL="12700">
              <a:lnSpc>
                <a:spcPts val="1425"/>
              </a:lnSpc>
            </a:pPr>
            <a:r>
              <a:rPr lang="it-IT" sz="1200" spc="-10" dirty="0">
                <a:solidFill>
                  <a:srgbClr val="0000DC"/>
                </a:solidFill>
                <a:latin typeface="Arial"/>
                <a:cs typeface="Arial"/>
              </a:rPr>
              <a:t>Multimedia</a:t>
            </a:r>
            <a:r>
              <a:rPr lang="it-IT" sz="1200" spc="-65" dirty="0">
                <a:solidFill>
                  <a:srgbClr val="0000DC"/>
                </a:solidFill>
                <a:latin typeface="Arial"/>
                <a:cs typeface="Arial"/>
              </a:rPr>
              <a:t> </a:t>
            </a:r>
            <a:r>
              <a:rPr lang="it-IT" sz="1200" dirty="0">
                <a:solidFill>
                  <a:srgbClr val="0000DC"/>
                </a:solidFill>
                <a:latin typeface="Arial"/>
                <a:cs typeface="Arial"/>
              </a:rPr>
              <a:t>ve</a:t>
            </a:r>
            <a:r>
              <a:rPr lang="it-IT" sz="1200" spc="-5" dirty="0">
                <a:solidFill>
                  <a:srgbClr val="0000DC"/>
                </a:solidFill>
                <a:latin typeface="Arial"/>
                <a:cs typeface="Arial"/>
              </a:rPr>
              <a:t> </a:t>
            </a:r>
            <a:r>
              <a:rPr lang="it-IT" sz="1200" dirty="0">
                <a:solidFill>
                  <a:srgbClr val="0000DC"/>
                </a:solidFill>
                <a:latin typeface="Arial"/>
                <a:cs typeface="Arial"/>
              </a:rPr>
              <a:t>výuce</a:t>
            </a:r>
            <a:r>
              <a:rPr lang="it-IT" sz="1200" spc="-15" dirty="0">
                <a:solidFill>
                  <a:srgbClr val="0000DC"/>
                </a:solidFill>
                <a:latin typeface="Arial"/>
                <a:cs typeface="Arial"/>
              </a:rPr>
              <a:t> </a:t>
            </a:r>
            <a:r>
              <a:rPr lang="it-IT" sz="1200" dirty="0">
                <a:solidFill>
                  <a:srgbClr val="0000DC"/>
                </a:solidFill>
                <a:latin typeface="Arial"/>
                <a:cs typeface="Arial"/>
              </a:rPr>
              <a:t>I</a:t>
            </a:r>
            <a:r>
              <a:rPr lang="it-IT" sz="1200" spc="-15" dirty="0">
                <a:solidFill>
                  <a:srgbClr val="0000DC"/>
                </a:solidFill>
                <a:latin typeface="Arial"/>
                <a:cs typeface="Arial"/>
              </a:rPr>
              <a:t> </a:t>
            </a:r>
            <a:r>
              <a:rPr lang="it-IT" sz="1200" dirty="0">
                <a:solidFill>
                  <a:srgbClr val="0000DC"/>
                </a:solidFill>
                <a:latin typeface="Arial"/>
                <a:cs typeface="Arial"/>
              </a:rPr>
              <a:t>/</a:t>
            </a:r>
            <a:r>
              <a:rPr lang="it-IT" sz="1200" spc="15" dirty="0">
                <a:solidFill>
                  <a:srgbClr val="0000DC"/>
                </a:solidFill>
                <a:latin typeface="Arial"/>
                <a:cs typeface="Arial"/>
              </a:rPr>
              <a:t> </a:t>
            </a:r>
            <a:r>
              <a:rPr lang="it-IT" sz="1200" spc="-10" dirty="0">
                <a:solidFill>
                  <a:srgbClr val="0000DC"/>
                </a:solidFill>
                <a:latin typeface="Arial"/>
                <a:cs typeface="Arial"/>
              </a:rPr>
              <a:t>Scribus</a:t>
            </a:r>
            <a:endParaRPr lang="it-IT" sz="1200" dirty="0">
              <a:latin typeface="Arial"/>
              <a:cs typeface="Arial"/>
            </a:endParaRPr>
          </a:p>
        </p:txBody>
      </p:sp>
      <p:sp>
        <p:nvSpPr>
          <p:cNvPr id="3" name="object 3"/>
          <p:cNvSpPr txBox="1"/>
          <p:nvPr/>
        </p:nvSpPr>
        <p:spPr>
          <a:xfrm>
            <a:off x="779170" y="1591315"/>
            <a:ext cx="3528695" cy="1305560"/>
          </a:xfrm>
          <a:prstGeom prst="rect">
            <a:avLst/>
          </a:prstGeom>
        </p:spPr>
        <p:txBody>
          <a:bodyPr vert="horz" wrap="square" lIns="0" tIns="225425" rIns="0" bIns="0" rtlCol="0">
            <a:spAutoFit/>
          </a:bodyPr>
          <a:lstStyle/>
          <a:p>
            <a:pPr marL="12700">
              <a:lnSpc>
                <a:spcPct val="100000"/>
              </a:lnSpc>
              <a:spcBef>
                <a:spcPts val="1775"/>
              </a:spcBef>
              <a:tabLst>
                <a:tab pos="192405" algn="l"/>
              </a:tabLst>
            </a:pPr>
            <a:r>
              <a:rPr sz="2800" dirty="0">
                <a:solidFill>
                  <a:srgbClr val="0000DC"/>
                </a:solidFill>
                <a:latin typeface="Arial"/>
                <a:cs typeface="Arial"/>
              </a:rPr>
              <a:t>̶	</a:t>
            </a:r>
            <a:r>
              <a:rPr sz="2800" dirty="0">
                <a:latin typeface="Arial"/>
                <a:cs typeface="Arial"/>
              </a:rPr>
              <a:t>Pro</a:t>
            </a:r>
            <a:r>
              <a:rPr sz="2800" spc="-95" dirty="0">
                <a:latin typeface="Arial"/>
                <a:cs typeface="Arial"/>
              </a:rPr>
              <a:t> </a:t>
            </a:r>
            <a:r>
              <a:rPr sz="2800" dirty="0">
                <a:latin typeface="Arial"/>
                <a:cs typeface="Arial"/>
              </a:rPr>
              <a:t>profesionální</a:t>
            </a:r>
            <a:r>
              <a:rPr sz="2800" spc="-90" dirty="0">
                <a:latin typeface="Arial"/>
                <a:cs typeface="Arial"/>
              </a:rPr>
              <a:t> </a:t>
            </a:r>
            <a:r>
              <a:rPr sz="2800" spc="-20" dirty="0">
                <a:latin typeface="Arial"/>
                <a:cs typeface="Arial"/>
              </a:rPr>
              <a:t>tisk</a:t>
            </a:r>
            <a:endParaRPr sz="2800">
              <a:latin typeface="Arial"/>
              <a:cs typeface="Arial"/>
            </a:endParaRPr>
          </a:p>
          <a:p>
            <a:pPr marL="12700">
              <a:lnSpc>
                <a:spcPct val="100000"/>
              </a:lnSpc>
              <a:spcBef>
                <a:spcPts val="1680"/>
              </a:spcBef>
              <a:tabLst>
                <a:tab pos="192405" algn="l"/>
              </a:tabLst>
            </a:pPr>
            <a:r>
              <a:rPr sz="2800" dirty="0">
                <a:solidFill>
                  <a:srgbClr val="0000DC"/>
                </a:solidFill>
                <a:latin typeface="Arial"/>
                <a:cs typeface="Arial"/>
              </a:rPr>
              <a:t>̶	</a:t>
            </a:r>
            <a:r>
              <a:rPr sz="2800" dirty="0">
                <a:latin typeface="Arial"/>
                <a:cs typeface="Arial"/>
              </a:rPr>
              <a:t>Pro</a:t>
            </a:r>
            <a:r>
              <a:rPr sz="2800" spc="-40" dirty="0">
                <a:latin typeface="Arial"/>
                <a:cs typeface="Arial"/>
              </a:rPr>
              <a:t> </a:t>
            </a:r>
            <a:r>
              <a:rPr sz="2800" dirty="0">
                <a:latin typeface="Arial"/>
                <a:cs typeface="Arial"/>
              </a:rPr>
              <a:t>tisk</a:t>
            </a:r>
            <a:r>
              <a:rPr sz="2800" spc="-35" dirty="0">
                <a:latin typeface="Arial"/>
                <a:cs typeface="Arial"/>
              </a:rPr>
              <a:t> </a:t>
            </a:r>
            <a:r>
              <a:rPr sz="2800" dirty="0">
                <a:latin typeface="Arial"/>
                <a:cs typeface="Arial"/>
              </a:rPr>
              <a:t>do</a:t>
            </a:r>
            <a:r>
              <a:rPr sz="2800" spc="-35" dirty="0">
                <a:latin typeface="Arial"/>
                <a:cs typeface="Arial"/>
              </a:rPr>
              <a:t> </a:t>
            </a:r>
            <a:r>
              <a:rPr sz="2800" spc="-20" dirty="0">
                <a:latin typeface="Arial"/>
                <a:cs typeface="Arial"/>
              </a:rPr>
              <a:t>krajů</a:t>
            </a:r>
            <a:endParaRPr sz="280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0881412" y="6054861"/>
            <a:ext cx="153191" cy="240142"/>
          </a:xfrm>
          <a:prstGeom prst="rect">
            <a:avLst/>
          </a:prstGeom>
        </p:spPr>
      </p:pic>
      <p:pic>
        <p:nvPicPr>
          <p:cNvPr id="3" name="object 3"/>
          <p:cNvPicPr/>
          <p:nvPr/>
        </p:nvPicPr>
        <p:blipFill>
          <a:blip r:embed="rId3" cstate="print"/>
          <a:stretch>
            <a:fillRect/>
          </a:stretch>
        </p:blipFill>
        <p:spPr>
          <a:xfrm>
            <a:off x="11138663" y="6054861"/>
            <a:ext cx="121394" cy="243043"/>
          </a:xfrm>
          <a:prstGeom prst="rect">
            <a:avLst/>
          </a:prstGeom>
        </p:spPr>
      </p:pic>
      <p:pic>
        <p:nvPicPr>
          <p:cNvPr id="4" name="object 4"/>
          <p:cNvPicPr/>
          <p:nvPr/>
        </p:nvPicPr>
        <p:blipFill>
          <a:blip r:embed="rId4" cstate="print"/>
          <a:stretch>
            <a:fillRect/>
          </a:stretch>
        </p:blipFill>
        <p:spPr>
          <a:xfrm>
            <a:off x="11378563" y="6054861"/>
            <a:ext cx="127179" cy="240142"/>
          </a:xfrm>
          <a:prstGeom prst="rect">
            <a:avLst/>
          </a:prstGeom>
        </p:spPr>
      </p:pic>
      <p:sp>
        <p:nvSpPr>
          <p:cNvPr id="5" name="object 5"/>
          <p:cNvSpPr/>
          <p:nvPr/>
        </p:nvSpPr>
        <p:spPr>
          <a:xfrm>
            <a:off x="11632920" y="6054864"/>
            <a:ext cx="104139" cy="240665"/>
          </a:xfrm>
          <a:custGeom>
            <a:avLst/>
            <a:gdLst/>
            <a:ahLst/>
            <a:cxnLst/>
            <a:rect l="l" t="t" r="r" b="b"/>
            <a:pathLst>
              <a:path w="104140" h="240664">
                <a:moveTo>
                  <a:pt x="104051" y="0"/>
                </a:moveTo>
                <a:lnTo>
                  <a:pt x="0" y="0"/>
                </a:lnTo>
                <a:lnTo>
                  <a:pt x="0" y="11569"/>
                </a:lnTo>
                <a:lnTo>
                  <a:pt x="34683" y="11569"/>
                </a:lnTo>
                <a:lnTo>
                  <a:pt x="34683" y="225679"/>
                </a:lnTo>
                <a:lnTo>
                  <a:pt x="0" y="225679"/>
                </a:lnTo>
                <a:lnTo>
                  <a:pt x="0" y="240144"/>
                </a:lnTo>
                <a:lnTo>
                  <a:pt x="104051" y="240144"/>
                </a:lnTo>
                <a:lnTo>
                  <a:pt x="104051" y="225679"/>
                </a:lnTo>
                <a:lnTo>
                  <a:pt x="72263" y="225679"/>
                </a:lnTo>
                <a:lnTo>
                  <a:pt x="72263" y="11569"/>
                </a:lnTo>
                <a:lnTo>
                  <a:pt x="104051" y="11569"/>
                </a:lnTo>
                <a:lnTo>
                  <a:pt x="104051" y="0"/>
                </a:lnTo>
                <a:close/>
              </a:path>
            </a:pathLst>
          </a:custGeom>
          <a:solidFill>
            <a:srgbClr val="0000DC"/>
          </a:solidFill>
        </p:spPr>
        <p:txBody>
          <a:bodyPr wrap="square" lIns="0" tIns="0" rIns="0" bIns="0" rtlCol="0"/>
          <a:lstStyle/>
          <a:p>
            <a:endParaRPr/>
          </a:p>
        </p:txBody>
      </p:sp>
      <p:pic>
        <p:nvPicPr>
          <p:cNvPr id="6" name="object 6"/>
          <p:cNvPicPr/>
          <p:nvPr/>
        </p:nvPicPr>
        <p:blipFill>
          <a:blip r:embed="rId5" cstate="print"/>
          <a:stretch>
            <a:fillRect/>
          </a:stretch>
        </p:blipFill>
        <p:spPr>
          <a:xfrm>
            <a:off x="11141550" y="6396278"/>
            <a:ext cx="121403" cy="248825"/>
          </a:xfrm>
          <a:prstGeom prst="rect">
            <a:avLst/>
          </a:prstGeom>
        </p:spPr>
      </p:pic>
      <p:pic>
        <p:nvPicPr>
          <p:cNvPr id="7" name="object 7"/>
          <p:cNvPicPr/>
          <p:nvPr/>
        </p:nvPicPr>
        <p:blipFill>
          <a:blip r:embed="rId6" cstate="print"/>
          <a:stretch>
            <a:fillRect/>
          </a:stretch>
        </p:blipFill>
        <p:spPr>
          <a:xfrm>
            <a:off x="10898755" y="6396278"/>
            <a:ext cx="118504" cy="248825"/>
          </a:xfrm>
          <a:prstGeom prst="rect">
            <a:avLst/>
          </a:prstGeom>
        </p:spPr>
      </p:pic>
      <p:sp>
        <p:nvSpPr>
          <p:cNvPr id="8" name="object 8"/>
          <p:cNvSpPr/>
          <p:nvPr/>
        </p:nvSpPr>
        <p:spPr>
          <a:xfrm>
            <a:off x="11390122" y="6399657"/>
            <a:ext cx="104139" cy="243204"/>
          </a:xfrm>
          <a:custGeom>
            <a:avLst/>
            <a:gdLst/>
            <a:ahLst/>
            <a:cxnLst/>
            <a:rect l="l" t="t" r="r" b="b"/>
            <a:pathLst>
              <a:path w="104140" h="243204">
                <a:moveTo>
                  <a:pt x="104051" y="0"/>
                </a:moveTo>
                <a:lnTo>
                  <a:pt x="0" y="0"/>
                </a:lnTo>
                <a:lnTo>
                  <a:pt x="0" y="11442"/>
                </a:lnTo>
                <a:lnTo>
                  <a:pt x="43357" y="11442"/>
                </a:lnTo>
                <a:lnTo>
                  <a:pt x="43357" y="231267"/>
                </a:lnTo>
                <a:lnTo>
                  <a:pt x="0" y="231267"/>
                </a:lnTo>
                <a:lnTo>
                  <a:pt x="0" y="242697"/>
                </a:lnTo>
                <a:lnTo>
                  <a:pt x="104051" y="242697"/>
                </a:lnTo>
                <a:lnTo>
                  <a:pt x="104051" y="231267"/>
                </a:lnTo>
                <a:lnTo>
                  <a:pt x="63588" y="231267"/>
                </a:lnTo>
                <a:lnTo>
                  <a:pt x="63588" y="11442"/>
                </a:lnTo>
                <a:lnTo>
                  <a:pt x="104051" y="11442"/>
                </a:lnTo>
                <a:lnTo>
                  <a:pt x="104051" y="0"/>
                </a:lnTo>
                <a:close/>
              </a:path>
            </a:pathLst>
          </a:custGeom>
          <a:solidFill>
            <a:srgbClr val="0000DC"/>
          </a:solidFill>
        </p:spPr>
        <p:txBody>
          <a:bodyPr wrap="square" lIns="0" tIns="0" rIns="0" bIns="0" rtlCol="0"/>
          <a:lstStyle/>
          <a:p>
            <a:endParaRPr/>
          </a:p>
        </p:txBody>
      </p:sp>
      <p:sp>
        <p:nvSpPr>
          <p:cNvPr id="9" name="object 9"/>
          <p:cNvSpPr txBox="1"/>
          <p:nvPr/>
        </p:nvSpPr>
        <p:spPr>
          <a:xfrm>
            <a:off x="707542" y="591388"/>
            <a:ext cx="1744345" cy="635000"/>
          </a:xfrm>
          <a:prstGeom prst="rect">
            <a:avLst/>
          </a:prstGeom>
        </p:spPr>
        <p:txBody>
          <a:bodyPr vert="horz" wrap="square" lIns="0" tIns="12065" rIns="0" bIns="0" rtlCol="0">
            <a:spAutoFit/>
          </a:bodyPr>
          <a:lstStyle/>
          <a:p>
            <a:pPr marL="12700">
              <a:lnSpc>
                <a:spcPct val="100000"/>
              </a:lnSpc>
              <a:spcBef>
                <a:spcPts val="95"/>
              </a:spcBef>
            </a:pPr>
            <a:r>
              <a:rPr sz="4000" b="1" spc="-10" dirty="0">
                <a:solidFill>
                  <a:srgbClr val="0000DC"/>
                </a:solidFill>
                <a:latin typeface="Arial"/>
                <a:cs typeface="Arial"/>
              </a:rPr>
              <a:t>Formát</a:t>
            </a:r>
            <a:endParaRPr sz="4000">
              <a:latin typeface="Arial"/>
              <a:cs typeface="Arial"/>
            </a:endParaRPr>
          </a:p>
        </p:txBody>
      </p:sp>
      <p:sp>
        <p:nvSpPr>
          <p:cNvPr id="11" name="object 11"/>
          <p:cNvSpPr txBox="1">
            <a:spLocks noGrp="1"/>
          </p:cNvSpPr>
          <p:nvPr>
            <p:ph type="sldNum" sz="quarter" idx="7"/>
          </p:nvPr>
        </p:nvSpPr>
        <p:spPr>
          <a:prstGeom prst="rect">
            <a:avLst/>
          </a:prstGeom>
        </p:spPr>
        <p:txBody>
          <a:bodyPr vert="horz" wrap="square" lIns="0" tIns="0" rIns="0" bIns="0" rtlCol="0">
            <a:spAutoFit/>
          </a:bodyPr>
          <a:lstStyle/>
          <a:p>
            <a:pPr marL="38100">
              <a:lnSpc>
                <a:spcPts val="1425"/>
              </a:lnSpc>
            </a:pPr>
            <a:r>
              <a:rPr spc="-5" dirty="0"/>
              <a:t>9</a:t>
            </a:r>
          </a:p>
        </p:txBody>
      </p:sp>
      <p:sp>
        <p:nvSpPr>
          <p:cNvPr id="12" name="object 12"/>
          <p:cNvSpPr txBox="1"/>
          <p:nvPr/>
        </p:nvSpPr>
        <p:spPr>
          <a:xfrm>
            <a:off x="707542" y="6261413"/>
            <a:ext cx="3237865" cy="179536"/>
          </a:xfrm>
          <a:prstGeom prst="rect">
            <a:avLst/>
          </a:prstGeom>
        </p:spPr>
        <p:txBody>
          <a:bodyPr vert="horz" wrap="square" lIns="0" tIns="0" rIns="0" bIns="0" rtlCol="0">
            <a:spAutoFit/>
          </a:bodyPr>
          <a:lstStyle/>
          <a:p>
            <a:pPr marL="12700">
              <a:lnSpc>
                <a:spcPts val="1425"/>
              </a:lnSpc>
            </a:pPr>
            <a:r>
              <a:rPr lang="it-IT" sz="1200" spc="-10" dirty="0">
                <a:solidFill>
                  <a:srgbClr val="0000DC"/>
                </a:solidFill>
                <a:latin typeface="Arial"/>
                <a:cs typeface="Arial"/>
              </a:rPr>
              <a:t>Multimedia</a:t>
            </a:r>
            <a:r>
              <a:rPr lang="it-IT" sz="1200" spc="-65" dirty="0">
                <a:solidFill>
                  <a:srgbClr val="0000DC"/>
                </a:solidFill>
                <a:latin typeface="Arial"/>
                <a:cs typeface="Arial"/>
              </a:rPr>
              <a:t> </a:t>
            </a:r>
            <a:r>
              <a:rPr lang="it-IT" sz="1200" dirty="0">
                <a:solidFill>
                  <a:srgbClr val="0000DC"/>
                </a:solidFill>
                <a:latin typeface="Arial"/>
                <a:cs typeface="Arial"/>
              </a:rPr>
              <a:t>ve</a:t>
            </a:r>
            <a:r>
              <a:rPr lang="it-IT" sz="1200" spc="-5" dirty="0">
                <a:solidFill>
                  <a:srgbClr val="0000DC"/>
                </a:solidFill>
                <a:latin typeface="Arial"/>
                <a:cs typeface="Arial"/>
              </a:rPr>
              <a:t> </a:t>
            </a:r>
            <a:r>
              <a:rPr lang="it-IT" sz="1200" dirty="0">
                <a:solidFill>
                  <a:srgbClr val="0000DC"/>
                </a:solidFill>
                <a:latin typeface="Arial"/>
                <a:cs typeface="Arial"/>
              </a:rPr>
              <a:t>výuce</a:t>
            </a:r>
            <a:r>
              <a:rPr lang="it-IT" sz="1200" spc="-15" dirty="0">
                <a:solidFill>
                  <a:srgbClr val="0000DC"/>
                </a:solidFill>
                <a:latin typeface="Arial"/>
                <a:cs typeface="Arial"/>
              </a:rPr>
              <a:t> </a:t>
            </a:r>
            <a:r>
              <a:rPr lang="it-IT" sz="1200" dirty="0">
                <a:solidFill>
                  <a:srgbClr val="0000DC"/>
                </a:solidFill>
                <a:latin typeface="Arial"/>
                <a:cs typeface="Arial"/>
              </a:rPr>
              <a:t>I</a:t>
            </a:r>
            <a:r>
              <a:rPr lang="it-IT" sz="1200" spc="-15" dirty="0">
                <a:solidFill>
                  <a:srgbClr val="0000DC"/>
                </a:solidFill>
                <a:latin typeface="Arial"/>
                <a:cs typeface="Arial"/>
              </a:rPr>
              <a:t> </a:t>
            </a:r>
            <a:r>
              <a:rPr lang="it-IT" sz="1200" dirty="0">
                <a:solidFill>
                  <a:srgbClr val="0000DC"/>
                </a:solidFill>
                <a:latin typeface="Arial"/>
                <a:cs typeface="Arial"/>
              </a:rPr>
              <a:t>/</a:t>
            </a:r>
            <a:r>
              <a:rPr lang="it-IT" sz="1200" spc="15" dirty="0">
                <a:solidFill>
                  <a:srgbClr val="0000DC"/>
                </a:solidFill>
                <a:latin typeface="Arial"/>
                <a:cs typeface="Arial"/>
              </a:rPr>
              <a:t> </a:t>
            </a:r>
            <a:r>
              <a:rPr lang="it-IT" sz="1200" spc="-10" dirty="0">
                <a:solidFill>
                  <a:srgbClr val="0000DC"/>
                </a:solidFill>
                <a:latin typeface="Arial"/>
                <a:cs typeface="Arial"/>
              </a:rPr>
              <a:t>Scribus</a:t>
            </a:r>
            <a:endParaRPr lang="it-IT" sz="1200" dirty="0">
              <a:latin typeface="Arial"/>
              <a:cs typeface="Arial"/>
            </a:endParaRPr>
          </a:p>
        </p:txBody>
      </p:sp>
      <p:sp>
        <p:nvSpPr>
          <p:cNvPr id="10" name="object 10"/>
          <p:cNvSpPr txBox="1"/>
          <p:nvPr/>
        </p:nvSpPr>
        <p:spPr>
          <a:xfrm>
            <a:off x="779170" y="1804797"/>
            <a:ext cx="735965" cy="452120"/>
          </a:xfrm>
          <a:prstGeom prst="rect">
            <a:avLst/>
          </a:prstGeom>
        </p:spPr>
        <p:txBody>
          <a:bodyPr vert="horz" wrap="square" lIns="0" tIns="12065" rIns="0" bIns="0" rtlCol="0">
            <a:spAutoFit/>
          </a:bodyPr>
          <a:lstStyle/>
          <a:p>
            <a:pPr marL="12700">
              <a:lnSpc>
                <a:spcPct val="100000"/>
              </a:lnSpc>
              <a:spcBef>
                <a:spcPts val="95"/>
              </a:spcBef>
            </a:pPr>
            <a:r>
              <a:rPr sz="2800" spc="-25" dirty="0">
                <a:latin typeface="Arial"/>
                <a:cs typeface="Arial"/>
              </a:rPr>
              <a:t>PDF</a:t>
            </a:r>
            <a:endParaRPr sz="280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DC"/>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TotalTime>
  <Words>507</Words>
  <Application>Microsoft Office PowerPoint</Application>
  <PresentationFormat>Širokoúhlá obrazovka</PresentationFormat>
  <Paragraphs>62</Paragraphs>
  <Slides>13</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13</vt:i4>
      </vt:variant>
    </vt:vector>
  </HeadingPairs>
  <TitlesOfParts>
    <vt:vector size="19" baseType="lpstr">
      <vt:lpstr>Arial</vt:lpstr>
      <vt:lpstr>Calibri</vt:lpstr>
      <vt:lpstr>Calibri-Bold</vt:lpstr>
      <vt:lpstr>Tahoma</vt:lpstr>
      <vt:lpstr>Times New Roman</vt:lpstr>
      <vt:lpstr>Office Theme</vt:lpstr>
      <vt:lpstr>Scribus</vt:lpstr>
      <vt:lpstr>Sazba</vt:lpstr>
      <vt:lpstr>Rozložení stránky</vt:lpstr>
      <vt:lpstr>Nástroje pro sazbu</vt:lpstr>
      <vt:lpstr>Scribus - úvod</vt:lpstr>
      <vt:lpstr>Příprava pro tisk</vt:lpstr>
      <vt:lpstr>Rozložení stran</vt:lpstr>
      <vt:lpstr>Spadávka, ořezové značky, okraje</vt:lpstr>
      <vt:lpstr>Prezentace aplikace PowerPoint</vt:lpstr>
      <vt:lpstr>Dotazy a diskuze</vt:lpstr>
      <vt:lpstr>Zdroje</vt:lpstr>
      <vt:lpstr>Obrázky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Scribus</dc:title>
  <dc:creator>Dominik Alvaro Rada</dc:creator>
  <cp:lastModifiedBy>Dominik Alvaro Rada</cp:lastModifiedBy>
  <cp:revision>1</cp:revision>
  <dcterms:created xsi:type="dcterms:W3CDTF">2022-08-19T12:33:36Z</dcterms:created>
  <dcterms:modified xsi:type="dcterms:W3CDTF">2022-09-12T17:59:03Z</dcterms:modified>
</cp:coreProperties>
</file>