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4"/>
  </p:notesMasterIdLst>
  <p:handoutMasterIdLst>
    <p:handoutMasterId r:id="rId15"/>
  </p:handoutMasterIdLst>
  <p:sldIdLst>
    <p:sldId id="266" r:id="rId2"/>
    <p:sldId id="257" r:id="rId3"/>
    <p:sldId id="258" r:id="rId4"/>
    <p:sldId id="259" r:id="rId5"/>
    <p:sldId id="263" r:id="rId6"/>
    <p:sldId id="264" r:id="rId7"/>
    <p:sldId id="260" r:id="rId8"/>
    <p:sldId id="261" r:id="rId9"/>
    <p:sldId id="262" r:id="rId10"/>
    <p:sldId id="291" r:id="rId11"/>
    <p:sldId id="288" r:id="rId12"/>
    <p:sldId id="290" r:id="rId1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F3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75" d="100"/>
          <a:sy n="75" d="100"/>
        </p:scale>
        <p:origin x="720" y="6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k Alvaro Rada" userId="7d16c0c8-493b-4c83-8146-d41fe50cd105" providerId="ADAL" clId="{69C68D80-8537-429C-8018-C187AB898CFD}"/>
    <pc:docChg chg="addSld modSld">
      <pc:chgData name="Dominik Alvaro Rada" userId="7d16c0c8-493b-4c83-8146-d41fe50cd105" providerId="ADAL" clId="{69C68D80-8537-429C-8018-C187AB898CFD}" dt="2022-09-02T14:41:01.897" v="0"/>
      <pc:docMkLst>
        <pc:docMk/>
      </pc:docMkLst>
      <pc:sldChg chg="add">
        <pc:chgData name="Dominik Alvaro Rada" userId="7d16c0c8-493b-4c83-8146-d41fe50cd105" providerId="ADAL" clId="{69C68D80-8537-429C-8018-C187AB898CFD}" dt="2022-09-02T14:41:01.897" v="0"/>
        <pc:sldMkLst>
          <pc:docMk/>
          <pc:sldMk cId="2941361500" sldId="290"/>
        </pc:sldMkLst>
      </pc:sldChg>
    </pc:docChg>
  </pc:docChgLst>
  <pc:docChgLst>
    <pc:chgData name="Dominik Rada" userId="7d16c0c8-493b-4c83-8146-d41fe50cd105" providerId="ADAL" clId="{9C1934A4-4384-40B5-93FA-CAB3B0682D97}"/>
    <pc:docChg chg="undo custSel addSld modSld sldOrd">
      <pc:chgData name="Dominik Rada" userId="7d16c0c8-493b-4c83-8146-d41fe50cd105" providerId="ADAL" clId="{9C1934A4-4384-40B5-93FA-CAB3B0682D97}" dt="2021-11-09T08:56:57.759" v="43"/>
      <pc:docMkLst>
        <pc:docMk/>
      </pc:docMkLst>
      <pc:sldChg chg="ord">
        <pc:chgData name="Dominik Rada" userId="7d16c0c8-493b-4c83-8146-d41fe50cd105" providerId="ADAL" clId="{9C1934A4-4384-40B5-93FA-CAB3B0682D97}" dt="2021-11-09T08:56:57.759" v="43"/>
        <pc:sldMkLst>
          <pc:docMk/>
          <pc:sldMk cId="2174765632" sldId="260"/>
        </pc:sldMkLst>
      </pc:sldChg>
      <pc:sldChg chg="delSp mod ord">
        <pc:chgData name="Dominik Rada" userId="7d16c0c8-493b-4c83-8146-d41fe50cd105" providerId="ADAL" clId="{9C1934A4-4384-40B5-93FA-CAB3B0682D97}" dt="2021-11-09T08:56:56.036" v="41"/>
        <pc:sldMkLst>
          <pc:docMk/>
          <pc:sldMk cId="3680978915" sldId="261"/>
        </pc:sldMkLst>
        <pc:spChg chg="del">
          <ac:chgData name="Dominik Rada" userId="7d16c0c8-493b-4c83-8146-d41fe50cd105" providerId="ADAL" clId="{9C1934A4-4384-40B5-93FA-CAB3B0682D97}" dt="2021-11-09T08:54:47.041" v="36" actId="478"/>
          <ac:spMkLst>
            <pc:docMk/>
            <pc:sldMk cId="3680978915" sldId="261"/>
            <ac:spMk id="7" creationId="{EF20289C-1ABF-49E7-BCE6-6D2AA66320CD}"/>
          </ac:spMkLst>
        </pc:spChg>
      </pc:sldChg>
      <pc:sldChg chg="modSp new mod ord">
        <pc:chgData name="Dominik Rada" userId="7d16c0c8-493b-4c83-8146-d41fe50cd105" providerId="ADAL" clId="{9C1934A4-4384-40B5-93FA-CAB3B0682D97}" dt="2021-11-09T08:55:34.159" v="39"/>
        <pc:sldMkLst>
          <pc:docMk/>
          <pc:sldMk cId="1282875894" sldId="263"/>
        </pc:sldMkLst>
        <pc:spChg chg="mod">
          <ac:chgData name="Dominik Rada" userId="7d16c0c8-493b-4c83-8146-d41fe50cd105" providerId="ADAL" clId="{9C1934A4-4384-40B5-93FA-CAB3B0682D97}" dt="2021-11-09T08:53:57.715" v="21"/>
          <ac:spMkLst>
            <pc:docMk/>
            <pc:sldMk cId="1282875894" sldId="263"/>
            <ac:spMk id="2" creationId="{119D4BD5-E5D7-4F6D-A9FF-CF44BA33A2EC}"/>
          </ac:spMkLst>
        </pc:spChg>
        <pc:spChg chg="mod">
          <ac:chgData name="Dominik Rada" userId="7d16c0c8-493b-4c83-8146-d41fe50cd105" providerId="ADAL" clId="{9C1934A4-4384-40B5-93FA-CAB3B0682D97}" dt="2021-11-09T08:54:09.461" v="28" actId="20577"/>
          <ac:spMkLst>
            <pc:docMk/>
            <pc:sldMk cId="1282875894" sldId="263"/>
            <ac:spMk id="4" creationId="{239404BD-2904-4478-9D11-D17FEBB0D8FD}"/>
          </ac:spMkLst>
        </pc:spChg>
        <pc:spChg chg="mod">
          <ac:chgData name="Dominik Rada" userId="7d16c0c8-493b-4c83-8146-d41fe50cd105" providerId="ADAL" clId="{9C1934A4-4384-40B5-93FA-CAB3B0682D97}" dt="2021-11-09T08:55:34.159" v="39"/>
          <ac:spMkLst>
            <pc:docMk/>
            <pc:sldMk cId="1282875894" sldId="263"/>
            <ac:spMk id="5" creationId="{F28CA66F-EA63-445B-BF7D-600B19A432B4}"/>
          </ac:spMkLst>
        </pc:spChg>
      </pc:sldChg>
      <pc:sldChg chg="modSp new mod ord">
        <pc:chgData name="Dominik Rada" userId="7d16c0c8-493b-4c83-8146-d41fe50cd105" providerId="ADAL" clId="{9C1934A4-4384-40B5-93FA-CAB3B0682D97}" dt="2021-11-09T08:55:16.603" v="37"/>
        <pc:sldMkLst>
          <pc:docMk/>
          <pc:sldMk cId="753428790" sldId="264"/>
        </pc:sldMkLst>
        <pc:spChg chg="mod">
          <ac:chgData name="Dominik Rada" userId="7d16c0c8-493b-4c83-8146-d41fe50cd105" providerId="ADAL" clId="{9C1934A4-4384-40B5-93FA-CAB3B0682D97}" dt="2021-11-09T08:54:17.919" v="29"/>
          <ac:spMkLst>
            <pc:docMk/>
            <pc:sldMk cId="753428790" sldId="264"/>
            <ac:spMk id="2" creationId="{FC4563A5-C68D-4E97-93A2-7E775FA70A92}"/>
          </ac:spMkLst>
        </pc:spChg>
        <pc:spChg chg="mod">
          <ac:chgData name="Dominik Rada" userId="7d16c0c8-493b-4c83-8146-d41fe50cd105" providerId="ADAL" clId="{9C1934A4-4384-40B5-93FA-CAB3B0682D97}" dt="2021-11-09T08:54:06.038" v="26" actId="20577"/>
          <ac:spMkLst>
            <pc:docMk/>
            <pc:sldMk cId="753428790" sldId="264"/>
            <ac:spMk id="4" creationId="{866C9B42-F6E9-4915-AC5F-282FCDEAA990}"/>
          </ac:spMkLst>
        </pc:spChg>
        <pc:spChg chg="mod">
          <ac:chgData name="Dominik Rada" userId="7d16c0c8-493b-4c83-8146-d41fe50cd105" providerId="ADAL" clId="{9C1934A4-4384-40B5-93FA-CAB3B0682D97}" dt="2021-11-09T08:55:16.603" v="37"/>
          <ac:spMkLst>
            <pc:docMk/>
            <pc:sldMk cId="753428790" sldId="264"/>
            <ac:spMk id="5" creationId="{BC2853D7-F68A-48F7-B2FA-E9E95A253C9A}"/>
          </ac:spMkLst>
        </pc:spChg>
      </pc:sldChg>
    </pc:docChg>
  </pc:docChgLst>
  <pc:docChgLst>
    <pc:chgData name="Dominik Rada" userId="7d16c0c8-493b-4c83-8146-d41fe50cd105" providerId="ADAL" clId="{0D178DD8-60A7-4EA6-AAF2-2EDD01EA804C}"/>
    <pc:docChg chg="addSld modSld sldOrd">
      <pc:chgData name="Dominik Rada" userId="7d16c0c8-493b-4c83-8146-d41fe50cd105" providerId="ADAL" clId="{0D178DD8-60A7-4EA6-AAF2-2EDD01EA804C}" dt="2022-02-03T15:26:45.739" v="2"/>
      <pc:docMkLst>
        <pc:docMk/>
      </pc:docMkLst>
      <pc:sldChg chg="add ord">
        <pc:chgData name="Dominik Rada" userId="7d16c0c8-493b-4c83-8146-d41fe50cd105" providerId="ADAL" clId="{0D178DD8-60A7-4EA6-AAF2-2EDD01EA804C}" dt="2022-02-03T15:26:45.739" v="2"/>
        <pc:sldMkLst>
          <pc:docMk/>
          <pc:sldMk cId="395315326" sldId="266"/>
        </pc:sldMkLst>
      </pc:sldChg>
    </pc:docChg>
  </pc:docChgLst>
  <pc:docChgLst>
    <pc:chgData name="Dominik Alvaro Rada" userId="7d16c0c8-493b-4c83-8146-d41fe50cd105" providerId="ADAL" clId="{2117A77E-1785-4F56-A291-8F2F45FB7EAC}"/>
    <pc:docChg chg="addSld delSld modSld">
      <pc:chgData name="Dominik Alvaro Rada" userId="7d16c0c8-493b-4c83-8146-d41fe50cd105" providerId="ADAL" clId="{2117A77E-1785-4F56-A291-8F2F45FB7EAC}" dt="2022-09-12T18:00:30.060" v="23" actId="47"/>
      <pc:docMkLst>
        <pc:docMk/>
      </pc:docMkLst>
      <pc:sldChg chg="del">
        <pc:chgData name="Dominik Alvaro Rada" userId="7d16c0c8-493b-4c83-8146-d41fe50cd105" providerId="ADAL" clId="{2117A77E-1785-4F56-A291-8F2F45FB7EAC}" dt="2022-08-23T09:55:57.421" v="0" actId="47"/>
        <pc:sldMkLst>
          <pc:docMk/>
          <pc:sldMk cId="3263342447" sldId="256"/>
        </pc:sldMkLst>
      </pc:sldChg>
      <pc:sldChg chg="modSp mod">
        <pc:chgData name="Dominik Alvaro Rada" userId="7d16c0c8-493b-4c83-8146-d41fe50cd105" providerId="ADAL" clId="{2117A77E-1785-4F56-A291-8F2F45FB7EAC}" dt="2022-08-23T10:40:02.573" v="2" actId="20577"/>
        <pc:sldMkLst>
          <pc:docMk/>
          <pc:sldMk cId="3764747652" sldId="257"/>
        </pc:sldMkLst>
        <pc:spChg chg="mod">
          <ac:chgData name="Dominik Alvaro Rada" userId="7d16c0c8-493b-4c83-8146-d41fe50cd105" providerId="ADAL" clId="{2117A77E-1785-4F56-A291-8F2F45FB7EAC}" dt="2022-08-23T10:40:02.573" v="2" actId="20577"/>
          <ac:spMkLst>
            <pc:docMk/>
            <pc:sldMk cId="3764747652" sldId="257"/>
            <ac:spMk id="4" creationId="{1B3E1C22-8CE5-45E5-B074-B831B39C2E5F}"/>
          </ac:spMkLst>
        </pc:spChg>
      </pc:sldChg>
      <pc:sldChg chg="modSp mod">
        <pc:chgData name="Dominik Alvaro Rada" userId="7d16c0c8-493b-4c83-8146-d41fe50cd105" providerId="ADAL" clId="{2117A77E-1785-4F56-A291-8F2F45FB7EAC}" dt="2022-09-01T14:35:24.499" v="22" actId="1036"/>
        <pc:sldMkLst>
          <pc:docMk/>
          <pc:sldMk cId="395315326" sldId="266"/>
        </pc:sldMkLst>
        <pc:picChg chg="mod">
          <ac:chgData name="Dominik Alvaro Rada" userId="7d16c0c8-493b-4c83-8146-d41fe50cd105" providerId="ADAL" clId="{2117A77E-1785-4F56-A291-8F2F45FB7EAC}" dt="2022-09-01T14:35:24.499" v="22" actId="1036"/>
          <ac:picMkLst>
            <pc:docMk/>
            <pc:sldMk cId="395315326" sldId="266"/>
            <ac:picMk id="5" creationId="{02AA6C27-B7F7-4B15-AB4F-4ADECECD5640}"/>
          </ac:picMkLst>
        </pc:picChg>
      </pc:sldChg>
      <pc:sldChg chg="modSp add mod">
        <pc:chgData name="Dominik Alvaro Rada" userId="7d16c0c8-493b-4c83-8146-d41fe50cd105" providerId="ADAL" clId="{2117A77E-1785-4F56-A291-8F2F45FB7EAC}" dt="2022-08-23T16:23:20.410" v="6" actId="5793"/>
        <pc:sldMkLst>
          <pc:docMk/>
          <pc:sldMk cId="1769547479" sldId="288"/>
        </pc:sldMkLst>
        <pc:spChg chg="mod">
          <ac:chgData name="Dominik Alvaro Rada" userId="7d16c0c8-493b-4c83-8146-d41fe50cd105" providerId="ADAL" clId="{2117A77E-1785-4F56-A291-8F2F45FB7EAC}" dt="2022-08-23T16:23:20.410" v="6" actId="5793"/>
          <ac:spMkLst>
            <pc:docMk/>
            <pc:sldMk cId="1769547479" sldId="288"/>
            <ac:spMk id="5" creationId="{C2AC7EA7-3DDB-4CB7-B3C8-E4D5FC0957F9}"/>
          </ac:spMkLst>
        </pc:spChg>
      </pc:sldChg>
      <pc:sldChg chg="modSp del mod">
        <pc:chgData name="Dominik Alvaro Rada" userId="7d16c0c8-493b-4c83-8146-d41fe50cd105" providerId="ADAL" clId="{2117A77E-1785-4F56-A291-8F2F45FB7EAC}" dt="2022-09-12T18:00:30.060" v="23" actId="47"/>
        <pc:sldMkLst>
          <pc:docMk/>
          <pc:sldMk cId="855657649" sldId="289"/>
        </pc:sldMkLst>
        <pc:spChg chg="mod">
          <ac:chgData name="Dominik Alvaro Rada" userId="7d16c0c8-493b-4c83-8146-d41fe50cd105" providerId="ADAL" clId="{2117A77E-1785-4F56-A291-8F2F45FB7EAC}" dt="2022-08-23T16:34:10.297" v="7" actId="6549"/>
          <ac:spMkLst>
            <pc:docMk/>
            <pc:sldMk cId="855657649" sldId="289"/>
            <ac:spMk id="6" creationId="{08F4D2D7-F9C9-4268-A33B-A47DF2BE8D24}"/>
          </ac:spMkLst>
        </pc:spChg>
      </pc:sldChg>
      <pc:sldChg chg="addSp modSp add">
        <pc:chgData name="Dominik Alvaro Rada" userId="7d16c0c8-493b-4c83-8146-d41fe50cd105" providerId="ADAL" clId="{2117A77E-1785-4F56-A291-8F2F45FB7EAC}" dt="2022-08-23T16:34:29.282" v="9"/>
        <pc:sldMkLst>
          <pc:docMk/>
          <pc:sldMk cId="749813368" sldId="291"/>
        </pc:sldMkLst>
        <pc:spChg chg="add mod">
          <ac:chgData name="Dominik Alvaro Rada" userId="7d16c0c8-493b-4c83-8146-d41fe50cd105" providerId="ADAL" clId="{2117A77E-1785-4F56-A291-8F2F45FB7EAC}" dt="2022-08-23T16:34:29.282" v="9"/>
          <ac:spMkLst>
            <pc:docMk/>
            <pc:sldMk cId="749813368" sldId="291"/>
            <ac:spMk id="2" creationId="{8A82A4A9-6BA3-FC98-F859-E46BF30373D0}"/>
          </ac:spMkLst>
        </pc:spChg>
        <pc:spChg chg="add mod">
          <ac:chgData name="Dominik Alvaro Rada" userId="7d16c0c8-493b-4c83-8146-d41fe50cd105" providerId="ADAL" clId="{2117A77E-1785-4F56-A291-8F2F45FB7EAC}" dt="2022-08-23T16:34:29.282" v="9"/>
          <ac:spMkLst>
            <pc:docMk/>
            <pc:sldMk cId="749813368" sldId="291"/>
            <ac:spMk id="3" creationId="{C06593A7-C55F-7CAA-12C3-054F7EFBFC1F}"/>
          </ac:spMkLst>
        </pc:spChg>
      </pc:sldChg>
    </pc:docChg>
  </pc:docChgLst>
  <pc:docChgLst>
    <pc:chgData name="Dominik Alvaro" userId="7d16c0c8-493b-4c83-8146-d41fe50cd105" providerId="ADAL" clId="{EA99B987-A8B3-40DE-ADD5-B72D11EC788D}"/>
    <pc:docChg chg="addSld modSld">
      <pc:chgData name="Dominik Alvaro" userId="7d16c0c8-493b-4c83-8146-d41fe50cd105" providerId="ADAL" clId="{EA99B987-A8B3-40DE-ADD5-B72D11EC788D}" dt="2022-08-19T12:56:51.347" v="17" actId="20577"/>
      <pc:docMkLst>
        <pc:docMk/>
      </pc:docMkLst>
      <pc:sldChg chg="modSp mod">
        <pc:chgData name="Dominik Alvaro" userId="7d16c0c8-493b-4c83-8146-d41fe50cd105" providerId="ADAL" clId="{EA99B987-A8B3-40DE-ADD5-B72D11EC788D}" dt="2022-08-19T12:56:51.347" v="17" actId="20577"/>
        <pc:sldMkLst>
          <pc:docMk/>
          <pc:sldMk cId="395315326" sldId="266"/>
        </pc:sldMkLst>
        <pc:spChg chg="mod">
          <ac:chgData name="Dominik Alvaro" userId="7d16c0c8-493b-4c83-8146-d41fe50cd105" providerId="ADAL" clId="{EA99B987-A8B3-40DE-ADD5-B72D11EC788D}" dt="2022-08-19T12:56:51.347" v="17" actId="20577"/>
          <ac:spMkLst>
            <pc:docMk/>
            <pc:sldMk cId="395315326" sldId="266"/>
            <ac:spMk id="4" creationId="{579E2804-C383-45B4-91DC-6D45D15B48E3}"/>
          </ac:spMkLst>
        </pc:spChg>
      </pc:sldChg>
      <pc:sldChg chg="modSp add mod">
        <pc:chgData name="Dominik Alvaro" userId="7d16c0c8-493b-4c83-8146-d41fe50cd105" providerId="ADAL" clId="{EA99B987-A8B3-40DE-ADD5-B72D11EC788D}" dt="2022-08-19T12:56:44.873" v="14" actId="20577"/>
        <pc:sldMkLst>
          <pc:docMk/>
          <pc:sldMk cId="855657649" sldId="289"/>
        </pc:sldMkLst>
        <pc:spChg chg="mod">
          <ac:chgData name="Dominik Alvaro" userId="7d16c0c8-493b-4c83-8146-d41fe50cd105" providerId="ADAL" clId="{EA99B987-A8B3-40DE-ADD5-B72D11EC788D}" dt="2022-08-19T12:56:44.873" v="14" actId="20577"/>
          <ac:spMkLst>
            <pc:docMk/>
            <pc:sldMk cId="855657649" sldId="289"/>
            <ac:spMk id="4" creationId="{2491EF5B-3067-7546-837B-2D005F3ED49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B0F7ADA8-E0D8-E140-B3EB-7B177B99ED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84321F44-F4CD-1342-9190-83F80271759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AF3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E82366C8-899C-3046-9F1A-E4AA93091E8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AF3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2C8EF9BC-CA15-F749-AE84-143521C1B7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AF3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SCI slide">
    <p:bg>
      <p:bgPr>
        <a:solidFill>
          <a:srgbClr val="00AF3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CDFB5469-7B43-0D44-819F-C704135239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3839D93F-D054-0C49-B5BA-33CA7A41AAB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E1F77B3-EBC6-1040-9535-33D9549B74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797919FE-C3ED-C14E-AED0-882F982294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24329B9F-B123-B646-A47E-27058DD10E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1109301E-D1AD-0B43-976E-29DC995E1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DE62B41-48ED-D243-8CF8-571E1EC807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2E98577-C944-7148-9D17-F5F41F0E8A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ebcentrum.muni.cz/redakc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s.wikipedia.org/wiki/Optimalizace_pro_vyhled%C3%A1va%C4%8De" TargetMode="External"/><Relationship Id="rId2" Type="http://schemas.openxmlformats.org/officeDocument/2006/relationships/hyperlink" Target="https://www.jakpsatweb.cz/" TargetMode="External"/><Relationship Id="rId1" Type="http://schemas.openxmlformats.org/officeDocument/2006/relationships/slideLayout" Target="../slideLayouts/slideLayout2.xml"/><Relationship Id="rId5" Type="http://schemas.openxmlformats.org/officeDocument/2006/relationships/hyperlink" Target="https://wordpress.com/" TargetMode="External"/><Relationship Id="rId4" Type="http://schemas.openxmlformats.org/officeDocument/2006/relationships/hyperlink" Target="https://www.nic.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9E2804-C383-45B4-91DC-6D45D15B48E3}"/>
              </a:ext>
            </a:extLst>
          </p:cNvPr>
          <p:cNvSpPr>
            <a:spLocks noGrp="1"/>
          </p:cNvSpPr>
          <p:nvPr>
            <p:ph type="title"/>
          </p:nvPr>
        </p:nvSpPr>
        <p:spPr/>
        <p:txBody>
          <a:bodyPr/>
          <a:lstStyle/>
          <a:p>
            <a:pPr rtl="0"/>
            <a:r>
              <a:rPr lang="cs-CZ" i="0" dirty="0">
                <a:effectLst/>
                <a:latin typeface="Arial" panose="020B0604020202020204" pitchFamily="34" charset="0"/>
              </a:rPr>
              <a:t>Webové stránky ve výuce (e-learning)</a:t>
            </a:r>
            <a:endParaRPr lang="cs-CZ" dirty="0"/>
          </a:p>
        </p:txBody>
      </p:sp>
      <p:sp>
        <p:nvSpPr>
          <p:cNvPr id="7" name="Obdélník 6"/>
          <p:cNvSpPr/>
          <p:nvPr/>
        </p:nvSpPr>
        <p:spPr>
          <a:xfrm>
            <a:off x="5965195" y="3198168"/>
            <a:ext cx="261610" cy="461665"/>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cs-CZ" sz="2400" b="0" i="0" u="none" strike="noStrike" kern="1200" cap="none" spc="0" normalizeH="0" baseline="0" noProof="0">
              <a:ln>
                <a:noFill/>
              </a:ln>
              <a:solidFill>
                <a:srgbClr val="000000"/>
              </a:solidFill>
              <a:effectLst/>
              <a:uLnTx/>
              <a:uFillTx/>
              <a:latin typeface="Tahoma" pitchFamily="34" charset="0"/>
              <a:ea typeface="+mn-ea"/>
              <a:cs typeface="+mn-cs"/>
            </a:endParaRPr>
          </a:p>
        </p:txBody>
      </p:sp>
      <p:sp>
        <p:nvSpPr>
          <p:cNvPr id="3" name="Podnadpis 2">
            <a:extLst>
              <a:ext uri="{FF2B5EF4-FFF2-40B4-BE49-F238E27FC236}">
                <a16:creationId xmlns:a16="http://schemas.microsoft.com/office/drawing/2014/main" id="{71C03F00-F217-4336-83B8-CDDDAAF544B7}"/>
              </a:ext>
            </a:extLst>
          </p:cNvPr>
          <p:cNvSpPr>
            <a:spLocks noGrp="1"/>
          </p:cNvSpPr>
          <p:nvPr>
            <p:ph type="subTitle" idx="1"/>
          </p:nvPr>
        </p:nvSpPr>
        <p:spPr>
          <a:xfrm>
            <a:off x="398502" y="4704642"/>
            <a:ext cx="11361600" cy="698497"/>
          </a:xfrm>
        </p:spPr>
        <p:txBody>
          <a:bodyPr/>
          <a:lstStyle/>
          <a:p>
            <a:pPr algn="ctr"/>
            <a:r>
              <a:rPr lang="cs-CZ" sz="1800" spc="10" dirty="0">
                <a:effectLst/>
                <a:ea typeface="Times New Roman" panose="02020603050405020304" pitchFamily="18" charset="0"/>
                <a:cs typeface="Calibri" panose="020F0502020204030204" pitchFamily="34" charset="0"/>
              </a:rPr>
              <a:t>Prezentace je vytvořena v rámci projektu ZIP, </a:t>
            </a:r>
            <a:r>
              <a:rPr lang="cs-CZ" sz="1800" spc="10" dirty="0" err="1">
                <a:effectLst/>
                <a:ea typeface="Times New Roman" panose="02020603050405020304" pitchFamily="18" charset="0"/>
                <a:cs typeface="Calibri" panose="020F0502020204030204" pitchFamily="34" charset="0"/>
              </a:rPr>
              <a:t>reg</a:t>
            </a:r>
            <a:r>
              <a:rPr lang="cs-CZ" sz="1800" spc="10" dirty="0">
                <a:effectLst/>
                <a:ea typeface="Times New Roman" panose="02020603050405020304" pitchFamily="18" charset="0"/>
                <a:cs typeface="Calibri" panose="020F0502020204030204" pitchFamily="34" charset="0"/>
              </a:rPr>
              <a:t>. č. CZ.02.3.68/0.0/0.0/19_068/0016170</a:t>
            </a:r>
            <a:endParaRPr lang="en-US" dirty="0"/>
          </a:p>
        </p:txBody>
      </p:sp>
      <p:pic>
        <p:nvPicPr>
          <p:cNvPr id="5" name="Obrázek 4" descr="Obsah obrázku text&#10;&#10;Popis byl vytvořen automaticky">
            <a:extLst>
              <a:ext uri="{FF2B5EF4-FFF2-40B4-BE49-F238E27FC236}">
                <a16:creationId xmlns:a16="http://schemas.microsoft.com/office/drawing/2014/main" id="{02AA6C27-B7F7-4B15-AB4F-4ADECECD56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5309" y="5053642"/>
            <a:ext cx="6479771" cy="1438102"/>
          </a:xfrm>
          <a:prstGeom prst="rect">
            <a:avLst/>
          </a:prstGeom>
        </p:spPr>
      </p:pic>
    </p:spTree>
    <p:extLst>
      <p:ext uri="{BB962C8B-B14F-4D97-AF65-F5344CB8AC3E}">
        <p14:creationId xmlns:p14="http://schemas.microsoft.com/office/powerpoint/2010/main" val="395315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45CBB31-A0B4-4FEE-8C06-6DDB43556BD8}"/>
              </a:ext>
            </a:extLst>
          </p:cNvPr>
          <p:cNvSpPr>
            <a:spLocks noGrp="1"/>
          </p:cNvSpPr>
          <p:nvPr>
            <p:ph type="title"/>
          </p:nvPr>
        </p:nvSpPr>
        <p:spPr>
          <a:xfrm>
            <a:off x="666000" y="3203212"/>
            <a:ext cx="10753200" cy="451576"/>
          </a:xfrm>
        </p:spPr>
        <p:txBody>
          <a:bodyPr/>
          <a:lstStyle/>
          <a:p>
            <a:r>
              <a:rPr lang="cs-CZ" dirty="0"/>
              <a:t>Dotazy a diskuze</a:t>
            </a:r>
          </a:p>
        </p:txBody>
      </p:sp>
      <p:sp>
        <p:nvSpPr>
          <p:cNvPr id="2" name="Zástupný symbol pro zápatí 1">
            <a:extLst>
              <a:ext uri="{FF2B5EF4-FFF2-40B4-BE49-F238E27FC236}">
                <a16:creationId xmlns:a16="http://schemas.microsoft.com/office/drawing/2014/main" id="{8A82A4A9-6BA3-FC98-F859-E46BF30373D0}"/>
              </a:ext>
            </a:extLst>
          </p:cNvPr>
          <p:cNvSpPr>
            <a:spLocks noGrp="1"/>
          </p:cNvSpPr>
          <p:nvPr>
            <p:ph type="ftr" sz="quarter" idx="10"/>
          </p:nvPr>
        </p:nvSpPr>
        <p:spPr>
          <a:xfrm>
            <a:off x="720000" y="6228000"/>
            <a:ext cx="7920000" cy="252000"/>
          </a:xfrm>
        </p:spPr>
        <p:txBody>
          <a:bodyPr/>
          <a:lstStyle/>
          <a:p>
            <a:r>
              <a:rPr lang="cs-CZ" dirty="0"/>
              <a:t>Webové stránky ve výuce</a:t>
            </a:r>
          </a:p>
        </p:txBody>
      </p:sp>
      <p:sp>
        <p:nvSpPr>
          <p:cNvPr id="3" name="Zástupný symbol pro číslo snímku 2">
            <a:extLst>
              <a:ext uri="{FF2B5EF4-FFF2-40B4-BE49-F238E27FC236}">
                <a16:creationId xmlns:a16="http://schemas.microsoft.com/office/drawing/2014/main" id="{C06593A7-C55F-7CAA-12C3-054F7EFBFC1F}"/>
              </a:ext>
            </a:extLst>
          </p:cNvPr>
          <p:cNvSpPr>
            <a:spLocks noGrp="1"/>
          </p:cNvSpPr>
          <p:nvPr>
            <p:ph type="sldNum" sz="quarter" idx="11"/>
          </p:nvPr>
        </p:nvSpPr>
        <p:spPr>
          <a:xfrm>
            <a:off x="414000" y="6228000"/>
            <a:ext cx="252000" cy="252000"/>
          </a:xfrm>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749813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D05437E-FDA7-48AF-ACBE-6B44746347E1}"/>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48709C6B-DA06-4E35-B26C-D5F6A295612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Zdroje</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p:txBody>
          <a:bodyPr/>
          <a:lstStyle/>
          <a:p>
            <a:pPr>
              <a:lnSpc>
                <a:spcPct val="107000"/>
              </a:lnSpc>
              <a:spcAft>
                <a:spcPts val="800"/>
              </a:spcAft>
            </a:pPr>
            <a:r>
              <a:rPr lang="en-US" sz="1800" i="1" dirty="0">
                <a:effectLst/>
                <a:latin typeface="Arial" panose="020B0604020202020204" pitchFamily="34" charset="0"/>
                <a:ea typeface="Arial" panose="020B0604020202020204" pitchFamily="34" charset="0"/>
              </a:rPr>
              <a:t>Jak </a:t>
            </a:r>
            <a:r>
              <a:rPr lang="en-US" sz="1800" i="1" dirty="0" err="1">
                <a:effectLst/>
                <a:latin typeface="Arial" panose="020B0604020202020204" pitchFamily="34" charset="0"/>
                <a:ea typeface="Arial" panose="020B0604020202020204" pitchFamily="34" charset="0"/>
              </a:rPr>
              <a:t>psát</a:t>
            </a:r>
            <a:r>
              <a:rPr lang="en-US" sz="1800" i="1" dirty="0">
                <a:effectLst/>
                <a:latin typeface="Arial" panose="020B0604020202020204" pitchFamily="34" charset="0"/>
                <a:ea typeface="Arial" panose="020B0604020202020204" pitchFamily="34" charset="0"/>
              </a:rPr>
              <a:t> web</a:t>
            </a:r>
            <a:r>
              <a:rPr lang="en-US" sz="1800" dirty="0">
                <a:effectLst/>
                <a:latin typeface="Arial" panose="020B0604020202020204" pitchFamily="34" charset="0"/>
                <a:ea typeface="Arial" panose="020B0604020202020204" pitchFamily="34" charset="0"/>
              </a:rPr>
              <a:t> [online]. Praha: Jak </a:t>
            </a:r>
            <a:r>
              <a:rPr lang="en-US" sz="1800" dirty="0" err="1">
                <a:effectLst/>
                <a:latin typeface="Arial" panose="020B0604020202020204" pitchFamily="34" charset="0"/>
                <a:ea typeface="Arial" panose="020B0604020202020204" pitchFamily="34" charset="0"/>
              </a:rPr>
              <a:t>psát</a:t>
            </a:r>
            <a:r>
              <a:rPr lang="en-US" sz="1800" dirty="0">
                <a:effectLst/>
                <a:latin typeface="Arial" panose="020B0604020202020204" pitchFamily="34" charset="0"/>
                <a:ea typeface="Arial" panose="020B0604020202020204" pitchFamily="34" charset="0"/>
              </a:rPr>
              <a:t> web, ©1999 - 2022 [cit. 2021-10-10].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https://www.jakpsatweb.cz/</a:t>
            </a:r>
            <a:endParaRPr lang="cs-CZ" sz="1800" dirty="0">
              <a:effectLst/>
              <a:latin typeface="Arial" panose="020B0604020202020204" pitchFamily="34" charset="0"/>
              <a:ea typeface="Arial" panose="020B0604020202020204" pitchFamily="34" charset="0"/>
            </a:endParaRPr>
          </a:p>
          <a:p>
            <a:pPr marL="72000" indent="0">
              <a:lnSpc>
                <a:spcPct val="107000"/>
              </a:lnSpc>
              <a:spcAft>
                <a:spcPts val="800"/>
              </a:spcAft>
              <a:buNone/>
            </a:pPr>
            <a:endParaRPr lang="cs-CZ" sz="180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769547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obsah 6">
            <a:extLst>
              <a:ext uri="{FF2B5EF4-FFF2-40B4-BE49-F238E27FC236}">
                <a16:creationId xmlns:a16="http://schemas.microsoft.com/office/drawing/2014/main" id="{9CB732F7-51FF-762F-5F3B-15FD6CB21FFA}"/>
              </a:ext>
            </a:extLst>
          </p:cNvPr>
          <p:cNvPicPr>
            <a:picLocks noGrp="1" noChangeAspect="1"/>
          </p:cNvPicPr>
          <p:nvPr>
            <p:ph idx="1"/>
          </p:nvPr>
        </p:nvPicPr>
        <p:blipFill>
          <a:blip r:embed="rId2"/>
          <a:stretch>
            <a:fillRect/>
          </a:stretch>
        </p:blipFill>
        <p:spPr>
          <a:xfrm>
            <a:off x="757774" y="1209337"/>
            <a:ext cx="1503431" cy="650739"/>
          </a:xfrm>
        </p:spPr>
      </p:pic>
      <p:sp>
        <p:nvSpPr>
          <p:cNvPr id="8" name="Zástupný obsah 4">
            <a:extLst>
              <a:ext uri="{FF2B5EF4-FFF2-40B4-BE49-F238E27FC236}">
                <a16:creationId xmlns:a16="http://schemas.microsoft.com/office/drawing/2014/main" id="{BAF8C0B6-739E-04F8-D9ED-73E9A9D731E5}"/>
              </a:ext>
            </a:extLst>
          </p:cNvPr>
          <p:cNvSpPr txBox="1">
            <a:spLocks/>
          </p:cNvSpPr>
          <p:nvPr/>
        </p:nvSpPr>
        <p:spPr>
          <a:xfrm>
            <a:off x="719999" y="2100442"/>
            <a:ext cx="10861125" cy="3731558"/>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buNone/>
            </a:pPr>
            <a:r>
              <a:rPr lang="cs-CZ" sz="1800" b="0" i="0" u="none" strike="noStrike" baseline="0" dirty="0">
                <a:solidFill>
                  <a:srgbClr val="000000"/>
                </a:solidFill>
                <a:latin typeface="Calibri" panose="020F0502020204030204" pitchFamily="34" charset="0"/>
              </a:rPr>
              <a:t>„Tento materiál, </a:t>
            </a:r>
            <a:r>
              <a:rPr lang="cs-CZ" sz="1800" b="1" i="0" u="none" strike="noStrike" baseline="0" dirty="0">
                <a:solidFill>
                  <a:srgbClr val="000000"/>
                </a:solidFill>
                <a:latin typeface="Calibri-Bold"/>
              </a:rPr>
              <a:t>Popis inovace předmětu C7660</a:t>
            </a:r>
            <a:r>
              <a:rPr lang="cs-CZ" sz="1800" b="0" i="0" u="none" strike="noStrike" baseline="0" dirty="0">
                <a:solidFill>
                  <a:srgbClr val="000000"/>
                </a:solidFill>
                <a:latin typeface="Calibri" panose="020F0502020204030204" pitchFamily="34" charset="0"/>
              </a:rPr>
              <a:t>, jehož autorem je Mgr. Tomáš Bouchal, který je dostupný z: </a:t>
            </a:r>
            <a:r>
              <a:rPr lang="cs-CZ" sz="1800" b="1" i="0" u="none" strike="noStrike" baseline="0" dirty="0">
                <a:solidFill>
                  <a:srgbClr val="000000"/>
                </a:solidFill>
                <a:latin typeface="Calibri-Bold"/>
              </a:rPr>
              <a:t>Databáze výstupů projektů OP VVV</a:t>
            </a:r>
            <a:r>
              <a:rPr lang="cs-CZ" sz="1800" b="0" i="0" u="none" strike="noStrike" baseline="0" dirty="0">
                <a:solidFill>
                  <a:srgbClr val="000000"/>
                </a:solidFill>
                <a:latin typeface="Calibri" panose="020F0502020204030204" pitchFamily="34" charset="0"/>
              </a:rPr>
              <a:t>, (</a:t>
            </a:r>
            <a:r>
              <a:rPr lang="cs-CZ" sz="1800" b="0" i="0" u="none" strike="noStrike" baseline="0" dirty="0">
                <a:solidFill>
                  <a:srgbClr val="0000FF"/>
                </a:solidFill>
                <a:latin typeface="Calibri" panose="020F0502020204030204" pitchFamily="34" charset="0"/>
              </a:rPr>
              <a:t>https://databaze.opvvv.msmt.cz</a:t>
            </a:r>
            <a:r>
              <a:rPr lang="cs-CZ" sz="1800" b="0" i="0" u="none" strike="noStrike" baseline="0" dirty="0">
                <a:solidFill>
                  <a:srgbClr val="000000"/>
                </a:solidFill>
                <a:latin typeface="Calibri" panose="020F0502020204030204" pitchFamily="34" charset="0"/>
              </a:rPr>
              <a:t>), lze užít </a:t>
            </a:r>
            <a:r>
              <a:rPr lang="en-US" sz="1800" b="0" i="0" u="none" strike="noStrike" baseline="0" dirty="0">
                <a:solidFill>
                  <a:srgbClr val="000000"/>
                </a:solidFill>
                <a:latin typeface="Calibri" panose="020F0502020204030204" pitchFamily="34" charset="0"/>
              </a:rPr>
              <a:t>v </a:t>
            </a:r>
            <a:r>
              <a:rPr lang="en-US" sz="1800" b="0" i="0" u="none" strike="noStrike" baseline="0" dirty="0" err="1">
                <a:solidFill>
                  <a:srgbClr val="000000"/>
                </a:solidFill>
                <a:latin typeface="Calibri" panose="020F0502020204030204" pitchFamily="34" charset="0"/>
              </a:rPr>
              <a:t>souladu</a:t>
            </a:r>
            <a:r>
              <a:rPr lang="en-US" sz="1800" b="0" i="0" u="none" strike="noStrike" baseline="0" dirty="0">
                <a:solidFill>
                  <a:srgbClr val="000000"/>
                </a:solidFill>
                <a:latin typeface="Calibri" panose="020F0502020204030204" pitchFamily="34" charset="0"/>
              </a:rPr>
              <a:t> s </a:t>
            </a:r>
            <a:r>
              <a:rPr lang="en-US" sz="1800" b="0" i="0" u="none" strike="noStrike" baseline="0" dirty="0" err="1">
                <a:solidFill>
                  <a:srgbClr val="000000"/>
                </a:solidFill>
                <a:latin typeface="Calibri" panose="020F0502020204030204" pitchFamily="34" charset="0"/>
              </a:rPr>
              <a:t>licenčními</a:t>
            </a:r>
            <a:r>
              <a:rPr lang="en-US" sz="1800" b="0" i="0" u="none" strike="noStrike" baseline="0" dirty="0">
                <a:solidFill>
                  <a:srgbClr val="000000"/>
                </a:solidFill>
                <a:latin typeface="Calibri" panose="020F0502020204030204" pitchFamily="34" charset="0"/>
              </a:rPr>
              <a:t> </a:t>
            </a:r>
            <a:r>
              <a:rPr lang="en-US" sz="1800" b="0" i="0" u="none" strike="noStrike" baseline="0" dirty="0" err="1">
                <a:solidFill>
                  <a:srgbClr val="000000"/>
                </a:solidFill>
                <a:latin typeface="Calibri" panose="020F0502020204030204" pitchFamily="34" charset="0"/>
              </a:rPr>
              <a:t>podmínkami</a:t>
            </a:r>
            <a:r>
              <a:rPr lang="en-US" sz="1800" b="0" i="0" u="none" strike="noStrike" baseline="0" dirty="0">
                <a:solidFill>
                  <a:srgbClr val="000000"/>
                </a:solidFill>
                <a:latin typeface="Calibri" panose="020F0502020204030204" pitchFamily="34" charset="0"/>
              </a:rPr>
              <a:t> </a:t>
            </a:r>
            <a:r>
              <a:rPr lang="en-US" sz="1800" b="1" i="0" u="none" strike="noStrike" baseline="0" dirty="0">
                <a:solidFill>
                  <a:srgbClr val="000000"/>
                </a:solidFill>
                <a:latin typeface="Calibri-Bold"/>
              </a:rPr>
              <a:t>Creative Commons BY‐SA 4.0 International</a:t>
            </a:r>
            <a:r>
              <a:rPr lang="cs-CZ" sz="1800" b="1" dirty="0">
                <a:solidFill>
                  <a:srgbClr val="000000"/>
                </a:solidFill>
                <a:latin typeface="Calibri-Bold"/>
              </a:rPr>
              <a:t> </a:t>
            </a:r>
            <a:r>
              <a:rPr lang="cs-CZ" sz="1800" b="0" i="0" u="none" strike="noStrike" baseline="0" dirty="0">
                <a:solidFill>
                  <a:srgbClr val="000000"/>
                </a:solidFill>
                <a:latin typeface="Calibri" panose="020F0502020204030204" pitchFamily="34" charset="0"/>
              </a:rPr>
              <a:t>(</a:t>
            </a:r>
            <a:r>
              <a:rPr lang="cs-CZ" sz="1800" b="0" i="0" u="none" strike="noStrike" baseline="0" dirty="0">
                <a:solidFill>
                  <a:srgbClr val="0000FF"/>
                </a:solidFill>
                <a:latin typeface="Calibri" panose="020F0502020204030204" pitchFamily="34" charset="0"/>
              </a:rPr>
              <a:t>https://creativecommons.org/</a:t>
            </a:r>
            <a:r>
              <a:rPr lang="cs-CZ" sz="1800" b="0" i="0" u="none" strike="noStrike" baseline="0" dirty="0" err="1">
                <a:solidFill>
                  <a:srgbClr val="0000FF"/>
                </a:solidFill>
                <a:latin typeface="Calibri" panose="020F0502020204030204" pitchFamily="34" charset="0"/>
              </a:rPr>
              <a:t>licenses</a:t>
            </a:r>
            <a:r>
              <a:rPr lang="cs-CZ" sz="1800" b="0" i="0" u="none" strike="noStrike" baseline="0" dirty="0">
                <a:solidFill>
                  <a:srgbClr val="0000FF"/>
                </a:solidFill>
                <a:latin typeface="Calibri" panose="020F0502020204030204" pitchFamily="34" charset="0"/>
              </a:rPr>
              <a:t>/by‐</a:t>
            </a:r>
            <a:r>
              <a:rPr lang="cs-CZ" sz="1800" b="0" i="0" u="none" strike="noStrike" baseline="0" dirty="0" err="1">
                <a:solidFill>
                  <a:srgbClr val="0000FF"/>
                </a:solidFill>
                <a:latin typeface="Calibri" panose="020F0502020204030204" pitchFamily="34" charset="0"/>
              </a:rPr>
              <a:t>sa</a:t>
            </a:r>
            <a:r>
              <a:rPr lang="cs-CZ" sz="1800" b="0" i="0" u="none" strike="noStrike" baseline="0" dirty="0">
                <a:solidFill>
                  <a:srgbClr val="0000FF"/>
                </a:solidFill>
                <a:latin typeface="Calibri" panose="020F0502020204030204" pitchFamily="34" charset="0"/>
              </a:rPr>
              <a:t>/4.0/</a:t>
            </a:r>
            <a:r>
              <a:rPr lang="cs-CZ" sz="1800" b="0" i="0" u="none" strike="noStrike" baseline="0" dirty="0" err="1">
                <a:solidFill>
                  <a:srgbClr val="0000FF"/>
                </a:solidFill>
                <a:latin typeface="Calibri" panose="020F0502020204030204" pitchFamily="34" charset="0"/>
              </a:rPr>
              <a:t>legalcode</a:t>
            </a:r>
            <a:r>
              <a:rPr lang="cs-CZ" sz="1800" b="0" i="0" u="none" strike="noStrike" baseline="0" dirty="0">
                <a:solidFill>
                  <a:srgbClr val="000000"/>
                </a:solidFill>
                <a:latin typeface="Calibri" panose="020F0502020204030204" pitchFamily="34" charset="0"/>
              </a:rPr>
              <a:t>). Uvedené se nevztahuje na díla nebo jiné předměty ochrany (např. obrazovou či fotografickou dokumentaci), které jsou ve výstupu užity zejména na základě smluvní licence nebo výjimky či omezení příslušných práv, jak je uvedeno u konkrétního jednotlivého předmětu ochrany.“</a:t>
            </a:r>
            <a:endParaRPr lang="cs-CZ" kern="0" dirty="0"/>
          </a:p>
        </p:txBody>
      </p:sp>
    </p:spTree>
    <p:extLst>
      <p:ext uri="{BB962C8B-B14F-4D97-AF65-F5344CB8AC3E}">
        <p14:creationId xmlns:p14="http://schemas.microsoft.com/office/powerpoint/2010/main" val="294136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E34D63C-D7BF-4EE9-A2C4-41FDE66CE17E}"/>
              </a:ext>
            </a:extLst>
          </p:cNvPr>
          <p:cNvSpPr>
            <a:spLocks noGrp="1"/>
          </p:cNvSpPr>
          <p:nvPr>
            <p:ph type="ftr" sz="quarter" idx="10"/>
          </p:nvPr>
        </p:nvSpPr>
        <p:spPr/>
        <p:txBody>
          <a:bodyPr/>
          <a:lstStyle/>
          <a:p>
            <a:r>
              <a:rPr lang="cs-CZ" dirty="0"/>
              <a:t>Webové stránky ve výuce</a:t>
            </a:r>
          </a:p>
        </p:txBody>
      </p:sp>
      <p:sp>
        <p:nvSpPr>
          <p:cNvPr id="3" name="Zástupný symbol pro číslo snímku 2">
            <a:extLst>
              <a:ext uri="{FF2B5EF4-FFF2-40B4-BE49-F238E27FC236}">
                <a16:creationId xmlns:a16="http://schemas.microsoft.com/office/drawing/2014/main" id="{8D1089D0-8E59-4079-BCDB-E4477683B53A}"/>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1B3E1C22-8CE5-45E5-B074-B831B39C2E5F}"/>
              </a:ext>
            </a:extLst>
          </p:cNvPr>
          <p:cNvSpPr>
            <a:spLocks noGrp="1"/>
          </p:cNvSpPr>
          <p:nvPr>
            <p:ph type="title"/>
          </p:nvPr>
        </p:nvSpPr>
        <p:spPr/>
        <p:txBody>
          <a:bodyPr/>
          <a:lstStyle/>
          <a:p>
            <a:r>
              <a:rPr lang="cs-CZ" dirty="0"/>
              <a:t>K čemu lze využít webovou stránku</a:t>
            </a:r>
          </a:p>
        </p:txBody>
      </p:sp>
      <p:sp>
        <p:nvSpPr>
          <p:cNvPr id="5" name="Zástupný obsah 4">
            <a:extLst>
              <a:ext uri="{FF2B5EF4-FFF2-40B4-BE49-F238E27FC236}">
                <a16:creationId xmlns:a16="http://schemas.microsoft.com/office/drawing/2014/main" id="{BC6C4E88-63DF-41F2-96D1-50E4AC2DBA42}"/>
              </a:ext>
            </a:extLst>
          </p:cNvPr>
          <p:cNvSpPr>
            <a:spLocks noGrp="1"/>
          </p:cNvSpPr>
          <p:nvPr>
            <p:ph idx="1"/>
          </p:nvPr>
        </p:nvSpPr>
        <p:spPr/>
        <p:txBody>
          <a:bodyPr/>
          <a:lstStyle/>
          <a:p>
            <a:r>
              <a:rPr lang="cs-CZ" dirty="0"/>
              <a:t>Dokumenty a prezentace předmětu</a:t>
            </a:r>
          </a:p>
          <a:p>
            <a:r>
              <a:rPr lang="cs-CZ" dirty="0"/>
              <a:t>Komunikace s rodiči a žáky</a:t>
            </a:r>
          </a:p>
          <a:p>
            <a:r>
              <a:rPr lang="cs-CZ" dirty="0"/>
              <a:t>Pozvánka na událost/konferenci</a:t>
            </a:r>
          </a:p>
          <a:p>
            <a:r>
              <a:rPr lang="cs-CZ" dirty="0"/>
              <a:t>E-learning</a:t>
            </a:r>
          </a:p>
          <a:p>
            <a:r>
              <a:rPr lang="cs-CZ" dirty="0"/>
              <a:t>A mnoho dalšího…</a:t>
            </a:r>
          </a:p>
        </p:txBody>
      </p:sp>
    </p:spTree>
    <p:extLst>
      <p:ext uri="{BB962C8B-B14F-4D97-AF65-F5344CB8AC3E}">
        <p14:creationId xmlns:p14="http://schemas.microsoft.com/office/powerpoint/2010/main" val="3764747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6A43EE6-F92C-4170-98DC-89048812B4E7}"/>
              </a:ext>
            </a:extLst>
          </p:cNvPr>
          <p:cNvSpPr>
            <a:spLocks noGrp="1"/>
          </p:cNvSpPr>
          <p:nvPr>
            <p:ph type="ftr" sz="quarter" idx="10"/>
          </p:nvPr>
        </p:nvSpPr>
        <p:spPr/>
        <p:txBody>
          <a:bodyPr/>
          <a:lstStyle/>
          <a:p>
            <a:r>
              <a:rPr lang="cs-CZ" dirty="0"/>
              <a:t>Webové stránky ve výuce</a:t>
            </a:r>
          </a:p>
        </p:txBody>
      </p:sp>
      <p:sp>
        <p:nvSpPr>
          <p:cNvPr id="3" name="Zástupný symbol pro číslo snímku 2">
            <a:extLst>
              <a:ext uri="{FF2B5EF4-FFF2-40B4-BE49-F238E27FC236}">
                <a16:creationId xmlns:a16="http://schemas.microsoft.com/office/drawing/2014/main" id="{B8A8BEA5-2EC8-450A-AEC6-10A05642E2C3}"/>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7CF56EDE-7D6B-4E6E-A794-15FBECD39BF4}"/>
              </a:ext>
            </a:extLst>
          </p:cNvPr>
          <p:cNvSpPr>
            <a:spLocks noGrp="1"/>
          </p:cNvSpPr>
          <p:nvPr>
            <p:ph type="title"/>
          </p:nvPr>
        </p:nvSpPr>
        <p:spPr/>
        <p:txBody>
          <a:bodyPr/>
          <a:lstStyle/>
          <a:p>
            <a:r>
              <a:rPr lang="cs-CZ" dirty="0"/>
              <a:t>Základní pojmy</a:t>
            </a:r>
          </a:p>
        </p:txBody>
      </p:sp>
      <p:sp>
        <p:nvSpPr>
          <p:cNvPr id="5" name="Zástupný obsah 4">
            <a:extLst>
              <a:ext uri="{FF2B5EF4-FFF2-40B4-BE49-F238E27FC236}">
                <a16:creationId xmlns:a16="http://schemas.microsoft.com/office/drawing/2014/main" id="{9655483F-E5D6-47DE-817A-CBF4071FACE1}"/>
              </a:ext>
            </a:extLst>
          </p:cNvPr>
          <p:cNvSpPr>
            <a:spLocks noGrp="1"/>
          </p:cNvSpPr>
          <p:nvPr>
            <p:ph idx="1"/>
          </p:nvPr>
        </p:nvSpPr>
        <p:spPr/>
        <p:txBody>
          <a:bodyPr/>
          <a:lstStyle/>
          <a:p>
            <a:r>
              <a:rPr lang="cs-CZ" dirty="0"/>
              <a:t>HTML – …</a:t>
            </a:r>
          </a:p>
          <a:p>
            <a:r>
              <a:rPr lang="cs-CZ" dirty="0"/>
              <a:t>CSS – …</a:t>
            </a:r>
          </a:p>
          <a:p>
            <a:r>
              <a:rPr lang="cs-CZ" dirty="0"/>
              <a:t>Redakční systém – …</a:t>
            </a:r>
          </a:p>
          <a:p>
            <a:r>
              <a:rPr lang="cs-CZ" dirty="0" err="1"/>
              <a:t>Moodle</a:t>
            </a:r>
            <a:r>
              <a:rPr lang="cs-CZ" dirty="0"/>
              <a:t> – …</a:t>
            </a:r>
          </a:p>
          <a:p>
            <a:r>
              <a:rPr lang="cs-CZ" dirty="0" err="1"/>
              <a:t>WordPress</a:t>
            </a:r>
            <a:r>
              <a:rPr lang="cs-CZ" dirty="0"/>
              <a:t> – …</a:t>
            </a:r>
          </a:p>
          <a:p>
            <a:r>
              <a:rPr lang="cs-CZ" dirty="0"/>
              <a:t>SEO – …</a:t>
            </a:r>
          </a:p>
          <a:p>
            <a:r>
              <a:rPr lang="cs-CZ" dirty="0"/>
              <a:t>Doména – …</a:t>
            </a:r>
          </a:p>
          <a:p>
            <a:r>
              <a:rPr lang="cs-CZ" dirty="0"/>
              <a:t>Hosting – …</a:t>
            </a:r>
          </a:p>
        </p:txBody>
      </p:sp>
    </p:spTree>
    <p:extLst>
      <p:ext uri="{BB962C8B-B14F-4D97-AF65-F5344CB8AC3E}">
        <p14:creationId xmlns:p14="http://schemas.microsoft.com/office/powerpoint/2010/main" val="36635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433C6EE-655D-4BBA-8D34-1EB1FE66B161}"/>
              </a:ext>
            </a:extLst>
          </p:cNvPr>
          <p:cNvSpPr>
            <a:spLocks noGrp="1"/>
          </p:cNvSpPr>
          <p:nvPr>
            <p:ph type="ftr" sz="quarter" idx="10"/>
          </p:nvPr>
        </p:nvSpPr>
        <p:spPr/>
        <p:txBody>
          <a:bodyPr/>
          <a:lstStyle/>
          <a:p>
            <a:r>
              <a:rPr lang="cs-CZ" dirty="0"/>
              <a:t>Webové stránky ve výuce</a:t>
            </a:r>
          </a:p>
        </p:txBody>
      </p:sp>
      <p:sp>
        <p:nvSpPr>
          <p:cNvPr id="3" name="Zástupný symbol pro číslo snímku 2">
            <a:extLst>
              <a:ext uri="{FF2B5EF4-FFF2-40B4-BE49-F238E27FC236}">
                <a16:creationId xmlns:a16="http://schemas.microsoft.com/office/drawing/2014/main" id="{38BE851A-F51A-49DD-BBAB-3B364B68E324}"/>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85AA7547-04DC-4126-9622-C1F145492399}"/>
              </a:ext>
            </a:extLst>
          </p:cNvPr>
          <p:cNvSpPr>
            <a:spLocks noGrp="1"/>
          </p:cNvSpPr>
          <p:nvPr>
            <p:ph type="title"/>
          </p:nvPr>
        </p:nvSpPr>
        <p:spPr/>
        <p:txBody>
          <a:bodyPr/>
          <a:lstStyle/>
          <a:p>
            <a:r>
              <a:rPr lang="cs-CZ" dirty="0"/>
              <a:t>Redakční systém</a:t>
            </a:r>
          </a:p>
        </p:txBody>
      </p:sp>
      <p:sp>
        <p:nvSpPr>
          <p:cNvPr id="5" name="Zástupný obsah 4">
            <a:extLst>
              <a:ext uri="{FF2B5EF4-FFF2-40B4-BE49-F238E27FC236}">
                <a16:creationId xmlns:a16="http://schemas.microsoft.com/office/drawing/2014/main" id="{D1612CC0-FAC8-4161-8CDA-CE98793CCC63}"/>
              </a:ext>
            </a:extLst>
          </p:cNvPr>
          <p:cNvSpPr>
            <a:spLocks noGrp="1"/>
          </p:cNvSpPr>
          <p:nvPr>
            <p:ph idx="1"/>
          </p:nvPr>
        </p:nvSpPr>
        <p:spPr/>
        <p:txBody>
          <a:bodyPr/>
          <a:lstStyle/>
          <a:p>
            <a:r>
              <a:rPr lang="cs-CZ" dirty="0"/>
              <a:t>Snadný grafický editor pro správu webu</a:t>
            </a:r>
          </a:p>
          <a:p>
            <a:r>
              <a:rPr lang="cs-CZ" dirty="0"/>
              <a:t>Většinou textové pole podobné Wordu</a:t>
            </a:r>
          </a:p>
          <a:p>
            <a:r>
              <a:rPr lang="cs-CZ" dirty="0"/>
              <a:t>Jednoduchá „skládačka“</a:t>
            </a:r>
          </a:p>
          <a:p>
            <a:r>
              <a:rPr lang="cs-CZ" dirty="0" err="1"/>
              <a:t>Joomla</a:t>
            </a:r>
            <a:r>
              <a:rPr lang="cs-CZ" dirty="0"/>
              <a:t>, </a:t>
            </a:r>
            <a:r>
              <a:rPr lang="cs-CZ" dirty="0" err="1"/>
              <a:t>WordPress</a:t>
            </a:r>
            <a:r>
              <a:rPr lang="cs-CZ" dirty="0"/>
              <a:t>, </a:t>
            </a:r>
            <a:r>
              <a:rPr lang="cs-CZ" dirty="0" err="1"/>
              <a:t>Umbraco</a:t>
            </a:r>
            <a:r>
              <a:rPr lang="cs-CZ" dirty="0"/>
              <a:t>…</a:t>
            </a:r>
          </a:p>
        </p:txBody>
      </p:sp>
    </p:spTree>
    <p:extLst>
      <p:ext uri="{BB962C8B-B14F-4D97-AF65-F5344CB8AC3E}">
        <p14:creationId xmlns:p14="http://schemas.microsoft.com/office/powerpoint/2010/main" val="659880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19D4BD5-E5D7-4F6D-A9FF-CF44BA33A2EC}"/>
              </a:ext>
            </a:extLst>
          </p:cNvPr>
          <p:cNvSpPr>
            <a:spLocks noGrp="1"/>
          </p:cNvSpPr>
          <p:nvPr>
            <p:ph type="ftr" sz="quarter" idx="10"/>
          </p:nvPr>
        </p:nvSpPr>
        <p:spPr/>
        <p:txBody>
          <a:bodyPr/>
          <a:lstStyle/>
          <a:p>
            <a:r>
              <a:rPr lang="cs-CZ" dirty="0"/>
              <a:t>Webové stránky ve výuce</a:t>
            </a:r>
          </a:p>
        </p:txBody>
      </p:sp>
      <p:sp>
        <p:nvSpPr>
          <p:cNvPr id="3" name="Zástupný symbol pro číslo snímku 2">
            <a:extLst>
              <a:ext uri="{FF2B5EF4-FFF2-40B4-BE49-F238E27FC236}">
                <a16:creationId xmlns:a16="http://schemas.microsoft.com/office/drawing/2014/main" id="{B64CD8C5-D696-43E9-B883-FF7052F9A83E}"/>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239404BD-2904-4478-9D11-D17FEBB0D8FD}"/>
              </a:ext>
            </a:extLst>
          </p:cNvPr>
          <p:cNvSpPr>
            <a:spLocks noGrp="1"/>
          </p:cNvSpPr>
          <p:nvPr>
            <p:ph type="title"/>
          </p:nvPr>
        </p:nvSpPr>
        <p:spPr/>
        <p:txBody>
          <a:bodyPr/>
          <a:lstStyle/>
          <a:p>
            <a:r>
              <a:rPr lang="cs-CZ" dirty="0"/>
              <a:t>HTML tagy I</a:t>
            </a:r>
          </a:p>
        </p:txBody>
      </p:sp>
      <p:sp>
        <p:nvSpPr>
          <p:cNvPr id="5" name="Zástupný obsah 4">
            <a:extLst>
              <a:ext uri="{FF2B5EF4-FFF2-40B4-BE49-F238E27FC236}">
                <a16:creationId xmlns:a16="http://schemas.microsoft.com/office/drawing/2014/main" id="{F28CA66F-EA63-445B-BF7D-600B19A432B4}"/>
              </a:ext>
            </a:extLst>
          </p:cNvPr>
          <p:cNvSpPr>
            <a:spLocks noGrp="1"/>
          </p:cNvSpPr>
          <p:nvPr>
            <p:ph idx="1"/>
          </p:nvPr>
        </p:nvSpPr>
        <p:spPr/>
        <p:txBody>
          <a:bodyPr/>
          <a:lstStyle/>
          <a:p>
            <a:r>
              <a:rPr lang="cs-CZ" b="1" dirty="0"/>
              <a:t>základní tagy</a:t>
            </a:r>
            <a:r>
              <a:rPr lang="cs-CZ" dirty="0"/>
              <a:t>:</a:t>
            </a:r>
          </a:p>
          <a:p>
            <a:pPr lvl="1"/>
            <a:r>
              <a:rPr lang="cs-CZ" sz="2400" b="1" dirty="0"/>
              <a:t>&lt;h1&gt;&lt;/h1&gt;	</a:t>
            </a:r>
            <a:r>
              <a:rPr lang="cs-CZ" sz="2400" dirty="0"/>
              <a:t>hlavička (1 až 6) - &lt;h1&gt;&lt;/h1&gt; &lt;h2&gt;&lt;/h2&gt; atd.</a:t>
            </a:r>
          </a:p>
          <a:p>
            <a:pPr lvl="1"/>
            <a:r>
              <a:rPr lang="cs-CZ" sz="2400" b="1" dirty="0"/>
              <a:t>&lt;p&gt;&lt;/p&gt;		</a:t>
            </a:r>
            <a:r>
              <a:rPr lang="cs-CZ" sz="2400" dirty="0"/>
              <a:t>odstavec</a:t>
            </a:r>
          </a:p>
          <a:p>
            <a:pPr lvl="1"/>
            <a:r>
              <a:rPr lang="cs-CZ" sz="2400" b="1" dirty="0"/>
              <a:t>&lt;br /&gt;</a:t>
            </a:r>
            <a:r>
              <a:rPr lang="cs-CZ" sz="2400" dirty="0"/>
              <a:t>		zalomení řádku</a:t>
            </a:r>
          </a:p>
          <a:p>
            <a:pPr lvl="1"/>
            <a:r>
              <a:rPr lang="cs-CZ" sz="2400" b="1" dirty="0"/>
              <a:t>&lt;hr /&gt;</a:t>
            </a:r>
            <a:r>
              <a:rPr lang="cs-CZ" sz="2400" dirty="0"/>
              <a:t>		vodorovná čára</a:t>
            </a:r>
          </a:p>
          <a:p>
            <a:pPr lvl="1"/>
            <a:r>
              <a:rPr lang="cs-CZ" sz="2400" b="1" dirty="0"/>
              <a:t>&lt;b&gt;&lt;/b&gt;</a:t>
            </a:r>
            <a:r>
              <a:rPr lang="cs-CZ" sz="2400" dirty="0"/>
              <a:t>		tučný text</a:t>
            </a:r>
          </a:p>
          <a:p>
            <a:pPr lvl="1"/>
            <a:r>
              <a:rPr lang="cs-CZ" sz="2400" b="1" dirty="0"/>
              <a:t>&lt;i&gt;&lt;/i&gt;</a:t>
            </a:r>
            <a:r>
              <a:rPr lang="cs-CZ" sz="2400" dirty="0"/>
              <a:t>		kurzíva</a:t>
            </a:r>
          </a:p>
          <a:p>
            <a:pPr lvl="1"/>
            <a:r>
              <a:rPr lang="cs-CZ" sz="2400" b="1" dirty="0"/>
              <a:t>&lt;u&gt;&lt;/u&gt;</a:t>
            </a:r>
            <a:r>
              <a:rPr lang="cs-CZ" sz="2400" dirty="0"/>
              <a:t>		podtržený text</a:t>
            </a:r>
          </a:p>
          <a:p>
            <a:pPr lvl="1"/>
            <a:r>
              <a:rPr lang="cs-CZ" sz="2400" b="1" dirty="0"/>
              <a:t>&lt;sub&gt;&lt;/sub&gt;</a:t>
            </a:r>
            <a:r>
              <a:rPr lang="cs-CZ" sz="2400" dirty="0"/>
              <a:t> 	dolní index</a:t>
            </a:r>
          </a:p>
          <a:p>
            <a:pPr lvl="1"/>
            <a:r>
              <a:rPr lang="cs-CZ" sz="2400" b="1" dirty="0"/>
              <a:t>&lt;sup&gt;&lt;/sup&gt;	</a:t>
            </a:r>
            <a:r>
              <a:rPr lang="cs-CZ" sz="2400" dirty="0"/>
              <a:t>horní index</a:t>
            </a:r>
          </a:p>
          <a:p>
            <a:pPr lvl="1"/>
            <a:r>
              <a:rPr lang="cs-CZ" sz="2400" b="1" dirty="0"/>
              <a:t>&lt;a </a:t>
            </a:r>
            <a:r>
              <a:rPr lang="cs-CZ" sz="2400" b="1" dirty="0" err="1"/>
              <a:t>href</a:t>
            </a:r>
            <a:r>
              <a:rPr lang="cs-CZ" sz="2400" b="1" dirty="0"/>
              <a:t>=″URL″&gt;text odkazu&lt;/a&gt; 	</a:t>
            </a:r>
            <a:r>
              <a:rPr lang="cs-CZ" sz="2400" dirty="0"/>
              <a:t>odkaz na URL</a:t>
            </a:r>
          </a:p>
          <a:p>
            <a:pPr lvl="1"/>
            <a:r>
              <a:rPr lang="cs-CZ" sz="2400" b="1" dirty="0"/>
              <a:t>&lt;</a:t>
            </a:r>
            <a:r>
              <a:rPr lang="cs-CZ" sz="2400" b="1" dirty="0" err="1"/>
              <a:t>img</a:t>
            </a:r>
            <a:r>
              <a:rPr lang="cs-CZ" sz="2400" b="1" dirty="0"/>
              <a:t> </a:t>
            </a:r>
            <a:r>
              <a:rPr lang="cs-CZ" sz="2400" b="1" dirty="0" err="1"/>
              <a:t>src</a:t>
            </a:r>
            <a:r>
              <a:rPr lang="cs-CZ" sz="2400" b="1" dirty="0"/>
              <a:t>=″URL″ alt=″popis″ /&gt;</a:t>
            </a:r>
            <a:r>
              <a:rPr lang="cs-CZ" sz="2400" dirty="0"/>
              <a:t>	obrázek</a:t>
            </a:r>
          </a:p>
          <a:p>
            <a:pPr lvl="1"/>
            <a:endParaRPr lang="cs-CZ" sz="2400" dirty="0"/>
          </a:p>
          <a:p>
            <a:endParaRPr lang="cs-CZ" dirty="0"/>
          </a:p>
        </p:txBody>
      </p:sp>
    </p:spTree>
    <p:extLst>
      <p:ext uri="{BB962C8B-B14F-4D97-AF65-F5344CB8AC3E}">
        <p14:creationId xmlns:p14="http://schemas.microsoft.com/office/powerpoint/2010/main" val="1282875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4563A5-C68D-4E97-93A2-7E775FA70A92}"/>
              </a:ext>
            </a:extLst>
          </p:cNvPr>
          <p:cNvSpPr>
            <a:spLocks noGrp="1"/>
          </p:cNvSpPr>
          <p:nvPr>
            <p:ph type="ftr" sz="quarter" idx="10"/>
          </p:nvPr>
        </p:nvSpPr>
        <p:spPr/>
        <p:txBody>
          <a:bodyPr/>
          <a:lstStyle/>
          <a:p>
            <a:r>
              <a:rPr lang="cs-CZ" dirty="0"/>
              <a:t>Webové stránky ve výuce</a:t>
            </a:r>
          </a:p>
        </p:txBody>
      </p:sp>
      <p:sp>
        <p:nvSpPr>
          <p:cNvPr id="3" name="Zástupný symbol pro číslo snímku 2">
            <a:extLst>
              <a:ext uri="{FF2B5EF4-FFF2-40B4-BE49-F238E27FC236}">
                <a16:creationId xmlns:a16="http://schemas.microsoft.com/office/drawing/2014/main" id="{9ADD7119-C9F5-4EF7-AA42-793135F6203C}"/>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866C9B42-F6E9-4915-AC5F-282FCDEAA990}"/>
              </a:ext>
            </a:extLst>
          </p:cNvPr>
          <p:cNvSpPr>
            <a:spLocks noGrp="1"/>
          </p:cNvSpPr>
          <p:nvPr>
            <p:ph type="title"/>
          </p:nvPr>
        </p:nvSpPr>
        <p:spPr/>
        <p:txBody>
          <a:bodyPr/>
          <a:lstStyle/>
          <a:p>
            <a:r>
              <a:rPr lang="cs-CZ" dirty="0"/>
              <a:t>HTML tagy II</a:t>
            </a:r>
          </a:p>
        </p:txBody>
      </p:sp>
      <p:sp>
        <p:nvSpPr>
          <p:cNvPr id="5" name="Zástupný obsah 4">
            <a:extLst>
              <a:ext uri="{FF2B5EF4-FFF2-40B4-BE49-F238E27FC236}">
                <a16:creationId xmlns:a16="http://schemas.microsoft.com/office/drawing/2014/main" id="{BC2853D7-F68A-48F7-B2FA-E9E95A253C9A}"/>
              </a:ext>
            </a:extLst>
          </p:cNvPr>
          <p:cNvSpPr>
            <a:spLocks noGrp="1"/>
          </p:cNvSpPr>
          <p:nvPr>
            <p:ph idx="1"/>
          </p:nvPr>
        </p:nvSpPr>
        <p:spPr/>
        <p:txBody>
          <a:bodyPr/>
          <a:lstStyle/>
          <a:p>
            <a:r>
              <a:rPr lang="cs-CZ" b="1" dirty="0"/>
              <a:t>seznamy</a:t>
            </a:r>
            <a:r>
              <a:rPr lang="cs-CZ" dirty="0"/>
              <a:t>:</a:t>
            </a:r>
          </a:p>
          <a:p>
            <a:pPr lvl="1"/>
            <a:r>
              <a:rPr lang="cs-CZ" sz="2400" b="1" dirty="0"/>
              <a:t>&lt;ul&gt;&lt;/ul&gt;	</a:t>
            </a:r>
            <a:r>
              <a:rPr lang="cs-CZ" sz="2400" dirty="0"/>
              <a:t>nečíslovaný seznam</a:t>
            </a:r>
          </a:p>
          <a:p>
            <a:pPr lvl="1"/>
            <a:r>
              <a:rPr lang="cs-CZ" sz="2400" b="1" dirty="0"/>
              <a:t>&lt;</a:t>
            </a:r>
            <a:r>
              <a:rPr lang="cs-CZ" sz="2400" b="1" dirty="0" err="1"/>
              <a:t>ol</a:t>
            </a:r>
            <a:r>
              <a:rPr lang="cs-CZ" sz="2400" b="1" dirty="0"/>
              <a:t>&gt;&lt;/</a:t>
            </a:r>
            <a:r>
              <a:rPr lang="cs-CZ" sz="2400" b="1" dirty="0" err="1"/>
              <a:t>ol</a:t>
            </a:r>
            <a:r>
              <a:rPr lang="cs-CZ" sz="2400" b="1" dirty="0"/>
              <a:t>&gt;	</a:t>
            </a:r>
            <a:r>
              <a:rPr lang="cs-CZ" sz="2400" dirty="0"/>
              <a:t>číslovaný seznam</a:t>
            </a:r>
          </a:p>
          <a:p>
            <a:pPr lvl="1"/>
            <a:r>
              <a:rPr lang="cs-CZ" sz="2400" b="1" dirty="0"/>
              <a:t>&lt;</a:t>
            </a:r>
            <a:r>
              <a:rPr lang="cs-CZ" sz="2400" b="1" dirty="0" err="1"/>
              <a:t>li</a:t>
            </a:r>
            <a:r>
              <a:rPr lang="cs-CZ" sz="2400" b="1" dirty="0"/>
              <a:t>&gt;&lt;/</a:t>
            </a:r>
            <a:r>
              <a:rPr lang="cs-CZ" sz="2400" b="1" dirty="0" err="1"/>
              <a:t>li</a:t>
            </a:r>
            <a:r>
              <a:rPr lang="cs-CZ" sz="2400" b="1" dirty="0"/>
              <a:t>&gt; </a:t>
            </a:r>
            <a:r>
              <a:rPr lang="cs-CZ" sz="2400" dirty="0"/>
              <a:t>		položka seznamu</a:t>
            </a:r>
          </a:p>
          <a:p>
            <a:r>
              <a:rPr lang="cs-CZ" b="1" dirty="0"/>
              <a:t>tabulky</a:t>
            </a:r>
            <a:r>
              <a:rPr lang="cs-CZ" dirty="0"/>
              <a:t>:</a:t>
            </a:r>
          </a:p>
          <a:p>
            <a:pPr lvl="1"/>
            <a:r>
              <a:rPr lang="cs-CZ" sz="2400" b="1" dirty="0"/>
              <a:t>&lt;table&gt;&lt;/table&gt;</a:t>
            </a:r>
            <a:r>
              <a:rPr lang="cs-CZ" sz="2400" dirty="0"/>
              <a:t> 	tabulka</a:t>
            </a:r>
          </a:p>
          <a:p>
            <a:pPr lvl="1"/>
            <a:r>
              <a:rPr lang="cs-CZ" sz="2400" b="1" dirty="0"/>
              <a:t>&lt;</a:t>
            </a:r>
            <a:r>
              <a:rPr lang="cs-CZ" sz="2400" b="1" dirty="0" err="1"/>
              <a:t>tr</a:t>
            </a:r>
            <a:r>
              <a:rPr lang="cs-CZ" sz="2400" b="1" dirty="0"/>
              <a:t>&gt;&lt;/</a:t>
            </a:r>
            <a:r>
              <a:rPr lang="cs-CZ" sz="2400" b="1" dirty="0" err="1"/>
              <a:t>tr</a:t>
            </a:r>
            <a:r>
              <a:rPr lang="cs-CZ" sz="2400" b="1" dirty="0"/>
              <a:t>&gt;			</a:t>
            </a:r>
            <a:r>
              <a:rPr lang="cs-CZ" sz="2400" dirty="0"/>
              <a:t>řádek tabulky</a:t>
            </a:r>
          </a:p>
          <a:p>
            <a:pPr lvl="1"/>
            <a:r>
              <a:rPr lang="cs-CZ" sz="2400" b="1" dirty="0"/>
              <a:t>&lt;</a:t>
            </a:r>
            <a:r>
              <a:rPr lang="cs-CZ" sz="2400" b="1" dirty="0" err="1"/>
              <a:t>td</a:t>
            </a:r>
            <a:r>
              <a:rPr lang="cs-CZ" sz="2400" b="1" dirty="0"/>
              <a:t>&gt;&lt;/</a:t>
            </a:r>
            <a:r>
              <a:rPr lang="cs-CZ" sz="2400" b="1" dirty="0" err="1"/>
              <a:t>td</a:t>
            </a:r>
            <a:r>
              <a:rPr lang="cs-CZ" sz="2400" b="1" dirty="0"/>
              <a:t>&gt; 		</a:t>
            </a:r>
            <a:r>
              <a:rPr lang="cs-CZ" sz="2400" dirty="0"/>
              <a:t>buňka tabulky</a:t>
            </a:r>
          </a:p>
          <a:p>
            <a:r>
              <a:rPr lang="cs-CZ" b="1" dirty="0"/>
              <a:t>znakové entity:</a:t>
            </a:r>
          </a:p>
          <a:p>
            <a:pPr lvl="1"/>
            <a:r>
              <a:rPr lang="cs-CZ" sz="2400" b="1" dirty="0"/>
              <a:t>&amp;copy; </a:t>
            </a:r>
            <a:r>
              <a:rPr lang="cs-CZ" sz="2400" dirty="0"/>
              <a:t>		©</a:t>
            </a:r>
          </a:p>
          <a:p>
            <a:pPr lvl="1"/>
            <a:r>
              <a:rPr lang="cs-CZ" sz="2400" b="1" dirty="0"/>
              <a:t>&amp;</a:t>
            </a:r>
            <a:r>
              <a:rPr lang="cs-CZ" sz="2400" b="1" dirty="0" err="1"/>
              <a:t>nbsp</a:t>
            </a:r>
            <a:r>
              <a:rPr lang="cs-CZ" sz="2400" b="1" dirty="0"/>
              <a:t>;</a:t>
            </a:r>
            <a:r>
              <a:rPr lang="cs-CZ" sz="2400" dirty="0"/>
              <a:t>		nedělitelná mezera</a:t>
            </a:r>
            <a:endParaRPr lang="cs-CZ" dirty="0"/>
          </a:p>
        </p:txBody>
      </p:sp>
    </p:spTree>
    <p:extLst>
      <p:ext uri="{BB962C8B-B14F-4D97-AF65-F5344CB8AC3E}">
        <p14:creationId xmlns:p14="http://schemas.microsoft.com/office/powerpoint/2010/main" val="753428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6D0AEBF-1385-429A-8E8D-655A0868C428}"/>
              </a:ext>
            </a:extLst>
          </p:cNvPr>
          <p:cNvSpPr>
            <a:spLocks noGrp="1"/>
          </p:cNvSpPr>
          <p:nvPr>
            <p:ph type="ftr" sz="quarter" idx="10"/>
          </p:nvPr>
        </p:nvSpPr>
        <p:spPr/>
        <p:txBody>
          <a:bodyPr/>
          <a:lstStyle/>
          <a:p>
            <a:r>
              <a:rPr lang="cs-CZ" dirty="0"/>
              <a:t>Webové stránky ve výuce</a:t>
            </a:r>
          </a:p>
        </p:txBody>
      </p:sp>
      <p:sp>
        <p:nvSpPr>
          <p:cNvPr id="3" name="Zástupný symbol pro číslo snímku 2">
            <a:extLst>
              <a:ext uri="{FF2B5EF4-FFF2-40B4-BE49-F238E27FC236}">
                <a16:creationId xmlns:a16="http://schemas.microsoft.com/office/drawing/2014/main" id="{AF0D465F-7D51-4324-8D0A-11F3C4514B28}"/>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2BABC3BA-BE1B-4207-A8C3-8AB9302B4FF0}"/>
              </a:ext>
            </a:extLst>
          </p:cNvPr>
          <p:cNvSpPr>
            <a:spLocks noGrp="1"/>
          </p:cNvSpPr>
          <p:nvPr>
            <p:ph type="title"/>
          </p:nvPr>
        </p:nvSpPr>
        <p:spPr/>
        <p:txBody>
          <a:bodyPr/>
          <a:lstStyle/>
          <a:p>
            <a:r>
              <a:rPr lang="cs-CZ" dirty="0"/>
              <a:t>Na co myslet</a:t>
            </a:r>
          </a:p>
        </p:txBody>
      </p:sp>
      <p:sp>
        <p:nvSpPr>
          <p:cNvPr id="5" name="Zástupný obsah 4">
            <a:extLst>
              <a:ext uri="{FF2B5EF4-FFF2-40B4-BE49-F238E27FC236}">
                <a16:creationId xmlns:a16="http://schemas.microsoft.com/office/drawing/2014/main" id="{29016759-C74F-4039-90DA-A2CE022C789D}"/>
              </a:ext>
            </a:extLst>
          </p:cNvPr>
          <p:cNvSpPr>
            <a:spLocks noGrp="1"/>
          </p:cNvSpPr>
          <p:nvPr>
            <p:ph idx="1"/>
          </p:nvPr>
        </p:nvSpPr>
        <p:spPr/>
        <p:txBody>
          <a:bodyPr/>
          <a:lstStyle/>
          <a:p>
            <a:r>
              <a:rPr lang="cs-CZ" dirty="0"/>
              <a:t>Na různá velká zařízení (telefony, tablety, PC atp.)</a:t>
            </a:r>
          </a:p>
          <a:p>
            <a:r>
              <a:rPr lang="cs-CZ" dirty="0"/>
              <a:t>Odkazy mimo vlastní web – otevřít v nové záložce </a:t>
            </a:r>
          </a:p>
          <a:p>
            <a:pPr lvl="1"/>
            <a:r>
              <a:rPr lang="cs-CZ" dirty="0"/>
              <a:t>Proč? </a:t>
            </a:r>
          </a:p>
          <a:p>
            <a:r>
              <a:rPr lang="cs-CZ" dirty="0"/>
              <a:t>Typografické chyby </a:t>
            </a:r>
            <a:r>
              <a:rPr lang="cs-CZ" dirty="0">
                <a:sym typeface="Wingdings" panose="05000000000000000000" pitchFamily="2" charset="2"/>
              </a:rPr>
              <a:t></a:t>
            </a:r>
          </a:p>
          <a:p>
            <a:r>
              <a:rPr lang="cs-CZ" dirty="0"/>
              <a:t>Věcný obsah (hodiny, kdo má svátek…)</a:t>
            </a:r>
          </a:p>
          <a:p>
            <a:r>
              <a:rPr lang="cs-CZ" dirty="0"/>
              <a:t>Grafika a jednoduchost</a:t>
            </a:r>
          </a:p>
          <a:p>
            <a:pPr marL="72000" indent="0">
              <a:buNone/>
            </a:pPr>
            <a:endParaRPr lang="cs-CZ" dirty="0"/>
          </a:p>
          <a:p>
            <a:endParaRPr lang="cs-CZ" dirty="0"/>
          </a:p>
          <a:p>
            <a:endParaRPr lang="cs-CZ" dirty="0"/>
          </a:p>
        </p:txBody>
      </p:sp>
    </p:spTree>
    <p:extLst>
      <p:ext uri="{BB962C8B-B14F-4D97-AF65-F5344CB8AC3E}">
        <p14:creationId xmlns:p14="http://schemas.microsoft.com/office/powerpoint/2010/main" val="2174765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34D5001-2260-487A-813E-7127522E33BB}"/>
              </a:ext>
            </a:extLst>
          </p:cNvPr>
          <p:cNvSpPr>
            <a:spLocks noGrp="1"/>
          </p:cNvSpPr>
          <p:nvPr>
            <p:ph type="ftr" sz="quarter" idx="10"/>
          </p:nvPr>
        </p:nvSpPr>
        <p:spPr/>
        <p:txBody>
          <a:bodyPr/>
          <a:lstStyle/>
          <a:p>
            <a:r>
              <a:rPr lang="cs-CZ" dirty="0"/>
              <a:t>Webové stránky ve výuce</a:t>
            </a:r>
          </a:p>
        </p:txBody>
      </p:sp>
      <p:sp>
        <p:nvSpPr>
          <p:cNvPr id="3" name="Zástupný symbol pro číslo snímku 2">
            <a:extLst>
              <a:ext uri="{FF2B5EF4-FFF2-40B4-BE49-F238E27FC236}">
                <a16:creationId xmlns:a16="http://schemas.microsoft.com/office/drawing/2014/main" id="{6FD0C0D3-07ED-4909-B6A4-D2BA34B99B2F}"/>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C732A100-58F1-4C7F-B443-F81113548545}"/>
              </a:ext>
            </a:extLst>
          </p:cNvPr>
          <p:cNvSpPr>
            <a:spLocks noGrp="1"/>
          </p:cNvSpPr>
          <p:nvPr>
            <p:ph type="title"/>
          </p:nvPr>
        </p:nvSpPr>
        <p:spPr/>
        <p:txBody>
          <a:bodyPr/>
          <a:lstStyle/>
          <a:p>
            <a:r>
              <a:rPr lang="cs-CZ" dirty="0"/>
              <a:t>Praktická ukázka</a:t>
            </a:r>
          </a:p>
        </p:txBody>
      </p:sp>
      <p:sp>
        <p:nvSpPr>
          <p:cNvPr id="5" name="Zástupný obsah 4">
            <a:extLst>
              <a:ext uri="{FF2B5EF4-FFF2-40B4-BE49-F238E27FC236}">
                <a16:creationId xmlns:a16="http://schemas.microsoft.com/office/drawing/2014/main" id="{FA9A422C-3740-4866-BA7E-22BEEF053C7B}"/>
              </a:ext>
            </a:extLst>
          </p:cNvPr>
          <p:cNvSpPr>
            <a:spLocks noGrp="1"/>
          </p:cNvSpPr>
          <p:nvPr>
            <p:ph idx="1"/>
          </p:nvPr>
        </p:nvSpPr>
        <p:spPr/>
        <p:txBody>
          <a:bodyPr/>
          <a:lstStyle/>
          <a:p>
            <a:r>
              <a:rPr lang="cs-CZ" dirty="0">
                <a:hlinkClick r:id="rId2"/>
              </a:rPr>
              <a:t>https://webcentrum.muni.cz/redakce/</a:t>
            </a:r>
            <a:endParaRPr lang="cs-CZ" dirty="0"/>
          </a:p>
          <a:p>
            <a:r>
              <a:rPr lang="cs-CZ" dirty="0"/>
              <a:t>Vytvoření stránky</a:t>
            </a:r>
          </a:p>
          <a:p>
            <a:r>
              <a:rPr lang="cs-CZ" dirty="0"/>
              <a:t>Vložení „</a:t>
            </a:r>
            <a:r>
              <a:rPr lang="cs-CZ" dirty="0" err="1"/>
              <a:t>heroboxu</a:t>
            </a:r>
            <a:r>
              <a:rPr lang="cs-CZ" dirty="0"/>
              <a:t>“</a:t>
            </a:r>
          </a:p>
          <a:p>
            <a:r>
              <a:rPr lang="cs-CZ" dirty="0"/>
              <a:t>Vložení obrázku</a:t>
            </a:r>
          </a:p>
          <a:p>
            <a:r>
              <a:rPr lang="cs-CZ" dirty="0"/>
              <a:t>Vložení textového pole a ikony</a:t>
            </a:r>
          </a:p>
          <a:p>
            <a:r>
              <a:rPr lang="cs-CZ" dirty="0"/>
              <a:t>Vložení své vizitky</a:t>
            </a:r>
          </a:p>
          <a:p>
            <a:r>
              <a:rPr lang="cs-CZ" dirty="0"/>
              <a:t>Vložení videa z YouTube (elementem a pomocí HTML)</a:t>
            </a:r>
          </a:p>
        </p:txBody>
      </p:sp>
    </p:spTree>
    <p:extLst>
      <p:ext uri="{BB962C8B-B14F-4D97-AF65-F5344CB8AC3E}">
        <p14:creationId xmlns:p14="http://schemas.microsoft.com/office/powerpoint/2010/main" val="3680978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D60B287-45F1-4E79-AD5B-79A63429D9BD}"/>
              </a:ext>
            </a:extLst>
          </p:cNvPr>
          <p:cNvSpPr>
            <a:spLocks noGrp="1"/>
          </p:cNvSpPr>
          <p:nvPr>
            <p:ph type="ftr" sz="quarter" idx="10"/>
          </p:nvPr>
        </p:nvSpPr>
        <p:spPr/>
        <p:txBody>
          <a:bodyPr/>
          <a:lstStyle/>
          <a:p>
            <a:r>
              <a:rPr lang="cs-CZ" dirty="0"/>
              <a:t>Webové stránky ve výuce</a:t>
            </a:r>
          </a:p>
        </p:txBody>
      </p:sp>
      <p:sp>
        <p:nvSpPr>
          <p:cNvPr id="3" name="Zástupný symbol pro číslo snímku 2">
            <a:extLst>
              <a:ext uri="{FF2B5EF4-FFF2-40B4-BE49-F238E27FC236}">
                <a16:creationId xmlns:a16="http://schemas.microsoft.com/office/drawing/2014/main" id="{CC3151CD-6723-4643-A1CC-CDF66909A8FB}"/>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EA12F508-94C1-4EF2-8494-E643095AC63F}"/>
              </a:ext>
            </a:extLst>
          </p:cNvPr>
          <p:cNvSpPr>
            <a:spLocks noGrp="1"/>
          </p:cNvSpPr>
          <p:nvPr>
            <p:ph type="title"/>
          </p:nvPr>
        </p:nvSpPr>
        <p:spPr/>
        <p:txBody>
          <a:bodyPr/>
          <a:lstStyle/>
          <a:p>
            <a:r>
              <a:rPr lang="cs-CZ" dirty="0"/>
              <a:t>Užitečné odkazy</a:t>
            </a:r>
          </a:p>
        </p:txBody>
      </p:sp>
      <p:sp>
        <p:nvSpPr>
          <p:cNvPr id="5" name="Zástupný obsah 4">
            <a:extLst>
              <a:ext uri="{FF2B5EF4-FFF2-40B4-BE49-F238E27FC236}">
                <a16:creationId xmlns:a16="http://schemas.microsoft.com/office/drawing/2014/main" id="{4D4DBFDE-F388-4AC2-8AB0-764179FBF64A}"/>
              </a:ext>
            </a:extLst>
          </p:cNvPr>
          <p:cNvSpPr>
            <a:spLocks noGrp="1"/>
          </p:cNvSpPr>
          <p:nvPr>
            <p:ph idx="1"/>
          </p:nvPr>
        </p:nvSpPr>
        <p:spPr/>
        <p:txBody>
          <a:bodyPr/>
          <a:lstStyle/>
          <a:p>
            <a:r>
              <a:rPr lang="cs-CZ" dirty="0"/>
              <a:t>Popis HTML jazyka: </a:t>
            </a:r>
            <a:r>
              <a:rPr lang="cs-CZ" dirty="0">
                <a:hlinkClick r:id="rId2"/>
              </a:rPr>
              <a:t>https://www.jakpsatweb.cz/</a:t>
            </a:r>
            <a:endParaRPr lang="cs-CZ" dirty="0"/>
          </a:p>
          <a:p>
            <a:r>
              <a:rPr lang="cs-CZ" dirty="0"/>
              <a:t>Vysvětlení SEO: </a:t>
            </a:r>
            <a:r>
              <a:rPr lang="cs-CZ" dirty="0">
                <a:hlinkClick r:id="rId3"/>
              </a:rPr>
              <a:t>https://cs.wikipedia.org/wiki/Optimalizace_pro_vyhled%C3%A1va%C4%8De</a:t>
            </a:r>
            <a:endParaRPr lang="cs-CZ" dirty="0"/>
          </a:p>
          <a:p>
            <a:r>
              <a:rPr lang="cs-CZ" dirty="0"/>
              <a:t>Informace k doménám: </a:t>
            </a:r>
            <a:r>
              <a:rPr lang="cs-CZ" dirty="0">
                <a:hlinkClick r:id="rId4"/>
              </a:rPr>
              <a:t>https://www.nic.cz/</a:t>
            </a:r>
            <a:endParaRPr lang="cs-CZ" dirty="0"/>
          </a:p>
          <a:p>
            <a:r>
              <a:rPr lang="cs-CZ" dirty="0"/>
              <a:t>Redakční systém zdarma: </a:t>
            </a:r>
            <a:r>
              <a:rPr lang="cs-CZ" dirty="0">
                <a:hlinkClick r:id="rId5"/>
              </a:rPr>
              <a:t>https://wordpress.com/</a:t>
            </a:r>
            <a:r>
              <a:rPr lang="cs-CZ" dirty="0"/>
              <a:t> </a:t>
            </a:r>
          </a:p>
        </p:txBody>
      </p:sp>
    </p:spTree>
    <p:extLst>
      <p:ext uri="{BB962C8B-B14F-4D97-AF65-F5344CB8AC3E}">
        <p14:creationId xmlns:p14="http://schemas.microsoft.com/office/powerpoint/2010/main" val="38732504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sci-prezentace-16-9-cz-v11.potx" id="{752B7536-5AE2-417E-ADC9-516CF57E47A0}" vid="{C3A561A7-18A2-4AA4-BD35-A7AB220CBEDF}"/>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muni-sci-prezentace-16-9-cz-v11 (2)</Template>
  <TotalTime>76</TotalTime>
  <Words>633</Words>
  <Application>Microsoft Office PowerPoint</Application>
  <PresentationFormat>Širokoúhlá obrazovka</PresentationFormat>
  <Paragraphs>93</Paragraphs>
  <Slides>12</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12</vt:i4>
      </vt:variant>
    </vt:vector>
  </HeadingPairs>
  <TitlesOfParts>
    <vt:vector size="19" baseType="lpstr">
      <vt:lpstr>Arial</vt:lpstr>
      <vt:lpstr>Calibri</vt:lpstr>
      <vt:lpstr>Calibri-Bold</vt:lpstr>
      <vt:lpstr>Tahoma</vt:lpstr>
      <vt:lpstr>Times New Roman</vt:lpstr>
      <vt:lpstr>Wingdings</vt:lpstr>
      <vt:lpstr>Prezentace_MU_CZ</vt:lpstr>
      <vt:lpstr>Webové stránky ve výuce (e-learning)</vt:lpstr>
      <vt:lpstr>K čemu lze využít webovou stránku</vt:lpstr>
      <vt:lpstr>Základní pojmy</vt:lpstr>
      <vt:lpstr>Redakční systém</vt:lpstr>
      <vt:lpstr>HTML tagy I</vt:lpstr>
      <vt:lpstr>HTML tagy II</vt:lpstr>
      <vt:lpstr>Na co myslet</vt:lpstr>
      <vt:lpstr>Praktická ukázka</vt:lpstr>
      <vt:lpstr>Užitečné odkazy</vt:lpstr>
      <vt:lpstr>Dotazy a diskuze</vt:lpstr>
      <vt:lpstr>Zdroje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Webové stránky ve výuce</dc:title>
  <dc:creator>Dominik Rada</dc:creator>
  <cp:lastModifiedBy>Dominik Alvaro Rada</cp:lastModifiedBy>
  <cp:revision>1</cp:revision>
  <cp:lastPrinted>1601-01-01T00:00:00Z</cp:lastPrinted>
  <dcterms:created xsi:type="dcterms:W3CDTF">2021-11-09T08:24:38Z</dcterms:created>
  <dcterms:modified xsi:type="dcterms:W3CDTF">2022-09-12T18:00:32Z</dcterms:modified>
</cp:coreProperties>
</file>