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BB30-2C37-3970-987C-59EE32DB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CFA30-2B37-B7A0-970F-3CA6A73A9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60EC4-69A6-EF34-F527-69DBCBF1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BDD55-984B-5DB1-4F3C-47CD6263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210D3-1065-C29C-8C57-0974A483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0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D983-4EE0-8212-C598-AF5F6D5D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343E3-BFD4-A13B-108E-005100A6A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2097C-EBBC-8915-FF8B-4A341498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28FA8-68D7-54E5-EAED-EC7A2E77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1554-469A-5501-0C3A-A296CE8B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7BE52-D5C0-7FB3-5612-8710CADB0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367ED-1007-5D9C-7681-9F660665F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A037-5E32-3BFB-4071-498DC736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82E8-2AB2-69B2-B455-FC1561FA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BC9D-6E59-AC38-BC71-B40485F7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3B98-07F5-D64E-2BB6-A6B9661F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DE24-6229-B428-4286-016792E7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950C2-6407-DF04-9710-EC24F68D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8622-C47A-12BA-4BDD-82F5374D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23CD5-A744-1DA3-3D77-14B9DE8D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CD89-AA95-DD81-3140-7C9FA4C7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54AC7-8FAE-0684-B832-8D8C8F944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D89B-E234-9CA5-4C27-69641C3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0114-9E02-0AF8-FC73-95F7E786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07482-7648-5A86-C0F0-97DFC88F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7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9B73-187A-E247-71D8-6A7257B0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DF86-4CE6-7364-AC06-1FFA9DB45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1AEEB-2209-98EE-A7CD-26203CEE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EADC0-71AC-58AC-D742-17C49B38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7AF81-FFCD-F64E-EE49-5044D78A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056A6-64FB-084D-EA7D-24EE76F3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2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B992-5753-7EF4-8DDC-541466EE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B7D80-7745-4B0A-BDD5-81D3BA13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D6F8C-6C80-CCC9-F584-B3B8ADD4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079AD-8877-E32F-B2C6-693D6F206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D8F57-F0F2-B253-239B-A618DEFA0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43D4B-10B4-8B00-B965-D011A6E3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7F4F6-AAB7-BC82-07B2-DC1B4E3A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3A707-F436-03EA-E8EF-8BA78355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9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7700-248A-E5CA-3445-2949E8D8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363BD-4DD2-B62B-C47C-19D27852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B3AFE-FC6E-F2D3-648A-1090B430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16A0D-E643-7826-5797-FB356E60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AA4A9-C9FF-5CF0-B446-4615A067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EEB05-E0B4-3897-8BED-789DBBF9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7EC69-42A8-96D0-2E8B-E1A01B4D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6A39-1D65-1AFE-85B2-E96C3767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4B124-0F8D-DD0B-8A98-F50256181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30D19-E483-251B-C9C0-5336AE23F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7870B-DD8B-AB93-2CE5-69DC062F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BC3C5-F586-502B-2DFD-E9B7BB3E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54231-FD7E-523B-EDD8-2245BE55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D07F-2042-ADB4-2DB2-37FC2CD9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AE165-5705-8D9A-FBDB-5AB3DBE4B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07727-CB63-0BA1-43D8-D2164106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3E3E-0EC6-775C-9E3A-0CED309F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37DC5-07E2-95DF-86AF-16A83081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F6B45-B2D1-679B-E1BD-F4B7B7A8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5F764-A7DF-6B8E-92DE-DC2C6894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C6E11-68EC-5B21-DE0C-1AFA2B1F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2283E-CDF1-C12C-33EF-80A740D86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E187-CC82-41D6-8911-8C326E21A27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10025-4772-4D7F-A002-A23E46DA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BA5D6-29E2-9FF4-043D-0734DE0B3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C9A9-72A2-40B8-A9C4-6D38A038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textilu.cz/elearning/476/zaklady-textilnich-technologii/zuslechtovani-textilili/Uvod-do-problematiky-zuslechtovani-textilii.html?fbclid=IwAR2PuGuG-U1f-ieZsAhLGdbMmR2B9tpf49t1lERc8txoYjuqKTissowZf2k" TargetMode="External"/><Relationship Id="rId2" Type="http://schemas.openxmlformats.org/officeDocument/2006/relationships/hyperlink" Target="https://abeautifulmess.com/experimenting-with-natural-dy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archive.org/details/naturalcolorvibr0000du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86FFBA-AB65-492B-8203-FF979BFB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42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20269-16B5-CF70-9779-616D65E5C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997" y="1365644"/>
            <a:ext cx="9144000" cy="2387600"/>
          </a:xfrm>
        </p:spPr>
        <p:txBody>
          <a:bodyPr/>
          <a:lstStyle/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Barviva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textilii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101EB-3870-E3AF-256D-C9528FFB3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4509" y="6233020"/>
            <a:ext cx="2010561" cy="375407"/>
          </a:xfrm>
        </p:spPr>
        <p:txBody>
          <a:bodyPr>
            <a:normAutofit/>
          </a:bodyPr>
          <a:lstStyle/>
          <a:p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Tereza Psotová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92E1FF-3348-DD37-F228-1F98A092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7709"/>
            <a:ext cx="12192000" cy="6842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367B3-9292-8D71-5267-3BD1B7AC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Syntetická /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přírodní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barviva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033C2-03F0-B812-080C-B71552D6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 a nevýhody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stabilita, odolnost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barevná škála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trvanlivost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57545-C580-8E65-3C98-14256831CB7A}"/>
              </a:ext>
            </a:extLst>
          </p:cNvPr>
          <p:cNvSpPr txBox="1"/>
          <p:nvPr/>
        </p:nvSpPr>
        <p:spPr>
          <a:xfrm>
            <a:off x="11353800" y="6492875"/>
            <a:ext cx="60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2054A-D40A-2573-9A45-5621352C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260" y="3782388"/>
            <a:ext cx="3627539" cy="2394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D0BCD-A311-ECC8-1EFE-5E0991A26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65" y="1690688"/>
            <a:ext cx="3589057" cy="23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7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7055-B57D-C2DF-8726-A1CCF637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aplikace barev na textil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60899-F9A4-EF83-67E0-FAB7D6043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Immerse</a:t>
            </a: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Spray</a:t>
            </a: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Padding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Printing</a:t>
            </a: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Kombinace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4CFAB-D574-7F92-FA19-C6C2AF4E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5418"/>
            <a:ext cx="12192000" cy="6842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0E831-0500-0401-8DC9-5B1B577BE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551" y="1658122"/>
            <a:ext cx="2737109" cy="3647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2F20E-0368-A190-EE29-D7BC4990F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45" y="1658122"/>
            <a:ext cx="5290509" cy="3661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C1D7A8-E7CC-1FDE-1531-D8D3BC74ED3D}"/>
              </a:ext>
            </a:extLst>
          </p:cNvPr>
          <p:cNvSpPr txBox="1"/>
          <p:nvPr/>
        </p:nvSpPr>
        <p:spPr>
          <a:xfrm>
            <a:off x="11410938" y="6414273"/>
            <a:ext cx="40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7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DC92A8-B893-92C4-85C0-20A36169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8723" y="0"/>
            <a:ext cx="12192000" cy="6842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B3FFF-500E-7514-71B7-11CA2BF2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ponoření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5D1BB-B6C6-0DF1-1D7A-43657D80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55813"/>
            <a:ext cx="6228720" cy="298459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DAF8D2-958B-AC91-BD1F-49056E221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522" y="431509"/>
            <a:ext cx="4288972" cy="2845568"/>
          </a:xfrm>
          <a:prstGeom prst="rect">
            <a:avLst/>
          </a:prstGeom>
        </p:spPr>
      </p:pic>
      <p:pic>
        <p:nvPicPr>
          <p:cNvPr id="1034" name="Picture 10" descr="Dylon multi-purpose dye | ZEM DancesportUK">
            <a:extLst>
              <a:ext uri="{FF2B5EF4-FFF2-40B4-BE49-F238E27FC236}">
                <a16:creationId xmlns:a16="http://schemas.microsoft.com/office/drawing/2014/main" id="{F188AFCF-062E-1A24-5EEA-291D6CB6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5754" y="2645768"/>
            <a:ext cx="2722507" cy="42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4B6670-5957-BF72-D849-78B8A0A3EE3E}"/>
              </a:ext>
            </a:extLst>
          </p:cNvPr>
          <p:cNvSpPr txBox="1"/>
          <p:nvPr/>
        </p:nvSpPr>
        <p:spPr>
          <a:xfrm>
            <a:off x="911504" y="1474475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Výhody/nevýhody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0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378D-E61D-8CD1-D522-B5E63C0B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Postřiková metoda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B3AD7-3C71-9022-560E-BF146BDD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CAAF1-E954-D242-31F5-2A13880846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5418"/>
            <a:ext cx="12192000" cy="6842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0CCCC-26A0-C600-0AE7-F9D6DBB09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91" y="1999733"/>
            <a:ext cx="10502018" cy="40031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069B55-916B-337E-F55D-A6930D98E078}"/>
              </a:ext>
            </a:extLst>
          </p:cNvPr>
          <p:cNvSpPr txBox="1"/>
          <p:nvPr/>
        </p:nvSpPr>
        <p:spPr>
          <a:xfrm>
            <a:off x="11353800" y="637147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FB8E1-0942-28CE-BA92-19527F2896A7}"/>
              </a:ext>
            </a:extLst>
          </p:cNvPr>
          <p:cNvSpPr txBox="1"/>
          <p:nvPr/>
        </p:nvSpPr>
        <p:spPr>
          <a:xfrm>
            <a:off x="838200" y="1321356"/>
            <a:ext cx="872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Výhody/nevýhody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3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69B780-9BB7-3A7F-2A9E-302934EEE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7709"/>
            <a:ext cx="12192000" cy="6842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604DB-C7D5-CA59-08BB-C6D770A4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Válcování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C40EDC-0C0B-88EA-3359-2E631F690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3559" y="2370247"/>
            <a:ext cx="4762500" cy="3295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AA75C-352C-4763-EA55-98EAFE63C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185" y="1497493"/>
            <a:ext cx="3617256" cy="4823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DE990-5523-613A-DD0F-70B3CD121211}"/>
              </a:ext>
            </a:extLst>
          </p:cNvPr>
          <p:cNvSpPr txBox="1"/>
          <p:nvPr/>
        </p:nvSpPr>
        <p:spPr>
          <a:xfrm>
            <a:off x="11648260" y="6471998"/>
            <a:ext cx="32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ABE9E-D59F-5CA3-9429-B445F367768A}"/>
              </a:ext>
            </a:extLst>
          </p:cNvPr>
          <p:cNvSpPr txBox="1"/>
          <p:nvPr/>
        </p:nvSpPr>
        <p:spPr>
          <a:xfrm>
            <a:off x="860916" y="150602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Výhody/nevýhody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5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C2DCCE-1005-89D5-72C3-B74E090782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5418"/>
            <a:ext cx="12192000" cy="6842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EA265-E24E-D69A-772E-7EC0A288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Potisk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3233E9-E588-4571-D560-41B538FAE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Výhody/nevýhody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iLoveToCreate Blog: Hand Stamped &amp; Dyed Fabrics">
            <a:extLst>
              <a:ext uri="{FF2B5EF4-FFF2-40B4-BE49-F238E27FC236}">
                <a16:creationId xmlns:a16="http://schemas.microsoft.com/office/drawing/2014/main" id="{C77EDFF6-1248-4188-3D6E-31378B230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r="5435"/>
          <a:stretch/>
        </p:blipFill>
        <p:spPr bwMode="auto">
          <a:xfrm>
            <a:off x="5096514" y="875809"/>
            <a:ext cx="6222628" cy="51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BB5684-287B-11D4-1866-A427140563BA}"/>
              </a:ext>
            </a:extLst>
          </p:cNvPr>
          <p:cNvSpPr txBox="1"/>
          <p:nvPr/>
        </p:nvSpPr>
        <p:spPr>
          <a:xfrm>
            <a:off x="11437769" y="6406139"/>
            <a:ext cx="30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825C-3266-C02B-6D10-2D8F51DE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US" dirty="0"/>
          </a:p>
        </p:txBody>
      </p:sp>
      <p:sp>
        <p:nvSpPr>
          <p:cNvPr id="4" name="AutoShape 2" descr="6 colorful square pieces of canvas bags with flower petals on them">
            <a:extLst>
              <a:ext uri="{FF2B5EF4-FFF2-40B4-BE49-F238E27FC236}">
                <a16:creationId xmlns:a16="http://schemas.microsoft.com/office/drawing/2014/main" id="{EC8CC37B-E913-8AED-1DD4-13EB43F22D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6 colorful square pieces of canvas bags with flower petals on them">
            <a:extLst>
              <a:ext uri="{FF2B5EF4-FFF2-40B4-BE49-F238E27FC236}">
                <a16:creationId xmlns:a16="http://schemas.microsoft.com/office/drawing/2014/main" id="{7C59D18D-58CD-6D57-3AC8-06415335FD7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VELÍŠEK, Jan; HAJŠLOVÁ, Jana. Chemie potravin 2. 3. vyd. Tábor: OSSIS, 2009. 644 s. ISBN 978-80-86659-16-9</a:t>
            </a:r>
            <a:endParaRPr lang="cs-CZ" dirty="0">
              <a:hlinkClick r:id="rId2"/>
            </a:endParaRPr>
          </a:p>
          <a:p>
            <a:r>
              <a:rPr lang="en-US" dirty="0">
                <a:hlinkClick r:id="rId2"/>
              </a:rPr>
              <a:t>https://abeautifulmess.com/experimenting-with-natural-dyes/</a:t>
            </a:r>
            <a:endParaRPr lang="cs-CZ" dirty="0"/>
          </a:p>
          <a:p>
            <a:r>
              <a:rPr lang="en-US" dirty="0">
                <a:hlinkClick r:id="rId3"/>
              </a:rPr>
              <a:t>https://www.skolatextilu.cz/elearning/476/zaklady-textilnich-technologii/zuslechtovani-textilili/Uvod-do-problematiky-zuslechtovani-textilii.html?fbclid=IwAR2PuGuG-U1f-ieZsAhLGdbMmR2B9tpf49t1lERc8txoYjuqKTissowZf2k</a:t>
            </a:r>
            <a:endParaRPr lang="cs-CZ" dirty="0"/>
          </a:p>
          <a:p>
            <a:r>
              <a:rPr lang="cs-CZ" dirty="0">
                <a:hlinkClick r:id="rId4"/>
              </a:rPr>
              <a:t>https://archive.org/details/naturalcolorvibr0000duer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F7748-2075-4F59-2D81-96C9020AD6F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0" y="15418"/>
            <a:ext cx="12192000" cy="6842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15B616-14F2-013A-85C4-41BA0C1A4C21}"/>
              </a:ext>
            </a:extLst>
          </p:cNvPr>
          <p:cNvSpPr txBox="1"/>
          <p:nvPr/>
        </p:nvSpPr>
        <p:spPr>
          <a:xfrm>
            <a:off x="11353800" y="6371471"/>
            <a:ext cx="568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0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123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Barviva v textilii</vt:lpstr>
      <vt:lpstr>Syntetická / přírodní barviva</vt:lpstr>
      <vt:lpstr>Typy aplikace barev na textil</vt:lpstr>
      <vt:lpstr>Metoda ponoření</vt:lpstr>
      <vt:lpstr>Postřiková metoda</vt:lpstr>
      <vt:lpstr>Válcování</vt:lpstr>
      <vt:lpstr>Potisk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Barviva v textilii</dc:title>
  <dc:creator>Filip Olajec</dc:creator>
  <cp:lastModifiedBy>Filip Olajec</cp:lastModifiedBy>
  <cp:revision>1</cp:revision>
  <dcterms:created xsi:type="dcterms:W3CDTF">2023-12-06T05:17:51Z</dcterms:created>
  <dcterms:modified xsi:type="dcterms:W3CDTF">2023-12-06T06:01:39Z</dcterms:modified>
</cp:coreProperties>
</file>