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9BD89-4E38-4258-B4BA-0FBE63406AB0}" v="14" dt="2023-12-05T19:59:2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1935" autoAdjust="0"/>
  </p:normalViewPr>
  <p:slideViewPr>
    <p:cSldViewPr snapToGrid="0">
      <p:cViewPr varScale="1">
        <p:scale>
          <a:sx n="52" d="100"/>
          <a:sy n="52" d="100"/>
        </p:scale>
        <p:origin x="8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Koběrská" userId="d033d5fffa4e62d7" providerId="LiveId" clId="{AF99BD89-4E38-4258-B4BA-0FBE63406AB0}"/>
    <pc:docChg chg="undo custSel addSld modSld">
      <pc:chgData name="Klára Koběrská" userId="d033d5fffa4e62d7" providerId="LiveId" clId="{AF99BD89-4E38-4258-B4BA-0FBE63406AB0}" dt="2023-12-05T20:04:41.287" v="184" actId="20577"/>
      <pc:docMkLst>
        <pc:docMk/>
      </pc:docMkLst>
      <pc:sldChg chg="modSp mod">
        <pc:chgData name="Klára Koběrská" userId="d033d5fffa4e62d7" providerId="LiveId" clId="{AF99BD89-4E38-4258-B4BA-0FBE63406AB0}" dt="2023-12-05T20:04:41.287" v="184" actId="20577"/>
        <pc:sldMkLst>
          <pc:docMk/>
          <pc:sldMk cId="4231785794" sldId="257"/>
        </pc:sldMkLst>
        <pc:spChg chg="mod">
          <ac:chgData name="Klára Koběrská" userId="d033d5fffa4e62d7" providerId="LiveId" clId="{AF99BD89-4E38-4258-B4BA-0FBE63406AB0}" dt="2023-12-05T20:04:41.287" v="184" actId="20577"/>
          <ac:spMkLst>
            <pc:docMk/>
            <pc:sldMk cId="4231785794" sldId="257"/>
            <ac:spMk id="3" creationId="{0483BAB9-9C53-C315-C9AF-9522CE9ABEED}"/>
          </ac:spMkLst>
        </pc:spChg>
      </pc:sldChg>
      <pc:sldChg chg="addSp modSp mod setBg">
        <pc:chgData name="Klára Koběrská" userId="d033d5fffa4e62d7" providerId="LiveId" clId="{AF99BD89-4E38-4258-B4BA-0FBE63406AB0}" dt="2023-12-05T19:35:10.515" v="138" actId="1076"/>
        <pc:sldMkLst>
          <pc:docMk/>
          <pc:sldMk cId="4248319914" sldId="258"/>
        </pc:sldMkLst>
        <pc:spChg chg="mod">
          <ac:chgData name="Klára Koběrská" userId="d033d5fffa4e62d7" providerId="LiveId" clId="{AF99BD89-4E38-4258-B4BA-0FBE63406AB0}" dt="2023-12-05T19:35:10.515" v="138" actId="1076"/>
          <ac:spMkLst>
            <pc:docMk/>
            <pc:sldMk cId="4248319914" sldId="258"/>
            <ac:spMk id="2" creationId="{88E63082-19EF-B6D2-C352-6604243F045D}"/>
          </ac:spMkLst>
        </pc:spChg>
        <pc:spChg chg="mod">
          <ac:chgData name="Klára Koběrská" userId="d033d5fffa4e62d7" providerId="LiveId" clId="{AF99BD89-4E38-4258-B4BA-0FBE63406AB0}" dt="2023-12-05T19:34:42.198" v="135" actId="27636"/>
          <ac:spMkLst>
            <pc:docMk/>
            <pc:sldMk cId="4248319914" sldId="258"/>
            <ac:spMk id="3" creationId="{123F0D1E-65E3-E059-2D00-05F065859760}"/>
          </ac:spMkLst>
        </pc:spChg>
        <pc:spChg chg="add">
          <ac:chgData name="Klára Koběrská" userId="d033d5fffa4e62d7" providerId="LiveId" clId="{AF99BD89-4E38-4258-B4BA-0FBE63406AB0}" dt="2023-12-05T19:34:02.607" v="111" actId="26606"/>
          <ac:spMkLst>
            <pc:docMk/>
            <pc:sldMk cId="4248319914" sldId="258"/>
            <ac:spMk id="1031" creationId="{649C91A9-84E7-4BF0-9026-62F01380D853}"/>
          </ac:spMkLst>
        </pc:spChg>
        <pc:spChg chg="add">
          <ac:chgData name="Klára Koběrská" userId="d033d5fffa4e62d7" providerId="LiveId" clId="{AF99BD89-4E38-4258-B4BA-0FBE63406AB0}" dt="2023-12-05T19:34:02.607" v="111" actId="26606"/>
          <ac:spMkLst>
            <pc:docMk/>
            <pc:sldMk cId="4248319914" sldId="258"/>
            <ac:spMk id="1033" creationId="{9B47378D-AD27-45D0-8C1C-5B1098DCC068}"/>
          </ac:spMkLst>
        </pc:spChg>
        <pc:picChg chg="add mod">
          <ac:chgData name="Klára Koběrská" userId="d033d5fffa4e62d7" providerId="LiveId" clId="{AF99BD89-4E38-4258-B4BA-0FBE63406AB0}" dt="2023-12-05T19:34:02.607" v="111" actId="26606"/>
          <ac:picMkLst>
            <pc:docMk/>
            <pc:sldMk cId="4248319914" sldId="258"/>
            <ac:picMk id="1026" creationId="{88B9F3C4-3BA3-8A41-FF5D-4E68B812E46C}"/>
          </ac:picMkLst>
        </pc:picChg>
      </pc:sldChg>
      <pc:sldChg chg="addSp delSp modSp mod setBg">
        <pc:chgData name="Klára Koběrská" userId="d033d5fffa4e62d7" providerId="LiveId" clId="{AF99BD89-4E38-4258-B4BA-0FBE63406AB0}" dt="2023-12-05T19:34:53.434" v="136" actId="404"/>
        <pc:sldMkLst>
          <pc:docMk/>
          <pc:sldMk cId="221139841" sldId="259"/>
        </pc:sldMkLst>
        <pc:spChg chg="mod">
          <ac:chgData name="Klára Koběrská" userId="d033d5fffa4e62d7" providerId="LiveId" clId="{AF99BD89-4E38-4258-B4BA-0FBE63406AB0}" dt="2023-12-05T19:31:52.539" v="107" actId="14100"/>
          <ac:spMkLst>
            <pc:docMk/>
            <pc:sldMk cId="221139841" sldId="259"/>
            <ac:spMk id="2" creationId="{0F41C019-9F71-D105-AC9D-28545449BD76}"/>
          </ac:spMkLst>
        </pc:spChg>
        <pc:spChg chg="mod">
          <ac:chgData name="Klára Koběrská" userId="d033d5fffa4e62d7" providerId="LiveId" clId="{AF99BD89-4E38-4258-B4BA-0FBE63406AB0}" dt="2023-12-05T19:34:53.434" v="136" actId="404"/>
          <ac:spMkLst>
            <pc:docMk/>
            <pc:sldMk cId="221139841" sldId="259"/>
            <ac:spMk id="3" creationId="{F0353D19-2229-95AF-D88D-A2775DBB1559}"/>
          </ac:spMkLst>
        </pc:spChg>
        <pc:spChg chg="add">
          <ac:chgData name="Klára Koběrská" userId="d033d5fffa4e62d7" providerId="LiveId" clId="{AF99BD89-4E38-4258-B4BA-0FBE63406AB0}" dt="2023-12-05T19:31:04.519" v="96" actId="26606"/>
          <ac:spMkLst>
            <pc:docMk/>
            <pc:sldMk cId="221139841" sldId="259"/>
            <ac:spMk id="6" creationId="{649C91A9-84E7-4BF0-9026-62F01380D853}"/>
          </ac:spMkLst>
        </pc:spChg>
        <pc:spChg chg="add del">
          <ac:chgData name="Klára Koběrská" userId="d033d5fffa4e62d7" providerId="LiveId" clId="{AF99BD89-4E38-4258-B4BA-0FBE63406AB0}" dt="2023-12-05T19:29:20.091" v="77" actId="26606"/>
          <ac:spMkLst>
            <pc:docMk/>
            <pc:sldMk cId="221139841" sldId="259"/>
            <ac:spMk id="9" creationId="{9427AF5F-9A0E-42B7-A252-FD64C9885F9C}"/>
          </ac:spMkLst>
        </pc:spChg>
        <pc:spChg chg="add">
          <ac:chgData name="Klára Koběrská" userId="d033d5fffa4e62d7" providerId="LiveId" clId="{AF99BD89-4E38-4258-B4BA-0FBE63406AB0}" dt="2023-12-05T19:31:04.519" v="96" actId="26606"/>
          <ac:spMkLst>
            <pc:docMk/>
            <pc:sldMk cId="221139841" sldId="259"/>
            <ac:spMk id="11" creationId="{9B47378D-AD27-45D0-8C1C-5B1098DCC068}"/>
          </ac:spMkLst>
        </pc:spChg>
        <pc:picChg chg="add mod">
          <ac:chgData name="Klára Koběrská" userId="d033d5fffa4e62d7" providerId="LiveId" clId="{AF99BD89-4E38-4258-B4BA-0FBE63406AB0}" dt="2023-12-05T19:31:04.519" v="96" actId="26606"/>
          <ac:picMkLst>
            <pc:docMk/>
            <pc:sldMk cId="221139841" sldId="259"/>
            <ac:picMk id="4" creationId="{CC86933F-F20A-55DB-FCD8-F6EE72149EBC}"/>
          </ac:picMkLst>
        </pc:picChg>
      </pc:sldChg>
      <pc:sldChg chg="addSp modSp mod setBg">
        <pc:chgData name="Klára Koběrská" userId="d033d5fffa4e62d7" providerId="LiveId" clId="{AF99BD89-4E38-4258-B4BA-0FBE63406AB0}" dt="2023-12-05T19:38:19.601" v="150" actId="14100"/>
        <pc:sldMkLst>
          <pc:docMk/>
          <pc:sldMk cId="3220699863" sldId="260"/>
        </pc:sldMkLst>
        <pc:spChg chg="mod">
          <ac:chgData name="Klára Koběrská" userId="d033d5fffa4e62d7" providerId="LiveId" clId="{AF99BD89-4E38-4258-B4BA-0FBE63406AB0}" dt="2023-12-05T19:38:19.601" v="150" actId="14100"/>
          <ac:spMkLst>
            <pc:docMk/>
            <pc:sldMk cId="3220699863" sldId="260"/>
            <ac:spMk id="2" creationId="{9769893D-D9A9-CC46-7E15-082576021C53}"/>
          </ac:spMkLst>
        </pc:spChg>
        <pc:spChg chg="mod">
          <ac:chgData name="Klára Koběrská" userId="d033d5fffa4e62d7" providerId="LiveId" clId="{AF99BD89-4E38-4258-B4BA-0FBE63406AB0}" dt="2023-12-05T19:38:11.560" v="146" actId="404"/>
          <ac:spMkLst>
            <pc:docMk/>
            <pc:sldMk cId="3220699863" sldId="260"/>
            <ac:spMk id="3" creationId="{12864E8C-FF71-040E-3336-3A6A7E8B4BBF}"/>
          </ac:spMkLst>
        </pc:spChg>
        <pc:spChg chg="add">
          <ac:chgData name="Klára Koběrská" userId="d033d5fffa4e62d7" providerId="LiveId" clId="{AF99BD89-4E38-4258-B4BA-0FBE63406AB0}" dt="2023-12-05T19:37:59.414" v="142" actId="26606"/>
          <ac:spMkLst>
            <pc:docMk/>
            <pc:sldMk cId="3220699863" sldId="260"/>
            <ac:spMk id="10" creationId="{0D05C9B4-B5C9-2D4D-23C9-CEE72646F923}"/>
          </ac:spMkLst>
        </pc:spChg>
        <pc:picChg chg="add mod">
          <ac:chgData name="Klára Koběrská" userId="d033d5fffa4e62d7" providerId="LiveId" clId="{AF99BD89-4E38-4258-B4BA-0FBE63406AB0}" dt="2023-12-05T19:37:59.414" v="142" actId="26606"/>
          <ac:picMkLst>
            <pc:docMk/>
            <pc:sldMk cId="3220699863" sldId="260"/>
            <ac:picMk id="5" creationId="{C2C57006-B4FA-0B75-C4C4-229D6B7EE637}"/>
          </ac:picMkLst>
        </pc:picChg>
      </pc:sldChg>
      <pc:sldChg chg="addSp delSp modSp mod setBg">
        <pc:chgData name="Klára Koběrská" userId="d033d5fffa4e62d7" providerId="LiveId" clId="{AF99BD89-4E38-4258-B4BA-0FBE63406AB0}" dt="2023-12-05T19:42:08.916" v="170" actId="20577"/>
        <pc:sldMkLst>
          <pc:docMk/>
          <pc:sldMk cId="2163270822" sldId="261"/>
        </pc:sldMkLst>
        <pc:spChg chg="mod">
          <ac:chgData name="Klára Koběrská" userId="d033d5fffa4e62d7" providerId="LiveId" clId="{AF99BD89-4E38-4258-B4BA-0FBE63406AB0}" dt="2023-12-05T19:41:48.616" v="166" actId="403"/>
          <ac:spMkLst>
            <pc:docMk/>
            <pc:sldMk cId="2163270822" sldId="261"/>
            <ac:spMk id="2" creationId="{33875B46-2304-AEEB-BD61-AB0A6C7DA444}"/>
          </ac:spMkLst>
        </pc:spChg>
        <pc:spChg chg="mod">
          <ac:chgData name="Klára Koběrská" userId="d033d5fffa4e62d7" providerId="LiveId" clId="{AF99BD89-4E38-4258-B4BA-0FBE63406AB0}" dt="2023-12-05T19:42:08.916" v="170" actId="20577"/>
          <ac:spMkLst>
            <pc:docMk/>
            <pc:sldMk cId="2163270822" sldId="261"/>
            <ac:spMk id="3" creationId="{D495E79C-61CB-8ADF-3C95-DD8F84AB4F96}"/>
          </ac:spMkLst>
        </pc:spChg>
        <pc:spChg chg="add del">
          <ac:chgData name="Klára Koběrská" userId="d033d5fffa4e62d7" providerId="LiveId" clId="{AF99BD89-4E38-4258-B4BA-0FBE63406AB0}" dt="2023-12-05T19:41:44.016" v="163" actId="26606"/>
          <ac:spMkLst>
            <pc:docMk/>
            <pc:sldMk cId="2163270822" sldId="261"/>
            <ac:spMk id="3079" creationId="{0D05C9B4-B5C9-2D4D-23C9-CEE72646F923}"/>
          </ac:spMkLst>
        </pc:spChg>
        <pc:spChg chg="add">
          <ac:chgData name="Klára Koběrská" userId="d033d5fffa4e62d7" providerId="LiveId" clId="{AF99BD89-4E38-4258-B4BA-0FBE63406AB0}" dt="2023-12-05T19:41:44.016" v="163" actId="26606"/>
          <ac:spMkLst>
            <pc:docMk/>
            <pc:sldMk cId="2163270822" sldId="261"/>
            <ac:spMk id="3084" creationId="{0D05C9B4-B5C9-2D4D-23C9-CEE72646F923}"/>
          </ac:spMkLst>
        </pc:spChg>
        <pc:picChg chg="add mod">
          <ac:chgData name="Klára Koběrská" userId="d033d5fffa4e62d7" providerId="LiveId" clId="{AF99BD89-4E38-4258-B4BA-0FBE63406AB0}" dt="2023-12-05T19:41:37.896" v="161" actId="26606"/>
          <ac:picMkLst>
            <pc:docMk/>
            <pc:sldMk cId="2163270822" sldId="261"/>
            <ac:picMk id="3074" creationId="{FEC9340C-C79D-408D-D383-6511D5A47302}"/>
          </ac:picMkLst>
        </pc:picChg>
      </pc:sldChg>
      <pc:sldChg chg="addSp delSp modSp mod setBg">
        <pc:chgData name="Klára Koběrská" userId="d033d5fffa4e62d7" providerId="LiveId" clId="{AF99BD89-4E38-4258-B4BA-0FBE63406AB0}" dt="2023-12-05T19:59:24.883" v="182" actId="478"/>
        <pc:sldMkLst>
          <pc:docMk/>
          <pc:sldMk cId="4175231863" sldId="263"/>
        </pc:sldMkLst>
        <pc:spChg chg="mod">
          <ac:chgData name="Klára Koběrská" userId="d033d5fffa4e62d7" providerId="LiveId" clId="{AF99BD89-4E38-4258-B4BA-0FBE63406AB0}" dt="2023-12-05T19:53:41.187" v="180" actId="26606"/>
          <ac:spMkLst>
            <pc:docMk/>
            <pc:sldMk cId="4175231863" sldId="263"/>
            <ac:spMk id="2" creationId="{B6872B7B-FF8C-6195-AFCB-1D1790672112}"/>
          </ac:spMkLst>
        </pc:spChg>
        <pc:spChg chg="mod">
          <ac:chgData name="Klára Koběrská" userId="d033d5fffa4e62d7" providerId="LiveId" clId="{AF99BD89-4E38-4258-B4BA-0FBE63406AB0}" dt="2023-12-05T19:53:41.187" v="180" actId="26606"/>
          <ac:spMkLst>
            <pc:docMk/>
            <pc:sldMk cId="4175231863" sldId="263"/>
            <ac:spMk id="3" creationId="{95DFD4A7-4CA1-6CF2-B432-6D0D49E8AFC1}"/>
          </ac:spMkLst>
        </pc:spChg>
        <pc:spChg chg="add">
          <ac:chgData name="Klára Koběrská" userId="d033d5fffa4e62d7" providerId="LiveId" clId="{AF99BD89-4E38-4258-B4BA-0FBE63406AB0}" dt="2023-12-05T19:53:41.187" v="180" actId="26606"/>
          <ac:spMkLst>
            <pc:docMk/>
            <pc:sldMk cId="4175231863" sldId="263"/>
            <ac:spMk id="5127" creationId="{7D9D36D6-2AC5-46A1-A849-4C82D5264A3A}"/>
          </ac:spMkLst>
        </pc:spChg>
        <pc:picChg chg="add mod">
          <ac:chgData name="Klára Koběrská" userId="d033d5fffa4e62d7" providerId="LiveId" clId="{AF99BD89-4E38-4258-B4BA-0FBE63406AB0}" dt="2023-12-05T19:53:41.187" v="180" actId="26606"/>
          <ac:picMkLst>
            <pc:docMk/>
            <pc:sldMk cId="4175231863" sldId="263"/>
            <ac:picMk id="5122" creationId="{4E277AC4-EA85-D49E-C500-960289DB9095}"/>
          </ac:picMkLst>
        </pc:picChg>
        <pc:picChg chg="add del">
          <ac:chgData name="Klára Koběrská" userId="d033d5fffa4e62d7" providerId="LiveId" clId="{AF99BD89-4E38-4258-B4BA-0FBE63406AB0}" dt="2023-12-05T19:59:24.883" v="182" actId="478"/>
          <ac:picMkLst>
            <pc:docMk/>
            <pc:sldMk cId="4175231863" sldId="263"/>
            <ac:picMk id="5124" creationId="{554025D0-77F0-FC5E-EE88-46D899F8581B}"/>
          </ac:picMkLst>
        </pc:picChg>
      </pc:sldChg>
      <pc:sldChg chg="addSp modSp mod setBg">
        <pc:chgData name="Klára Koběrská" userId="d033d5fffa4e62d7" providerId="LiveId" clId="{AF99BD89-4E38-4258-B4BA-0FBE63406AB0}" dt="2023-12-05T19:40:20.282" v="159" actId="403"/>
        <pc:sldMkLst>
          <pc:docMk/>
          <pc:sldMk cId="2517295561" sldId="264"/>
        </pc:sldMkLst>
        <pc:spChg chg="mod">
          <ac:chgData name="Klára Koběrská" userId="d033d5fffa4e62d7" providerId="LiveId" clId="{AF99BD89-4E38-4258-B4BA-0FBE63406AB0}" dt="2023-12-05T19:40:13.795" v="157" actId="403"/>
          <ac:spMkLst>
            <pc:docMk/>
            <pc:sldMk cId="2517295561" sldId="264"/>
            <ac:spMk id="2" creationId="{FB00B5A8-BB96-3914-B067-56382FBA7942}"/>
          </ac:spMkLst>
        </pc:spChg>
        <pc:spChg chg="mod">
          <ac:chgData name="Klára Koběrská" userId="d033d5fffa4e62d7" providerId="LiveId" clId="{AF99BD89-4E38-4258-B4BA-0FBE63406AB0}" dt="2023-12-05T19:40:20.282" v="159" actId="403"/>
          <ac:spMkLst>
            <pc:docMk/>
            <pc:sldMk cId="2517295561" sldId="264"/>
            <ac:spMk id="3" creationId="{7F6D16D7-A9C4-F978-6571-D73892F41E90}"/>
          </ac:spMkLst>
        </pc:spChg>
        <pc:spChg chg="add">
          <ac:chgData name="Klára Koběrská" userId="d033d5fffa4e62d7" providerId="LiveId" clId="{AF99BD89-4E38-4258-B4BA-0FBE63406AB0}" dt="2023-12-05T19:40:07.156" v="154" actId="26606"/>
          <ac:spMkLst>
            <pc:docMk/>
            <pc:sldMk cId="2517295561" sldId="264"/>
            <ac:spMk id="2055" creationId="{0D05C9B4-B5C9-2D4D-23C9-CEE72646F923}"/>
          </ac:spMkLst>
        </pc:spChg>
        <pc:picChg chg="add mod">
          <ac:chgData name="Klára Koběrská" userId="d033d5fffa4e62d7" providerId="LiveId" clId="{AF99BD89-4E38-4258-B4BA-0FBE63406AB0}" dt="2023-12-05T19:40:07.156" v="154" actId="26606"/>
          <ac:picMkLst>
            <pc:docMk/>
            <pc:sldMk cId="2517295561" sldId="264"/>
            <ac:picMk id="2050" creationId="{550ABCCB-ACBB-B50C-34F5-FE6B52E16F6E}"/>
          </ac:picMkLst>
        </pc:picChg>
      </pc:sldChg>
      <pc:sldChg chg="addSp delSp modSp new mod setBg">
        <pc:chgData name="Klára Koběrská" userId="d033d5fffa4e62d7" providerId="LiveId" clId="{AF99BD89-4E38-4258-B4BA-0FBE63406AB0}" dt="2023-12-05T19:51:50.899" v="177" actId="26606"/>
        <pc:sldMkLst>
          <pc:docMk/>
          <pc:sldMk cId="408362716" sldId="265"/>
        </pc:sldMkLst>
        <pc:spChg chg="add del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2" creationId="{CC49D987-1063-09E2-2E1B-D137BBD034AA}"/>
          </ac:spMkLst>
        </pc:spChg>
        <pc:spChg chg="del">
          <ac:chgData name="Klára Koběrská" userId="d033d5fffa4e62d7" providerId="LiveId" clId="{AF99BD89-4E38-4258-B4BA-0FBE63406AB0}" dt="2023-12-05T19:50:45.381" v="172"/>
          <ac:spMkLst>
            <pc:docMk/>
            <pc:sldMk cId="408362716" sldId="265"/>
            <ac:spMk id="3" creationId="{0E3F6F24-4E6A-1D8C-D614-B6CF75DA1F2A}"/>
          </ac:spMkLst>
        </pc:spChg>
        <pc:spChg chg="add del">
          <ac:chgData name="Klára Koběrská" userId="d033d5fffa4e62d7" providerId="LiveId" clId="{AF99BD89-4E38-4258-B4BA-0FBE63406AB0}" dt="2023-12-05T19:51:50.899" v="176" actId="26606"/>
          <ac:spMkLst>
            <pc:docMk/>
            <pc:sldMk cId="408362716" sldId="265"/>
            <ac:spMk id="4103" creationId="{0B761509-3B9A-49A6-A84B-C3D86811697D}"/>
          </ac:spMkLst>
        </pc:spChg>
        <pc:spChg chg="add del">
          <ac:chgData name="Klára Koběrská" userId="d033d5fffa4e62d7" providerId="LiveId" clId="{AF99BD89-4E38-4258-B4BA-0FBE63406AB0}" dt="2023-12-05T19:51:50.899" v="176" actId="26606"/>
          <ac:spMkLst>
            <pc:docMk/>
            <pc:sldMk cId="408362716" sldId="265"/>
            <ac:spMk id="4105" creationId="{91DE43FD-EB47-414A-B0AB-169B0FFFA527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1" creationId="{9A97C86A-04D6-40F7-AE84-31AB43E6A846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2" creationId="{F3060C83-F051-4F0E-ABAD-AA0DFC48B218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3" creationId="{FF9F2414-84E8-453E-B1F3-389FDE8192D9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4" creationId="{83C98ABE-055B-441F-B07E-44F97F083C39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5" creationId="{3ECA69A1-7536-43AC-85EF-C7106179F5ED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6" creationId="{29FDB030-9B49-4CED-8CCD-4D99382388AC}"/>
          </ac:spMkLst>
        </pc:spChg>
        <pc:spChg chg="add">
          <ac:chgData name="Klára Koběrská" userId="d033d5fffa4e62d7" providerId="LiveId" clId="{AF99BD89-4E38-4258-B4BA-0FBE63406AB0}" dt="2023-12-05T19:51:50.899" v="177" actId="26606"/>
          <ac:spMkLst>
            <pc:docMk/>
            <pc:sldMk cId="408362716" sldId="265"/>
            <ac:spMk id="4117" creationId="{3783CA14-24A1-485C-8B30-D6A5D87987AD}"/>
          </ac:spMkLst>
        </pc:spChg>
        <pc:grpChg chg="add del">
          <ac:chgData name="Klára Koběrská" userId="d033d5fffa4e62d7" providerId="LiveId" clId="{AF99BD89-4E38-4258-B4BA-0FBE63406AB0}" dt="2023-12-05T19:51:50.899" v="176" actId="26606"/>
          <ac:grpSpMkLst>
            <pc:docMk/>
            <pc:sldMk cId="408362716" sldId="265"/>
            <ac:grpSpMk id="4107" creationId="{58495BCC-CE77-4CC2-952E-846F41119FD5}"/>
          </ac:grpSpMkLst>
        </pc:grpChg>
        <pc:picChg chg="add mod">
          <ac:chgData name="Klára Koběrská" userId="d033d5fffa4e62d7" providerId="LiveId" clId="{AF99BD89-4E38-4258-B4BA-0FBE63406AB0}" dt="2023-12-05T19:51:50.899" v="177" actId="26606"/>
          <ac:picMkLst>
            <pc:docMk/>
            <pc:sldMk cId="408362716" sldId="265"/>
            <ac:picMk id="4098" creationId="{E735B510-9D90-0C2A-5A85-8C0A56C2FC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A8D5-3D60-4298-9688-7D7C497D0EC9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51F0B-626E-4B19-BEEB-659CFEE16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bitvě u Port Mahonu – dle toho jméno majonéza </a:t>
            </a:r>
          </a:p>
          <a:p>
            <a:r>
              <a:rPr lang="cs-CZ" dirty="0"/>
              <a:t>- průmyslově poprvé Richard </a:t>
            </a:r>
            <a:r>
              <a:rPr lang="cs-CZ" dirty="0" err="1"/>
              <a:t>Hellmann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Hellmanns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- emulze = směs 2 nemísitelných kapalin (mechanická disperze oleje ve vodě)</a:t>
            </a:r>
          </a:p>
          <a:p>
            <a:r>
              <a:rPr lang="cs-CZ" dirty="0">
                <a:sym typeface="Wingdings" panose="05000000000000000000" pitchFamily="2" charset="2"/>
              </a:rPr>
              <a:t>- emulgátor – žloutek, hořčice (není úplně top, ale zvyšuje emulgační vlastnosti + přispívá k chuti)</a:t>
            </a:r>
          </a:p>
          <a:p>
            <a:r>
              <a:rPr lang="cs-CZ" dirty="0">
                <a:sym typeface="Wingdings" panose="05000000000000000000" pitchFamily="2" charset="2"/>
              </a:rPr>
              <a:t>	- žloutek super kvůli fosfolipidům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14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ocet – nižší pH </a:t>
            </a:r>
            <a:r>
              <a:rPr lang="cs-CZ" dirty="0">
                <a:sym typeface="Wingdings" panose="05000000000000000000" pitchFamily="2" charset="2"/>
              </a:rPr>
              <a:t> konzervace (déle vydrží bez mikroorganismů)</a:t>
            </a:r>
          </a:p>
          <a:p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/>
              <a:t>Hodnota pH majonézy může mít vliv na strukturu emulze. Viskozita a stabilita majonézy by měla být nejvyšší, když je pH blízké průměrnému isoelektrickému bodu proteinů vaječného žloutku. Ten dosahuje hodnot mezi 3,6 a 4,0. Pokud by proteiny na povrchu kapiček byly vysoce nabité, zabránilo by to další adsorpci bílkovin, a také by to způsobilo, že by se kapičky navzájem odpuzovaly. Tento stav by mohl vést ke vzniku emulze s nižší viskozitou a nižší stabilitou. Stabilita majonézy je nejvyšší při pH 3,9. </a:t>
            </a:r>
          </a:p>
          <a:p>
            <a:endParaRPr lang="cs-CZ" dirty="0"/>
          </a:p>
          <a:p>
            <a:r>
              <a:rPr lang="cs-CZ" dirty="0"/>
              <a:t>- oleje – oxidačně stabilní (</a:t>
            </a:r>
            <a:r>
              <a:rPr lang="cs-CZ" dirty="0" err="1"/>
              <a:t>sojový</a:t>
            </a:r>
            <a:r>
              <a:rPr lang="cs-CZ" dirty="0"/>
              <a:t>, řepkový &lt; </a:t>
            </a:r>
            <a:r>
              <a:rPr lang="cs-CZ" dirty="0" err="1"/>
              <a:t>kys.linolenová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- sůl – přispívá k rozptýlení žloutku, neutralizace náboje na proteinech,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16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nejstabilnější – 80% oleje (pokud je oleje moc </a:t>
            </a:r>
            <a:r>
              <a:rPr lang="cs-CZ" dirty="0">
                <a:sym typeface="Wingdings" panose="05000000000000000000" pitchFamily="2" charset="2"/>
              </a:rPr>
              <a:t> stačí přidat vodu či ocet  fáze se vyrovnají)</a:t>
            </a:r>
            <a:endParaRPr lang="cs-CZ" dirty="0"/>
          </a:p>
          <a:p>
            <a:r>
              <a:rPr lang="cs-CZ" dirty="0"/>
              <a:t>- koalescence – malé kapičky se spojí do velké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rozdělení fázového rozhraní</a:t>
            </a:r>
          </a:p>
          <a:p>
            <a:r>
              <a:rPr lang="cs-CZ" dirty="0"/>
              <a:t>- flokulace – shlukování kapiček oleje, které se ale nespojí </a:t>
            </a:r>
            <a:r>
              <a:rPr lang="cs-CZ" dirty="0">
                <a:sym typeface="Wingdings" panose="05000000000000000000" pitchFamily="2" charset="2"/>
              </a:rPr>
              <a:t> fázové inverze/destrukce emulze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78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zahušťovadla – škrob, </a:t>
            </a:r>
            <a:r>
              <a:rPr lang="cs-CZ" dirty="0" err="1"/>
              <a:t>xantanová</a:t>
            </a:r>
            <a:r>
              <a:rPr lang="cs-CZ" dirty="0"/>
              <a:t> guma, celulóza, beta-</a:t>
            </a:r>
            <a:r>
              <a:rPr lang="cs-CZ" dirty="0" err="1"/>
              <a:t>glukan</a:t>
            </a:r>
            <a:r>
              <a:rPr lang="cs-CZ" dirty="0"/>
              <a:t>, karagen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2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arabská guma – pryskyřice z akácií; směs polysacharidů s rozvětveným řetězcem a vysokou molekulovou hmotností a jejich vápenatých, hořečnatých a draselných solí</a:t>
            </a:r>
          </a:p>
          <a:p>
            <a:r>
              <a:rPr lang="cs-CZ" dirty="0"/>
              <a:t>	- antioxidační + antimikrobiální </a:t>
            </a:r>
            <a:r>
              <a:rPr lang="cs-CZ" dirty="0">
                <a:sym typeface="Wingdings" panose="05000000000000000000" pitchFamily="2" charset="2"/>
              </a:rPr>
              <a:t> delší doba trvanlivosti (inhibuje gram+ i gram-</a:t>
            </a:r>
            <a:r>
              <a:rPr lang="cs-CZ" dirty="0"/>
              <a:t> bakterie)</a:t>
            </a:r>
          </a:p>
          <a:p>
            <a:endParaRPr lang="cs-CZ" dirty="0"/>
          </a:p>
          <a:p>
            <a:r>
              <a:rPr lang="cs-CZ" dirty="0"/>
              <a:t>- mléčná majonéza – nemá emulgační vlastnosti </a:t>
            </a:r>
            <a:r>
              <a:rPr lang="cs-CZ" dirty="0">
                <a:sym typeface="Wingdings" panose="05000000000000000000" pitchFamily="2" charset="2"/>
              </a:rPr>
              <a:t> použití zahušťovadel</a:t>
            </a:r>
          </a:p>
          <a:p>
            <a:r>
              <a:rPr lang="cs-CZ" dirty="0">
                <a:sym typeface="Wingdings" panose="05000000000000000000" pitchFamily="2" charset="2"/>
              </a:rPr>
              <a:t>	- sójový protein – emulgátor</a:t>
            </a:r>
          </a:p>
          <a:p>
            <a:r>
              <a:rPr lang="cs-CZ" dirty="0">
                <a:sym typeface="Wingdings" panose="05000000000000000000" pitchFamily="2" charset="2"/>
              </a:rPr>
              <a:t>	- nižší obsah tuku  náhrada vajec i oleje</a:t>
            </a:r>
          </a:p>
          <a:p>
            <a:r>
              <a:rPr lang="cs-CZ" dirty="0">
                <a:sym typeface="Wingdings" panose="05000000000000000000" pitchFamily="2" charset="2"/>
              </a:rPr>
              <a:t>	- stabilizace </a:t>
            </a:r>
            <a:r>
              <a:rPr lang="cs-CZ" dirty="0" err="1">
                <a:sym typeface="Wingdings" panose="05000000000000000000" pitchFamily="2" charset="2"/>
              </a:rPr>
              <a:t>xantanovou</a:t>
            </a:r>
            <a:r>
              <a:rPr lang="cs-CZ" dirty="0">
                <a:sym typeface="Wingdings" panose="05000000000000000000" pitchFamily="2" charset="2"/>
              </a:rPr>
              <a:t> gumou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- </a:t>
            </a:r>
            <a:r>
              <a:rPr lang="cs-CZ" dirty="0" err="1">
                <a:sym typeface="Wingdings" panose="05000000000000000000" pitchFamily="2" charset="2"/>
              </a:rPr>
              <a:t>aquafaba</a:t>
            </a:r>
            <a:r>
              <a:rPr lang="cs-CZ" dirty="0">
                <a:sym typeface="Wingdings" panose="05000000000000000000" pitchFamily="2" charset="2"/>
              </a:rPr>
              <a:t> – směs bílkovin, sacharidů a vody</a:t>
            </a:r>
          </a:p>
          <a:p>
            <a:r>
              <a:rPr lang="cs-CZ" dirty="0">
                <a:sym typeface="Wingdings" panose="05000000000000000000" pitchFamily="2" charset="2"/>
              </a:rPr>
              <a:t>	- většinou z cizrny</a:t>
            </a:r>
          </a:p>
          <a:p>
            <a:r>
              <a:rPr lang="cs-CZ" dirty="0">
                <a:sym typeface="Wingdings" panose="05000000000000000000" pitchFamily="2" charset="2"/>
              </a:rPr>
              <a:t>	- interakce bílkovin a sacharidů  </a:t>
            </a:r>
            <a:r>
              <a:rPr lang="cs-CZ" dirty="0" err="1">
                <a:sym typeface="Wingdings" panose="05000000000000000000" pitchFamily="2" charset="2"/>
              </a:rPr>
              <a:t>makromlk</a:t>
            </a:r>
            <a:r>
              <a:rPr lang="cs-CZ" dirty="0">
                <a:sym typeface="Wingdings" panose="05000000000000000000" pitchFamily="2" charset="2"/>
              </a:rPr>
              <a:t> složky stabilizující emulzi (vytvoří film, který obklopí kapičky oleje)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6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51F0B-626E-4B19-BEEB-659CFEE167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55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227F8-5D46-A78C-8949-B9E54D340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DF8764-CDF9-47FF-D128-242C3363C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8D746-8AD9-641D-8663-0587959C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24BDB-E348-15A4-7479-56AA05CC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550D8B-9CBA-C0FA-06DB-034D5C41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19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E37F2-0F2E-8223-5C27-B7E1A18D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BE23F5-6A2E-BE4E-5AFC-11ADB8C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5E8B3C-F6C7-2E6B-3EDD-AD6EF5EA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91A48-C1DB-60EC-4DC0-855181A6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FDBDFD-AF31-4F96-D02F-BC9B8AF2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2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4FC23F-4231-3E16-FA28-98E47583F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248B61-CE19-1661-EB70-8B06884C7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D94107-4630-2699-0674-D1898CC8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4C3B85-FA64-5A56-CA11-60EC5AE8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3DB813-0083-2F85-285E-0BE1271C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75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7BF9-799B-FC79-654D-42EB4B04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11F3C-0339-381B-FA13-FBF850296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5B423-F00A-B85C-0F37-41373671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711EE-4BB8-BE1D-EA53-E4C82068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37927-190E-8547-0BAC-41F10150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AD5C-5D18-E411-A231-1A7C3C6C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AEF353-AA60-006F-EBFC-55BA805F2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CBB22-F76D-41AE-B8F7-BF78103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57D3F-AAEB-E4AB-3C28-046165A3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656CE1-9A37-DD9F-1C22-1A578F7D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65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57BE0-7B00-156B-FE49-646F8F15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8C58C-44F6-B49E-DEB5-DD19D08E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B242E-3CE6-9E9B-A616-B36DCA605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8D3282-8427-C012-226F-61F4B16C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E05486-130B-AAF6-AA03-BCD3B328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504BAE-FF27-05CB-0667-0131A5C8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1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C062A-2992-3D5D-21AD-726B73E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E4CD66-362E-78E5-CFC2-EFC82B10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7DD4CD-47A4-00DA-797C-27934277E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3B6B09-568D-960A-6BB3-D9955A326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FB85A2-9937-B3F5-826C-BA1F4CD1E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AEA631-DFA1-535A-982A-9E7BB202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ED6B56-527B-5985-19F7-6536A4A4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4D6826-25DF-DC34-451F-9DD8F752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19F93-D3BB-7FDC-8B7B-2EC05624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70841F-ED2E-2786-0E37-C74ABA59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C6BD91-85B8-A49F-EEAE-4A4F1427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7E5251-0D31-51B7-CC1C-77666522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99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C18881-BC00-CC64-2E0C-B2776CD4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AFF46C-4CC3-F332-EE0B-81321265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0886BA-CA9A-1BEF-4906-FC2BE72A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7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DAAB7-14D2-F4C4-6EB2-C27CCFAA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8C7D8-3703-BAC7-63E7-05E12988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42B498-075E-D962-296F-BD6A6C3C8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489D29-8753-F17E-241A-9850F9AF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6384C3-DFED-3CD3-92AC-89F0B217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98AA28-B005-DF82-75EE-4592CA0D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2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247C8-494A-D9DD-A36A-7EF45AEA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8DD56E-A3D8-AEB2-3FF0-EA018F464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8253B7-ED84-FB08-1287-74EF9629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5A70E2-AD06-B9E1-E67E-305540A3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5EBB3-493B-23F2-C741-AFBA1990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00A02-4542-5A31-E059-C5A6054A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10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825A90-D6F7-C0FD-0130-CA858569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CCF67-12CC-7F3C-5099-98A391A9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A9502-AE43-247E-6785-97F2808FC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F9BD-4376-4260-894B-A4EDD54243F0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652175-4150-1F2C-2B4F-81440E9D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00C4A7-AA1F-E020-8402-C01AFCA80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B3ED-EC3F-412E-B363-C64EDAE34C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97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xg3nOo41g" TargetMode="External"/><Relationship Id="rId2" Type="http://schemas.openxmlformats.org/officeDocument/2006/relationships/hyperlink" Target="https://web2.mendelu.cz/af_291_projekty2/vseo/print.php?page=4877&amp;typ=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idloaradost.ambi.cz/clanky/majoneza-lekce-chemie-pro-pokroci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3191A7-158C-4771-B9A8-13A95E3F6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Majonéza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5EBC16-443A-D46E-C991-D42FAAA7F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endParaRPr lang="cs-CZ"/>
          </a:p>
          <a:p>
            <a:pPr algn="l"/>
            <a:r>
              <a:rPr lang="cs-CZ"/>
              <a:t>Klára Koběrská</a:t>
            </a:r>
          </a:p>
          <a:p>
            <a:pPr algn="l"/>
            <a:r>
              <a:rPr lang="cs-CZ"/>
              <a:t>Užitá chemie © MUNI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EE0BE-7A48-9F3E-CBEC-ED83E28CE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3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1EABA-0C24-3BD8-77F6-91BF6B5C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A25BE-A846-F491-A92A-EC1A54B8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https://digilib.k.utb.cz/bitstream/handle/10563/49170/n%C4%9Bm%C4%8D%C3%ADkov%C3%A1_2020_dp.pdf?sequence=1&amp;isAllowed=y</a:t>
            </a:r>
          </a:p>
          <a:p>
            <a:r>
              <a:rPr lang="cs-CZ" dirty="0">
                <a:hlinkClick r:id="rId2"/>
              </a:rPr>
              <a:t>https://web2.mendelu.cz/af_291_projekty2/vseo/print.php?page=4877&amp;typ=html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https://www.youtube.com/watch?v=Eixg3nOo41g</a:t>
            </a:r>
            <a:endParaRPr lang="cs-CZ" dirty="0"/>
          </a:p>
          <a:p>
            <a:r>
              <a:rPr lang="cs-CZ" dirty="0">
                <a:hlinkClick r:id="rId4"/>
              </a:rPr>
              <a:t>https://www.jidloaradost.ambi.cz/clanky/majoneza-lekce-chemie-pro-pokrocile/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C8E4-E475-097B-83A2-6000A734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3BAB9-9C53-C315-C9AF-9522CE9A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Co je majonéza?</a:t>
            </a:r>
          </a:p>
          <a:p>
            <a:r>
              <a:rPr lang="cs-CZ" dirty="0"/>
              <a:t>Ingredience a jejich chemismus</a:t>
            </a:r>
          </a:p>
          <a:p>
            <a:r>
              <a:rPr lang="cs-CZ" dirty="0"/>
              <a:t>Co se může pokazit?</a:t>
            </a:r>
          </a:p>
          <a:p>
            <a:r>
              <a:rPr lang="cs-CZ"/>
              <a:t>Nízkotučná majonéza</a:t>
            </a:r>
            <a:endParaRPr lang="cs-CZ" dirty="0"/>
          </a:p>
          <a:p>
            <a:r>
              <a:rPr lang="cs-CZ" dirty="0"/>
              <a:t>Veganská verze </a:t>
            </a:r>
          </a:p>
        </p:txBody>
      </p:sp>
      <p:pic>
        <p:nvPicPr>
          <p:cNvPr id="5" name="Picture 4" descr="Zátiší s dřevěnými lžícemi ve džbánu na kuchyňském pultu">
            <a:extLst>
              <a:ext uri="{FF2B5EF4-FFF2-40B4-BE49-F238E27FC236}">
                <a16:creationId xmlns:a16="http://schemas.microsoft.com/office/drawing/2014/main" id="{252D2865-C715-0715-537B-83B46A32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21" r="1094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178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41C019-9F71-D105-AC9D-28545449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762001"/>
            <a:ext cx="4864642" cy="1708242"/>
          </a:xfrm>
        </p:spPr>
        <p:txBody>
          <a:bodyPr anchor="ctr">
            <a:normAutofit/>
          </a:bodyPr>
          <a:lstStyle/>
          <a:p>
            <a:r>
              <a:rPr lang="cs-CZ" sz="5400" dirty="0"/>
              <a:t>Co je majonéza?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53D19-2229-95AF-D88D-A2775DBB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cs-CZ" dirty="0"/>
              <a:t>Emulze oleje ve vodě</a:t>
            </a:r>
          </a:p>
          <a:p>
            <a:r>
              <a:rPr lang="cs-CZ" dirty="0"/>
              <a:t>Emulgátor – snižuje povrchové napětí</a:t>
            </a:r>
          </a:p>
          <a:p>
            <a:r>
              <a:rPr lang="cs-CZ" dirty="0"/>
              <a:t>Lecitiny (E 322)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le:1-Oleoyl-2-almitoyl-phosphatidylcholine Structural Formulae V.1.png">
            <a:extLst>
              <a:ext uri="{FF2B5EF4-FFF2-40B4-BE49-F238E27FC236}">
                <a16:creationId xmlns:a16="http://schemas.microsoft.com/office/drawing/2014/main" id="{CC86933F-F20A-55DB-FCD8-F6EE7214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55381"/>
            <a:ext cx="5334197" cy="35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E63082-19EF-B6D2-C352-6604243F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8" y="465438"/>
            <a:ext cx="5016842" cy="2215977"/>
          </a:xfrm>
        </p:spPr>
        <p:txBody>
          <a:bodyPr anchor="ctr">
            <a:normAutofit fontScale="90000"/>
          </a:bodyPr>
          <a:lstStyle/>
          <a:p>
            <a:r>
              <a:rPr lang="cs-CZ" sz="6000" dirty="0"/>
              <a:t>Ingredience a jejich chemismus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F0D1E-65E3-E059-2D00-05F06585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cs-CZ" dirty="0"/>
              <a:t>Vejce - emulgátor</a:t>
            </a:r>
          </a:p>
          <a:p>
            <a:r>
              <a:rPr lang="cs-CZ" dirty="0"/>
              <a:t>Kyselina octová – polární</a:t>
            </a:r>
          </a:p>
          <a:p>
            <a:pPr lvl="1"/>
            <a:r>
              <a:rPr lang="cs-CZ" sz="2800" dirty="0"/>
              <a:t>Vliv na chuť, snižuje pH</a:t>
            </a:r>
          </a:p>
          <a:p>
            <a:r>
              <a:rPr lang="cs-CZ" dirty="0"/>
              <a:t>Rostlinný olej – nepolární</a:t>
            </a:r>
          </a:p>
          <a:p>
            <a:pPr lvl="1"/>
            <a:r>
              <a:rPr lang="cs-CZ" sz="2800" dirty="0"/>
              <a:t>Vysoká viskozita, krémovitost, chuť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yselina alfa-linolenová – Wikipedie">
            <a:extLst>
              <a:ext uri="{FF2B5EF4-FFF2-40B4-BE49-F238E27FC236}">
                <a16:creationId xmlns:a16="http://schemas.microsoft.com/office/drawing/2014/main" id="{88B9F3C4-3BA3-8A41-FF5D-4E68B812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827" y="737488"/>
            <a:ext cx="4472543" cy="53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1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9893D-D9A9-CC46-7E15-08257602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1998"/>
            <a:ext cx="5824151" cy="1708246"/>
          </a:xfrm>
        </p:spPr>
        <p:txBody>
          <a:bodyPr anchor="ctr">
            <a:normAutofit/>
          </a:bodyPr>
          <a:lstStyle/>
          <a:p>
            <a:r>
              <a:rPr lang="cs-CZ" sz="5400" dirty="0"/>
              <a:t>Co se může pokazit?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64E8C-FF71-040E-3336-3A6A7E8B4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cs-CZ" dirty="0"/>
              <a:t>Přebytek jedné ze složek</a:t>
            </a:r>
          </a:p>
          <a:p>
            <a:r>
              <a:rPr lang="cs-CZ" dirty="0"/>
              <a:t>Koalescence</a:t>
            </a:r>
          </a:p>
          <a:p>
            <a:r>
              <a:rPr lang="cs-CZ" dirty="0"/>
              <a:t>Flokulace</a:t>
            </a:r>
          </a:p>
          <a:p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C57006-B4FA-0B75-C4C4-229D6B7E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150" y="753692"/>
            <a:ext cx="3521500" cy="53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0B5A8-BB96-3914-B067-56382FBA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cs-CZ" sz="5400" dirty="0"/>
              <a:t>Nízkotučná majonéza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D16D7-A9C4-F978-6571-D73892F4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cs-CZ" dirty="0"/>
              <a:t>Problém – obsah tuku má vliv na kinetiku emulze</a:t>
            </a:r>
          </a:p>
          <a:p>
            <a:r>
              <a:rPr lang="cs-CZ" dirty="0"/>
              <a:t>Krémová chuť – zahušťovadla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ajonéza Hellmann's Light 405ml za 109 Kč - Allegro">
            <a:extLst>
              <a:ext uri="{FF2B5EF4-FFF2-40B4-BE49-F238E27FC236}">
                <a16:creationId xmlns:a16="http://schemas.microsoft.com/office/drawing/2014/main" id="{550ABCCB-ACBB-B50C-34F5-FE6B52E1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1548705"/>
            <a:ext cx="3758045" cy="37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9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75B46-2304-AEEB-BD61-AB0A6C7D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cs-CZ" sz="5400" dirty="0"/>
              <a:t>Veganská verze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5E79C-61CB-8ADF-3C95-DD8F84AB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cs-CZ" dirty="0"/>
              <a:t>Arabská guma </a:t>
            </a:r>
          </a:p>
          <a:p>
            <a:r>
              <a:rPr lang="cs-CZ" dirty="0"/>
              <a:t>Mléčná majonéza – sójové mléko</a:t>
            </a:r>
          </a:p>
          <a:p>
            <a:r>
              <a:rPr lang="cs-CZ" dirty="0" err="1"/>
              <a:t>Aquafaba</a:t>
            </a:r>
            <a:r>
              <a:rPr lang="cs-CZ" dirty="0"/>
              <a:t> = viskózní tekutina vzniklá při vaření luštěnin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Veganéza - Vegánska majonéza - Pravý slovenský produkt">
            <a:extLst>
              <a:ext uri="{FF2B5EF4-FFF2-40B4-BE49-F238E27FC236}">
                <a16:creationId xmlns:a16="http://schemas.microsoft.com/office/drawing/2014/main" id="{FEC9340C-C79D-408D-D383-6511D5A4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981" y="753692"/>
            <a:ext cx="3569838" cy="5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4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6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to Use Aquafaba - PlantYou - Egg Replacement">
            <a:extLst>
              <a:ext uri="{FF2B5EF4-FFF2-40B4-BE49-F238E27FC236}">
                <a16:creationId xmlns:a16="http://schemas.microsoft.com/office/drawing/2014/main" id="{E735B510-9D90-0C2A-5A85-8C0A56C2FC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562" y="643467"/>
            <a:ext cx="406687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872B7B-FF8C-6195-AFCB-1D1790672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DFD4A7-4CA1-6CF2-B432-6D0D49E8A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 </a:t>
            </a:r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277AC4-EA85-D49E-C500-960289DB9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r="-2" b="2312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31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581</Words>
  <Application>Microsoft Office PowerPoint</Application>
  <PresentationFormat>Širokoúhlá obrazovka</PresentationFormat>
  <Paragraphs>71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Majonéza</vt:lpstr>
      <vt:lpstr>Obsah</vt:lpstr>
      <vt:lpstr>Co je majonéza? </vt:lpstr>
      <vt:lpstr>Ingredience a jejich chemismus</vt:lpstr>
      <vt:lpstr>Co se může pokazit? </vt:lpstr>
      <vt:lpstr>Nízkotučná majonéza</vt:lpstr>
      <vt:lpstr>Veganská verze </vt:lpstr>
      <vt:lpstr>Prezentace aplikace PowerPoint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Majonéza</dc:title>
  <dc:creator>Klára Koběrská</dc:creator>
  <cp:lastModifiedBy>Klára Koběrská</cp:lastModifiedBy>
  <cp:revision>1</cp:revision>
  <dcterms:created xsi:type="dcterms:W3CDTF">2023-12-04T11:32:15Z</dcterms:created>
  <dcterms:modified xsi:type="dcterms:W3CDTF">2023-12-05T20:04:49Z</dcterms:modified>
</cp:coreProperties>
</file>