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8" r:id="rId4"/>
    <p:sldId id="259" r:id="rId5"/>
    <p:sldId id="257" r:id="rId6"/>
    <p:sldId id="260" r:id="rId7"/>
    <p:sldId id="261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23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1F2D4-5A17-4651-88F0-5044D061836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6D7D60-E81F-4F21-8166-FA272960F0CA}">
      <dgm:prSet/>
      <dgm:spPr/>
      <dgm:t>
        <a:bodyPr/>
        <a:lstStyle/>
        <a:p>
          <a:r>
            <a:rPr lang="cs-CZ"/>
            <a:t>10 000 př. n. l.</a:t>
          </a:r>
          <a:endParaRPr lang="en-US"/>
        </a:p>
      </dgm:t>
    </dgm:pt>
    <dgm:pt modelId="{9D95EF54-CD45-4ED1-B2AA-35B46A1C579D}" type="parTrans" cxnId="{7339D2E4-759B-4239-9AF5-9878749552F4}">
      <dgm:prSet/>
      <dgm:spPr/>
      <dgm:t>
        <a:bodyPr/>
        <a:lstStyle/>
        <a:p>
          <a:endParaRPr lang="en-US"/>
        </a:p>
      </dgm:t>
    </dgm:pt>
    <dgm:pt modelId="{C47BA0CA-F118-4C06-B11A-8EEEC1263A81}" type="sibTrans" cxnId="{7339D2E4-759B-4239-9AF5-9878749552F4}">
      <dgm:prSet/>
      <dgm:spPr/>
      <dgm:t>
        <a:bodyPr/>
        <a:lstStyle/>
        <a:p>
          <a:endParaRPr lang="en-US"/>
        </a:p>
      </dgm:t>
    </dgm:pt>
    <dgm:pt modelId="{DF3E1D79-DF47-43B3-9C34-2E606E0FAF89}">
      <dgm:prSet/>
      <dgm:spPr/>
      <dgm:t>
        <a:bodyPr/>
        <a:lstStyle/>
        <a:p>
          <a:r>
            <a:rPr lang="cs-CZ"/>
            <a:t>Fermentované mléčné výrobky</a:t>
          </a:r>
          <a:endParaRPr lang="en-US"/>
        </a:p>
      </dgm:t>
    </dgm:pt>
    <dgm:pt modelId="{B6995956-9E9F-4AB8-8FF4-C5EC848EF390}" type="parTrans" cxnId="{AAE47875-17A6-4270-A079-9C4CDFEC5C4E}">
      <dgm:prSet/>
      <dgm:spPr/>
      <dgm:t>
        <a:bodyPr/>
        <a:lstStyle/>
        <a:p>
          <a:endParaRPr lang="en-US"/>
        </a:p>
      </dgm:t>
    </dgm:pt>
    <dgm:pt modelId="{4334258C-E094-4EF2-836B-093443CA9229}" type="sibTrans" cxnId="{AAE47875-17A6-4270-A079-9C4CDFEC5C4E}">
      <dgm:prSet/>
      <dgm:spPr/>
      <dgm:t>
        <a:bodyPr/>
        <a:lstStyle/>
        <a:p>
          <a:endParaRPr lang="en-US"/>
        </a:p>
      </dgm:t>
    </dgm:pt>
    <dgm:pt modelId="{5E43CAF0-5F62-4E2C-9DA9-33EC1EE21601}">
      <dgm:prSet/>
      <dgm:spPr/>
      <dgm:t>
        <a:bodyPr/>
        <a:lstStyle/>
        <a:p>
          <a:r>
            <a:rPr lang="cs-CZ"/>
            <a:t>7000 př. n. l.</a:t>
          </a:r>
          <a:endParaRPr lang="en-US"/>
        </a:p>
      </dgm:t>
    </dgm:pt>
    <dgm:pt modelId="{E4318F01-F993-4BF4-BFF1-4305DF610C22}" type="parTrans" cxnId="{B9CE4CE7-9EC2-4B34-A2D8-EB04CECAB86A}">
      <dgm:prSet/>
      <dgm:spPr/>
      <dgm:t>
        <a:bodyPr/>
        <a:lstStyle/>
        <a:p>
          <a:endParaRPr lang="en-US"/>
        </a:p>
      </dgm:t>
    </dgm:pt>
    <dgm:pt modelId="{9C8B8104-65F3-4EE6-82EB-80E6C0A6A094}" type="sibTrans" cxnId="{B9CE4CE7-9EC2-4B34-A2D8-EB04CECAB86A}">
      <dgm:prSet/>
      <dgm:spPr/>
      <dgm:t>
        <a:bodyPr/>
        <a:lstStyle/>
        <a:p>
          <a:endParaRPr lang="en-US"/>
        </a:p>
      </dgm:t>
    </dgm:pt>
    <dgm:pt modelId="{FAA68DD1-635B-48F3-9F84-17FD643B9DAA}">
      <dgm:prSet/>
      <dgm:spPr/>
      <dgm:t>
        <a:bodyPr/>
        <a:lstStyle/>
        <a:p>
          <a:r>
            <a:rPr lang="cs-CZ"/>
            <a:t>První výroba alkoholických nápojů</a:t>
          </a:r>
          <a:endParaRPr lang="en-US"/>
        </a:p>
      </dgm:t>
    </dgm:pt>
    <dgm:pt modelId="{00F27C07-5F03-4702-9575-60D8C240B6AD}" type="parTrans" cxnId="{889BDB96-7359-4F7A-ABA5-DC1BF54B4C5B}">
      <dgm:prSet/>
      <dgm:spPr/>
      <dgm:t>
        <a:bodyPr/>
        <a:lstStyle/>
        <a:p>
          <a:endParaRPr lang="en-US"/>
        </a:p>
      </dgm:t>
    </dgm:pt>
    <dgm:pt modelId="{6FB3A5C2-C2F9-4AE6-844B-C17BA5815DE9}" type="sibTrans" cxnId="{889BDB96-7359-4F7A-ABA5-DC1BF54B4C5B}">
      <dgm:prSet/>
      <dgm:spPr/>
      <dgm:t>
        <a:bodyPr/>
        <a:lstStyle/>
        <a:p>
          <a:endParaRPr lang="en-US"/>
        </a:p>
      </dgm:t>
    </dgm:pt>
    <dgm:pt modelId="{A5AC5B61-9B07-453F-8297-86E851054EEF}">
      <dgm:prSet/>
      <dgm:spPr/>
      <dgm:t>
        <a:bodyPr/>
        <a:lstStyle/>
        <a:p>
          <a:r>
            <a:rPr lang="cs-CZ"/>
            <a:t>500 př. n. l.</a:t>
          </a:r>
          <a:endParaRPr lang="en-US"/>
        </a:p>
      </dgm:t>
    </dgm:pt>
    <dgm:pt modelId="{72BCFB73-02F1-46E7-9D6B-9DF136CFD6E7}" type="parTrans" cxnId="{5AAE71A5-86A6-4393-869E-F4BC231AADA1}">
      <dgm:prSet/>
      <dgm:spPr/>
      <dgm:t>
        <a:bodyPr/>
        <a:lstStyle/>
        <a:p>
          <a:endParaRPr lang="en-US"/>
        </a:p>
      </dgm:t>
    </dgm:pt>
    <dgm:pt modelId="{E7B80269-E355-4C90-B6D3-A2B4182B9AE4}" type="sibTrans" cxnId="{5AAE71A5-86A6-4393-869E-F4BC231AADA1}">
      <dgm:prSet/>
      <dgm:spPr/>
      <dgm:t>
        <a:bodyPr/>
        <a:lstStyle/>
        <a:p>
          <a:endParaRPr lang="en-US"/>
        </a:p>
      </dgm:t>
    </dgm:pt>
    <dgm:pt modelId="{88477901-519C-45AE-B803-FAC147DB8697}">
      <dgm:prSet/>
      <dgm:spPr/>
      <dgm:t>
        <a:bodyPr/>
        <a:lstStyle/>
        <a:p>
          <a:r>
            <a:rPr lang="cs-CZ"/>
            <a:t>Léčivé účinky fermentovaných výrobků</a:t>
          </a:r>
          <a:endParaRPr lang="en-US"/>
        </a:p>
      </dgm:t>
    </dgm:pt>
    <dgm:pt modelId="{0649FA65-3C82-4AA3-A58A-19E126E1EEEA}" type="parTrans" cxnId="{E2ED5F58-5968-4FE8-A722-05B5547513BD}">
      <dgm:prSet/>
      <dgm:spPr/>
      <dgm:t>
        <a:bodyPr/>
        <a:lstStyle/>
        <a:p>
          <a:endParaRPr lang="en-US"/>
        </a:p>
      </dgm:t>
    </dgm:pt>
    <dgm:pt modelId="{F2BBC7C6-0CA7-4832-897B-1ADF6D045CD2}" type="sibTrans" cxnId="{E2ED5F58-5968-4FE8-A722-05B5547513BD}">
      <dgm:prSet/>
      <dgm:spPr/>
      <dgm:t>
        <a:bodyPr/>
        <a:lstStyle/>
        <a:p>
          <a:endParaRPr lang="en-US"/>
        </a:p>
      </dgm:t>
    </dgm:pt>
    <dgm:pt modelId="{EEB9A180-2AF5-45F7-ADDA-99BE211BD3BD}">
      <dgm:prSet/>
      <dgm:spPr/>
      <dgm:t>
        <a:bodyPr/>
        <a:lstStyle/>
        <a:p>
          <a:r>
            <a:rPr lang="cs-CZ"/>
            <a:t>1856</a:t>
          </a:r>
          <a:endParaRPr lang="en-US"/>
        </a:p>
      </dgm:t>
    </dgm:pt>
    <dgm:pt modelId="{428C2BA9-C367-43B8-9A6B-CC677F21976F}" type="parTrans" cxnId="{8DD7D83E-0901-4660-98CA-20122995C241}">
      <dgm:prSet/>
      <dgm:spPr/>
      <dgm:t>
        <a:bodyPr/>
        <a:lstStyle/>
        <a:p>
          <a:endParaRPr lang="en-US"/>
        </a:p>
      </dgm:t>
    </dgm:pt>
    <dgm:pt modelId="{E8DE328B-2A29-4DD0-89AD-CD86C867ECCA}" type="sibTrans" cxnId="{8DD7D83E-0901-4660-98CA-20122995C241}">
      <dgm:prSet/>
      <dgm:spPr/>
      <dgm:t>
        <a:bodyPr/>
        <a:lstStyle/>
        <a:p>
          <a:endParaRPr lang="en-US"/>
        </a:p>
      </dgm:t>
    </dgm:pt>
    <dgm:pt modelId="{110D9DD0-8793-41C6-B7D9-475B6FB8BA54}">
      <dgm:prSet/>
      <dgm:spPr/>
      <dgm:t>
        <a:bodyPr/>
        <a:lstStyle/>
        <a:p>
          <a:r>
            <a:rPr lang="cs-CZ"/>
            <a:t>Pasterizace</a:t>
          </a:r>
          <a:endParaRPr lang="en-US"/>
        </a:p>
      </dgm:t>
    </dgm:pt>
    <dgm:pt modelId="{D6E1F8C4-1D4B-40CC-9631-D390317B2808}" type="parTrans" cxnId="{BA4E3FE2-B020-4A8F-BCBF-9894F3E5EF16}">
      <dgm:prSet/>
      <dgm:spPr/>
      <dgm:t>
        <a:bodyPr/>
        <a:lstStyle/>
        <a:p>
          <a:endParaRPr lang="en-US"/>
        </a:p>
      </dgm:t>
    </dgm:pt>
    <dgm:pt modelId="{06BB3681-BEE7-44E2-BA8B-FB4FA6D7E135}" type="sibTrans" cxnId="{BA4E3FE2-B020-4A8F-BCBF-9894F3E5EF16}">
      <dgm:prSet/>
      <dgm:spPr/>
      <dgm:t>
        <a:bodyPr/>
        <a:lstStyle/>
        <a:p>
          <a:endParaRPr lang="en-US"/>
        </a:p>
      </dgm:t>
    </dgm:pt>
    <dgm:pt modelId="{97251366-B7AA-494A-9ACD-DF03E70D6FE9}">
      <dgm:prSet/>
      <dgm:spPr/>
      <dgm:t>
        <a:bodyPr/>
        <a:lstStyle/>
        <a:p>
          <a:r>
            <a:rPr lang="cs-CZ"/>
            <a:t>20. století</a:t>
          </a:r>
          <a:endParaRPr lang="en-US"/>
        </a:p>
      </dgm:t>
    </dgm:pt>
    <dgm:pt modelId="{73C49E14-F32F-4A20-8760-92F005837329}" type="parTrans" cxnId="{254D3CA7-5A48-476B-BD01-E5270D45CFC6}">
      <dgm:prSet/>
      <dgm:spPr/>
      <dgm:t>
        <a:bodyPr/>
        <a:lstStyle/>
        <a:p>
          <a:endParaRPr lang="en-US"/>
        </a:p>
      </dgm:t>
    </dgm:pt>
    <dgm:pt modelId="{5B8B1CC6-7C6E-41CB-887B-E72513D90B10}" type="sibTrans" cxnId="{254D3CA7-5A48-476B-BD01-E5270D45CFC6}">
      <dgm:prSet/>
      <dgm:spPr/>
      <dgm:t>
        <a:bodyPr/>
        <a:lstStyle/>
        <a:p>
          <a:endParaRPr lang="en-US"/>
        </a:p>
      </dgm:t>
    </dgm:pt>
    <dgm:pt modelId="{C9BDA0D0-0B22-4B5A-B3E1-A9012F72B451}">
      <dgm:prSet/>
      <dgm:spPr/>
      <dgm:t>
        <a:bodyPr/>
        <a:lstStyle/>
        <a:p>
          <a:r>
            <a:rPr lang="cs-CZ"/>
            <a:t>Probiotika</a:t>
          </a:r>
          <a:endParaRPr lang="en-US"/>
        </a:p>
      </dgm:t>
    </dgm:pt>
    <dgm:pt modelId="{89A7B21F-61DF-41EB-90F4-6E28036D8D25}" type="parTrans" cxnId="{53560A7D-098A-4F21-88FA-6DF7A9B9285D}">
      <dgm:prSet/>
      <dgm:spPr/>
      <dgm:t>
        <a:bodyPr/>
        <a:lstStyle/>
        <a:p>
          <a:endParaRPr lang="en-US"/>
        </a:p>
      </dgm:t>
    </dgm:pt>
    <dgm:pt modelId="{46D6B7C4-130B-4AF5-91B9-BE0492A7CAA9}" type="sibTrans" cxnId="{53560A7D-098A-4F21-88FA-6DF7A9B9285D}">
      <dgm:prSet/>
      <dgm:spPr/>
      <dgm:t>
        <a:bodyPr/>
        <a:lstStyle/>
        <a:p>
          <a:endParaRPr lang="en-US"/>
        </a:p>
      </dgm:t>
    </dgm:pt>
    <dgm:pt modelId="{638D3E46-60B4-4187-B704-164471739A0A}">
      <dgm:prSet/>
      <dgm:spPr/>
      <dgm:t>
        <a:bodyPr/>
        <a:lstStyle/>
        <a:p>
          <a:r>
            <a:rPr lang="cs-CZ"/>
            <a:t>Nyní</a:t>
          </a:r>
          <a:endParaRPr lang="en-US"/>
        </a:p>
      </dgm:t>
    </dgm:pt>
    <dgm:pt modelId="{9954AEEF-98F3-4B89-AA80-FAF07EB722CD}" type="parTrans" cxnId="{9F79BF9B-6AF1-41C2-A7B2-CB41F706BBEC}">
      <dgm:prSet/>
      <dgm:spPr/>
      <dgm:t>
        <a:bodyPr/>
        <a:lstStyle/>
        <a:p>
          <a:endParaRPr lang="en-US"/>
        </a:p>
      </dgm:t>
    </dgm:pt>
    <dgm:pt modelId="{B2710CE9-E2AE-4A88-9914-3C41A7CFCE19}" type="sibTrans" cxnId="{9F79BF9B-6AF1-41C2-A7B2-CB41F706BBEC}">
      <dgm:prSet/>
      <dgm:spPr/>
      <dgm:t>
        <a:bodyPr/>
        <a:lstStyle/>
        <a:p>
          <a:endParaRPr lang="en-US"/>
        </a:p>
      </dgm:t>
    </dgm:pt>
    <dgm:pt modelId="{CF48BEEB-D739-4300-9702-D3378A414773}">
      <dgm:prSet/>
      <dgm:spPr/>
      <dgm:t>
        <a:bodyPr/>
        <a:lstStyle/>
        <a:p>
          <a:r>
            <a:rPr lang="cs-CZ"/>
            <a:t>Farmaceutický průmysl</a:t>
          </a:r>
          <a:endParaRPr lang="en-US"/>
        </a:p>
      </dgm:t>
    </dgm:pt>
    <dgm:pt modelId="{57DB5671-E1E8-4E3B-9F4C-905CC80173B3}" type="parTrans" cxnId="{4BAC25AE-FAF7-4B8A-9208-9D0EFA012230}">
      <dgm:prSet/>
      <dgm:spPr/>
      <dgm:t>
        <a:bodyPr/>
        <a:lstStyle/>
        <a:p>
          <a:endParaRPr lang="en-US"/>
        </a:p>
      </dgm:t>
    </dgm:pt>
    <dgm:pt modelId="{013F9BED-B5AB-4733-AF30-624514D5C703}" type="sibTrans" cxnId="{4BAC25AE-FAF7-4B8A-9208-9D0EFA012230}">
      <dgm:prSet/>
      <dgm:spPr/>
      <dgm:t>
        <a:bodyPr/>
        <a:lstStyle/>
        <a:p>
          <a:endParaRPr lang="en-US"/>
        </a:p>
      </dgm:t>
    </dgm:pt>
    <dgm:pt modelId="{108AB678-E65F-494E-97A8-81E5E3E7203E}" type="pres">
      <dgm:prSet presAssocID="{DF21F2D4-5A17-4651-88F0-5044D0618364}" presName="Name0" presStyleCnt="0">
        <dgm:presLayoutVars>
          <dgm:dir/>
          <dgm:animLvl val="lvl"/>
          <dgm:resizeHandles val="exact"/>
        </dgm:presLayoutVars>
      </dgm:prSet>
      <dgm:spPr/>
    </dgm:pt>
    <dgm:pt modelId="{7A32F181-9700-4740-A6F1-C36F2621AF80}" type="pres">
      <dgm:prSet presAssocID="{596D7D60-E81F-4F21-8166-FA272960F0CA}" presName="linNode" presStyleCnt="0"/>
      <dgm:spPr/>
    </dgm:pt>
    <dgm:pt modelId="{E45A231F-C50D-4FDC-B4FC-654A4C67D9A0}" type="pres">
      <dgm:prSet presAssocID="{596D7D60-E81F-4F21-8166-FA272960F0C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F1D4759-B57B-43E5-9757-5DCFD30DD8DC}" type="pres">
      <dgm:prSet presAssocID="{596D7D60-E81F-4F21-8166-FA272960F0CA}" presName="descendantText" presStyleLbl="alignAccFollowNode1" presStyleIdx="0" presStyleCnt="6">
        <dgm:presLayoutVars>
          <dgm:bulletEnabled val="1"/>
        </dgm:presLayoutVars>
      </dgm:prSet>
      <dgm:spPr/>
    </dgm:pt>
    <dgm:pt modelId="{4F3A5265-65CD-4323-9C9A-4EBDCB70754A}" type="pres">
      <dgm:prSet presAssocID="{C47BA0CA-F118-4C06-B11A-8EEEC1263A81}" presName="sp" presStyleCnt="0"/>
      <dgm:spPr/>
    </dgm:pt>
    <dgm:pt modelId="{A3C889E1-B6D9-41A0-9508-CF4CE3B16B83}" type="pres">
      <dgm:prSet presAssocID="{5E43CAF0-5F62-4E2C-9DA9-33EC1EE21601}" presName="linNode" presStyleCnt="0"/>
      <dgm:spPr/>
    </dgm:pt>
    <dgm:pt modelId="{ABF877AE-AFFC-4C2C-B379-7FFC694FF674}" type="pres">
      <dgm:prSet presAssocID="{5E43CAF0-5F62-4E2C-9DA9-33EC1EE2160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31D03B5-1CC1-486B-8532-219F0AA04112}" type="pres">
      <dgm:prSet presAssocID="{5E43CAF0-5F62-4E2C-9DA9-33EC1EE21601}" presName="descendantText" presStyleLbl="alignAccFollowNode1" presStyleIdx="1" presStyleCnt="6">
        <dgm:presLayoutVars>
          <dgm:bulletEnabled val="1"/>
        </dgm:presLayoutVars>
      </dgm:prSet>
      <dgm:spPr/>
    </dgm:pt>
    <dgm:pt modelId="{9189ADE5-722F-4EBE-A2B6-2A05687D297E}" type="pres">
      <dgm:prSet presAssocID="{9C8B8104-65F3-4EE6-82EB-80E6C0A6A094}" presName="sp" presStyleCnt="0"/>
      <dgm:spPr/>
    </dgm:pt>
    <dgm:pt modelId="{3058CFEC-088F-4F2C-8EEA-DD3F46D03DB1}" type="pres">
      <dgm:prSet presAssocID="{A5AC5B61-9B07-453F-8297-86E851054EEF}" presName="linNode" presStyleCnt="0"/>
      <dgm:spPr/>
    </dgm:pt>
    <dgm:pt modelId="{0F8BB0C0-615E-4FE5-9BF5-0EC860606206}" type="pres">
      <dgm:prSet presAssocID="{A5AC5B61-9B07-453F-8297-86E851054EEF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A379AD60-86A8-4D4A-AB7A-FF9EC0A19B90}" type="pres">
      <dgm:prSet presAssocID="{A5AC5B61-9B07-453F-8297-86E851054EEF}" presName="descendantText" presStyleLbl="alignAccFollowNode1" presStyleIdx="2" presStyleCnt="6">
        <dgm:presLayoutVars>
          <dgm:bulletEnabled val="1"/>
        </dgm:presLayoutVars>
      </dgm:prSet>
      <dgm:spPr/>
    </dgm:pt>
    <dgm:pt modelId="{6ABA6185-4618-433F-8904-0FCF862D3DD5}" type="pres">
      <dgm:prSet presAssocID="{E7B80269-E355-4C90-B6D3-A2B4182B9AE4}" presName="sp" presStyleCnt="0"/>
      <dgm:spPr/>
    </dgm:pt>
    <dgm:pt modelId="{F66228E8-3747-497F-A7C9-3EDD037E3251}" type="pres">
      <dgm:prSet presAssocID="{EEB9A180-2AF5-45F7-ADDA-99BE211BD3BD}" presName="linNode" presStyleCnt="0"/>
      <dgm:spPr/>
    </dgm:pt>
    <dgm:pt modelId="{B71CEB0A-24EE-4133-9CD1-C736986FEE3F}" type="pres">
      <dgm:prSet presAssocID="{EEB9A180-2AF5-45F7-ADDA-99BE211BD3BD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2766C78F-C088-4089-9A5D-3001B5707BA3}" type="pres">
      <dgm:prSet presAssocID="{EEB9A180-2AF5-45F7-ADDA-99BE211BD3BD}" presName="descendantText" presStyleLbl="alignAccFollowNode1" presStyleIdx="3" presStyleCnt="6">
        <dgm:presLayoutVars>
          <dgm:bulletEnabled val="1"/>
        </dgm:presLayoutVars>
      </dgm:prSet>
      <dgm:spPr/>
    </dgm:pt>
    <dgm:pt modelId="{7337F16C-43E1-4116-9695-F84077FABE9D}" type="pres">
      <dgm:prSet presAssocID="{E8DE328B-2A29-4DD0-89AD-CD86C867ECCA}" presName="sp" presStyleCnt="0"/>
      <dgm:spPr/>
    </dgm:pt>
    <dgm:pt modelId="{F3A5F408-D046-44D5-A4E5-0B34C8B21EB1}" type="pres">
      <dgm:prSet presAssocID="{97251366-B7AA-494A-9ACD-DF03E70D6FE9}" presName="linNode" presStyleCnt="0"/>
      <dgm:spPr/>
    </dgm:pt>
    <dgm:pt modelId="{2FCF5E41-7961-42FA-9E7C-6EC31AA7C44A}" type="pres">
      <dgm:prSet presAssocID="{97251366-B7AA-494A-9ACD-DF03E70D6FE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BD4C1EF7-1CA1-4984-81D1-42561C028899}" type="pres">
      <dgm:prSet presAssocID="{97251366-B7AA-494A-9ACD-DF03E70D6FE9}" presName="descendantText" presStyleLbl="alignAccFollowNode1" presStyleIdx="4" presStyleCnt="6">
        <dgm:presLayoutVars>
          <dgm:bulletEnabled val="1"/>
        </dgm:presLayoutVars>
      </dgm:prSet>
      <dgm:spPr/>
    </dgm:pt>
    <dgm:pt modelId="{D9C40E56-F0DE-4058-86E7-EF8A28C88260}" type="pres">
      <dgm:prSet presAssocID="{5B8B1CC6-7C6E-41CB-887B-E72513D90B10}" presName="sp" presStyleCnt="0"/>
      <dgm:spPr/>
    </dgm:pt>
    <dgm:pt modelId="{E181F9D2-986F-4C89-A346-54872E7461A4}" type="pres">
      <dgm:prSet presAssocID="{638D3E46-60B4-4187-B704-164471739A0A}" presName="linNode" presStyleCnt="0"/>
      <dgm:spPr/>
    </dgm:pt>
    <dgm:pt modelId="{2C5BAA17-20CE-41FB-9B07-63014FF17828}" type="pres">
      <dgm:prSet presAssocID="{638D3E46-60B4-4187-B704-164471739A0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5E9B8207-DADA-4C8A-A839-303F5448017C}" type="pres">
      <dgm:prSet presAssocID="{638D3E46-60B4-4187-B704-164471739A0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3B43436-5D41-4528-A2B5-D48F752A290A}" type="presOf" srcId="{97251366-B7AA-494A-9ACD-DF03E70D6FE9}" destId="{2FCF5E41-7961-42FA-9E7C-6EC31AA7C44A}" srcOrd="0" destOrd="0" presId="urn:microsoft.com/office/officeart/2005/8/layout/vList5"/>
    <dgm:cxn modelId="{8DD7D83E-0901-4660-98CA-20122995C241}" srcId="{DF21F2D4-5A17-4651-88F0-5044D0618364}" destId="{EEB9A180-2AF5-45F7-ADDA-99BE211BD3BD}" srcOrd="3" destOrd="0" parTransId="{428C2BA9-C367-43B8-9A6B-CC677F21976F}" sibTransId="{E8DE328B-2A29-4DD0-89AD-CD86C867ECCA}"/>
    <dgm:cxn modelId="{52E34660-8959-491A-8193-20737A2D41B9}" type="presOf" srcId="{5E43CAF0-5F62-4E2C-9DA9-33EC1EE21601}" destId="{ABF877AE-AFFC-4C2C-B379-7FFC694FF674}" srcOrd="0" destOrd="0" presId="urn:microsoft.com/office/officeart/2005/8/layout/vList5"/>
    <dgm:cxn modelId="{460F4645-35E9-44C7-9D37-3332E7471CAF}" type="presOf" srcId="{110D9DD0-8793-41C6-B7D9-475B6FB8BA54}" destId="{2766C78F-C088-4089-9A5D-3001B5707BA3}" srcOrd="0" destOrd="0" presId="urn:microsoft.com/office/officeart/2005/8/layout/vList5"/>
    <dgm:cxn modelId="{B3A1734C-7AD0-4CBB-A143-79D88DF8A5A6}" type="presOf" srcId="{638D3E46-60B4-4187-B704-164471739A0A}" destId="{2C5BAA17-20CE-41FB-9B07-63014FF17828}" srcOrd="0" destOrd="0" presId="urn:microsoft.com/office/officeart/2005/8/layout/vList5"/>
    <dgm:cxn modelId="{57228552-2C7E-4481-9F79-BF21AF33FB6B}" type="presOf" srcId="{A5AC5B61-9B07-453F-8297-86E851054EEF}" destId="{0F8BB0C0-615E-4FE5-9BF5-0EC860606206}" srcOrd="0" destOrd="0" presId="urn:microsoft.com/office/officeart/2005/8/layout/vList5"/>
    <dgm:cxn modelId="{AAE47875-17A6-4270-A079-9C4CDFEC5C4E}" srcId="{596D7D60-E81F-4F21-8166-FA272960F0CA}" destId="{DF3E1D79-DF47-43B3-9C34-2E606E0FAF89}" srcOrd="0" destOrd="0" parTransId="{B6995956-9E9F-4AB8-8FF4-C5EC848EF390}" sibTransId="{4334258C-E094-4EF2-836B-093443CA9229}"/>
    <dgm:cxn modelId="{E2ED5F58-5968-4FE8-A722-05B5547513BD}" srcId="{A5AC5B61-9B07-453F-8297-86E851054EEF}" destId="{88477901-519C-45AE-B803-FAC147DB8697}" srcOrd="0" destOrd="0" parTransId="{0649FA65-3C82-4AA3-A58A-19E126E1EEEA}" sibTransId="{F2BBC7C6-0CA7-4832-897B-1ADF6D045CD2}"/>
    <dgm:cxn modelId="{9B813A7C-72FA-4C76-8056-ED59F46527A9}" type="presOf" srcId="{596D7D60-E81F-4F21-8166-FA272960F0CA}" destId="{E45A231F-C50D-4FDC-B4FC-654A4C67D9A0}" srcOrd="0" destOrd="0" presId="urn:microsoft.com/office/officeart/2005/8/layout/vList5"/>
    <dgm:cxn modelId="{53560A7D-098A-4F21-88FA-6DF7A9B9285D}" srcId="{97251366-B7AA-494A-9ACD-DF03E70D6FE9}" destId="{C9BDA0D0-0B22-4B5A-B3E1-A9012F72B451}" srcOrd="0" destOrd="0" parTransId="{89A7B21F-61DF-41EB-90F4-6E28036D8D25}" sibTransId="{46D6B7C4-130B-4AF5-91B9-BE0492A7CAA9}"/>
    <dgm:cxn modelId="{889BDB96-7359-4F7A-ABA5-DC1BF54B4C5B}" srcId="{5E43CAF0-5F62-4E2C-9DA9-33EC1EE21601}" destId="{FAA68DD1-635B-48F3-9F84-17FD643B9DAA}" srcOrd="0" destOrd="0" parTransId="{00F27C07-5F03-4702-9575-60D8C240B6AD}" sibTransId="{6FB3A5C2-C2F9-4AE6-844B-C17BA5815DE9}"/>
    <dgm:cxn modelId="{6D026D98-9BD6-46D3-90EA-2E3F634FA4AC}" type="presOf" srcId="{DF21F2D4-5A17-4651-88F0-5044D0618364}" destId="{108AB678-E65F-494E-97A8-81E5E3E7203E}" srcOrd="0" destOrd="0" presId="urn:microsoft.com/office/officeart/2005/8/layout/vList5"/>
    <dgm:cxn modelId="{046D8A98-F768-4761-971B-689D86EC757C}" type="presOf" srcId="{FAA68DD1-635B-48F3-9F84-17FD643B9DAA}" destId="{931D03B5-1CC1-486B-8532-219F0AA04112}" srcOrd="0" destOrd="0" presId="urn:microsoft.com/office/officeart/2005/8/layout/vList5"/>
    <dgm:cxn modelId="{9F79BF9B-6AF1-41C2-A7B2-CB41F706BBEC}" srcId="{DF21F2D4-5A17-4651-88F0-5044D0618364}" destId="{638D3E46-60B4-4187-B704-164471739A0A}" srcOrd="5" destOrd="0" parTransId="{9954AEEF-98F3-4B89-AA80-FAF07EB722CD}" sibTransId="{B2710CE9-E2AE-4A88-9914-3C41A7CFCE19}"/>
    <dgm:cxn modelId="{5AAE71A5-86A6-4393-869E-F4BC231AADA1}" srcId="{DF21F2D4-5A17-4651-88F0-5044D0618364}" destId="{A5AC5B61-9B07-453F-8297-86E851054EEF}" srcOrd="2" destOrd="0" parTransId="{72BCFB73-02F1-46E7-9D6B-9DF136CFD6E7}" sibTransId="{E7B80269-E355-4C90-B6D3-A2B4182B9AE4}"/>
    <dgm:cxn modelId="{254D3CA7-5A48-476B-BD01-E5270D45CFC6}" srcId="{DF21F2D4-5A17-4651-88F0-5044D0618364}" destId="{97251366-B7AA-494A-9ACD-DF03E70D6FE9}" srcOrd="4" destOrd="0" parTransId="{73C49E14-F32F-4A20-8760-92F005837329}" sibTransId="{5B8B1CC6-7C6E-41CB-887B-E72513D90B10}"/>
    <dgm:cxn modelId="{4BAC25AE-FAF7-4B8A-9208-9D0EFA012230}" srcId="{638D3E46-60B4-4187-B704-164471739A0A}" destId="{CF48BEEB-D739-4300-9702-D3378A414773}" srcOrd="0" destOrd="0" parTransId="{57DB5671-E1E8-4E3B-9F4C-905CC80173B3}" sibTransId="{013F9BED-B5AB-4733-AF30-624514D5C703}"/>
    <dgm:cxn modelId="{E30B3AB8-3DA5-49F3-A860-93D8DDAF21CD}" type="presOf" srcId="{DF3E1D79-DF47-43B3-9C34-2E606E0FAF89}" destId="{2F1D4759-B57B-43E5-9757-5DCFD30DD8DC}" srcOrd="0" destOrd="0" presId="urn:microsoft.com/office/officeart/2005/8/layout/vList5"/>
    <dgm:cxn modelId="{3AA9CDD6-220C-4BE2-9ADB-8C094A0560D3}" type="presOf" srcId="{EEB9A180-2AF5-45F7-ADDA-99BE211BD3BD}" destId="{B71CEB0A-24EE-4133-9CD1-C736986FEE3F}" srcOrd="0" destOrd="0" presId="urn:microsoft.com/office/officeart/2005/8/layout/vList5"/>
    <dgm:cxn modelId="{BF8188DB-3A54-4459-96B1-E01A3E2C5C38}" type="presOf" srcId="{88477901-519C-45AE-B803-FAC147DB8697}" destId="{A379AD60-86A8-4D4A-AB7A-FF9EC0A19B90}" srcOrd="0" destOrd="0" presId="urn:microsoft.com/office/officeart/2005/8/layout/vList5"/>
    <dgm:cxn modelId="{5AEDABDD-E141-4EE4-9B69-6A8DFFAB63E6}" type="presOf" srcId="{CF48BEEB-D739-4300-9702-D3378A414773}" destId="{5E9B8207-DADA-4C8A-A839-303F5448017C}" srcOrd="0" destOrd="0" presId="urn:microsoft.com/office/officeart/2005/8/layout/vList5"/>
    <dgm:cxn modelId="{34F8AEDF-BD51-4022-AE6C-C6971D9C481D}" type="presOf" srcId="{C9BDA0D0-0B22-4B5A-B3E1-A9012F72B451}" destId="{BD4C1EF7-1CA1-4984-81D1-42561C028899}" srcOrd="0" destOrd="0" presId="urn:microsoft.com/office/officeart/2005/8/layout/vList5"/>
    <dgm:cxn modelId="{BA4E3FE2-B020-4A8F-BCBF-9894F3E5EF16}" srcId="{EEB9A180-2AF5-45F7-ADDA-99BE211BD3BD}" destId="{110D9DD0-8793-41C6-B7D9-475B6FB8BA54}" srcOrd="0" destOrd="0" parTransId="{D6E1F8C4-1D4B-40CC-9631-D390317B2808}" sibTransId="{06BB3681-BEE7-44E2-BA8B-FB4FA6D7E135}"/>
    <dgm:cxn modelId="{7339D2E4-759B-4239-9AF5-9878749552F4}" srcId="{DF21F2D4-5A17-4651-88F0-5044D0618364}" destId="{596D7D60-E81F-4F21-8166-FA272960F0CA}" srcOrd="0" destOrd="0" parTransId="{9D95EF54-CD45-4ED1-B2AA-35B46A1C579D}" sibTransId="{C47BA0CA-F118-4C06-B11A-8EEEC1263A81}"/>
    <dgm:cxn modelId="{B9CE4CE7-9EC2-4B34-A2D8-EB04CECAB86A}" srcId="{DF21F2D4-5A17-4651-88F0-5044D0618364}" destId="{5E43CAF0-5F62-4E2C-9DA9-33EC1EE21601}" srcOrd="1" destOrd="0" parTransId="{E4318F01-F993-4BF4-BFF1-4305DF610C22}" sibTransId="{9C8B8104-65F3-4EE6-82EB-80E6C0A6A094}"/>
    <dgm:cxn modelId="{8C29729B-CB60-46D1-A86D-6C675F852EBF}" type="presParOf" srcId="{108AB678-E65F-494E-97A8-81E5E3E7203E}" destId="{7A32F181-9700-4740-A6F1-C36F2621AF80}" srcOrd="0" destOrd="0" presId="urn:microsoft.com/office/officeart/2005/8/layout/vList5"/>
    <dgm:cxn modelId="{79009D95-44D9-4181-BD5B-EC59FB705C7A}" type="presParOf" srcId="{7A32F181-9700-4740-A6F1-C36F2621AF80}" destId="{E45A231F-C50D-4FDC-B4FC-654A4C67D9A0}" srcOrd="0" destOrd="0" presId="urn:microsoft.com/office/officeart/2005/8/layout/vList5"/>
    <dgm:cxn modelId="{61C1EF50-64BA-4D73-A262-042D17E1E991}" type="presParOf" srcId="{7A32F181-9700-4740-A6F1-C36F2621AF80}" destId="{2F1D4759-B57B-43E5-9757-5DCFD30DD8DC}" srcOrd="1" destOrd="0" presId="urn:microsoft.com/office/officeart/2005/8/layout/vList5"/>
    <dgm:cxn modelId="{543ABBB5-DA31-4943-A82D-233C742D2233}" type="presParOf" srcId="{108AB678-E65F-494E-97A8-81E5E3E7203E}" destId="{4F3A5265-65CD-4323-9C9A-4EBDCB70754A}" srcOrd="1" destOrd="0" presId="urn:microsoft.com/office/officeart/2005/8/layout/vList5"/>
    <dgm:cxn modelId="{A051EA53-291A-4BA0-99BC-72670D4E6DC6}" type="presParOf" srcId="{108AB678-E65F-494E-97A8-81E5E3E7203E}" destId="{A3C889E1-B6D9-41A0-9508-CF4CE3B16B83}" srcOrd="2" destOrd="0" presId="urn:microsoft.com/office/officeart/2005/8/layout/vList5"/>
    <dgm:cxn modelId="{A863A69E-F55F-41D0-B1AC-B40C24C7B68B}" type="presParOf" srcId="{A3C889E1-B6D9-41A0-9508-CF4CE3B16B83}" destId="{ABF877AE-AFFC-4C2C-B379-7FFC694FF674}" srcOrd="0" destOrd="0" presId="urn:microsoft.com/office/officeart/2005/8/layout/vList5"/>
    <dgm:cxn modelId="{56CDC61B-FA90-4187-A8C1-7D26129F5B24}" type="presParOf" srcId="{A3C889E1-B6D9-41A0-9508-CF4CE3B16B83}" destId="{931D03B5-1CC1-486B-8532-219F0AA04112}" srcOrd="1" destOrd="0" presId="urn:microsoft.com/office/officeart/2005/8/layout/vList5"/>
    <dgm:cxn modelId="{A5C5809D-C363-41A0-B0E5-64C823F7EFAF}" type="presParOf" srcId="{108AB678-E65F-494E-97A8-81E5E3E7203E}" destId="{9189ADE5-722F-4EBE-A2B6-2A05687D297E}" srcOrd="3" destOrd="0" presId="urn:microsoft.com/office/officeart/2005/8/layout/vList5"/>
    <dgm:cxn modelId="{B28E2624-24A8-4CA7-821D-940F821E171B}" type="presParOf" srcId="{108AB678-E65F-494E-97A8-81E5E3E7203E}" destId="{3058CFEC-088F-4F2C-8EEA-DD3F46D03DB1}" srcOrd="4" destOrd="0" presId="urn:microsoft.com/office/officeart/2005/8/layout/vList5"/>
    <dgm:cxn modelId="{A24202A2-2038-4A02-A0E0-3AEDF720D20A}" type="presParOf" srcId="{3058CFEC-088F-4F2C-8EEA-DD3F46D03DB1}" destId="{0F8BB0C0-615E-4FE5-9BF5-0EC860606206}" srcOrd="0" destOrd="0" presId="urn:microsoft.com/office/officeart/2005/8/layout/vList5"/>
    <dgm:cxn modelId="{D31B7C8E-548E-4B2E-95B8-151145F7CA34}" type="presParOf" srcId="{3058CFEC-088F-4F2C-8EEA-DD3F46D03DB1}" destId="{A379AD60-86A8-4D4A-AB7A-FF9EC0A19B90}" srcOrd="1" destOrd="0" presId="urn:microsoft.com/office/officeart/2005/8/layout/vList5"/>
    <dgm:cxn modelId="{49548577-185F-4868-8B85-FEC3451AB601}" type="presParOf" srcId="{108AB678-E65F-494E-97A8-81E5E3E7203E}" destId="{6ABA6185-4618-433F-8904-0FCF862D3DD5}" srcOrd="5" destOrd="0" presId="urn:microsoft.com/office/officeart/2005/8/layout/vList5"/>
    <dgm:cxn modelId="{D2A9F0C1-932E-4B51-806F-A2FD7245A7A2}" type="presParOf" srcId="{108AB678-E65F-494E-97A8-81E5E3E7203E}" destId="{F66228E8-3747-497F-A7C9-3EDD037E3251}" srcOrd="6" destOrd="0" presId="urn:microsoft.com/office/officeart/2005/8/layout/vList5"/>
    <dgm:cxn modelId="{131B2C52-B9FC-4564-B2F5-8D35F87FB588}" type="presParOf" srcId="{F66228E8-3747-497F-A7C9-3EDD037E3251}" destId="{B71CEB0A-24EE-4133-9CD1-C736986FEE3F}" srcOrd="0" destOrd="0" presId="urn:microsoft.com/office/officeart/2005/8/layout/vList5"/>
    <dgm:cxn modelId="{8CE927E4-3957-48D0-8F1F-2D460A9483C6}" type="presParOf" srcId="{F66228E8-3747-497F-A7C9-3EDD037E3251}" destId="{2766C78F-C088-4089-9A5D-3001B5707BA3}" srcOrd="1" destOrd="0" presId="urn:microsoft.com/office/officeart/2005/8/layout/vList5"/>
    <dgm:cxn modelId="{717C61E5-6B2D-4E29-84F0-0B22F21C94F3}" type="presParOf" srcId="{108AB678-E65F-494E-97A8-81E5E3E7203E}" destId="{7337F16C-43E1-4116-9695-F84077FABE9D}" srcOrd="7" destOrd="0" presId="urn:microsoft.com/office/officeart/2005/8/layout/vList5"/>
    <dgm:cxn modelId="{85C855DB-84A7-4C66-AC4E-3212CF135495}" type="presParOf" srcId="{108AB678-E65F-494E-97A8-81E5E3E7203E}" destId="{F3A5F408-D046-44D5-A4E5-0B34C8B21EB1}" srcOrd="8" destOrd="0" presId="urn:microsoft.com/office/officeart/2005/8/layout/vList5"/>
    <dgm:cxn modelId="{12577C41-B24A-4621-B19D-AECB08EDC878}" type="presParOf" srcId="{F3A5F408-D046-44D5-A4E5-0B34C8B21EB1}" destId="{2FCF5E41-7961-42FA-9E7C-6EC31AA7C44A}" srcOrd="0" destOrd="0" presId="urn:microsoft.com/office/officeart/2005/8/layout/vList5"/>
    <dgm:cxn modelId="{F77C7A5A-9E53-414E-ADFB-2088BC04681A}" type="presParOf" srcId="{F3A5F408-D046-44D5-A4E5-0B34C8B21EB1}" destId="{BD4C1EF7-1CA1-4984-81D1-42561C028899}" srcOrd="1" destOrd="0" presId="urn:microsoft.com/office/officeart/2005/8/layout/vList5"/>
    <dgm:cxn modelId="{C86B326A-3698-4258-B8E1-73F5F8518D77}" type="presParOf" srcId="{108AB678-E65F-494E-97A8-81E5E3E7203E}" destId="{D9C40E56-F0DE-4058-86E7-EF8A28C88260}" srcOrd="9" destOrd="0" presId="urn:microsoft.com/office/officeart/2005/8/layout/vList5"/>
    <dgm:cxn modelId="{0966DEF5-4D7D-4D27-8690-0E8C27C07095}" type="presParOf" srcId="{108AB678-E65F-494E-97A8-81E5E3E7203E}" destId="{E181F9D2-986F-4C89-A346-54872E7461A4}" srcOrd="10" destOrd="0" presId="urn:microsoft.com/office/officeart/2005/8/layout/vList5"/>
    <dgm:cxn modelId="{C894A463-F50D-47FC-A539-D33E0D493FA7}" type="presParOf" srcId="{E181F9D2-986F-4C89-A346-54872E7461A4}" destId="{2C5BAA17-20CE-41FB-9B07-63014FF17828}" srcOrd="0" destOrd="0" presId="urn:microsoft.com/office/officeart/2005/8/layout/vList5"/>
    <dgm:cxn modelId="{9CC90FDF-255C-4312-97C0-8CE888F89580}" type="presParOf" srcId="{E181F9D2-986F-4C89-A346-54872E7461A4}" destId="{5E9B8207-DADA-4C8A-A839-303F544801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1B4FB-DE42-4275-9BDC-62DC0B99A14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402F95-88F2-4F60-9589-8BF53A69FE0F}">
      <dgm:prSet custT="1"/>
      <dgm:spPr/>
      <dgm:t>
        <a:bodyPr/>
        <a:lstStyle/>
        <a:p>
          <a:r>
            <a:rPr lang="cs-CZ" sz="2400" dirty="0"/>
            <a:t>Rozklad látky na energeticky chudší látky</a:t>
          </a:r>
          <a:endParaRPr lang="en-US" sz="2400" dirty="0"/>
        </a:p>
      </dgm:t>
    </dgm:pt>
    <dgm:pt modelId="{46DB129F-A067-4DE9-8E55-435140D2CA57}" type="parTrans" cxnId="{F37A623A-7C5F-4634-8958-7107336F5B46}">
      <dgm:prSet/>
      <dgm:spPr/>
      <dgm:t>
        <a:bodyPr/>
        <a:lstStyle/>
        <a:p>
          <a:endParaRPr lang="en-US"/>
        </a:p>
      </dgm:t>
    </dgm:pt>
    <dgm:pt modelId="{2E75026A-5AC4-489A-AE5F-99C365AAC120}" type="sibTrans" cxnId="{F37A623A-7C5F-4634-8958-7107336F5B46}">
      <dgm:prSet/>
      <dgm:spPr/>
      <dgm:t>
        <a:bodyPr/>
        <a:lstStyle/>
        <a:p>
          <a:endParaRPr lang="en-US"/>
        </a:p>
      </dgm:t>
    </dgm:pt>
    <dgm:pt modelId="{CA8FD477-5DB2-4EE2-B7AC-1E980C54123E}">
      <dgm:prSet custT="1"/>
      <dgm:spPr/>
      <dgm:t>
        <a:bodyPr/>
        <a:lstStyle/>
        <a:p>
          <a:r>
            <a:rPr lang="cs-CZ" sz="2000" dirty="0"/>
            <a:t>Zdroj energie</a:t>
          </a:r>
          <a:endParaRPr lang="en-US" sz="2000" dirty="0"/>
        </a:p>
      </dgm:t>
    </dgm:pt>
    <dgm:pt modelId="{96397962-AACE-46A5-963B-314D9C6AF476}" type="parTrans" cxnId="{0CF703D7-8C2B-461E-B8CD-917C3FE871A6}">
      <dgm:prSet/>
      <dgm:spPr/>
      <dgm:t>
        <a:bodyPr/>
        <a:lstStyle/>
        <a:p>
          <a:endParaRPr lang="en-US"/>
        </a:p>
      </dgm:t>
    </dgm:pt>
    <dgm:pt modelId="{6733F471-BE15-4F11-8B23-C4A89A47E7BC}" type="sibTrans" cxnId="{0CF703D7-8C2B-461E-B8CD-917C3FE871A6}">
      <dgm:prSet/>
      <dgm:spPr/>
      <dgm:t>
        <a:bodyPr/>
        <a:lstStyle/>
        <a:p>
          <a:endParaRPr lang="en-US"/>
        </a:p>
      </dgm:t>
    </dgm:pt>
    <dgm:pt modelId="{99FAE135-F009-425C-B706-1C15A7EB24A4}">
      <dgm:prSet custT="1"/>
      <dgm:spPr/>
      <dgm:t>
        <a:bodyPr/>
        <a:lstStyle/>
        <a:p>
          <a:r>
            <a:rPr lang="cs-CZ" sz="2000" dirty="0"/>
            <a:t>Účast enzymů (mikroorganismy)</a:t>
          </a:r>
          <a:endParaRPr lang="en-US" sz="2000" dirty="0"/>
        </a:p>
      </dgm:t>
    </dgm:pt>
    <dgm:pt modelId="{E3872D96-6D73-422B-BAB6-A021CB90C7AE}" type="parTrans" cxnId="{F412806F-9821-46E8-99D4-DA3CD7D2AC3C}">
      <dgm:prSet/>
      <dgm:spPr/>
      <dgm:t>
        <a:bodyPr/>
        <a:lstStyle/>
        <a:p>
          <a:endParaRPr lang="en-US"/>
        </a:p>
      </dgm:t>
    </dgm:pt>
    <dgm:pt modelId="{6CD6E504-6C3C-456B-B9B2-DBCBABB460FA}" type="sibTrans" cxnId="{F412806F-9821-46E8-99D4-DA3CD7D2AC3C}">
      <dgm:prSet/>
      <dgm:spPr/>
      <dgm:t>
        <a:bodyPr/>
        <a:lstStyle/>
        <a:p>
          <a:endParaRPr lang="en-US"/>
        </a:p>
      </dgm:t>
    </dgm:pt>
    <dgm:pt modelId="{2C127B5E-EBFB-42AC-AC81-7B137FF30EEB}">
      <dgm:prSet custT="1"/>
      <dgm:spPr/>
      <dgm:t>
        <a:bodyPr/>
        <a:lstStyle/>
        <a:p>
          <a:r>
            <a:rPr lang="cs-CZ" sz="2400" dirty="0"/>
            <a:t>Rozdělení fermentačních procesů:</a:t>
          </a:r>
          <a:endParaRPr lang="en-US" sz="2400" dirty="0"/>
        </a:p>
      </dgm:t>
    </dgm:pt>
    <dgm:pt modelId="{0923DA75-24D7-4F04-8D1F-CB422BB79875}" type="parTrans" cxnId="{23237565-9C48-4DCE-8097-BF50FF0F8C4D}">
      <dgm:prSet/>
      <dgm:spPr/>
      <dgm:t>
        <a:bodyPr/>
        <a:lstStyle/>
        <a:p>
          <a:endParaRPr lang="en-US"/>
        </a:p>
      </dgm:t>
    </dgm:pt>
    <dgm:pt modelId="{8D0DA38C-04A8-4441-BCB5-8E59E64B8420}" type="sibTrans" cxnId="{23237565-9C48-4DCE-8097-BF50FF0F8C4D}">
      <dgm:prSet/>
      <dgm:spPr/>
      <dgm:t>
        <a:bodyPr/>
        <a:lstStyle/>
        <a:p>
          <a:endParaRPr lang="en-US"/>
        </a:p>
      </dgm:t>
    </dgm:pt>
    <dgm:pt modelId="{672AF884-08FC-4857-97AA-2AEE834E1A50}">
      <dgm:prSet custT="1"/>
      <dgm:spPr/>
      <dgm:t>
        <a:bodyPr/>
        <a:lstStyle/>
        <a:p>
          <a:r>
            <a:rPr lang="cs-CZ" sz="2000" dirty="0"/>
            <a:t>Podle původce</a:t>
          </a:r>
          <a:endParaRPr lang="en-US" sz="2000" dirty="0"/>
        </a:p>
      </dgm:t>
    </dgm:pt>
    <dgm:pt modelId="{59A74EC3-8B06-47CC-BF34-BF562456AAB5}" type="parTrans" cxnId="{1DFDA5B0-81E2-4A7A-AB75-D1C2DB96F77C}">
      <dgm:prSet/>
      <dgm:spPr/>
      <dgm:t>
        <a:bodyPr/>
        <a:lstStyle/>
        <a:p>
          <a:endParaRPr lang="en-US"/>
        </a:p>
      </dgm:t>
    </dgm:pt>
    <dgm:pt modelId="{3E95455F-C71D-4EC4-861B-3E2FD918456E}" type="sibTrans" cxnId="{1DFDA5B0-81E2-4A7A-AB75-D1C2DB96F77C}">
      <dgm:prSet/>
      <dgm:spPr/>
      <dgm:t>
        <a:bodyPr/>
        <a:lstStyle/>
        <a:p>
          <a:endParaRPr lang="en-US"/>
        </a:p>
      </dgm:t>
    </dgm:pt>
    <dgm:pt modelId="{FEFD409C-09FC-4BA1-BBE3-1519C3CB9033}">
      <dgm:prSet custT="1"/>
      <dgm:spPr/>
      <dgm:t>
        <a:bodyPr/>
        <a:lstStyle/>
        <a:p>
          <a:r>
            <a:rPr lang="cs-CZ" sz="2000" dirty="0"/>
            <a:t>Kvasinkové</a:t>
          </a:r>
          <a:endParaRPr lang="en-US" sz="2000" dirty="0"/>
        </a:p>
      </dgm:t>
    </dgm:pt>
    <dgm:pt modelId="{CE9FFC27-0CE9-4781-AAA9-ABC50D04C5A9}" type="parTrans" cxnId="{31BB89A4-08E4-44C1-AAC4-F4E797880218}">
      <dgm:prSet/>
      <dgm:spPr/>
      <dgm:t>
        <a:bodyPr/>
        <a:lstStyle/>
        <a:p>
          <a:endParaRPr lang="en-US"/>
        </a:p>
      </dgm:t>
    </dgm:pt>
    <dgm:pt modelId="{7C48A732-D9FD-4735-8007-A6AC3CF9EDDB}" type="sibTrans" cxnId="{31BB89A4-08E4-44C1-AAC4-F4E797880218}">
      <dgm:prSet/>
      <dgm:spPr/>
      <dgm:t>
        <a:bodyPr/>
        <a:lstStyle/>
        <a:p>
          <a:endParaRPr lang="en-US"/>
        </a:p>
      </dgm:t>
    </dgm:pt>
    <dgm:pt modelId="{1C6EDE2A-F046-483F-BE0B-729540B38E53}">
      <dgm:prSet custT="1"/>
      <dgm:spPr/>
      <dgm:t>
        <a:bodyPr/>
        <a:lstStyle/>
        <a:p>
          <a:r>
            <a:rPr lang="cs-CZ" sz="2000" dirty="0"/>
            <a:t>Bakteriální</a:t>
          </a:r>
          <a:endParaRPr lang="en-US" sz="2000" dirty="0"/>
        </a:p>
      </dgm:t>
    </dgm:pt>
    <dgm:pt modelId="{71F6733B-E2C2-4DFD-85DF-30A5C90F88BD}" type="parTrans" cxnId="{3D684A75-9B7A-403C-8AA1-4429104E84E8}">
      <dgm:prSet/>
      <dgm:spPr/>
      <dgm:t>
        <a:bodyPr/>
        <a:lstStyle/>
        <a:p>
          <a:endParaRPr lang="en-US"/>
        </a:p>
      </dgm:t>
    </dgm:pt>
    <dgm:pt modelId="{12E30E49-0E76-4CC7-A03D-0E4FDFAE7995}" type="sibTrans" cxnId="{3D684A75-9B7A-403C-8AA1-4429104E84E8}">
      <dgm:prSet/>
      <dgm:spPr/>
      <dgm:t>
        <a:bodyPr/>
        <a:lstStyle/>
        <a:p>
          <a:endParaRPr lang="en-US"/>
        </a:p>
      </dgm:t>
    </dgm:pt>
    <dgm:pt modelId="{E63E9226-1915-4A66-9831-76DB0C6AEF34}">
      <dgm:prSet custT="1"/>
      <dgm:spPr/>
      <dgm:t>
        <a:bodyPr/>
        <a:lstStyle/>
        <a:p>
          <a:r>
            <a:rPr lang="cs-CZ" sz="2000" dirty="0"/>
            <a:t>Plísňové</a:t>
          </a:r>
          <a:endParaRPr lang="en-US" sz="2000" dirty="0"/>
        </a:p>
      </dgm:t>
    </dgm:pt>
    <dgm:pt modelId="{A169D42D-CBC8-4999-9622-16A3A7793762}" type="parTrans" cxnId="{B570F6E6-199B-4A0E-9566-4EB6B4F0B9DF}">
      <dgm:prSet/>
      <dgm:spPr/>
      <dgm:t>
        <a:bodyPr/>
        <a:lstStyle/>
        <a:p>
          <a:endParaRPr lang="en-US"/>
        </a:p>
      </dgm:t>
    </dgm:pt>
    <dgm:pt modelId="{7F26C8C1-DF50-4FE1-9990-2F7CA83172AE}" type="sibTrans" cxnId="{B570F6E6-199B-4A0E-9566-4EB6B4F0B9DF}">
      <dgm:prSet/>
      <dgm:spPr/>
      <dgm:t>
        <a:bodyPr/>
        <a:lstStyle/>
        <a:p>
          <a:endParaRPr lang="en-US"/>
        </a:p>
      </dgm:t>
    </dgm:pt>
    <dgm:pt modelId="{E220E2CF-30EC-49D3-9B6A-1E139C06589A}">
      <dgm:prSet custT="1"/>
      <dgm:spPr/>
      <dgm:t>
        <a:bodyPr/>
        <a:lstStyle/>
        <a:p>
          <a:r>
            <a:rPr lang="cs-CZ" sz="2000" dirty="0"/>
            <a:t>Podle vztahu ke kyslíku</a:t>
          </a:r>
          <a:endParaRPr lang="en-US" sz="2000" dirty="0"/>
        </a:p>
      </dgm:t>
    </dgm:pt>
    <dgm:pt modelId="{746D347E-B5D5-4116-825D-C10263D3B9DD}" type="parTrans" cxnId="{7138DC7F-FA21-4A54-91D0-59133E96530C}">
      <dgm:prSet/>
      <dgm:spPr/>
      <dgm:t>
        <a:bodyPr/>
        <a:lstStyle/>
        <a:p>
          <a:endParaRPr lang="en-US"/>
        </a:p>
      </dgm:t>
    </dgm:pt>
    <dgm:pt modelId="{F4DEBABC-4295-49B4-9DA0-D5069DACF12E}" type="sibTrans" cxnId="{7138DC7F-FA21-4A54-91D0-59133E96530C}">
      <dgm:prSet/>
      <dgm:spPr/>
      <dgm:t>
        <a:bodyPr/>
        <a:lstStyle/>
        <a:p>
          <a:endParaRPr lang="en-US"/>
        </a:p>
      </dgm:t>
    </dgm:pt>
    <dgm:pt modelId="{C1C8593B-6992-45DC-B685-43478C43EFA1}">
      <dgm:prSet custT="1"/>
      <dgm:spPr/>
      <dgm:t>
        <a:bodyPr/>
        <a:lstStyle/>
        <a:p>
          <a:r>
            <a:rPr lang="cs-CZ" sz="2000" dirty="0"/>
            <a:t>Aerobní</a:t>
          </a:r>
          <a:endParaRPr lang="en-US" sz="2000" dirty="0"/>
        </a:p>
      </dgm:t>
    </dgm:pt>
    <dgm:pt modelId="{DD90055C-6804-4704-AC93-A262753AD5EE}" type="parTrans" cxnId="{0E550F96-709D-4665-BE0F-283883C97C24}">
      <dgm:prSet/>
      <dgm:spPr/>
      <dgm:t>
        <a:bodyPr/>
        <a:lstStyle/>
        <a:p>
          <a:endParaRPr lang="en-US"/>
        </a:p>
      </dgm:t>
    </dgm:pt>
    <dgm:pt modelId="{5AB86706-5660-4987-BC11-4937F80A122D}" type="sibTrans" cxnId="{0E550F96-709D-4665-BE0F-283883C97C24}">
      <dgm:prSet/>
      <dgm:spPr/>
      <dgm:t>
        <a:bodyPr/>
        <a:lstStyle/>
        <a:p>
          <a:endParaRPr lang="en-US"/>
        </a:p>
      </dgm:t>
    </dgm:pt>
    <dgm:pt modelId="{BA6788C5-A778-408A-AAED-07C6532B15C3}">
      <dgm:prSet custT="1"/>
      <dgm:spPr/>
      <dgm:t>
        <a:bodyPr/>
        <a:lstStyle/>
        <a:p>
          <a:r>
            <a:rPr lang="cs-CZ" sz="2000" dirty="0"/>
            <a:t>Anaerobní</a:t>
          </a:r>
          <a:endParaRPr lang="en-US" sz="2000" dirty="0"/>
        </a:p>
      </dgm:t>
    </dgm:pt>
    <dgm:pt modelId="{C64A5233-9E14-4D3A-8022-0FD3E6661B0D}" type="parTrans" cxnId="{217CBFC5-943F-4385-A154-D26FC20E0AB9}">
      <dgm:prSet/>
      <dgm:spPr/>
      <dgm:t>
        <a:bodyPr/>
        <a:lstStyle/>
        <a:p>
          <a:endParaRPr lang="en-US"/>
        </a:p>
      </dgm:t>
    </dgm:pt>
    <dgm:pt modelId="{F0D6EEEB-646C-4C11-A44C-0D01206A7E40}" type="sibTrans" cxnId="{217CBFC5-943F-4385-A154-D26FC20E0AB9}">
      <dgm:prSet/>
      <dgm:spPr/>
      <dgm:t>
        <a:bodyPr/>
        <a:lstStyle/>
        <a:p>
          <a:endParaRPr lang="en-US"/>
        </a:p>
      </dgm:t>
    </dgm:pt>
    <dgm:pt modelId="{7E6D539E-309B-4A0D-9404-CF2C7655FED7}">
      <dgm:prSet custT="1"/>
      <dgm:spPr/>
      <dgm:t>
        <a:bodyPr/>
        <a:lstStyle/>
        <a:p>
          <a:r>
            <a:rPr lang="cs-CZ" sz="2000" dirty="0"/>
            <a:t>Podle produktu</a:t>
          </a:r>
          <a:endParaRPr lang="en-US" sz="2000" dirty="0"/>
        </a:p>
      </dgm:t>
    </dgm:pt>
    <dgm:pt modelId="{43A5500C-803A-429A-AA0C-10174937B7E9}" type="parTrans" cxnId="{1F90DFB2-3F3D-486C-A42F-134F47185270}">
      <dgm:prSet/>
      <dgm:spPr/>
      <dgm:t>
        <a:bodyPr/>
        <a:lstStyle/>
        <a:p>
          <a:endParaRPr lang="cs-CZ"/>
        </a:p>
      </dgm:t>
    </dgm:pt>
    <dgm:pt modelId="{7C90E8E8-4CD0-4295-8D4B-68438D024A86}" type="sibTrans" cxnId="{1F90DFB2-3F3D-486C-A42F-134F47185270}">
      <dgm:prSet/>
      <dgm:spPr/>
      <dgm:t>
        <a:bodyPr/>
        <a:lstStyle/>
        <a:p>
          <a:endParaRPr lang="cs-CZ"/>
        </a:p>
      </dgm:t>
    </dgm:pt>
    <dgm:pt modelId="{6333889F-1AE1-495A-A23A-EE989B3D082E}">
      <dgm:prSet custT="1"/>
      <dgm:spPr/>
      <dgm:t>
        <a:bodyPr/>
        <a:lstStyle/>
        <a:p>
          <a:r>
            <a:rPr lang="cs-CZ" sz="2000" dirty="0"/>
            <a:t>Ethanolové, mléčné, octové, máselné, …</a:t>
          </a:r>
          <a:endParaRPr lang="en-US" sz="2000" dirty="0"/>
        </a:p>
      </dgm:t>
    </dgm:pt>
    <dgm:pt modelId="{8E97A872-D365-450C-93DC-F43AC95A4A6E}" type="parTrans" cxnId="{B55CEB59-4718-4A08-AE9F-F6C9F312CCFA}">
      <dgm:prSet/>
      <dgm:spPr/>
      <dgm:t>
        <a:bodyPr/>
        <a:lstStyle/>
        <a:p>
          <a:endParaRPr lang="cs-CZ"/>
        </a:p>
      </dgm:t>
    </dgm:pt>
    <dgm:pt modelId="{4AE930F2-2CE4-4F14-A8DC-948EBE35D8A7}" type="sibTrans" cxnId="{B55CEB59-4718-4A08-AE9F-F6C9F312CCFA}">
      <dgm:prSet/>
      <dgm:spPr/>
      <dgm:t>
        <a:bodyPr/>
        <a:lstStyle/>
        <a:p>
          <a:endParaRPr lang="cs-CZ"/>
        </a:p>
      </dgm:t>
    </dgm:pt>
    <dgm:pt modelId="{B508E5DF-A934-4E74-8389-7E48F0E36CD3}" type="pres">
      <dgm:prSet presAssocID="{6911B4FB-DE42-4275-9BDC-62DC0B99A14B}" presName="linear" presStyleCnt="0">
        <dgm:presLayoutVars>
          <dgm:dir/>
          <dgm:animLvl val="lvl"/>
          <dgm:resizeHandles val="exact"/>
        </dgm:presLayoutVars>
      </dgm:prSet>
      <dgm:spPr/>
    </dgm:pt>
    <dgm:pt modelId="{7772898E-1461-42B6-B7B0-71E5B8EC8B97}" type="pres">
      <dgm:prSet presAssocID="{D0402F95-88F2-4F60-9589-8BF53A69FE0F}" presName="parentLin" presStyleCnt="0"/>
      <dgm:spPr/>
    </dgm:pt>
    <dgm:pt modelId="{AF384484-49D6-43BA-80E1-A06FBB0BB119}" type="pres">
      <dgm:prSet presAssocID="{D0402F95-88F2-4F60-9589-8BF53A69FE0F}" presName="parentLeftMargin" presStyleLbl="node1" presStyleIdx="0" presStyleCnt="2"/>
      <dgm:spPr/>
    </dgm:pt>
    <dgm:pt modelId="{4DA46E9C-0BD0-4D18-BAE1-C16340625BCD}" type="pres">
      <dgm:prSet presAssocID="{D0402F95-88F2-4F60-9589-8BF53A69FE0F}" presName="parentText" presStyleLbl="node1" presStyleIdx="0" presStyleCnt="2" custLinFactNeighborX="22683" custLinFactNeighborY="-17206">
        <dgm:presLayoutVars>
          <dgm:chMax val="0"/>
          <dgm:bulletEnabled val="1"/>
        </dgm:presLayoutVars>
      </dgm:prSet>
      <dgm:spPr/>
    </dgm:pt>
    <dgm:pt modelId="{6CE6A00A-27F1-40D1-8703-3C5A2009CCA6}" type="pres">
      <dgm:prSet presAssocID="{D0402F95-88F2-4F60-9589-8BF53A69FE0F}" presName="negativeSpace" presStyleCnt="0"/>
      <dgm:spPr/>
    </dgm:pt>
    <dgm:pt modelId="{4CC83872-D0CE-42BD-B0C4-596697AE101E}" type="pres">
      <dgm:prSet presAssocID="{D0402F95-88F2-4F60-9589-8BF53A69FE0F}" presName="childText" presStyleLbl="conFgAcc1" presStyleIdx="0" presStyleCnt="2" custScaleY="90756" custLinFactNeighborX="117" custLinFactNeighborY="-45593">
        <dgm:presLayoutVars>
          <dgm:bulletEnabled val="1"/>
        </dgm:presLayoutVars>
      </dgm:prSet>
      <dgm:spPr/>
    </dgm:pt>
    <dgm:pt modelId="{4F5DFDF9-530C-4764-A258-330958395CB3}" type="pres">
      <dgm:prSet presAssocID="{2E75026A-5AC4-489A-AE5F-99C365AAC120}" presName="spaceBetweenRectangles" presStyleCnt="0"/>
      <dgm:spPr/>
    </dgm:pt>
    <dgm:pt modelId="{3852EF24-FA5E-4BE9-B496-1A63B378E4BA}" type="pres">
      <dgm:prSet presAssocID="{2C127B5E-EBFB-42AC-AC81-7B137FF30EEB}" presName="parentLin" presStyleCnt="0"/>
      <dgm:spPr/>
    </dgm:pt>
    <dgm:pt modelId="{9F09A5CF-C7CA-4197-9287-2BD12E08C163}" type="pres">
      <dgm:prSet presAssocID="{2C127B5E-EBFB-42AC-AC81-7B137FF30EEB}" presName="parentLeftMargin" presStyleLbl="node1" presStyleIdx="0" presStyleCnt="2"/>
      <dgm:spPr/>
    </dgm:pt>
    <dgm:pt modelId="{1E97BA0F-E4ED-46C8-9DE9-D94A7859EC63}" type="pres">
      <dgm:prSet presAssocID="{2C127B5E-EBFB-42AC-AC81-7B137FF30EEB}" presName="parentText" presStyleLbl="node1" presStyleIdx="1" presStyleCnt="2" custLinFactNeighborY="-4601">
        <dgm:presLayoutVars>
          <dgm:chMax val="0"/>
          <dgm:bulletEnabled val="1"/>
        </dgm:presLayoutVars>
      </dgm:prSet>
      <dgm:spPr/>
    </dgm:pt>
    <dgm:pt modelId="{EC771228-80BC-43AC-8FD8-29D722D98736}" type="pres">
      <dgm:prSet presAssocID="{2C127B5E-EBFB-42AC-AC81-7B137FF30EEB}" presName="negativeSpace" presStyleCnt="0"/>
      <dgm:spPr/>
    </dgm:pt>
    <dgm:pt modelId="{8956F0DE-ED43-4334-98F0-84DBCB3E9CCC}" type="pres">
      <dgm:prSet presAssocID="{2C127B5E-EBFB-42AC-AC81-7B137FF30EEB}" presName="childText" presStyleLbl="conFgAcc1" presStyleIdx="1" presStyleCnt="2" custScaleY="126275" custLinFactNeighborX="117" custLinFactNeighborY="44786">
        <dgm:presLayoutVars>
          <dgm:bulletEnabled val="1"/>
        </dgm:presLayoutVars>
      </dgm:prSet>
      <dgm:spPr/>
    </dgm:pt>
  </dgm:ptLst>
  <dgm:cxnLst>
    <dgm:cxn modelId="{62D06628-DFF3-423C-8040-84224ED1C4A5}" type="presOf" srcId="{99FAE135-F009-425C-B706-1C15A7EB24A4}" destId="{4CC83872-D0CE-42BD-B0C4-596697AE101E}" srcOrd="0" destOrd="1" presId="urn:microsoft.com/office/officeart/2005/8/layout/list1"/>
    <dgm:cxn modelId="{104D822A-8F02-4C0A-A774-724214D4BF14}" type="presOf" srcId="{D0402F95-88F2-4F60-9589-8BF53A69FE0F}" destId="{AF384484-49D6-43BA-80E1-A06FBB0BB119}" srcOrd="0" destOrd="0" presId="urn:microsoft.com/office/officeart/2005/8/layout/list1"/>
    <dgm:cxn modelId="{F37A623A-7C5F-4634-8958-7107336F5B46}" srcId="{6911B4FB-DE42-4275-9BDC-62DC0B99A14B}" destId="{D0402F95-88F2-4F60-9589-8BF53A69FE0F}" srcOrd="0" destOrd="0" parTransId="{46DB129F-A067-4DE9-8E55-435140D2CA57}" sibTransId="{2E75026A-5AC4-489A-AE5F-99C365AAC120}"/>
    <dgm:cxn modelId="{23237565-9C48-4DCE-8097-BF50FF0F8C4D}" srcId="{6911B4FB-DE42-4275-9BDC-62DC0B99A14B}" destId="{2C127B5E-EBFB-42AC-AC81-7B137FF30EEB}" srcOrd="1" destOrd="0" parTransId="{0923DA75-24D7-4F04-8D1F-CB422BB79875}" sibTransId="{8D0DA38C-04A8-4441-BCB5-8E59E64B8420}"/>
    <dgm:cxn modelId="{18B59A6A-9110-43A7-9433-71F398694E41}" type="presOf" srcId="{6333889F-1AE1-495A-A23A-EE989B3D082E}" destId="{8956F0DE-ED43-4334-98F0-84DBCB3E9CCC}" srcOrd="0" destOrd="5" presId="urn:microsoft.com/office/officeart/2005/8/layout/list1"/>
    <dgm:cxn modelId="{484AB24B-C06E-4670-9302-8A36FABE4262}" type="presOf" srcId="{FEFD409C-09FC-4BA1-BBE3-1519C3CB9033}" destId="{8956F0DE-ED43-4334-98F0-84DBCB3E9CCC}" srcOrd="0" destOrd="1" presId="urn:microsoft.com/office/officeart/2005/8/layout/list1"/>
    <dgm:cxn modelId="{F412806F-9821-46E8-99D4-DA3CD7D2AC3C}" srcId="{D0402F95-88F2-4F60-9589-8BF53A69FE0F}" destId="{99FAE135-F009-425C-B706-1C15A7EB24A4}" srcOrd="1" destOrd="0" parTransId="{E3872D96-6D73-422B-BAB6-A021CB90C7AE}" sibTransId="{6CD6E504-6C3C-456B-B9B2-DBCBABB460FA}"/>
    <dgm:cxn modelId="{3D684A75-9B7A-403C-8AA1-4429104E84E8}" srcId="{672AF884-08FC-4857-97AA-2AEE834E1A50}" destId="{1C6EDE2A-F046-483F-BE0B-729540B38E53}" srcOrd="1" destOrd="0" parTransId="{71F6733B-E2C2-4DFD-85DF-30A5C90F88BD}" sibTransId="{12E30E49-0E76-4CC7-A03D-0E4FDFAE7995}"/>
    <dgm:cxn modelId="{B55CEB59-4718-4A08-AE9F-F6C9F312CCFA}" srcId="{7E6D539E-309B-4A0D-9404-CF2C7655FED7}" destId="{6333889F-1AE1-495A-A23A-EE989B3D082E}" srcOrd="0" destOrd="0" parTransId="{8E97A872-D365-450C-93DC-F43AC95A4A6E}" sibTransId="{4AE930F2-2CE4-4F14-A8DC-948EBE35D8A7}"/>
    <dgm:cxn modelId="{E01C305A-A0C5-4129-AE50-AFC4D924B86D}" type="presOf" srcId="{D0402F95-88F2-4F60-9589-8BF53A69FE0F}" destId="{4DA46E9C-0BD0-4D18-BAE1-C16340625BCD}" srcOrd="1" destOrd="0" presId="urn:microsoft.com/office/officeart/2005/8/layout/list1"/>
    <dgm:cxn modelId="{7138DC7F-FA21-4A54-91D0-59133E96530C}" srcId="{2C127B5E-EBFB-42AC-AC81-7B137FF30EEB}" destId="{E220E2CF-30EC-49D3-9B6A-1E139C06589A}" srcOrd="2" destOrd="0" parTransId="{746D347E-B5D5-4116-825D-C10263D3B9DD}" sibTransId="{F4DEBABC-4295-49B4-9DA0-D5069DACF12E}"/>
    <dgm:cxn modelId="{ECA29E86-8025-4FF0-B404-6DFCE07A36A9}" type="presOf" srcId="{E63E9226-1915-4A66-9831-76DB0C6AEF34}" destId="{8956F0DE-ED43-4334-98F0-84DBCB3E9CCC}" srcOrd="0" destOrd="3" presId="urn:microsoft.com/office/officeart/2005/8/layout/list1"/>
    <dgm:cxn modelId="{A712FF89-55A1-4D09-88D5-5D112A5C3D0F}" type="presOf" srcId="{2C127B5E-EBFB-42AC-AC81-7B137FF30EEB}" destId="{1E97BA0F-E4ED-46C8-9DE9-D94A7859EC63}" srcOrd="1" destOrd="0" presId="urn:microsoft.com/office/officeart/2005/8/layout/list1"/>
    <dgm:cxn modelId="{0E550F96-709D-4665-BE0F-283883C97C24}" srcId="{E220E2CF-30EC-49D3-9B6A-1E139C06589A}" destId="{C1C8593B-6992-45DC-B685-43478C43EFA1}" srcOrd="0" destOrd="0" parTransId="{DD90055C-6804-4704-AC93-A262753AD5EE}" sibTransId="{5AB86706-5660-4987-BC11-4937F80A122D}"/>
    <dgm:cxn modelId="{31BB89A4-08E4-44C1-AAC4-F4E797880218}" srcId="{672AF884-08FC-4857-97AA-2AEE834E1A50}" destId="{FEFD409C-09FC-4BA1-BBE3-1519C3CB9033}" srcOrd="0" destOrd="0" parTransId="{CE9FFC27-0CE9-4781-AAA9-ABC50D04C5A9}" sibTransId="{7C48A732-D9FD-4735-8007-A6AC3CF9EDDB}"/>
    <dgm:cxn modelId="{16B97FA8-B8D5-4540-BB38-FE109116E9AE}" type="presOf" srcId="{2C127B5E-EBFB-42AC-AC81-7B137FF30EEB}" destId="{9F09A5CF-C7CA-4197-9287-2BD12E08C163}" srcOrd="0" destOrd="0" presId="urn:microsoft.com/office/officeart/2005/8/layout/list1"/>
    <dgm:cxn modelId="{1DFDA5B0-81E2-4A7A-AB75-D1C2DB96F77C}" srcId="{2C127B5E-EBFB-42AC-AC81-7B137FF30EEB}" destId="{672AF884-08FC-4857-97AA-2AEE834E1A50}" srcOrd="0" destOrd="0" parTransId="{59A74EC3-8B06-47CC-BF34-BF562456AAB5}" sibTransId="{3E95455F-C71D-4EC4-861B-3E2FD918456E}"/>
    <dgm:cxn modelId="{1F90DFB2-3F3D-486C-A42F-134F47185270}" srcId="{2C127B5E-EBFB-42AC-AC81-7B137FF30EEB}" destId="{7E6D539E-309B-4A0D-9404-CF2C7655FED7}" srcOrd="1" destOrd="0" parTransId="{43A5500C-803A-429A-AA0C-10174937B7E9}" sibTransId="{7C90E8E8-4CD0-4295-8D4B-68438D024A86}"/>
    <dgm:cxn modelId="{217CBFC5-943F-4385-A154-D26FC20E0AB9}" srcId="{E220E2CF-30EC-49D3-9B6A-1E139C06589A}" destId="{BA6788C5-A778-408A-AAED-07C6532B15C3}" srcOrd="1" destOrd="0" parTransId="{C64A5233-9E14-4D3A-8022-0FD3E6661B0D}" sibTransId="{F0D6EEEB-646C-4C11-A44C-0D01206A7E40}"/>
    <dgm:cxn modelId="{F9E6CBD5-E366-460B-86DA-9BF260A13815}" type="presOf" srcId="{E220E2CF-30EC-49D3-9B6A-1E139C06589A}" destId="{8956F0DE-ED43-4334-98F0-84DBCB3E9CCC}" srcOrd="0" destOrd="6" presId="urn:microsoft.com/office/officeart/2005/8/layout/list1"/>
    <dgm:cxn modelId="{0CF703D7-8C2B-461E-B8CD-917C3FE871A6}" srcId="{D0402F95-88F2-4F60-9589-8BF53A69FE0F}" destId="{CA8FD477-5DB2-4EE2-B7AC-1E980C54123E}" srcOrd="0" destOrd="0" parTransId="{96397962-AACE-46A5-963B-314D9C6AF476}" sibTransId="{6733F471-BE15-4F11-8B23-C4A89A47E7BC}"/>
    <dgm:cxn modelId="{433069D8-1DC0-4043-8F92-9CEB6DF31064}" type="presOf" srcId="{672AF884-08FC-4857-97AA-2AEE834E1A50}" destId="{8956F0DE-ED43-4334-98F0-84DBCB3E9CCC}" srcOrd="0" destOrd="0" presId="urn:microsoft.com/office/officeart/2005/8/layout/list1"/>
    <dgm:cxn modelId="{496054D8-15F1-4B87-9E66-BDD1356408B9}" type="presOf" srcId="{C1C8593B-6992-45DC-B685-43478C43EFA1}" destId="{8956F0DE-ED43-4334-98F0-84DBCB3E9CCC}" srcOrd="0" destOrd="7" presId="urn:microsoft.com/office/officeart/2005/8/layout/list1"/>
    <dgm:cxn modelId="{B570F6E6-199B-4A0E-9566-4EB6B4F0B9DF}" srcId="{672AF884-08FC-4857-97AA-2AEE834E1A50}" destId="{E63E9226-1915-4A66-9831-76DB0C6AEF34}" srcOrd="2" destOrd="0" parTransId="{A169D42D-CBC8-4999-9622-16A3A7793762}" sibTransId="{7F26C8C1-DF50-4FE1-9990-2F7CA83172AE}"/>
    <dgm:cxn modelId="{B31AE4EE-00A5-473B-B77E-413040C03352}" type="presOf" srcId="{7E6D539E-309B-4A0D-9404-CF2C7655FED7}" destId="{8956F0DE-ED43-4334-98F0-84DBCB3E9CCC}" srcOrd="0" destOrd="4" presId="urn:microsoft.com/office/officeart/2005/8/layout/list1"/>
    <dgm:cxn modelId="{66D203EF-1EC0-46CB-A76E-E3C83EFF3434}" type="presOf" srcId="{CA8FD477-5DB2-4EE2-B7AC-1E980C54123E}" destId="{4CC83872-D0CE-42BD-B0C4-596697AE101E}" srcOrd="0" destOrd="0" presId="urn:microsoft.com/office/officeart/2005/8/layout/list1"/>
    <dgm:cxn modelId="{569D08F7-CCBB-4C77-91C6-BF19C6CE4248}" type="presOf" srcId="{6911B4FB-DE42-4275-9BDC-62DC0B99A14B}" destId="{B508E5DF-A934-4E74-8389-7E48F0E36CD3}" srcOrd="0" destOrd="0" presId="urn:microsoft.com/office/officeart/2005/8/layout/list1"/>
    <dgm:cxn modelId="{2D180CFA-D197-403F-B197-1CE915DD9C65}" type="presOf" srcId="{1C6EDE2A-F046-483F-BE0B-729540B38E53}" destId="{8956F0DE-ED43-4334-98F0-84DBCB3E9CCC}" srcOrd="0" destOrd="2" presId="urn:microsoft.com/office/officeart/2005/8/layout/list1"/>
    <dgm:cxn modelId="{32CBA4FA-D146-4697-9EBD-C0D474BC4B47}" type="presOf" srcId="{BA6788C5-A778-408A-AAED-07C6532B15C3}" destId="{8956F0DE-ED43-4334-98F0-84DBCB3E9CCC}" srcOrd="0" destOrd="8" presId="urn:microsoft.com/office/officeart/2005/8/layout/list1"/>
    <dgm:cxn modelId="{5A2E7A9F-8C20-4DA3-A7A2-56AE8997F73F}" type="presParOf" srcId="{B508E5DF-A934-4E74-8389-7E48F0E36CD3}" destId="{7772898E-1461-42B6-B7B0-71E5B8EC8B97}" srcOrd="0" destOrd="0" presId="urn:microsoft.com/office/officeart/2005/8/layout/list1"/>
    <dgm:cxn modelId="{0F6E1C05-C68B-4065-8FD6-924C7846CC60}" type="presParOf" srcId="{7772898E-1461-42B6-B7B0-71E5B8EC8B97}" destId="{AF384484-49D6-43BA-80E1-A06FBB0BB119}" srcOrd="0" destOrd="0" presId="urn:microsoft.com/office/officeart/2005/8/layout/list1"/>
    <dgm:cxn modelId="{A77459B9-FCAC-4894-833B-4897BE7F6ED2}" type="presParOf" srcId="{7772898E-1461-42B6-B7B0-71E5B8EC8B97}" destId="{4DA46E9C-0BD0-4D18-BAE1-C16340625BCD}" srcOrd="1" destOrd="0" presId="urn:microsoft.com/office/officeart/2005/8/layout/list1"/>
    <dgm:cxn modelId="{61D02CD9-8CE8-4FF3-9FF3-772B108B041B}" type="presParOf" srcId="{B508E5DF-A934-4E74-8389-7E48F0E36CD3}" destId="{6CE6A00A-27F1-40D1-8703-3C5A2009CCA6}" srcOrd="1" destOrd="0" presId="urn:microsoft.com/office/officeart/2005/8/layout/list1"/>
    <dgm:cxn modelId="{0E122DF7-0199-4881-9430-B31B75543585}" type="presParOf" srcId="{B508E5DF-A934-4E74-8389-7E48F0E36CD3}" destId="{4CC83872-D0CE-42BD-B0C4-596697AE101E}" srcOrd="2" destOrd="0" presId="urn:microsoft.com/office/officeart/2005/8/layout/list1"/>
    <dgm:cxn modelId="{4D6EDC80-12DB-4433-A8F9-17A26ACE372A}" type="presParOf" srcId="{B508E5DF-A934-4E74-8389-7E48F0E36CD3}" destId="{4F5DFDF9-530C-4764-A258-330958395CB3}" srcOrd="3" destOrd="0" presId="urn:microsoft.com/office/officeart/2005/8/layout/list1"/>
    <dgm:cxn modelId="{62859819-7832-43F1-81BB-B11FFEAE92D4}" type="presParOf" srcId="{B508E5DF-A934-4E74-8389-7E48F0E36CD3}" destId="{3852EF24-FA5E-4BE9-B496-1A63B378E4BA}" srcOrd="4" destOrd="0" presId="urn:microsoft.com/office/officeart/2005/8/layout/list1"/>
    <dgm:cxn modelId="{D9AF8E0C-8223-44E9-BC60-B07BB0D383C5}" type="presParOf" srcId="{3852EF24-FA5E-4BE9-B496-1A63B378E4BA}" destId="{9F09A5CF-C7CA-4197-9287-2BD12E08C163}" srcOrd="0" destOrd="0" presId="urn:microsoft.com/office/officeart/2005/8/layout/list1"/>
    <dgm:cxn modelId="{A04B0513-3F17-4906-9DE7-DF59BC84CFF3}" type="presParOf" srcId="{3852EF24-FA5E-4BE9-B496-1A63B378E4BA}" destId="{1E97BA0F-E4ED-46C8-9DE9-D94A7859EC63}" srcOrd="1" destOrd="0" presId="urn:microsoft.com/office/officeart/2005/8/layout/list1"/>
    <dgm:cxn modelId="{CA6AC621-CCF9-4063-B30C-BD3A7536E3ED}" type="presParOf" srcId="{B508E5DF-A934-4E74-8389-7E48F0E36CD3}" destId="{EC771228-80BC-43AC-8FD8-29D722D98736}" srcOrd="5" destOrd="0" presId="urn:microsoft.com/office/officeart/2005/8/layout/list1"/>
    <dgm:cxn modelId="{A56688D3-367B-4719-9648-BC6A5D64CF1E}" type="presParOf" srcId="{B508E5DF-A934-4E74-8389-7E48F0E36CD3}" destId="{8956F0DE-ED43-4334-98F0-84DBCB3E9CC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17D79-C4E9-4284-991B-214F6FCA0B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DB94A8-B4B5-4B0B-BF3A-F5ADE54458AA}">
      <dgm:prSet/>
      <dgm:spPr/>
      <dgm:t>
        <a:bodyPr/>
        <a:lstStyle/>
        <a:p>
          <a:r>
            <a:rPr lang="cs-CZ" dirty="0"/>
            <a:t>Substráty: polysacharidy, disacharidy, monosacharidy (</a:t>
          </a:r>
          <a:r>
            <a:rPr lang="cs-CZ" dirty="0" err="1"/>
            <a:t>hexosy</a:t>
          </a:r>
          <a:r>
            <a:rPr lang="cs-CZ" dirty="0"/>
            <a:t>/</a:t>
          </a:r>
          <a:r>
            <a:rPr lang="cs-CZ" dirty="0" err="1"/>
            <a:t>pentosy</a:t>
          </a:r>
          <a:r>
            <a:rPr lang="cs-CZ" dirty="0"/>
            <a:t>), cukerné kyseliny (</a:t>
          </a:r>
          <a:r>
            <a:rPr lang="cs-CZ" dirty="0" err="1"/>
            <a:t>aldonové</a:t>
          </a:r>
          <a:r>
            <a:rPr lang="cs-CZ" dirty="0"/>
            <a:t>, </a:t>
          </a:r>
          <a:r>
            <a:rPr lang="cs-CZ" dirty="0" err="1"/>
            <a:t>uronové</a:t>
          </a:r>
          <a:r>
            <a:rPr lang="cs-CZ" dirty="0"/>
            <a:t>, </a:t>
          </a:r>
          <a:r>
            <a:rPr lang="cs-CZ" dirty="0" err="1"/>
            <a:t>aldarové</a:t>
          </a:r>
          <a:r>
            <a:rPr lang="cs-CZ" dirty="0"/>
            <a:t>, …), </a:t>
          </a:r>
          <a:r>
            <a:rPr lang="cs-CZ" dirty="0" err="1"/>
            <a:t>polyalkoholy</a:t>
          </a:r>
          <a:endParaRPr lang="en-US" dirty="0"/>
        </a:p>
      </dgm:t>
    </dgm:pt>
    <dgm:pt modelId="{885A1151-42E5-42CC-A398-B0069FD4A8C3}" type="parTrans" cxnId="{E080D76E-B161-4171-BAC4-942C2EBB7FF5}">
      <dgm:prSet/>
      <dgm:spPr/>
      <dgm:t>
        <a:bodyPr/>
        <a:lstStyle/>
        <a:p>
          <a:endParaRPr lang="en-US"/>
        </a:p>
      </dgm:t>
    </dgm:pt>
    <dgm:pt modelId="{E89F1F53-631F-4845-9FB4-CBC75A97555E}" type="sibTrans" cxnId="{E080D76E-B161-4171-BAC4-942C2EBB7FF5}">
      <dgm:prSet/>
      <dgm:spPr/>
      <dgm:t>
        <a:bodyPr/>
        <a:lstStyle/>
        <a:p>
          <a:endParaRPr lang="en-US"/>
        </a:p>
      </dgm:t>
    </dgm:pt>
    <dgm:pt modelId="{122D9537-0299-4B5A-B584-F4F298E8FD72}">
      <dgm:prSet/>
      <dgm:spPr/>
      <dgm:t>
        <a:bodyPr/>
        <a:lstStyle/>
        <a:p>
          <a:r>
            <a:rPr lang="cs-CZ"/>
            <a:t>Produkty: monokarboxylové kyseliny s 1–4 C, hydroxykyseliny (např. kyselina mléčná), dikarboxylové kyseliny, alkoholy, ketony, plynné produkty</a:t>
          </a:r>
          <a:endParaRPr lang="en-US"/>
        </a:p>
      </dgm:t>
    </dgm:pt>
    <dgm:pt modelId="{0A465B2F-DAAA-49BA-A109-C8C24C81BAB5}" type="parTrans" cxnId="{E2631A11-B759-4EFE-89A3-7E3C26C00C36}">
      <dgm:prSet/>
      <dgm:spPr/>
      <dgm:t>
        <a:bodyPr/>
        <a:lstStyle/>
        <a:p>
          <a:endParaRPr lang="en-US"/>
        </a:p>
      </dgm:t>
    </dgm:pt>
    <dgm:pt modelId="{6DCC23BB-24F1-4EB1-954B-868453CA0775}" type="sibTrans" cxnId="{E2631A11-B759-4EFE-89A3-7E3C26C00C36}">
      <dgm:prSet/>
      <dgm:spPr/>
      <dgm:t>
        <a:bodyPr/>
        <a:lstStyle/>
        <a:p>
          <a:endParaRPr lang="en-US"/>
        </a:p>
      </dgm:t>
    </dgm:pt>
    <dgm:pt modelId="{96E80FE9-89FF-4C88-8211-5B82A3AED3E6}" type="pres">
      <dgm:prSet presAssocID="{C7817D79-C4E9-4284-991B-214F6FCA0BF2}" presName="linear" presStyleCnt="0">
        <dgm:presLayoutVars>
          <dgm:animLvl val="lvl"/>
          <dgm:resizeHandles val="exact"/>
        </dgm:presLayoutVars>
      </dgm:prSet>
      <dgm:spPr/>
    </dgm:pt>
    <dgm:pt modelId="{847AAC7A-79D4-4C73-A6E3-E6775C2C29BB}" type="pres">
      <dgm:prSet presAssocID="{E6DB94A8-B4B5-4B0B-BF3A-F5ADE54458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778D57-28B0-4CED-8547-DB624DDAA3F9}" type="pres">
      <dgm:prSet presAssocID="{E89F1F53-631F-4845-9FB4-CBC75A97555E}" presName="spacer" presStyleCnt="0"/>
      <dgm:spPr/>
    </dgm:pt>
    <dgm:pt modelId="{CB65B415-8EDD-4488-B14E-5561C2D34906}" type="pres">
      <dgm:prSet presAssocID="{122D9537-0299-4B5A-B584-F4F298E8FD7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631A11-B759-4EFE-89A3-7E3C26C00C36}" srcId="{C7817D79-C4E9-4284-991B-214F6FCA0BF2}" destId="{122D9537-0299-4B5A-B584-F4F298E8FD72}" srcOrd="1" destOrd="0" parTransId="{0A465B2F-DAAA-49BA-A109-C8C24C81BAB5}" sibTransId="{6DCC23BB-24F1-4EB1-954B-868453CA0775}"/>
    <dgm:cxn modelId="{16B6565D-1CE3-488E-85A5-D9618B5CF08D}" type="presOf" srcId="{122D9537-0299-4B5A-B584-F4F298E8FD72}" destId="{CB65B415-8EDD-4488-B14E-5561C2D34906}" srcOrd="0" destOrd="0" presId="urn:microsoft.com/office/officeart/2005/8/layout/vList2"/>
    <dgm:cxn modelId="{E080D76E-B161-4171-BAC4-942C2EBB7FF5}" srcId="{C7817D79-C4E9-4284-991B-214F6FCA0BF2}" destId="{E6DB94A8-B4B5-4B0B-BF3A-F5ADE54458AA}" srcOrd="0" destOrd="0" parTransId="{885A1151-42E5-42CC-A398-B0069FD4A8C3}" sibTransId="{E89F1F53-631F-4845-9FB4-CBC75A97555E}"/>
    <dgm:cxn modelId="{1E85B1D8-53F0-45CE-969A-EA029F8C3C50}" type="presOf" srcId="{C7817D79-C4E9-4284-991B-214F6FCA0BF2}" destId="{96E80FE9-89FF-4C88-8211-5B82A3AED3E6}" srcOrd="0" destOrd="0" presId="urn:microsoft.com/office/officeart/2005/8/layout/vList2"/>
    <dgm:cxn modelId="{3BAD0FF2-1026-49AE-A96F-7BCA6376D936}" type="presOf" srcId="{E6DB94A8-B4B5-4B0B-BF3A-F5ADE54458AA}" destId="{847AAC7A-79D4-4C73-A6E3-E6775C2C29BB}" srcOrd="0" destOrd="0" presId="urn:microsoft.com/office/officeart/2005/8/layout/vList2"/>
    <dgm:cxn modelId="{1A2ABF20-5C27-461B-903B-65429B99BA41}" type="presParOf" srcId="{96E80FE9-89FF-4C88-8211-5B82A3AED3E6}" destId="{847AAC7A-79D4-4C73-A6E3-E6775C2C29BB}" srcOrd="0" destOrd="0" presId="urn:microsoft.com/office/officeart/2005/8/layout/vList2"/>
    <dgm:cxn modelId="{6C9BA1A4-5D6B-4BD4-9A10-FA0655EB9C92}" type="presParOf" srcId="{96E80FE9-89FF-4C88-8211-5B82A3AED3E6}" destId="{38778D57-28B0-4CED-8547-DB624DDAA3F9}" srcOrd="1" destOrd="0" presId="urn:microsoft.com/office/officeart/2005/8/layout/vList2"/>
    <dgm:cxn modelId="{74E28899-5CD3-450A-9DA1-022145062D8D}" type="presParOf" srcId="{96E80FE9-89FF-4C88-8211-5B82A3AED3E6}" destId="{CB65B415-8EDD-4488-B14E-5561C2D349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53FBC-A8E1-473F-9192-12094CD459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9387CA-B69F-4443-ACC0-993189BC76B0}">
      <dgm:prSet/>
      <dgm:spPr/>
      <dgm:t>
        <a:bodyPr/>
        <a:lstStyle/>
        <a:p>
          <a:r>
            <a:rPr lang="cs-CZ" dirty="0"/>
            <a:t>Původce: zejména kvasinky (rod </a:t>
          </a:r>
          <a:r>
            <a:rPr lang="cs-CZ" i="1" dirty="0" err="1"/>
            <a:t>Saccharomyces</a:t>
          </a:r>
          <a:r>
            <a:rPr lang="cs-CZ" dirty="0"/>
            <a:t>)</a:t>
          </a:r>
          <a:endParaRPr lang="en-US" dirty="0"/>
        </a:p>
      </dgm:t>
    </dgm:pt>
    <dgm:pt modelId="{67A7AD40-4AA0-47EF-8B61-A89191205262}" type="parTrans" cxnId="{16A10454-D1B7-4FC0-9765-63D878E975FF}">
      <dgm:prSet/>
      <dgm:spPr/>
      <dgm:t>
        <a:bodyPr/>
        <a:lstStyle/>
        <a:p>
          <a:endParaRPr lang="en-US"/>
        </a:p>
      </dgm:t>
    </dgm:pt>
    <dgm:pt modelId="{1A6732E3-F906-47A4-B868-9A989E0FDFEF}" type="sibTrans" cxnId="{16A10454-D1B7-4FC0-9765-63D878E975FF}">
      <dgm:prSet/>
      <dgm:spPr/>
      <dgm:t>
        <a:bodyPr/>
        <a:lstStyle/>
        <a:p>
          <a:endParaRPr lang="en-US"/>
        </a:p>
      </dgm:t>
    </dgm:pt>
    <dgm:pt modelId="{454BA63A-3481-495F-8433-D48C7615C2FD}">
      <dgm:prSet custT="1"/>
      <dgm:spPr/>
      <dgm:t>
        <a:bodyPr/>
        <a:lstStyle/>
        <a:p>
          <a:r>
            <a:rPr lang="pl-PL" sz="2800" dirty="0"/>
            <a:t>Glukóza + 2 ADP + 2 P→ 2 CH</a:t>
          </a:r>
          <a:r>
            <a:rPr lang="pl-PL" sz="1600" dirty="0"/>
            <a:t>3</a:t>
          </a:r>
          <a:r>
            <a:rPr lang="pl-PL" sz="2800" dirty="0"/>
            <a:t>CH</a:t>
          </a:r>
          <a:r>
            <a:rPr lang="pl-PL" sz="1400" dirty="0"/>
            <a:t>2</a:t>
          </a:r>
          <a:r>
            <a:rPr lang="pl-PL" sz="2800" dirty="0"/>
            <a:t>OH + 2 CO</a:t>
          </a:r>
          <a:r>
            <a:rPr lang="pl-PL" sz="1600" dirty="0"/>
            <a:t>2</a:t>
          </a:r>
          <a:r>
            <a:rPr lang="pl-PL" sz="2800" dirty="0"/>
            <a:t> + 2 ATP</a:t>
          </a:r>
          <a:endParaRPr lang="en-US" sz="2800" dirty="0"/>
        </a:p>
      </dgm:t>
    </dgm:pt>
    <dgm:pt modelId="{AFD1EFEE-B60E-4DA6-850E-49BC2B3FE0D3}" type="parTrans" cxnId="{95ED04B6-74FA-4C75-BEF1-F27EED7B58D9}">
      <dgm:prSet/>
      <dgm:spPr/>
      <dgm:t>
        <a:bodyPr/>
        <a:lstStyle/>
        <a:p>
          <a:endParaRPr lang="en-US"/>
        </a:p>
      </dgm:t>
    </dgm:pt>
    <dgm:pt modelId="{B0616D95-72BA-4687-8EF9-BAE83717CAEE}" type="sibTrans" cxnId="{95ED04B6-74FA-4C75-BEF1-F27EED7B58D9}">
      <dgm:prSet/>
      <dgm:spPr/>
      <dgm:t>
        <a:bodyPr/>
        <a:lstStyle/>
        <a:p>
          <a:endParaRPr lang="en-US"/>
        </a:p>
      </dgm:t>
    </dgm:pt>
    <dgm:pt modelId="{82DD8109-52CE-4E8C-B6E4-08316242C58F}">
      <dgm:prSet/>
      <dgm:spPr/>
      <dgm:t>
        <a:bodyPr/>
        <a:lstStyle/>
        <a:p>
          <a:r>
            <a:rPr lang="cs-CZ"/>
            <a:t>Fakultativně anaerobní:</a:t>
          </a:r>
          <a:endParaRPr lang="en-US"/>
        </a:p>
      </dgm:t>
    </dgm:pt>
    <dgm:pt modelId="{166CCDC8-0638-487A-9CF0-FDF364DC429B}" type="parTrans" cxnId="{A4D47109-C8D9-48D1-9D03-7633EB8E8DF9}">
      <dgm:prSet/>
      <dgm:spPr/>
      <dgm:t>
        <a:bodyPr/>
        <a:lstStyle/>
        <a:p>
          <a:endParaRPr lang="en-US"/>
        </a:p>
      </dgm:t>
    </dgm:pt>
    <dgm:pt modelId="{34AE12E8-B799-4660-B5CA-6EEC12DAB24C}" type="sibTrans" cxnId="{A4D47109-C8D9-48D1-9D03-7633EB8E8DF9}">
      <dgm:prSet/>
      <dgm:spPr/>
      <dgm:t>
        <a:bodyPr/>
        <a:lstStyle/>
        <a:p>
          <a:endParaRPr lang="en-US"/>
        </a:p>
      </dgm:t>
    </dgm:pt>
    <dgm:pt modelId="{663357E4-6DDB-447C-8D9A-24F2CF9D8DE8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dirty="0">
              <a:solidFill>
                <a:schemeClr val="bg1"/>
              </a:solidFill>
            </a:rPr>
            <a:t>Glykolýza (glukóza </a:t>
          </a:r>
          <a:r>
            <a: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cs-CZ" dirty="0">
              <a:solidFill>
                <a:schemeClr val="bg1"/>
              </a:solidFill>
            </a:rPr>
            <a:t> pyruvát)</a:t>
          </a:r>
          <a:endParaRPr lang="en-US" dirty="0">
            <a:solidFill>
              <a:schemeClr val="bg1"/>
            </a:solidFill>
          </a:endParaRPr>
        </a:p>
      </dgm:t>
    </dgm:pt>
    <dgm:pt modelId="{727D6AD9-4786-4E31-977E-E1668FFAAEF8}" type="parTrans" cxnId="{0C3470E6-B09D-4E86-9B9A-3282309FAA9F}">
      <dgm:prSet/>
      <dgm:spPr/>
      <dgm:t>
        <a:bodyPr/>
        <a:lstStyle/>
        <a:p>
          <a:endParaRPr lang="en-US"/>
        </a:p>
      </dgm:t>
    </dgm:pt>
    <dgm:pt modelId="{02AD3382-E0DA-42A5-ADC1-2C0A43A69A69}" type="sibTrans" cxnId="{0C3470E6-B09D-4E86-9B9A-3282309FAA9F}">
      <dgm:prSet/>
      <dgm:spPr/>
      <dgm:t>
        <a:bodyPr/>
        <a:lstStyle/>
        <a:p>
          <a:endParaRPr lang="en-US"/>
        </a:p>
      </dgm:t>
    </dgm:pt>
    <dgm:pt modelId="{CB45622A-8FF3-4C9A-AA40-4166F7B66524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dirty="0">
              <a:solidFill>
                <a:schemeClr val="bg1"/>
              </a:solidFill>
            </a:rPr>
            <a:t>Dekarboxylace (pyruvát </a:t>
          </a:r>
          <a:r>
            <a: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cs-CZ" dirty="0">
              <a:solidFill>
                <a:schemeClr val="bg1"/>
              </a:solidFill>
            </a:rPr>
            <a:t> acetaldehyd) (</a:t>
          </a:r>
          <a:r>
            <a:rPr lang="cs-CZ" i="1" dirty="0" err="1">
              <a:solidFill>
                <a:schemeClr val="bg1"/>
              </a:solidFill>
            </a:rPr>
            <a:t>pyruvátdekarboxyláza</a:t>
          </a:r>
          <a:r>
            <a:rPr lang="cs-CZ" dirty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A8B31228-FA7F-43A6-AF33-F7C0FF946B7B}" type="parTrans" cxnId="{6415C3D9-4AAA-49C1-AEFA-741542A485B2}">
      <dgm:prSet/>
      <dgm:spPr/>
      <dgm:t>
        <a:bodyPr/>
        <a:lstStyle/>
        <a:p>
          <a:endParaRPr lang="en-US"/>
        </a:p>
      </dgm:t>
    </dgm:pt>
    <dgm:pt modelId="{73728A17-AB6E-4BE2-BAEC-68E08F219E90}" type="sibTrans" cxnId="{6415C3D9-4AAA-49C1-AEFA-741542A485B2}">
      <dgm:prSet/>
      <dgm:spPr/>
      <dgm:t>
        <a:bodyPr/>
        <a:lstStyle/>
        <a:p>
          <a:endParaRPr lang="en-US"/>
        </a:p>
      </dgm:t>
    </dgm:pt>
    <dgm:pt modelId="{DCDADAC3-AC34-4938-B182-BE28018141C6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 dirty="0">
              <a:solidFill>
                <a:schemeClr val="bg1"/>
              </a:solidFill>
            </a:rPr>
            <a:t>Redukce (acetaldehyd </a:t>
          </a:r>
          <a:r>
            <a:rPr lang="pl-P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pl-PL" dirty="0">
              <a:solidFill>
                <a:schemeClr val="bg1"/>
              </a:solidFill>
            </a:rPr>
            <a:t> ethanol) (</a:t>
          </a:r>
          <a:r>
            <a:rPr lang="pl-PL" i="1" dirty="0">
              <a:solidFill>
                <a:schemeClr val="bg1"/>
              </a:solidFill>
            </a:rPr>
            <a:t>alkoholdehydrogenáza</a:t>
          </a:r>
          <a:r>
            <a:rPr lang="pl-PL" dirty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D956E642-EEAB-4B25-A2A5-667458C38BBF}" type="parTrans" cxnId="{6AE6E0F1-AC50-487C-8256-DE1A3B1D110C}">
      <dgm:prSet/>
      <dgm:spPr/>
      <dgm:t>
        <a:bodyPr/>
        <a:lstStyle/>
        <a:p>
          <a:endParaRPr lang="en-US"/>
        </a:p>
      </dgm:t>
    </dgm:pt>
    <dgm:pt modelId="{FA1F0968-0EC7-49BB-ADCC-1BC8C18AB443}" type="sibTrans" cxnId="{6AE6E0F1-AC50-487C-8256-DE1A3B1D110C}">
      <dgm:prSet/>
      <dgm:spPr/>
      <dgm:t>
        <a:bodyPr/>
        <a:lstStyle/>
        <a:p>
          <a:endParaRPr lang="en-US"/>
        </a:p>
      </dgm:t>
    </dgm:pt>
    <dgm:pt modelId="{4D3EA13E-5823-491B-8330-90C18450CBAA}" type="pres">
      <dgm:prSet presAssocID="{1DC53FBC-A8E1-473F-9192-12094CD45950}" presName="linear" presStyleCnt="0">
        <dgm:presLayoutVars>
          <dgm:animLvl val="lvl"/>
          <dgm:resizeHandles val="exact"/>
        </dgm:presLayoutVars>
      </dgm:prSet>
      <dgm:spPr/>
    </dgm:pt>
    <dgm:pt modelId="{B9BE8CF7-86FC-4A5A-A233-04A2DDEF19B7}" type="pres">
      <dgm:prSet presAssocID="{169387CA-B69F-4443-ACC0-993189BC76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055A26-CB12-4DF4-BE94-1D8CFF2D567E}" type="pres">
      <dgm:prSet presAssocID="{1A6732E3-F906-47A4-B868-9A989E0FDFEF}" presName="spacer" presStyleCnt="0"/>
      <dgm:spPr/>
    </dgm:pt>
    <dgm:pt modelId="{49499CFB-C1E8-4C21-9885-2ECC68616969}" type="pres">
      <dgm:prSet presAssocID="{454BA63A-3481-495F-8433-D48C7615C2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290851-D273-424F-8731-4628E3F56D71}" type="pres">
      <dgm:prSet presAssocID="{B0616D95-72BA-4687-8EF9-BAE83717CAEE}" presName="spacer" presStyleCnt="0"/>
      <dgm:spPr/>
    </dgm:pt>
    <dgm:pt modelId="{B459EDF6-02B1-4C81-A8AE-3864B0C9FF67}" type="pres">
      <dgm:prSet presAssocID="{82DD8109-52CE-4E8C-B6E4-08316242C58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01C7E2-AF7A-4FBA-83A8-7F6C6199B792}" type="pres">
      <dgm:prSet presAssocID="{82DD8109-52CE-4E8C-B6E4-08316242C58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6EEAB05-B245-41CD-91DD-FF47D334A34A}" type="presOf" srcId="{CB45622A-8FF3-4C9A-AA40-4166F7B66524}" destId="{3501C7E2-AF7A-4FBA-83A8-7F6C6199B792}" srcOrd="0" destOrd="1" presId="urn:microsoft.com/office/officeart/2005/8/layout/vList2"/>
    <dgm:cxn modelId="{A4D47109-C8D9-48D1-9D03-7633EB8E8DF9}" srcId="{1DC53FBC-A8E1-473F-9192-12094CD45950}" destId="{82DD8109-52CE-4E8C-B6E4-08316242C58F}" srcOrd="2" destOrd="0" parTransId="{166CCDC8-0638-487A-9CF0-FDF364DC429B}" sibTransId="{34AE12E8-B799-4660-B5CA-6EEC12DAB24C}"/>
    <dgm:cxn modelId="{3D78FB23-4D55-4D10-AF24-4E96F0DD8F24}" type="presOf" srcId="{DCDADAC3-AC34-4938-B182-BE28018141C6}" destId="{3501C7E2-AF7A-4FBA-83A8-7F6C6199B792}" srcOrd="0" destOrd="2" presId="urn:microsoft.com/office/officeart/2005/8/layout/vList2"/>
    <dgm:cxn modelId="{6648CD2A-AAB2-43EF-9178-018C8565E06F}" type="presOf" srcId="{82DD8109-52CE-4E8C-B6E4-08316242C58F}" destId="{B459EDF6-02B1-4C81-A8AE-3864B0C9FF67}" srcOrd="0" destOrd="0" presId="urn:microsoft.com/office/officeart/2005/8/layout/vList2"/>
    <dgm:cxn modelId="{DA89044F-E5F7-411D-87C3-0AD613F42C1A}" type="presOf" srcId="{663357E4-6DDB-447C-8D9A-24F2CF9D8DE8}" destId="{3501C7E2-AF7A-4FBA-83A8-7F6C6199B792}" srcOrd="0" destOrd="0" presId="urn:microsoft.com/office/officeart/2005/8/layout/vList2"/>
    <dgm:cxn modelId="{16A10454-D1B7-4FC0-9765-63D878E975FF}" srcId="{1DC53FBC-A8E1-473F-9192-12094CD45950}" destId="{169387CA-B69F-4443-ACC0-993189BC76B0}" srcOrd="0" destOrd="0" parTransId="{67A7AD40-4AA0-47EF-8B61-A89191205262}" sibTransId="{1A6732E3-F906-47A4-B868-9A989E0FDFEF}"/>
    <dgm:cxn modelId="{B9B61877-7F5E-4147-8093-028D261837FC}" type="presOf" srcId="{454BA63A-3481-495F-8433-D48C7615C2FD}" destId="{49499CFB-C1E8-4C21-9885-2ECC68616969}" srcOrd="0" destOrd="0" presId="urn:microsoft.com/office/officeart/2005/8/layout/vList2"/>
    <dgm:cxn modelId="{1781BBA7-EC0E-46CF-81F1-1C3DC6736241}" type="presOf" srcId="{169387CA-B69F-4443-ACC0-993189BC76B0}" destId="{B9BE8CF7-86FC-4A5A-A233-04A2DDEF19B7}" srcOrd="0" destOrd="0" presId="urn:microsoft.com/office/officeart/2005/8/layout/vList2"/>
    <dgm:cxn modelId="{95ED04B6-74FA-4C75-BEF1-F27EED7B58D9}" srcId="{1DC53FBC-A8E1-473F-9192-12094CD45950}" destId="{454BA63A-3481-495F-8433-D48C7615C2FD}" srcOrd="1" destOrd="0" parTransId="{AFD1EFEE-B60E-4DA6-850E-49BC2B3FE0D3}" sibTransId="{B0616D95-72BA-4687-8EF9-BAE83717CAEE}"/>
    <dgm:cxn modelId="{6415C3D9-4AAA-49C1-AEFA-741542A485B2}" srcId="{82DD8109-52CE-4E8C-B6E4-08316242C58F}" destId="{CB45622A-8FF3-4C9A-AA40-4166F7B66524}" srcOrd="1" destOrd="0" parTransId="{A8B31228-FA7F-43A6-AF33-F7C0FF946B7B}" sibTransId="{73728A17-AB6E-4BE2-BAEC-68E08F219E90}"/>
    <dgm:cxn modelId="{0C3470E6-B09D-4E86-9B9A-3282309FAA9F}" srcId="{82DD8109-52CE-4E8C-B6E4-08316242C58F}" destId="{663357E4-6DDB-447C-8D9A-24F2CF9D8DE8}" srcOrd="0" destOrd="0" parTransId="{727D6AD9-4786-4E31-977E-E1668FFAAEF8}" sibTransId="{02AD3382-E0DA-42A5-ADC1-2C0A43A69A69}"/>
    <dgm:cxn modelId="{3794F6EC-202A-451C-9423-83A54BD3BD65}" type="presOf" srcId="{1DC53FBC-A8E1-473F-9192-12094CD45950}" destId="{4D3EA13E-5823-491B-8330-90C18450CBAA}" srcOrd="0" destOrd="0" presId="urn:microsoft.com/office/officeart/2005/8/layout/vList2"/>
    <dgm:cxn modelId="{6AE6E0F1-AC50-487C-8256-DE1A3B1D110C}" srcId="{82DD8109-52CE-4E8C-B6E4-08316242C58F}" destId="{DCDADAC3-AC34-4938-B182-BE28018141C6}" srcOrd="2" destOrd="0" parTransId="{D956E642-EEAB-4B25-A2A5-667458C38BBF}" sibTransId="{FA1F0968-0EC7-49BB-ADCC-1BC8C18AB443}"/>
    <dgm:cxn modelId="{1D0CDFE3-DC9D-4A33-BA88-B4310758302A}" type="presParOf" srcId="{4D3EA13E-5823-491B-8330-90C18450CBAA}" destId="{B9BE8CF7-86FC-4A5A-A233-04A2DDEF19B7}" srcOrd="0" destOrd="0" presId="urn:microsoft.com/office/officeart/2005/8/layout/vList2"/>
    <dgm:cxn modelId="{CAD071C3-1759-40E2-BEC8-5EB99A499504}" type="presParOf" srcId="{4D3EA13E-5823-491B-8330-90C18450CBAA}" destId="{3A055A26-CB12-4DF4-BE94-1D8CFF2D567E}" srcOrd="1" destOrd="0" presId="urn:microsoft.com/office/officeart/2005/8/layout/vList2"/>
    <dgm:cxn modelId="{447C2200-68F6-454F-A4A9-D79073566A4A}" type="presParOf" srcId="{4D3EA13E-5823-491B-8330-90C18450CBAA}" destId="{49499CFB-C1E8-4C21-9885-2ECC68616969}" srcOrd="2" destOrd="0" presId="urn:microsoft.com/office/officeart/2005/8/layout/vList2"/>
    <dgm:cxn modelId="{00A5C974-9E1F-4693-B4BE-22FAF8D932D7}" type="presParOf" srcId="{4D3EA13E-5823-491B-8330-90C18450CBAA}" destId="{E4290851-D273-424F-8731-4628E3F56D71}" srcOrd="3" destOrd="0" presId="urn:microsoft.com/office/officeart/2005/8/layout/vList2"/>
    <dgm:cxn modelId="{F6294B4A-0295-451A-86F3-B351DF132F68}" type="presParOf" srcId="{4D3EA13E-5823-491B-8330-90C18450CBAA}" destId="{B459EDF6-02B1-4C81-A8AE-3864B0C9FF67}" srcOrd="4" destOrd="0" presId="urn:microsoft.com/office/officeart/2005/8/layout/vList2"/>
    <dgm:cxn modelId="{6365DFBC-3E6B-425A-B3A9-CD6AF1E9C927}" type="presParOf" srcId="{4D3EA13E-5823-491B-8330-90C18450CBAA}" destId="{3501C7E2-AF7A-4FBA-83A8-7F6C6199B79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607734-4376-41B4-8C9C-0E633B751E0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3CC04F-E5A5-4C54-97A5-85A932236C48}">
      <dgm:prSet/>
      <dgm:spPr/>
      <dgm:t>
        <a:bodyPr/>
        <a:lstStyle/>
        <a:p>
          <a:r>
            <a:rPr lang="cs-CZ"/>
            <a:t>Mikrobní rozklady (kvašení ovocných šťáv…)</a:t>
          </a:r>
          <a:endParaRPr lang="en-US"/>
        </a:p>
      </dgm:t>
    </dgm:pt>
    <dgm:pt modelId="{F1B939EA-1B93-4DB7-86B9-0B2E670D843F}" type="parTrans" cxnId="{CD9FF044-CD37-47B4-9477-F312222EF8F7}">
      <dgm:prSet/>
      <dgm:spPr/>
      <dgm:t>
        <a:bodyPr/>
        <a:lstStyle/>
        <a:p>
          <a:endParaRPr lang="en-US"/>
        </a:p>
      </dgm:t>
    </dgm:pt>
    <dgm:pt modelId="{8D9E5873-7D90-4364-989F-B2E71394BA0D}" type="sibTrans" cxnId="{CD9FF044-CD37-47B4-9477-F312222EF8F7}">
      <dgm:prSet/>
      <dgm:spPr/>
      <dgm:t>
        <a:bodyPr/>
        <a:lstStyle/>
        <a:p>
          <a:endParaRPr lang="en-US"/>
        </a:p>
      </dgm:t>
    </dgm:pt>
    <dgm:pt modelId="{3CD17A9A-EF34-471C-986E-0A1F0088D691}">
      <dgm:prSet/>
      <dgm:spPr/>
      <dgm:t>
        <a:bodyPr/>
        <a:lstStyle/>
        <a:p>
          <a:r>
            <a:rPr lang="cs-CZ"/>
            <a:t>Výroba alkoholických nápojů</a:t>
          </a:r>
          <a:endParaRPr lang="en-US"/>
        </a:p>
      </dgm:t>
    </dgm:pt>
    <dgm:pt modelId="{4834FCA8-A291-42A9-86FB-E02BF783DE5C}" type="parTrans" cxnId="{44D1791F-E33F-4F3D-9689-8458D735EE1C}">
      <dgm:prSet/>
      <dgm:spPr/>
      <dgm:t>
        <a:bodyPr/>
        <a:lstStyle/>
        <a:p>
          <a:endParaRPr lang="en-US"/>
        </a:p>
      </dgm:t>
    </dgm:pt>
    <dgm:pt modelId="{ECD44EDB-3B5B-4FED-86A9-CD8BB489F1D2}" type="sibTrans" cxnId="{44D1791F-E33F-4F3D-9689-8458D735EE1C}">
      <dgm:prSet/>
      <dgm:spPr/>
      <dgm:t>
        <a:bodyPr/>
        <a:lstStyle/>
        <a:p>
          <a:endParaRPr lang="en-US"/>
        </a:p>
      </dgm:t>
    </dgm:pt>
    <dgm:pt modelId="{A292247C-D6BE-431B-861B-03B5241F41D3}">
      <dgm:prSet/>
      <dgm:spPr/>
      <dgm:t>
        <a:bodyPr/>
        <a:lstStyle/>
        <a:p>
          <a:r>
            <a:rPr lang="cs-CZ"/>
            <a:t>Lékařský ethanol</a:t>
          </a:r>
          <a:endParaRPr lang="en-US"/>
        </a:p>
      </dgm:t>
    </dgm:pt>
    <dgm:pt modelId="{A82E02C1-0575-40C9-9ACB-34DBEF585D38}" type="parTrans" cxnId="{AAB66F5B-57BB-4F58-9E27-16597D4780B9}">
      <dgm:prSet/>
      <dgm:spPr/>
      <dgm:t>
        <a:bodyPr/>
        <a:lstStyle/>
        <a:p>
          <a:endParaRPr lang="en-US"/>
        </a:p>
      </dgm:t>
    </dgm:pt>
    <dgm:pt modelId="{8949653B-F447-47A5-A2CA-502649374185}" type="sibTrans" cxnId="{AAB66F5B-57BB-4F58-9E27-16597D4780B9}">
      <dgm:prSet/>
      <dgm:spPr/>
      <dgm:t>
        <a:bodyPr/>
        <a:lstStyle/>
        <a:p>
          <a:endParaRPr lang="en-US"/>
        </a:p>
      </dgm:t>
    </dgm:pt>
    <dgm:pt modelId="{CBC5F25E-485E-4430-8AF4-B615B6DC45D3}">
      <dgm:prSet/>
      <dgm:spPr/>
      <dgm:t>
        <a:bodyPr/>
        <a:lstStyle/>
        <a:p>
          <a:r>
            <a:rPr lang="cs-CZ"/>
            <a:t>Produkce bioethanolu (biolihu)</a:t>
          </a:r>
          <a:endParaRPr lang="en-US"/>
        </a:p>
      </dgm:t>
    </dgm:pt>
    <dgm:pt modelId="{557961F8-D3F3-47FE-9D1A-E40E87061A24}" type="parTrans" cxnId="{4CE94374-71A8-43B9-9D0F-8917E13044C6}">
      <dgm:prSet/>
      <dgm:spPr/>
      <dgm:t>
        <a:bodyPr/>
        <a:lstStyle/>
        <a:p>
          <a:endParaRPr lang="en-US"/>
        </a:p>
      </dgm:t>
    </dgm:pt>
    <dgm:pt modelId="{7E97BC6F-00B5-473D-ABE4-A23F3463CA4F}" type="sibTrans" cxnId="{4CE94374-71A8-43B9-9D0F-8917E13044C6}">
      <dgm:prSet/>
      <dgm:spPr/>
      <dgm:t>
        <a:bodyPr/>
        <a:lstStyle/>
        <a:p>
          <a:endParaRPr lang="en-US"/>
        </a:p>
      </dgm:t>
    </dgm:pt>
    <dgm:pt modelId="{941277BA-5D84-41C1-92AD-F9B9D38D1677}">
      <dgm:prSet/>
      <dgm:spPr/>
      <dgm:t>
        <a:bodyPr/>
        <a:lstStyle/>
        <a:p>
          <a:r>
            <a:rPr lang="cs-CZ"/>
            <a:t>Kynutí těsta – hlavní produkt CO</a:t>
          </a:r>
          <a:r>
            <a:rPr lang="cs-CZ" baseline="-25000"/>
            <a:t>2</a:t>
          </a:r>
          <a:r>
            <a:rPr lang="cs-CZ"/>
            <a:t> (ethanol se vypaří)</a:t>
          </a:r>
          <a:endParaRPr lang="en-US"/>
        </a:p>
      </dgm:t>
    </dgm:pt>
    <dgm:pt modelId="{1314FFB0-7981-4AC2-958E-6667BE9186AF}" type="parTrans" cxnId="{1225ACF2-C23F-4F1E-AC4C-D8DC43FC8007}">
      <dgm:prSet/>
      <dgm:spPr/>
      <dgm:t>
        <a:bodyPr/>
        <a:lstStyle/>
        <a:p>
          <a:endParaRPr lang="en-US"/>
        </a:p>
      </dgm:t>
    </dgm:pt>
    <dgm:pt modelId="{B36E2597-E8FC-4655-8C5C-B6C6E102DDA5}" type="sibTrans" cxnId="{1225ACF2-C23F-4F1E-AC4C-D8DC43FC8007}">
      <dgm:prSet/>
      <dgm:spPr/>
      <dgm:t>
        <a:bodyPr/>
        <a:lstStyle/>
        <a:p>
          <a:endParaRPr lang="en-US"/>
        </a:p>
      </dgm:t>
    </dgm:pt>
    <dgm:pt modelId="{9508A080-D018-402E-B207-27AF027BA8D4}" type="pres">
      <dgm:prSet presAssocID="{20607734-4376-41B4-8C9C-0E633B751E07}" presName="linear" presStyleCnt="0">
        <dgm:presLayoutVars>
          <dgm:animLvl val="lvl"/>
          <dgm:resizeHandles val="exact"/>
        </dgm:presLayoutVars>
      </dgm:prSet>
      <dgm:spPr/>
    </dgm:pt>
    <dgm:pt modelId="{BFCDB835-D1C2-4771-AA20-9D2E28B0016A}" type="pres">
      <dgm:prSet presAssocID="{7C3CC04F-E5A5-4C54-97A5-85A932236C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D27C41-D3C2-4941-9A7B-6B13D526B754}" type="pres">
      <dgm:prSet presAssocID="{8D9E5873-7D90-4364-989F-B2E71394BA0D}" presName="spacer" presStyleCnt="0"/>
      <dgm:spPr/>
    </dgm:pt>
    <dgm:pt modelId="{FB2BD31E-A8EF-4A4D-92A3-FF51E76FFD9D}" type="pres">
      <dgm:prSet presAssocID="{3CD17A9A-EF34-471C-986E-0A1F0088D6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0825013-12FE-4224-96F8-1664B4867973}" type="pres">
      <dgm:prSet presAssocID="{ECD44EDB-3B5B-4FED-86A9-CD8BB489F1D2}" presName="spacer" presStyleCnt="0"/>
      <dgm:spPr/>
    </dgm:pt>
    <dgm:pt modelId="{8BEE689A-E26E-45F3-ACEE-4BBCE963B399}" type="pres">
      <dgm:prSet presAssocID="{A292247C-D6BE-431B-861B-03B5241F41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1288BA-49B3-45E0-AAE1-F1AC21E21F1F}" type="pres">
      <dgm:prSet presAssocID="{8949653B-F447-47A5-A2CA-502649374185}" presName="spacer" presStyleCnt="0"/>
      <dgm:spPr/>
    </dgm:pt>
    <dgm:pt modelId="{BD4C63BB-5B7A-46E6-85A5-C73D55F11D20}" type="pres">
      <dgm:prSet presAssocID="{CBC5F25E-485E-4430-8AF4-B615B6DC45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DCB6DB-02D4-4ADE-A918-68B8A08298AA}" type="pres">
      <dgm:prSet presAssocID="{7E97BC6F-00B5-473D-ABE4-A23F3463CA4F}" presName="spacer" presStyleCnt="0"/>
      <dgm:spPr/>
    </dgm:pt>
    <dgm:pt modelId="{0701BBA5-2645-46BB-98D1-BC57AA32A9C5}" type="pres">
      <dgm:prSet presAssocID="{941277BA-5D84-41C1-92AD-F9B9D38D167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42EF0A-CDB3-4446-B0A8-D638FD1CFE4A}" type="presOf" srcId="{CBC5F25E-485E-4430-8AF4-B615B6DC45D3}" destId="{BD4C63BB-5B7A-46E6-85A5-C73D55F11D20}" srcOrd="0" destOrd="0" presId="urn:microsoft.com/office/officeart/2005/8/layout/vList2"/>
    <dgm:cxn modelId="{44D1791F-E33F-4F3D-9689-8458D735EE1C}" srcId="{20607734-4376-41B4-8C9C-0E633B751E07}" destId="{3CD17A9A-EF34-471C-986E-0A1F0088D691}" srcOrd="1" destOrd="0" parTransId="{4834FCA8-A291-42A9-86FB-E02BF783DE5C}" sibTransId="{ECD44EDB-3B5B-4FED-86A9-CD8BB489F1D2}"/>
    <dgm:cxn modelId="{AAB66F5B-57BB-4F58-9E27-16597D4780B9}" srcId="{20607734-4376-41B4-8C9C-0E633B751E07}" destId="{A292247C-D6BE-431B-861B-03B5241F41D3}" srcOrd="2" destOrd="0" parTransId="{A82E02C1-0575-40C9-9ACB-34DBEF585D38}" sibTransId="{8949653B-F447-47A5-A2CA-502649374185}"/>
    <dgm:cxn modelId="{CD9FF044-CD37-47B4-9477-F312222EF8F7}" srcId="{20607734-4376-41B4-8C9C-0E633B751E07}" destId="{7C3CC04F-E5A5-4C54-97A5-85A932236C48}" srcOrd="0" destOrd="0" parTransId="{F1B939EA-1B93-4DB7-86B9-0B2E670D843F}" sibTransId="{8D9E5873-7D90-4364-989F-B2E71394BA0D}"/>
    <dgm:cxn modelId="{4CE94374-71A8-43B9-9D0F-8917E13044C6}" srcId="{20607734-4376-41B4-8C9C-0E633B751E07}" destId="{CBC5F25E-485E-4430-8AF4-B615B6DC45D3}" srcOrd="3" destOrd="0" parTransId="{557961F8-D3F3-47FE-9D1A-E40E87061A24}" sibTransId="{7E97BC6F-00B5-473D-ABE4-A23F3463CA4F}"/>
    <dgm:cxn modelId="{FABA5657-A237-4941-BE45-F6DAFE92C32B}" type="presOf" srcId="{20607734-4376-41B4-8C9C-0E633B751E07}" destId="{9508A080-D018-402E-B207-27AF027BA8D4}" srcOrd="0" destOrd="0" presId="urn:microsoft.com/office/officeart/2005/8/layout/vList2"/>
    <dgm:cxn modelId="{04CB5389-446E-44AA-87DB-76BCF572BD81}" type="presOf" srcId="{A292247C-D6BE-431B-861B-03B5241F41D3}" destId="{8BEE689A-E26E-45F3-ACEE-4BBCE963B399}" srcOrd="0" destOrd="0" presId="urn:microsoft.com/office/officeart/2005/8/layout/vList2"/>
    <dgm:cxn modelId="{016969BB-EE8E-4D9F-B53C-AD8E27BAB305}" type="presOf" srcId="{3CD17A9A-EF34-471C-986E-0A1F0088D691}" destId="{FB2BD31E-A8EF-4A4D-92A3-FF51E76FFD9D}" srcOrd="0" destOrd="0" presId="urn:microsoft.com/office/officeart/2005/8/layout/vList2"/>
    <dgm:cxn modelId="{9452FBCC-CFA0-4F63-8DDA-0BF1F00A42E9}" type="presOf" srcId="{941277BA-5D84-41C1-92AD-F9B9D38D1677}" destId="{0701BBA5-2645-46BB-98D1-BC57AA32A9C5}" srcOrd="0" destOrd="0" presId="urn:microsoft.com/office/officeart/2005/8/layout/vList2"/>
    <dgm:cxn modelId="{502939EC-7B88-4580-8475-C3DB70859538}" type="presOf" srcId="{7C3CC04F-E5A5-4C54-97A5-85A932236C48}" destId="{BFCDB835-D1C2-4771-AA20-9D2E28B0016A}" srcOrd="0" destOrd="0" presId="urn:microsoft.com/office/officeart/2005/8/layout/vList2"/>
    <dgm:cxn modelId="{1225ACF2-C23F-4F1E-AC4C-D8DC43FC8007}" srcId="{20607734-4376-41B4-8C9C-0E633B751E07}" destId="{941277BA-5D84-41C1-92AD-F9B9D38D1677}" srcOrd="4" destOrd="0" parTransId="{1314FFB0-7981-4AC2-958E-6667BE9186AF}" sibTransId="{B36E2597-E8FC-4655-8C5C-B6C6E102DDA5}"/>
    <dgm:cxn modelId="{745D1645-FA9E-465A-883F-75617D96ECC9}" type="presParOf" srcId="{9508A080-D018-402E-B207-27AF027BA8D4}" destId="{BFCDB835-D1C2-4771-AA20-9D2E28B0016A}" srcOrd="0" destOrd="0" presId="urn:microsoft.com/office/officeart/2005/8/layout/vList2"/>
    <dgm:cxn modelId="{6D1A70A9-5FA5-40F5-8ABD-0C20D6475DF3}" type="presParOf" srcId="{9508A080-D018-402E-B207-27AF027BA8D4}" destId="{E4D27C41-D3C2-4941-9A7B-6B13D526B754}" srcOrd="1" destOrd="0" presId="urn:microsoft.com/office/officeart/2005/8/layout/vList2"/>
    <dgm:cxn modelId="{9C547E9E-8617-41A9-9F39-1E8DF5A10034}" type="presParOf" srcId="{9508A080-D018-402E-B207-27AF027BA8D4}" destId="{FB2BD31E-A8EF-4A4D-92A3-FF51E76FFD9D}" srcOrd="2" destOrd="0" presId="urn:microsoft.com/office/officeart/2005/8/layout/vList2"/>
    <dgm:cxn modelId="{316C6631-593B-4BE4-BC9C-01B425763B06}" type="presParOf" srcId="{9508A080-D018-402E-B207-27AF027BA8D4}" destId="{A0825013-12FE-4224-96F8-1664B4867973}" srcOrd="3" destOrd="0" presId="urn:microsoft.com/office/officeart/2005/8/layout/vList2"/>
    <dgm:cxn modelId="{AD79179B-FCE6-4A2D-A375-686A14813D41}" type="presParOf" srcId="{9508A080-D018-402E-B207-27AF027BA8D4}" destId="{8BEE689A-E26E-45F3-ACEE-4BBCE963B399}" srcOrd="4" destOrd="0" presId="urn:microsoft.com/office/officeart/2005/8/layout/vList2"/>
    <dgm:cxn modelId="{D8669318-6226-4AD8-8A1B-551117C0F63C}" type="presParOf" srcId="{9508A080-D018-402E-B207-27AF027BA8D4}" destId="{361288BA-49B3-45E0-AAE1-F1AC21E21F1F}" srcOrd="5" destOrd="0" presId="urn:microsoft.com/office/officeart/2005/8/layout/vList2"/>
    <dgm:cxn modelId="{E817557B-D89C-449A-A604-8D37599EC3F7}" type="presParOf" srcId="{9508A080-D018-402E-B207-27AF027BA8D4}" destId="{BD4C63BB-5B7A-46E6-85A5-C73D55F11D20}" srcOrd="6" destOrd="0" presId="urn:microsoft.com/office/officeart/2005/8/layout/vList2"/>
    <dgm:cxn modelId="{4C4EED55-06A3-4515-8722-DE8728530337}" type="presParOf" srcId="{9508A080-D018-402E-B207-27AF027BA8D4}" destId="{15DCB6DB-02D4-4ADE-A918-68B8A08298AA}" srcOrd="7" destOrd="0" presId="urn:microsoft.com/office/officeart/2005/8/layout/vList2"/>
    <dgm:cxn modelId="{98B52445-43A7-408F-ABC4-10B955EEE81C}" type="presParOf" srcId="{9508A080-D018-402E-B207-27AF027BA8D4}" destId="{0701BBA5-2645-46BB-98D1-BC57AA32A9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D4759-B57B-43E5-9757-5DCFD30DD8DC}">
      <dsp:nvSpPr>
        <dsp:cNvPr id="0" name=""/>
        <dsp:cNvSpPr/>
      </dsp:nvSpPr>
      <dsp:spPr>
        <a:xfrm rot="5400000">
          <a:off x="3646451" y="-1440946"/>
          <a:ext cx="701873" cy="376224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Fermentované mléčné výrobky</a:t>
          </a:r>
          <a:endParaRPr lang="en-US" sz="1900" kern="1200"/>
        </a:p>
      </dsp:txBody>
      <dsp:txXfrm rot="-5400000">
        <a:off x="2116265" y="123503"/>
        <a:ext cx="3727984" cy="633347"/>
      </dsp:txXfrm>
    </dsp:sp>
    <dsp:sp modelId="{E45A231F-C50D-4FDC-B4FC-654A4C67D9A0}">
      <dsp:nvSpPr>
        <dsp:cNvPr id="0" name=""/>
        <dsp:cNvSpPr/>
      </dsp:nvSpPr>
      <dsp:spPr>
        <a:xfrm>
          <a:off x="0" y="1506"/>
          <a:ext cx="2116264" cy="8773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10 000 př. n. l.</a:t>
          </a:r>
          <a:endParaRPr lang="en-US" sz="2500" kern="1200"/>
        </a:p>
      </dsp:txBody>
      <dsp:txXfrm>
        <a:off x="42828" y="44334"/>
        <a:ext cx="2030608" cy="791685"/>
      </dsp:txXfrm>
    </dsp:sp>
    <dsp:sp modelId="{931D03B5-1CC1-486B-8532-219F0AA04112}">
      <dsp:nvSpPr>
        <dsp:cNvPr id="0" name=""/>
        <dsp:cNvSpPr/>
      </dsp:nvSpPr>
      <dsp:spPr>
        <a:xfrm rot="5400000">
          <a:off x="3646451" y="-519737"/>
          <a:ext cx="701873" cy="3762247"/>
        </a:xfrm>
        <a:prstGeom prst="round2Same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První výroba alkoholických nápojů</a:t>
          </a:r>
          <a:endParaRPr lang="en-US" sz="1900" kern="1200"/>
        </a:p>
      </dsp:txBody>
      <dsp:txXfrm rot="-5400000">
        <a:off x="2116265" y="1044712"/>
        <a:ext cx="3727984" cy="633347"/>
      </dsp:txXfrm>
    </dsp:sp>
    <dsp:sp modelId="{ABF877AE-AFFC-4C2C-B379-7FFC694FF674}">
      <dsp:nvSpPr>
        <dsp:cNvPr id="0" name=""/>
        <dsp:cNvSpPr/>
      </dsp:nvSpPr>
      <dsp:spPr>
        <a:xfrm>
          <a:off x="0" y="922715"/>
          <a:ext cx="2116264" cy="877341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7000 př. n. l.</a:t>
          </a:r>
          <a:endParaRPr lang="en-US" sz="2500" kern="1200"/>
        </a:p>
      </dsp:txBody>
      <dsp:txXfrm>
        <a:off x="42828" y="965543"/>
        <a:ext cx="2030608" cy="791685"/>
      </dsp:txXfrm>
    </dsp:sp>
    <dsp:sp modelId="{A379AD60-86A8-4D4A-AB7A-FF9EC0A19B90}">
      <dsp:nvSpPr>
        <dsp:cNvPr id="0" name=""/>
        <dsp:cNvSpPr/>
      </dsp:nvSpPr>
      <dsp:spPr>
        <a:xfrm rot="5400000">
          <a:off x="3646451" y="401471"/>
          <a:ext cx="701873" cy="3762247"/>
        </a:xfrm>
        <a:prstGeom prst="round2Same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Léčivé účinky fermentovaných výrobků</a:t>
          </a:r>
          <a:endParaRPr lang="en-US" sz="1900" kern="1200"/>
        </a:p>
      </dsp:txBody>
      <dsp:txXfrm rot="-5400000">
        <a:off x="2116265" y="1965921"/>
        <a:ext cx="3727984" cy="633347"/>
      </dsp:txXfrm>
    </dsp:sp>
    <dsp:sp modelId="{0F8BB0C0-615E-4FE5-9BF5-0EC860606206}">
      <dsp:nvSpPr>
        <dsp:cNvPr id="0" name=""/>
        <dsp:cNvSpPr/>
      </dsp:nvSpPr>
      <dsp:spPr>
        <a:xfrm>
          <a:off x="0" y="1843924"/>
          <a:ext cx="2116264" cy="877341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500 př. n. l.</a:t>
          </a:r>
          <a:endParaRPr lang="en-US" sz="2500" kern="1200"/>
        </a:p>
      </dsp:txBody>
      <dsp:txXfrm>
        <a:off x="42828" y="1886752"/>
        <a:ext cx="2030608" cy="791685"/>
      </dsp:txXfrm>
    </dsp:sp>
    <dsp:sp modelId="{2766C78F-C088-4089-9A5D-3001B5707BA3}">
      <dsp:nvSpPr>
        <dsp:cNvPr id="0" name=""/>
        <dsp:cNvSpPr/>
      </dsp:nvSpPr>
      <dsp:spPr>
        <a:xfrm rot="5400000">
          <a:off x="3646451" y="1322680"/>
          <a:ext cx="701873" cy="3762247"/>
        </a:xfrm>
        <a:prstGeom prst="round2Same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Pasterizace</a:t>
          </a:r>
          <a:endParaRPr lang="en-US" sz="1900" kern="1200"/>
        </a:p>
      </dsp:txBody>
      <dsp:txXfrm rot="-5400000">
        <a:off x="2116265" y="2887130"/>
        <a:ext cx="3727984" cy="633347"/>
      </dsp:txXfrm>
    </dsp:sp>
    <dsp:sp modelId="{B71CEB0A-24EE-4133-9CD1-C736986FEE3F}">
      <dsp:nvSpPr>
        <dsp:cNvPr id="0" name=""/>
        <dsp:cNvSpPr/>
      </dsp:nvSpPr>
      <dsp:spPr>
        <a:xfrm>
          <a:off x="0" y="2765133"/>
          <a:ext cx="2116264" cy="877341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1856</a:t>
          </a:r>
          <a:endParaRPr lang="en-US" sz="2500" kern="1200"/>
        </a:p>
      </dsp:txBody>
      <dsp:txXfrm>
        <a:off x="42828" y="2807961"/>
        <a:ext cx="2030608" cy="791685"/>
      </dsp:txXfrm>
    </dsp:sp>
    <dsp:sp modelId="{BD4C1EF7-1CA1-4984-81D1-42561C028899}">
      <dsp:nvSpPr>
        <dsp:cNvPr id="0" name=""/>
        <dsp:cNvSpPr/>
      </dsp:nvSpPr>
      <dsp:spPr>
        <a:xfrm rot="5400000">
          <a:off x="3646451" y="2243889"/>
          <a:ext cx="701873" cy="3762247"/>
        </a:xfrm>
        <a:prstGeom prst="round2Same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Probiotika</a:t>
          </a:r>
          <a:endParaRPr lang="en-US" sz="1900" kern="1200"/>
        </a:p>
      </dsp:txBody>
      <dsp:txXfrm rot="-5400000">
        <a:off x="2116265" y="3808339"/>
        <a:ext cx="3727984" cy="633347"/>
      </dsp:txXfrm>
    </dsp:sp>
    <dsp:sp modelId="{2FCF5E41-7961-42FA-9E7C-6EC31AA7C44A}">
      <dsp:nvSpPr>
        <dsp:cNvPr id="0" name=""/>
        <dsp:cNvSpPr/>
      </dsp:nvSpPr>
      <dsp:spPr>
        <a:xfrm>
          <a:off x="0" y="3686342"/>
          <a:ext cx="2116264" cy="877341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20. století</a:t>
          </a:r>
          <a:endParaRPr lang="en-US" sz="2500" kern="1200"/>
        </a:p>
      </dsp:txBody>
      <dsp:txXfrm>
        <a:off x="42828" y="3729170"/>
        <a:ext cx="2030608" cy="791685"/>
      </dsp:txXfrm>
    </dsp:sp>
    <dsp:sp modelId="{5E9B8207-DADA-4C8A-A839-303F5448017C}">
      <dsp:nvSpPr>
        <dsp:cNvPr id="0" name=""/>
        <dsp:cNvSpPr/>
      </dsp:nvSpPr>
      <dsp:spPr>
        <a:xfrm rot="5400000">
          <a:off x="3646451" y="3165098"/>
          <a:ext cx="701873" cy="3762247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Farmaceutický průmysl</a:t>
          </a:r>
          <a:endParaRPr lang="en-US" sz="1900" kern="1200"/>
        </a:p>
      </dsp:txBody>
      <dsp:txXfrm rot="-5400000">
        <a:off x="2116265" y="4729548"/>
        <a:ext cx="3727984" cy="633347"/>
      </dsp:txXfrm>
    </dsp:sp>
    <dsp:sp modelId="{2C5BAA17-20CE-41FB-9B07-63014FF17828}">
      <dsp:nvSpPr>
        <dsp:cNvPr id="0" name=""/>
        <dsp:cNvSpPr/>
      </dsp:nvSpPr>
      <dsp:spPr>
        <a:xfrm>
          <a:off x="0" y="4607551"/>
          <a:ext cx="2116264" cy="87734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Nyní</a:t>
          </a:r>
          <a:endParaRPr lang="en-US" sz="2500" kern="1200"/>
        </a:p>
      </dsp:txBody>
      <dsp:txXfrm>
        <a:off x="42828" y="4650379"/>
        <a:ext cx="2030608" cy="791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3872-D0CE-42BD-B0C4-596697AE101E}">
      <dsp:nvSpPr>
        <dsp:cNvPr id="0" name=""/>
        <dsp:cNvSpPr/>
      </dsp:nvSpPr>
      <dsp:spPr>
        <a:xfrm>
          <a:off x="0" y="298963"/>
          <a:ext cx="5882968" cy="10806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584" tIns="333248" rIns="45658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Zdroj energie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Účast enzymů (mikroorganismy)</a:t>
          </a:r>
          <a:endParaRPr lang="en-US" sz="2000" kern="1200" dirty="0"/>
        </a:p>
      </dsp:txBody>
      <dsp:txXfrm>
        <a:off x="0" y="298963"/>
        <a:ext cx="5882968" cy="1080631"/>
      </dsp:txXfrm>
    </dsp:sp>
    <dsp:sp modelId="{4DA46E9C-0BD0-4D18-BAE1-C16340625BCD}">
      <dsp:nvSpPr>
        <dsp:cNvPr id="0" name=""/>
        <dsp:cNvSpPr/>
      </dsp:nvSpPr>
      <dsp:spPr>
        <a:xfrm>
          <a:off x="360870" y="0"/>
          <a:ext cx="4118077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54" tIns="0" rIns="15565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Rozklad látky na energeticky chudší látky</a:t>
          </a:r>
          <a:endParaRPr lang="en-US" sz="2400" kern="1200" dirty="0"/>
        </a:p>
      </dsp:txBody>
      <dsp:txXfrm>
        <a:off x="391132" y="30262"/>
        <a:ext cx="4057553" cy="559396"/>
      </dsp:txXfrm>
    </dsp:sp>
    <dsp:sp modelId="{8956F0DE-ED43-4334-98F0-84DBCB3E9CCC}">
      <dsp:nvSpPr>
        <dsp:cNvPr id="0" name=""/>
        <dsp:cNvSpPr/>
      </dsp:nvSpPr>
      <dsp:spPr>
        <a:xfrm>
          <a:off x="0" y="1895363"/>
          <a:ext cx="5882968" cy="44271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584" tIns="333248" rIns="45658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Podle původce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Kvasinkové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Bakteriální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Plísňové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Podle produktu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Ethanolové, mléčné, octové, máselné, …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Podle vztahu ke kyslíku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Aerobní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Anaerobní</a:t>
          </a:r>
          <a:endParaRPr lang="en-US" sz="2000" kern="1200" dirty="0"/>
        </a:p>
      </dsp:txBody>
      <dsp:txXfrm>
        <a:off x="0" y="1895363"/>
        <a:ext cx="5882968" cy="4427138"/>
      </dsp:txXfrm>
    </dsp:sp>
    <dsp:sp modelId="{1E97BA0F-E4ED-46C8-9DE9-D94A7859EC63}">
      <dsp:nvSpPr>
        <dsp:cNvPr id="0" name=""/>
        <dsp:cNvSpPr/>
      </dsp:nvSpPr>
      <dsp:spPr>
        <a:xfrm>
          <a:off x="294148" y="1516175"/>
          <a:ext cx="4118077" cy="619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54" tIns="0" rIns="15565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Rozdělení fermentačních procesů:</a:t>
          </a:r>
          <a:endParaRPr lang="en-US" sz="2400" kern="1200" dirty="0"/>
        </a:p>
      </dsp:txBody>
      <dsp:txXfrm>
        <a:off x="324410" y="1546437"/>
        <a:ext cx="4057553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AAC7A-79D4-4C73-A6E3-E6775C2C29BB}">
      <dsp:nvSpPr>
        <dsp:cNvPr id="0" name=""/>
        <dsp:cNvSpPr/>
      </dsp:nvSpPr>
      <dsp:spPr>
        <a:xfrm>
          <a:off x="0" y="14580"/>
          <a:ext cx="5878512" cy="26839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Substráty: polysacharidy, disacharidy, monosacharidy (</a:t>
          </a:r>
          <a:r>
            <a:rPr lang="cs-CZ" sz="3100" kern="1200" dirty="0" err="1"/>
            <a:t>hexosy</a:t>
          </a:r>
          <a:r>
            <a:rPr lang="cs-CZ" sz="3100" kern="1200" dirty="0"/>
            <a:t>/</a:t>
          </a:r>
          <a:r>
            <a:rPr lang="cs-CZ" sz="3100" kern="1200" dirty="0" err="1"/>
            <a:t>pentosy</a:t>
          </a:r>
          <a:r>
            <a:rPr lang="cs-CZ" sz="3100" kern="1200" dirty="0"/>
            <a:t>), cukerné kyseliny (</a:t>
          </a:r>
          <a:r>
            <a:rPr lang="cs-CZ" sz="3100" kern="1200" dirty="0" err="1"/>
            <a:t>aldonové</a:t>
          </a:r>
          <a:r>
            <a:rPr lang="cs-CZ" sz="3100" kern="1200" dirty="0"/>
            <a:t>, </a:t>
          </a:r>
          <a:r>
            <a:rPr lang="cs-CZ" sz="3100" kern="1200" dirty="0" err="1"/>
            <a:t>uronové</a:t>
          </a:r>
          <a:r>
            <a:rPr lang="cs-CZ" sz="3100" kern="1200" dirty="0"/>
            <a:t>, </a:t>
          </a:r>
          <a:r>
            <a:rPr lang="cs-CZ" sz="3100" kern="1200" dirty="0" err="1"/>
            <a:t>aldarové</a:t>
          </a:r>
          <a:r>
            <a:rPr lang="cs-CZ" sz="3100" kern="1200" dirty="0"/>
            <a:t>, …), </a:t>
          </a:r>
          <a:r>
            <a:rPr lang="cs-CZ" sz="3100" kern="1200" dirty="0" err="1"/>
            <a:t>polyalkoholy</a:t>
          </a:r>
          <a:endParaRPr lang="en-US" sz="3100" kern="1200" dirty="0"/>
        </a:p>
      </dsp:txBody>
      <dsp:txXfrm>
        <a:off x="131021" y="145601"/>
        <a:ext cx="5616470" cy="2421937"/>
      </dsp:txXfrm>
    </dsp:sp>
    <dsp:sp modelId="{CB65B415-8EDD-4488-B14E-5561C2D34906}">
      <dsp:nvSpPr>
        <dsp:cNvPr id="0" name=""/>
        <dsp:cNvSpPr/>
      </dsp:nvSpPr>
      <dsp:spPr>
        <a:xfrm>
          <a:off x="0" y="2787840"/>
          <a:ext cx="5878512" cy="26839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Produkty: monokarboxylové kyseliny s 1–4 C, hydroxykyseliny (např. kyselina mléčná), dikarboxylové kyseliny, alkoholy, ketony, plynné produkty</a:t>
          </a:r>
          <a:endParaRPr lang="en-US" sz="3100" kern="1200"/>
        </a:p>
      </dsp:txBody>
      <dsp:txXfrm>
        <a:off x="131021" y="2918861"/>
        <a:ext cx="5616470" cy="2421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E8CF7-86FC-4A5A-A233-04A2DDEF19B7}">
      <dsp:nvSpPr>
        <dsp:cNvPr id="0" name=""/>
        <dsp:cNvSpPr/>
      </dsp:nvSpPr>
      <dsp:spPr>
        <a:xfrm>
          <a:off x="0" y="13792"/>
          <a:ext cx="5878512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Původce: zejména kvasinky (rod </a:t>
          </a:r>
          <a:r>
            <a:rPr lang="cs-CZ" sz="2900" i="1" kern="1200" dirty="0" err="1"/>
            <a:t>Saccharomyces</a:t>
          </a:r>
          <a:r>
            <a:rPr lang="cs-CZ" sz="2900" kern="1200" dirty="0"/>
            <a:t>)</a:t>
          </a:r>
          <a:endParaRPr lang="en-US" sz="2900" kern="1200" dirty="0"/>
        </a:p>
      </dsp:txBody>
      <dsp:txXfrm>
        <a:off x="56315" y="70107"/>
        <a:ext cx="5765882" cy="1040990"/>
      </dsp:txXfrm>
    </dsp:sp>
    <dsp:sp modelId="{49499CFB-C1E8-4C21-9885-2ECC68616969}">
      <dsp:nvSpPr>
        <dsp:cNvPr id="0" name=""/>
        <dsp:cNvSpPr/>
      </dsp:nvSpPr>
      <dsp:spPr>
        <a:xfrm>
          <a:off x="0" y="1250932"/>
          <a:ext cx="5878512" cy="11536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Glukóza + 2 ADP + 2 P→ 2 CH</a:t>
          </a:r>
          <a:r>
            <a:rPr lang="pl-PL" sz="1600" kern="1200" dirty="0"/>
            <a:t>3</a:t>
          </a:r>
          <a:r>
            <a:rPr lang="pl-PL" sz="2800" kern="1200" dirty="0"/>
            <a:t>CH</a:t>
          </a:r>
          <a:r>
            <a:rPr lang="pl-PL" sz="1400" kern="1200" dirty="0"/>
            <a:t>2</a:t>
          </a:r>
          <a:r>
            <a:rPr lang="pl-PL" sz="2800" kern="1200" dirty="0"/>
            <a:t>OH + 2 CO</a:t>
          </a:r>
          <a:r>
            <a:rPr lang="pl-PL" sz="1600" kern="1200" dirty="0"/>
            <a:t>2</a:t>
          </a:r>
          <a:r>
            <a:rPr lang="pl-PL" sz="2800" kern="1200" dirty="0"/>
            <a:t> + 2 ATP</a:t>
          </a:r>
          <a:endParaRPr lang="en-US" sz="2800" kern="1200" dirty="0"/>
        </a:p>
      </dsp:txBody>
      <dsp:txXfrm>
        <a:off x="56315" y="1307247"/>
        <a:ext cx="5765882" cy="1040990"/>
      </dsp:txXfrm>
    </dsp:sp>
    <dsp:sp modelId="{B459EDF6-02B1-4C81-A8AE-3864B0C9FF67}">
      <dsp:nvSpPr>
        <dsp:cNvPr id="0" name=""/>
        <dsp:cNvSpPr/>
      </dsp:nvSpPr>
      <dsp:spPr>
        <a:xfrm>
          <a:off x="0" y="2488072"/>
          <a:ext cx="5878512" cy="1153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Fakultativně anaerobní:</a:t>
          </a:r>
          <a:endParaRPr lang="en-US" sz="2900" kern="1200"/>
        </a:p>
      </dsp:txBody>
      <dsp:txXfrm>
        <a:off x="56315" y="2544387"/>
        <a:ext cx="5765882" cy="1040990"/>
      </dsp:txXfrm>
    </dsp:sp>
    <dsp:sp modelId="{3501C7E2-AF7A-4FBA-83A8-7F6C6199B792}">
      <dsp:nvSpPr>
        <dsp:cNvPr id="0" name=""/>
        <dsp:cNvSpPr/>
      </dsp:nvSpPr>
      <dsp:spPr>
        <a:xfrm>
          <a:off x="0" y="3641692"/>
          <a:ext cx="5878512" cy="183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43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cs-CZ" sz="2300" kern="1200" dirty="0">
              <a:solidFill>
                <a:schemeClr val="bg1"/>
              </a:solidFill>
            </a:rPr>
            <a:t>Glykolýza (glukóza </a:t>
          </a:r>
          <a:r>
            <a:rPr lang="cs-CZ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cs-CZ" sz="2300" kern="1200" dirty="0">
              <a:solidFill>
                <a:schemeClr val="bg1"/>
              </a:solidFill>
            </a:rPr>
            <a:t> pyruvát)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cs-CZ" sz="2300" kern="1200" dirty="0">
              <a:solidFill>
                <a:schemeClr val="bg1"/>
              </a:solidFill>
            </a:rPr>
            <a:t>Dekarboxylace (pyruvát </a:t>
          </a:r>
          <a:r>
            <a:rPr lang="cs-CZ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cs-CZ" sz="2300" kern="1200" dirty="0">
              <a:solidFill>
                <a:schemeClr val="bg1"/>
              </a:solidFill>
            </a:rPr>
            <a:t> acetaldehyd) (</a:t>
          </a:r>
          <a:r>
            <a:rPr lang="cs-CZ" sz="2300" i="1" kern="1200" dirty="0" err="1">
              <a:solidFill>
                <a:schemeClr val="bg1"/>
              </a:solidFill>
            </a:rPr>
            <a:t>pyruvátdekarboxyláza</a:t>
          </a:r>
          <a:r>
            <a:rPr lang="cs-CZ" sz="2300" kern="1200" dirty="0">
              <a:solidFill>
                <a:schemeClr val="bg1"/>
              </a:solidFill>
            </a:rPr>
            <a:t>)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2300" kern="1200" dirty="0">
              <a:solidFill>
                <a:schemeClr val="bg1"/>
              </a:solidFill>
            </a:rPr>
            <a:t>Redukce (acetaldehyd </a:t>
          </a:r>
          <a:r>
            <a:rPr lang="pl-PL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pl-PL" sz="2300" kern="1200" dirty="0">
              <a:solidFill>
                <a:schemeClr val="bg1"/>
              </a:solidFill>
            </a:rPr>
            <a:t> ethanol) (</a:t>
          </a:r>
          <a:r>
            <a:rPr lang="pl-PL" sz="2300" i="1" kern="1200" dirty="0">
              <a:solidFill>
                <a:schemeClr val="bg1"/>
              </a:solidFill>
            </a:rPr>
            <a:t>alkoholdehydrogenáza</a:t>
          </a:r>
          <a:r>
            <a:rPr lang="pl-PL" sz="2300" kern="1200" dirty="0">
              <a:solidFill>
                <a:schemeClr val="bg1"/>
              </a:solidFill>
            </a:rPr>
            <a:t>)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3641692"/>
        <a:ext cx="5878512" cy="1830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DB835-D1C2-4771-AA20-9D2E28B0016A}">
      <dsp:nvSpPr>
        <dsp:cNvPr id="0" name=""/>
        <dsp:cNvSpPr/>
      </dsp:nvSpPr>
      <dsp:spPr>
        <a:xfrm>
          <a:off x="0" y="7739"/>
          <a:ext cx="5878512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Mikrobní rozklady (kvašení ovocných šťáv…)</a:t>
          </a:r>
          <a:endParaRPr lang="en-US" sz="2600" kern="1200"/>
        </a:p>
      </dsp:txBody>
      <dsp:txXfrm>
        <a:off x="50489" y="58228"/>
        <a:ext cx="5777534" cy="933302"/>
      </dsp:txXfrm>
    </dsp:sp>
    <dsp:sp modelId="{FB2BD31E-A8EF-4A4D-92A3-FF51E76FFD9D}">
      <dsp:nvSpPr>
        <dsp:cNvPr id="0" name=""/>
        <dsp:cNvSpPr/>
      </dsp:nvSpPr>
      <dsp:spPr>
        <a:xfrm>
          <a:off x="0" y="1116899"/>
          <a:ext cx="5878512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Výroba alkoholických nápojů</a:t>
          </a:r>
          <a:endParaRPr lang="en-US" sz="2600" kern="1200"/>
        </a:p>
      </dsp:txBody>
      <dsp:txXfrm>
        <a:off x="50489" y="1167388"/>
        <a:ext cx="5777534" cy="933302"/>
      </dsp:txXfrm>
    </dsp:sp>
    <dsp:sp modelId="{8BEE689A-E26E-45F3-ACEE-4BBCE963B399}">
      <dsp:nvSpPr>
        <dsp:cNvPr id="0" name=""/>
        <dsp:cNvSpPr/>
      </dsp:nvSpPr>
      <dsp:spPr>
        <a:xfrm>
          <a:off x="0" y="2226059"/>
          <a:ext cx="5878512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Lékařský ethanol</a:t>
          </a:r>
          <a:endParaRPr lang="en-US" sz="2600" kern="1200"/>
        </a:p>
      </dsp:txBody>
      <dsp:txXfrm>
        <a:off x="50489" y="2276548"/>
        <a:ext cx="5777534" cy="933302"/>
      </dsp:txXfrm>
    </dsp:sp>
    <dsp:sp modelId="{BD4C63BB-5B7A-46E6-85A5-C73D55F11D20}">
      <dsp:nvSpPr>
        <dsp:cNvPr id="0" name=""/>
        <dsp:cNvSpPr/>
      </dsp:nvSpPr>
      <dsp:spPr>
        <a:xfrm>
          <a:off x="0" y="3335220"/>
          <a:ext cx="5878512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Produkce bioethanolu (biolihu)</a:t>
          </a:r>
          <a:endParaRPr lang="en-US" sz="2600" kern="1200"/>
        </a:p>
      </dsp:txBody>
      <dsp:txXfrm>
        <a:off x="50489" y="3385709"/>
        <a:ext cx="5777534" cy="933302"/>
      </dsp:txXfrm>
    </dsp:sp>
    <dsp:sp modelId="{0701BBA5-2645-46BB-98D1-BC57AA32A9C5}">
      <dsp:nvSpPr>
        <dsp:cNvPr id="0" name=""/>
        <dsp:cNvSpPr/>
      </dsp:nvSpPr>
      <dsp:spPr>
        <a:xfrm>
          <a:off x="0" y="4444380"/>
          <a:ext cx="5878512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Kynutí těsta – hlavní produkt CO</a:t>
          </a:r>
          <a:r>
            <a:rPr lang="cs-CZ" sz="2600" kern="1200" baseline="-25000"/>
            <a:t>2</a:t>
          </a:r>
          <a:r>
            <a:rPr lang="cs-CZ" sz="2600" kern="1200"/>
            <a:t> (ethanol se vypaří)</a:t>
          </a:r>
          <a:endParaRPr lang="en-US" sz="2600" kern="1200"/>
        </a:p>
      </dsp:txBody>
      <dsp:txXfrm>
        <a:off x="50489" y="4494869"/>
        <a:ext cx="5777534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19A6-95FF-48E1-9E1C-7CF71D56FEA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85751-1D49-4C66-A6D8-4ACA34D13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26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arboxylov%C3%A9_kyselin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Alkoholy" TargetMode="External"/><Relationship Id="rId5" Type="http://schemas.openxmlformats.org/officeDocument/2006/relationships/hyperlink" Target="https://cs.wikipedia.org/wiki/Aldehydy" TargetMode="External"/><Relationship Id="rId4" Type="http://schemas.openxmlformats.org/officeDocument/2006/relationships/hyperlink" Target="https://cs.wikipedia.org/wiki/Monosacharid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e%C5%BE%C3%A1k_(pivo)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10 000 př. n. l.: neolit, severní Afrika – vhodné klimatické podmínky pro fermentaci mléka velbloudů, ovcí, koz – „samovolná“ fermentace, výsledek připomínající dnešní jogurt, později i sýr</a:t>
            </a:r>
          </a:p>
          <a:p>
            <a:r>
              <a:rPr lang="cs-CZ" dirty="0"/>
              <a:t>7000 př. n. l.: neolit, Čína, analýza keramických výrobků – fermentování rýže, medu, ovoce – výroba alkoholických nápojů</a:t>
            </a:r>
          </a:p>
          <a:p>
            <a:r>
              <a:rPr lang="cs-CZ" dirty="0"/>
              <a:t>500 př. n. l.: používání fermentovaných sójových výrobků k léčbě různých poranění (ale procesu nerozuměly)</a:t>
            </a:r>
          </a:p>
          <a:p>
            <a:r>
              <a:rPr lang="cs-CZ" dirty="0"/>
              <a:t>1856: živé organismy způsobují kvašení, vynalezl tepelnou sterilizaci, která brání kvašení (pasterizace)</a:t>
            </a:r>
          </a:p>
          <a:p>
            <a:r>
              <a:rPr lang="cs-CZ" dirty="0"/>
              <a:t>20. století: mikroorganismy prospívají zdraví našeho trávicího traktu</a:t>
            </a:r>
          </a:p>
          <a:p>
            <a:r>
              <a:rPr lang="cs-CZ" dirty="0"/>
              <a:t>Nyní: mikroorganismy zajišťují syntézu různých potřebných molekul (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proteins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,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peptides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,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lipids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,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complex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carbohydrates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,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secondary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metabolites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like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penicillins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 and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macrolides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 </a:t>
            </a:r>
            <a:r>
              <a:rPr lang="cs-CZ" b="0" i="0" dirty="0" err="1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etc</a:t>
            </a:r>
            <a:r>
              <a:rPr lang="cs-CZ" b="0" i="0" dirty="0">
                <a:solidFill>
                  <a:srgbClr val="696969"/>
                </a:solidFill>
                <a:effectLst/>
                <a:latin typeface="Montserrat" panose="020F0502020204030204" pitchFamily="2" charset="-18"/>
              </a:rPr>
              <a:t>). Tyto molekuly jsou dále využívány farmaceutickým průmyslem.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85751-1D49-4C66-A6D8-4ACA34D13A2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42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020"/>
                </a:solidFill>
                <a:effectLst/>
                <a:latin typeface="Raleway" panose="020F0502020204030204" pitchFamily="2" charset="-18"/>
              </a:rPr>
              <a:t>Při </a:t>
            </a:r>
            <a:r>
              <a:rPr lang="cs-CZ" b="0" i="1" dirty="0">
                <a:solidFill>
                  <a:srgbClr val="202020"/>
                </a:solidFill>
                <a:effectLst/>
                <a:latin typeface="Raleway" panose="020F0502020204030204" pitchFamily="2" charset="-18"/>
              </a:rPr>
              <a:t>anaerobní fermentaci</a:t>
            </a:r>
            <a:r>
              <a:rPr lang="cs-CZ" b="0" i="0" dirty="0">
                <a:solidFill>
                  <a:srgbClr val="202020"/>
                </a:solidFill>
                <a:effectLst/>
                <a:latin typeface="Raleway" panose="020F0502020204030204" pitchFamily="2" charset="-18"/>
              </a:rPr>
              <a:t> je v porovnání s aerobním odbouráváním velice plýtváno glukosou – při anaerobním odbourávání glukosy se získají jen dvě molekuly ATP na jednu molekulu glukosy, v porovnání s aerobním odbouráváním, kdy vzniká z jedné molekuly glukózy 36 molekul ATP, je anaerobní způsob vzniku energie 18× méně účinný. Tímto se vysvětluje Pasteurovo pozorování (tzv. Pasteurův efekt), při kterém kvasinky za anaerobních podmínek spotřebovávají daleko více glukosy v porovnání s úbytkem za aerobních podmínek.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85751-1D49-4C66-A6D8-4ACA34D13A2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82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Cukerné kyseliny: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arboxylové kyseliny"/>
              </a:rPr>
              <a:t>karboxylové kyseliny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odvozené od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Monosacharidy"/>
              </a:rPr>
              <a:t>monosacharidů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oxidací původní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Aldehydy"/>
              </a:rPr>
              <a:t>aldehydové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nebo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Alkoholy"/>
              </a:rPr>
              <a:t>alkoholové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skupiny na karboxyl</a:t>
            </a:r>
            <a:b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Polyalkoholy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cs-CZ" b="0" i="0" dirty="0">
                <a:solidFill>
                  <a:srgbClr val="686868"/>
                </a:solidFill>
                <a:effectLst/>
                <a:latin typeface="Roboto" panose="020F0502020204030204" pitchFamily="2" charset="0"/>
              </a:rPr>
              <a:t>alkoholy obsahující více než 2 hydroxylové skupiny, které vznikají redukcí karbonylových skupin monosacharidů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85751-1D49-4C66-A6D8-4ACA34D13A2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65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Bioethanol</a:t>
            </a:r>
            <a:r>
              <a:rPr lang="cs-CZ" dirty="0"/>
              <a:t>: z biomasy, biopalivo, z rostlin s vysokým obsahem škrobu, potenciální náhrada benzínu</a:t>
            </a:r>
            <a:br>
              <a:rPr lang="cs-CZ" dirty="0"/>
            </a:br>
            <a:r>
              <a:rPr lang="cs-CZ" b="0" i="0" dirty="0">
                <a:solidFill>
                  <a:srgbClr val="323232"/>
                </a:solidFill>
                <a:effectLst/>
                <a:latin typeface="Lora" panose="020F0502020204030204" pitchFamily="2" charset="-18"/>
              </a:rPr>
              <a:t>Lisované droždí pak není nic jiného než čistá kultura lihovarských kvasinek, tedy mikroorganizmu, který byl zvláště vyšlechtěn na vysokou výkonnost produkce ethanolu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85751-1D49-4C66-A6D8-4ACA34D13A2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96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Poppins" panose="020B0502040204020203" pitchFamily="2" charset="-18"/>
              </a:rPr>
              <a:t>Svrchní kvašení: kvasnice produkují množství aromatických látek a v průběhu kvašení vyplavávají na hladinu kvasícího piva. Z hladiny kádí jsou kvasnice sesbírány a zkvašená mladina se posléze uloží do sudů či tanků. Při sklepní teplotě dozraje za pár týdnů.</a:t>
            </a:r>
            <a:br>
              <a:rPr lang="cs-CZ" b="0" i="0" dirty="0">
                <a:solidFill>
                  <a:srgbClr val="000000"/>
                </a:solidFill>
                <a:effectLst/>
                <a:latin typeface="Poppins" panose="020B0502040204020203" pitchFamily="2" charset="-18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Spodní kvašení piva: </a:t>
            </a:r>
            <a:r>
              <a:rPr lang="cs-CZ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Ke kvašení jsou využívány kvasinky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Saccharomyces</a:t>
            </a:r>
            <a:r>
              <a:rPr lang="cs-CZ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cerevisiae</a:t>
            </a:r>
            <a:r>
              <a:rPr lang="cs-CZ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subsp</a:t>
            </a:r>
            <a:r>
              <a:rPr lang="cs-CZ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Uvarum</a:t>
            </a:r>
            <a:r>
              <a:rPr lang="cs-CZ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. Spodně kvašená piva jsou piva typu ležák či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bock</a:t>
            </a:r>
            <a:r>
              <a:rPr lang="cs-CZ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>
                <a:solidFill>
                  <a:schemeClr val="bg1"/>
                </a:solidFill>
                <a:sym typeface="Wingdings" panose="05000000000000000000" pitchFamily="2" charset="2"/>
              </a:rPr>
              <a:t>max. cca 15–20% alkohol (cca vnitrobuněčná koncentrace ethanolu – zastavení kvašení = chemická rovnováha)</a:t>
            </a:r>
          </a:p>
          <a:p>
            <a:pPr algn="l"/>
            <a:r>
              <a:rPr lang="cs-CZ" b="0" i="0" dirty="0">
                <a:solidFill>
                  <a:srgbClr val="202020"/>
                </a:solidFill>
                <a:effectLst/>
                <a:latin typeface="Raleway" pitchFamily="2" charset="-18"/>
              </a:rPr>
              <a:t>Stoupne-li koncentrace alkoholu nad přípustnou mez, mohou se v roztoku namnožit bakterie, které přeměňují meziprodukt fermentace, acetaldehyd, na kyselinu octovou, a místo alkoholu dostaneme </a:t>
            </a:r>
            <a:r>
              <a:rPr lang="cs-CZ" b="0" i="0" dirty="0" err="1">
                <a:solidFill>
                  <a:srgbClr val="202020"/>
                </a:solidFill>
                <a:effectLst/>
                <a:latin typeface="Raleway" pitchFamily="2" charset="-18"/>
              </a:rPr>
              <a:t>vysoceprocentní</a:t>
            </a:r>
            <a:r>
              <a:rPr lang="cs-CZ" b="0" i="0" dirty="0">
                <a:solidFill>
                  <a:srgbClr val="202020"/>
                </a:solidFill>
                <a:effectLst/>
                <a:latin typeface="Raleway" pitchFamily="2" charset="-18"/>
              </a:rPr>
              <a:t> ocet.</a:t>
            </a:r>
            <a:br>
              <a:rPr lang="cs-CZ" b="0" i="0" dirty="0">
                <a:solidFill>
                  <a:srgbClr val="202020"/>
                </a:solidFill>
                <a:effectLst/>
                <a:latin typeface="Raleway" pitchFamily="2" charset="-18"/>
              </a:rPr>
            </a:br>
            <a:r>
              <a:rPr lang="cs-CZ" b="0" i="0" dirty="0">
                <a:solidFill>
                  <a:srgbClr val="202020"/>
                </a:solidFill>
                <a:effectLst/>
                <a:latin typeface="Raleway" pitchFamily="2" charset="-18"/>
              </a:rPr>
              <a:t>Ethanol je navíc pro kvasinky velice toxický, takže pokud by se zabránilo rozmnožení bakterií, kvasinky by se nakonec otrávily ethanolem.</a:t>
            </a:r>
          </a:p>
          <a:p>
            <a:pPr algn="l"/>
            <a:r>
              <a:rPr lang="cs-CZ" b="0" i="0" dirty="0">
                <a:solidFill>
                  <a:srgbClr val="202020"/>
                </a:solidFill>
                <a:effectLst/>
                <a:latin typeface="Raleway" pitchFamily="2" charset="-18"/>
              </a:rPr>
              <a:t>Alkoholické nápoje vznikající kvašením a mající obsah alkoholu třeba i 30 % vznikají přirozenou cestou také, ale do asi jen 14 % obsahu alkoholu, následně se koncentrace ethanolu zvýší nadstavením alkoholu na požadovanou koncentraci například konzumním, tedy potravinářským lihem.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85751-1D49-4C66-A6D8-4ACA34D13A2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8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Slad (obilná zrna) se naklíčí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Dozrávání probíhá v uzavřených tancích při tlaku 0,5-1,0 bar. a teplotě do 2 °C. Výčepní piva leží přibližně 20 dnů,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Ležák (pivo)"/>
              </a:rPr>
              <a:t>ležáky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až 60 dnů.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85751-1D49-4C66-A6D8-4ACA34D13A2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65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Důležitý je taky výběr kvasinek. Vinař může použít přírodní, které jsou přirozeně na hroznech, nebo umělé, které mohou změnit charakter vína.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85751-1D49-4C66-A6D8-4ACA34D13A2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83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3E02-690F-9E7C-D9A4-DF578DD14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20555-111D-F74C-CB80-FC291A118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7D60B-0443-5093-4E5E-670EA280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8313E-680A-47FC-C886-D63934A6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B04F6-8829-8870-ABDF-F979B1A0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73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F197-4EC6-FECF-DB0E-D69589BF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30857-9224-DA92-BDAA-B5EAA08F2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5313-9D33-C62C-F98A-C3C82D24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0C7BF-2E8F-96D3-DFFA-58543140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90F22-E0E9-AD9F-EE9A-A8C4290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21D7B-7D38-A230-1C0B-1561BAF56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77647-AE2F-EE1E-B240-40E8FC984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B687-18B3-92A9-706D-17921823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B840C-4E41-1352-3156-2B3B255C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B3378-F224-DFB9-022E-375EB253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73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4596-ACFC-E2E3-CAEA-B32D21ED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920B2-B957-587C-F0A6-6EEEF08C3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595F-7620-585C-EAF7-A8BF2ECE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9FCAB-51BF-52EB-000C-2E5C206E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BF48-E23E-6491-D468-F5899F8B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ACD6-977C-B6BD-03C0-C5508256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DF90E-48E4-00A7-3638-68D454F1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21675-FDF3-EBF4-EE2C-1BE25150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AFCF-5E0C-5257-D3A4-1866D24B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335B-47F4-3785-AF5D-80464ECE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30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DEC0-556D-4CE0-7551-3A5A56A5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340D-F80B-671C-6933-C46D252D5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E34E7-BB31-CDCE-B9D6-30D25AD0A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60CC7-7B71-8A3E-92E8-FF81EA4E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01413-16E8-4624-6902-E2617777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71DA1-2638-BBBC-ACFB-817DBAC6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62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10E8-1987-555B-2C63-40EF32B5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1C458-7678-DF1F-F234-D4DF5D495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249BA-2A5E-0FE9-4D6B-1D9D8CACB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F20A6-2457-76E1-E46C-E69AE237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71B0E-9437-65B0-3E1F-048126926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E7478-4C7C-FDB1-8EC5-7BE76959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909C6-7112-BA50-4613-D21203A7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DB2C6-3AAE-658F-AB6D-75665B27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76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15E6-4952-48E0-CBE5-F5BE129B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60A33-F630-A709-5DBC-6BCFD033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4E0F7-F67A-CBEB-9579-D22AB226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1691A-39F1-7DE2-D3DA-025A2FF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9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540EC-94BD-28D7-CF35-B9BE1B3F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FC54-1C1A-FCC3-C559-C868ACBA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48989-6FA7-FDEF-783A-BC7B45D5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0008-065C-F811-8916-B3BE05C3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B13D2-8054-2FE8-12CC-A1485BD8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2B137-ED54-BE40-3D1F-DCB670E20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1FD82-0932-CFAF-6308-F9B82104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94985-C777-FAEB-D19D-5133B7DE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FA2A0-9047-97D9-3A99-78D7A11A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05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3126-9875-FC07-1BA6-503E7652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9DFD7-E469-0281-E2AD-544A9841E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3241B-3E89-CE93-91FB-CDA1C540C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74043-ED00-B3D2-7C48-198E5D1A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6D5C8-C08F-B927-ACE0-417B4EF4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C78C6-3278-088A-035B-4FD8482B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4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F7BCB-E500-FC93-8DE3-2DA76546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A7160-1B9B-9B37-186A-C2B8E53E9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4E84-CCCD-A3DF-808A-42D1CF5F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19E8-473E-4746-85D0-271EE05D4995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C1291-E295-582D-C22E-33063E92D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1716E-F2EF-801F-26F1-E4AB180F2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07B4-3FEE-4D1D-BC48-4C141AB0E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pivecka.eu/brand-pivecka/" TargetMode="External"/><Relationship Id="rId7" Type="http://schemas.openxmlformats.org/officeDocument/2006/relationships/hyperlink" Target="https://www.susupport.com/knowledge/fermentation/microbial-fermentation-simply-explained#3%20forms%20of%20microbial%20fermentation" TargetMode="External"/><Relationship Id="rId2" Type="http://schemas.openxmlformats.org/officeDocument/2006/relationships/hyperlink" Target="https://www.mr-sladek.cz/rady/32-svrchni-spodni-kvas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support.com/knowledge/fermentation/history-fermentation-journey-from-brewing-advanced-therapies" TargetMode="External"/><Relationship Id="rId5" Type="http://schemas.openxmlformats.org/officeDocument/2006/relationships/hyperlink" Target="https://paleniceuhonice.cz/blog/alkoholove-kvaseni-fermentace.html" TargetMode="External"/><Relationship Id="rId4" Type="http://schemas.openxmlformats.org/officeDocument/2006/relationships/hyperlink" Target="https://vesmir.cz/cz/casopis/archiv-casopisu/1998/cislo-9/proc-kyne-testo.html" TargetMode="External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67486-DF16-D8D7-04A4-903CBE9DA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cs-CZ" sz="8000" dirty="0">
                <a:solidFill>
                  <a:schemeClr val="bg1"/>
                </a:solidFill>
              </a:rPr>
              <a:t>Kvasné procesy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EC6FB-5502-34F6-42A9-EE9F3E448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Kateřina Klimešová</a:t>
            </a:r>
          </a:p>
        </p:txBody>
      </p:sp>
      <p:pic>
        <p:nvPicPr>
          <p:cNvPr id="5" name="Picture 4" descr="Kávové bubliny">
            <a:extLst>
              <a:ext uri="{FF2B5EF4-FFF2-40B4-BE49-F238E27FC236}">
                <a16:creationId xmlns:a16="http://schemas.microsoft.com/office/drawing/2014/main" id="{5F719313-825A-E8A4-DB7F-0695783D3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730" r="2" b="2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0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6B43B-14FE-1D7B-A2B7-A78141AC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Zdroje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2563-7F35-2CD5-D451-65AA53F3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288834"/>
            <a:ext cx="7114951" cy="3452144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https://www.mr-sladek.cz/rady/32-svrchni-spodni-kvaseni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https://www.pivecka.eu/brand-pivecka/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https://vesmir.cz/cz/casopis/archiv-casopisu/1998/cislo-9/proc-kyne-testo.html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https://paleniceuhonice.cz/blog/alkoholove-kvaseni-fermentace.html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https://www.susupport.com/knowledge/fermentation/history-fermentation-journey-from-brewing-advanced-therapies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https://www.susupport.com/knowledge/fermentation/microbial-fermentation-simply-explained#3%20forms%20of%20microbial%20fermentation</a:t>
            </a:r>
            <a:endParaRPr lang="cs-CZ" sz="1600" dirty="0">
              <a:solidFill>
                <a:schemeClr val="bg1"/>
              </a:solidFill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7" name="Graphic 6" descr="POI">
            <a:extLst>
              <a:ext uri="{FF2B5EF4-FFF2-40B4-BE49-F238E27FC236}">
                <a16:creationId xmlns:a16="http://schemas.microsoft.com/office/drawing/2014/main" id="{19137D10-9DF6-75BF-34B8-45D984B1E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5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7EA19-4D29-17F1-BD0E-6237C1F5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8000" dirty="0">
                <a:solidFill>
                  <a:schemeClr val="bg1"/>
                </a:solidFill>
              </a:rPr>
              <a:t>Kvašení:  Historie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21123A6-296F-CDBB-52B8-30821378C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677198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17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C1FE6-AF97-70EA-FA32-8B131B2A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5600">
                <a:solidFill>
                  <a:schemeClr val="bg1"/>
                </a:solidFill>
              </a:rPr>
              <a:t>Kvašení (fermentace)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1A4623-1EEE-E0B3-E5F4-F32D92ABC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2449"/>
              </p:ext>
            </p:extLst>
          </p:nvPr>
        </p:nvGraphicFramePr>
        <p:xfrm>
          <a:off x="5730949" y="244551"/>
          <a:ext cx="5882968" cy="632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190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78E1F-C1AD-E276-E2D8-768C2666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5600">
                <a:solidFill>
                  <a:schemeClr val="bg1"/>
                </a:solidFill>
              </a:rPr>
              <a:t>Kvašení (fermentace)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39B3D85-BB57-5356-BD72-4AF01D47F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017534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47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127E6-B563-0B52-5CAD-F33173D6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6200">
                <a:solidFill>
                  <a:schemeClr val="bg1"/>
                </a:solidFill>
              </a:rPr>
              <a:t>Ethanolové kvašení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1106998-1ADE-6EBD-E16D-92A9EECA7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125261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75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26F3C-F6B4-8A33-8247-24AEDF40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6200">
                <a:solidFill>
                  <a:schemeClr val="bg1"/>
                </a:solidFill>
              </a:rPr>
              <a:t>Ethanolové kvašení – využití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4818D3F-8BE3-32C2-2DC5-5858C5E83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027284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02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7317E-ED40-8728-6823-A7E6A155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cs-CZ" sz="4100">
                <a:solidFill>
                  <a:schemeClr val="bg1"/>
                </a:solidFill>
              </a:rPr>
              <a:t>Výroba alkoholických nápojů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41EB-2B27-02CA-7C28-9B88D302D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5" y="2288833"/>
            <a:ext cx="5256025" cy="4335248"/>
          </a:xfrm>
        </p:spPr>
        <p:txBody>
          <a:bodyPr>
            <a:normAutofit/>
          </a:bodyPr>
          <a:lstStyle/>
          <a:p>
            <a:pPr marL="609600" indent="-609600"/>
            <a:r>
              <a:rPr lang="cs-CZ" altLang="cs-CZ" sz="2400" dirty="0">
                <a:solidFill>
                  <a:schemeClr val="bg1"/>
                </a:solidFill>
              </a:rPr>
              <a:t>Zejména </a:t>
            </a:r>
            <a:r>
              <a:rPr lang="cs-CZ" altLang="cs-CZ" sz="2400" i="1" dirty="0" err="1">
                <a:solidFill>
                  <a:schemeClr val="bg1"/>
                </a:solidFill>
              </a:rPr>
              <a:t>Saccharomyces</a:t>
            </a:r>
            <a:r>
              <a:rPr lang="cs-CZ" altLang="cs-CZ" sz="2400" i="1" dirty="0">
                <a:solidFill>
                  <a:schemeClr val="bg1"/>
                </a:solidFill>
              </a:rPr>
              <a:t> </a:t>
            </a:r>
            <a:r>
              <a:rPr lang="cs-CZ" altLang="cs-CZ" sz="2400" i="1" dirty="0" err="1">
                <a:solidFill>
                  <a:schemeClr val="bg1"/>
                </a:solidFill>
              </a:rPr>
              <a:t>cerevisiae</a:t>
            </a:r>
            <a:r>
              <a:rPr lang="cs-CZ" altLang="cs-CZ" sz="2400" i="1" dirty="0">
                <a:solidFill>
                  <a:schemeClr val="bg1"/>
                </a:solidFill>
              </a:rPr>
              <a:t> </a:t>
            </a:r>
            <a:r>
              <a:rPr lang="cs-CZ" altLang="cs-CZ" sz="2400" dirty="0">
                <a:solidFill>
                  <a:schemeClr val="bg1"/>
                </a:solidFill>
              </a:rPr>
              <a:t>(kvasinka pivní) </a:t>
            </a:r>
            <a:r>
              <a:rPr lang="cs-CZ" altLang="cs-CZ" sz="2400" i="1" dirty="0">
                <a:solidFill>
                  <a:schemeClr val="bg1"/>
                </a:solidFill>
              </a:rPr>
              <a:t>= </a:t>
            </a:r>
            <a:r>
              <a:rPr lang="cs-CZ" altLang="cs-CZ" sz="2400" dirty="0">
                <a:solidFill>
                  <a:schemeClr val="bg1"/>
                </a:solidFill>
              </a:rPr>
              <a:t>„kvasnice“</a:t>
            </a: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Různé druhy kvašení</a:t>
            </a:r>
          </a:p>
          <a:p>
            <a:pPr marL="1066800" lvl="1" indent="-609600"/>
            <a:r>
              <a:rPr lang="cs-CZ" altLang="cs-CZ" dirty="0">
                <a:solidFill>
                  <a:schemeClr val="bg1"/>
                </a:solidFill>
                <a:sym typeface="Wingdings" panose="05000000000000000000" pitchFamily="2" charset="2"/>
              </a:rPr>
              <a:t>svrchní</a:t>
            </a:r>
          </a:p>
          <a:p>
            <a:pPr marL="1066800" lvl="1" indent="-609600"/>
            <a:r>
              <a:rPr lang="cs-CZ" altLang="cs-CZ" dirty="0">
                <a:solidFill>
                  <a:schemeClr val="bg1"/>
                </a:solidFill>
                <a:sym typeface="Wingdings" panose="05000000000000000000" pitchFamily="2" charset="2"/>
              </a:rPr>
              <a:t>spodní</a:t>
            </a: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Kvašením může vzniknout max. cca 15–20% alkohol</a:t>
            </a:r>
          </a:p>
          <a:p>
            <a:pPr marL="990600" lvl="1" indent="-533400"/>
            <a:r>
              <a:rPr lang="cs-CZ" altLang="cs-CZ" dirty="0">
                <a:solidFill>
                  <a:schemeClr val="bg1"/>
                </a:solidFill>
                <a:sym typeface="Wingdings" panose="05000000000000000000" pitchFamily="2" charset="2"/>
              </a:rPr>
              <a:t>nápoje s vyšším obsahem alkoholu: destilace / přídavek čistého </a:t>
            </a:r>
            <a:r>
              <a:rPr lang="cs-CZ" alt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EtOH</a:t>
            </a:r>
            <a:endParaRPr lang="cs-CZ" altLang="cs-CZ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Brand Pivečka | Pivovar Pivečka">
            <a:extLst>
              <a:ext uri="{FF2B5EF4-FFF2-40B4-BE49-F238E27FC236}">
                <a16:creationId xmlns:a16="http://schemas.microsoft.com/office/drawing/2014/main" id="{9BFBC4E2-FECF-FA1C-624A-36B28929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57" y="1995487"/>
            <a:ext cx="5111595" cy="35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6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ělník potravinářské výroby – hlavní výroba piva - Lobkowicz">
            <a:extLst>
              <a:ext uri="{FF2B5EF4-FFF2-40B4-BE49-F238E27FC236}">
                <a16:creationId xmlns:a16="http://schemas.microsoft.com/office/drawing/2014/main" id="{96DF798F-7F7C-3F8A-AF90-B50184847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9091" r="1605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7317E-ED40-8728-6823-A7E6A155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Kvašení piva</a:t>
            </a: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41EB-2B27-02CA-7C28-9B88D302D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349762" cy="3665946"/>
          </a:xfrm>
        </p:spPr>
        <p:txBody>
          <a:bodyPr anchor="t">
            <a:normAutofit/>
          </a:bodyPr>
          <a:lstStyle/>
          <a:p>
            <a:pPr marL="609600" indent="-609600"/>
            <a:r>
              <a:rPr lang="cs-CZ" altLang="cs-CZ" sz="2400" dirty="0">
                <a:solidFill>
                  <a:schemeClr val="bg1"/>
                </a:solidFill>
              </a:rPr>
              <a:t>Slad (zdroj sacharidů)</a:t>
            </a: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</a:rPr>
              <a:t>Kvašení 7–14 dní, 8–11°C</a:t>
            </a: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</a:rPr>
              <a:t>Maltóza je zkvašena na </a:t>
            </a:r>
            <a:r>
              <a:rPr lang="cs-CZ" altLang="cs-CZ" sz="2400" dirty="0" err="1">
                <a:solidFill>
                  <a:schemeClr val="bg1"/>
                </a:solidFill>
              </a:rPr>
              <a:t>EtOH</a:t>
            </a:r>
            <a:r>
              <a:rPr lang="cs-CZ" altLang="cs-CZ" sz="2400" dirty="0">
                <a:solidFill>
                  <a:schemeClr val="bg1"/>
                </a:solidFill>
              </a:rPr>
              <a:t> a CO</a:t>
            </a:r>
            <a:r>
              <a:rPr lang="cs-CZ" altLang="cs-CZ" sz="1400" dirty="0">
                <a:solidFill>
                  <a:schemeClr val="bg1"/>
                </a:solidFill>
              </a:rPr>
              <a:t>2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</a:rPr>
              <a:t>Zrání piva (20–60 dnů)</a:t>
            </a:r>
          </a:p>
          <a:p>
            <a:pPr marL="1066800" lvl="1" indent="-609600"/>
            <a:r>
              <a:rPr lang="cs-CZ" altLang="cs-CZ" dirty="0">
                <a:solidFill>
                  <a:schemeClr val="bg1"/>
                </a:solidFill>
              </a:rPr>
              <a:t>dokvašování</a:t>
            </a:r>
          </a:p>
          <a:p>
            <a:pPr marL="1066800" lvl="1" indent="-609600"/>
            <a:r>
              <a:rPr lang="cs-CZ" altLang="cs-CZ" dirty="0">
                <a:solidFill>
                  <a:schemeClr val="bg1"/>
                </a:solidFill>
              </a:rPr>
              <a:t>chemické reakce s vlivem na chuť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rozny po sklizni">
            <a:extLst>
              <a:ext uri="{FF2B5EF4-FFF2-40B4-BE49-F238E27FC236}">
                <a16:creationId xmlns:a16="http://schemas.microsoft.com/office/drawing/2014/main" id="{F6045456-98DF-FBF0-E8FD-6608BF3B6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3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B1C0E-8498-F083-41C1-26DE3B6E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115846" cy="1145030"/>
          </a:xfrm>
        </p:spPr>
        <p:txBody>
          <a:bodyPr anchor="b">
            <a:normAutofit fontScale="90000"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Kvašení vinného moštu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3D1B-BF08-1BAD-2115-0C7AD3C3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615036" cy="3886252"/>
          </a:xfrm>
        </p:spPr>
        <p:txBody>
          <a:bodyPr anchor="t">
            <a:normAutofit lnSpcReduction="10000"/>
          </a:bodyPr>
          <a:lstStyle/>
          <a:p>
            <a:pPr marL="609600" indent="-609600"/>
            <a:r>
              <a:rPr lang="cs-CZ" altLang="cs-CZ" sz="2400" dirty="0">
                <a:solidFill>
                  <a:schemeClr val="bg1"/>
                </a:solidFill>
              </a:rPr>
              <a:t>Kvašený nápoj z vinného moštu</a:t>
            </a: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</a:rPr>
              <a:t>Kvašení sacharóza </a:t>
            </a:r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EtOH</a:t>
            </a:r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 + CO</a:t>
            </a:r>
            <a:r>
              <a:rPr lang="cs-CZ" altLang="cs-CZ" sz="2400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</a:p>
          <a:p>
            <a:pPr marL="990600" lvl="1" indent="-533400"/>
            <a:r>
              <a:rPr lang="cs-CZ" altLang="cs-CZ" i="1" dirty="0" err="1">
                <a:solidFill>
                  <a:schemeClr val="bg1"/>
                </a:solidFill>
                <a:sym typeface="Wingdings" panose="05000000000000000000" pitchFamily="2" charset="2"/>
              </a:rPr>
              <a:t>Saccharomyces</a:t>
            </a:r>
            <a:r>
              <a:rPr lang="cs-CZ" altLang="cs-CZ" i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  <a:sym typeface="Wingdings" panose="05000000000000000000" pitchFamily="2" charset="2"/>
              </a:rPr>
              <a:t>cerevisiae</a:t>
            </a:r>
            <a:endParaRPr lang="cs-CZ" altLang="cs-CZ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Podle cukernatosti hroznů zůstane část cukru nezkvašena – dělení vín na suchá až sladká</a:t>
            </a: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Šumivá vína – druhotné kvašení - CO</a:t>
            </a:r>
            <a:r>
              <a:rPr lang="cs-CZ" altLang="cs-CZ" sz="2400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 se nenechá unikat (v láhvi nebo tanku)</a:t>
            </a:r>
          </a:p>
          <a:p>
            <a:pPr marL="609600" indent="-609600"/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Perlivá vína – sycená CO</a:t>
            </a:r>
            <a:r>
              <a:rPr lang="cs-CZ" altLang="cs-CZ" sz="2400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cs-CZ" alt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(bez druhotného kvašení)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1000</Words>
  <Application>Microsoft Office PowerPoint</Application>
  <PresentationFormat>Widescreen</PresentationFormat>
  <Paragraphs>96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Lora</vt:lpstr>
      <vt:lpstr>Montserrat</vt:lpstr>
      <vt:lpstr>Poppins</vt:lpstr>
      <vt:lpstr>Raleway</vt:lpstr>
      <vt:lpstr>Roboto</vt:lpstr>
      <vt:lpstr>Office Theme</vt:lpstr>
      <vt:lpstr>Kvasné procesy</vt:lpstr>
      <vt:lpstr>Kvašení:  Historie</vt:lpstr>
      <vt:lpstr>Kvašení (fermentace)</vt:lpstr>
      <vt:lpstr>Kvašení (fermentace)</vt:lpstr>
      <vt:lpstr>Ethanolové kvašení</vt:lpstr>
      <vt:lpstr>Ethanolové kvašení – využití</vt:lpstr>
      <vt:lpstr>Výroba alkoholických nápojů</vt:lpstr>
      <vt:lpstr>Kvašení piva</vt:lpstr>
      <vt:lpstr>Kvašení vinného moštu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Kvašení</dc:title>
  <dc:creator>Kateřina Klimešová</dc:creator>
  <cp:lastModifiedBy>Kateřina Klimešová</cp:lastModifiedBy>
  <cp:revision>11</cp:revision>
  <dcterms:created xsi:type="dcterms:W3CDTF">2023-11-24T18:16:15Z</dcterms:created>
  <dcterms:modified xsi:type="dcterms:W3CDTF">2023-11-29T05:43:51Z</dcterms:modified>
</cp:coreProperties>
</file>