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57" r:id="rId5"/>
    <p:sldId id="261" r:id="rId6"/>
    <p:sldId id="259" r:id="rId7"/>
    <p:sldId id="264" r:id="rId8"/>
    <p:sldId id="267" r:id="rId9"/>
    <p:sldId id="271" r:id="rId10"/>
    <p:sldId id="281" r:id="rId11"/>
    <p:sldId id="273" r:id="rId12"/>
    <p:sldId id="274" r:id="rId13"/>
    <p:sldId id="276" r:id="rId14"/>
    <p:sldId id="278" r:id="rId15"/>
    <p:sldId id="279" r:id="rId16"/>
    <p:sldId id="280"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453480-23EB-48DA-A8C6-1831F2984E77}" v="204" dt="2023-11-21T07:16:31.9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4660"/>
  </p:normalViewPr>
  <p:slideViewPr>
    <p:cSldViewPr snapToGrid="0">
      <p:cViewPr varScale="1">
        <p:scale>
          <a:sx n="86" d="100"/>
          <a:sy n="86" d="100"/>
        </p:scale>
        <p:origin x="59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ka Hochmanová" userId="4fd9f220-b393-41c3-9add-fdeea3366578" providerId="ADAL" clId="{A8453480-23EB-48DA-A8C6-1831F2984E77}"/>
    <pc:docChg chg="undo redo custSel addSld delSld modSld sldOrd">
      <pc:chgData name="Veronika Hochmanová" userId="4fd9f220-b393-41c3-9add-fdeea3366578" providerId="ADAL" clId="{A8453480-23EB-48DA-A8C6-1831F2984E77}" dt="2023-11-21T07:16:31.936" v="4498"/>
      <pc:docMkLst>
        <pc:docMk/>
      </pc:docMkLst>
      <pc:sldChg chg="addSp modSp mod setBg">
        <pc:chgData name="Veronika Hochmanová" userId="4fd9f220-b393-41c3-9add-fdeea3366578" providerId="ADAL" clId="{A8453480-23EB-48DA-A8C6-1831F2984E77}" dt="2023-11-11T06:15:29.394" v="898" actId="1076"/>
        <pc:sldMkLst>
          <pc:docMk/>
          <pc:sldMk cId="1961022455" sldId="256"/>
        </pc:sldMkLst>
        <pc:spChg chg="mod">
          <ac:chgData name="Veronika Hochmanová" userId="4fd9f220-b393-41c3-9add-fdeea3366578" providerId="ADAL" clId="{A8453480-23EB-48DA-A8C6-1831F2984E77}" dt="2023-11-11T06:15:29.394" v="898" actId="1076"/>
          <ac:spMkLst>
            <pc:docMk/>
            <pc:sldMk cId="1961022455" sldId="256"/>
            <ac:spMk id="2" creationId="{B7FE2EF7-F02F-BA5A-29B8-F45B75CEFCE0}"/>
          </ac:spMkLst>
        </pc:spChg>
        <pc:spChg chg="mod">
          <ac:chgData name="Veronika Hochmanová" userId="4fd9f220-b393-41c3-9add-fdeea3366578" providerId="ADAL" clId="{A8453480-23EB-48DA-A8C6-1831F2984E77}" dt="2023-11-11T06:15:10.737" v="895" actId="1076"/>
          <ac:spMkLst>
            <pc:docMk/>
            <pc:sldMk cId="1961022455" sldId="256"/>
            <ac:spMk id="3" creationId="{FD74E0C7-2310-6C42-9F5A-86D7841F181B}"/>
          </ac:spMkLst>
        </pc:spChg>
        <pc:spChg chg="add">
          <ac:chgData name="Veronika Hochmanová" userId="4fd9f220-b393-41c3-9add-fdeea3366578" providerId="ADAL" clId="{A8453480-23EB-48DA-A8C6-1831F2984E77}" dt="2023-11-11T06:13:40.890" v="858" actId="26606"/>
          <ac:spMkLst>
            <pc:docMk/>
            <pc:sldMk cId="1961022455" sldId="256"/>
            <ac:spMk id="5127" creationId="{C1DD1A8A-57D5-4A81-AD04-532B043C5611}"/>
          </ac:spMkLst>
        </pc:spChg>
        <pc:spChg chg="add">
          <ac:chgData name="Veronika Hochmanová" userId="4fd9f220-b393-41c3-9add-fdeea3366578" providerId="ADAL" clId="{A8453480-23EB-48DA-A8C6-1831F2984E77}" dt="2023-11-11T06:13:40.890" v="858" actId="26606"/>
          <ac:spMkLst>
            <pc:docMk/>
            <pc:sldMk cId="1961022455" sldId="256"/>
            <ac:spMk id="5129" creationId="{007891EC-4501-44ED-A8C8-B11B6DB767AB}"/>
          </ac:spMkLst>
        </pc:spChg>
        <pc:picChg chg="add mod ord">
          <ac:chgData name="Veronika Hochmanová" userId="4fd9f220-b393-41c3-9add-fdeea3366578" providerId="ADAL" clId="{A8453480-23EB-48DA-A8C6-1831F2984E77}" dt="2023-11-11T06:15:19.651" v="897" actId="14100"/>
          <ac:picMkLst>
            <pc:docMk/>
            <pc:sldMk cId="1961022455" sldId="256"/>
            <ac:picMk id="5122" creationId="{08A917A4-8BC4-2BA8-8D0E-819B7246903A}"/>
          </ac:picMkLst>
        </pc:picChg>
      </pc:sldChg>
      <pc:sldChg chg="addSp delSp modSp mod setBg modClrScheme chgLayout">
        <pc:chgData name="Veronika Hochmanová" userId="4fd9f220-b393-41c3-9add-fdeea3366578" providerId="ADAL" clId="{A8453480-23EB-48DA-A8C6-1831F2984E77}" dt="2023-11-11T06:22:57.677" v="1069" actId="122"/>
        <pc:sldMkLst>
          <pc:docMk/>
          <pc:sldMk cId="3337788641" sldId="257"/>
        </pc:sldMkLst>
        <pc:spChg chg="del mod ord">
          <ac:chgData name="Veronika Hochmanová" userId="4fd9f220-b393-41c3-9add-fdeea3366578" providerId="ADAL" clId="{A8453480-23EB-48DA-A8C6-1831F2984E77}" dt="2023-11-11T06:22:45.375" v="1059" actId="700"/>
          <ac:spMkLst>
            <pc:docMk/>
            <pc:sldMk cId="3337788641" sldId="257"/>
            <ac:spMk id="2" creationId="{B4880018-AA7A-5C49-FEA7-095CE0BEA0D7}"/>
          </ac:spMkLst>
        </pc:spChg>
        <pc:spChg chg="del mod">
          <ac:chgData name="Veronika Hochmanová" userId="4fd9f220-b393-41c3-9add-fdeea3366578" providerId="ADAL" clId="{A8453480-23EB-48DA-A8C6-1831F2984E77}" dt="2023-11-11T06:22:45.375" v="1059" actId="700"/>
          <ac:spMkLst>
            <pc:docMk/>
            <pc:sldMk cId="3337788641" sldId="257"/>
            <ac:spMk id="3" creationId="{95223D48-F437-B4CD-7BC6-4506B346A147}"/>
          </ac:spMkLst>
        </pc:spChg>
        <pc:spChg chg="add mod ord">
          <ac:chgData name="Veronika Hochmanová" userId="4fd9f220-b393-41c3-9add-fdeea3366578" providerId="ADAL" clId="{A8453480-23EB-48DA-A8C6-1831F2984E77}" dt="2023-11-11T06:22:57.677" v="1069" actId="122"/>
          <ac:spMkLst>
            <pc:docMk/>
            <pc:sldMk cId="3337788641" sldId="257"/>
            <ac:spMk id="4" creationId="{AF22D20D-136A-B8F1-B2E7-558116D55BF6}"/>
          </ac:spMkLst>
        </pc:spChg>
        <pc:spChg chg="add del">
          <ac:chgData name="Veronika Hochmanová" userId="4fd9f220-b393-41c3-9add-fdeea3366578" providerId="ADAL" clId="{A8453480-23EB-48DA-A8C6-1831F2984E77}" dt="2023-11-11T06:18:40.715" v="990" actId="26606"/>
          <ac:spMkLst>
            <pc:docMk/>
            <pc:sldMk cId="3337788641" sldId="257"/>
            <ac:spMk id="9" creationId="{8181FC64-B306-4821-98E2-780662EFC486}"/>
          </ac:spMkLst>
        </pc:spChg>
        <pc:spChg chg="add del">
          <ac:chgData name="Veronika Hochmanová" userId="4fd9f220-b393-41c3-9add-fdeea3366578" providerId="ADAL" clId="{A8453480-23EB-48DA-A8C6-1831F2984E77}" dt="2023-11-11T06:18:40.715" v="990" actId="26606"/>
          <ac:spMkLst>
            <pc:docMk/>
            <pc:sldMk cId="3337788641" sldId="257"/>
            <ac:spMk id="11" creationId="{5871FC61-DD4E-47D4-81FD-8A7E7D12B371}"/>
          </ac:spMkLst>
        </pc:spChg>
        <pc:spChg chg="add del">
          <ac:chgData name="Veronika Hochmanová" userId="4fd9f220-b393-41c3-9add-fdeea3366578" providerId="ADAL" clId="{A8453480-23EB-48DA-A8C6-1831F2984E77}" dt="2023-11-11T06:18:40.715" v="990" actId="26606"/>
          <ac:spMkLst>
            <pc:docMk/>
            <pc:sldMk cId="3337788641" sldId="257"/>
            <ac:spMk id="13" creationId="{F9EC3F91-A75C-4F74-867E-E4C28C13546B}"/>
          </ac:spMkLst>
        </pc:spChg>
        <pc:spChg chg="add del">
          <ac:chgData name="Veronika Hochmanová" userId="4fd9f220-b393-41c3-9add-fdeea3366578" providerId="ADAL" clId="{A8453480-23EB-48DA-A8C6-1831F2984E77}" dt="2023-11-11T06:18:40.715" v="990" actId="26606"/>
          <ac:spMkLst>
            <pc:docMk/>
            <pc:sldMk cId="3337788641" sldId="257"/>
            <ac:spMk id="15" creationId="{829A1E2C-5AC8-40FC-99E9-832069D39792}"/>
          </ac:spMkLst>
        </pc:spChg>
        <pc:picChg chg="add del mod">
          <ac:chgData name="Veronika Hochmanová" userId="4fd9f220-b393-41c3-9add-fdeea3366578" providerId="ADAL" clId="{A8453480-23EB-48DA-A8C6-1831F2984E77}" dt="2023-11-11T06:18:40.715" v="990" actId="26606"/>
          <ac:picMkLst>
            <pc:docMk/>
            <pc:sldMk cId="3337788641" sldId="257"/>
            <ac:picMk id="5" creationId="{4EF52621-C6F6-D97E-63F2-D333B885C786}"/>
          </ac:picMkLst>
        </pc:picChg>
      </pc:sldChg>
      <pc:sldChg chg="addSp delSp modSp mod ord setBg modAnim">
        <pc:chgData name="Veronika Hochmanová" userId="4fd9f220-b393-41c3-9add-fdeea3366578" providerId="ADAL" clId="{A8453480-23EB-48DA-A8C6-1831F2984E77}" dt="2023-11-21T07:05:17.231" v="4313"/>
        <pc:sldMkLst>
          <pc:docMk/>
          <pc:sldMk cId="1953049143" sldId="258"/>
        </pc:sldMkLst>
        <pc:spChg chg="mod">
          <ac:chgData name="Veronika Hochmanová" userId="4fd9f220-b393-41c3-9add-fdeea3366578" providerId="ADAL" clId="{A8453480-23EB-48DA-A8C6-1831F2984E77}" dt="2023-11-11T06:19:41.667" v="1004" actId="14100"/>
          <ac:spMkLst>
            <pc:docMk/>
            <pc:sldMk cId="1953049143" sldId="258"/>
            <ac:spMk id="2" creationId="{2D0818FF-C060-4E80-14AB-1B0100D8A4BD}"/>
          </ac:spMkLst>
        </pc:spChg>
        <pc:spChg chg="mod ord">
          <ac:chgData name="Veronika Hochmanová" userId="4fd9f220-b393-41c3-9add-fdeea3366578" providerId="ADAL" clId="{A8453480-23EB-48DA-A8C6-1831F2984E77}" dt="2023-11-21T07:05:02.089" v="4311" actId="20577"/>
          <ac:spMkLst>
            <pc:docMk/>
            <pc:sldMk cId="1953049143" sldId="258"/>
            <ac:spMk id="3" creationId="{06FCAC1F-3234-E83A-9E84-83A84BD16668}"/>
          </ac:spMkLst>
        </pc:spChg>
        <pc:spChg chg="add del">
          <ac:chgData name="Veronika Hochmanová" userId="4fd9f220-b393-41c3-9add-fdeea3366578" providerId="ADAL" clId="{A8453480-23EB-48DA-A8C6-1831F2984E77}" dt="2023-11-11T06:18:03.179" v="984" actId="26606"/>
          <ac:spMkLst>
            <pc:docMk/>
            <pc:sldMk cId="1953049143" sldId="258"/>
            <ac:spMk id="9" creationId="{04812C46-200A-4DEB-A05E-3ED6C68C2387}"/>
          </ac:spMkLst>
        </pc:spChg>
        <pc:spChg chg="add del">
          <ac:chgData name="Veronika Hochmanová" userId="4fd9f220-b393-41c3-9add-fdeea3366578" providerId="ADAL" clId="{A8453480-23EB-48DA-A8C6-1831F2984E77}" dt="2023-11-11T06:18:03.179" v="984" actId="26606"/>
          <ac:spMkLst>
            <pc:docMk/>
            <pc:sldMk cId="1953049143" sldId="258"/>
            <ac:spMk id="11" creationId="{D1EA859B-E555-4109-94F3-6700E046E008}"/>
          </ac:spMkLst>
        </pc:spChg>
        <pc:spChg chg="add del">
          <ac:chgData name="Veronika Hochmanová" userId="4fd9f220-b393-41c3-9add-fdeea3366578" providerId="ADAL" clId="{A8453480-23EB-48DA-A8C6-1831F2984E77}" dt="2023-11-11T06:18:57.824" v="993" actId="26606"/>
          <ac:spMkLst>
            <pc:docMk/>
            <pc:sldMk cId="1953049143" sldId="258"/>
            <ac:spMk id="6151" creationId="{04812C46-200A-4DEB-A05E-3ED6C68C2387}"/>
          </ac:spMkLst>
        </pc:spChg>
        <pc:spChg chg="add del">
          <ac:chgData name="Veronika Hochmanová" userId="4fd9f220-b393-41c3-9add-fdeea3366578" providerId="ADAL" clId="{A8453480-23EB-48DA-A8C6-1831F2984E77}" dt="2023-11-11T06:19:18.633" v="999" actId="26606"/>
          <ac:spMkLst>
            <pc:docMk/>
            <pc:sldMk cId="1953049143" sldId="258"/>
            <ac:spMk id="6153" creationId="{D1EA859B-E555-4109-94F3-6700E046E008}"/>
          </ac:spMkLst>
        </pc:spChg>
        <pc:spChg chg="add del">
          <ac:chgData name="Veronika Hochmanová" userId="4fd9f220-b393-41c3-9add-fdeea3366578" providerId="ADAL" clId="{A8453480-23EB-48DA-A8C6-1831F2984E77}" dt="2023-11-11T06:19:18.633" v="999" actId="26606"/>
          <ac:spMkLst>
            <pc:docMk/>
            <pc:sldMk cId="1953049143" sldId="258"/>
            <ac:spMk id="6154" creationId="{04812C46-200A-4DEB-A05E-3ED6C68C2387}"/>
          </ac:spMkLst>
        </pc:spChg>
        <pc:spChg chg="add del">
          <ac:chgData name="Veronika Hochmanová" userId="4fd9f220-b393-41c3-9add-fdeea3366578" providerId="ADAL" clId="{A8453480-23EB-48DA-A8C6-1831F2984E77}" dt="2023-11-11T06:19:18.633" v="998" actId="26606"/>
          <ac:spMkLst>
            <pc:docMk/>
            <pc:sldMk cId="1953049143" sldId="258"/>
            <ac:spMk id="6159" creationId="{C0763A76-9F1C-4FC5-82B7-DD475DA461B2}"/>
          </ac:spMkLst>
        </pc:spChg>
        <pc:spChg chg="add del">
          <ac:chgData name="Veronika Hochmanová" userId="4fd9f220-b393-41c3-9add-fdeea3366578" providerId="ADAL" clId="{A8453480-23EB-48DA-A8C6-1831F2984E77}" dt="2023-11-11T06:19:18.633" v="998" actId="26606"/>
          <ac:spMkLst>
            <pc:docMk/>
            <pc:sldMk cId="1953049143" sldId="258"/>
            <ac:spMk id="6161" creationId="{E81BF4F6-F2CF-4984-9D14-D6966D92F99F}"/>
          </ac:spMkLst>
        </pc:spChg>
        <pc:spChg chg="add del">
          <ac:chgData name="Veronika Hochmanová" userId="4fd9f220-b393-41c3-9add-fdeea3366578" providerId="ADAL" clId="{A8453480-23EB-48DA-A8C6-1831F2984E77}" dt="2023-11-11T06:19:46.148" v="1005" actId="26606"/>
          <ac:spMkLst>
            <pc:docMk/>
            <pc:sldMk cId="1953049143" sldId="258"/>
            <ac:spMk id="6163" creationId="{04812C46-200A-4DEB-A05E-3ED6C68C2387}"/>
          </ac:spMkLst>
        </pc:spChg>
        <pc:spChg chg="add del">
          <ac:chgData name="Veronika Hochmanová" userId="4fd9f220-b393-41c3-9add-fdeea3366578" providerId="ADAL" clId="{A8453480-23EB-48DA-A8C6-1831F2984E77}" dt="2023-11-11T06:19:46.148" v="1005" actId="26606"/>
          <ac:spMkLst>
            <pc:docMk/>
            <pc:sldMk cId="1953049143" sldId="258"/>
            <ac:spMk id="6164" creationId="{D1EA859B-E555-4109-94F3-6700E046E008}"/>
          </ac:spMkLst>
        </pc:spChg>
        <pc:spChg chg="add">
          <ac:chgData name="Veronika Hochmanová" userId="4fd9f220-b393-41c3-9add-fdeea3366578" providerId="ADAL" clId="{A8453480-23EB-48DA-A8C6-1831F2984E77}" dt="2023-11-11T06:19:46.148" v="1005" actId="26606"/>
          <ac:spMkLst>
            <pc:docMk/>
            <pc:sldMk cId="1953049143" sldId="258"/>
            <ac:spMk id="6169" creationId="{04812C46-200A-4DEB-A05E-3ED6C68C2387}"/>
          </ac:spMkLst>
        </pc:spChg>
        <pc:picChg chg="add del">
          <ac:chgData name="Veronika Hochmanová" userId="4fd9f220-b393-41c3-9add-fdeea3366578" providerId="ADAL" clId="{A8453480-23EB-48DA-A8C6-1831F2984E77}" dt="2023-11-11T06:18:03.179" v="984" actId="26606"/>
          <ac:picMkLst>
            <pc:docMk/>
            <pc:sldMk cId="1953049143" sldId="258"/>
            <ac:picMk id="5" creationId="{B32D0D22-27F6-B112-C453-8E991D63C107}"/>
          </ac:picMkLst>
        </pc:picChg>
        <pc:picChg chg="add mod ord">
          <ac:chgData name="Veronika Hochmanová" userId="4fd9f220-b393-41c3-9add-fdeea3366578" providerId="ADAL" clId="{A8453480-23EB-48DA-A8C6-1831F2984E77}" dt="2023-11-11T06:19:46.148" v="1005" actId="26606"/>
          <ac:picMkLst>
            <pc:docMk/>
            <pc:sldMk cId="1953049143" sldId="258"/>
            <ac:picMk id="6146" creationId="{F144D86B-1365-2654-0256-6AA0538E3FEE}"/>
          </ac:picMkLst>
        </pc:picChg>
      </pc:sldChg>
      <pc:sldChg chg="delSp modSp mod modClrScheme chgLayout">
        <pc:chgData name="Veronika Hochmanová" userId="4fd9f220-b393-41c3-9add-fdeea3366578" providerId="ADAL" clId="{A8453480-23EB-48DA-A8C6-1831F2984E77}" dt="2023-11-11T06:25:15.529" v="1122" actId="122"/>
        <pc:sldMkLst>
          <pc:docMk/>
          <pc:sldMk cId="2201521002" sldId="259"/>
        </pc:sldMkLst>
        <pc:spChg chg="mod ord">
          <ac:chgData name="Veronika Hochmanová" userId="4fd9f220-b393-41c3-9add-fdeea3366578" providerId="ADAL" clId="{A8453480-23EB-48DA-A8C6-1831F2984E77}" dt="2023-11-11T06:25:15.529" v="1122" actId="122"/>
          <ac:spMkLst>
            <pc:docMk/>
            <pc:sldMk cId="2201521002" sldId="259"/>
            <ac:spMk id="2" creationId="{9DD367D7-8058-72D9-3E85-F1DE7CE67D04}"/>
          </ac:spMkLst>
        </pc:spChg>
        <pc:spChg chg="del">
          <ac:chgData name="Veronika Hochmanová" userId="4fd9f220-b393-41c3-9add-fdeea3366578" providerId="ADAL" clId="{A8453480-23EB-48DA-A8C6-1831F2984E77}" dt="2023-11-11T06:25:02.577" v="1119" actId="700"/>
          <ac:spMkLst>
            <pc:docMk/>
            <pc:sldMk cId="2201521002" sldId="259"/>
            <ac:spMk id="3" creationId="{961869AB-1A6E-F8DB-14BA-9E9C2FB1C59B}"/>
          </ac:spMkLst>
        </pc:spChg>
      </pc:sldChg>
      <pc:sldChg chg="modSp del mod">
        <pc:chgData name="Veronika Hochmanová" userId="4fd9f220-b393-41c3-9add-fdeea3366578" providerId="ADAL" clId="{A8453480-23EB-48DA-A8C6-1831F2984E77}" dt="2023-11-11T10:50:10.131" v="3317" actId="2696"/>
        <pc:sldMkLst>
          <pc:docMk/>
          <pc:sldMk cId="4231443343" sldId="260"/>
        </pc:sldMkLst>
        <pc:spChg chg="mod">
          <ac:chgData name="Veronika Hochmanová" userId="4fd9f220-b393-41c3-9add-fdeea3366578" providerId="ADAL" clId="{A8453480-23EB-48DA-A8C6-1831F2984E77}" dt="2023-11-11T06:03:00.590" v="727" actId="20577"/>
          <ac:spMkLst>
            <pc:docMk/>
            <pc:sldMk cId="4231443343" sldId="260"/>
            <ac:spMk id="3" creationId="{18B19586-84B6-9937-7120-E2F7BCD4926F}"/>
          </ac:spMkLst>
        </pc:spChg>
      </pc:sldChg>
      <pc:sldChg chg="addSp delSp modSp mod setBg modAnim">
        <pc:chgData name="Veronika Hochmanová" userId="4fd9f220-b393-41c3-9add-fdeea3366578" providerId="ADAL" clId="{A8453480-23EB-48DA-A8C6-1831F2984E77}" dt="2023-11-21T07:06:31.114" v="4327"/>
        <pc:sldMkLst>
          <pc:docMk/>
          <pc:sldMk cId="1338898940" sldId="261"/>
        </pc:sldMkLst>
        <pc:spChg chg="mod">
          <ac:chgData name="Veronika Hochmanová" userId="4fd9f220-b393-41c3-9add-fdeea3366578" providerId="ADAL" clId="{A8453480-23EB-48DA-A8C6-1831F2984E77}" dt="2023-11-11T06:24:44.094" v="1115" actId="14100"/>
          <ac:spMkLst>
            <pc:docMk/>
            <pc:sldMk cId="1338898940" sldId="261"/>
            <ac:spMk id="2" creationId="{B1EA7A6C-FCDE-8E33-0DE2-5119E461CE41}"/>
          </ac:spMkLst>
        </pc:spChg>
        <pc:spChg chg="mod ord">
          <ac:chgData name="Veronika Hochmanová" userId="4fd9f220-b393-41c3-9add-fdeea3366578" providerId="ADAL" clId="{A8453480-23EB-48DA-A8C6-1831F2984E77}" dt="2023-11-21T07:06:19.353" v="4325" actId="20577"/>
          <ac:spMkLst>
            <pc:docMk/>
            <pc:sldMk cId="1338898940" sldId="261"/>
            <ac:spMk id="3" creationId="{9F351304-0AAB-67A0-A957-A007EC2EFC02}"/>
          </ac:spMkLst>
        </pc:spChg>
        <pc:spChg chg="add del">
          <ac:chgData name="Veronika Hochmanová" userId="4fd9f220-b393-41c3-9add-fdeea3366578" providerId="ADAL" clId="{A8453480-23EB-48DA-A8C6-1831F2984E77}" dt="2023-11-11T06:24:02.041" v="1099" actId="22"/>
          <ac:spMkLst>
            <pc:docMk/>
            <pc:sldMk cId="1338898940" sldId="261"/>
            <ac:spMk id="5" creationId="{E6D99D33-ABD5-7717-C8B3-F30364DAA2BA}"/>
          </ac:spMkLst>
        </pc:spChg>
        <pc:spChg chg="add">
          <ac:chgData name="Veronika Hochmanová" userId="4fd9f220-b393-41c3-9add-fdeea3366578" providerId="ADAL" clId="{A8453480-23EB-48DA-A8C6-1831F2984E77}" dt="2023-11-11T06:24:10.363" v="1101" actId="26606"/>
          <ac:spMkLst>
            <pc:docMk/>
            <pc:sldMk cId="1338898940" sldId="261"/>
            <ac:spMk id="11" creationId="{04812C46-200A-4DEB-A05E-3ED6C68C2387}"/>
          </ac:spMkLst>
        </pc:spChg>
        <pc:picChg chg="add mod">
          <ac:chgData name="Veronika Hochmanová" userId="4fd9f220-b393-41c3-9add-fdeea3366578" providerId="ADAL" clId="{A8453480-23EB-48DA-A8C6-1831F2984E77}" dt="2023-11-11T06:24:07.920" v="1100"/>
          <ac:picMkLst>
            <pc:docMk/>
            <pc:sldMk cId="1338898940" sldId="261"/>
            <ac:picMk id="6" creationId="{04170F8E-8D12-0B52-F9FF-DE7A7D25EE02}"/>
          </ac:picMkLst>
        </pc:picChg>
      </pc:sldChg>
      <pc:sldChg chg="addSp delSp modSp new mod ord setBg modClrScheme chgLayout">
        <pc:chgData name="Veronika Hochmanová" userId="4fd9f220-b393-41c3-9add-fdeea3366578" providerId="ADAL" clId="{A8453480-23EB-48DA-A8C6-1831F2984E77}" dt="2023-11-21T07:05:45.665" v="4316" actId="20577"/>
        <pc:sldMkLst>
          <pc:docMk/>
          <pc:sldMk cId="1925573221" sldId="262"/>
        </pc:sldMkLst>
        <pc:spChg chg="del mod ord">
          <ac:chgData name="Veronika Hochmanová" userId="4fd9f220-b393-41c3-9add-fdeea3366578" providerId="ADAL" clId="{A8453480-23EB-48DA-A8C6-1831F2984E77}" dt="2023-11-11T06:20:22.732" v="1011" actId="700"/>
          <ac:spMkLst>
            <pc:docMk/>
            <pc:sldMk cId="1925573221" sldId="262"/>
            <ac:spMk id="2" creationId="{050849A2-28F7-3856-4DA7-3B5A72069CCE}"/>
          </ac:spMkLst>
        </pc:spChg>
        <pc:spChg chg="mod ord">
          <ac:chgData name="Veronika Hochmanová" userId="4fd9f220-b393-41c3-9add-fdeea3366578" providerId="ADAL" clId="{A8453480-23EB-48DA-A8C6-1831F2984E77}" dt="2023-11-11T06:22:07.041" v="1052" actId="26606"/>
          <ac:spMkLst>
            <pc:docMk/>
            <pc:sldMk cId="1925573221" sldId="262"/>
            <ac:spMk id="3" creationId="{00BD3976-8CA1-DE72-B190-15B975C3F801}"/>
          </ac:spMkLst>
        </pc:spChg>
        <pc:spChg chg="add mod ord">
          <ac:chgData name="Veronika Hochmanová" userId="4fd9f220-b393-41c3-9add-fdeea3366578" providerId="ADAL" clId="{A8453480-23EB-48DA-A8C6-1831F2984E77}" dt="2023-11-21T07:05:45.665" v="4316" actId="20577"/>
          <ac:spMkLst>
            <pc:docMk/>
            <pc:sldMk cId="1925573221" sldId="262"/>
            <ac:spMk id="4" creationId="{03102EC7-E300-0983-97D7-A234EAFE84DD}"/>
          </ac:spMkLst>
        </pc:spChg>
        <pc:spChg chg="add del">
          <ac:chgData name="Veronika Hochmanová" userId="4fd9f220-b393-41c3-9add-fdeea3366578" providerId="ADAL" clId="{A8453480-23EB-48DA-A8C6-1831F2984E77}" dt="2023-11-11T06:22:07.041" v="1052" actId="26606"/>
          <ac:spMkLst>
            <pc:docMk/>
            <pc:sldMk cId="1925573221" sldId="262"/>
            <ac:spMk id="10" creationId="{ECC07320-C2CA-4E29-8481-9D9E143C7788}"/>
          </ac:spMkLst>
        </pc:spChg>
        <pc:spChg chg="add del">
          <ac:chgData name="Veronika Hochmanová" userId="4fd9f220-b393-41c3-9add-fdeea3366578" providerId="ADAL" clId="{A8453480-23EB-48DA-A8C6-1831F2984E77}" dt="2023-11-11T06:22:05.779" v="1049" actId="26606"/>
          <ac:spMkLst>
            <pc:docMk/>
            <pc:sldMk cId="1925573221" sldId="262"/>
            <ac:spMk id="15" creationId="{ECC07320-C2CA-4E29-8481-9D9E143C7788}"/>
          </ac:spMkLst>
        </pc:spChg>
        <pc:picChg chg="add del mod">
          <ac:chgData name="Veronika Hochmanová" userId="4fd9f220-b393-41c3-9add-fdeea3366578" providerId="ADAL" clId="{A8453480-23EB-48DA-A8C6-1831F2984E77}" dt="2023-11-11T06:22:10.689" v="1053" actId="478"/>
          <ac:picMkLst>
            <pc:docMk/>
            <pc:sldMk cId="1925573221" sldId="262"/>
            <ac:picMk id="5" creationId="{0A2582F2-9585-F404-3026-21F5922351C0}"/>
          </ac:picMkLst>
        </pc:picChg>
        <pc:picChg chg="add del mod">
          <ac:chgData name="Veronika Hochmanová" userId="4fd9f220-b393-41c3-9add-fdeea3366578" providerId="ADAL" clId="{A8453480-23EB-48DA-A8C6-1831F2984E77}" dt="2023-11-11T06:20:46.928" v="1023" actId="478"/>
          <ac:picMkLst>
            <pc:docMk/>
            <pc:sldMk cId="1925573221" sldId="262"/>
            <ac:picMk id="7170" creationId="{639F9EAF-D402-4628-F310-12F21A2A90CF}"/>
          </ac:picMkLst>
        </pc:picChg>
      </pc:sldChg>
      <pc:sldChg chg="modSp new del mod">
        <pc:chgData name="Veronika Hochmanová" userId="4fd9f220-b393-41c3-9add-fdeea3366578" providerId="ADAL" clId="{A8453480-23EB-48DA-A8C6-1831F2984E77}" dt="2023-11-11T06:04:41.884" v="733" actId="2696"/>
        <pc:sldMkLst>
          <pc:docMk/>
          <pc:sldMk cId="1378466740" sldId="263"/>
        </pc:sldMkLst>
        <pc:spChg chg="mod">
          <ac:chgData name="Veronika Hochmanová" userId="4fd9f220-b393-41c3-9add-fdeea3366578" providerId="ADAL" clId="{A8453480-23EB-48DA-A8C6-1831F2984E77}" dt="2023-11-09T10:05:03.634" v="260" actId="6549"/>
          <ac:spMkLst>
            <pc:docMk/>
            <pc:sldMk cId="1378466740" sldId="263"/>
            <ac:spMk id="2" creationId="{2609943C-9131-A828-0A55-29CFA8340CCD}"/>
          </ac:spMkLst>
        </pc:spChg>
        <pc:spChg chg="mod">
          <ac:chgData name="Veronika Hochmanová" userId="4fd9f220-b393-41c3-9add-fdeea3366578" providerId="ADAL" clId="{A8453480-23EB-48DA-A8C6-1831F2984E77}" dt="2023-11-09T10:04:50.653" v="234"/>
          <ac:spMkLst>
            <pc:docMk/>
            <pc:sldMk cId="1378466740" sldId="263"/>
            <ac:spMk id="3" creationId="{294F8D08-A750-272F-EF56-0AF5C344775B}"/>
          </ac:spMkLst>
        </pc:spChg>
      </pc:sldChg>
      <pc:sldChg chg="addSp delSp modSp new mod setBg modAnim">
        <pc:chgData name="Veronika Hochmanová" userId="4fd9f220-b393-41c3-9add-fdeea3366578" providerId="ADAL" clId="{A8453480-23EB-48DA-A8C6-1831F2984E77}" dt="2023-11-21T07:14:59.699" v="4489"/>
        <pc:sldMkLst>
          <pc:docMk/>
          <pc:sldMk cId="2293427159" sldId="264"/>
        </pc:sldMkLst>
        <pc:spChg chg="mod">
          <ac:chgData name="Veronika Hochmanová" userId="4fd9f220-b393-41c3-9add-fdeea3366578" providerId="ADAL" clId="{A8453480-23EB-48DA-A8C6-1831F2984E77}" dt="2023-11-21T06:52:28.791" v="3939" actId="14100"/>
          <ac:spMkLst>
            <pc:docMk/>
            <pc:sldMk cId="2293427159" sldId="264"/>
            <ac:spMk id="2" creationId="{C479BF9E-5BBC-2DEF-9929-1E420C950CF3}"/>
          </ac:spMkLst>
        </pc:spChg>
        <pc:spChg chg="mod ord">
          <ac:chgData name="Veronika Hochmanová" userId="4fd9f220-b393-41c3-9add-fdeea3366578" providerId="ADAL" clId="{A8453480-23EB-48DA-A8C6-1831F2984E77}" dt="2023-11-21T07:01:07.369" v="4179" actId="20577"/>
          <ac:spMkLst>
            <pc:docMk/>
            <pc:sldMk cId="2293427159" sldId="264"/>
            <ac:spMk id="3" creationId="{472E2433-7BF7-D842-C3F4-561063B8453F}"/>
          </ac:spMkLst>
        </pc:spChg>
        <pc:spChg chg="add del">
          <ac:chgData name="Veronika Hochmanová" userId="4fd9f220-b393-41c3-9add-fdeea3366578" providerId="ADAL" clId="{A8453480-23EB-48DA-A8C6-1831F2984E77}" dt="2023-11-21T06:47:38.590" v="3872" actId="22"/>
          <ac:spMkLst>
            <pc:docMk/>
            <pc:sldMk cId="2293427159" sldId="264"/>
            <ac:spMk id="5" creationId="{F45F0FBC-7403-AE1D-96D7-3223BB1AB117}"/>
          </ac:spMkLst>
        </pc:spChg>
        <pc:spChg chg="add del">
          <ac:chgData name="Veronika Hochmanová" userId="4fd9f220-b393-41c3-9add-fdeea3366578" providerId="ADAL" clId="{A8453480-23EB-48DA-A8C6-1831F2984E77}" dt="2023-11-21T06:49:12.735" v="3889" actId="22"/>
          <ac:spMkLst>
            <pc:docMk/>
            <pc:sldMk cId="2293427159" sldId="264"/>
            <ac:spMk id="8" creationId="{6441C521-440D-61B9-1CC7-A2B1FC75CEB8}"/>
          </ac:spMkLst>
        </pc:spChg>
        <pc:spChg chg="add mod">
          <ac:chgData name="Veronika Hochmanová" userId="4fd9f220-b393-41c3-9add-fdeea3366578" providerId="ADAL" clId="{A8453480-23EB-48DA-A8C6-1831F2984E77}" dt="2023-11-21T06:52:04.419" v="3934" actId="20577"/>
          <ac:spMkLst>
            <pc:docMk/>
            <pc:sldMk cId="2293427159" sldId="264"/>
            <ac:spMk id="10" creationId="{9A6BACBC-138E-5DFE-8162-BC2EC427B12B}"/>
          </ac:spMkLst>
        </pc:spChg>
        <pc:spChg chg="add mod">
          <ac:chgData name="Veronika Hochmanová" userId="4fd9f220-b393-41c3-9add-fdeea3366578" providerId="ADAL" clId="{A8453480-23EB-48DA-A8C6-1831F2984E77}" dt="2023-11-21T06:51:22.649" v="3933" actId="14100"/>
          <ac:spMkLst>
            <pc:docMk/>
            <pc:sldMk cId="2293427159" sldId="264"/>
            <ac:spMk id="11" creationId="{26C3540D-2E0B-75F9-B4DD-E91BBAB50949}"/>
          </ac:spMkLst>
        </pc:spChg>
        <pc:spChg chg="add del">
          <ac:chgData name="Veronika Hochmanová" userId="4fd9f220-b393-41c3-9add-fdeea3366578" providerId="ADAL" clId="{A8453480-23EB-48DA-A8C6-1831F2984E77}" dt="2023-11-11T06:26:37.026" v="1139" actId="26606"/>
          <ac:spMkLst>
            <pc:docMk/>
            <pc:sldMk cId="2293427159" sldId="264"/>
            <ac:spMk id="2055" creationId="{04812C46-200A-4DEB-A05E-3ED6C68C2387}"/>
          </ac:spMkLst>
        </pc:spChg>
        <pc:spChg chg="add del">
          <ac:chgData name="Veronika Hochmanová" userId="4fd9f220-b393-41c3-9add-fdeea3366578" providerId="ADAL" clId="{A8453480-23EB-48DA-A8C6-1831F2984E77}" dt="2023-11-11T06:26:37.026" v="1139" actId="26606"/>
          <ac:spMkLst>
            <pc:docMk/>
            <pc:sldMk cId="2293427159" sldId="264"/>
            <ac:spMk id="2060" creationId="{C2394629-8F96-41DE-9771-A48E7EF3C209}"/>
          </ac:spMkLst>
        </pc:spChg>
        <pc:picChg chg="add del mod">
          <ac:chgData name="Veronika Hochmanová" userId="4fd9f220-b393-41c3-9add-fdeea3366578" providerId="ADAL" clId="{A8453480-23EB-48DA-A8C6-1831F2984E77}" dt="2023-11-11T06:26:37.273" v="1140"/>
          <ac:picMkLst>
            <pc:docMk/>
            <pc:sldMk cId="2293427159" sldId="264"/>
            <ac:picMk id="4" creationId="{4472E2CE-49C8-4FB3-9094-5DC43F257508}"/>
          </ac:picMkLst>
        </pc:picChg>
        <pc:picChg chg="add mod">
          <ac:chgData name="Veronika Hochmanová" userId="4fd9f220-b393-41c3-9add-fdeea3366578" providerId="ADAL" clId="{A8453480-23EB-48DA-A8C6-1831F2984E77}" dt="2023-11-21T06:52:15.185" v="3935" actId="1076"/>
          <ac:picMkLst>
            <pc:docMk/>
            <pc:sldMk cId="2293427159" sldId="264"/>
            <ac:picMk id="6" creationId="{BC749617-DFFF-0C68-BA33-C183E296BC63}"/>
          </ac:picMkLst>
        </pc:picChg>
        <pc:picChg chg="add mod">
          <ac:chgData name="Veronika Hochmanová" userId="4fd9f220-b393-41c3-9add-fdeea3366578" providerId="ADAL" clId="{A8453480-23EB-48DA-A8C6-1831F2984E77}" dt="2023-11-21T06:52:33.351" v="3940" actId="1076"/>
          <ac:picMkLst>
            <pc:docMk/>
            <pc:sldMk cId="2293427159" sldId="264"/>
            <ac:picMk id="2050" creationId="{94F1E0E1-74FC-244F-1063-F86D9C8A3C4E}"/>
          </ac:picMkLst>
        </pc:picChg>
      </pc:sldChg>
      <pc:sldChg chg="addSp modSp new del mod setBg">
        <pc:chgData name="Veronika Hochmanová" userId="4fd9f220-b393-41c3-9add-fdeea3366578" providerId="ADAL" clId="{A8453480-23EB-48DA-A8C6-1831F2984E77}" dt="2023-11-21T06:52:38.454" v="3941" actId="2696"/>
        <pc:sldMkLst>
          <pc:docMk/>
          <pc:sldMk cId="1929703377" sldId="265"/>
        </pc:sldMkLst>
        <pc:spChg chg="mod">
          <ac:chgData name="Veronika Hochmanová" userId="4fd9f220-b393-41c3-9add-fdeea3366578" providerId="ADAL" clId="{A8453480-23EB-48DA-A8C6-1831F2984E77}" dt="2023-11-11T06:29:37.635" v="1328" actId="2711"/>
          <ac:spMkLst>
            <pc:docMk/>
            <pc:sldMk cId="1929703377" sldId="265"/>
            <ac:spMk id="2" creationId="{4D78121B-3D3D-EF61-DBD1-4FE6624EF95F}"/>
          </ac:spMkLst>
        </pc:spChg>
        <pc:spChg chg="mod ord">
          <ac:chgData name="Veronika Hochmanová" userId="4fd9f220-b393-41c3-9add-fdeea3366578" providerId="ADAL" clId="{A8453480-23EB-48DA-A8C6-1831F2984E77}" dt="2023-11-21T06:47:59.216" v="3875" actId="20577"/>
          <ac:spMkLst>
            <pc:docMk/>
            <pc:sldMk cId="1929703377" sldId="265"/>
            <ac:spMk id="3" creationId="{CBEA2477-057D-375A-A3C0-1026EC45A2A6}"/>
          </ac:spMkLst>
        </pc:spChg>
        <pc:spChg chg="add">
          <ac:chgData name="Veronika Hochmanová" userId="4fd9f220-b393-41c3-9add-fdeea3366578" providerId="ADAL" clId="{A8453480-23EB-48DA-A8C6-1831F2984E77}" dt="2023-11-11T06:29:16.110" v="1323" actId="26606"/>
          <ac:spMkLst>
            <pc:docMk/>
            <pc:sldMk cId="1929703377" sldId="265"/>
            <ac:spMk id="3079" creationId="{04812C46-200A-4DEB-A05E-3ED6C68C2387}"/>
          </ac:spMkLst>
        </pc:spChg>
        <pc:picChg chg="add mod">
          <ac:chgData name="Veronika Hochmanová" userId="4fd9f220-b393-41c3-9add-fdeea3366578" providerId="ADAL" clId="{A8453480-23EB-48DA-A8C6-1831F2984E77}" dt="2023-11-11T06:29:23.632" v="1325" actId="1076"/>
          <ac:picMkLst>
            <pc:docMk/>
            <pc:sldMk cId="1929703377" sldId="265"/>
            <ac:picMk id="3074" creationId="{CC5399F7-897B-5996-81B0-807BDD3278B3}"/>
          </ac:picMkLst>
        </pc:picChg>
      </pc:sldChg>
      <pc:sldChg chg="addSp delSp modSp new del mod setBg">
        <pc:chgData name="Veronika Hochmanová" userId="4fd9f220-b393-41c3-9add-fdeea3366578" providerId="ADAL" clId="{A8453480-23EB-48DA-A8C6-1831F2984E77}" dt="2023-11-11T06:34:58.780" v="1522" actId="2696"/>
        <pc:sldMkLst>
          <pc:docMk/>
          <pc:sldMk cId="1536708088" sldId="266"/>
        </pc:sldMkLst>
        <pc:spChg chg="mod">
          <ac:chgData name="Veronika Hochmanová" userId="4fd9f220-b393-41c3-9add-fdeea3366578" providerId="ADAL" clId="{A8453480-23EB-48DA-A8C6-1831F2984E77}" dt="2023-11-11T06:31:15.666" v="1354" actId="2711"/>
          <ac:spMkLst>
            <pc:docMk/>
            <pc:sldMk cId="1536708088" sldId="266"/>
            <ac:spMk id="2" creationId="{BA58B832-6D45-CBAB-44AE-3BA6BA5ABBC0}"/>
          </ac:spMkLst>
        </pc:spChg>
        <pc:spChg chg="mod ord">
          <ac:chgData name="Veronika Hochmanová" userId="4fd9f220-b393-41c3-9add-fdeea3366578" providerId="ADAL" clId="{A8453480-23EB-48DA-A8C6-1831F2984E77}" dt="2023-11-11T06:32:03.348" v="1406" actId="20577"/>
          <ac:spMkLst>
            <pc:docMk/>
            <pc:sldMk cId="1536708088" sldId="266"/>
            <ac:spMk id="3" creationId="{0E06A99D-886F-0381-3DFA-952E19CA3E11}"/>
          </ac:spMkLst>
        </pc:spChg>
        <pc:spChg chg="add del">
          <ac:chgData name="Veronika Hochmanová" userId="4fd9f220-b393-41c3-9add-fdeea3366578" providerId="ADAL" clId="{A8453480-23EB-48DA-A8C6-1831F2984E77}" dt="2023-11-11T06:30:16.019" v="1342" actId="26606"/>
          <ac:spMkLst>
            <pc:docMk/>
            <pc:sldMk cId="1536708088" sldId="266"/>
            <ac:spMk id="1031" creationId="{327D73B4-9F5C-4A64-A179-51B9500CB8B5}"/>
          </ac:spMkLst>
        </pc:spChg>
        <pc:spChg chg="add del">
          <ac:chgData name="Veronika Hochmanová" userId="4fd9f220-b393-41c3-9add-fdeea3366578" providerId="ADAL" clId="{A8453480-23EB-48DA-A8C6-1831F2984E77}" dt="2023-11-11T06:30:16.019" v="1342" actId="26606"/>
          <ac:spMkLst>
            <pc:docMk/>
            <pc:sldMk cId="1536708088" sldId="266"/>
            <ac:spMk id="1033" creationId="{C1F06963-6374-4B48-844F-071A9BAAAE02}"/>
          </ac:spMkLst>
        </pc:spChg>
        <pc:spChg chg="add del">
          <ac:chgData name="Veronika Hochmanová" userId="4fd9f220-b393-41c3-9add-fdeea3366578" providerId="ADAL" clId="{A8453480-23EB-48DA-A8C6-1831F2984E77}" dt="2023-11-11T06:30:16.019" v="1342" actId="26606"/>
          <ac:spMkLst>
            <pc:docMk/>
            <pc:sldMk cId="1536708088" sldId="266"/>
            <ac:spMk id="1035" creationId="{6CB927A4-E432-4310-9CD5-E89FF5063179}"/>
          </ac:spMkLst>
        </pc:spChg>
        <pc:spChg chg="add del">
          <ac:chgData name="Veronika Hochmanová" userId="4fd9f220-b393-41c3-9add-fdeea3366578" providerId="ADAL" clId="{A8453480-23EB-48DA-A8C6-1831F2984E77}" dt="2023-11-11T06:30:16.019" v="1342" actId="26606"/>
          <ac:spMkLst>
            <pc:docMk/>
            <pc:sldMk cId="1536708088" sldId="266"/>
            <ac:spMk id="1037" creationId="{1453BF6C-B012-48B7-B4E8-6D7AC7C27D02}"/>
          </ac:spMkLst>
        </pc:spChg>
        <pc:spChg chg="add del">
          <ac:chgData name="Veronika Hochmanová" userId="4fd9f220-b393-41c3-9add-fdeea3366578" providerId="ADAL" clId="{A8453480-23EB-48DA-A8C6-1831F2984E77}" dt="2023-11-11T06:30:16.019" v="1342" actId="26606"/>
          <ac:spMkLst>
            <pc:docMk/>
            <pc:sldMk cId="1536708088" sldId="266"/>
            <ac:spMk id="1039" creationId="{E3020543-B24B-4EC4-8FFC-8DD88EEA91A8}"/>
          </ac:spMkLst>
        </pc:spChg>
        <pc:spChg chg="add del">
          <ac:chgData name="Veronika Hochmanová" userId="4fd9f220-b393-41c3-9add-fdeea3366578" providerId="ADAL" clId="{A8453480-23EB-48DA-A8C6-1831F2984E77}" dt="2023-11-11T06:30:40.900" v="1349" actId="26606"/>
          <ac:spMkLst>
            <pc:docMk/>
            <pc:sldMk cId="1536708088" sldId="266"/>
            <ac:spMk id="1043" creationId="{04812C46-200A-4DEB-A05E-3ED6C68C2387}"/>
          </ac:spMkLst>
        </pc:spChg>
        <pc:grpChg chg="add del">
          <ac:chgData name="Veronika Hochmanová" userId="4fd9f220-b393-41c3-9add-fdeea3366578" providerId="ADAL" clId="{A8453480-23EB-48DA-A8C6-1831F2984E77}" dt="2023-11-11T06:30:40.900" v="1349" actId="26606"/>
          <ac:grpSpMkLst>
            <pc:docMk/>
            <pc:sldMk cId="1536708088" sldId="266"/>
            <ac:grpSpMk id="8199" creationId="{31C49F18-8757-4E87-5C2E-9D6D7B82BA3B}"/>
          </ac:grpSpMkLst>
        </pc:grpChg>
        <pc:picChg chg="add del mod">
          <ac:chgData name="Veronika Hochmanová" userId="4fd9f220-b393-41c3-9add-fdeea3366578" providerId="ADAL" clId="{A8453480-23EB-48DA-A8C6-1831F2984E77}" dt="2023-11-11T06:30:23.918" v="1346" actId="478"/>
          <ac:picMkLst>
            <pc:docMk/>
            <pc:sldMk cId="1536708088" sldId="266"/>
            <ac:picMk id="1026" creationId="{39FE8D81-D023-1A6B-D8E1-E443AD3278FC}"/>
          </ac:picMkLst>
        </pc:picChg>
        <pc:picChg chg="add mod">
          <ac:chgData name="Veronika Hochmanová" userId="4fd9f220-b393-41c3-9add-fdeea3366578" providerId="ADAL" clId="{A8453480-23EB-48DA-A8C6-1831F2984E77}" dt="2023-11-11T06:30:46.580" v="1351" actId="1076"/>
          <ac:picMkLst>
            <pc:docMk/>
            <pc:sldMk cId="1536708088" sldId="266"/>
            <ac:picMk id="8194" creationId="{FF2CBCA3-7651-60F5-DD1D-215C9094EEE3}"/>
          </ac:picMkLst>
        </pc:picChg>
        <pc:cxnChg chg="add del">
          <ac:chgData name="Veronika Hochmanová" userId="4fd9f220-b393-41c3-9add-fdeea3366578" providerId="ADAL" clId="{A8453480-23EB-48DA-A8C6-1831F2984E77}" dt="2023-11-11T06:30:16.019" v="1342" actId="26606"/>
          <ac:cxnSpMkLst>
            <pc:docMk/>
            <pc:sldMk cId="1536708088" sldId="266"/>
            <ac:cxnSpMk id="1041" creationId="{C49DA8F6-BCC1-4447-B54C-57856834B94B}"/>
          </ac:cxnSpMkLst>
        </pc:cxnChg>
      </pc:sldChg>
      <pc:sldChg chg="addSp delSp modSp new mod setBg modAnim">
        <pc:chgData name="Veronika Hochmanová" userId="4fd9f220-b393-41c3-9add-fdeea3366578" providerId="ADAL" clId="{A8453480-23EB-48DA-A8C6-1831F2984E77}" dt="2023-11-21T07:15:19.198" v="4494"/>
        <pc:sldMkLst>
          <pc:docMk/>
          <pc:sldMk cId="86685736" sldId="267"/>
        </pc:sldMkLst>
        <pc:spChg chg="mod">
          <ac:chgData name="Veronika Hochmanová" userId="4fd9f220-b393-41c3-9add-fdeea3366578" providerId="ADAL" clId="{A8453480-23EB-48DA-A8C6-1831F2984E77}" dt="2023-11-21T06:52:56.146" v="3946" actId="14100"/>
          <ac:spMkLst>
            <pc:docMk/>
            <pc:sldMk cId="86685736" sldId="267"/>
            <ac:spMk id="2" creationId="{298914DA-2C4D-D4B5-FDF4-5F060B58A025}"/>
          </ac:spMkLst>
        </pc:spChg>
        <pc:spChg chg="mod ord">
          <ac:chgData name="Veronika Hochmanová" userId="4fd9f220-b393-41c3-9add-fdeea3366578" providerId="ADAL" clId="{A8453480-23EB-48DA-A8C6-1831F2984E77}" dt="2023-11-21T07:00:25.847" v="4170" actId="20577"/>
          <ac:spMkLst>
            <pc:docMk/>
            <pc:sldMk cId="86685736" sldId="267"/>
            <ac:spMk id="3" creationId="{76AF2ED3-3E94-914F-9C1D-8A2DC80FAA9C}"/>
          </ac:spMkLst>
        </pc:spChg>
        <pc:spChg chg="add mod">
          <ac:chgData name="Veronika Hochmanová" userId="4fd9f220-b393-41c3-9add-fdeea3366578" providerId="ADAL" clId="{A8453480-23EB-48DA-A8C6-1831F2984E77}" dt="2023-11-21T07:01:46.347" v="4185" actId="14100"/>
          <ac:spMkLst>
            <pc:docMk/>
            <pc:sldMk cId="86685736" sldId="267"/>
            <ac:spMk id="4" creationId="{5D65EDD6-3B6E-8957-F459-BD26F3ED2D00}"/>
          </ac:spMkLst>
        </pc:spChg>
        <pc:spChg chg="add mod">
          <ac:chgData name="Veronika Hochmanová" userId="4fd9f220-b393-41c3-9add-fdeea3366578" providerId="ADAL" clId="{A8453480-23EB-48DA-A8C6-1831F2984E77}" dt="2023-11-21T07:01:54.227" v="4187" actId="14100"/>
          <ac:spMkLst>
            <pc:docMk/>
            <pc:sldMk cId="86685736" sldId="267"/>
            <ac:spMk id="7" creationId="{50CD7EAF-D22D-2CB6-A7A0-D9401DEF523C}"/>
          </ac:spMkLst>
        </pc:spChg>
        <pc:spChg chg="add">
          <ac:chgData name="Veronika Hochmanová" userId="4fd9f220-b393-41c3-9add-fdeea3366578" providerId="ADAL" clId="{A8453480-23EB-48DA-A8C6-1831F2984E77}" dt="2023-11-11T06:34:42.114" v="1517" actId="26606"/>
          <ac:spMkLst>
            <pc:docMk/>
            <pc:sldMk cId="86685736" sldId="267"/>
            <ac:spMk id="10247" creationId="{04812C46-200A-4DEB-A05E-3ED6C68C2387}"/>
          </ac:spMkLst>
        </pc:spChg>
        <pc:picChg chg="add mod">
          <ac:chgData name="Veronika Hochmanová" userId="4fd9f220-b393-41c3-9add-fdeea3366578" providerId="ADAL" clId="{A8453480-23EB-48DA-A8C6-1831F2984E77}" dt="2023-11-21T06:58:49.578" v="4135" actId="1076"/>
          <ac:picMkLst>
            <pc:docMk/>
            <pc:sldMk cId="86685736" sldId="267"/>
            <ac:picMk id="5" creationId="{26E3D625-2A17-9D11-620A-4A28D89237D9}"/>
          </ac:picMkLst>
        </pc:picChg>
        <pc:picChg chg="add del mod">
          <ac:chgData name="Veronika Hochmanová" userId="4fd9f220-b393-41c3-9add-fdeea3366578" providerId="ADAL" clId="{A8453480-23EB-48DA-A8C6-1831F2984E77}" dt="2023-11-21T06:59:09.728" v="4140"/>
          <ac:picMkLst>
            <pc:docMk/>
            <pc:sldMk cId="86685736" sldId="267"/>
            <ac:picMk id="6" creationId="{2FF1CF37-39C8-62B9-6EA2-0079B1D88D8B}"/>
          </ac:picMkLst>
        </pc:picChg>
        <pc:picChg chg="add mod">
          <ac:chgData name="Veronika Hochmanová" userId="4fd9f220-b393-41c3-9add-fdeea3366578" providerId="ADAL" clId="{A8453480-23EB-48DA-A8C6-1831F2984E77}" dt="2023-11-21T06:52:52.455" v="3945" actId="1076"/>
          <ac:picMkLst>
            <pc:docMk/>
            <pc:sldMk cId="86685736" sldId="267"/>
            <ac:picMk id="10242" creationId="{857BE65E-BDDB-EB71-B7B7-0798D261B680}"/>
          </ac:picMkLst>
        </pc:picChg>
      </pc:sldChg>
      <pc:sldChg chg="addSp delSp modSp new del mod setBg">
        <pc:chgData name="Veronika Hochmanová" userId="4fd9f220-b393-41c3-9add-fdeea3366578" providerId="ADAL" clId="{A8453480-23EB-48DA-A8C6-1831F2984E77}" dt="2023-11-21T07:00:49.472" v="4172" actId="2696"/>
        <pc:sldMkLst>
          <pc:docMk/>
          <pc:sldMk cId="1987614639" sldId="268"/>
        </pc:sldMkLst>
        <pc:spChg chg="mod">
          <ac:chgData name="Veronika Hochmanová" userId="4fd9f220-b393-41c3-9add-fdeea3366578" providerId="ADAL" clId="{A8453480-23EB-48DA-A8C6-1831F2984E77}" dt="2023-11-11T06:37:58.464" v="1633" actId="2711"/>
          <ac:spMkLst>
            <pc:docMk/>
            <pc:sldMk cId="1987614639" sldId="268"/>
            <ac:spMk id="2" creationId="{CEBAFECD-31BE-CC66-5932-CA205B5BA548}"/>
          </ac:spMkLst>
        </pc:spChg>
        <pc:spChg chg="mod ord">
          <ac:chgData name="Veronika Hochmanová" userId="4fd9f220-b393-41c3-9add-fdeea3366578" providerId="ADAL" clId="{A8453480-23EB-48DA-A8C6-1831F2984E77}" dt="2023-11-14T13:06:35.106" v="3545" actId="20577"/>
          <ac:spMkLst>
            <pc:docMk/>
            <pc:sldMk cId="1987614639" sldId="268"/>
            <ac:spMk id="3" creationId="{23C5870F-31CC-2811-B574-69A6E685CE2D}"/>
          </ac:spMkLst>
        </pc:spChg>
        <pc:spChg chg="add">
          <ac:chgData name="Veronika Hochmanová" userId="4fd9f220-b393-41c3-9add-fdeea3366578" providerId="ADAL" clId="{A8453480-23EB-48DA-A8C6-1831F2984E77}" dt="2023-11-11T06:37:04.652" v="1619" actId="26606"/>
          <ac:spMkLst>
            <pc:docMk/>
            <pc:sldMk cId="1987614639" sldId="268"/>
            <ac:spMk id="4103" creationId="{04812C46-200A-4DEB-A05E-3ED6C68C2387}"/>
          </ac:spMkLst>
        </pc:spChg>
        <pc:picChg chg="add del mod">
          <ac:chgData name="Veronika Hochmanová" userId="4fd9f220-b393-41c3-9add-fdeea3366578" providerId="ADAL" clId="{A8453480-23EB-48DA-A8C6-1831F2984E77}" dt="2023-11-11T06:37:23.274" v="1623" actId="478"/>
          <ac:picMkLst>
            <pc:docMk/>
            <pc:sldMk cId="1987614639" sldId="268"/>
            <ac:picMk id="4098" creationId="{DE74EE1A-8DCE-6A28-BDC4-78225C5E832E}"/>
          </ac:picMkLst>
        </pc:picChg>
        <pc:picChg chg="add mod">
          <ac:chgData name="Veronika Hochmanová" userId="4fd9f220-b393-41c3-9add-fdeea3366578" providerId="ADAL" clId="{A8453480-23EB-48DA-A8C6-1831F2984E77}" dt="2023-11-11T06:37:32.552" v="1628" actId="1076"/>
          <ac:picMkLst>
            <pc:docMk/>
            <pc:sldMk cId="1987614639" sldId="268"/>
            <ac:picMk id="4100" creationId="{B6A93E20-7726-5EC1-3CEC-18F1BB9686B7}"/>
          </ac:picMkLst>
        </pc:picChg>
      </pc:sldChg>
      <pc:sldChg chg="modSp new del mod ord">
        <pc:chgData name="Veronika Hochmanová" userId="4fd9f220-b393-41c3-9add-fdeea3366578" providerId="ADAL" clId="{A8453480-23EB-48DA-A8C6-1831F2984E77}" dt="2023-11-11T06:44:05.219" v="1910" actId="2696"/>
        <pc:sldMkLst>
          <pc:docMk/>
          <pc:sldMk cId="222225670" sldId="269"/>
        </pc:sldMkLst>
        <pc:spChg chg="mod">
          <ac:chgData name="Veronika Hochmanová" userId="4fd9f220-b393-41c3-9add-fdeea3366578" providerId="ADAL" clId="{A8453480-23EB-48DA-A8C6-1831F2984E77}" dt="2023-11-11T05:57:41.998" v="514"/>
          <ac:spMkLst>
            <pc:docMk/>
            <pc:sldMk cId="222225670" sldId="269"/>
            <ac:spMk id="2" creationId="{82E07A35-4B55-19DD-8013-C30C7C3F00AB}"/>
          </ac:spMkLst>
        </pc:spChg>
        <pc:spChg chg="mod">
          <ac:chgData name="Veronika Hochmanová" userId="4fd9f220-b393-41c3-9add-fdeea3366578" providerId="ADAL" clId="{A8453480-23EB-48DA-A8C6-1831F2984E77}" dt="2023-11-11T05:57:38.887" v="513" actId="5793"/>
          <ac:spMkLst>
            <pc:docMk/>
            <pc:sldMk cId="222225670" sldId="269"/>
            <ac:spMk id="3" creationId="{DE2F5469-3C24-499F-786E-EE16BCDCD433}"/>
          </ac:spMkLst>
        </pc:spChg>
      </pc:sldChg>
      <pc:sldChg chg="modSp new del mod">
        <pc:chgData name="Veronika Hochmanová" userId="4fd9f220-b393-41c3-9add-fdeea3366578" providerId="ADAL" clId="{A8453480-23EB-48DA-A8C6-1831F2984E77}" dt="2023-11-11T06:12:00.110" v="855" actId="2696"/>
        <pc:sldMkLst>
          <pc:docMk/>
          <pc:sldMk cId="3388858972" sldId="270"/>
        </pc:sldMkLst>
        <pc:spChg chg="mod">
          <ac:chgData name="Veronika Hochmanová" userId="4fd9f220-b393-41c3-9add-fdeea3366578" providerId="ADAL" clId="{A8453480-23EB-48DA-A8C6-1831F2984E77}" dt="2023-11-11T05:52:19.577" v="463"/>
          <ac:spMkLst>
            <pc:docMk/>
            <pc:sldMk cId="3388858972" sldId="270"/>
            <ac:spMk id="2" creationId="{4796DF22-2A49-C038-9F83-303C4CFCE52A}"/>
          </ac:spMkLst>
        </pc:spChg>
        <pc:spChg chg="mod">
          <ac:chgData name="Veronika Hochmanová" userId="4fd9f220-b393-41c3-9add-fdeea3366578" providerId="ADAL" clId="{A8453480-23EB-48DA-A8C6-1831F2984E77}" dt="2023-11-11T06:11:34.636" v="854" actId="20577"/>
          <ac:spMkLst>
            <pc:docMk/>
            <pc:sldMk cId="3388858972" sldId="270"/>
            <ac:spMk id="3" creationId="{87743B9B-8679-54F3-CC1C-09FCCEBFA7E8}"/>
          </ac:spMkLst>
        </pc:spChg>
      </pc:sldChg>
      <pc:sldChg chg="addSp delSp modSp new mod setBg modAnim">
        <pc:chgData name="Veronika Hochmanová" userId="4fd9f220-b393-41c3-9add-fdeea3366578" providerId="ADAL" clId="{A8453480-23EB-48DA-A8C6-1831F2984E77}" dt="2023-11-21T07:08:26.217" v="4344"/>
        <pc:sldMkLst>
          <pc:docMk/>
          <pc:sldMk cId="260932146" sldId="271"/>
        </pc:sldMkLst>
        <pc:spChg chg="del mod">
          <ac:chgData name="Veronika Hochmanová" userId="4fd9f220-b393-41c3-9add-fdeea3366578" providerId="ADAL" clId="{A8453480-23EB-48DA-A8C6-1831F2984E77}" dt="2023-11-11T06:41:07.496" v="1867" actId="478"/>
          <ac:spMkLst>
            <pc:docMk/>
            <pc:sldMk cId="260932146" sldId="271"/>
            <ac:spMk id="2" creationId="{50E46133-225D-5097-654D-9B732F04E936}"/>
          </ac:spMkLst>
        </pc:spChg>
        <pc:spChg chg="mod ord">
          <ac:chgData name="Veronika Hochmanová" userId="4fd9f220-b393-41c3-9add-fdeea3366578" providerId="ADAL" clId="{A8453480-23EB-48DA-A8C6-1831F2984E77}" dt="2023-11-21T07:02:05.125" v="4189" actId="27636"/>
          <ac:spMkLst>
            <pc:docMk/>
            <pc:sldMk cId="260932146" sldId="271"/>
            <ac:spMk id="3" creationId="{940B51C1-2870-20CE-B7E6-DFB596D3F2E6}"/>
          </ac:spMkLst>
        </pc:spChg>
        <pc:spChg chg="add mod">
          <ac:chgData name="Veronika Hochmanová" userId="4fd9f220-b393-41c3-9add-fdeea3366578" providerId="ADAL" clId="{A8453480-23EB-48DA-A8C6-1831F2984E77}" dt="2023-11-11T06:43:46.404" v="1908" actId="14100"/>
          <ac:spMkLst>
            <pc:docMk/>
            <pc:sldMk cId="260932146" sldId="271"/>
            <ac:spMk id="4" creationId="{95188EC3-E4F2-1637-B18B-E8DF85B33448}"/>
          </ac:spMkLst>
        </pc:spChg>
        <pc:spChg chg="add">
          <ac:chgData name="Veronika Hochmanová" userId="4fd9f220-b393-41c3-9add-fdeea3366578" providerId="ADAL" clId="{A8453480-23EB-48DA-A8C6-1831F2984E77}" dt="2023-11-11T06:42:08.284" v="1874" actId="26606"/>
          <ac:spMkLst>
            <pc:docMk/>
            <pc:sldMk cId="260932146" sldId="271"/>
            <ac:spMk id="11" creationId="{04812C46-200A-4DEB-A05E-3ED6C68C2387}"/>
          </ac:spMkLst>
        </pc:spChg>
        <pc:picChg chg="add del mod">
          <ac:chgData name="Veronika Hochmanová" userId="4fd9f220-b393-41c3-9add-fdeea3366578" providerId="ADAL" clId="{A8453480-23EB-48DA-A8C6-1831F2984E77}" dt="2023-11-11T06:42:05.413" v="1872" actId="478"/>
          <ac:picMkLst>
            <pc:docMk/>
            <pc:sldMk cId="260932146" sldId="271"/>
            <ac:picMk id="5" creationId="{8C32B532-7DE2-A9A2-BE81-691243FD2B71}"/>
          </ac:picMkLst>
        </pc:picChg>
        <pc:picChg chg="add del mod">
          <ac:chgData name="Veronika Hochmanová" userId="4fd9f220-b393-41c3-9add-fdeea3366578" providerId="ADAL" clId="{A8453480-23EB-48DA-A8C6-1831F2984E77}" dt="2023-11-11T06:47:48.422" v="2197" actId="478"/>
          <ac:picMkLst>
            <pc:docMk/>
            <pc:sldMk cId="260932146" sldId="271"/>
            <ac:picMk id="6" creationId="{A19A6B1D-FB83-2534-9DC4-3EFFCA777567}"/>
          </ac:picMkLst>
        </pc:picChg>
        <pc:picChg chg="add del">
          <ac:chgData name="Veronika Hochmanová" userId="4fd9f220-b393-41c3-9add-fdeea3366578" providerId="ADAL" clId="{A8453480-23EB-48DA-A8C6-1831F2984E77}" dt="2023-11-11T06:41:07.496" v="1867" actId="478"/>
          <ac:picMkLst>
            <pc:docMk/>
            <pc:sldMk cId="260932146" sldId="271"/>
            <ac:picMk id="11266" creationId="{3C2DD05C-D585-B3F3-8FCD-08DA0FC0FAA2}"/>
          </ac:picMkLst>
        </pc:picChg>
        <pc:picChg chg="add del">
          <ac:chgData name="Veronika Hochmanová" userId="4fd9f220-b393-41c3-9add-fdeea3366578" providerId="ADAL" clId="{A8453480-23EB-48DA-A8C6-1831F2984E77}" dt="2023-11-11T06:47:43.941" v="2195"/>
          <ac:picMkLst>
            <pc:docMk/>
            <pc:sldMk cId="260932146" sldId="271"/>
            <ac:picMk id="11268" creationId="{CB5F250F-AFB2-E80E-0CE2-F9973CF0E02E}"/>
          </ac:picMkLst>
        </pc:picChg>
        <pc:picChg chg="add mod">
          <ac:chgData name="Veronika Hochmanová" userId="4fd9f220-b393-41c3-9add-fdeea3366578" providerId="ADAL" clId="{A8453480-23EB-48DA-A8C6-1831F2984E77}" dt="2023-11-11T06:48:18.381" v="2206" actId="14100"/>
          <ac:picMkLst>
            <pc:docMk/>
            <pc:sldMk cId="260932146" sldId="271"/>
            <ac:picMk id="11270" creationId="{4FAA7229-E7FF-B7D7-C531-5A91CE439324}"/>
          </ac:picMkLst>
        </pc:picChg>
      </pc:sldChg>
      <pc:sldChg chg="modSp new del mod">
        <pc:chgData name="Veronika Hochmanová" userId="4fd9f220-b393-41c3-9add-fdeea3366578" providerId="ADAL" clId="{A8453480-23EB-48DA-A8C6-1831F2984E77}" dt="2023-11-11T06:44:57.999" v="1913" actId="2696"/>
        <pc:sldMkLst>
          <pc:docMk/>
          <pc:sldMk cId="1979465046" sldId="272"/>
        </pc:sldMkLst>
        <pc:spChg chg="mod">
          <ac:chgData name="Veronika Hochmanová" userId="4fd9f220-b393-41c3-9add-fdeea3366578" providerId="ADAL" clId="{A8453480-23EB-48DA-A8C6-1831F2984E77}" dt="2023-11-11T05:58:16.799" v="541" actId="20577"/>
          <ac:spMkLst>
            <pc:docMk/>
            <pc:sldMk cId="1979465046" sldId="272"/>
            <ac:spMk id="2" creationId="{35B18293-D3C6-46A3-F3CE-618801F73E30}"/>
          </ac:spMkLst>
        </pc:spChg>
        <pc:spChg chg="mod">
          <ac:chgData name="Veronika Hochmanová" userId="4fd9f220-b393-41c3-9add-fdeea3366578" providerId="ADAL" clId="{A8453480-23EB-48DA-A8C6-1831F2984E77}" dt="2023-11-11T06:44:53.150" v="1912" actId="27636"/>
          <ac:spMkLst>
            <pc:docMk/>
            <pc:sldMk cId="1979465046" sldId="272"/>
            <ac:spMk id="3" creationId="{27EE31FC-5D0E-EEE2-32FD-8B29AEE9A81F}"/>
          </ac:spMkLst>
        </pc:spChg>
      </pc:sldChg>
      <pc:sldChg chg="addSp delSp modSp new mod setBg modAnim">
        <pc:chgData name="Veronika Hochmanová" userId="4fd9f220-b393-41c3-9add-fdeea3366578" providerId="ADAL" clId="{A8453480-23EB-48DA-A8C6-1831F2984E77}" dt="2023-11-21T07:13:50.894" v="4477"/>
        <pc:sldMkLst>
          <pc:docMk/>
          <pc:sldMk cId="1617377899" sldId="273"/>
        </pc:sldMkLst>
        <pc:spChg chg="mod">
          <ac:chgData name="Veronika Hochmanová" userId="4fd9f220-b393-41c3-9add-fdeea3366578" providerId="ADAL" clId="{A8453480-23EB-48DA-A8C6-1831F2984E77}" dt="2023-11-21T07:09:34.942" v="4395" actId="14100"/>
          <ac:spMkLst>
            <pc:docMk/>
            <pc:sldMk cId="1617377899" sldId="273"/>
            <ac:spMk id="2" creationId="{26C5F56E-0CA5-6EC3-3C7E-95E6641BF1BE}"/>
          </ac:spMkLst>
        </pc:spChg>
        <pc:spChg chg="mod ord">
          <ac:chgData name="Veronika Hochmanová" userId="4fd9f220-b393-41c3-9add-fdeea3366578" providerId="ADAL" clId="{A8453480-23EB-48DA-A8C6-1831F2984E77}" dt="2023-11-21T07:09:46.657" v="4399" actId="255"/>
          <ac:spMkLst>
            <pc:docMk/>
            <pc:sldMk cId="1617377899" sldId="273"/>
            <ac:spMk id="3" creationId="{63DFB183-FB8D-F6C2-75DF-393D4E15970B}"/>
          </ac:spMkLst>
        </pc:spChg>
        <pc:spChg chg="add">
          <ac:chgData name="Veronika Hochmanová" userId="4fd9f220-b393-41c3-9add-fdeea3366578" providerId="ADAL" clId="{A8453480-23EB-48DA-A8C6-1831F2984E77}" dt="2023-11-11T10:33:26.364" v="2239" actId="26606"/>
          <ac:spMkLst>
            <pc:docMk/>
            <pc:sldMk cId="1617377899" sldId="273"/>
            <ac:spMk id="9" creationId="{04812C46-200A-4DEB-A05E-3ED6C68C2387}"/>
          </ac:spMkLst>
        </pc:spChg>
        <pc:spChg chg="add del">
          <ac:chgData name="Veronika Hochmanová" userId="4fd9f220-b393-41c3-9add-fdeea3366578" providerId="ADAL" clId="{A8453480-23EB-48DA-A8C6-1831F2984E77}" dt="2023-11-11T06:48:59.822" v="2225" actId="26606"/>
          <ac:spMkLst>
            <pc:docMk/>
            <pc:sldMk cId="1617377899" sldId="273"/>
            <ac:spMk id="12295" creationId="{04812C46-200A-4DEB-A05E-3ED6C68C2387}"/>
          </ac:spMkLst>
        </pc:spChg>
        <pc:picChg chg="add del mod">
          <ac:chgData name="Veronika Hochmanová" userId="4fd9f220-b393-41c3-9add-fdeea3366578" providerId="ADAL" clId="{A8453480-23EB-48DA-A8C6-1831F2984E77}" dt="2023-11-11T10:33:35.402" v="2240" actId="478"/>
          <ac:picMkLst>
            <pc:docMk/>
            <pc:sldMk cId="1617377899" sldId="273"/>
            <ac:picMk id="4" creationId="{E22A2031-3A10-B5F6-DF10-6B4E0A79AEB2}"/>
          </ac:picMkLst>
        </pc:picChg>
        <pc:picChg chg="add mod">
          <ac:chgData name="Veronika Hochmanová" userId="4fd9f220-b393-41c3-9add-fdeea3366578" providerId="ADAL" clId="{A8453480-23EB-48DA-A8C6-1831F2984E77}" dt="2023-11-11T10:33:36.301" v="2241"/>
          <ac:picMkLst>
            <pc:docMk/>
            <pc:sldMk cId="1617377899" sldId="273"/>
            <ac:picMk id="5" creationId="{84BA1FA2-868C-3E06-BA33-CBB415C1086F}"/>
          </ac:picMkLst>
        </pc:picChg>
        <pc:picChg chg="add del mod">
          <ac:chgData name="Veronika Hochmanová" userId="4fd9f220-b393-41c3-9add-fdeea3366578" providerId="ADAL" clId="{A8453480-23EB-48DA-A8C6-1831F2984E77}" dt="2023-11-11T06:49:00.254" v="2226"/>
          <ac:picMkLst>
            <pc:docMk/>
            <pc:sldMk cId="1617377899" sldId="273"/>
            <ac:picMk id="12290" creationId="{A9B39D8E-9381-3211-E821-940F5701E7E9}"/>
          </ac:picMkLst>
        </pc:picChg>
      </pc:sldChg>
      <pc:sldChg chg="addSp delSp modSp new mod setBg modAnim">
        <pc:chgData name="Veronika Hochmanová" userId="4fd9f220-b393-41c3-9add-fdeea3366578" providerId="ADAL" clId="{A8453480-23EB-48DA-A8C6-1831F2984E77}" dt="2023-11-21T07:16:31.936" v="4498"/>
        <pc:sldMkLst>
          <pc:docMk/>
          <pc:sldMk cId="187547100" sldId="274"/>
        </pc:sldMkLst>
        <pc:spChg chg="mod">
          <ac:chgData name="Veronika Hochmanová" userId="4fd9f220-b393-41c3-9add-fdeea3366578" providerId="ADAL" clId="{A8453480-23EB-48DA-A8C6-1831F2984E77}" dt="2023-11-21T07:10:31.246" v="4415" actId="20577"/>
          <ac:spMkLst>
            <pc:docMk/>
            <pc:sldMk cId="187547100" sldId="274"/>
            <ac:spMk id="2" creationId="{CF3A36B6-F027-C9BA-287C-E08A04D90469}"/>
          </ac:spMkLst>
        </pc:spChg>
        <pc:spChg chg="mod ord">
          <ac:chgData name="Veronika Hochmanová" userId="4fd9f220-b393-41c3-9add-fdeea3366578" providerId="ADAL" clId="{A8453480-23EB-48DA-A8C6-1831F2984E77}" dt="2023-11-21T07:11:13.933" v="4433" actId="27636"/>
          <ac:spMkLst>
            <pc:docMk/>
            <pc:sldMk cId="187547100" sldId="274"/>
            <ac:spMk id="3" creationId="{59C5E8D0-1046-B5D8-120B-9BADE329BB02}"/>
          </ac:spMkLst>
        </pc:spChg>
        <pc:spChg chg="add del">
          <ac:chgData name="Veronika Hochmanová" userId="4fd9f220-b393-41c3-9add-fdeea3366578" providerId="ADAL" clId="{A8453480-23EB-48DA-A8C6-1831F2984E77}" dt="2023-11-11T06:01:37.018" v="663"/>
          <ac:spMkLst>
            <pc:docMk/>
            <pc:sldMk cId="187547100" sldId="274"/>
            <ac:spMk id="4" creationId="{28DEF6EE-3C51-381C-5D2E-867C462C1225}"/>
          </ac:spMkLst>
        </pc:spChg>
        <pc:spChg chg="add mod">
          <ac:chgData name="Veronika Hochmanová" userId="4fd9f220-b393-41c3-9add-fdeea3366578" providerId="ADAL" clId="{A8453480-23EB-48DA-A8C6-1831F2984E77}" dt="2023-11-21T07:12:17.743" v="4454" actId="1076"/>
          <ac:spMkLst>
            <pc:docMk/>
            <pc:sldMk cId="187547100" sldId="274"/>
            <ac:spMk id="5" creationId="{89A913FA-B504-D7C4-E50F-064F26C93B07}"/>
          </ac:spMkLst>
        </pc:spChg>
        <pc:spChg chg="add del">
          <ac:chgData name="Veronika Hochmanová" userId="4fd9f220-b393-41c3-9add-fdeea3366578" providerId="ADAL" clId="{A8453480-23EB-48DA-A8C6-1831F2984E77}" dt="2023-11-11T06:01:40.705" v="666"/>
          <ac:spMkLst>
            <pc:docMk/>
            <pc:sldMk cId="187547100" sldId="274"/>
            <ac:spMk id="5" creationId="{8D15E3E6-7DA8-92A3-1DA5-1075A320F6BA}"/>
          </ac:spMkLst>
        </pc:spChg>
        <pc:spChg chg="add del">
          <ac:chgData name="Veronika Hochmanová" userId="4fd9f220-b393-41c3-9add-fdeea3366578" providerId="ADAL" clId="{A8453480-23EB-48DA-A8C6-1831F2984E77}" dt="2023-11-11T06:02:07.191" v="673"/>
          <ac:spMkLst>
            <pc:docMk/>
            <pc:sldMk cId="187547100" sldId="274"/>
            <ac:spMk id="6" creationId="{59199223-CEC8-750A-5ABC-8A0D7D89BA6C}"/>
          </ac:spMkLst>
        </pc:spChg>
        <pc:spChg chg="add del">
          <ac:chgData name="Veronika Hochmanová" userId="4fd9f220-b393-41c3-9add-fdeea3366578" providerId="ADAL" clId="{A8453480-23EB-48DA-A8C6-1831F2984E77}" dt="2023-11-21T07:11:24.531" v="4437" actId="22"/>
          <ac:spMkLst>
            <pc:docMk/>
            <pc:sldMk cId="187547100" sldId="274"/>
            <ac:spMk id="7" creationId="{185E5777-E693-E634-615B-25EBB4195A3D}"/>
          </ac:spMkLst>
        </pc:spChg>
        <pc:spChg chg="add del">
          <ac:chgData name="Veronika Hochmanová" userId="4fd9f220-b393-41c3-9add-fdeea3366578" providerId="ADAL" clId="{A8453480-23EB-48DA-A8C6-1831F2984E77}" dt="2023-11-11T10:41:13.173" v="2771" actId="22"/>
          <ac:spMkLst>
            <pc:docMk/>
            <pc:sldMk cId="187547100" sldId="274"/>
            <ac:spMk id="8" creationId="{9C196262-C5DD-6EE7-351E-31DC14A41470}"/>
          </ac:spMkLst>
        </pc:spChg>
        <pc:spChg chg="add mod">
          <ac:chgData name="Veronika Hochmanová" userId="4fd9f220-b393-41c3-9add-fdeea3366578" providerId="ADAL" clId="{A8453480-23EB-48DA-A8C6-1831F2984E77}" dt="2023-11-21T07:11:54.882" v="4447" actId="1076"/>
          <ac:spMkLst>
            <pc:docMk/>
            <pc:sldMk cId="187547100" sldId="274"/>
            <ac:spMk id="9" creationId="{13D54BDA-4576-3EC6-5236-CBE348666550}"/>
          </ac:spMkLst>
        </pc:spChg>
        <pc:spChg chg="add">
          <ac:chgData name="Veronika Hochmanová" userId="4fd9f220-b393-41c3-9add-fdeea3366578" providerId="ADAL" clId="{A8453480-23EB-48DA-A8C6-1831F2984E77}" dt="2023-11-11T10:41:20.786" v="2773" actId="26606"/>
          <ac:spMkLst>
            <pc:docMk/>
            <pc:sldMk cId="187547100" sldId="274"/>
            <ac:spMk id="14" creationId="{04812C46-200A-4DEB-A05E-3ED6C68C2387}"/>
          </ac:spMkLst>
        </pc:spChg>
        <pc:picChg chg="add del mod">
          <ac:chgData name="Veronika Hochmanová" userId="4fd9f220-b393-41c3-9add-fdeea3366578" providerId="ADAL" clId="{A8453480-23EB-48DA-A8C6-1831F2984E77}" dt="2023-11-11T10:41:22.678" v="2774" actId="478"/>
          <ac:picMkLst>
            <pc:docMk/>
            <pc:sldMk cId="187547100" sldId="274"/>
            <ac:picMk id="9" creationId="{48AD507A-B322-45D5-D015-E90EEEA12E16}"/>
          </ac:picMkLst>
        </pc:picChg>
        <pc:picChg chg="add mod">
          <ac:chgData name="Veronika Hochmanová" userId="4fd9f220-b393-41c3-9add-fdeea3366578" providerId="ADAL" clId="{A8453480-23EB-48DA-A8C6-1831F2984E77}" dt="2023-11-21T07:11:07.942" v="4430" actId="1076"/>
          <ac:picMkLst>
            <pc:docMk/>
            <pc:sldMk cId="187547100" sldId="274"/>
            <ac:picMk id="10" creationId="{0226E8FC-3EAF-5A92-9A6C-C360CA482C27}"/>
          </ac:picMkLst>
        </pc:picChg>
        <pc:picChg chg="add del">
          <ac:chgData name="Veronika Hochmanová" userId="4fd9f220-b393-41c3-9add-fdeea3366578" providerId="ADAL" clId="{A8453480-23EB-48DA-A8C6-1831F2984E77}" dt="2023-11-11T06:01:37.018" v="663"/>
          <ac:picMkLst>
            <pc:docMk/>
            <pc:sldMk cId="187547100" sldId="274"/>
            <ac:picMk id="1026" creationId="{56D247B0-8BB2-421A-D0F9-1E4EFFC60F0C}"/>
          </ac:picMkLst>
        </pc:picChg>
        <pc:picChg chg="add del">
          <ac:chgData name="Veronika Hochmanová" userId="4fd9f220-b393-41c3-9add-fdeea3366578" providerId="ADAL" clId="{A8453480-23EB-48DA-A8C6-1831F2984E77}" dt="2023-11-11T06:01:40.705" v="666"/>
          <ac:picMkLst>
            <pc:docMk/>
            <pc:sldMk cId="187547100" sldId="274"/>
            <ac:picMk id="1028" creationId="{A373E578-F7EA-1720-756D-D151169C8A7F}"/>
          </ac:picMkLst>
        </pc:picChg>
        <pc:picChg chg="add del">
          <ac:chgData name="Veronika Hochmanová" userId="4fd9f220-b393-41c3-9add-fdeea3366578" providerId="ADAL" clId="{A8453480-23EB-48DA-A8C6-1831F2984E77}" dt="2023-11-11T06:02:07.191" v="673"/>
          <ac:picMkLst>
            <pc:docMk/>
            <pc:sldMk cId="187547100" sldId="274"/>
            <ac:picMk id="1030" creationId="{50D58E47-B08C-6E65-C3C3-012E4B7FB7D6}"/>
          </ac:picMkLst>
        </pc:picChg>
      </pc:sldChg>
      <pc:sldChg chg="modSp new del mod ord">
        <pc:chgData name="Veronika Hochmanová" userId="4fd9f220-b393-41c3-9add-fdeea3366578" providerId="ADAL" clId="{A8453480-23EB-48DA-A8C6-1831F2984E77}" dt="2023-11-11T10:32:50.707" v="2233" actId="2696"/>
        <pc:sldMkLst>
          <pc:docMk/>
          <pc:sldMk cId="3662716658" sldId="275"/>
        </pc:sldMkLst>
        <pc:spChg chg="mod">
          <ac:chgData name="Veronika Hochmanová" userId="4fd9f220-b393-41c3-9add-fdeea3366578" providerId="ADAL" clId="{A8453480-23EB-48DA-A8C6-1831F2984E77}" dt="2023-11-11T10:32:45.616" v="2232" actId="2711"/>
          <ac:spMkLst>
            <pc:docMk/>
            <pc:sldMk cId="3662716658" sldId="275"/>
            <ac:spMk id="2" creationId="{17925FB5-F7C4-1F7A-485C-7C1D9E50E5BA}"/>
          </ac:spMkLst>
        </pc:spChg>
        <pc:spChg chg="mod">
          <ac:chgData name="Veronika Hochmanová" userId="4fd9f220-b393-41c3-9add-fdeea3366578" providerId="ADAL" clId="{A8453480-23EB-48DA-A8C6-1831F2984E77}" dt="2023-11-11T06:00:37.752" v="649"/>
          <ac:spMkLst>
            <pc:docMk/>
            <pc:sldMk cId="3662716658" sldId="275"/>
            <ac:spMk id="3" creationId="{74F825CC-39B3-20DC-3B40-26EE82C06BB4}"/>
          </ac:spMkLst>
        </pc:spChg>
      </pc:sldChg>
      <pc:sldChg chg="addSp delSp modSp new mod setBg modAnim">
        <pc:chgData name="Veronika Hochmanová" userId="4fd9f220-b393-41c3-9add-fdeea3366578" providerId="ADAL" clId="{A8453480-23EB-48DA-A8C6-1831F2984E77}" dt="2023-11-21T07:14:17.340" v="4483"/>
        <pc:sldMkLst>
          <pc:docMk/>
          <pc:sldMk cId="4133918202" sldId="276"/>
        </pc:sldMkLst>
        <pc:spChg chg="mod">
          <ac:chgData name="Veronika Hochmanová" userId="4fd9f220-b393-41c3-9add-fdeea3366578" providerId="ADAL" clId="{A8453480-23EB-48DA-A8C6-1831F2984E77}" dt="2023-11-21T07:12:48.798" v="4466" actId="14100"/>
          <ac:spMkLst>
            <pc:docMk/>
            <pc:sldMk cId="4133918202" sldId="276"/>
            <ac:spMk id="2" creationId="{09E30477-7387-B9DE-39EB-8742294A3F7E}"/>
          </ac:spMkLst>
        </pc:spChg>
        <pc:spChg chg="mod ord">
          <ac:chgData name="Veronika Hochmanová" userId="4fd9f220-b393-41c3-9add-fdeea3366578" providerId="ADAL" clId="{A8453480-23EB-48DA-A8C6-1831F2984E77}" dt="2023-11-21T07:13:12.918" v="4472" actId="14100"/>
          <ac:spMkLst>
            <pc:docMk/>
            <pc:sldMk cId="4133918202" sldId="276"/>
            <ac:spMk id="3" creationId="{F66DA8B9-A76B-C234-6454-1EE7E6E1F583}"/>
          </ac:spMkLst>
        </pc:spChg>
        <pc:spChg chg="add">
          <ac:chgData name="Veronika Hochmanová" userId="4fd9f220-b393-41c3-9add-fdeea3366578" providerId="ADAL" clId="{A8453480-23EB-48DA-A8C6-1831F2984E77}" dt="2023-11-11T10:43:20.072" v="2811" actId="26606"/>
          <ac:spMkLst>
            <pc:docMk/>
            <pc:sldMk cId="4133918202" sldId="276"/>
            <ac:spMk id="9" creationId="{04812C46-200A-4DEB-A05E-3ED6C68C2387}"/>
          </ac:spMkLst>
        </pc:spChg>
        <pc:picChg chg="add del mod">
          <ac:chgData name="Veronika Hochmanová" userId="4fd9f220-b393-41c3-9add-fdeea3366578" providerId="ADAL" clId="{A8453480-23EB-48DA-A8C6-1831F2984E77}" dt="2023-11-11T10:43:23.108" v="2812" actId="478"/>
          <ac:picMkLst>
            <pc:docMk/>
            <pc:sldMk cId="4133918202" sldId="276"/>
            <ac:picMk id="4" creationId="{7B0951E4-02F4-BCE7-8D39-57462DF8C673}"/>
          </ac:picMkLst>
        </pc:picChg>
        <pc:picChg chg="add mod">
          <ac:chgData name="Veronika Hochmanová" userId="4fd9f220-b393-41c3-9add-fdeea3366578" providerId="ADAL" clId="{A8453480-23EB-48DA-A8C6-1831F2984E77}" dt="2023-11-11T10:45:41.897" v="2950" actId="1035"/>
          <ac:picMkLst>
            <pc:docMk/>
            <pc:sldMk cId="4133918202" sldId="276"/>
            <ac:picMk id="5" creationId="{3328CCF7-FB68-0F65-2050-4C75FD34813A}"/>
          </ac:picMkLst>
        </pc:picChg>
      </pc:sldChg>
      <pc:sldChg chg="addSp delSp modSp new del mod ord setBg modAnim">
        <pc:chgData name="Veronika Hochmanová" userId="4fd9f220-b393-41c3-9add-fdeea3366578" providerId="ADAL" clId="{A8453480-23EB-48DA-A8C6-1831F2984E77}" dt="2023-11-21T07:15:57.183" v="4496" actId="2696"/>
        <pc:sldMkLst>
          <pc:docMk/>
          <pc:sldMk cId="3693145091" sldId="277"/>
        </pc:sldMkLst>
        <pc:spChg chg="mod">
          <ac:chgData name="Veronika Hochmanová" userId="4fd9f220-b393-41c3-9add-fdeea3366578" providerId="ADAL" clId="{A8453480-23EB-48DA-A8C6-1831F2984E77}" dt="2023-11-21T07:10:10.851" v="4404" actId="14100"/>
          <ac:spMkLst>
            <pc:docMk/>
            <pc:sldMk cId="3693145091" sldId="277"/>
            <ac:spMk id="2" creationId="{91CCC51C-921B-951E-7CC9-4B215410583B}"/>
          </ac:spMkLst>
        </pc:spChg>
        <pc:spChg chg="mod ord">
          <ac:chgData name="Veronika Hochmanová" userId="4fd9f220-b393-41c3-9add-fdeea3366578" providerId="ADAL" clId="{A8453480-23EB-48DA-A8C6-1831F2984E77}" dt="2023-11-21T07:10:22.801" v="4407" actId="255"/>
          <ac:spMkLst>
            <pc:docMk/>
            <pc:sldMk cId="3693145091" sldId="277"/>
            <ac:spMk id="3" creationId="{E37B0202-CE97-7B57-1DAF-8F3F4C28E7F8}"/>
          </ac:spMkLst>
        </pc:spChg>
        <pc:spChg chg="add">
          <ac:chgData name="Veronika Hochmanová" userId="4fd9f220-b393-41c3-9add-fdeea3366578" providerId="ADAL" clId="{A8453480-23EB-48DA-A8C6-1831F2984E77}" dt="2023-11-11T10:36:45.523" v="2426" actId="26606"/>
          <ac:spMkLst>
            <pc:docMk/>
            <pc:sldMk cId="3693145091" sldId="277"/>
            <ac:spMk id="9" creationId="{04812C46-200A-4DEB-A05E-3ED6C68C2387}"/>
          </ac:spMkLst>
        </pc:spChg>
        <pc:picChg chg="add del mod">
          <ac:chgData name="Veronika Hochmanová" userId="4fd9f220-b393-41c3-9add-fdeea3366578" providerId="ADAL" clId="{A8453480-23EB-48DA-A8C6-1831F2984E77}" dt="2023-11-11T10:36:48.147" v="2427" actId="478"/>
          <ac:picMkLst>
            <pc:docMk/>
            <pc:sldMk cId="3693145091" sldId="277"/>
            <ac:picMk id="4" creationId="{55E0FA4C-BCAA-F018-FA9E-17DF70B66F02}"/>
          </ac:picMkLst>
        </pc:picChg>
        <pc:picChg chg="add mod">
          <ac:chgData name="Veronika Hochmanová" userId="4fd9f220-b393-41c3-9add-fdeea3366578" providerId="ADAL" clId="{A8453480-23EB-48DA-A8C6-1831F2984E77}" dt="2023-11-11T10:42:32.838" v="2801" actId="1035"/>
          <ac:picMkLst>
            <pc:docMk/>
            <pc:sldMk cId="3693145091" sldId="277"/>
            <ac:picMk id="5" creationId="{9DC23E02-54EC-ACE8-7C00-7ED58992FED3}"/>
          </ac:picMkLst>
        </pc:picChg>
      </pc:sldChg>
      <pc:sldChg chg="addSp delSp modSp new mod setBg modAnim">
        <pc:chgData name="Veronika Hochmanová" userId="4fd9f220-b393-41c3-9add-fdeea3366578" providerId="ADAL" clId="{A8453480-23EB-48DA-A8C6-1831F2984E77}" dt="2023-11-21T07:14:22.279" v="4484"/>
        <pc:sldMkLst>
          <pc:docMk/>
          <pc:sldMk cId="4242224793" sldId="278"/>
        </pc:sldMkLst>
        <pc:spChg chg="mod">
          <ac:chgData name="Veronika Hochmanová" userId="4fd9f220-b393-41c3-9add-fdeea3366578" providerId="ADAL" clId="{A8453480-23EB-48DA-A8C6-1831F2984E77}" dt="2023-11-21T07:13:22.288" v="4473"/>
          <ac:spMkLst>
            <pc:docMk/>
            <pc:sldMk cId="4242224793" sldId="278"/>
            <ac:spMk id="2" creationId="{9716D79A-998F-B958-74CE-9A9F3FF07858}"/>
          </ac:spMkLst>
        </pc:spChg>
        <pc:spChg chg="mod ord">
          <ac:chgData name="Veronika Hochmanová" userId="4fd9f220-b393-41c3-9add-fdeea3366578" providerId="ADAL" clId="{A8453480-23EB-48DA-A8C6-1831F2984E77}" dt="2023-11-21T07:13:35.016" v="4476" actId="404"/>
          <ac:spMkLst>
            <pc:docMk/>
            <pc:sldMk cId="4242224793" sldId="278"/>
            <ac:spMk id="3" creationId="{345F38A6-1F6A-F140-B88D-6C313797BBEE}"/>
          </ac:spMkLst>
        </pc:spChg>
        <pc:spChg chg="add">
          <ac:chgData name="Veronika Hochmanová" userId="4fd9f220-b393-41c3-9add-fdeea3366578" providerId="ADAL" clId="{A8453480-23EB-48DA-A8C6-1831F2984E77}" dt="2023-11-11T10:48:51.539" v="3287" actId="26606"/>
          <ac:spMkLst>
            <pc:docMk/>
            <pc:sldMk cId="4242224793" sldId="278"/>
            <ac:spMk id="9" creationId="{04812C46-200A-4DEB-A05E-3ED6C68C2387}"/>
          </ac:spMkLst>
        </pc:spChg>
        <pc:picChg chg="add del mod">
          <ac:chgData name="Veronika Hochmanová" userId="4fd9f220-b393-41c3-9add-fdeea3366578" providerId="ADAL" clId="{A8453480-23EB-48DA-A8C6-1831F2984E77}" dt="2023-11-11T10:48:53.334" v="3288" actId="478"/>
          <ac:picMkLst>
            <pc:docMk/>
            <pc:sldMk cId="4242224793" sldId="278"/>
            <ac:picMk id="4" creationId="{94C43648-378B-8D07-4617-1BDB3A99730B}"/>
          </ac:picMkLst>
        </pc:picChg>
        <pc:picChg chg="add mod">
          <ac:chgData name="Veronika Hochmanová" userId="4fd9f220-b393-41c3-9add-fdeea3366578" providerId="ADAL" clId="{A8453480-23EB-48DA-A8C6-1831F2984E77}" dt="2023-11-11T10:48:54.030" v="3289"/>
          <ac:picMkLst>
            <pc:docMk/>
            <pc:sldMk cId="4242224793" sldId="278"/>
            <ac:picMk id="5" creationId="{793C7089-31CD-6AC2-977D-31CC3649C214}"/>
          </ac:picMkLst>
        </pc:picChg>
      </pc:sldChg>
      <pc:sldChg chg="add del">
        <pc:chgData name="Veronika Hochmanová" userId="4fd9f220-b393-41c3-9add-fdeea3366578" providerId="ADAL" clId="{A8453480-23EB-48DA-A8C6-1831F2984E77}" dt="2023-11-11T10:43:12.625" v="2809"/>
        <pc:sldMkLst>
          <pc:docMk/>
          <pc:sldMk cId="1611884800" sldId="279"/>
        </pc:sldMkLst>
      </pc:sldChg>
      <pc:sldChg chg="add del">
        <pc:chgData name="Veronika Hochmanová" userId="4fd9f220-b393-41c3-9add-fdeea3366578" providerId="ADAL" clId="{A8453480-23EB-48DA-A8C6-1831F2984E77}" dt="2023-11-11T10:43:09.431" v="2807"/>
        <pc:sldMkLst>
          <pc:docMk/>
          <pc:sldMk cId="1884733624" sldId="279"/>
        </pc:sldMkLst>
      </pc:sldChg>
      <pc:sldChg chg="add del">
        <pc:chgData name="Veronika Hochmanová" userId="4fd9f220-b393-41c3-9add-fdeea3366578" providerId="ADAL" clId="{A8453480-23EB-48DA-A8C6-1831F2984E77}" dt="2023-11-11T10:33:14.440" v="2237"/>
        <pc:sldMkLst>
          <pc:docMk/>
          <pc:sldMk cId="3060331342" sldId="279"/>
        </pc:sldMkLst>
      </pc:sldChg>
      <pc:sldChg chg="modSp new del mod">
        <pc:chgData name="Veronika Hochmanová" userId="4fd9f220-b393-41c3-9add-fdeea3366578" providerId="ADAL" clId="{A8453480-23EB-48DA-A8C6-1831F2984E77}" dt="2023-11-11T10:42:55.816" v="2804" actId="2696"/>
        <pc:sldMkLst>
          <pc:docMk/>
          <pc:sldMk cId="3630895408" sldId="279"/>
        </pc:sldMkLst>
        <pc:spChg chg="mod">
          <ac:chgData name="Veronika Hochmanová" userId="4fd9f220-b393-41c3-9add-fdeea3366578" providerId="ADAL" clId="{A8453480-23EB-48DA-A8C6-1831F2984E77}" dt="2023-11-11T10:37:56.706" v="2445"/>
          <ac:spMkLst>
            <pc:docMk/>
            <pc:sldMk cId="3630895408" sldId="279"/>
            <ac:spMk id="2" creationId="{538E2289-7BAC-224A-12A0-3D13D032F067}"/>
          </ac:spMkLst>
        </pc:spChg>
        <pc:spChg chg="mod">
          <ac:chgData name="Veronika Hochmanová" userId="4fd9f220-b393-41c3-9add-fdeea3366578" providerId="ADAL" clId="{A8453480-23EB-48DA-A8C6-1831F2984E77}" dt="2023-11-11T10:37:42.744" v="2441"/>
          <ac:spMkLst>
            <pc:docMk/>
            <pc:sldMk cId="3630895408" sldId="279"/>
            <ac:spMk id="3" creationId="{D2E40E42-4E51-A9E8-8A00-9EAF1F838381}"/>
          </ac:spMkLst>
        </pc:spChg>
      </pc:sldChg>
      <pc:sldChg chg="addSp delSp modSp new mod setBg modClrScheme setClrOvrMap chgLayout">
        <pc:chgData name="Veronika Hochmanová" userId="4fd9f220-b393-41c3-9add-fdeea3366578" providerId="ADAL" clId="{A8453480-23EB-48DA-A8C6-1831F2984E77}" dt="2023-11-11T10:51:08.857" v="3338" actId="2711"/>
        <pc:sldMkLst>
          <pc:docMk/>
          <pc:sldMk cId="3725498399" sldId="279"/>
        </pc:sldMkLst>
        <pc:spChg chg="del mod ord">
          <ac:chgData name="Veronika Hochmanová" userId="4fd9f220-b393-41c3-9add-fdeea3366578" providerId="ADAL" clId="{A8453480-23EB-48DA-A8C6-1831F2984E77}" dt="2023-11-11T10:50:16.517" v="3319" actId="700"/>
          <ac:spMkLst>
            <pc:docMk/>
            <pc:sldMk cId="3725498399" sldId="279"/>
            <ac:spMk id="2" creationId="{8E1A8566-7B57-5680-87CF-2DF42D9A47D8}"/>
          </ac:spMkLst>
        </pc:spChg>
        <pc:spChg chg="del">
          <ac:chgData name="Veronika Hochmanová" userId="4fd9f220-b393-41c3-9add-fdeea3366578" providerId="ADAL" clId="{A8453480-23EB-48DA-A8C6-1831F2984E77}" dt="2023-11-11T10:50:16.517" v="3319" actId="700"/>
          <ac:spMkLst>
            <pc:docMk/>
            <pc:sldMk cId="3725498399" sldId="279"/>
            <ac:spMk id="3" creationId="{B6E2D1A6-6714-0F9D-9DCB-BD920142386A}"/>
          </ac:spMkLst>
        </pc:spChg>
        <pc:spChg chg="add mod ord">
          <ac:chgData name="Veronika Hochmanová" userId="4fd9f220-b393-41c3-9add-fdeea3366578" providerId="ADAL" clId="{A8453480-23EB-48DA-A8C6-1831F2984E77}" dt="2023-11-11T10:51:08.857" v="3338" actId="2711"/>
          <ac:spMkLst>
            <pc:docMk/>
            <pc:sldMk cId="3725498399" sldId="279"/>
            <ac:spMk id="4" creationId="{24F4B25E-5878-0E79-4007-2F741E3D4F97}"/>
          </ac:spMkLst>
        </pc:spChg>
        <pc:spChg chg="add del">
          <ac:chgData name="Veronika Hochmanová" userId="4fd9f220-b393-41c3-9add-fdeea3366578" providerId="ADAL" clId="{A8453480-23EB-48DA-A8C6-1831F2984E77}" dt="2023-11-11T10:51:00.630" v="3336" actId="26606"/>
          <ac:spMkLst>
            <pc:docMk/>
            <pc:sldMk cId="3725498399" sldId="279"/>
            <ac:spMk id="10" creationId="{71B2258F-86CA-4D4D-8270-BC05FCDEBFB3}"/>
          </ac:spMkLst>
        </pc:spChg>
        <pc:spChg chg="add">
          <ac:chgData name="Veronika Hochmanová" userId="4fd9f220-b393-41c3-9add-fdeea3366578" providerId="ADAL" clId="{A8453480-23EB-48DA-A8C6-1831F2984E77}" dt="2023-11-11T10:51:00.630" v="3337" actId="26606"/>
          <ac:spMkLst>
            <pc:docMk/>
            <pc:sldMk cId="3725498399" sldId="279"/>
            <ac:spMk id="12" creationId="{178FB36B-5BFE-42CA-BC60-1115E0D95EEC}"/>
          </ac:spMkLst>
        </pc:spChg>
        <pc:spChg chg="add">
          <ac:chgData name="Veronika Hochmanová" userId="4fd9f220-b393-41c3-9add-fdeea3366578" providerId="ADAL" clId="{A8453480-23EB-48DA-A8C6-1831F2984E77}" dt="2023-11-11T10:51:00.630" v="3337" actId="26606"/>
          <ac:spMkLst>
            <pc:docMk/>
            <pc:sldMk cId="3725498399" sldId="279"/>
            <ac:spMk id="13" creationId="{ECC07320-C2CA-4E29-8481-9D9E143C7788}"/>
          </ac:spMkLst>
        </pc:spChg>
        <pc:picChg chg="add mod">
          <ac:chgData name="Veronika Hochmanová" userId="4fd9f220-b393-41c3-9add-fdeea3366578" providerId="ADAL" clId="{A8453480-23EB-48DA-A8C6-1831F2984E77}" dt="2023-11-11T10:51:00.630" v="3337" actId="26606"/>
          <ac:picMkLst>
            <pc:docMk/>
            <pc:sldMk cId="3725498399" sldId="279"/>
            <ac:picMk id="5" creationId="{DBAB4F63-07EE-43B1-4822-872B49452DF3}"/>
          </ac:picMkLst>
        </pc:picChg>
      </pc:sldChg>
      <pc:sldChg chg="addSp modSp new mod setBg">
        <pc:chgData name="Veronika Hochmanová" userId="4fd9f220-b393-41c3-9add-fdeea3366578" providerId="ADAL" clId="{A8453480-23EB-48DA-A8C6-1831F2984E77}" dt="2023-11-21T06:27:16.030" v="3853" actId="14100"/>
        <pc:sldMkLst>
          <pc:docMk/>
          <pc:sldMk cId="2631996002" sldId="280"/>
        </pc:sldMkLst>
        <pc:spChg chg="mod">
          <ac:chgData name="Veronika Hochmanová" userId="4fd9f220-b393-41c3-9add-fdeea3366578" providerId="ADAL" clId="{A8453480-23EB-48DA-A8C6-1831F2984E77}" dt="2023-11-21T06:26:47.332" v="3847" actId="14100"/>
          <ac:spMkLst>
            <pc:docMk/>
            <pc:sldMk cId="2631996002" sldId="280"/>
            <ac:spMk id="2" creationId="{90B923AB-0CA7-CA14-7B87-7505A1D5C047}"/>
          </ac:spMkLst>
        </pc:spChg>
        <pc:spChg chg="mod">
          <ac:chgData name="Veronika Hochmanová" userId="4fd9f220-b393-41c3-9add-fdeea3366578" providerId="ADAL" clId="{A8453480-23EB-48DA-A8C6-1831F2984E77}" dt="2023-11-21T06:27:16.030" v="3853" actId="14100"/>
          <ac:spMkLst>
            <pc:docMk/>
            <pc:sldMk cId="2631996002" sldId="280"/>
            <ac:spMk id="3" creationId="{1F3FA36C-FF1B-4233-6926-0F9AFD79FC47}"/>
          </ac:spMkLst>
        </pc:spChg>
        <pc:spChg chg="add">
          <ac:chgData name="Veronika Hochmanová" userId="4fd9f220-b393-41c3-9add-fdeea3366578" providerId="ADAL" clId="{A8453480-23EB-48DA-A8C6-1831F2984E77}" dt="2023-11-21T06:26:09.426" v="3840" actId="26606"/>
          <ac:spMkLst>
            <pc:docMk/>
            <pc:sldMk cId="2631996002" sldId="280"/>
            <ac:spMk id="9" creationId="{04812C46-200A-4DEB-A05E-3ED6C68C2387}"/>
          </ac:spMkLst>
        </pc:spChg>
        <pc:spChg chg="add">
          <ac:chgData name="Veronika Hochmanová" userId="4fd9f220-b393-41c3-9add-fdeea3366578" providerId="ADAL" clId="{A8453480-23EB-48DA-A8C6-1831F2984E77}" dt="2023-11-21T06:26:09.426" v="3840" actId="26606"/>
          <ac:spMkLst>
            <pc:docMk/>
            <pc:sldMk cId="2631996002" sldId="280"/>
            <ac:spMk id="11" creationId="{D1EA859B-E555-4109-94F3-6700E046E008}"/>
          </ac:spMkLst>
        </pc:spChg>
        <pc:picChg chg="add mod ord">
          <ac:chgData name="Veronika Hochmanová" userId="4fd9f220-b393-41c3-9add-fdeea3366578" providerId="ADAL" clId="{A8453480-23EB-48DA-A8C6-1831F2984E77}" dt="2023-11-21T06:26:09.426" v="3840" actId="26606"/>
          <ac:picMkLst>
            <pc:docMk/>
            <pc:sldMk cId="2631996002" sldId="280"/>
            <ac:picMk id="4" creationId="{798A60F8-52FA-1F02-86C3-84D78D5D38B7}"/>
          </ac:picMkLst>
        </pc:picChg>
      </pc:sldChg>
      <pc:sldChg chg="modSp new mod">
        <pc:chgData name="Veronika Hochmanová" userId="4fd9f220-b393-41c3-9add-fdeea3366578" providerId="ADAL" clId="{A8453480-23EB-48DA-A8C6-1831F2984E77}" dt="2023-11-21T07:09:08.820" v="4391" actId="2711"/>
        <pc:sldMkLst>
          <pc:docMk/>
          <pc:sldMk cId="363151326" sldId="281"/>
        </pc:sldMkLst>
        <pc:spChg chg="mod">
          <ac:chgData name="Veronika Hochmanová" userId="4fd9f220-b393-41c3-9add-fdeea3366578" providerId="ADAL" clId="{A8453480-23EB-48DA-A8C6-1831F2984E77}" dt="2023-11-21T07:09:08.820" v="4391" actId="2711"/>
          <ac:spMkLst>
            <pc:docMk/>
            <pc:sldMk cId="363151326" sldId="281"/>
            <ac:spMk id="2" creationId="{A4A8028F-FC8F-D13C-04AB-CDB78F269E50}"/>
          </ac:spMkLst>
        </pc:spChg>
      </pc:sldChg>
      <pc:sldChg chg="addSp delSp add del setBg delDesignElem">
        <pc:chgData name="Veronika Hochmanová" userId="4fd9f220-b393-41c3-9add-fdeea3366578" providerId="ADAL" clId="{A8453480-23EB-48DA-A8C6-1831F2984E77}" dt="2023-11-21T06:59:03.409" v="4138"/>
        <pc:sldMkLst>
          <pc:docMk/>
          <pc:sldMk cId="1629163144" sldId="281"/>
        </pc:sldMkLst>
        <pc:spChg chg="add del">
          <ac:chgData name="Veronika Hochmanová" userId="4fd9f220-b393-41c3-9add-fdeea3366578" providerId="ADAL" clId="{A8453480-23EB-48DA-A8C6-1831F2984E77}" dt="2023-11-21T06:59:03.409" v="4138"/>
          <ac:spMkLst>
            <pc:docMk/>
            <pc:sldMk cId="1629163144" sldId="281"/>
            <ac:spMk id="10247" creationId="{04812C46-200A-4DEB-A05E-3ED6C68C238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6FC7F0-A076-DD46-2E09-3F9A6220DF6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BF733E3-A0AD-7F50-E3E8-9FD53A6966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AF969EA-5F29-998D-1B9B-BBD71FCED245}"/>
              </a:ext>
            </a:extLst>
          </p:cNvPr>
          <p:cNvSpPr>
            <a:spLocks noGrp="1"/>
          </p:cNvSpPr>
          <p:nvPr>
            <p:ph type="dt" sz="half" idx="10"/>
          </p:nvPr>
        </p:nvSpPr>
        <p:spPr/>
        <p:txBody>
          <a:bodyPr/>
          <a:lstStyle/>
          <a:p>
            <a:fld id="{FA7C34C6-705C-432A-8EBC-ADFF08B4305C}" type="datetimeFigureOut">
              <a:rPr lang="cs-CZ" smtClean="0"/>
              <a:t>21.11.2023</a:t>
            </a:fld>
            <a:endParaRPr lang="cs-CZ"/>
          </a:p>
        </p:txBody>
      </p:sp>
      <p:sp>
        <p:nvSpPr>
          <p:cNvPr id="5" name="Zástupný symbol pro zápatí 4">
            <a:extLst>
              <a:ext uri="{FF2B5EF4-FFF2-40B4-BE49-F238E27FC236}">
                <a16:creationId xmlns:a16="http://schemas.microsoft.com/office/drawing/2014/main" id="{DCA55BA2-72BD-801B-14C4-184CE28868E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AF6DEDA-417E-AF30-F23F-4085BB39F2D8}"/>
              </a:ext>
            </a:extLst>
          </p:cNvPr>
          <p:cNvSpPr>
            <a:spLocks noGrp="1"/>
          </p:cNvSpPr>
          <p:nvPr>
            <p:ph type="sldNum" sz="quarter" idx="12"/>
          </p:nvPr>
        </p:nvSpPr>
        <p:spPr/>
        <p:txBody>
          <a:bodyPr/>
          <a:lstStyle/>
          <a:p>
            <a:fld id="{65C87B05-FD29-4BB8-9A77-38797C6B5C42}" type="slidenum">
              <a:rPr lang="cs-CZ" smtClean="0"/>
              <a:t>‹#›</a:t>
            </a:fld>
            <a:endParaRPr lang="cs-CZ"/>
          </a:p>
        </p:txBody>
      </p:sp>
    </p:spTree>
    <p:extLst>
      <p:ext uri="{BB962C8B-B14F-4D97-AF65-F5344CB8AC3E}">
        <p14:creationId xmlns:p14="http://schemas.microsoft.com/office/powerpoint/2010/main" val="2862536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FA4141-D0B7-5E3B-36C8-9EA492A0FEA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1C4F573-5E57-2F25-91B1-3CD0C19B849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9A8E69C-F7D0-4EA0-8EFF-46F5E9FCAF59}"/>
              </a:ext>
            </a:extLst>
          </p:cNvPr>
          <p:cNvSpPr>
            <a:spLocks noGrp="1"/>
          </p:cNvSpPr>
          <p:nvPr>
            <p:ph type="dt" sz="half" idx="10"/>
          </p:nvPr>
        </p:nvSpPr>
        <p:spPr/>
        <p:txBody>
          <a:bodyPr/>
          <a:lstStyle/>
          <a:p>
            <a:fld id="{FA7C34C6-705C-432A-8EBC-ADFF08B4305C}" type="datetimeFigureOut">
              <a:rPr lang="cs-CZ" smtClean="0"/>
              <a:t>21.11.2023</a:t>
            </a:fld>
            <a:endParaRPr lang="cs-CZ"/>
          </a:p>
        </p:txBody>
      </p:sp>
      <p:sp>
        <p:nvSpPr>
          <p:cNvPr id="5" name="Zástupný symbol pro zápatí 4">
            <a:extLst>
              <a:ext uri="{FF2B5EF4-FFF2-40B4-BE49-F238E27FC236}">
                <a16:creationId xmlns:a16="http://schemas.microsoft.com/office/drawing/2014/main" id="{F81BF0C7-E7E9-459F-B4C8-29ED183D774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8933345-E372-F1C2-C319-A5AD0A147E41}"/>
              </a:ext>
            </a:extLst>
          </p:cNvPr>
          <p:cNvSpPr>
            <a:spLocks noGrp="1"/>
          </p:cNvSpPr>
          <p:nvPr>
            <p:ph type="sldNum" sz="quarter" idx="12"/>
          </p:nvPr>
        </p:nvSpPr>
        <p:spPr/>
        <p:txBody>
          <a:bodyPr/>
          <a:lstStyle/>
          <a:p>
            <a:fld id="{65C87B05-FD29-4BB8-9A77-38797C6B5C42}" type="slidenum">
              <a:rPr lang="cs-CZ" smtClean="0"/>
              <a:t>‹#›</a:t>
            </a:fld>
            <a:endParaRPr lang="cs-CZ"/>
          </a:p>
        </p:txBody>
      </p:sp>
    </p:spTree>
    <p:extLst>
      <p:ext uri="{BB962C8B-B14F-4D97-AF65-F5344CB8AC3E}">
        <p14:creationId xmlns:p14="http://schemas.microsoft.com/office/powerpoint/2010/main" val="201460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74B5D877-9250-A9EE-7869-5796D52155A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FD60DB9-3302-EF60-4BA9-5D41ADC1C18F}"/>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6FD7FFD-C8DC-6E95-9BC2-44C11CECDC7E}"/>
              </a:ext>
            </a:extLst>
          </p:cNvPr>
          <p:cNvSpPr>
            <a:spLocks noGrp="1"/>
          </p:cNvSpPr>
          <p:nvPr>
            <p:ph type="dt" sz="half" idx="10"/>
          </p:nvPr>
        </p:nvSpPr>
        <p:spPr/>
        <p:txBody>
          <a:bodyPr/>
          <a:lstStyle/>
          <a:p>
            <a:fld id="{FA7C34C6-705C-432A-8EBC-ADFF08B4305C}" type="datetimeFigureOut">
              <a:rPr lang="cs-CZ" smtClean="0"/>
              <a:t>21.11.2023</a:t>
            </a:fld>
            <a:endParaRPr lang="cs-CZ"/>
          </a:p>
        </p:txBody>
      </p:sp>
      <p:sp>
        <p:nvSpPr>
          <p:cNvPr id="5" name="Zástupný symbol pro zápatí 4">
            <a:extLst>
              <a:ext uri="{FF2B5EF4-FFF2-40B4-BE49-F238E27FC236}">
                <a16:creationId xmlns:a16="http://schemas.microsoft.com/office/drawing/2014/main" id="{86A25B7E-A33B-FD00-B78F-755E8FDE938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B0371E3-30F2-2450-9050-979CF2EED9FD}"/>
              </a:ext>
            </a:extLst>
          </p:cNvPr>
          <p:cNvSpPr>
            <a:spLocks noGrp="1"/>
          </p:cNvSpPr>
          <p:nvPr>
            <p:ph type="sldNum" sz="quarter" idx="12"/>
          </p:nvPr>
        </p:nvSpPr>
        <p:spPr/>
        <p:txBody>
          <a:bodyPr/>
          <a:lstStyle/>
          <a:p>
            <a:fld id="{65C87B05-FD29-4BB8-9A77-38797C6B5C42}" type="slidenum">
              <a:rPr lang="cs-CZ" smtClean="0"/>
              <a:t>‹#›</a:t>
            </a:fld>
            <a:endParaRPr lang="cs-CZ"/>
          </a:p>
        </p:txBody>
      </p:sp>
    </p:spTree>
    <p:extLst>
      <p:ext uri="{BB962C8B-B14F-4D97-AF65-F5344CB8AC3E}">
        <p14:creationId xmlns:p14="http://schemas.microsoft.com/office/powerpoint/2010/main" val="699476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FDA764-DD69-BFC4-EFFE-B14AB7BFD8F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3F60AE3-9D17-1E71-799C-58FFC3EE8CC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49E9DAA-B5EC-ADC9-A9E1-358746B32F06}"/>
              </a:ext>
            </a:extLst>
          </p:cNvPr>
          <p:cNvSpPr>
            <a:spLocks noGrp="1"/>
          </p:cNvSpPr>
          <p:nvPr>
            <p:ph type="dt" sz="half" idx="10"/>
          </p:nvPr>
        </p:nvSpPr>
        <p:spPr/>
        <p:txBody>
          <a:bodyPr/>
          <a:lstStyle/>
          <a:p>
            <a:fld id="{FA7C34C6-705C-432A-8EBC-ADFF08B4305C}" type="datetimeFigureOut">
              <a:rPr lang="cs-CZ" smtClean="0"/>
              <a:t>21.11.2023</a:t>
            </a:fld>
            <a:endParaRPr lang="cs-CZ"/>
          </a:p>
        </p:txBody>
      </p:sp>
      <p:sp>
        <p:nvSpPr>
          <p:cNvPr id="5" name="Zástupný symbol pro zápatí 4">
            <a:extLst>
              <a:ext uri="{FF2B5EF4-FFF2-40B4-BE49-F238E27FC236}">
                <a16:creationId xmlns:a16="http://schemas.microsoft.com/office/drawing/2014/main" id="{0D778866-4ADB-D89F-104D-9D1FFB20531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2D390F4-E3C7-6622-86ED-9045284D468D}"/>
              </a:ext>
            </a:extLst>
          </p:cNvPr>
          <p:cNvSpPr>
            <a:spLocks noGrp="1"/>
          </p:cNvSpPr>
          <p:nvPr>
            <p:ph type="sldNum" sz="quarter" idx="12"/>
          </p:nvPr>
        </p:nvSpPr>
        <p:spPr/>
        <p:txBody>
          <a:bodyPr/>
          <a:lstStyle/>
          <a:p>
            <a:fld id="{65C87B05-FD29-4BB8-9A77-38797C6B5C42}" type="slidenum">
              <a:rPr lang="cs-CZ" smtClean="0"/>
              <a:t>‹#›</a:t>
            </a:fld>
            <a:endParaRPr lang="cs-CZ"/>
          </a:p>
        </p:txBody>
      </p:sp>
    </p:spTree>
    <p:extLst>
      <p:ext uri="{BB962C8B-B14F-4D97-AF65-F5344CB8AC3E}">
        <p14:creationId xmlns:p14="http://schemas.microsoft.com/office/powerpoint/2010/main" val="4154869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1E70E0-CE9D-14D0-3FA1-858A9E100B3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D5A7D6F3-D028-4495-F51F-1393DF5EBA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B43B37D-A680-0B84-8126-09F857C51458}"/>
              </a:ext>
            </a:extLst>
          </p:cNvPr>
          <p:cNvSpPr>
            <a:spLocks noGrp="1"/>
          </p:cNvSpPr>
          <p:nvPr>
            <p:ph type="dt" sz="half" idx="10"/>
          </p:nvPr>
        </p:nvSpPr>
        <p:spPr/>
        <p:txBody>
          <a:bodyPr/>
          <a:lstStyle/>
          <a:p>
            <a:fld id="{FA7C34C6-705C-432A-8EBC-ADFF08B4305C}" type="datetimeFigureOut">
              <a:rPr lang="cs-CZ" smtClean="0"/>
              <a:t>21.11.2023</a:t>
            </a:fld>
            <a:endParaRPr lang="cs-CZ"/>
          </a:p>
        </p:txBody>
      </p:sp>
      <p:sp>
        <p:nvSpPr>
          <p:cNvPr id="5" name="Zástupný symbol pro zápatí 4">
            <a:extLst>
              <a:ext uri="{FF2B5EF4-FFF2-40B4-BE49-F238E27FC236}">
                <a16:creationId xmlns:a16="http://schemas.microsoft.com/office/drawing/2014/main" id="{656CA6FD-7634-E91F-1651-E5A0264DD72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12BB782-A631-339E-4513-A6A1536CDD3C}"/>
              </a:ext>
            </a:extLst>
          </p:cNvPr>
          <p:cNvSpPr>
            <a:spLocks noGrp="1"/>
          </p:cNvSpPr>
          <p:nvPr>
            <p:ph type="sldNum" sz="quarter" idx="12"/>
          </p:nvPr>
        </p:nvSpPr>
        <p:spPr/>
        <p:txBody>
          <a:bodyPr/>
          <a:lstStyle/>
          <a:p>
            <a:fld id="{65C87B05-FD29-4BB8-9A77-38797C6B5C42}" type="slidenum">
              <a:rPr lang="cs-CZ" smtClean="0"/>
              <a:t>‹#›</a:t>
            </a:fld>
            <a:endParaRPr lang="cs-CZ"/>
          </a:p>
        </p:txBody>
      </p:sp>
    </p:spTree>
    <p:extLst>
      <p:ext uri="{BB962C8B-B14F-4D97-AF65-F5344CB8AC3E}">
        <p14:creationId xmlns:p14="http://schemas.microsoft.com/office/powerpoint/2010/main" val="247668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917C6D-78E8-B764-0C54-B823DCB23AE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DAD4C31-1498-C980-F86F-0BDE1D2F05EC}"/>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DA6EB12D-3368-8B60-B02A-53E4AD89C267}"/>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282136D-1650-427B-3A14-2B70BB2E3BB0}"/>
              </a:ext>
            </a:extLst>
          </p:cNvPr>
          <p:cNvSpPr>
            <a:spLocks noGrp="1"/>
          </p:cNvSpPr>
          <p:nvPr>
            <p:ph type="dt" sz="half" idx="10"/>
          </p:nvPr>
        </p:nvSpPr>
        <p:spPr/>
        <p:txBody>
          <a:bodyPr/>
          <a:lstStyle/>
          <a:p>
            <a:fld id="{FA7C34C6-705C-432A-8EBC-ADFF08B4305C}" type="datetimeFigureOut">
              <a:rPr lang="cs-CZ" smtClean="0"/>
              <a:t>21.11.2023</a:t>
            </a:fld>
            <a:endParaRPr lang="cs-CZ"/>
          </a:p>
        </p:txBody>
      </p:sp>
      <p:sp>
        <p:nvSpPr>
          <p:cNvPr id="6" name="Zástupný symbol pro zápatí 5">
            <a:extLst>
              <a:ext uri="{FF2B5EF4-FFF2-40B4-BE49-F238E27FC236}">
                <a16:creationId xmlns:a16="http://schemas.microsoft.com/office/drawing/2014/main" id="{D5D8E50D-5BF4-63DE-1D4B-74326196F09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577D2B9-E847-7B59-DD40-2439E191AC93}"/>
              </a:ext>
            </a:extLst>
          </p:cNvPr>
          <p:cNvSpPr>
            <a:spLocks noGrp="1"/>
          </p:cNvSpPr>
          <p:nvPr>
            <p:ph type="sldNum" sz="quarter" idx="12"/>
          </p:nvPr>
        </p:nvSpPr>
        <p:spPr/>
        <p:txBody>
          <a:bodyPr/>
          <a:lstStyle/>
          <a:p>
            <a:fld id="{65C87B05-FD29-4BB8-9A77-38797C6B5C42}" type="slidenum">
              <a:rPr lang="cs-CZ" smtClean="0"/>
              <a:t>‹#›</a:t>
            </a:fld>
            <a:endParaRPr lang="cs-CZ"/>
          </a:p>
        </p:txBody>
      </p:sp>
    </p:spTree>
    <p:extLst>
      <p:ext uri="{BB962C8B-B14F-4D97-AF65-F5344CB8AC3E}">
        <p14:creationId xmlns:p14="http://schemas.microsoft.com/office/powerpoint/2010/main" val="2079974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3AA1E-613F-1148-E525-7CA6207A7EFA}"/>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5EF7E36-4C73-1708-B61C-2F410C39A1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C08D228-5EC9-22D9-8F18-5398504EFC5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D763263-9DEF-9358-411C-8721983403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BC70562-8419-3D55-86C3-D6A12DDDF92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930B2BD-72B6-58D3-3950-2F565C5CECCE}"/>
              </a:ext>
            </a:extLst>
          </p:cNvPr>
          <p:cNvSpPr>
            <a:spLocks noGrp="1"/>
          </p:cNvSpPr>
          <p:nvPr>
            <p:ph type="dt" sz="half" idx="10"/>
          </p:nvPr>
        </p:nvSpPr>
        <p:spPr/>
        <p:txBody>
          <a:bodyPr/>
          <a:lstStyle/>
          <a:p>
            <a:fld id="{FA7C34C6-705C-432A-8EBC-ADFF08B4305C}" type="datetimeFigureOut">
              <a:rPr lang="cs-CZ" smtClean="0"/>
              <a:t>21.11.2023</a:t>
            </a:fld>
            <a:endParaRPr lang="cs-CZ"/>
          </a:p>
        </p:txBody>
      </p:sp>
      <p:sp>
        <p:nvSpPr>
          <p:cNvPr id="8" name="Zástupný symbol pro zápatí 7">
            <a:extLst>
              <a:ext uri="{FF2B5EF4-FFF2-40B4-BE49-F238E27FC236}">
                <a16:creationId xmlns:a16="http://schemas.microsoft.com/office/drawing/2014/main" id="{EBFBA027-1056-19E1-5D4F-C774811494B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17F1820-E234-6D56-9796-7E83BA97DAA2}"/>
              </a:ext>
            </a:extLst>
          </p:cNvPr>
          <p:cNvSpPr>
            <a:spLocks noGrp="1"/>
          </p:cNvSpPr>
          <p:nvPr>
            <p:ph type="sldNum" sz="quarter" idx="12"/>
          </p:nvPr>
        </p:nvSpPr>
        <p:spPr/>
        <p:txBody>
          <a:bodyPr/>
          <a:lstStyle/>
          <a:p>
            <a:fld id="{65C87B05-FD29-4BB8-9A77-38797C6B5C42}" type="slidenum">
              <a:rPr lang="cs-CZ" smtClean="0"/>
              <a:t>‹#›</a:t>
            </a:fld>
            <a:endParaRPr lang="cs-CZ"/>
          </a:p>
        </p:txBody>
      </p:sp>
    </p:spTree>
    <p:extLst>
      <p:ext uri="{BB962C8B-B14F-4D97-AF65-F5344CB8AC3E}">
        <p14:creationId xmlns:p14="http://schemas.microsoft.com/office/powerpoint/2010/main" val="3176028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DF7519-C531-4587-AF2D-68198938ED2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284003A-5379-360A-AE1C-D9724F3E4BDA}"/>
              </a:ext>
            </a:extLst>
          </p:cNvPr>
          <p:cNvSpPr>
            <a:spLocks noGrp="1"/>
          </p:cNvSpPr>
          <p:nvPr>
            <p:ph type="dt" sz="half" idx="10"/>
          </p:nvPr>
        </p:nvSpPr>
        <p:spPr/>
        <p:txBody>
          <a:bodyPr/>
          <a:lstStyle/>
          <a:p>
            <a:fld id="{FA7C34C6-705C-432A-8EBC-ADFF08B4305C}" type="datetimeFigureOut">
              <a:rPr lang="cs-CZ" smtClean="0"/>
              <a:t>21.11.2023</a:t>
            </a:fld>
            <a:endParaRPr lang="cs-CZ"/>
          </a:p>
        </p:txBody>
      </p:sp>
      <p:sp>
        <p:nvSpPr>
          <p:cNvPr id="4" name="Zástupný symbol pro zápatí 3">
            <a:extLst>
              <a:ext uri="{FF2B5EF4-FFF2-40B4-BE49-F238E27FC236}">
                <a16:creationId xmlns:a16="http://schemas.microsoft.com/office/drawing/2014/main" id="{B4A03A8B-B11C-5B7D-4892-8C1EB29D79A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B66ED4D-10BE-69B4-476B-2079B493A5FE}"/>
              </a:ext>
            </a:extLst>
          </p:cNvPr>
          <p:cNvSpPr>
            <a:spLocks noGrp="1"/>
          </p:cNvSpPr>
          <p:nvPr>
            <p:ph type="sldNum" sz="quarter" idx="12"/>
          </p:nvPr>
        </p:nvSpPr>
        <p:spPr/>
        <p:txBody>
          <a:bodyPr/>
          <a:lstStyle/>
          <a:p>
            <a:fld id="{65C87B05-FD29-4BB8-9A77-38797C6B5C42}" type="slidenum">
              <a:rPr lang="cs-CZ" smtClean="0"/>
              <a:t>‹#›</a:t>
            </a:fld>
            <a:endParaRPr lang="cs-CZ"/>
          </a:p>
        </p:txBody>
      </p:sp>
    </p:spTree>
    <p:extLst>
      <p:ext uri="{BB962C8B-B14F-4D97-AF65-F5344CB8AC3E}">
        <p14:creationId xmlns:p14="http://schemas.microsoft.com/office/powerpoint/2010/main" val="786330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E68838A-2865-C70A-FE8A-7292881CF4DC}"/>
              </a:ext>
            </a:extLst>
          </p:cNvPr>
          <p:cNvSpPr>
            <a:spLocks noGrp="1"/>
          </p:cNvSpPr>
          <p:nvPr>
            <p:ph type="dt" sz="half" idx="10"/>
          </p:nvPr>
        </p:nvSpPr>
        <p:spPr/>
        <p:txBody>
          <a:bodyPr/>
          <a:lstStyle/>
          <a:p>
            <a:fld id="{FA7C34C6-705C-432A-8EBC-ADFF08B4305C}" type="datetimeFigureOut">
              <a:rPr lang="cs-CZ" smtClean="0"/>
              <a:t>21.11.2023</a:t>
            </a:fld>
            <a:endParaRPr lang="cs-CZ"/>
          </a:p>
        </p:txBody>
      </p:sp>
      <p:sp>
        <p:nvSpPr>
          <p:cNvPr id="3" name="Zástupný symbol pro zápatí 2">
            <a:extLst>
              <a:ext uri="{FF2B5EF4-FFF2-40B4-BE49-F238E27FC236}">
                <a16:creationId xmlns:a16="http://schemas.microsoft.com/office/drawing/2014/main" id="{33B6EB5F-E9C7-B8E5-5C5A-0ACA8678C10A}"/>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F3B3F08-29D8-828C-58EA-81015E3E908F}"/>
              </a:ext>
            </a:extLst>
          </p:cNvPr>
          <p:cNvSpPr>
            <a:spLocks noGrp="1"/>
          </p:cNvSpPr>
          <p:nvPr>
            <p:ph type="sldNum" sz="quarter" idx="12"/>
          </p:nvPr>
        </p:nvSpPr>
        <p:spPr/>
        <p:txBody>
          <a:bodyPr/>
          <a:lstStyle/>
          <a:p>
            <a:fld id="{65C87B05-FD29-4BB8-9A77-38797C6B5C42}" type="slidenum">
              <a:rPr lang="cs-CZ" smtClean="0"/>
              <a:t>‹#›</a:t>
            </a:fld>
            <a:endParaRPr lang="cs-CZ"/>
          </a:p>
        </p:txBody>
      </p:sp>
    </p:spTree>
    <p:extLst>
      <p:ext uri="{BB962C8B-B14F-4D97-AF65-F5344CB8AC3E}">
        <p14:creationId xmlns:p14="http://schemas.microsoft.com/office/powerpoint/2010/main" val="4139210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47A8B1-9735-47E2-E388-81B236463C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800D9AB5-658C-E446-3F42-FD434B9A78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955AD33-0335-1F31-ED00-BF4A1D78BC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9E25591-411C-83ED-ECA2-FB67A6F303F7}"/>
              </a:ext>
            </a:extLst>
          </p:cNvPr>
          <p:cNvSpPr>
            <a:spLocks noGrp="1"/>
          </p:cNvSpPr>
          <p:nvPr>
            <p:ph type="dt" sz="half" idx="10"/>
          </p:nvPr>
        </p:nvSpPr>
        <p:spPr/>
        <p:txBody>
          <a:bodyPr/>
          <a:lstStyle/>
          <a:p>
            <a:fld id="{FA7C34C6-705C-432A-8EBC-ADFF08B4305C}" type="datetimeFigureOut">
              <a:rPr lang="cs-CZ" smtClean="0"/>
              <a:t>21.11.2023</a:t>
            </a:fld>
            <a:endParaRPr lang="cs-CZ"/>
          </a:p>
        </p:txBody>
      </p:sp>
      <p:sp>
        <p:nvSpPr>
          <p:cNvPr id="6" name="Zástupný symbol pro zápatí 5">
            <a:extLst>
              <a:ext uri="{FF2B5EF4-FFF2-40B4-BE49-F238E27FC236}">
                <a16:creationId xmlns:a16="http://schemas.microsoft.com/office/drawing/2014/main" id="{A80B2115-DA9E-1B3A-F8F6-43218166109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FA56742-55DD-0EF1-0B73-9984A1598DD1}"/>
              </a:ext>
            </a:extLst>
          </p:cNvPr>
          <p:cNvSpPr>
            <a:spLocks noGrp="1"/>
          </p:cNvSpPr>
          <p:nvPr>
            <p:ph type="sldNum" sz="quarter" idx="12"/>
          </p:nvPr>
        </p:nvSpPr>
        <p:spPr/>
        <p:txBody>
          <a:bodyPr/>
          <a:lstStyle/>
          <a:p>
            <a:fld id="{65C87B05-FD29-4BB8-9A77-38797C6B5C42}" type="slidenum">
              <a:rPr lang="cs-CZ" smtClean="0"/>
              <a:t>‹#›</a:t>
            </a:fld>
            <a:endParaRPr lang="cs-CZ"/>
          </a:p>
        </p:txBody>
      </p:sp>
    </p:spTree>
    <p:extLst>
      <p:ext uri="{BB962C8B-B14F-4D97-AF65-F5344CB8AC3E}">
        <p14:creationId xmlns:p14="http://schemas.microsoft.com/office/powerpoint/2010/main" val="904988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3CC53C-E571-04EE-D12C-759B0599972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E71CE92-FBED-4D4D-8A62-37DA7EDD4B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8D049084-0F66-383D-D3BE-E9D9EFEBC8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79B303D-26A7-7743-3829-E1A55F836ED0}"/>
              </a:ext>
            </a:extLst>
          </p:cNvPr>
          <p:cNvSpPr>
            <a:spLocks noGrp="1"/>
          </p:cNvSpPr>
          <p:nvPr>
            <p:ph type="dt" sz="half" idx="10"/>
          </p:nvPr>
        </p:nvSpPr>
        <p:spPr/>
        <p:txBody>
          <a:bodyPr/>
          <a:lstStyle/>
          <a:p>
            <a:fld id="{FA7C34C6-705C-432A-8EBC-ADFF08B4305C}" type="datetimeFigureOut">
              <a:rPr lang="cs-CZ" smtClean="0"/>
              <a:t>21.11.2023</a:t>
            </a:fld>
            <a:endParaRPr lang="cs-CZ"/>
          </a:p>
        </p:txBody>
      </p:sp>
      <p:sp>
        <p:nvSpPr>
          <p:cNvPr id="6" name="Zástupný symbol pro zápatí 5">
            <a:extLst>
              <a:ext uri="{FF2B5EF4-FFF2-40B4-BE49-F238E27FC236}">
                <a16:creationId xmlns:a16="http://schemas.microsoft.com/office/drawing/2014/main" id="{CDED51E7-651A-7187-1A54-AF7D3B2AC26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6A5B76D-04CC-7DEF-5D02-D1B79A467DA1}"/>
              </a:ext>
            </a:extLst>
          </p:cNvPr>
          <p:cNvSpPr>
            <a:spLocks noGrp="1"/>
          </p:cNvSpPr>
          <p:nvPr>
            <p:ph type="sldNum" sz="quarter" idx="12"/>
          </p:nvPr>
        </p:nvSpPr>
        <p:spPr/>
        <p:txBody>
          <a:bodyPr/>
          <a:lstStyle/>
          <a:p>
            <a:fld id="{65C87B05-FD29-4BB8-9A77-38797C6B5C42}" type="slidenum">
              <a:rPr lang="cs-CZ" smtClean="0"/>
              <a:t>‹#›</a:t>
            </a:fld>
            <a:endParaRPr lang="cs-CZ"/>
          </a:p>
        </p:txBody>
      </p:sp>
    </p:spTree>
    <p:extLst>
      <p:ext uri="{BB962C8B-B14F-4D97-AF65-F5344CB8AC3E}">
        <p14:creationId xmlns:p14="http://schemas.microsoft.com/office/powerpoint/2010/main" val="159474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25A04D0-025D-88C4-734C-FB2F6BEAB4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F929DA31-2E9F-6864-60CC-B9B6E01D92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6332085-BE5D-48F3-3232-CA674C4EF5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7C34C6-705C-432A-8EBC-ADFF08B4305C}" type="datetimeFigureOut">
              <a:rPr lang="cs-CZ" smtClean="0"/>
              <a:t>21.11.2023</a:t>
            </a:fld>
            <a:endParaRPr lang="cs-CZ"/>
          </a:p>
        </p:txBody>
      </p:sp>
      <p:sp>
        <p:nvSpPr>
          <p:cNvPr id="5" name="Zástupný symbol pro zápatí 4">
            <a:extLst>
              <a:ext uri="{FF2B5EF4-FFF2-40B4-BE49-F238E27FC236}">
                <a16:creationId xmlns:a16="http://schemas.microsoft.com/office/drawing/2014/main" id="{A619EC62-D4E4-2826-0045-CB30C04924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068814D5-8C7C-622F-EC1F-F4C5E3AB76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C87B05-FD29-4BB8-9A77-38797C6B5C42}" type="slidenum">
              <a:rPr lang="cs-CZ" smtClean="0"/>
              <a:t>‹#›</a:t>
            </a:fld>
            <a:endParaRPr lang="cs-CZ"/>
          </a:p>
        </p:txBody>
      </p:sp>
    </p:spTree>
    <p:extLst>
      <p:ext uri="{BB962C8B-B14F-4D97-AF65-F5344CB8AC3E}">
        <p14:creationId xmlns:p14="http://schemas.microsoft.com/office/powerpoint/2010/main" val="1003717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www.biorythme.cz/n/slozeni-kosmetiky" TargetMode="External"/><Relationship Id="rId7" Type="http://schemas.openxmlformats.org/officeDocument/2006/relationships/hyperlink" Target="https://nontoxiclife.cz/blogs/non-toxic/prirodni-neznamena-non-toxic"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nontoxiclife.cz/blogs/non-toxic/co-je-to-non-toxic" TargetMode="External"/><Relationship Id="rId5" Type="http://schemas.openxmlformats.org/officeDocument/2006/relationships/hyperlink" Target="https://www.netoxickadomacnost.cz/Prirodni-kosmetika-opravdu-b4115.htm" TargetMode="External"/><Relationship Id="rId4" Type="http://schemas.openxmlformats.org/officeDocument/2006/relationships/hyperlink" Target="https://www.biorythme.cz/nas-svet/nase-hodnoty"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vocabulary.com/"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7" name="Rectangle 5126">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Parabeny a další konzervační látky">
            <a:extLst>
              <a:ext uri="{FF2B5EF4-FFF2-40B4-BE49-F238E27FC236}">
                <a16:creationId xmlns:a16="http://schemas.microsoft.com/office/drawing/2014/main" id="{08A917A4-8BC4-2BA8-8D0E-819B7246903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812" r="1" b="24502"/>
          <a:stretch/>
        </p:blipFill>
        <p:spPr bwMode="auto">
          <a:xfrm>
            <a:off x="254404"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5129" name="Rectangle 5128">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7FE2EF7-F02F-BA5A-29B8-F45B75CEFCE0}"/>
              </a:ext>
            </a:extLst>
          </p:cNvPr>
          <p:cNvSpPr>
            <a:spLocks noGrp="1"/>
          </p:cNvSpPr>
          <p:nvPr>
            <p:ph type="ctrTitle"/>
          </p:nvPr>
        </p:nvSpPr>
        <p:spPr>
          <a:xfrm>
            <a:off x="1321203" y="325550"/>
            <a:ext cx="10058400" cy="3574778"/>
          </a:xfrm>
          <a:effectLst>
            <a:outerShdw blurRad="50800" dist="38100" dir="2700000" algn="tl" rotWithShape="0">
              <a:prstClr val="black">
                <a:alpha val="40000"/>
              </a:prstClr>
            </a:outerShdw>
          </a:effectLst>
        </p:spPr>
        <p:txBody>
          <a:bodyPr>
            <a:normAutofit/>
          </a:bodyPr>
          <a:lstStyle/>
          <a:p>
            <a:r>
              <a:rPr lang="cs-CZ" sz="5200" dirty="0">
                <a:solidFill>
                  <a:srgbClr val="FFFFFF"/>
                </a:solidFill>
                <a:latin typeface="Josefin Sans" pitchFamily="2" charset="-18"/>
              </a:rPr>
              <a:t>Non </a:t>
            </a:r>
            <a:r>
              <a:rPr lang="cs-CZ" sz="5200" dirty="0" err="1">
                <a:solidFill>
                  <a:srgbClr val="FFFFFF"/>
                </a:solidFill>
                <a:latin typeface="Josefin Sans" pitchFamily="2" charset="-18"/>
              </a:rPr>
              <a:t>toxic</a:t>
            </a:r>
            <a:r>
              <a:rPr lang="cs-CZ" sz="5200" dirty="0">
                <a:solidFill>
                  <a:srgbClr val="FFFFFF"/>
                </a:solidFill>
                <a:latin typeface="Josefin Sans" pitchFamily="2" charset="-18"/>
              </a:rPr>
              <a:t> kosmetika</a:t>
            </a:r>
          </a:p>
        </p:txBody>
      </p:sp>
      <p:sp>
        <p:nvSpPr>
          <p:cNvPr id="3" name="Podnadpis 2">
            <a:extLst>
              <a:ext uri="{FF2B5EF4-FFF2-40B4-BE49-F238E27FC236}">
                <a16:creationId xmlns:a16="http://schemas.microsoft.com/office/drawing/2014/main" id="{FD74E0C7-2310-6C42-9F5A-86D7841F181B}"/>
              </a:ext>
            </a:extLst>
          </p:cNvPr>
          <p:cNvSpPr>
            <a:spLocks noGrp="1"/>
          </p:cNvSpPr>
          <p:nvPr>
            <p:ph type="subTitle" idx="1"/>
          </p:nvPr>
        </p:nvSpPr>
        <p:spPr>
          <a:xfrm>
            <a:off x="8346951" y="6370525"/>
            <a:ext cx="4281401" cy="487475"/>
          </a:xfrm>
          <a:effectLst>
            <a:outerShdw blurRad="50800" dist="38100" dir="2700000" algn="tl" rotWithShape="0">
              <a:prstClr val="black">
                <a:alpha val="40000"/>
              </a:prstClr>
            </a:outerShdw>
          </a:effectLst>
        </p:spPr>
        <p:txBody>
          <a:bodyPr>
            <a:normAutofit/>
          </a:bodyPr>
          <a:lstStyle/>
          <a:p>
            <a:r>
              <a:rPr lang="cs-CZ" dirty="0">
                <a:solidFill>
                  <a:srgbClr val="FFFFFF"/>
                </a:solidFill>
                <a:latin typeface="Josefin Sans" pitchFamily="2" charset="-18"/>
              </a:rPr>
              <a:t>Veronika Hochmanová</a:t>
            </a:r>
          </a:p>
        </p:txBody>
      </p:sp>
    </p:spTree>
    <p:extLst>
      <p:ext uri="{BB962C8B-B14F-4D97-AF65-F5344CB8AC3E}">
        <p14:creationId xmlns:p14="http://schemas.microsoft.com/office/powerpoint/2010/main" val="1961022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8028F-FC8F-D13C-04AB-CDB78F269E50}"/>
              </a:ext>
            </a:extLst>
          </p:cNvPr>
          <p:cNvSpPr>
            <a:spLocks noGrp="1"/>
          </p:cNvSpPr>
          <p:nvPr>
            <p:ph type="title"/>
          </p:nvPr>
        </p:nvSpPr>
        <p:spPr>
          <a:xfrm>
            <a:off x="838200" y="365125"/>
            <a:ext cx="10515600" cy="6088941"/>
          </a:xfrm>
        </p:spPr>
        <p:txBody>
          <a:bodyPr/>
          <a:lstStyle/>
          <a:p>
            <a:pPr algn="ctr"/>
            <a:r>
              <a:rPr lang="cs-CZ" dirty="0">
                <a:latin typeface="Josefin Sans" pitchFamily="2" charset="-18"/>
              </a:rPr>
              <a:t>Látky, kterým je možná lepší se vyhnout</a:t>
            </a:r>
          </a:p>
        </p:txBody>
      </p:sp>
    </p:spTree>
    <p:extLst>
      <p:ext uri="{BB962C8B-B14F-4D97-AF65-F5344CB8AC3E}">
        <p14:creationId xmlns:p14="http://schemas.microsoft.com/office/powerpoint/2010/main" val="363151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6C5F56E-0CA5-6EC3-3C7E-95E6641BF1BE}"/>
              </a:ext>
            </a:extLst>
          </p:cNvPr>
          <p:cNvSpPr>
            <a:spLocks noGrp="1"/>
          </p:cNvSpPr>
          <p:nvPr>
            <p:ph type="title"/>
          </p:nvPr>
        </p:nvSpPr>
        <p:spPr>
          <a:xfrm>
            <a:off x="5822370" y="365125"/>
            <a:ext cx="5922786" cy="1899912"/>
          </a:xfrm>
        </p:spPr>
        <p:txBody>
          <a:bodyPr>
            <a:normAutofit/>
          </a:bodyPr>
          <a:lstStyle/>
          <a:p>
            <a:r>
              <a:rPr lang="cs-CZ" sz="4000" dirty="0" err="1">
                <a:latin typeface="Josefin Sans" pitchFamily="2" charset="-18"/>
              </a:rPr>
              <a:t>Aluminum</a:t>
            </a:r>
            <a:r>
              <a:rPr lang="cs-CZ" sz="4000" dirty="0">
                <a:latin typeface="Josefin Sans" pitchFamily="2" charset="-18"/>
              </a:rPr>
              <a:t> Chloride, </a:t>
            </a:r>
            <a:r>
              <a:rPr lang="cs-CZ" sz="4000" dirty="0" err="1">
                <a:latin typeface="Josefin Sans" pitchFamily="2" charset="-18"/>
              </a:rPr>
              <a:t>Aluminum</a:t>
            </a:r>
            <a:r>
              <a:rPr lang="cs-CZ" sz="4000" dirty="0">
                <a:latin typeface="Josefin Sans" pitchFamily="2" charset="-18"/>
              </a:rPr>
              <a:t> </a:t>
            </a:r>
            <a:r>
              <a:rPr lang="cs-CZ" sz="4000" dirty="0" err="1">
                <a:latin typeface="Josefin Sans" pitchFamily="2" charset="-18"/>
              </a:rPr>
              <a:t>Chlorohydrate</a:t>
            </a:r>
            <a:endParaRPr lang="cs-CZ" sz="4000" dirty="0">
              <a:latin typeface="Josefin Sans" pitchFamily="2" charset="-18"/>
            </a:endParaRPr>
          </a:p>
        </p:txBody>
      </p:sp>
      <p:sp>
        <p:nvSpPr>
          <p:cNvPr id="3" name="Zástupný obsah 2">
            <a:extLst>
              <a:ext uri="{FF2B5EF4-FFF2-40B4-BE49-F238E27FC236}">
                <a16:creationId xmlns:a16="http://schemas.microsoft.com/office/drawing/2014/main" id="{63DFB183-FB8D-F6C2-75DF-393D4E15970B}"/>
              </a:ext>
            </a:extLst>
          </p:cNvPr>
          <p:cNvSpPr>
            <a:spLocks noGrp="1"/>
          </p:cNvSpPr>
          <p:nvPr>
            <p:ph idx="1"/>
          </p:nvPr>
        </p:nvSpPr>
        <p:spPr>
          <a:xfrm>
            <a:off x="5822370" y="2434200"/>
            <a:ext cx="5986866" cy="4241932"/>
          </a:xfrm>
        </p:spPr>
        <p:txBody>
          <a:bodyPr>
            <a:normAutofit/>
          </a:bodyPr>
          <a:lstStyle/>
          <a:p>
            <a:r>
              <a:rPr lang="cs-CZ" sz="2400" dirty="0">
                <a:latin typeface="Josefin Sans" pitchFamily="2" charset="-18"/>
              </a:rPr>
              <a:t>nejčastěji používané soli hliníku</a:t>
            </a:r>
          </a:p>
          <a:p>
            <a:r>
              <a:rPr lang="cs-CZ" sz="2400" dirty="0">
                <a:latin typeface="Josefin Sans" pitchFamily="2" charset="-18"/>
              </a:rPr>
              <a:t>v deodorantech a antiperspirantech</a:t>
            </a:r>
          </a:p>
          <a:p>
            <a:r>
              <a:rPr lang="cs-CZ" sz="2400" dirty="0">
                <a:latin typeface="Josefin Sans" pitchFamily="2" charset="-18"/>
              </a:rPr>
              <a:t>možné nebezpečí rakoviny prsu</a:t>
            </a:r>
          </a:p>
          <a:p>
            <a:r>
              <a:rPr lang="cs-CZ" sz="2400" dirty="0">
                <a:latin typeface="Josefin Sans" pitchFamily="2" charset="-18"/>
              </a:rPr>
              <a:t>legislativa stále trvá na jeho 100% bezpečnosti</a:t>
            </a:r>
          </a:p>
        </p:txBody>
      </p:sp>
      <p:pic>
        <p:nvPicPr>
          <p:cNvPr id="5" name="Picture 6" descr="Jak číst kosmetické složení?">
            <a:extLst>
              <a:ext uri="{FF2B5EF4-FFF2-40B4-BE49-F238E27FC236}">
                <a16:creationId xmlns:a16="http://schemas.microsoft.com/office/drawing/2014/main" id="{84BA1FA2-868C-3E06-BA33-CBB415C108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4" y="686753"/>
            <a:ext cx="6018036" cy="5989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7377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F3A36B6-F027-C9BA-287C-E08A04D90469}"/>
              </a:ext>
            </a:extLst>
          </p:cNvPr>
          <p:cNvSpPr>
            <a:spLocks noGrp="1"/>
          </p:cNvSpPr>
          <p:nvPr>
            <p:ph type="title"/>
          </p:nvPr>
        </p:nvSpPr>
        <p:spPr>
          <a:xfrm>
            <a:off x="5829300" y="365125"/>
            <a:ext cx="5524499" cy="1899912"/>
          </a:xfrm>
        </p:spPr>
        <p:txBody>
          <a:bodyPr>
            <a:normAutofit/>
          </a:bodyPr>
          <a:lstStyle/>
          <a:p>
            <a:r>
              <a:rPr lang="cs-CZ" sz="4000" dirty="0">
                <a:latin typeface="Josefin Sans" pitchFamily="2" charset="-18"/>
              </a:rPr>
              <a:t>Parabeny</a:t>
            </a:r>
          </a:p>
        </p:txBody>
      </p:sp>
      <p:sp>
        <p:nvSpPr>
          <p:cNvPr id="3" name="Zástupný obsah 2">
            <a:extLst>
              <a:ext uri="{FF2B5EF4-FFF2-40B4-BE49-F238E27FC236}">
                <a16:creationId xmlns:a16="http://schemas.microsoft.com/office/drawing/2014/main" id="{59C5E8D0-1046-B5D8-120B-9BADE329BB02}"/>
              </a:ext>
            </a:extLst>
          </p:cNvPr>
          <p:cNvSpPr>
            <a:spLocks noGrp="1"/>
          </p:cNvSpPr>
          <p:nvPr>
            <p:ph idx="1"/>
          </p:nvPr>
        </p:nvSpPr>
        <p:spPr>
          <a:xfrm>
            <a:off x="5829300" y="1757779"/>
            <a:ext cx="5924550" cy="1671221"/>
          </a:xfrm>
        </p:spPr>
        <p:txBody>
          <a:bodyPr>
            <a:normAutofit/>
          </a:bodyPr>
          <a:lstStyle/>
          <a:p>
            <a:r>
              <a:rPr lang="cs-CZ" sz="2400" dirty="0">
                <a:latin typeface="Josefin Sans" pitchFamily="2" charset="-18"/>
              </a:rPr>
              <a:t>konzervační látky levné pro výrobce a málo dráždivé pro spotřebitele</a:t>
            </a:r>
          </a:p>
          <a:p>
            <a:r>
              <a:rPr lang="cs-CZ" sz="2400" dirty="0">
                <a:latin typeface="Josefin Sans" pitchFamily="2" charset="-18"/>
              </a:rPr>
              <a:t>od roku 2004 regulované pro nebezpečnost</a:t>
            </a:r>
          </a:p>
        </p:txBody>
      </p:sp>
      <p:pic>
        <p:nvPicPr>
          <p:cNvPr id="10" name="Picture 6" descr="Jak číst kosmetické složení?">
            <a:extLst>
              <a:ext uri="{FF2B5EF4-FFF2-40B4-BE49-F238E27FC236}">
                <a16:creationId xmlns:a16="http://schemas.microsoft.com/office/drawing/2014/main" id="{0226E8FC-3EAF-5A92-9A6C-C360CA482C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4" y="686753"/>
            <a:ext cx="6018036" cy="5989379"/>
          </a:xfrm>
          <a:prstGeom prst="rect">
            <a:avLst/>
          </a:prstGeom>
          <a:noFill/>
          <a:extLst>
            <a:ext uri="{909E8E84-426E-40DD-AFC4-6F175D3DCCD1}">
              <a14:hiddenFill xmlns:a14="http://schemas.microsoft.com/office/drawing/2010/main">
                <a:solidFill>
                  <a:srgbClr val="FFFFFF"/>
                </a:solidFill>
              </a14:hiddenFill>
            </a:ext>
          </a:extLst>
        </p:spPr>
      </p:pic>
      <p:sp>
        <p:nvSpPr>
          <p:cNvPr id="5" name="TextovéPole 4">
            <a:extLst>
              <a:ext uri="{FF2B5EF4-FFF2-40B4-BE49-F238E27FC236}">
                <a16:creationId xmlns:a16="http://schemas.microsoft.com/office/drawing/2014/main" id="{89A913FA-B504-D7C4-E50F-064F26C93B07}"/>
              </a:ext>
            </a:extLst>
          </p:cNvPr>
          <p:cNvSpPr txBox="1"/>
          <p:nvPr/>
        </p:nvSpPr>
        <p:spPr>
          <a:xfrm>
            <a:off x="5829300" y="4391306"/>
            <a:ext cx="6249878" cy="1938992"/>
          </a:xfrm>
          <a:prstGeom prst="rect">
            <a:avLst/>
          </a:prstGeom>
          <a:noFill/>
        </p:spPr>
        <p:txBody>
          <a:bodyPr wrap="square">
            <a:spAutoFit/>
          </a:bodyPr>
          <a:lstStyle/>
          <a:p>
            <a:pPr marL="285750" indent="-285750">
              <a:buFont typeface="Arial" panose="020B0604020202020204" pitchFamily="34" charset="0"/>
              <a:buChar char="•"/>
            </a:pPr>
            <a:r>
              <a:rPr lang="cs-CZ" sz="2400" dirty="0">
                <a:latin typeface="Josefin Sans" pitchFamily="2" charset="-18"/>
              </a:rPr>
              <a:t>konzervant, nahradil parabeny </a:t>
            </a:r>
          </a:p>
          <a:p>
            <a:pPr marL="285750" indent="-285750">
              <a:buFont typeface="Arial" panose="020B0604020202020204" pitchFamily="34" charset="0"/>
              <a:buChar char="•"/>
            </a:pPr>
            <a:r>
              <a:rPr lang="cs-CZ" sz="2400" dirty="0">
                <a:latin typeface="Josefin Sans" pitchFamily="2" charset="-18"/>
              </a:rPr>
              <a:t>regulace jeho maximálního množství ve výrobcích</a:t>
            </a:r>
          </a:p>
          <a:p>
            <a:pPr marL="285750" indent="-285750">
              <a:buFont typeface="Arial" panose="020B0604020202020204" pitchFamily="34" charset="0"/>
              <a:buChar char="•"/>
            </a:pPr>
            <a:r>
              <a:rPr lang="cs-CZ" sz="2400" dirty="0">
                <a:latin typeface="Josefin Sans" pitchFamily="2" charset="-18"/>
              </a:rPr>
              <a:t>vědecká tvrzení o toxicitě pro reprodukční soustavu a další orgány</a:t>
            </a:r>
            <a:endParaRPr lang="cs-CZ" sz="1600" dirty="0">
              <a:latin typeface="Josefin Sans" pitchFamily="2" charset="-18"/>
            </a:endParaRPr>
          </a:p>
        </p:txBody>
      </p:sp>
      <p:sp>
        <p:nvSpPr>
          <p:cNvPr id="9" name="TextovéPole 8">
            <a:extLst>
              <a:ext uri="{FF2B5EF4-FFF2-40B4-BE49-F238E27FC236}">
                <a16:creationId xmlns:a16="http://schemas.microsoft.com/office/drawing/2014/main" id="{13D54BDA-4576-3EC6-5236-CBE348666550}"/>
              </a:ext>
            </a:extLst>
          </p:cNvPr>
          <p:cNvSpPr txBox="1"/>
          <p:nvPr/>
        </p:nvSpPr>
        <p:spPr>
          <a:xfrm>
            <a:off x="5829300" y="3498967"/>
            <a:ext cx="5863795"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4000" b="0" i="0" u="none" strike="noStrike" kern="1200" cap="none" spc="0" normalizeH="0" baseline="0" noProof="0" dirty="0" err="1">
                <a:ln>
                  <a:noFill/>
                </a:ln>
                <a:solidFill>
                  <a:prstClr val="black"/>
                </a:solidFill>
                <a:effectLst/>
                <a:uLnTx/>
                <a:uFillTx/>
                <a:latin typeface="Josefin Sans" pitchFamily="2" charset="-18"/>
                <a:ea typeface="+mn-ea"/>
                <a:cs typeface="+mn-cs"/>
              </a:rPr>
              <a:t>Phenoxyethanol</a:t>
            </a:r>
            <a:r>
              <a:rPr kumimoji="0" lang="cs-CZ" sz="2800" b="0" i="0" u="none" strike="noStrike" kern="1200" cap="none" spc="0" normalizeH="0" baseline="0" noProof="0" dirty="0">
                <a:ln>
                  <a:noFill/>
                </a:ln>
                <a:solidFill>
                  <a:prstClr val="black"/>
                </a:solidFill>
                <a:effectLst/>
                <a:uLnTx/>
                <a:uFillTx/>
                <a:latin typeface="Josefin Sans" pitchFamily="2" charset="-18"/>
                <a:ea typeface="+mn-ea"/>
                <a:cs typeface="+mn-cs"/>
              </a:rPr>
              <a:t> </a:t>
            </a:r>
          </a:p>
        </p:txBody>
      </p:sp>
    </p:spTree>
    <p:extLst>
      <p:ext uri="{BB962C8B-B14F-4D97-AF65-F5344CB8AC3E}">
        <p14:creationId xmlns:p14="http://schemas.microsoft.com/office/powerpoint/2010/main" val="18754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09E30477-7387-B9DE-39EB-8742294A3F7E}"/>
              </a:ext>
            </a:extLst>
          </p:cNvPr>
          <p:cNvSpPr>
            <a:spLocks noGrp="1"/>
          </p:cNvSpPr>
          <p:nvPr>
            <p:ph type="title"/>
          </p:nvPr>
        </p:nvSpPr>
        <p:spPr>
          <a:xfrm>
            <a:off x="5886450" y="365125"/>
            <a:ext cx="5895975" cy="1899912"/>
          </a:xfrm>
        </p:spPr>
        <p:txBody>
          <a:bodyPr>
            <a:normAutofit/>
          </a:bodyPr>
          <a:lstStyle/>
          <a:p>
            <a:r>
              <a:rPr lang="cs-CZ" sz="4000" dirty="0">
                <a:latin typeface="Josefin Sans" pitchFamily="2" charset="-18"/>
              </a:rPr>
              <a:t>Silikony</a:t>
            </a:r>
          </a:p>
        </p:txBody>
      </p:sp>
      <p:sp>
        <p:nvSpPr>
          <p:cNvPr id="3" name="Zástupný obsah 2">
            <a:extLst>
              <a:ext uri="{FF2B5EF4-FFF2-40B4-BE49-F238E27FC236}">
                <a16:creationId xmlns:a16="http://schemas.microsoft.com/office/drawing/2014/main" id="{F66DA8B9-A76B-C234-6454-1EE7E6E1F583}"/>
              </a:ext>
            </a:extLst>
          </p:cNvPr>
          <p:cNvSpPr>
            <a:spLocks noGrp="1"/>
          </p:cNvSpPr>
          <p:nvPr>
            <p:ph idx="1"/>
          </p:nvPr>
        </p:nvSpPr>
        <p:spPr>
          <a:xfrm>
            <a:off x="5886450" y="2068497"/>
            <a:ext cx="5703713" cy="4424378"/>
          </a:xfrm>
        </p:spPr>
        <p:txBody>
          <a:bodyPr>
            <a:noAutofit/>
          </a:bodyPr>
          <a:lstStyle/>
          <a:p>
            <a:r>
              <a:rPr lang="cs-CZ" sz="2400" dirty="0">
                <a:latin typeface="Josefin Sans" pitchFamily="2" charset="-18"/>
              </a:rPr>
              <a:t>až v 50 % prodávané kosmetiky</a:t>
            </a:r>
          </a:p>
          <a:p>
            <a:r>
              <a:rPr lang="cs-CZ" sz="2400" dirty="0">
                <a:latin typeface="Josefin Sans" pitchFamily="2" charset="-18"/>
              </a:rPr>
              <a:t>rozpoznatelné díky koncovkám (-</a:t>
            </a:r>
            <a:r>
              <a:rPr lang="cs-CZ" sz="2400" dirty="0" err="1">
                <a:latin typeface="Josefin Sans" pitchFamily="2" charset="-18"/>
              </a:rPr>
              <a:t>cone</a:t>
            </a:r>
            <a:r>
              <a:rPr lang="cs-CZ" sz="2400" dirty="0">
                <a:latin typeface="Josefin Sans" pitchFamily="2" charset="-18"/>
              </a:rPr>
              <a:t>, -ane, -</a:t>
            </a:r>
            <a:r>
              <a:rPr lang="cs-CZ" sz="2400" dirty="0" err="1">
                <a:latin typeface="Josefin Sans" pitchFamily="2" charset="-18"/>
              </a:rPr>
              <a:t>onol</a:t>
            </a:r>
            <a:r>
              <a:rPr lang="cs-CZ" sz="2400" dirty="0">
                <a:latin typeface="Josefin Sans" pitchFamily="2" charset="-18"/>
              </a:rPr>
              <a:t>)</a:t>
            </a:r>
          </a:p>
          <a:p>
            <a:r>
              <a:rPr lang="cs-CZ" sz="2400" dirty="0">
                <a:latin typeface="Josefin Sans" pitchFamily="2" charset="-18"/>
              </a:rPr>
              <a:t>tvorba </a:t>
            </a:r>
            <a:r>
              <a:rPr lang="cs-CZ" sz="2400" dirty="0" err="1">
                <a:latin typeface="Josefin Sans" pitchFamily="2" charset="-18"/>
              </a:rPr>
              <a:t>hydratovaně</a:t>
            </a:r>
            <a:r>
              <a:rPr lang="cs-CZ" sz="2400" dirty="0">
                <a:latin typeface="Josefin Sans" pitchFamily="2" charset="-18"/>
              </a:rPr>
              <a:t> vypadající vrstvy na pleti i vlasech, neodpovídá skutečnosti</a:t>
            </a:r>
          </a:p>
          <a:p>
            <a:r>
              <a:rPr lang="cs-CZ" sz="2400" dirty="0">
                <a:latin typeface="Josefin Sans" pitchFamily="2" charset="-18"/>
              </a:rPr>
              <a:t>ingredience kritizované kvůli své nerozložitelnosti v prostředí</a:t>
            </a:r>
          </a:p>
        </p:txBody>
      </p:sp>
      <p:pic>
        <p:nvPicPr>
          <p:cNvPr id="5" name="Picture 6" descr="Jak číst kosmetické složení?">
            <a:extLst>
              <a:ext uri="{FF2B5EF4-FFF2-40B4-BE49-F238E27FC236}">
                <a16:creationId xmlns:a16="http://schemas.microsoft.com/office/drawing/2014/main" id="{3328CCF7-FB68-0F65-2050-4C75FD3481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4" y="686753"/>
            <a:ext cx="6018036" cy="5989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391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716D79A-998F-B958-74CE-9A9F3FF07858}"/>
              </a:ext>
            </a:extLst>
          </p:cNvPr>
          <p:cNvSpPr>
            <a:spLocks noGrp="1"/>
          </p:cNvSpPr>
          <p:nvPr>
            <p:ph type="title"/>
          </p:nvPr>
        </p:nvSpPr>
        <p:spPr>
          <a:xfrm>
            <a:off x="5894773" y="365125"/>
            <a:ext cx="5646197" cy="1899912"/>
          </a:xfrm>
        </p:spPr>
        <p:txBody>
          <a:bodyPr>
            <a:normAutofit/>
          </a:bodyPr>
          <a:lstStyle/>
          <a:p>
            <a:r>
              <a:rPr lang="cs-CZ" sz="4000" b="0" i="0" dirty="0" err="1">
                <a:effectLst/>
                <a:latin typeface="Josefin Sans" pitchFamily="2" charset="-18"/>
              </a:rPr>
              <a:t>Sodium</a:t>
            </a:r>
            <a:r>
              <a:rPr lang="cs-CZ" sz="4000" b="0" i="0" dirty="0">
                <a:effectLst/>
                <a:latin typeface="Josefin Sans" pitchFamily="2" charset="-18"/>
              </a:rPr>
              <a:t> </a:t>
            </a:r>
            <a:r>
              <a:rPr lang="cs-CZ" sz="4000" b="0" i="0" dirty="0" err="1">
                <a:effectLst/>
                <a:latin typeface="Josefin Sans" pitchFamily="2" charset="-18"/>
              </a:rPr>
              <a:t>Lauryl</a:t>
            </a:r>
            <a:r>
              <a:rPr lang="cs-CZ" sz="4000" b="0" i="0" dirty="0">
                <a:effectLst/>
                <a:latin typeface="Josefin Sans" pitchFamily="2" charset="-18"/>
              </a:rPr>
              <a:t> </a:t>
            </a:r>
            <a:r>
              <a:rPr lang="cs-CZ" sz="4000" b="0" i="0" dirty="0" err="1">
                <a:effectLst/>
                <a:latin typeface="Josefin Sans" pitchFamily="2" charset="-18"/>
              </a:rPr>
              <a:t>Sulfate</a:t>
            </a:r>
            <a:r>
              <a:rPr lang="cs-CZ" sz="4000" b="0" i="0" dirty="0">
                <a:effectLst/>
                <a:latin typeface="Josefin Sans" pitchFamily="2" charset="-18"/>
              </a:rPr>
              <a:t> (SLS), </a:t>
            </a:r>
            <a:r>
              <a:rPr lang="cs-CZ" sz="4000" b="0" i="0" dirty="0" err="1">
                <a:effectLst/>
                <a:latin typeface="Josefin Sans" pitchFamily="2" charset="-18"/>
              </a:rPr>
              <a:t>Sodium</a:t>
            </a:r>
            <a:r>
              <a:rPr lang="cs-CZ" sz="4000" b="0" i="0" dirty="0">
                <a:effectLst/>
                <a:latin typeface="Josefin Sans" pitchFamily="2" charset="-18"/>
              </a:rPr>
              <a:t> </a:t>
            </a:r>
            <a:r>
              <a:rPr lang="cs-CZ" sz="4000" b="0" i="0" dirty="0" err="1">
                <a:effectLst/>
                <a:latin typeface="Josefin Sans" pitchFamily="2" charset="-18"/>
              </a:rPr>
              <a:t>Laureth</a:t>
            </a:r>
            <a:r>
              <a:rPr lang="cs-CZ" sz="4000" b="0" i="0" dirty="0">
                <a:effectLst/>
                <a:latin typeface="Josefin Sans" pitchFamily="2" charset="-18"/>
              </a:rPr>
              <a:t> </a:t>
            </a:r>
            <a:r>
              <a:rPr lang="cs-CZ" sz="4000" b="0" i="0" dirty="0" err="1">
                <a:effectLst/>
                <a:latin typeface="Josefin Sans" pitchFamily="2" charset="-18"/>
              </a:rPr>
              <a:t>Sulfate</a:t>
            </a:r>
            <a:r>
              <a:rPr lang="cs-CZ" sz="4000" b="0" i="0" dirty="0">
                <a:effectLst/>
                <a:latin typeface="Josefin Sans" pitchFamily="2" charset="-18"/>
              </a:rPr>
              <a:t> (SLES)  </a:t>
            </a:r>
          </a:p>
        </p:txBody>
      </p:sp>
      <p:sp>
        <p:nvSpPr>
          <p:cNvPr id="3" name="Zástupný obsah 2">
            <a:extLst>
              <a:ext uri="{FF2B5EF4-FFF2-40B4-BE49-F238E27FC236}">
                <a16:creationId xmlns:a16="http://schemas.microsoft.com/office/drawing/2014/main" id="{345F38A6-1F6A-F140-B88D-6C313797BBEE}"/>
              </a:ext>
            </a:extLst>
          </p:cNvPr>
          <p:cNvSpPr>
            <a:spLocks noGrp="1"/>
          </p:cNvSpPr>
          <p:nvPr>
            <p:ph idx="1"/>
          </p:nvPr>
        </p:nvSpPr>
        <p:spPr>
          <a:xfrm>
            <a:off x="5894774" y="2434201"/>
            <a:ext cx="6018036" cy="4058674"/>
          </a:xfrm>
        </p:spPr>
        <p:txBody>
          <a:bodyPr>
            <a:normAutofit/>
          </a:bodyPr>
          <a:lstStyle/>
          <a:p>
            <a:r>
              <a:rPr lang="cs-CZ" sz="2400" b="0" i="0" dirty="0">
                <a:effectLst/>
                <a:latin typeface="Josefin Sans" pitchFamily="2" charset="-18"/>
              </a:rPr>
              <a:t>mycí a pěnotvorné látky </a:t>
            </a:r>
          </a:p>
          <a:p>
            <a:r>
              <a:rPr lang="cs-CZ" sz="2400" b="0" i="0" dirty="0">
                <a:effectLst/>
                <a:latin typeface="Josefin Sans" pitchFamily="2" charset="-18"/>
              </a:rPr>
              <a:t>zubní pasty, dětské pěny, vlasové šampony, prací prášky</a:t>
            </a:r>
          </a:p>
          <a:p>
            <a:r>
              <a:rPr lang="cs-CZ" sz="2400" b="0" i="0" dirty="0">
                <a:effectLst/>
                <a:latin typeface="Josefin Sans" pitchFamily="2" charset="-18"/>
              </a:rPr>
              <a:t>vysoký potenciál dráždit a nepříjemně vysušovat</a:t>
            </a:r>
          </a:p>
          <a:p>
            <a:r>
              <a:rPr lang="cs-CZ" sz="2400" b="0" i="0" dirty="0">
                <a:effectLst/>
                <a:latin typeface="Josefin Sans" pitchFamily="2" charset="-18"/>
              </a:rPr>
              <a:t>v přírodní kosmetice je často používaná alternativa </a:t>
            </a:r>
            <a:r>
              <a:rPr lang="cs-CZ" sz="2400" b="0" i="0" dirty="0" err="1">
                <a:effectLst/>
                <a:latin typeface="Josefin Sans" pitchFamily="2" charset="-18"/>
              </a:rPr>
              <a:t>Sodium</a:t>
            </a:r>
            <a:r>
              <a:rPr lang="cs-CZ" sz="2400" b="0" i="0" dirty="0">
                <a:effectLst/>
                <a:latin typeface="Josefin Sans" pitchFamily="2" charset="-18"/>
              </a:rPr>
              <a:t> </a:t>
            </a:r>
            <a:r>
              <a:rPr lang="cs-CZ" sz="2400" b="0" i="0" dirty="0" err="1">
                <a:effectLst/>
                <a:latin typeface="Josefin Sans" pitchFamily="2" charset="-18"/>
              </a:rPr>
              <a:t>Coco</a:t>
            </a:r>
            <a:r>
              <a:rPr lang="cs-CZ" sz="2400" b="0" i="0" dirty="0">
                <a:effectLst/>
                <a:latin typeface="Josefin Sans" pitchFamily="2" charset="-18"/>
              </a:rPr>
              <a:t> </a:t>
            </a:r>
            <a:r>
              <a:rPr lang="cs-CZ" sz="2400" b="0" i="0" dirty="0" err="1">
                <a:effectLst/>
                <a:latin typeface="Josefin Sans" pitchFamily="2" charset="-18"/>
              </a:rPr>
              <a:t>Sulfate</a:t>
            </a:r>
            <a:r>
              <a:rPr lang="cs-CZ" sz="2400" dirty="0">
                <a:latin typeface="Josefin Sans" pitchFamily="2" charset="-18"/>
              </a:rPr>
              <a:t> (</a:t>
            </a:r>
            <a:r>
              <a:rPr lang="cs-CZ" sz="2400" b="0" i="0" dirty="0">
                <a:effectLst/>
                <a:latin typeface="Josefin Sans" pitchFamily="2" charset="-18"/>
              </a:rPr>
              <a:t>předpokládá se nižší dráždivost, </a:t>
            </a:r>
            <a:r>
              <a:rPr lang="cs-CZ" sz="2400" dirty="0">
                <a:latin typeface="Josefin Sans" pitchFamily="2" charset="-18"/>
              </a:rPr>
              <a:t>pořád pění a vysušuje)</a:t>
            </a:r>
            <a:endParaRPr lang="cs-CZ" sz="2400" b="0" i="0" dirty="0">
              <a:effectLst/>
              <a:latin typeface="Josefin Sans" pitchFamily="2" charset="-18"/>
            </a:endParaRPr>
          </a:p>
          <a:p>
            <a:endParaRPr lang="cs-CZ" sz="1600" dirty="0"/>
          </a:p>
        </p:txBody>
      </p:sp>
      <p:pic>
        <p:nvPicPr>
          <p:cNvPr id="5" name="Picture 6" descr="Jak číst kosmetické složení?">
            <a:extLst>
              <a:ext uri="{FF2B5EF4-FFF2-40B4-BE49-F238E27FC236}">
                <a16:creationId xmlns:a16="http://schemas.microsoft.com/office/drawing/2014/main" id="{793C7089-31CD-6AC2-977D-31CC3649C2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4" y="686753"/>
            <a:ext cx="6018036" cy="5989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222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descr="Parabeny a další konzervační látky">
            <a:extLst>
              <a:ext uri="{FF2B5EF4-FFF2-40B4-BE49-F238E27FC236}">
                <a16:creationId xmlns:a16="http://schemas.microsoft.com/office/drawing/2014/main" id="{DBAB4F63-07EE-43B1-4822-872B49452D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679" b="17368"/>
          <a:stretch/>
        </p:blipFill>
        <p:spPr bwMode="auto">
          <a:xfrm>
            <a:off x="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Nadpis 3">
            <a:extLst>
              <a:ext uri="{FF2B5EF4-FFF2-40B4-BE49-F238E27FC236}">
                <a16:creationId xmlns:a16="http://schemas.microsoft.com/office/drawing/2014/main" id="{24F4B25E-5878-0E79-4007-2F741E3D4F97}"/>
              </a:ext>
            </a:extLst>
          </p:cNvPr>
          <p:cNvSpPr>
            <a:spLocks noGrp="1"/>
          </p:cNvSpPr>
          <p:nvPr>
            <p:ph type="title"/>
          </p:nvPr>
        </p:nvSpPr>
        <p:spPr>
          <a:xfrm>
            <a:off x="7935402" y="743447"/>
            <a:ext cx="3445765" cy="3692028"/>
          </a:xfrm>
          <a:noFill/>
        </p:spPr>
        <p:txBody>
          <a:bodyPr vert="horz" lIns="91440" tIns="45720" rIns="91440" bIns="45720" rtlCol="0" anchor="b">
            <a:normAutofit/>
          </a:bodyPr>
          <a:lstStyle/>
          <a:p>
            <a:r>
              <a:rPr lang="en-US" sz="5200" dirty="0" err="1">
                <a:latin typeface="Josefin Sans" pitchFamily="2" charset="-18"/>
              </a:rPr>
              <a:t>Konec</a:t>
            </a:r>
            <a:endParaRPr lang="en-US" sz="5200" dirty="0">
              <a:latin typeface="Josefin Sans" pitchFamily="2" charset="-18"/>
            </a:endParaRPr>
          </a:p>
        </p:txBody>
      </p:sp>
    </p:spTree>
    <p:extLst>
      <p:ext uri="{BB962C8B-B14F-4D97-AF65-F5344CB8AC3E}">
        <p14:creationId xmlns:p14="http://schemas.microsoft.com/office/powerpoint/2010/main" val="3725498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Parabeny a další konzervační látky">
            <a:extLst>
              <a:ext uri="{FF2B5EF4-FFF2-40B4-BE49-F238E27FC236}">
                <a16:creationId xmlns:a16="http://schemas.microsoft.com/office/drawing/2014/main" id="{798A60F8-52FA-1F02-86C3-84D78D5D38B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679" b="17368"/>
          <a:stretch/>
        </p:blipFill>
        <p:spPr bwMode="auto">
          <a:xfrm>
            <a:off x="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90B923AB-0CA7-CA14-7B87-7505A1D5C047}"/>
              </a:ext>
            </a:extLst>
          </p:cNvPr>
          <p:cNvSpPr>
            <a:spLocks noGrp="1"/>
          </p:cNvSpPr>
          <p:nvPr>
            <p:ph type="title"/>
          </p:nvPr>
        </p:nvSpPr>
        <p:spPr>
          <a:xfrm>
            <a:off x="742950" y="365125"/>
            <a:ext cx="10610850" cy="1899912"/>
          </a:xfrm>
        </p:spPr>
        <p:txBody>
          <a:bodyPr>
            <a:normAutofit/>
          </a:bodyPr>
          <a:lstStyle/>
          <a:p>
            <a:r>
              <a:rPr lang="cs-CZ" sz="4000" dirty="0">
                <a:latin typeface="Josefin Sans" pitchFamily="2" charset="-18"/>
              </a:rPr>
              <a:t>Zdroje</a:t>
            </a:r>
          </a:p>
        </p:txBody>
      </p:sp>
      <p:sp>
        <p:nvSpPr>
          <p:cNvPr id="3" name="Zástupný obsah 2">
            <a:extLst>
              <a:ext uri="{FF2B5EF4-FFF2-40B4-BE49-F238E27FC236}">
                <a16:creationId xmlns:a16="http://schemas.microsoft.com/office/drawing/2014/main" id="{1F3FA36C-FF1B-4233-6926-0F9AFD79FC47}"/>
              </a:ext>
            </a:extLst>
          </p:cNvPr>
          <p:cNvSpPr>
            <a:spLocks noGrp="1"/>
          </p:cNvSpPr>
          <p:nvPr>
            <p:ph idx="1"/>
          </p:nvPr>
        </p:nvSpPr>
        <p:spPr>
          <a:xfrm>
            <a:off x="742949" y="2434201"/>
            <a:ext cx="10610851" cy="3742762"/>
          </a:xfrm>
        </p:spPr>
        <p:txBody>
          <a:bodyPr>
            <a:normAutofit/>
          </a:bodyPr>
          <a:lstStyle/>
          <a:p>
            <a:r>
              <a:rPr lang="cs-CZ" dirty="0">
                <a:latin typeface="Josefin Sans" pitchFamily="2" charset="-18"/>
                <a:hlinkClick r:id="rId3">
                  <a:extLst>
                    <a:ext uri="{A12FA001-AC4F-418D-AE19-62706E023703}">
                      <ahyp:hlinkClr xmlns:ahyp="http://schemas.microsoft.com/office/drawing/2018/hyperlinkcolor" val="tx"/>
                    </a:ext>
                  </a:extLst>
                </a:hlinkClick>
              </a:rPr>
              <a:t>https://www.biorythme.cz/n/slozeni-kosmetiky</a:t>
            </a:r>
            <a:endParaRPr lang="cs-CZ" dirty="0">
              <a:latin typeface="Josefin Sans" pitchFamily="2" charset="-18"/>
            </a:endParaRPr>
          </a:p>
          <a:p>
            <a:r>
              <a:rPr lang="cs-CZ" dirty="0">
                <a:latin typeface="Josefin Sans" pitchFamily="2" charset="-18"/>
                <a:hlinkClick r:id="rId4">
                  <a:extLst>
                    <a:ext uri="{A12FA001-AC4F-418D-AE19-62706E023703}">
                      <ahyp:hlinkClr xmlns:ahyp="http://schemas.microsoft.com/office/drawing/2018/hyperlinkcolor" val="tx"/>
                    </a:ext>
                  </a:extLst>
                </a:hlinkClick>
              </a:rPr>
              <a:t>https://www.biorythme.cz/nas-svet/nase-hodnoty</a:t>
            </a:r>
            <a:endParaRPr lang="cs-CZ" dirty="0">
              <a:latin typeface="Josefin Sans" pitchFamily="2" charset="-18"/>
            </a:endParaRPr>
          </a:p>
          <a:p>
            <a:r>
              <a:rPr lang="cs-CZ" dirty="0">
                <a:latin typeface="Josefin Sans" pitchFamily="2" charset="-18"/>
                <a:hlinkClick r:id="rId5">
                  <a:extLst>
                    <a:ext uri="{A12FA001-AC4F-418D-AE19-62706E023703}">
                      <ahyp:hlinkClr xmlns:ahyp="http://schemas.microsoft.com/office/drawing/2018/hyperlinkcolor" val="tx"/>
                    </a:ext>
                  </a:extLst>
                </a:hlinkClick>
              </a:rPr>
              <a:t>https://www.netoxickadomacnost.cz/Prirodni-kosmetika-opravdu-b4115.htm</a:t>
            </a:r>
            <a:endParaRPr lang="cs-CZ" dirty="0">
              <a:latin typeface="Josefin Sans" pitchFamily="2" charset="-18"/>
            </a:endParaRPr>
          </a:p>
          <a:p>
            <a:r>
              <a:rPr lang="cs-CZ" dirty="0">
                <a:latin typeface="Josefin Sans" pitchFamily="2" charset="-18"/>
                <a:hlinkClick r:id="rId6">
                  <a:extLst>
                    <a:ext uri="{A12FA001-AC4F-418D-AE19-62706E023703}">
                      <ahyp:hlinkClr xmlns:ahyp="http://schemas.microsoft.com/office/drawing/2018/hyperlinkcolor" val="tx"/>
                    </a:ext>
                  </a:extLst>
                </a:hlinkClick>
              </a:rPr>
              <a:t>https://nontoxiclife.cz/blogs/non-toxic/co-je-to-non-toxic</a:t>
            </a:r>
            <a:endParaRPr lang="cs-CZ" dirty="0">
              <a:latin typeface="Josefin Sans" pitchFamily="2" charset="-18"/>
            </a:endParaRPr>
          </a:p>
          <a:p>
            <a:r>
              <a:rPr lang="cs-CZ" dirty="0">
                <a:latin typeface="Josefin Sans" pitchFamily="2" charset="-18"/>
                <a:hlinkClick r:id="rId7">
                  <a:extLst>
                    <a:ext uri="{A12FA001-AC4F-418D-AE19-62706E023703}">
                      <ahyp:hlinkClr xmlns:ahyp="http://schemas.microsoft.com/office/drawing/2018/hyperlinkcolor" val="tx"/>
                    </a:ext>
                  </a:extLst>
                </a:hlinkClick>
              </a:rPr>
              <a:t>https://nontoxiclife.cz/blogs/non-toxic/prirodni-neznamena-non-toxic</a:t>
            </a:r>
            <a:endParaRPr lang="cs-CZ" dirty="0">
              <a:latin typeface="Josefin Sans" pitchFamily="2" charset="-18"/>
            </a:endParaRPr>
          </a:p>
          <a:p>
            <a:endParaRPr lang="cs-CZ" sz="1900" dirty="0"/>
          </a:p>
        </p:txBody>
      </p:sp>
    </p:spTree>
    <p:extLst>
      <p:ext uri="{BB962C8B-B14F-4D97-AF65-F5344CB8AC3E}">
        <p14:creationId xmlns:p14="http://schemas.microsoft.com/office/powerpoint/2010/main" val="2631996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3102EC7-E300-0983-97D7-A234EAFE84DD}"/>
              </a:ext>
            </a:extLst>
          </p:cNvPr>
          <p:cNvSpPr>
            <a:spLocks noGrp="1"/>
          </p:cNvSpPr>
          <p:nvPr>
            <p:ph type="title"/>
          </p:nvPr>
        </p:nvSpPr>
        <p:spPr>
          <a:xfrm>
            <a:off x="838200" y="365125"/>
            <a:ext cx="10515600" cy="6044553"/>
          </a:xfrm>
        </p:spPr>
        <p:txBody>
          <a:bodyPr>
            <a:normAutofit/>
          </a:bodyPr>
          <a:lstStyle/>
          <a:p>
            <a:pPr marL="0" indent="0" algn="ctr"/>
            <a:r>
              <a:rPr lang="cs-CZ" sz="2400" b="0" i="1" dirty="0">
                <a:solidFill>
                  <a:srgbClr val="373A35"/>
                </a:solidFill>
                <a:effectLst/>
                <a:latin typeface="Josefin Sans" pitchFamily="2" charset="-18"/>
              </a:rPr>
              <a:t>„</a:t>
            </a:r>
            <a:r>
              <a:rPr lang="cs-CZ" sz="2400" b="0" i="1" dirty="0" err="1">
                <a:solidFill>
                  <a:srgbClr val="373A35"/>
                </a:solidFill>
                <a:effectLst/>
                <a:latin typeface="Josefin Sans" pitchFamily="2" charset="-18"/>
              </a:rPr>
              <a:t>Nontoxic</a:t>
            </a:r>
            <a:r>
              <a:rPr lang="cs-CZ" sz="2400" b="0" i="1" dirty="0">
                <a:solidFill>
                  <a:srgbClr val="373A35"/>
                </a:solidFill>
                <a:effectLst/>
                <a:latin typeface="Josefin Sans" pitchFamily="2" charset="-18"/>
              </a:rPr>
              <a:t> </a:t>
            </a:r>
            <a:r>
              <a:rPr lang="cs-CZ" sz="2400" b="0" i="1" dirty="0" err="1">
                <a:solidFill>
                  <a:srgbClr val="373A35"/>
                </a:solidFill>
                <a:effectLst/>
                <a:latin typeface="Josefin Sans" pitchFamily="2" charset="-18"/>
              </a:rPr>
              <a:t>things</a:t>
            </a:r>
            <a:r>
              <a:rPr lang="cs-CZ" sz="2400" b="0" i="1" dirty="0">
                <a:solidFill>
                  <a:srgbClr val="373A35"/>
                </a:solidFill>
                <a:effectLst/>
                <a:latin typeface="Josefin Sans" pitchFamily="2" charset="-18"/>
              </a:rPr>
              <a:t> </a:t>
            </a:r>
            <a:r>
              <a:rPr lang="cs-CZ" sz="2400" b="0" i="1" dirty="0" err="1">
                <a:solidFill>
                  <a:srgbClr val="373A35"/>
                </a:solidFill>
                <a:effectLst/>
                <a:latin typeface="Josefin Sans" pitchFamily="2" charset="-18"/>
              </a:rPr>
              <a:t>aren't</a:t>
            </a:r>
            <a:r>
              <a:rPr lang="cs-CZ" sz="2400" b="0" i="1" dirty="0">
                <a:solidFill>
                  <a:srgbClr val="373A35"/>
                </a:solidFill>
                <a:effectLst/>
                <a:latin typeface="Josefin Sans" pitchFamily="2" charset="-18"/>
              </a:rPr>
              <a:t> </a:t>
            </a:r>
            <a:r>
              <a:rPr lang="cs-CZ" sz="2400" b="0" i="1" dirty="0" err="1">
                <a:solidFill>
                  <a:srgbClr val="373A35"/>
                </a:solidFill>
                <a:effectLst/>
                <a:latin typeface="Josefin Sans" pitchFamily="2" charset="-18"/>
              </a:rPr>
              <a:t>poisonous</a:t>
            </a:r>
            <a:r>
              <a:rPr lang="cs-CZ" sz="2400" b="0" i="1" dirty="0">
                <a:solidFill>
                  <a:srgbClr val="373A35"/>
                </a:solidFill>
                <a:effectLst/>
                <a:latin typeface="Josefin Sans" pitchFamily="2" charset="-18"/>
              </a:rPr>
              <a:t>. </a:t>
            </a:r>
            <a:r>
              <a:rPr lang="cs-CZ" sz="2400" b="0" i="1" dirty="0" err="1">
                <a:solidFill>
                  <a:srgbClr val="373A35"/>
                </a:solidFill>
                <a:effectLst/>
                <a:latin typeface="Josefin Sans" pitchFamily="2" charset="-18"/>
              </a:rPr>
              <a:t>It's</a:t>
            </a:r>
            <a:r>
              <a:rPr lang="cs-CZ" sz="2400" b="0" i="1" dirty="0">
                <a:solidFill>
                  <a:srgbClr val="373A35"/>
                </a:solidFill>
                <a:effectLst/>
                <a:latin typeface="Josefin Sans" pitchFamily="2" charset="-18"/>
              </a:rPr>
              <a:t> </a:t>
            </a:r>
            <a:r>
              <a:rPr lang="cs-CZ" sz="2400" b="0" i="1" dirty="0" err="1">
                <a:solidFill>
                  <a:srgbClr val="373A35"/>
                </a:solidFill>
                <a:effectLst/>
                <a:latin typeface="Josefin Sans" pitchFamily="2" charset="-18"/>
              </a:rPr>
              <a:t>generally</a:t>
            </a:r>
            <a:r>
              <a:rPr lang="cs-CZ" sz="2400" b="0" i="1" dirty="0">
                <a:solidFill>
                  <a:srgbClr val="373A35"/>
                </a:solidFill>
                <a:effectLst/>
                <a:latin typeface="Josefin Sans" pitchFamily="2" charset="-18"/>
              </a:rPr>
              <a:t> </a:t>
            </a:r>
            <a:r>
              <a:rPr lang="cs-CZ" sz="2400" b="0" i="1" dirty="0" err="1">
                <a:solidFill>
                  <a:srgbClr val="373A35"/>
                </a:solidFill>
                <a:effectLst/>
                <a:latin typeface="Josefin Sans" pitchFamily="2" charset="-18"/>
              </a:rPr>
              <a:t>safe</a:t>
            </a:r>
            <a:r>
              <a:rPr lang="cs-CZ" sz="2400" b="0" i="1" dirty="0">
                <a:solidFill>
                  <a:srgbClr val="373A35"/>
                </a:solidFill>
                <a:effectLst/>
                <a:latin typeface="Josefin Sans" pitchFamily="2" charset="-18"/>
              </a:rPr>
              <a:t> to </a:t>
            </a:r>
            <a:r>
              <a:rPr lang="cs-CZ" sz="2400" b="0" i="1" dirty="0" err="1">
                <a:solidFill>
                  <a:srgbClr val="373A35"/>
                </a:solidFill>
                <a:effectLst/>
                <a:latin typeface="Josefin Sans" pitchFamily="2" charset="-18"/>
              </a:rPr>
              <a:t>eat</a:t>
            </a:r>
            <a:r>
              <a:rPr lang="cs-CZ" sz="2400" b="0" i="1" dirty="0">
                <a:solidFill>
                  <a:srgbClr val="373A35"/>
                </a:solidFill>
                <a:effectLst/>
                <a:latin typeface="Josefin Sans" pitchFamily="2" charset="-18"/>
              </a:rPr>
              <a:t> </a:t>
            </a:r>
            <a:r>
              <a:rPr lang="cs-CZ" sz="2400" b="0" i="1" dirty="0" err="1">
                <a:solidFill>
                  <a:srgbClr val="373A35"/>
                </a:solidFill>
                <a:effectLst/>
                <a:latin typeface="Josefin Sans" pitchFamily="2" charset="-18"/>
              </a:rPr>
              <a:t>or</a:t>
            </a:r>
            <a:r>
              <a:rPr lang="cs-CZ" sz="2400" b="0" i="1" dirty="0">
                <a:solidFill>
                  <a:srgbClr val="373A35"/>
                </a:solidFill>
                <a:effectLst/>
                <a:latin typeface="Josefin Sans" pitchFamily="2" charset="-18"/>
              </a:rPr>
              <a:t> </a:t>
            </a:r>
            <a:r>
              <a:rPr lang="cs-CZ" sz="2400" b="0" i="1" dirty="0" err="1">
                <a:solidFill>
                  <a:srgbClr val="373A35"/>
                </a:solidFill>
                <a:effectLst/>
                <a:latin typeface="Josefin Sans" pitchFamily="2" charset="-18"/>
              </a:rPr>
              <a:t>breathe</a:t>
            </a:r>
            <a:r>
              <a:rPr lang="cs-CZ" sz="2400" b="0" i="1" dirty="0">
                <a:solidFill>
                  <a:srgbClr val="373A35"/>
                </a:solidFill>
                <a:effectLst/>
                <a:latin typeface="Josefin Sans" pitchFamily="2" charset="-18"/>
              </a:rPr>
              <a:t> </a:t>
            </a:r>
            <a:r>
              <a:rPr lang="cs-CZ" sz="2400" b="0" i="1" dirty="0" err="1">
                <a:solidFill>
                  <a:srgbClr val="373A35"/>
                </a:solidFill>
                <a:effectLst/>
                <a:latin typeface="Josefin Sans" pitchFamily="2" charset="-18"/>
              </a:rPr>
              <a:t>nontoxic</a:t>
            </a:r>
            <a:r>
              <a:rPr lang="cs-CZ" sz="2400" b="0" i="1" dirty="0">
                <a:solidFill>
                  <a:srgbClr val="373A35"/>
                </a:solidFill>
                <a:effectLst/>
                <a:latin typeface="Josefin Sans" pitchFamily="2" charset="-18"/>
              </a:rPr>
              <a:t> </a:t>
            </a:r>
            <a:r>
              <a:rPr lang="cs-CZ" sz="2400" b="0" i="1" dirty="0" err="1">
                <a:solidFill>
                  <a:srgbClr val="373A35"/>
                </a:solidFill>
                <a:effectLst/>
                <a:latin typeface="Josefin Sans" pitchFamily="2" charset="-18"/>
              </a:rPr>
              <a:t>substances</a:t>
            </a:r>
            <a:r>
              <a:rPr lang="cs-CZ" sz="2400" b="0" i="1" dirty="0">
                <a:solidFill>
                  <a:srgbClr val="373A35"/>
                </a:solidFill>
                <a:effectLst/>
                <a:latin typeface="Josefin Sans" pitchFamily="2" charset="-18"/>
              </a:rPr>
              <a:t>, and </a:t>
            </a:r>
            <a:r>
              <a:rPr lang="cs-CZ" sz="2400" b="0" i="1" dirty="0" err="1">
                <a:solidFill>
                  <a:srgbClr val="373A35"/>
                </a:solidFill>
                <a:effectLst/>
                <a:latin typeface="Josefin Sans" pitchFamily="2" charset="-18"/>
              </a:rPr>
              <a:t>they</a:t>
            </a:r>
            <a:r>
              <a:rPr lang="cs-CZ" sz="2400" b="0" i="1" dirty="0">
                <a:solidFill>
                  <a:srgbClr val="373A35"/>
                </a:solidFill>
                <a:effectLst/>
                <a:latin typeface="Josefin Sans" pitchFamily="2" charset="-18"/>
              </a:rPr>
              <a:t> </a:t>
            </a:r>
            <a:r>
              <a:rPr lang="cs-CZ" sz="2400" b="0" i="1" dirty="0" err="1">
                <a:solidFill>
                  <a:srgbClr val="373A35"/>
                </a:solidFill>
                <a:effectLst/>
                <a:latin typeface="Josefin Sans" pitchFamily="2" charset="-18"/>
              </a:rPr>
              <a:t>don't</a:t>
            </a:r>
            <a:r>
              <a:rPr lang="cs-CZ" sz="2400" b="0" i="1" dirty="0">
                <a:solidFill>
                  <a:srgbClr val="373A35"/>
                </a:solidFill>
                <a:effectLst/>
                <a:latin typeface="Josefin Sans" pitchFamily="2" charset="-18"/>
              </a:rPr>
              <a:t> </a:t>
            </a:r>
            <a:r>
              <a:rPr lang="cs-CZ" sz="2400" b="0" i="1" dirty="0" err="1">
                <a:solidFill>
                  <a:srgbClr val="373A35"/>
                </a:solidFill>
                <a:effectLst/>
                <a:latin typeface="Josefin Sans" pitchFamily="2" charset="-18"/>
              </a:rPr>
              <a:t>harm</a:t>
            </a:r>
            <a:r>
              <a:rPr lang="cs-CZ" sz="2400" b="0" i="1" dirty="0">
                <a:solidFill>
                  <a:srgbClr val="373A35"/>
                </a:solidFill>
                <a:effectLst/>
                <a:latin typeface="Josefin Sans" pitchFamily="2" charset="-18"/>
              </a:rPr>
              <a:t> </a:t>
            </a:r>
            <a:r>
              <a:rPr lang="cs-CZ" sz="2400" b="0" i="1" dirty="0" err="1">
                <a:solidFill>
                  <a:srgbClr val="373A35"/>
                </a:solidFill>
                <a:effectLst/>
                <a:latin typeface="Josefin Sans" pitchFamily="2" charset="-18"/>
              </a:rPr>
              <a:t>the</a:t>
            </a:r>
            <a:r>
              <a:rPr lang="cs-CZ" sz="2400" b="0" i="1" dirty="0">
                <a:solidFill>
                  <a:srgbClr val="373A35"/>
                </a:solidFill>
                <a:effectLst/>
                <a:latin typeface="Josefin Sans" pitchFamily="2" charset="-18"/>
              </a:rPr>
              <a:t> environment.“ </a:t>
            </a:r>
            <a:br>
              <a:rPr lang="cs-CZ" sz="2400" b="0" i="1" dirty="0">
                <a:solidFill>
                  <a:srgbClr val="373A35"/>
                </a:solidFill>
                <a:effectLst/>
                <a:latin typeface="Josefin Sans" pitchFamily="2" charset="-18"/>
              </a:rPr>
            </a:br>
            <a:r>
              <a:rPr lang="cs-CZ" sz="2000" b="0" i="0" dirty="0">
                <a:solidFill>
                  <a:srgbClr val="373A35"/>
                </a:solidFill>
                <a:effectLst/>
                <a:latin typeface="Josefin Sans" pitchFamily="2" charset="-18"/>
              </a:rPr>
              <a:t>(</a:t>
            </a:r>
            <a:r>
              <a:rPr lang="cs-CZ" sz="2000" b="0" i="0" u="none" strike="noStrike" dirty="0">
                <a:effectLst/>
                <a:latin typeface="Josefin Sans" pitchFamily="2" charset="-18"/>
                <a:hlinkClick r:id="rId2">
                  <a:extLst>
                    <a:ext uri="{A12FA001-AC4F-418D-AE19-62706E023703}">
                      <ahyp:hlinkClr xmlns:ahyp="http://schemas.microsoft.com/office/drawing/2018/hyperlinkcolor" val="tx"/>
                    </a:ext>
                  </a:extLst>
                </a:hlinkClick>
              </a:rPr>
              <a:t>vocabulary.com</a:t>
            </a:r>
            <a:r>
              <a:rPr lang="cs-CZ" sz="2000" b="0" i="0" dirty="0">
                <a:solidFill>
                  <a:srgbClr val="373A35"/>
                </a:solidFill>
                <a:effectLst/>
                <a:latin typeface="Josefin Sans" pitchFamily="2" charset="-18"/>
              </a:rPr>
              <a:t>) </a:t>
            </a:r>
            <a:br>
              <a:rPr lang="cs-CZ" sz="2400" b="0" i="0" dirty="0">
                <a:solidFill>
                  <a:srgbClr val="373A35"/>
                </a:solidFill>
                <a:effectLst/>
                <a:latin typeface="Josefin Sans" pitchFamily="2" charset="-18"/>
              </a:rPr>
            </a:br>
            <a:br>
              <a:rPr lang="cs-CZ" sz="2400" b="0" i="0" dirty="0">
                <a:solidFill>
                  <a:srgbClr val="373A35"/>
                </a:solidFill>
                <a:effectLst/>
                <a:latin typeface="Josefin Sans" pitchFamily="2" charset="-18"/>
              </a:rPr>
            </a:br>
            <a:r>
              <a:rPr lang="cs-CZ" sz="2400" b="0" i="0" dirty="0">
                <a:solidFill>
                  <a:srgbClr val="373A35"/>
                </a:solidFill>
                <a:effectLst/>
                <a:latin typeface="Josefin Sans" pitchFamily="2" charset="-18"/>
              </a:rPr>
              <a:t>„Netoxické věci nejsou jedovaté. Jíst nebo dýchat netoxické látky je bezpečné a nepoškozuje životní prostředí.“</a:t>
            </a:r>
            <a:br>
              <a:rPr lang="cs-CZ" sz="4400" b="0" i="0" dirty="0">
                <a:solidFill>
                  <a:srgbClr val="373A35"/>
                </a:solidFill>
                <a:effectLst/>
                <a:latin typeface="Josefin Sans" pitchFamily="2" charset="-18"/>
              </a:rPr>
            </a:br>
            <a:endParaRPr lang="cs-CZ" dirty="0"/>
          </a:p>
        </p:txBody>
      </p:sp>
      <p:sp>
        <p:nvSpPr>
          <p:cNvPr id="3" name="Zástupný obsah 2">
            <a:extLst>
              <a:ext uri="{FF2B5EF4-FFF2-40B4-BE49-F238E27FC236}">
                <a16:creationId xmlns:a16="http://schemas.microsoft.com/office/drawing/2014/main" id="{00BD3976-8CA1-DE72-B190-15B975C3F801}"/>
              </a:ext>
            </a:extLst>
          </p:cNvPr>
          <p:cNvSpPr>
            <a:spLocks noGrp="1"/>
          </p:cNvSpPr>
          <p:nvPr>
            <p:ph idx="4294967295"/>
          </p:nvPr>
        </p:nvSpPr>
        <p:spPr>
          <a:xfrm>
            <a:off x="0" y="5486399"/>
            <a:ext cx="1419225" cy="690564"/>
          </a:xfrm>
        </p:spPr>
        <p:txBody>
          <a:bodyPr/>
          <a:lstStyle/>
          <a:p>
            <a:pPr marL="0" indent="0" algn="ctr">
              <a:buNone/>
            </a:pPr>
            <a:endParaRPr lang="cs-CZ" b="0" i="1" dirty="0">
              <a:solidFill>
                <a:srgbClr val="373A35"/>
              </a:solidFill>
              <a:effectLst/>
              <a:latin typeface="Josefin Sans" pitchFamily="2" charset="-18"/>
            </a:endParaRPr>
          </a:p>
          <a:p>
            <a:pPr marL="0" indent="0" algn="ctr">
              <a:buNone/>
            </a:pPr>
            <a:endParaRPr lang="cs-CZ" i="1" dirty="0">
              <a:solidFill>
                <a:srgbClr val="373A35"/>
              </a:solidFill>
              <a:latin typeface="Josefin Sans" pitchFamily="2" charset="-18"/>
            </a:endParaRPr>
          </a:p>
          <a:p>
            <a:pPr marL="0" indent="0" algn="ctr">
              <a:buNone/>
            </a:pPr>
            <a:endParaRPr lang="cs-CZ" b="0" i="1" dirty="0">
              <a:solidFill>
                <a:srgbClr val="373A35"/>
              </a:solidFill>
              <a:effectLst/>
              <a:latin typeface="Josefin Sans" pitchFamily="2" charset="-18"/>
            </a:endParaRPr>
          </a:p>
          <a:p>
            <a:pPr marL="0" indent="0" algn="ctr">
              <a:buNone/>
            </a:pPr>
            <a:endParaRPr lang="cs-CZ" i="1" dirty="0">
              <a:solidFill>
                <a:srgbClr val="373A35"/>
              </a:solidFill>
              <a:latin typeface="Josefin Sans" pitchFamily="2" charset="-18"/>
            </a:endParaRPr>
          </a:p>
          <a:p>
            <a:endParaRPr lang="cs-CZ" dirty="0"/>
          </a:p>
        </p:txBody>
      </p:sp>
    </p:spTree>
    <p:extLst>
      <p:ext uri="{BB962C8B-B14F-4D97-AF65-F5344CB8AC3E}">
        <p14:creationId xmlns:p14="http://schemas.microsoft.com/office/powerpoint/2010/main" val="1925573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69" name="Rectangle 616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D0818FF-C060-4E80-14AB-1B0100D8A4BD}"/>
              </a:ext>
            </a:extLst>
          </p:cNvPr>
          <p:cNvSpPr>
            <a:spLocks noGrp="1"/>
          </p:cNvSpPr>
          <p:nvPr>
            <p:ph type="title"/>
          </p:nvPr>
        </p:nvSpPr>
        <p:spPr>
          <a:xfrm>
            <a:off x="7658100" y="365125"/>
            <a:ext cx="4010025" cy="1899912"/>
          </a:xfrm>
        </p:spPr>
        <p:txBody>
          <a:bodyPr>
            <a:normAutofit/>
          </a:bodyPr>
          <a:lstStyle/>
          <a:p>
            <a:r>
              <a:rPr lang="cs-CZ" sz="4000" dirty="0">
                <a:latin typeface="Josefin Sans" pitchFamily="2" charset="-18"/>
              </a:rPr>
              <a:t>Co vlastně znamená non </a:t>
            </a:r>
            <a:r>
              <a:rPr lang="cs-CZ" sz="4000" dirty="0" err="1">
                <a:latin typeface="Josefin Sans" pitchFamily="2" charset="-18"/>
              </a:rPr>
              <a:t>toxic</a:t>
            </a:r>
            <a:r>
              <a:rPr lang="cs-CZ" sz="4000" dirty="0">
                <a:latin typeface="Josefin Sans" pitchFamily="2" charset="-18"/>
              </a:rPr>
              <a:t>?</a:t>
            </a:r>
          </a:p>
        </p:txBody>
      </p:sp>
      <p:pic>
        <p:nvPicPr>
          <p:cNvPr id="6146" name="Picture 2" descr="Parabeny a další konzervační látky">
            <a:extLst>
              <a:ext uri="{FF2B5EF4-FFF2-40B4-BE49-F238E27FC236}">
                <a16:creationId xmlns:a16="http://schemas.microsoft.com/office/drawing/2014/main" id="{F144D86B-1365-2654-0256-6AA0538E3FE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94" r="-1" b="3782"/>
          <a:stretch/>
        </p:blipFill>
        <p:spPr bwMode="auto">
          <a:xfrm>
            <a:off x="1" y="10"/>
            <a:ext cx="6936390" cy="6857990"/>
          </a:xfrm>
          <a:prstGeom prst="rect">
            <a:avLst/>
          </a:prstGeom>
          <a:noFill/>
          <a:extLst>
            <a:ext uri="{909E8E84-426E-40DD-AFC4-6F175D3DCCD1}">
              <a14:hiddenFill xmlns:a14="http://schemas.microsoft.com/office/drawing/2010/main">
                <a:solidFill>
                  <a:srgbClr val="FFFFFF"/>
                </a:solidFill>
              </a14:hiddenFill>
            </a:ext>
          </a:extLst>
        </p:spPr>
      </p:pic>
      <p:sp>
        <p:nvSpPr>
          <p:cNvPr id="3" name="Zástupný obsah 2">
            <a:extLst>
              <a:ext uri="{FF2B5EF4-FFF2-40B4-BE49-F238E27FC236}">
                <a16:creationId xmlns:a16="http://schemas.microsoft.com/office/drawing/2014/main" id="{06FCAC1F-3234-E83A-9E84-83A84BD16668}"/>
              </a:ext>
            </a:extLst>
          </p:cNvPr>
          <p:cNvSpPr>
            <a:spLocks noGrp="1"/>
          </p:cNvSpPr>
          <p:nvPr>
            <p:ph idx="1"/>
          </p:nvPr>
        </p:nvSpPr>
        <p:spPr>
          <a:xfrm>
            <a:off x="7531610" y="2434201"/>
            <a:ext cx="3822189" cy="3742762"/>
          </a:xfrm>
        </p:spPr>
        <p:txBody>
          <a:bodyPr>
            <a:normAutofit/>
          </a:bodyPr>
          <a:lstStyle/>
          <a:p>
            <a:r>
              <a:rPr lang="cs-CZ" sz="2400" dirty="0">
                <a:latin typeface="Josefin Sans" pitchFamily="2" charset="-18"/>
              </a:rPr>
              <a:t>životní styl a přístup</a:t>
            </a:r>
          </a:p>
          <a:p>
            <a:r>
              <a:rPr lang="cs-CZ" sz="2400" dirty="0">
                <a:latin typeface="Josefin Sans" pitchFamily="2" charset="-18"/>
              </a:rPr>
              <a:t>eliminace zbytečné chemie a toxických látek v našem životě</a:t>
            </a:r>
          </a:p>
          <a:p>
            <a:r>
              <a:rPr lang="cs-CZ" sz="2400" b="0" i="0" dirty="0">
                <a:effectLst/>
                <a:latin typeface="Josefin Sans" pitchFamily="2" charset="-18"/>
              </a:rPr>
              <a:t>základní požadavek na nezávadnost a absenci jakýchkoli škodlivých látek</a:t>
            </a:r>
          </a:p>
          <a:p>
            <a:endParaRPr lang="cs-CZ" sz="2000" dirty="0"/>
          </a:p>
        </p:txBody>
      </p:sp>
    </p:spTree>
    <p:extLst>
      <p:ext uri="{BB962C8B-B14F-4D97-AF65-F5344CB8AC3E}">
        <p14:creationId xmlns:p14="http://schemas.microsoft.com/office/powerpoint/2010/main" val="1953049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AF22D20D-136A-B8F1-B2E7-558116D55BF6}"/>
              </a:ext>
            </a:extLst>
          </p:cNvPr>
          <p:cNvSpPr>
            <a:spLocks noGrp="1"/>
          </p:cNvSpPr>
          <p:nvPr>
            <p:ph type="title"/>
          </p:nvPr>
        </p:nvSpPr>
        <p:spPr>
          <a:xfrm>
            <a:off x="838200" y="365125"/>
            <a:ext cx="10515600" cy="6044553"/>
          </a:xfrm>
        </p:spPr>
        <p:txBody>
          <a:bodyPr>
            <a:normAutofit/>
          </a:bodyPr>
          <a:lstStyle/>
          <a:p>
            <a:pPr algn="ctr"/>
            <a:r>
              <a:rPr lang="cs-CZ" sz="2400" dirty="0">
                <a:latin typeface="Josefin Sans" pitchFamily="2" charset="-18"/>
              </a:rPr>
              <a:t>Přírodní kosmetika nemusí vždy znamenat non </a:t>
            </a:r>
            <a:r>
              <a:rPr lang="cs-CZ" sz="2400" dirty="0" err="1">
                <a:latin typeface="Josefin Sans" pitchFamily="2" charset="-18"/>
              </a:rPr>
              <a:t>toxic</a:t>
            </a:r>
            <a:r>
              <a:rPr lang="cs-CZ" sz="2400" dirty="0">
                <a:latin typeface="Josefin Sans" pitchFamily="2" charset="-18"/>
              </a:rPr>
              <a:t>, ale non </a:t>
            </a:r>
            <a:r>
              <a:rPr lang="cs-CZ" sz="2400" dirty="0" err="1">
                <a:latin typeface="Josefin Sans" pitchFamily="2" charset="-18"/>
              </a:rPr>
              <a:t>toxic</a:t>
            </a:r>
            <a:r>
              <a:rPr lang="cs-CZ" sz="2400" dirty="0">
                <a:latin typeface="Josefin Sans" pitchFamily="2" charset="-18"/>
              </a:rPr>
              <a:t> musí být vždy a bez výjimky přírodní.</a:t>
            </a:r>
            <a:br>
              <a:rPr lang="cs-CZ" dirty="0">
                <a:latin typeface="Josefin Sans" pitchFamily="2" charset="-18"/>
              </a:rPr>
            </a:br>
            <a:endParaRPr lang="cs-CZ" dirty="0"/>
          </a:p>
        </p:txBody>
      </p:sp>
    </p:spTree>
    <p:extLst>
      <p:ext uri="{BB962C8B-B14F-4D97-AF65-F5344CB8AC3E}">
        <p14:creationId xmlns:p14="http://schemas.microsoft.com/office/powerpoint/2010/main" val="3337788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1EA7A6C-FCDE-8E33-0DE2-5119E461CE41}"/>
              </a:ext>
            </a:extLst>
          </p:cNvPr>
          <p:cNvSpPr>
            <a:spLocks noGrp="1"/>
          </p:cNvSpPr>
          <p:nvPr>
            <p:ph type="title"/>
          </p:nvPr>
        </p:nvSpPr>
        <p:spPr>
          <a:xfrm>
            <a:off x="6496050" y="365125"/>
            <a:ext cx="5067300" cy="1444625"/>
          </a:xfrm>
        </p:spPr>
        <p:txBody>
          <a:bodyPr>
            <a:normAutofit/>
          </a:bodyPr>
          <a:lstStyle/>
          <a:p>
            <a:r>
              <a:rPr lang="cs-CZ" sz="4000" dirty="0">
                <a:latin typeface="Josefin Sans" pitchFamily="2" charset="-18"/>
              </a:rPr>
              <a:t>Přírodní vs. non </a:t>
            </a:r>
            <a:r>
              <a:rPr lang="cs-CZ" sz="4000" dirty="0" err="1">
                <a:latin typeface="Josefin Sans" pitchFamily="2" charset="-18"/>
              </a:rPr>
              <a:t>toxic</a:t>
            </a:r>
            <a:endParaRPr lang="cs-CZ" sz="4000" dirty="0">
              <a:latin typeface="Josefin Sans" pitchFamily="2" charset="-18"/>
            </a:endParaRPr>
          </a:p>
        </p:txBody>
      </p:sp>
      <p:pic>
        <p:nvPicPr>
          <p:cNvPr id="6" name="Picture 2" descr="Parabeny a další konzervační látky">
            <a:extLst>
              <a:ext uri="{FF2B5EF4-FFF2-40B4-BE49-F238E27FC236}">
                <a16:creationId xmlns:a16="http://schemas.microsoft.com/office/drawing/2014/main" id="{04170F8E-8D12-0B52-F9FF-DE7A7D25EE0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94" r="-1" b="3782"/>
          <a:stretch/>
        </p:blipFill>
        <p:spPr bwMode="auto">
          <a:xfrm>
            <a:off x="1" y="10"/>
            <a:ext cx="6936390" cy="6857990"/>
          </a:xfrm>
          <a:prstGeom prst="rect">
            <a:avLst/>
          </a:prstGeom>
          <a:noFill/>
          <a:extLst>
            <a:ext uri="{909E8E84-426E-40DD-AFC4-6F175D3DCCD1}">
              <a14:hiddenFill xmlns:a14="http://schemas.microsoft.com/office/drawing/2010/main">
                <a:solidFill>
                  <a:srgbClr val="FFFFFF"/>
                </a:solidFill>
              </a14:hiddenFill>
            </a:ext>
          </a:extLst>
        </p:spPr>
      </p:pic>
      <p:sp>
        <p:nvSpPr>
          <p:cNvPr id="3" name="Zástupný obsah 2">
            <a:extLst>
              <a:ext uri="{FF2B5EF4-FFF2-40B4-BE49-F238E27FC236}">
                <a16:creationId xmlns:a16="http://schemas.microsoft.com/office/drawing/2014/main" id="{9F351304-0AAB-67A0-A957-A007EC2EFC02}"/>
              </a:ext>
            </a:extLst>
          </p:cNvPr>
          <p:cNvSpPr>
            <a:spLocks noGrp="1"/>
          </p:cNvSpPr>
          <p:nvPr>
            <p:ph idx="1"/>
          </p:nvPr>
        </p:nvSpPr>
        <p:spPr>
          <a:xfrm>
            <a:off x="6829425" y="1714500"/>
            <a:ext cx="4667249" cy="4778375"/>
          </a:xfrm>
        </p:spPr>
        <p:txBody>
          <a:bodyPr>
            <a:normAutofit lnSpcReduction="10000"/>
          </a:bodyPr>
          <a:lstStyle/>
          <a:p>
            <a:r>
              <a:rPr lang="cs-CZ" sz="2400" dirty="0">
                <a:latin typeface="Josefin Sans" pitchFamily="2" charset="-18"/>
              </a:rPr>
              <a:t>přívlastek přírodní nevypovídá nic o složení produktu</a:t>
            </a:r>
          </a:p>
          <a:p>
            <a:r>
              <a:rPr lang="cs-CZ" sz="2400" dirty="0">
                <a:latin typeface="Josefin Sans" pitchFamily="2" charset="-18"/>
              </a:rPr>
              <a:t>často jde pouze o marketingový tah</a:t>
            </a:r>
          </a:p>
          <a:p>
            <a:r>
              <a:rPr lang="cs-CZ" sz="2400" dirty="0">
                <a:latin typeface="Josefin Sans" pitchFamily="2" charset="-18"/>
              </a:rPr>
              <a:t>legislativa použití slova přírodní nijak nereguluje</a:t>
            </a:r>
          </a:p>
          <a:p>
            <a:r>
              <a:rPr lang="cs-CZ" sz="2400" dirty="0">
                <a:latin typeface="Josefin Sans" pitchFamily="2" charset="-18"/>
              </a:rPr>
              <a:t>různé certifikáty regulují přírodní složení pouze z určitého procenta</a:t>
            </a:r>
          </a:p>
          <a:p>
            <a:r>
              <a:rPr lang="cs-CZ" sz="2400" dirty="0">
                <a:latin typeface="Josefin Sans" pitchFamily="2" charset="-18"/>
              </a:rPr>
              <a:t>non </a:t>
            </a:r>
            <a:r>
              <a:rPr lang="cs-CZ" sz="2400" dirty="0" err="1">
                <a:latin typeface="Josefin Sans" pitchFamily="2" charset="-18"/>
              </a:rPr>
              <a:t>toxic</a:t>
            </a:r>
            <a:r>
              <a:rPr lang="cs-CZ" sz="2400" dirty="0">
                <a:latin typeface="Josefin Sans" pitchFamily="2" charset="-18"/>
              </a:rPr>
              <a:t> naopak znamená stoprocentně přírodní složení, bez přídavků syntetických chemických látek </a:t>
            </a:r>
          </a:p>
        </p:txBody>
      </p:sp>
    </p:spTree>
    <p:extLst>
      <p:ext uri="{BB962C8B-B14F-4D97-AF65-F5344CB8AC3E}">
        <p14:creationId xmlns:p14="http://schemas.microsoft.com/office/powerpoint/2010/main" val="133889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D367D7-8058-72D9-3E85-F1DE7CE67D04}"/>
              </a:ext>
            </a:extLst>
          </p:cNvPr>
          <p:cNvSpPr>
            <a:spLocks noGrp="1"/>
          </p:cNvSpPr>
          <p:nvPr>
            <p:ph type="title"/>
          </p:nvPr>
        </p:nvSpPr>
        <p:spPr>
          <a:xfrm>
            <a:off x="838200" y="365125"/>
            <a:ext cx="10515600" cy="5940425"/>
          </a:xfrm>
        </p:spPr>
        <p:txBody>
          <a:bodyPr/>
          <a:lstStyle/>
          <a:p>
            <a:pPr algn="ctr"/>
            <a:r>
              <a:rPr lang="cs-CZ" dirty="0">
                <a:latin typeface="Josefin Sans" pitchFamily="2" charset="-18"/>
              </a:rPr>
              <a:t>Certifikáty používané v přírodní kosmetice a co znamenají</a:t>
            </a:r>
          </a:p>
        </p:txBody>
      </p:sp>
    </p:spTree>
    <p:extLst>
      <p:ext uri="{BB962C8B-B14F-4D97-AF65-F5344CB8AC3E}">
        <p14:creationId xmlns:p14="http://schemas.microsoft.com/office/powerpoint/2010/main" val="2201521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479BF9E-5BBC-2DEF-9929-1E420C950CF3}"/>
              </a:ext>
            </a:extLst>
          </p:cNvPr>
          <p:cNvSpPr>
            <a:spLocks noGrp="1"/>
          </p:cNvSpPr>
          <p:nvPr>
            <p:ph type="title"/>
          </p:nvPr>
        </p:nvSpPr>
        <p:spPr>
          <a:xfrm>
            <a:off x="3453412" y="284794"/>
            <a:ext cx="7900387" cy="1002468"/>
          </a:xfrm>
        </p:spPr>
        <p:txBody>
          <a:bodyPr>
            <a:normAutofit/>
          </a:bodyPr>
          <a:lstStyle/>
          <a:p>
            <a:r>
              <a:rPr lang="cs-CZ" sz="4000" dirty="0" err="1">
                <a:latin typeface="Josefin Sans" pitchFamily="2" charset="-18"/>
              </a:rPr>
              <a:t>Ekocert</a:t>
            </a:r>
            <a:endParaRPr lang="cs-CZ" sz="4000" dirty="0">
              <a:latin typeface="Josefin Sans" pitchFamily="2" charset="-18"/>
            </a:endParaRPr>
          </a:p>
        </p:txBody>
      </p:sp>
      <p:pic>
        <p:nvPicPr>
          <p:cNvPr id="2050" name="Picture 2">
            <a:extLst>
              <a:ext uri="{FF2B5EF4-FFF2-40B4-BE49-F238E27FC236}">
                <a16:creationId xmlns:a16="http://schemas.microsoft.com/office/drawing/2014/main" id="{94F1E0E1-74FC-244F-1063-F86D9C8A3C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20" b="510"/>
          <a:stretch/>
        </p:blipFill>
        <p:spPr bwMode="auto">
          <a:xfrm>
            <a:off x="459880" y="444918"/>
            <a:ext cx="2533650" cy="2505013"/>
          </a:xfrm>
          <a:prstGeom prst="rect">
            <a:avLst/>
          </a:prstGeom>
          <a:noFill/>
          <a:extLst>
            <a:ext uri="{909E8E84-426E-40DD-AFC4-6F175D3DCCD1}">
              <a14:hiddenFill xmlns:a14="http://schemas.microsoft.com/office/drawing/2010/main">
                <a:solidFill>
                  <a:srgbClr val="FFFFFF"/>
                </a:solidFill>
              </a14:hiddenFill>
            </a:ext>
          </a:extLst>
        </p:spPr>
      </p:pic>
      <p:sp>
        <p:nvSpPr>
          <p:cNvPr id="3" name="Zástupný obsah 2">
            <a:extLst>
              <a:ext uri="{FF2B5EF4-FFF2-40B4-BE49-F238E27FC236}">
                <a16:creationId xmlns:a16="http://schemas.microsoft.com/office/drawing/2014/main" id="{472E2433-7BF7-D842-C3F4-561063B8453F}"/>
              </a:ext>
            </a:extLst>
          </p:cNvPr>
          <p:cNvSpPr>
            <a:spLocks noGrp="1"/>
          </p:cNvSpPr>
          <p:nvPr>
            <p:ph idx="1"/>
          </p:nvPr>
        </p:nvSpPr>
        <p:spPr>
          <a:xfrm>
            <a:off x="3453413" y="1179220"/>
            <a:ext cx="8390279" cy="2505013"/>
          </a:xfrm>
        </p:spPr>
        <p:txBody>
          <a:bodyPr>
            <a:normAutofit/>
          </a:bodyPr>
          <a:lstStyle/>
          <a:p>
            <a:r>
              <a:rPr lang="cs-CZ" sz="2400" dirty="0">
                <a:latin typeface="Josefin Sans" pitchFamily="2" charset="-18"/>
              </a:rPr>
              <a:t>nezávislá mezinárodní společnost </a:t>
            </a:r>
          </a:p>
          <a:p>
            <a:r>
              <a:rPr lang="cs-CZ" sz="2400" dirty="0">
                <a:latin typeface="Josefin Sans" pitchFamily="2" charset="-18"/>
              </a:rPr>
              <a:t>minimální podíl přírodních surovin musí být 95 %</a:t>
            </a:r>
          </a:p>
          <a:p>
            <a:r>
              <a:rPr lang="cs-CZ" sz="2400" dirty="0">
                <a:latin typeface="Josefin Sans" pitchFamily="2" charset="-18"/>
              </a:rPr>
              <a:t>výrobky nesmí obsahovat parabeny, silikony, syntetické parfémy a barviva a ingredience získané z mrtvých zvířat</a:t>
            </a:r>
          </a:p>
          <a:p>
            <a:endParaRPr lang="cs-CZ" sz="1900" dirty="0"/>
          </a:p>
          <a:p>
            <a:endParaRPr lang="cs-CZ" sz="1900" dirty="0"/>
          </a:p>
        </p:txBody>
      </p:sp>
      <p:pic>
        <p:nvPicPr>
          <p:cNvPr id="6" name="Picture 2">
            <a:extLst>
              <a:ext uri="{FF2B5EF4-FFF2-40B4-BE49-F238E27FC236}">
                <a16:creationId xmlns:a16="http://schemas.microsoft.com/office/drawing/2014/main" id="{BC749617-DFFF-0C68-BA33-C183E296BC6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518" r="1638"/>
          <a:stretch/>
        </p:blipFill>
        <p:spPr bwMode="auto">
          <a:xfrm>
            <a:off x="8903516" y="3884229"/>
            <a:ext cx="2450283" cy="2422588"/>
          </a:xfrm>
          <a:prstGeom prst="rect">
            <a:avLst/>
          </a:prstGeom>
          <a:noFill/>
          <a:extLst>
            <a:ext uri="{909E8E84-426E-40DD-AFC4-6F175D3DCCD1}">
              <a14:hiddenFill xmlns:a14="http://schemas.microsoft.com/office/drawing/2010/main">
                <a:solidFill>
                  <a:srgbClr val="FFFFFF"/>
                </a:solidFill>
              </a14:hiddenFill>
            </a:ext>
          </a:extLst>
        </p:spPr>
      </p:pic>
      <p:sp>
        <p:nvSpPr>
          <p:cNvPr id="10" name="TextovéPole 9">
            <a:extLst>
              <a:ext uri="{FF2B5EF4-FFF2-40B4-BE49-F238E27FC236}">
                <a16:creationId xmlns:a16="http://schemas.microsoft.com/office/drawing/2014/main" id="{9A6BACBC-138E-5DFE-8162-BC2EC427B12B}"/>
              </a:ext>
            </a:extLst>
          </p:cNvPr>
          <p:cNvSpPr txBox="1"/>
          <p:nvPr/>
        </p:nvSpPr>
        <p:spPr>
          <a:xfrm>
            <a:off x="348306" y="4158537"/>
            <a:ext cx="8390279" cy="2148280"/>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400" b="0" i="0" u="none" strike="noStrike" kern="1200" cap="none" spc="0" normalizeH="0" baseline="0" noProof="0" dirty="0">
                <a:ln>
                  <a:noFill/>
                </a:ln>
                <a:solidFill>
                  <a:prstClr val="black"/>
                </a:solidFill>
                <a:effectLst/>
                <a:uLnTx/>
                <a:uFillTx/>
                <a:latin typeface="Josefin Sans" pitchFamily="2" charset="-18"/>
                <a:ea typeface="+mn-ea"/>
                <a:cs typeface="+mn-cs"/>
              </a:rPr>
              <a:t>německá nezisková společnost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400" b="0" i="0" u="none" strike="noStrike" kern="1200" cap="none" spc="0" normalizeH="0" baseline="0" noProof="0" dirty="0">
                <a:ln>
                  <a:noFill/>
                </a:ln>
                <a:solidFill>
                  <a:prstClr val="black"/>
                </a:solidFill>
                <a:effectLst/>
                <a:uLnTx/>
                <a:uFillTx/>
                <a:latin typeface="Josefin Sans" pitchFamily="2" charset="-18"/>
                <a:ea typeface="+mn-ea"/>
                <a:cs typeface="+mn-cs"/>
              </a:rPr>
              <a:t>výrobky nesmí obsahovat ropné produkty, syntetické parfémy a barviva a chemické konzervanty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400" b="0" i="0" u="none" strike="noStrike" kern="1200" cap="none" spc="0" normalizeH="0" baseline="0" noProof="0" dirty="0">
                <a:ln>
                  <a:noFill/>
                </a:ln>
                <a:solidFill>
                  <a:prstClr val="black"/>
                </a:solidFill>
                <a:effectLst/>
                <a:uLnTx/>
                <a:uFillTx/>
                <a:latin typeface="Josefin Sans" pitchFamily="2" charset="-18"/>
                <a:ea typeface="+mn-ea"/>
                <a:cs typeface="+mn-cs"/>
              </a:rPr>
              <a:t>zákaz testování na zvířatech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400" b="0" i="0" u="none" strike="noStrike" kern="1200" cap="none" spc="0" normalizeH="0" baseline="0" noProof="0" dirty="0">
                <a:ln>
                  <a:noFill/>
                </a:ln>
                <a:solidFill>
                  <a:prstClr val="black"/>
                </a:solidFill>
                <a:effectLst/>
                <a:uLnTx/>
                <a:uFillTx/>
                <a:latin typeface="Josefin Sans" pitchFamily="2" charset="-18"/>
                <a:ea typeface="+mn-ea"/>
                <a:cs typeface="+mn-cs"/>
              </a:rPr>
              <a:t>pravidelně aktualizovaný seznam povolených surovin</a:t>
            </a:r>
            <a:endParaRPr kumimoji="0" lang="cs-CZ" sz="1600" b="0" i="0" u="none" strike="noStrike" kern="1200" cap="none" spc="0" normalizeH="0" baseline="0" noProof="0" dirty="0">
              <a:ln>
                <a:noFill/>
              </a:ln>
              <a:solidFill>
                <a:prstClr val="black"/>
              </a:solidFill>
              <a:effectLst/>
              <a:uLnTx/>
              <a:uFillTx/>
              <a:latin typeface="Josefin Sans" pitchFamily="2" charset="-18"/>
              <a:ea typeface="+mn-ea"/>
              <a:cs typeface="+mn-cs"/>
            </a:endParaRPr>
          </a:p>
        </p:txBody>
      </p:sp>
      <p:sp>
        <p:nvSpPr>
          <p:cNvPr id="11" name="Nadpis 1">
            <a:extLst>
              <a:ext uri="{FF2B5EF4-FFF2-40B4-BE49-F238E27FC236}">
                <a16:creationId xmlns:a16="http://schemas.microsoft.com/office/drawing/2014/main" id="{26C3540D-2E0B-75F9-B4DD-E91BBAB50949}"/>
              </a:ext>
            </a:extLst>
          </p:cNvPr>
          <p:cNvSpPr txBox="1">
            <a:spLocks/>
          </p:cNvSpPr>
          <p:nvPr/>
        </p:nvSpPr>
        <p:spPr>
          <a:xfrm>
            <a:off x="348307" y="3187083"/>
            <a:ext cx="6829424" cy="109771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sz="4000" dirty="0">
                <a:latin typeface="Josefin Sans" pitchFamily="2" charset="-18"/>
              </a:rPr>
              <a:t>BDIH</a:t>
            </a:r>
          </a:p>
        </p:txBody>
      </p:sp>
    </p:spTree>
    <p:extLst>
      <p:ext uri="{BB962C8B-B14F-4D97-AF65-F5344CB8AC3E}">
        <p14:creationId xmlns:p14="http://schemas.microsoft.com/office/powerpoint/2010/main" val="2293427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47" name="Rectangle 10246">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98914DA-2C4D-D4B5-FDF4-5F060B58A025}"/>
              </a:ext>
            </a:extLst>
          </p:cNvPr>
          <p:cNvSpPr>
            <a:spLocks noGrp="1"/>
          </p:cNvSpPr>
          <p:nvPr>
            <p:ph type="title"/>
          </p:nvPr>
        </p:nvSpPr>
        <p:spPr>
          <a:xfrm>
            <a:off x="3391644" y="150921"/>
            <a:ext cx="7962155" cy="1251752"/>
          </a:xfrm>
        </p:spPr>
        <p:txBody>
          <a:bodyPr>
            <a:normAutofit/>
          </a:bodyPr>
          <a:lstStyle/>
          <a:p>
            <a:r>
              <a:rPr lang="cs-CZ" sz="4000" dirty="0" err="1">
                <a:latin typeface="Josefin Sans" pitchFamily="2" charset="-18"/>
              </a:rPr>
              <a:t>Natrue</a:t>
            </a:r>
            <a:endParaRPr lang="cs-CZ" sz="4000" dirty="0">
              <a:latin typeface="Josefin Sans" pitchFamily="2" charset="-18"/>
            </a:endParaRPr>
          </a:p>
        </p:txBody>
      </p:sp>
      <p:pic>
        <p:nvPicPr>
          <p:cNvPr id="10242" name="Picture 2">
            <a:extLst>
              <a:ext uri="{FF2B5EF4-FFF2-40B4-BE49-F238E27FC236}">
                <a16:creationId xmlns:a16="http://schemas.microsoft.com/office/drawing/2014/main" id="{857BE65E-BDDB-EB71-B7B7-0798D261B68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30"/>
          <a:stretch/>
        </p:blipFill>
        <p:spPr bwMode="auto">
          <a:xfrm>
            <a:off x="485775" y="523782"/>
            <a:ext cx="2420093" cy="2392740"/>
          </a:xfrm>
          <a:prstGeom prst="rect">
            <a:avLst/>
          </a:prstGeom>
          <a:noFill/>
          <a:extLst>
            <a:ext uri="{909E8E84-426E-40DD-AFC4-6F175D3DCCD1}">
              <a14:hiddenFill xmlns:a14="http://schemas.microsoft.com/office/drawing/2010/main">
                <a:solidFill>
                  <a:srgbClr val="FFFFFF"/>
                </a:solidFill>
              </a14:hiddenFill>
            </a:ext>
          </a:extLst>
        </p:spPr>
      </p:pic>
      <p:sp>
        <p:nvSpPr>
          <p:cNvPr id="3" name="Zástupný obsah 2">
            <a:extLst>
              <a:ext uri="{FF2B5EF4-FFF2-40B4-BE49-F238E27FC236}">
                <a16:creationId xmlns:a16="http://schemas.microsoft.com/office/drawing/2014/main" id="{76AF2ED3-3E94-914F-9C1D-8A2DC80FAA9C}"/>
              </a:ext>
            </a:extLst>
          </p:cNvPr>
          <p:cNvSpPr>
            <a:spLocks noGrp="1"/>
          </p:cNvSpPr>
          <p:nvPr>
            <p:ph idx="1"/>
          </p:nvPr>
        </p:nvSpPr>
        <p:spPr>
          <a:xfrm>
            <a:off x="3391644" y="1154097"/>
            <a:ext cx="8584333" cy="2485748"/>
          </a:xfrm>
        </p:spPr>
        <p:txBody>
          <a:bodyPr>
            <a:normAutofit/>
          </a:bodyPr>
          <a:lstStyle/>
          <a:p>
            <a:r>
              <a:rPr lang="en-US" sz="2400" dirty="0">
                <a:latin typeface="Josefin Sans" pitchFamily="2" charset="-18"/>
              </a:rPr>
              <a:t>True Friends of Natural and Organic Cosmetics</a:t>
            </a:r>
            <a:endParaRPr lang="cs-CZ" sz="2400" dirty="0">
              <a:latin typeface="Josefin Sans" pitchFamily="2" charset="-18"/>
            </a:endParaRPr>
          </a:p>
          <a:p>
            <a:r>
              <a:rPr lang="cs-CZ" sz="2400" dirty="0">
                <a:latin typeface="Josefin Sans" pitchFamily="2" charset="-18"/>
              </a:rPr>
              <a:t>produkty musí být nejméně ze 75 % přírodní</a:t>
            </a:r>
          </a:p>
          <a:p>
            <a:r>
              <a:rPr lang="cs-CZ" sz="2400" dirty="0">
                <a:latin typeface="Josefin Sans" pitchFamily="2" charset="-18"/>
              </a:rPr>
              <a:t>postupy výroby šetrné k životnímu prostředí (netestování)</a:t>
            </a:r>
          </a:p>
          <a:p>
            <a:r>
              <a:rPr lang="cs-CZ" sz="2400" dirty="0">
                <a:latin typeface="Josefin Sans" pitchFamily="2" charset="-18"/>
              </a:rPr>
              <a:t>výrobky neobsahují umělé parfémy, barviva a konzervanty</a:t>
            </a:r>
          </a:p>
          <a:p>
            <a:r>
              <a:rPr lang="cs-CZ" sz="2400" dirty="0">
                <a:latin typeface="Josefin Sans" pitchFamily="2" charset="-18"/>
              </a:rPr>
              <a:t>certifikát udělován pouze na 2 roky</a:t>
            </a:r>
          </a:p>
        </p:txBody>
      </p:sp>
      <p:sp>
        <p:nvSpPr>
          <p:cNvPr id="4" name="Zástupný obsah 2">
            <a:extLst>
              <a:ext uri="{FF2B5EF4-FFF2-40B4-BE49-F238E27FC236}">
                <a16:creationId xmlns:a16="http://schemas.microsoft.com/office/drawing/2014/main" id="{5D65EDD6-3B6E-8957-F459-BD26F3ED2D00}"/>
              </a:ext>
            </a:extLst>
          </p:cNvPr>
          <p:cNvSpPr txBox="1">
            <a:spLocks/>
          </p:cNvSpPr>
          <p:nvPr/>
        </p:nvSpPr>
        <p:spPr>
          <a:xfrm>
            <a:off x="485775" y="4344231"/>
            <a:ext cx="8458200" cy="23717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a:latin typeface="Josefin Sans" pitchFamily="2" charset="-18"/>
              </a:rPr>
              <a:t>Certifikovaná přírodní kosmetika (česká značka)</a:t>
            </a:r>
          </a:p>
          <a:p>
            <a:r>
              <a:rPr lang="cs-CZ" sz="2400" dirty="0">
                <a:latin typeface="Josefin Sans" pitchFamily="2" charset="-18"/>
              </a:rPr>
              <a:t>výhradně přírodní suroviny sbírané šetrným způsobem</a:t>
            </a:r>
          </a:p>
          <a:p>
            <a:r>
              <a:rPr lang="cs-CZ" sz="2400" dirty="0">
                <a:latin typeface="Josefin Sans" pitchFamily="2" charset="-18"/>
              </a:rPr>
              <a:t>výrobek nesmí obsahovat syntetické sloučeniny, ropné deriváty a látky, jejichž získání zahrnuje smrt zvířete </a:t>
            </a:r>
          </a:p>
          <a:p>
            <a:r>
              <a:rPr lang="cs-CZ" sz="2400" dirty="0">
                <a:latin typeface="Josefin Sans" pitchFamily="2" charset="-18"/>
              </a:rPr>
              <a:t>výrobky nesmí být testovány na zvířatech</a:t>
            </a:r>
          </a:p>
        </p:txBody>
      </p:sp>
      <p:pic>
        <p:nvPicPr>
          <p:cNvPr id="5" name="Picture 4">
            <a:extLst>
              <a:ext uri="{FF2B5EF4-FFF2-40B4-BE49-F238E27FC236}">
                <a16:creationId xmlns:a16="http://schemas.microsoft.com/office/drawing/2014/main" id="{26E3D625-2A17-9D11-620A-4A28D89237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32038" y="4079497"/>
            <a:ext cx="2371725" cy="2371725"/>
          </a:xfrm>
          <a:prstGeom prst="rect">
            <a:avLst/>
          </a:prstGeom>
          <a:noFill/>
          <a:extLst>
            <a:ext uri="{909E8E84-426E-40DD-AFC4-6F175D3DCCD1}">
              <a14:hiddenFill xmlns:a14="http://schemas.microsoft.com/office/drawing/2010/main">
                <a:solidFill>
                  <a:srgbClr val="FFFFFF"/>
                </a:solidFill>
              </a14:hiddenFill>
            </a:ext>
          </a:extLst>
        </p:spPr>
      </p:pic>
      <p:sp>
        <p:nvSpPr>
          <p:cNvPr id="7" name="Nadpis 1">
            <a:extLst>
              <a:ext uri="{FF2B5EF4-FFF2-40B4-BE49-F238E27FC236}">
                <a16:creationId xmlns:a16="http://schemas.microsoft.com/office/drawing/2014/main" id="{50CD7EAF-D22D-2CB6-A7A0-D9401DEF523C}"/>
              </a:ext>
            </a:extLst>
          </p:cNvPr>
          <p:cNvSpPr txBox="1">
            <a:spLocks/>
          </p:cNvSpPr>
          <p:nvPr/>
        </p:nvSpPr>
        <p:spPr>
          <a:xfrm>
            <a:off x="485775" y="3514725"/>
            <a:ext cx="6943724" cy="9144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sz="4000" dirty="0">
                <a:latin typeface="Josefin Sans" pitchFamily="2" charset="-18"/>
              </a:rPr>
              <a:t>CPK</a:t>
            </a:r>
          </a:p>
        </p:txBody>
      </p:sp>
    </p:spTree>
    <p:extLst>
      <p:ext uri="{BB962C8B-B14F-4D97-AF65-F5344CB8AC3E}">
        <p14:creationId xmlns:p14="http://schemas.microsoft.com/office/powerpoint/2010/main" val="8668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a:extLst>
              <a:ext uri="{FF2B5EF4-FFF2-40B4-BE49-F238E27FC236}">
                <a16:creationId xmlns:a16="http://schemas.microsoft.com/office/drawing/2014/main" id="{95188EC3-E4F2-1637-B18B-E8DF85B33448}"/>
              </a:ext>
            </a:extLst>
          </p:cNvPr>
          <p:cNvSpPr>
            <a:spLocks noGrp="1"/>
          </p:cNvSpPr>
          <p:nvPr>
            <p:ph type="title"/>
          </p:nvPr>
        </p:nvSpPr>
        <p:spPr>
          <a:xfrm>
            <a:off x="5743576" y="181868"/>
            <a:ext cx="6200774" cy="1425575"/>
          </a:xfrm>
        </p:spPr>
        <p:txBody>
          <a:bodyPr>
            <a:normAutofit/>
          </a:bodyPr>
          <a:lstStyle/>
          <a:p>
            <a:r>
              <a:rPr lang="cs-CZ" sz="4000" b="0" i="0" dirty="0">
                <a:effectLst/>
                <a:latin typeface="Josefin Sans" pitchFamily="2" charset="-18"/>
              </a:rPr>
              <a:t>INCI, tajný jazyk chemiků</a:t>
            </a:r>
            <a:endParaRPr lang="cs-CZ" sz="4000" dirty="0"/>
          </a:p>
        </p:txBody>
      </p:sp>
      <p:sp>
        <p:nvSpPr>
          <p:cNvPr id="3" name="Zástupný obsah 2">
            <a:extLst>
              <a:ext uri="{FF2B5EF4-FFF2-40B4-BE49-F238E27FC236}">
                <a16:creationId xmlns:a16="http://schemas.microsoft.com/office/drawing/2014/main" id="{940B51C1-2870-20CE-B7E6-DFB596D3F2E6}"/>
              </a:ext>
            </a:extLst>
          </p:cNvPr>
          <p:cNvSpPr>
            <a:spLocks noGrp="1"/>
          </p:cNvSpPr>
          <p:nvPr>
            <p:ph idx="1"/>
          </p:nvPr>
        </p:nvSpPr>
        <p:spPr>
          <a:xfrm>
            <a:off x="5886450" y="1607443"/>
            <a:ext cx="5857875" cy="5068689"/>
          </a:xfrm>
        </p:spPr>
        <p:txBody>
          <a:bodyPr>
            <a:normAutofit/>
          </a:bodyPr>
          <a:lstStyle/>
          <a:p>
            <a:pPr fontAlgn="base"/>
            <a:r>
              <a:rPr lang="cs-CZ" sz="2600" dirty="0">
                <a:latin typeface="Josefin Sans" pitchFamily="2" charset="-18"/>
              </a:rPr>
              <a:t>m</a:t>
            </a:r>
            <a:r>
              <a:rPr lang="cs-CZ" sz="2600" b="0" i="0" dirty="0">
                <a:effectLst/>
                <a:latin typeface="Josefin Sans" pitchFamily="2" charset="-18"/>
              </a:rPr>
              <a:t>ezinárodní názvosloví pro kosmetické suroviny</a:t>
            </a:r>
          </a:p>
          <a:p>
            <a:pPr fontAlgn="base"/>
            <a:r>
              <a:rPr lang="cs-CZ" sz="2600" b="0" i="0" dirty="0">
                <a:effectLst/>
                <a:latin typeface="Josefin Sans" pitchFamily="2" charset="-18"/>
              </a:rPr>
              <a:t>mix angličtiny, latiny a chemie</a:t>
            </a:r>
          </a:p>
          <a:p>
            <a:pPr fontAlgn="base"/>
            <a:r>
              <a:rPr lang="cs-CZ" sz="2600" b="0" i="0" dirty="0">
                <a:effectLst/>
                <a:latin typeface="Josefin Sans" pitchFamily="2" charset="-18"/>
              </a:rPr>
              <a:t>platí po celém světě</a:t>
            </a:r>
          </a:p>
          <a:p>
            <a:pPr fontAlgn="base"/>
            <a:r>
              <a:rPr lang="cs-CZ" sz="2600" b="0" i="0" dirty="0">
                <a:effectLst/>
                <a:latin typeface="Josefin Sans" pitchFamily="2" charset="-18"/>
              </a:rPr>
              <a:t>použité ingredience jsou na etiketách uvedené v sestupném pořadí, tedy surovina na prvním místě je ve výrobku zastoupena v největším množství</a:t>
            </a:r>
          </a:p>
          <a:p>
            <a:pPr lvl="1" fontAlgn="base"/>
            <a:r>
              <a:rPr lang="cs-CZ" sz="2600" b="0" i="0" dirty="0">
                <a:effectLst/>
                <a:latin typeface="Josefin Sans" pitchFamily="2" charset="-18"/>
              </a:rPr>
              <a:t>poslední pozice často skrývají diskutabilní složky jako různé konzervanty nebo parfémy</a:t>
            </a:r>
          </a:p>
          <a:p>
            <a:endParaRPr lang="cs-CZ" sz="1400" dirty="0"/>
          </a:p>
        </p:txBody>
      </p:sp>
      <p:pic>
        <p:nvPicPr>
          <p:cNvPr id="11270" name="Picture 6" descr="Jak číst kosmetické složení?">
            <a:extLst>
              <a:ext uri="{FF2B5EF4-FFF2-40B4-BE49-F238E27FC236}">
                <a16:creationId xmlns:a16="http://schemas.microsoft.com/office/drawing/2014/main" id="{4FAA7229-E7FF-B7D7-C531-5A91CE4393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4" y="686753"/>
            <a:ext cx="6018036" cy="5989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932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otalTime>402</TotalTime>
  <Words>559</Words>
  <Application>Microsoft Office PowerPoint</Application>
  <PresentationFormat>Širokoúhlá obrazovka</PresentationFormat>
  <Paragraphs>74</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Calibri Light</vt:lpstr>
      <vt:lpstr>Josefin Sans</vt:lpstr>
      <vt:lpstr>Motiv Office</vt:lpstr>
      <vt:lpstr>Non toxic kosmetika</vt:lpstr>
      <vt:lpstr>„Nontoxic things aren't poisonous. It's generally safe to eat or breathe nontoxic substances, and they don't harm the environment.“  (vocabulary.com)   „Netoxické věci nejsou jedovaté. Jíst nebo dýchat netoxické látky je bezpečné a nepoškozuje životní prostředí.“ </vt:lpstr>
      <vt:lpstr>Co vlastně znamená non toxic?</vt:lpstr>
      <vt:lpstr>Přírodní kosmetika nemusí vždy znamenat non toxic, ale non toxic musí být vždy a bez výjimky přírodní. </vt:lpstr>
      <vt:lpstr>Přírodní vs. non toxic</vt:lpstr>
      <vt:lpstr>Certifikáty používané v přírodní kosmetice a co znamenají</vt:lpstr>
      <vt:lpstr>Ekocert</vt:lpstr>
      <vt:lpstr>Natrue</vt:lpstr>
      <vt:lpstr>INCI, tajný jazyk chemiků</vt:lpstr>
      <vt:lpstr>Látky, kterým je možná lepší se vyhnout</vt:lpstr>
      <vt:lpstr>Aluminum Chloride, Aluminum Chlorohydrate</vt:lpstr>
      <vt:lpstr>Parabeny</vt:lpstr>
      <vt:lpstr>Silikony</vt:lpstr>
      <vt:lpstr>Sodium Lauryl Sulfate (SLS), Sodium Laureth Sulfate (SLES)  </vt:lpstr>
      <vt:lpstr>Konec</vt:lpstr>
      <vt:lpstr>Zdroje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 toxic kosmetika</dc:title>
  <dc:creator>Veronika Hochmanová</dc:creator>
  <cp:lastModifiedBy>Veronika Hochmanová</cp:lastModifiedBy>
  <cp:revision>1</cp:revision>
  <dcterms:created xsi:type="dcterms:W3CDTF">2023-11-09T09:45:17Z</dcterms:created>
  <dcterms:modified xsi:type="dcterms:W3CDTF">2023-11-21T07:16:39Z</dcterms:modified>
</cp:coreProperties>
</file>