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63" r:id="rId5"/>
    <p:sldId id="260" r:id="rId6"/>
    <p:sldId id="257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26" autoAdjust="0"/>
    <p:restoredTop sz="94660"/>
  </p:normalViewPr>
  <p:slideViewPr>
    <p:cSldViewPr snapToGrid="0">
      <p:cViewPr>
        <p:scale>
          <a:sx n="66" d="100"/>
          <a:sy n="66" d="100"/>
        </p:scale>
        <p:origin x="9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@api/deki/files/26862/PET.jpg?revision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myshoptet.com/usr/www.triangel-store.com/user/documents/upload/Fotky/Fast%20Fashion/rozkl%C3%A1daj%C3%ADc%C3%AD%20se%20oble%C4%8Den%C3%AD.png" TargetMode="External"/><Relationship Id="rId5" Type="http://schemas.openxmlformats.org/officeDocument/2006/relationships/hyperlink" Target="https://images.squarespace-cdn.com/content/v1/5d25d9d5b0fada00012e3efc/c8aa83ca-84a8-40c9-9378-bb012a7d6dc9/050_2.jpg?format=2500w" TargetMode="External"/><Relationship Id="rId4" Type="http://schemas.openxmlformats.org/officeDocument/2006/relationships/hyperlink" Target="https://indigotex.uz/wp-content/uploads/2021/10/image-20-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wfemme.com/magazine/polyester-a-recyklovany-polyest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onyl.com/discover-econyl/" TargetMode="External"/><Relationship Id="rId4" Type="http://schemas.openxmlformats.org/officeDocument/2006/relationships/hyperlink" Target="https://sewport.com/fabrics-directory/polyester-fabri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32F8EDD-CAC1-48CB-BFB2-F08C776B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96956E-D504-49D7-9217-84FFC9792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Polyesterová vlákna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5AC834-04AA-47C9-AC11-27FFC26CE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Veronika Grossová</a:t>
            </a:r>
          </a:p>
          <a:p>
            <a:r>
              <a:rPr lang="cs-CZ" sz="1400" dirty="0"/>
              <a:t>521302</a:t>
            </a:r>
          </a:p>
          <a:p>
            <a:r>
              <a:rPr lang="cs-CZ" sz="1200" dirty="0"/>
              <a:t>C9500 - Užitá chemie</a:t>
            </a:r>
          </a:p>
        </p:txBody>
      </p:sp>
    </p:spTree>
    <p:extLst>
      <p:ext uri="{BB962C8B-B14F-4D97-AF65-F5344CB8AC3E}">
        <p14:creationId xmlns:p14="http://schemas.microsoft.com/office/powerpoint/2010/main" val="25863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2F4D2AD-89AF-4AE3-9DA2-7F5B682C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E37CC93-95E2-4DF4-86BB-D01943504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/>
                  <a:t>Polyester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dirty="0"/>
                  <a:t> Polyethylentereftalát</a:t>
                </a:r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E37CC93-95E2-4DF4-86BB-D01943504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40" t="-135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374728F-7CCB-466C-A661-3B00F7360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05" y="3194050"/>
            <a:ext cx="7253410" cy="3469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7C351EF-87A0-3916-B9A8-42F3B3A05A85}"/>
              </a:ext>
            </a:extLst>
          </p:cNvPr>
          <p:cNvSpPr txBox="1"/>
          <p:nvPr/>
        </p:nvSpPr>
        <p:spPr>
          <a:xfrm>
            <a:off x="1677739" y="1717505"/>
            <a:ext cx="8199489" cy="126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4048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cs-CZ" sz="2000" dirty="0">
                <a:solidFill>
                  <a:schemeClr val="tx2"/>
                </a:solidFill>
              </a:rPr>
              <a:t>z ropy: </a:t>
            </a:r>
            <a:r>
              <a:rPr lang="cs-CZ" sz="2000" dirty="0" err="1">
                <a:solidFill>
                  <a:schemeClr val="tx2"/>
                </a:solidFill>
              </a:rPr>
              <a:t>dimethyltereftalát</a:t>
            </a:r>
            <a:r>
              <a:rPr lang="cs-CZ" sz="2000" dirty="0">
                <a:solidFill>
                  <a:schemeClr val="tx2"/>
                </a:solidFill>
              </a:rPr>
              <a:t> a ethylen glykol</a:t>
            </a:r>
          </a:p>
          <a:p>
            <a:pPr marL="384048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cs-CZ" sz="2000" dirty="0">
                <a:solidFill>
                  <a:schemeClr val="tx2"/>
                </a:solidFill>
              </a:rPr>
              <a:t>dvoufázová výroba</a:t>
            </a:r>
          </a:p>
          <a:p>
            <a:pPr marL="384048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cs-CZ" sz="2000" dirty="0">
                <a:solidFill>
                  <a:schemeClr val="tx2"/>
                </a:solidFill>
              </a:rPr>
              <a:t>připravený PET lze přímo zvláknit (</a:t>
            </a:r>
            <a:r>
              <a:rPr lang="cs-CZ" sz="2000" dirty="0" err="1">
                <a:solidFill>
                  <a:schemeClr val="tx2"/>
                </a:solidFill>
              </a:rPr>
              <a:t>kontin</a:t>
            </a:r>
            <a:r>
              <a:rPr lang="cs-CZ" sz="2000" dirty="0">
                <a:solidFill>
                  <a:schemeClr val="tx2"/>
                </a:solidFill>
              </a:rPr>
              <a:t>.), či zpracovat diskontinuálně </a:t>
            </a:r>
          </a:p>
        </p:txBody>
      </p:sp>
    </p:spTree>
    <p:extLst>
      <p:ext uri="{BB962C8B-B14F-4D97-AF65-F5344CB8AC3E}">
        <p14:creationId xmlns:p14="http://schemas.microsoft.com/office/powerpoint/2010/main" val="416226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4F6CAD7-996E-4385-81B5-2B4EE28F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07FF06-17A6-4653-9713-9830D3E8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Polyester v módě (+)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99891-60F1-45B7-9BFF-19A61182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01" y="1638300"/>
            <a:ext cx="9601200" cy="3581400"/>
          </a:xfrm>
        </p:spPr>
        <p:txBody>
          <a:bodyPr/>
          <a:lstStyle/>
          <a:p>
            <a:r>
              <a:rPr lang="cs-CZ" dirty="0"/>
              <a:t>odolnost vůči skvrnám</a:t>
            </a:r>
          </a:p>
          <a:p>
            <a:r>
              <a:rPr lang="cs-CZ" dirty="0"/>
              <a:t>rychleschnoucí materiál</a:t>
            </a:r>
          </a:p>
          <a:p>
            <a:r>
              <a:rPr lang="cs-CZ" dirty="0"/>
              <a:t>cenová dostupnost</a:t>
            </a:r>
          </a:p>
          <a:p>
            <a:r>
              <a:rPr lang="cs-CZ" dirty="0"/>
              <a:t>pevnost, pružnost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23E66D-39F4-4343-B5C5-1C98CDE6F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67873"/>
            <a:ext cx="5811501" cy="32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94A0385-23A3-4153-B3DC-C6DC921D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950238-EFE7-4801-A4E6-93D6FB33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využívání polyesteru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CF8C0-E5B3-4D91-885D-B5320B131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uvolňování </a:t>
            </a:r>
            <a:r>
              <a:rPr lang="cs-CZ" dirty="0" err="1"/>
              <a:t>mikroplastů</a:t>
            </a:r>
            <a:r>
              <a:rPr lang="cs-CZ" dirty="0"/>
              <a:t> do životního prostředí</a:t>
            </a:r>
          </a:p>
          <a:p>
            <a:r>
              <a:rPr lang="cs-CZ" dirty="0"/>
              <a:t>negativní vliv na zdraví: problémy dýchací soustavy</a:t>
            </a:r>
          </a:p>
          <a:p>
            <a:r>
              <a:rPr lang="cs-CZ" dirty="0"/>
              <a:t>náročná výroba</a:t>
            </a:r>
          </a:p>
          <a:p>
            <a:r>
              <a:rPr lang="cs-CZ"/>
              <a:t>odolnost vláken</a:t>
            </a:r>
            <a:endParaRPr lang="cs-CZ" dirty="0"/>
          </a:p>
        </p:txBody>
      </p:sp>
      <p:pic>
        <p:nvPicPr>
          <p:cNvPr id="2050" name="Picture 2" descr="Co je &quot;fast fashion&quot;?">
            <a:extLst>
              <a:ext uri="{FF2B5EF4-FFF2-40B4-BE49-F238E27FC236}">
                <a16:creationId xmlns:a16="http://schemas.microsoft.com/office/drawing/2014/main" id="{D3E9D6B3-AE33-16E5-01FF-0D9DADD04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95" y="2713523"/>
            <a:ext cx="3945556" cy="39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5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55A97B-0A6E-43D6-A5BE-943F1E2E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416F95-EBAE-4820-96FB-6FF029E5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Recyklace polyesteru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C3C086-611B-48AD-AD5C-5A55A0863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666" y="2424109"/>
            <a:ext cx="6247734" cy="416719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60611B-169E-8F00-7790-B87783F63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zisk vláken z PET lahví (</a:t>
            </a:r>
            <a:r>
              <a:rPr lang="cs-CZ" dirty="0" err="1"/>
              <a:t>rPET</a:t>
            </a:r>
            <a:r>
              <a:rPr lang="cs-CZ" dirty="0"/>
              <a:t>)</a:t>
            </a:r>
          </a:p>
          <a:p>
            <a:r>
              <a:rPr lang="cs-CZ" dirty="0"/>
              <a:t>menší spotřeba energie</a:t>
            </a:r>
          </a:p>
          <a:p>
            <a:r>
              <a:rPr lang="cs-CZ" dirty="0"/>
              <a:t>X nelze provést opakovaně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CC59A78-C99E-CE9F-952B-3C8D211753DA}"/>
              </a:ext>
            </a:extLst>
          </p:cNvPr>
          <p:cNvSpPr txBox="1">
            <a:spLocks/>
          </p:cNvSpPr>
          <p:nvPr/>
        </p:nvSpPr>
        <p:spPr>
          <a:xfrm>
            <a:off x="1752600" y="1362075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Picture 2" descr="Econyl Logo">
            <a:extLst>
              <a:ext uri="{FF2B5EF4-FFF2-40B4-BE49-F238E27FC236}">
                <a16:creationId xmlns:a16="http://schemas.microsoft.com/office/drawing/2014/main" id="{CF38DA4A-2383-81C3-E4AC-C2B03FFF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58" y="5886449"/>
            <a:ext cx="31813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1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EB93B7E-0B1B-4C24-8CE2-5406C51D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60603B-6DF4-4880-855D-25932938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E1307-2C69-4D64-8B41-8B4C9D8C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3"/>
              </a:rPr>
              <a:t>https://chem.libretexts.org/@api/deki/files/26862/PET.jpg?revision=1</a:t>
            </a:r>
            <a:endParaRPr lang="cs-CZ" dirty="0"/>
          </a:p>
          <a:p>
            <a:r>
              <a:rPr lang="cs-CZ" dirty="0">
                <a:hlinkClick r:id="rId4"/>
              </a:rPr>
              <a:t>https://indigotex.uz/wp-content/uploads/2021/10/image-20-1.jpg</a:t>
            </a:r>
            <a:endParaRPr lang="cs-CZ" dirty="0"/>
          </a:p>
          <a:p>
            <a:r>
              <a:rPr lang="cs-CZ" dirty="0"/>
              <a:t>https://images.squarespace-cdn.com/content/v1/5d25d9d5b0fada00012e3efc/3f4b64f7-2c77-408e-ba30-101a185ebcd6/polyestermicroplasticpollutionshedding.jpg.jpg?format=2500w</a:t>
            </a:r>
          </a:p>
          <a:p>
            <a:r>
              <a:rPr lang="cs-CZ" dirty="0">
                <a:hlinkClick r:id="rId5"/>
              </a:rPr>
              <a:t>https://images.squarespace-cdn.com/content/v1/5d25d9d5b0fada00012e3efc/c8aa83ca-84a8-40c9-9378-bb012a7d6dc9/050_2.jpg?format=2500w</a:t>
            </a:r>
            <a:endParaRPr lang="cs-CZ" dirty="0"/>
          </a:p>
          <a:p>
            <a:r>
              <a:rPr lang="cs-CZ" dirty="0">
                <a:hlinkClick r:id="rId6"/>
              </a:rPr>
              <a:t>https://cdn.myshoptet.com/usr/www.triangel-store.com/user/documents/upload/Fotky/Fast%20Fashion/rozkl%C3%A1daj%C3%ADc%C3%AD%20se%20oble%C4%8Den%C3%AD.png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22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7A84D76-3B1D-4B90-B2ED-DDF6761AF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A254160-7363-4B4B-BA7B-0BE81DEE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2DEA8-8FAA-4208-A020-25CB506D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https://www.slowfemme.com/magazine/polyester-a-recyklovany-polyester</a:t>
            </a:r>
            <a:endParaRPr lang="cs-CZ" dirty="0"/>
          </a:p>
          <a:p>
            <a:r>
              <a:rPr lang="cs-CZ" dirty="0">
                <a:hlinkClick r:id="rId4"/>
              </a:rPr>
              <a:t>https://sewport.com/fabrics-directory/polyester-fabric</a:t>
            </a:r>
            <a:endParaRPr lang="cs-CZ" dirty="0"/>
          </a:p>
          <a:p>
            <a:r>
              <a:rPr lang="cs-CZ" dirty="0">
                <a:hlinkClick r:id="rId5"/>
              </a:rPr>
              <a:t>https://www.econyl.com/discover-econyl/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94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2198211-8041-46E8-8A00-FD78CF1E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740569-60F8-4E75-BDBD-9E3AFF4B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80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39511719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206</TotalTime>
  <Words>254</Words>
  <Application>Microsoft Office PowerPoint</Application>
  <PresentationFormat>Širokoúhlá obrazovka</PresentationFormat>
  <Paragraphs>37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Cambria Math</vt:lpstr>
      <vt:lpstr>Franklin Gothic Book</vt:lpstr>
      <vt:lpstr>Oříznutí</vt:lpstr>
      <vt:lpstr>Polyesterová vlákna</vt:lpstr>
      <vt:lpstr>Polyester ≅ Polyethylentereftalát</vt:lpstr>
      <vt:lpstr>Polyester v módě (+)</vt:lpstr>
      <vt:lpstr>Nevýhody využívání polyesteru</vt:lpstr>
      <vt:lpstr>Recyklace polyesteru</vt:lpstr>
      <vt:lpstr>Zdroje obrázků</vt:lpstr>
      <vt:lpstr>Zdroje: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</dc:title>
  <dc:creator>Veronika Grossová</dc:creator>
  <cp:lastModifiedBy>Veronika Grossová</cp:lastModifiedBy>
  <cp:revision>9</cp:revision>
  <dcterms:created xsi:type="dcterms:W3CDTF">2023-11-14T16:09:21Z</dcterms:created>
  <dcterms:modified xsi:type="dcterms:W3CDTF">2023-12-12T23:21:12Z</dcterms:modified>
</cp:coreProperties>
</file>