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EE288-F539-B7F9-BA87-67F9940FC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01A978-DCAF-3055-3EC6-DFF83C205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C581C0-1AF7-4E0D-3E5D-615C1520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8DEF31-9B24-C326-35F8-08EC7D70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B757A1-B721-57B4-6A7C-BDF46238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93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2A1C4-DE61-E1BF-7052-6B526B2B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5C15E78-1B4B-FED3-F5EC-1FD79BB0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3180CD-4500-D4C2-8815-87B97682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52FEBBD-7AAB-8A3A-616E-A242BA43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2D0B48-4D8E-7CA5-78D4-14F27AAC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8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5E08337-11EA-DF24-6E6A-B422F5E88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CD4826-8790-7B39-C241-9EC67A01D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8FC814-4978-46F4-906F-9FCBCDDF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C3622C-194F-7103-023F-F6DEA215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EDC2058-DC46-3A80-D795-949BD053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F04E7-4EB6-E9D8-3DF8-BD01FBF4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A45BFF-5A91-AB71-CB5A-9DBEFF65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A78ABF-E179-20C3-55BB-3F84D6C2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6071F1-6BFF-172A-21FD-F5BD924D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CA402BD-3408-6898-1805-31BD739F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A8311-D276-4F1C-572B-54BB7DCC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86AFBF-F371-0C04-5F52-6AFA7A69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D8CD52-857A-F486-45EA-2A17533A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99DCCA-68B2-2CA7-3F71-5CA95BD7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141FFA-81B4-67ED-B54A-2DDC92B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786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D2FB2-7549-FE06-4C84-E357B555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7CF447-EA52-F203-DBDA-1AE43B040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A697AE7-904D-FBEE-17B7-2EEFE26C1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C28199-E19F-1D22-9128-7B5C290D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2F2F2A-2144-3204-843B-CAD57D5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D9962-1A9F-0904-6DD6-EBC3D3A9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3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A7F31-9663-EC84-944D-A4BBBC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A488E7-23C9-6E3B-C11B-9DA5C1007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0D7585B-61BB-49C7-42AF-64B3EF97E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55147C-26D4-552B-3D99-AF7C7247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E1EFCE8-A7AE-D3E8-0965-55C14F91D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1D7F745-5084-4F81-61D9-9EFA0F1C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EDA45EE-5D0E-3640-3068-0D24DFB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9CE3658-3BBE-6C2A-D322-5323B03B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76A08-68D6-F0A7-60A8-6C9F6DA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100FDB5-3AD2-5144-C753-93201F3A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58D57C4-1961-32BA-131A-468CBF67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3236087-1E49-52D9-60B2-E6A6E9E9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00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BBAE596-B0FE-678D-E93B-71EBB601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9286023-C9C6-E68D-5AF7-F318742C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668AE8A-1358-7C30-B287-F55B0E1A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13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87A15-5061-3A29-B3C1-F707481D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22AC02-B7DA-F3D8-07CB-9CADCBBEF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0AE023-856A-944F-B01F-8BCAC7117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A832F6C-61BB-0902-9719-0CA573E5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F7806A-27FF-213A-00A8-A3AF6B46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A8CB72A-9348-69F7-BA95-FE5CD332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01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5610A-1D56-99BC-32AF-FF50954A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E0F8370-247E-165E-C273-E7E6FF004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CC84EB-DAF0-27F5-DDF5-4DC656E9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A935937-19FC-3467-A9C6-E668986F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03DD33-5681-4330-076A-02F063FA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8654D6-BD95-5592-EB84-6C4DED9C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7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E64C134-E967-A9D0-ED68-1D3C8F7E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EAC269-C53F-6436-0345-D73BAB907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1ADC23-5AA9-B18F-4385-DA4AD6DFC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FBD4-DED3-41EE-B264-C746C9D61A4B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47647D-5BCD-42AE-86F2-BA70567B1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362CA7-0066-472F-DA12-83AD541E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5B1C-ECB4-4CE7-8438-0D1EDF2EA1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2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7" Type="http://schemas.openxmlformats.org/officeDocument/2006/relationships/hyperlink" Target="https://www.geocaching.com/geocache/GC8HACN" TargetMode="External"/><Relationship Id="rId2" Type="http://schemas.openxmlformats.org/officeDocument/2006/relationships/hyperlink" Target="https://www.sinicearasy.cz/skripta/algologie/ochrophyta/bacillariophyce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atoms.de/en/diatoms/what-are-diatoms" TargetMode="External"/><Relationship Id="rId5" Type="http://schemas.openxmlformats.org/officeDocument/2006/relationships/hyperlink" Target="https://www.drmax.cz/clanky/uz-jste-slyseli-o-kremeline" TargetMode="External"/><Relationship Id="rId4" Type="http://schemas.openxmlformats.org/officeDocument/2006/relationships/hyperlink" Target="https://www.quark.sk/miniaturni-superhrdinov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D9BAA-CA20-1DB9-CB11-EDF56CDDB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k-SK" sz="4800"/>
              <a:t>Rozsievky a ich využitie v priemysle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4DE6E0-1BF7-03ED-1977-296D13E85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sk-SK" sz="2000"/>
              <a:t>Bc. Sarah Sopoligová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3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E9CE93B0-4CC2-04EA-0E03-AE23A0B0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14" y="625684"/>
            <a:ext cx="387332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32" name="Rectangle 933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Little diatoms have big influence on ocean nutrients - Futurity">
            <a:extLst>
              <a:ext uri="{FF2B5EF4-FFF2-40B4-BE49-F238E27FC236}">
                <a16:creationId xmlns:a16="http://schemas.microsoft.com/office/drawing/2014/main" id="{526D6803-362D-1B67-636E-934A2AC4E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2659" b="1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334" name="Freeform: Shape 933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36" name="Freeform: Shape 933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FE0CAE-4DEA-8620-226F-E8F9BA22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Ďakujem za pozornosť</a:t>
            </a:r>
          </a:p>
        </p:txBody>
      </p:sp>
      <p:sp>
        <p:nvSpPr>
          <p:cNvPr id="9338" name="Rectangle 933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40" name="Rectangle 93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29" name="Content Placeholder 9328">
            <a:extLst>
              <a:ext uri="{FF2B5EF4-FFF2-40B4-BE49-F238E27FC236}">
                <a16:creationId xmlns:a16="http://schemas.microsoft.com/office/drawing/2014/main" id="{43A0AF98-B916-5F2B-E79C-528EFA7F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49663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108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024DAA5-F9F4-4D69-8E12-3B02E92961DA}"/>
              </a:ext>
            </a:extLst>
          </p:cNvPr>
          <p:cNvSpPr txBox="1"/>
          <p:nvPr/>
        </p:nvSpPr>
        <p:spPr>
          <a:xfrm>
            <a:off x="901690" y="405575"/>
            <a:ext cx="643041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Stavba rozsievok </a:t>
            </a:r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What are Diatoms?">
            <a:extLst>
              <a:ext uri="{FF2B5EF4-FFF2-40B4-BE49-F238E27FC236}">
                <a16:creationId xmlns:a16="http://schemas.microsoft.com/office/drawing/2014/main" id="{FB8D1F1F-C6FC-8FD1-1563-88949642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92" y="2091095"/>
            <a:ext cx="841248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4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71B3C0-B15F-2952-DFFA-6AB18830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454"/>
            <a:ext cx="3829791" cy="2101850"/>
          </a:xfrm>
        </p:spPr>
        <p:txBody>
          <a:bodyPr>
            <a:normAutofit/>
          </a:bodyPr>
          <a:lstStyle/>
          <a:p>
            <a:r>
              <a:rPr lang="sk-SK" sz="2800" dirty="0"/>
              <a:t>Kriminalistika</a:t>
            </a:r>
            <a:br>
              <a:rPr lang="sk-SK" sz="2800" dirty="0"/>
            </a:br>
            <a:r>
              <a:rPr lang="sk-SK" sz="2800" dirty="0" err="1"/>
              <a:t>Bioindikátory</a:t>
            </a:r>
            <a:endParaRPr lang="sk-SK" sz="2800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9AE759B8-D12A-22BB-C4DA-58BE6323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6" name="Zástupný objekt pre obsah 5" descr="Obrázok, na ktorom je tráva, hora, exteriér, strom&#10;&#10;Automaticky generovaný popis">
            <a:extLst>
              <a:ext uri="{FF2B5EF4-FFF2-40B4-BE49-F238E27FC236}">
                <a16:creationId xmlns:a16="http://schemas.microsoft.com/office/drawing/2014/main" id="{3B726730-A47C-523F-BAB0-8C9DADB8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r="-1" b="-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4" name="image13.png">
            <a:extLst>
              <a:ext uri="{FF2B5EF4-FFF2-40B4-BE49-F238E27FC236}">
                <a16:creationId xmlns:a16="http://schemas.microsoft.com/office/drawing/2014/main" id="{57090171-1413-ECEF-F589-540F6C038C7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-2" b="13365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9" name="Rectangle 207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1E8515-BA8E-EB6E-561B-5DAE724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Diatomit</a:t>
            </a:r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6" name="Content Placeholder 2075">
            <a:extLst>
              <a:ext uri="{FF2B5EF4-FFF2-40B4-BE49-F238E27FC236}">
                <a16:creationId xmlns:a16="http://schemas.microsoft.com/office/drawing/2014/main" id="{CFBBE98A-58B2-7A41-7297-ADC511D4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2054" name="Picture 6" descr="Free Mosque Istanbul photo and picture">
            <a:extLst>
              <a:ext uri="{FF2B5EF4-FFF2-40B4-BE49-F238E27FC236}">
                <a16:creationId xmlns:a16="http://schemas.microsoft.com/office/drawing/2014/main" id="{46460392-22B7-0C8F-855F-0F6197DBD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4379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iatomit - Met Mikrodalga">
            <a:extLst>
              <a:ext uri="{FF2B5EF4-FFF2-40B4-BE49-F238E27FC236}">
                <a16:creationId xmlns:a16="http://schemas.microsoft.com/office/drawing/2014/main" id="{00957159-B82B-0E0C-C8B1-8A3E975F7E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2" descr="Diatomit - Met Mikrodalga">
            <a:extLst>
              <a:ext uri="{FF2B5EF4-FFF2-40B4-BE49-F238E27FC236}">
                <a16:creationId xmlns:a16="http://schemas.microsoft.com/office/drawing/2014/main" id="{55AF5431-A50D-607F-4FC5-0D018CE0A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805548" cy="48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4" descr="Diatomit - Met Mikrodalga">
            <a:extLst>
              <a:ext uri="{FF2B5EF4-FFF2-40B4-BE49-F238E27FC236}">
                <a16:creationId xmlns:a16="http://schemas.microsoft.com/office/drawing/2014/main" id="{9405790E-126C-E794-A489-B75BE6BB4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3943" y="-201187"/>
            <a:ext cx="2715491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6" descr="Diatomit - Met Mikrodalga">
            <a:extLst>
              <a:ext uri="{FF2B5EF4-FFF2-40B4-BE49-F238E27FC236}">
                <a16:creationId xmlns:a16="http://schemas.microsoft.com/office/drawing/2014/main" id="{F321FF9C-A533-E757-4E83-A0C48DDEA8C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718379">
            <a:off x="9819953" y="36826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Picture 18" descr="undefined">
            <a:extLst>
              <a:ext uri="{FF2B5EF4-FFF2-40B4-BE49-F238E27FC236}">
                <a16:creationId xmlns:a16="http://schemas.microsoft.com/office/drawing/2014/main" id="{EC016E09-FAC7-F7CA-F91B-69F77B04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36" y="-1"/>
            <a:ext cx="64007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AF-3 : Svíčkový křemelinový filtr 3m2 s čerpadlem (1500 – 2400 litrů za  hodinu)">
            <a:extLst>
              <a:ext uri="{FF2B5EF4-FFF2-40B4-BE49-F238E27FC236}">
                <a16:creationId xmlns:a16="http://schemas.microsoft.com/office/drawing/2014/main" id="{F017B78A-686E-B7A7-D81A-9823D2DEA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0" y="643466"/>
            <a:ext cx="787429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EADF925-73A0-DE42-DFB9-9AFE21A7A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50" name="Picture 6" descr="Diatomaceous Earth Powder (Food Grade) - Spirit of Health Store">
            <a:extLst>
              <a:ext uri="{FF2B5EF4-FFF2-40B4-BE49-F238E27FC236}">
                <a16:creationId xmlns:a16="http://schemas.microsoft.com/office/drawing/2014/main" id="{72157790-B6D0-5206-9894-EE164583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46313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5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06502D67-767A-B038-AFE3-AEE10908E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3360" y="643466"/>
            <a:ext cx="610527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1179E0-DD07-C530-2F97-D815ECD4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endParaRPr lang="sk-SK" sz="1700" dirty="0"/>
          </a:p>
        </p:txBody>
      </p:sp>
      <p:pic>
        <p:nvPicPr>
          <p:cNvPr id="8196" name="Picture 4" descr="Digital Photo Archive 6x6cm - Borovany - Těžba křemeliny - Archive of  photographs of Quido Záruba and Department of Engineering Geology">
            <a:extLst>
              <a:ext uri="{FF2B5EF4-FFF2-40B4-BE49-F238E27FC236}">
                <a16:creationId xmlns:a16="http://schemas.microsoft.com/office/drawing/2014/main" id="{2D7DCC7C-FFD1-257B-6704-E9E4833F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r="3070" b="-1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4C64EC73-C6A4-2E2C-DFA5-3C6409336B4F}"/>
              </a:ext>
            </a:extLst>
          </p:cNvPr>
          <p:cNvSpPr txBox="1"/>
          <p:nvPr/>
        </p:nvSpPr>
        <p:spPr>
          <a:xfrm>
            <a:off x="315459" y="1277124"/>
            <a:ext cx="26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Ťažba </a:t>
            </a:r>
            <a:r>
              <a:rPr lang="sk-SK" sz="2800" dirty="0" err="1"/>
              <a:t>křemeliny</a:t>
            </a:r>
            <a:endParaRPr lang="sk-SK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D830375-52F2-F340-D68D-A7F401209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" y="2651931"/>
            <a:ext cx="6323224" cy="42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39D144-043E-3C10-FBE3-3EA8A990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sk-SK" sz="4000"/>
              <a:t>Zdroje: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6833DD-6587-4B4C-5682-4FE07902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sk-SK" sz="2200" dirty="0">
                <a:hlinkClick r:id="rId2"/>
              </a:rPr>
              <a:t>https://www.sinicearasy.cz/skripta/algologie/ochrophyta/bacillariophyceae</a:t>
            </a:r>
            <a:endParaRPr lang="sk-SK" sz="2200" dirty="0"/>
          </a:p>
          <a:p>
            <a:r>
              <a:rPr lang="sk-SK" sz="2200" dirty="0">
                <a:hlinkClick r:id="rId3"/>
              </a:rPr>
              <a:t>https://pixabay.com/</a:t>
            </a:r>
            <a:endParaRPr lang="sk-SK" sz="2200" dirty="0"/>
          </a:p>
          <a:p>
            <a:r>
              <a:rPr lang="sk-SK" sz="2200" dirty="0">
                <a:hlinkClick r:id="rId4"/>
              </a:rPr>
              <a:t>https://www.quark.sk/miniaturni-superhrdinovia/</a:t>
            </a:r>
            <a:endParaRPr lang="sk-SK" sz="2200" dirty="0"/>
          </a:p>
          <a:p>
            <a:r>
              <a:rPr lang="sk-SK" sz="2200" dirty="0">
                <a:hlinkClick r:id="rId5"/>
              </a:rPr>
              <a:t>https://www.drmax.cz/clanky/uz-jste-slyseli-o-kremeline</a:t>
            </a:r>
            <a:endParaRPr lang="sk-SK" sz="2200" dirty="0"/>
          </a:p>
          <a:p>
            <a:r>
              <a:rPr lang="sk-SK" sz="2200" dirty="0">
                <a:hlinkClick r:id="rId6"/>
              </a:rPr>
              <a:t>https://www.diatoms.de/en/diatoms/what-are-diatoms</a:t>
            </a:r>
            <a:endParaRPr lang="sk-SK" sz="2200" dirty="0"/>
          </a:p>
          <a:p>
            <a:r>
              <a:rPr lang="sk-SK" sz="2200" dirty="0">
                <a:hlinkClick r:id="rId7"/>
              </a:rPr>
              <a:t>https://www.geocaching.com/geocache/GC8HACN</a:t>
            </a:r>
            <a:endParaRPr lang="sk-SK" sz="2200" dirty="0"/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2395023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89</Words>
  <Application>Microsoft Office PowerPoint</Application>
  <PresentationFormat>Širokouhlá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Rozsievky a ich využitie v priemysle</vt:lpstr>
      <vt:lpstr>Prezentácia programu PowerPoint</vt:lpstr>
      <vt:lpstr>Kriminalistika Bioindikátory</vt:lpstr>
      <vt:lpstr>Diatomit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Rozsievky a ich využitie v priemysle</dc:title>
  <dc:creator>Sarah Sopoligová</dc:creator>
  <cp:lastModifiedBy>Sarah Sopoligová</cp:lastModifiedBy>
  <cp:revision>3</cp:revision>
  <dcterms:created xsi:type="dcterms:W3CDTF">2023-10-07T08:03:33Z</dcterms:created>
  <dcterms:modified xsi:type="dcterms:W3CDTF">2023-11-27T08:49:29Z</dcterms:modified>
</cp:coreProperties>
</file>