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2" r:id="rId5"/>
    <p:sldId id="258" r:id="rId6"/>
    <p:sldId id="263" r:id="rId7"/>
    <p:sldId id="264" r:id="rId8"/>
    <p:sldId id="265" r:id="rId9"/>
    <p:sldId id="259" r:id="rId10"/>
    <p:sldId id="261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D05611-467B-414C-9243-6FB80B78B213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D1B474-2C22-4BD3-A928-7B62C08309D4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klenenyshop.cz/jake-jsou-druhy-skla/" TargetMode="External"/><Relationship Id="rId3" Type="http://schemas.openxmlformats.org/officeDocument/2006/relationships/hyperlink" Target="https://www.sklenenyshop.cz/historie-skla/" TargetMode="External"/><Relationship Id="rId7" Type="http://schemas.openxmlformats.org/officeDocument/2006/relationships/hyperlink" Target="https://www.vysocina.eu/temata/sklarska/historie-a-soucasnost/sklarska-hantyrka" TargetMode="External"/><Relationship Id="rId2" Type="http://schemas.openxmlformats.org/officeDocument/2006/relationships/hyperlink" Target="https://cs.wikipedia.org/wiki/Skl%C3%A1r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Skl%C3%A1%C5%99stv%C3%AD" TargetMode="External"/><Relationship Id="rId5" Type="http://schemas.openxmlformats.org/officeDocument/2006/relationships/hyperlink" Target="https://cs.wikipedia.org/wiki/V%C3%BDroba_skla" TargetMode="External"/><Relationship Id="rId4" Type="http://schemas.openxmlformats.org/officeDocument/2006/relationships/hyperlink" Target="https://www.vetropack.com/cz/vyrobky-a-sluzby/uzitecne-informace/historie-skla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cs-CZ" sz="9600" dirty="0" smtClean="0"/>
              <a:t>Sklo</a:t>
            </a:r>
            <a:endParaRPr lang="cs-CZ" sz="9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04248" y="6093296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Magdaléna Černá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hlinkClick r:id="rId2"/>
              </a:rPr>
              <a:t>https://cs.wikipedia.org/wiki/Skl%C3%A1rna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https://www.sklenenyshop.cz/historie-skla/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https://www.vetropack.com/cz/vyrobky-a-sluzby/uzitecne-informace/historie-skla/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https://cs.wikipedia.org/wiki/V%C3%BDroba_skla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https://cs.wikipedia.org/wiki/Skl%C3%A1%C5%99stv%C3%AD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https://www.vysocina.eu/temata/sklarska/historie-a-soucasnost/sklarska-hantyrka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https://www.sklenenyshop.cz/jake-jsou-druhy-skla/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skla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Mezopotámie (3500 př.n.l.) – náhodný     produkt při výrobě keramiky</a:t>
            </a:r>
          </a:p>
          <a:p>
            <a:r>
              <a:rPr lang="cs-CZ" sz="2800" dirty="0" smtClean="0"/>
              <a:t>Egypt (1500 př.n.l.) – duté skleněné nádoby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bsahovalo oxid křemičitý, vápník, sodu</a:t>
            </a:r>
          </a:p>
          <a:p>
            <a:r>
              <a:rPr lang="cs-CZ" sz="2800" dirty="0" smtClean="0"/>
              <a:t>objev sklářské píšťaly (100 př.n.l.) – vyfukování        skla</a:t>
            </a:r>
          </a:p>
          <a:p>
            <a:r>
              <a:rPr lang="cs-CZ" sz="2800" dirty="0" smtClean="0"/>
              <a:t>Starověk (Řecko, Řím) –  čiré a průhledné sklo</a:t>
            </a:r>
          </a:p>
          <a:p>
            <a:pPr lvl="1"/>
            <a:r>
              <a:rPr lang="cs-CZ" dirty="0" smtClean="0"/>
              <a:t>skleněná okna, vitráže</a:t>
            </a:r>
            <a:endParaRPr lang="cs-CZ" dirty="0"/>
          </a:p>
          <a:p>
            <a:r>
              <a:rPr lang="cs-CZ" sz="2800" dirty="0" smtClean="0"/>
              <a:t>13. století – sklářské pece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ohár egyptského faraona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Glaskelch_Thutmosis_III_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6341" y="1447800"/>
            <a:ext cx="3176868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Sklářské pece</a:t>
            </a:r>
            <a:endParaRPr lang="cs-CZ" dirty="0"/>
          </a:p>
        </p:txBody>
      </p:sp>
      <p:pic>
        <p:nvPicPr>
          <p:cNvPr id="4" name="Zástupný symbol pro obsah 3" descr="sklářská_huť_zevnitř_16.sto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772816"/>
            <a:ext cx="3672408" cy="4380606"/>
          </a:xfrm>
        </p:spPr>
      </p:pic>
      <p:pic>
        <p:nvPicPr>
          <p:cNvPr id="5" name="Obrázek 4" descr="Rozpalena-pec-700x10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628800"/>
            <a:ext cx="3168352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skla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sklářský kmen – křemičitý sklářský písek, soda/potaš, </a:t>
            </a:r>
            <a:r>
              <a:rPr lang="cs-CZ" dirty="0" smtClean="0"/>
              <a:t>vápenec</a:t>
            </a:r>
            <a:endParaRPr lang="cs-CZ" dirty="0" smtClean="0"/>
          </a:p>
          <a:p>
            <a:r>
              <a:rPr lang="cs-CZ" dirty="0" smtClean="0"/>
              <a:t>barvící látky – mangan, kobalt, měď</a:t>
            </a:r>
          </a:p>
          <a:p>
            <a:r>
              <a:rPr lang="cs-CZ" dirty="0" smtClean="0"/>
              <a:t>tavení sklářského kmene</a:t>
            </a:r>
          </a:p>
          <a:p>
            <a:pPr lvl="1"/>
            <a:r>
              <a:rPr lang="cs-CZ" dirty="0" smtClean="0"/>
              <a:t>1. roztavení (1500 – 2000 °C)</a:t>
            </a:r>
          </a:p>
          <a:p>
            <a:pPr lvl="1"/>
            <a:r>
              <a:rPr lang="cs-CZ" dirty="0" smtClean="0"/>
              <a:t>2. čeření</a:t>
            </a:r>
          </a:p>
          <a:p>
            <a:pPr lvl="1"/>
            <a:r>
              <a:rPr lang="cs-CZ" dirty="0" smtClean="0"/>
              <a:t>3. ochlazení</a:t>
            </a:r>
          </a:p>
          <a:p>
            <a:r>
              <a:rPr lang="cs-CZ" dirty="0" smtClean="0"/>
              <a:t>tvarování – foukání, tažení, válcování, lití, lisování</a:t>
            </a:r>
          </a:p>
          <a:p>
            <a:endParaRPr lang="cs-CZ" dirty="0" smtClean="0"/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Foukání</a:t>
            </a:r>
            <a:endParaRPr lang="cs-CZ" dirty="0"/>
          </a:p>
        </p:txBody>
      </p:sp>
      <p:pic>
        <p:nvPicPr>
          <p:cNvPr id="4" name="Zástupný symbol pro obsah 3" descr="vyroba-sk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92375" y="2051050"/>
            <a:ext cx="5384800" cy="3594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Válcování</a:t>
            </a:r>
            <a:endParaRPr lang="cs-CZ" dirty="0"/>
          </a:p>
        </p:txBody>
      </p:sp>
      <p:pic>
        <p:nvPicPr>
          <p:cNvPr id="4" name="Zástupný symbol pro obsah 3" descr="stažený soubor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772816"/>
            <a:ext cx="4752528" cy="39960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Lití</a:t>
            </a:r>
            <a:endParaRPr lang="cs-CZ" dirty="0"/>
          </a:p>
        </p:txBody>
      </p:sp>
      <p:pic>
        <p:nvPicPr>
          <p:cNvPr id="4" name="Zástupný symbol pro obsah 3" descr="page_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42773"/>
          <a:stretch>
            <a:fillRect/>
          </a:stretch>
        </p:blipFill>
        <p:spPr>
          <a:xfrm>
            <a:off x="3131840" y="548680"/>
            <a:ext cx="4392488" cy="57567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skla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podle složení </a:t>
            </a:r>
            <a:r>
              <a:rPr lang="cs-CZ" sz="2800" dirty="0" smtClean="0"/>
              <a:t>–</a:t>
            </a:r>
            <a:r>
              <a:rPr lang="cs-CZ" sz="2800" dirty="0" smtClean="0"/>
              <a:t> sodné</a:t>
            </a:r>
            <a:r>
              <a:rPr lang="cs-CZ" sz="2800" dirty="0"/>
              <a:t>, křemenné, olovnaté, borokřemičité a </a:t>
            </a:r>
            <a:r>
              <a:rPr lang="cs-CZ" sz="2800" dirty="0" smtClean="0"/>
              <a:t>draselné</a:t>
            </a:r>
          </a:p>
          <a:p>
            <a:r>
              <a:rPr lang="cs-CZ" sz="2800" dirty="0" smtClean="0"/>
              <a:t>podle použití – laboratorní, skleněná vlákna, bižuterie</a:t>
            </a:r>
          </a:p>
          <a:p>
            <a:r>
              <a:rPr lang="cs-CZ" sz="2800" dirty="0" smtClean="0"/>
              <a:t>speciální skla – optická skla, bezpečnostní skla</a:t>
            </a:r>
          </a:p>
        </p:txBody>
      </p:sp>
      <p:pic>
        <p:nvPicPr>
          <p:cNvPr id="4" name="Obrázek 3" descr="paste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009760"/>
            <a:ext cx="5843395" cy="2667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488</TotalTime>
  <Words>180</Words>
  <Application>Microsoft Office PowerPoint</Application>
  <PresentationFormat>Předvádění na obrazovce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Sklo</vt:lpstr>
      <vt:lpstr>Historie skla</vt:lpstr>
      <vt:lpstr>Pohár egyptského faraona </vt:lpstr>
      <vt:lpstr>Sklářské pece</vt:lpstr>
      <vt:lpstr>Výroba skla</vt:lpstr>
      <vt:lpstr>Foukání</vt:lpstr>
      <vt:lpstr>Válcování</vt:lpstr>
      <vt:lpstr>Lití</vt:lpstr>
      <vt:lpstr>Druhy skla</vt:lpstr>
      <vt:lpstr>Zdroje</vt:lpstr>
      <vt:lpstr>Děkuji za pozornost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</dc:title>
  <dc:creator>mates cerny</dc:creator>
  <cp:lastModifiedBy>mates cerny</cp:lastModifiedBy>
  <cp:revision>14</cp:revision>
  <dcterms:created xsi:type="dcterms:W3CDTF">2023-10-10T11:52:04Z</dcterms:created>
  <dcterms:modified xsi:type="dcterms:W3CDTF">2023-10-10T20:00:32Z</dcterms:modified>
</cp:coreProperties>
</file>