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3"/>
  </p:notesMasterIdLst>
  <p:handoutMasterIdLst>
    <p:handoutMasterId r:id="rId44"/>
  </p:handoutMasterIdLst>
  <p:sldIdLst>
    <p:sldId id="269" r:id="rId2"/>
    <p:sldId id="669" r:id="rId3"/>
    <p:sldId id="619" r:id="rId4"/>
    <p:sldId id="671" r:id="rId5"/>
    <p:sldId id="648" r:id="rId6"/>
    <p:sldId id="672" r:id="rId7"/>
    <p:sldId id="673" r:id="rId8"/>
    <p:sldId id="1310" r:id="rId9"/>
    <p:sldId id="664" r:id="rId10"/>
    <p:sldId id="1186" r:id="rId11"/>
    <p:sldId id="662" r:id="rId12"/>
    <p:sldId id="661" r:id="rId13"/>
    <p:sldId id="1282" r:id="rId14"/>
    <p:sldId id="1244" r:id="rId15"/>
    <p:sldId id="674" r:id="rId16"/>
    <p:sldId id="649" r:id="rId17"/>
    <p:sldId id="657" r:id="rId18"/>
    <p:sldId id="675" r:id="rId19"/>
    <p:sldId id="853" r:id="rId20"/>
    <p:sldId id="891" r:id="rId21"/>
    <p:sldId id="1300" r:id="rId22"/>
    <p:sldId id="650" r:id="rId23"/>
    <p:sldId id="1301" r:id="rId24"/>
    <p:sldId id="1302" r:id="rId25"/>
    <p:sldId id="1193" r:id="rId26"/>
    <p:sldId id="1234" r:id="rId27"/>
    <p:sldId id="1265" r:id="rId28"/>
    <p:sldId id="1311" r:id="rId29"/>
    <p:sldId id="652" r:id="rId30"/>
    <p:sldId id="631" r:id="rId31"/>
    <p:sldId id="632" r:id="rId32"/>
    <p:sldId id="633" r:id="rId33"/>
    <p:sldId id="653" r:id="rId34"/>
    <p:sldId id="1076" r:id="rId35"/>
    <p:sldId id="1309" r:id="rId36"/>
    <p:sldId id="659" r:id="rId37"/>
    <p:sldId id="2217" r:id="rId38"/>
    <p:sldId id="666" r:id="rId39"/>
    <p:sldId id="351" r:id="rId40"/>
    <p:sldId id="654" r:id="rId41"/>
    <p:sldId id="660" r:id="rId4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F8E7FB-B9A3-4CC6-83F1-259C3F5B67A6}" v="7" dt="2023-10-13T08:49:04.281"/>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3673" autoAdjust="0"/>
  </p:normalViewPr>
  <p:slideViewPr>
    <p:cSldViewPr snapToGrid="0">
      <p:cViewPr varScale="1">
        <p:scale>
          <a:sx n="105" d="100"/>
          <a:sy n="105" d="100"/>
        </p:scale>
        <p:origin x="468" y="10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5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7F85169E-6190-41DD-B19B-073A637A30B8}"/>
    <pc:docChg chg="undo custSel addSld delSld modSld sldOrd">
      <pc:chgData name="Jakub Hofman" userId="53285062-d52a-4c88-bcdc-d767b8cc0044" providerId="ADAL" clId="{7F85169E-6190-41DD-B19B-073A637A30B8}" dt="2020-12-16T22:10:24.204" v="117" actId="1362"/>
      <pc:docMkLst>
        <pc:docMk/>
      </pc:docMkLst>
      <pc:sldChg chg="addSp delSp modSp mod modNotesTx">
        <pc:chgData name="Jakub Hofman" userId="53285062-d52a-4c88-bcdc-d767b8cc0044" providerId="ADAL" clId="{7F85169E-6190-41DD-B19B-073A637A30B8}" dt="2020-11-18T11:39:46.391" v="110"/>
        <pc:sldMkLst>
          <pc:docMk/>
          <pc:sldMk cId="2664533426" sldId="269"/>
        </pc:sldMkLst>
        <pc:spChg chg="mod">
          <ac:chgData name="Jakub Hofman" userId="53285062-d52a-4c88-bcdc-d767b8cc0044" providerId="ADAL" clId="{7F85169E-6190-41DD-B19B-073A637A30B8}" dt="2020-11-18T11:32:49.394" v="49" actId="14100"/>
          <ac:spMkLst>
            <pc:docMk/>
            <pc:sldMk cId="2664533426" sldId="269"/>
            <ac:spMk id="2" creationId="{00000000-0000-0000-0000-000000000000}"/>
          </ac:spMkLst>
        </pc:spChg>
        <pc:spChg chg="mod">
          <ac:chgData name="Jakub Hofman" userId="53285062-d52a-4c88-bcdc-d767b8cc0044" providerId="ADAL" clId="{7F85169E-6190-41DD-B19B-073A637A30B8}" dt="2020-11-18T11:04:23.394" v="8" actId="20577"/>
          <ac:spMkLst>
            <pc:docMk/>
            <pc:sldMk cId="2664533426" sldId="269"/>
            <ac:spMk id="3" creationId="{00000000-0000-0000-0000-000000000000}"/>
          </ac:spMkLst>
        </pc:spChg>
        <pc:spChg chg="mod">
          <ac:chgData name="Jakub Hofman" userId="53285062-d52a-4c88-bcdc-d767b8cc0044" providerId="ADAL" clId="{7F85169E-6190-41DD-B19B-073A637A30B8}" dt="2020-11-18T11:04:15.141" v="1" actId="1076"/>
          <ac:spMkLst>
            <pc:docMk/>
            <pc:sldMk cId="2664533426" sldId="269"/>
            <ac:spMk id="7" creationId="{00000000-0000-0000-0000-000000000000}"/>
          </ac:spMkLst>
        </pc:spChg>
        <pc:picChg chg="add del mod">
          <ac:chgData name="Jakub Hofman" userId="53285062-d52a-4c88-bcdc-d767b8cc0044" providerId="ADAL" clId="{7F85169E-6190-41DD-B19B-073A637A30B8}" dt="2020-11-18T11:39:46.345" v="106"/>
          <ac:picMkLst>
            <pc:docMk/>
            <pc:sldMk cId="2664533426" sldId="269"/>
            <ac:picMk id="4" creationId="{D2BE2DF9-E787-4454-A92F-FE885E66DFA7}"/>
          </ac:picMkLst>
        </pc:picChg>
        <pc:picChg chg="add mod ord">
          <ac:chgData name="Jakub Hofman" userId="53285062-d52a-4c88-bcdc-d767b8cc0044" providerId="ADAL" clId="{7F85169E-6190-41DD-B19B-073A637A30B8}" dt="2020-11-18T11:39:46.391" v="110"/>
          <ac:picMkLst>
            <pc:docMk/>
            <pc:sldMk cId="2664533426" sldId="269"/>
            <ac:picMk id="13" creationId="{442801B1-AC44-4209-B336-6D69925761C4}"/>
          </ac:picMkLst>
        </pc:picChg>
      </pc:sldChg>
      <pc:sldChg chg="addSp delSp modSp mod ord delAnim modNotesTx">
        <pc:chgData name="Jakub Hofman" userId="53285062-d52a-4c88-bcdc-d767b8cc0044" providerId="ADAL" clId="{7F85169E-6190-41DD-B19B-073A637A30B8}" dt="2020-11-18T11:36:07.108" v="72" actId="1440"/>
        <pc:sldMkLst>
          <pc:docMk/>
          <pc:sldMk cId="3845981288" sldId="619"/>
        </pc:sldMkLst>
        <pc:spChg chg="add del">
          <ac:chgData name="Jakub Hofman" userId="53285062-d52a-4c88-bcdc-d767b8cc0044" providerId="ADAL" clId="{7F85169E-6190-41DD-B19B-073A637A30B8}" dt="2020-11-18T11:35:04.618" v="58" actId="21"/>
          <ac:spMkLst>
            <pc:docMk/>
            <pc:sldMk cId="3845981288" sldId="619"/>
            <ac:spMk id="4" creationId="{D54D845B-4018-4E85-84BC-BEF201F456FA}"/>
          </ac:spMkLst>
        </pc:spChg>
        <pc:spChg chg="del">
          <ac:chgData name="Jakub Hofman" userId="53285062-d52a-4c88-bcdc-d767b8cc0044" providerId="ADAL" clId="{7F85169E-6190-41DD-B19B-073A637A30B8}" dt="2020-11-18T11:35:37.270" v="64" actId="478"/>
          <ac:spMkLst>
            <pc:docMk/>
            <pc:sldMk cId="3845981288" sldId="619"/>
            <ac:spMk id="9" creationId="{00000000-0000-0000-0000-000000000000}"/>
          </ac:spMkLst>
        </pc:spChg>
        <pc:spChg chg="del">
          <ac:chgData name="Jakub Hofman" userId="53285062-d52a-4c88-bcdc-d767b8cc0044" providerId="ADAL" clId="{7F85169E-6190-41DD-B19B-073A637A30B8}" dt="2020-11-18T11:35:49.652" v="66" actId="478"/>
          <ac:spMkLst>
            <pc:docMk/>
            <pc:sldMk cId="3845981288" sldId="619"/>
            <ac:spMk id="15" creationId="{00000000-0000-0000-0000-000000000000}"/>
          </ac:spMkLst>
        </pc:spChg>
        <pc:spChg chg="del">
          <ac:chgData name="Jakub Hofman" userId="53285062-d52a-4c88-bcdc-d767b8cc0044" providerId="ADAL" clId="{7F85169E-6190-41DD-B19B-073A637A30B8}" dt="2020-11-18T11:16:52.337" v="20" actId="478"/>
          <ac:spMkLst>
            <pc:docMk/>
            <pc:sldMk cId="3845981288" sldId="619"/>
            <ac:spMk id="16" creationId="{00000000-0000-0000-0000-000000000000}"/>
          </ac:spMkLst>
        </pc:spChg>
        <pc:picChg chg="del">
          <ac:chgData name="Jakub Hofman" userId="53285062-d52a-4c88-bcdc-d767b8cc0044" providerId="ADAL" clId="{7F85169E-6190-41DD-B19B-073A637A30B8}" dt="2020-11-18T11:35:30.700" v="63" actId="478"/>
          <ac:picMkLst>
            <pc:docMk/>
            <pc:sldMk cId="3845981288" sldId="619"/>
            <ac:picMk id="6" creationId="{00000000-0000-0000-0000-000000000000}"/>
          </ac:picMkLst>
        </pc:picChg>
        <pc:picChg chg="add mod">
          <ac:chgData name="Jakub Hofman" userId="53285062-d52a-4c88-bcdc-d767b8cc0044" providerId="ADAL" clId="{7F85169E-6190-41DD-B19B-073A637A30B8}" dt="2020-11-18T11:36:07.108" v="72" actId="1440"/>
          <ac:picMkLst>
            <pc:docMk/>
            <pc:sldMk cId="3845981288" sldId="619"/>
            <ac:picMk id="7" creationId="{56FEB9E5-74B3-4F1E-BBB3-01CD75F9EB09}"/>
          </ac:picMkLst>
        </pc:picChg>
        <pc:picChg chg="del">
          <ac:chgData name="Jakub Hofman" userId="53285062-d52a-4c88-bcdc-d767b8cc0044" providerId="ADAL" clId="{7F85169E-6190-41DD-B19B-073A637A30B8}" dt="2020-11-18T11:35:47.625" v="65" actId="478"/>
          <ac:picMkLst>
            <pc:docMk/>
            <pc:sldMk cId="3845981288" sldId="619"/>
            <ac:picMk id="13" creationId="{00000000-0000-0000-0000-000000000000}"/>
          </ac:picMkLst>
        </pc:picChg>
      </pc:sldChg>
      <pc:sldChg chg="addSp delSp mod">
        <pc:chgData name="Jakub Hofman" userId="53285062-d52a-4c88-bcdc-d767b8cc0044" providerId="ADAL" clId="{7F85169E-6190-41DD-B19B-073A637A30B8}" dt="2020-11-18T11:17:40.775" v="29" actId="22"/>
        <pc:sldMkLst>
          <pc:docMk/>
          <pc:sldMk cId="3127718288" sldId="628"/>
        </pc:sldMkLst>
        <pc:spChg chg="add">
          <ac:chgData name="Jakub Hofman" userId="53285062-d52a-4c88-bcdc-d767b8cc0044" providerId="ADAL" clId="{7F85169E-6190-41DD-B19B-073A637A30B8}" dt="2020-11-18T11:17:40.775" v="29" actId="22"/>
          <ac:spMkLst>
            <pc:docMk/>
            <pc:sldMk cId="3127718288" sldId="628"/>
            <ac:spMk id="7" creationId="{83231AFF-BB59-4140-8D5B-F9E6208C8C75}"/>
          </ac:spMkLst>
        </pc:spChg>
        <pc:spChg chg="del">
          <ac:chgData name="Jakub Hofman" userId="53285062-d52a-4c88-bcdc-d767b8cc0044" providerId="ADAL" clId="{7F85169E-6190-41DD-B19B-073A637A30B8}" dt="2020-11-18T11:17:40.352" v="28" actId="478"/>
          <ac:spMkLst>
            <pc:docMk/>
            <pc:sldMk cId="3127718288" sldId="628"/>
            <ac:spMk id="19" creationId="{00000000-0000-0000-0000-000000000000}"/>
          </ac:spMkLst>
        </pc:spChg>
      </pc:sldChg>
      <pc:sldChg chg="addSp delSp mod">
        <pc:chgData name="Jakub Hofman" userId="53285062-d52a-4c88-bcdc-d767b8cc0044" providerId="ADAL" clId="{7F85169E-6190-41DD-B19B-073A637A30B8}" dt="2020-11-18T11:17:01.606" v="23" actId="22"/>
        <pc:sldMkLst>
          <pc:docMk/>
          <pc:sldMk cId="1206922184" sldId="648"/>
        </pc:sldMkLst>
        <pc:spChg chg="add">
          <ac:chgData name="Jakub Hofman" userId="53285062-d52a-4c88-bcdc-d767b8cc0044" providerId="ADAL" clId="{7F85169E-6190-41DD-B19B-073A637A30B8}" dt="2020-11-18T11:17:01.606" v="23" actId="22"/>
          <ac:spMkLst>
            <pc:docMk/>
            <pc:sldMk cId="1206922184" sldId="648"/>
            <ac:spMk id="4" creationId="{95BBD585-0490-4F82-968C-E4E658EB4E9A}"/>
          </ac:spMkLst>
        </pc:spChg>
        <pc:spChg chg="del">
          <ac:chgData name="Jakub Hofman" userId="53285062-d52a-4c88-bcdc-d767b8cc0044" providerId="ADAL" clId="{7F85169E-6190-41DD-B19B-073A637A30B8}" dt="2020-11-18T11:17:01.021" v="22" actId="478"/>
          <ac:spMkLst>
            <pc:docMk/>
            <pc:sldMk cId="1206922184" sldId="648"/>
            <ac:spMk id="15" creationId="{00000000-0000-0000-0000-000000000000}"/>
          </ac:spMkLst>
        </pc:spChg>
      </pc:sldChg>
      <pc:sldChg chg="addSp delSp add del mod">
        <pc:chgData name="Jakub Hofman" userId="53285062-d52a-4c88-bcdc-d767b8cc0044" providerId="ADAL" clId="{7F85169E-6190-41DD-B19B-073A637A30B8}" dt="2020-11-18T11:47:51.464" v="116" actId="2696"/>
        <pc:sldMkLst>
          <pc:docMk/>
          <pc:sldMk cId="4268356462" sldId="649"/>
        </pc:sldMkLst>
        <pc:spChg chg="add">
          <ac:chgData name="Jakub Hofman" userId="53285062-d52a-4c88-bcdc-d767b8cc0044" providerId="ADAL" clId="{7F85169E-6190-41DD-B19B-073A637A30B8}" dt="2020-11-18T11:17:09.139" v="25" actId="22"/>
          <ac:spMkLst>
            <pc:docMk/>
            <pc:sldMk cId="4268356462" sldId="649"/>
            <ac:spMk id="2" creationId="{C9865B22-8A2B-4BC9-B05A-9083B03EC424}"/>
          </ac:spMkLst>
        </pc:spChg>
        <pc:spChg chg="del">
          <ac:chgData name="Jakub Hofman" userId="53285062-d52a-4c88-bcdc-d767b8cc0044" providerId="ADAL" clId="{7F85169E-6190-41DD-B19B-073A637A30B8}" dt="2020-11-18T11:17:08.633" v="24" actId="478"/>
          <ac:spMkLst>
            <pc:docMk/>
            <pc:sldMk cId="4268356462" sldId="649"/>
            <ac:spMk id="9" creationId="{00000000-0000-0000-0000-000000000000}"/>
          </ac:spMkLst>
        </pc:spChg>
      </pc:sldChg>
      <pc:sldChg chg="add del">
        <pc:chgData name="Jakub Hofman" userId="53285062-d52a-4c88-bcdc-d767b8cc0044" providerId="ADAL" clId="{7F85169E-6190-41DD-B19B-073A637A30B8}" dt="2020-11-18T11:47:51.464" v="116" actId="2696"/>
        <pc:sldMkLst>
          <pc:docMk/>
          <pc:sldMk cId="2664425169" sldId="650"/>
        </pc:sldMkLst>
      </pc:sldChg>
      <pc:sldChg chg="add del">
        <pc:chgData name="Jakub Hofman" userId="53285062-d52a-4c88-bcdc-d767b8cc0044" providerId="ADAL" clId="{7F85169E-6190-41DD-B19B-073A637A30B8}" dt="2020-11-18T11:47:51.464" v="116" actId="2696"/>
        <pc:sldMkLst>
          <pc:docMk/>
          <pc:sldMk cId="1129947634" sldId="657"/>
        </pc:sldMkLst>
      </pc:sldChg>
      <pc:sldChg chg="modSp mod">
        <pc:chgData name="Jakub Hofman" userId="53285062-d52a-4c88-bcdc-d767b8cc0044" providerId="ADAL" clId="{7F85169E-6190-41DD-B19B-073A637A30B8}" dt="2020-12-16T22:10:24.204" v="117" actId="1362"/>
        <pc:sldMkLst>
          <pc:docMk/>
          <pc:sldMk cId="1045841681" sldId="664"/>
        </pc:sldMkLst>
        <pc:picChg chg="mod">
          <ac:chgData name="Jakub Hofman" userId="53285062-d52a-4c88-bcdc-d767b8cc0044" providerId="ADAL" clId="{7F85169E-6190-41DD-B19B-073A637A30B8}" dt="2020-12-16T22:10:24.204" v="117" actId="1362"/>
          <ac:picMkLst>
            <pc:docMk/>
            <pc:sldMk cId="1045841681" sldId="664"/>
            <ac:picMk id="14" creationId="{00000000-0000-0000-0000-000000000000}"/>
          </ac:picMkLst>
        </pc:picChg>
      </pc:sldChg>
      <pc:sldChg chg="modSp del mod ord">
        <pc:chgData name="Jakub Hofman" userId="53285062-d52a-4c88-bcdc-d767b8cc0044" providerId="ADAL" clId="{7F85169E-6190-41DD-B19B-073A637A30B8}" dt="2020-11-18T11:20:37.554" v="35" actId="47"/>
        <pc:sldMkLst>
          <pc:docMk/>
          <pc:sldMk cId="1167181994" sldId="665"/>
        </pc:sldMkLst>
        <pc:spChg chg="mod">
          <ac:chgData name="Jakub Hofman" userId="53285062-d52a-4c88-bcdc-d767b8cc0044" providerId="ADAL" clId="{7F85169E-6190-41DD-B19B-073A637A30B8}" dt="2020-11-18T11:04:36.997" v="10" actId="1076"/>
          <ac:spMkLst>
            <pc:docMk/>
            <pc:sldMk cId="1167181994" sldId="665"/>
            <ac:spMk id="6" creationId="{00000000-0000-0000-0000-000000000000}"/>
          </ac:spMkLst>
        </pc:spChg>
        <pc:picChg chg="mod">
          <ac:chgData name="Jakub Hofman" userId="53285062-d52a-4c88-bcdc-d767b8cc0044" providerId="ADAL" clId="{7F85169E-6190-41DD-B19B-073A637A30B8}" dt="2020-11-18T11:20:20.072" v="31" actId="14100"/>
          <ac:picMkLst>
            <pc:docMk/>
            <pc:sldMk cId="1167181994" sldId="665"/>
            <ac:picMk id="5" creationId="{00000000-0000-0000-0000-000000000000}"/>
          </ac:picMkLst>
        </pc:picChg>
      </pc:sldChg>
      <pc:sldChg chg="addSp delSp mod">
        <pc:chgData name="Jakub Hofman" userId="53285062-d52a-4c88-bcdc-d767b8cc0044" providerId="ADAL" clId="{7F85169E-6190-41DD-B19B-073A637A30B8}" dt="2020-11-18T11:17:16.124" v="27" actId="22"/>
        <pc:sldMkLst>
          <pc:docMk/>
          <pc:sldMk cId="2651797940" sldId="668"/>
        </pc:sldMkLst>
        <pc:spChg chg="add">
          <ac:chgData name="Jakub Hofman" userId="53285062-d52a-4c88-bcdc-d767b8cc0044" providerId="ADAL" clId="{7F85169E-6190-41DD-B19B-073A637A30B8}" dt="2020-11-18T11:17:16.124" v="27" actId="22"/>
          <ac:spMkLst>
            <pc:docMk/>
            <pc:sldMk cId="2651797940" sldId="668"/>
            <ac:spMk id="4" creationId="{E0DB0CEF-9881-49FF-954B-15FFC7C7D0B0}"/>
          </ac:spMkLst>
        </pc:spChg>
        <pc:spChg chg="del">
          <ac:chgData name="Jakub Hofman" userId="53285062-d52a-4c88-bcdc-d767b8cc0044" providerId="ADAL" clId="{7F85169E-6190-41DD-B19B-073A637A30B8}" dt="2020-11-18T11:17:15.068" v="26" actId="478"/>
          <ac:spMkLst>
            <pc:docMk/>
            <pc:sldMk cId="2651797940" sldId="668"/>
            <ac:spMk id="13" creationId="{00000000-0000-0000-0000-000000000000}"/>
          </ac:spMkLst>
        </pc:spChg>
      </pc:sldChg>
      <pc:sldChg chg="addSp modSp add mod ord modNotes">
        <pc:chgData name="Jakub Hofman" userId="53285062-d52a-4c88-bcdc-d767b8cc0044" providerId="ADAL" clId="{7F85169E-6190-41DD-B19B-073A637A30B8}" dt="2020-11-18T11:20:31.755" v="34" actId="14100"/>
        <pc:sldMkLst>
          <pc:docMk/>
          <pc:sldMk cId="383446554" sldId="669"/>
        </pc:sldMkLst>
        <pc:spChg chg="add">
          <ac:chgData name="Jakub Hofman" userId="53285062-d52a-4c88-bcdc-d767b8cc0044" providerId="ADAL" clId="{7F85169E-6190-41DD-B19B-073A637A30B8}" dt="2020-11-18T11:20:13.094" v="30" actId="22"/>
          <ac:spMkLst>
            <pc:docMk/>
            <pc:sldMk cId="383446554" sldId="669"/>
            <ac:spMk id="6" creationId="{87BE2FF4-8D4D-46B0-A16B-98F28FCCD0EF}"/>
          </ac:spMkLst>
        </pc:spChg>
        <pc:picChg chg="add mod">
          <ac:chgData name="Jakub Hofman" userId="53285062-d52a-4c88-bcdc-d767b8cc0044" providerId="ADAL" clId="{7F85169E-6190-41DD-B19B-073A637A30B8}" dt="2020-11-18T11:15:32.244" v="13"/>
          <ac:picMkLst>
            <pc:docMk/>
            <pc:sldMk cId="383446554" sldId="669"/>
            <ac:picMk id="4" creationId="{F7E017B5-8CF6-409F-A4DC-8E19B2ABA9A6}"/>
          </ac:picMkLst>
        </pc:picChg>
        <pc:picChg chg="add mod">
          <ac:chgData name="Jakub Hofman" userId="53285062-d52a-4c88-bcdc-d767b8cc0044" providerId="ADAL" clId="{7F85169E-6190-41DD-B19B-073A637A30B8}" dt="2020-11-18T11:20:31.755" v="34" actId="14100"/>
          <ac:picMkLst>
            <pc:docMk/>
            <pc:sldMk cId="383446554" sldId="669"/>
            <ac:picMk id="8" creationId="{C851B4A5-53D0-47C8-90CA-DED33DB841E6}"/>
          </ac:picMkLst>
        </pc:picChg>
      </pc:sldChg>
      <pc:sldChg chg="addSp delSp modSp add del mod ord modNotes">
        <pc:chgData name="Jakub Hofman" userId="53285062-d52a-4c88-bcdc-d767b8cc0044" providerId="ADAL" clId="{7F85169E-6190-41DD-B19B-073A637A30B8}" dt="2020-11-18T11:36:13.223" v="73" actId="47"/>
        <pc:sldMkLst>
          <pc:docMk/>
          <pc:sldMk cId="1785413753" sldId="670"/>
        </pc:sldMkLst>
        <pc:picChg chg="add del mod">
          <ac:chgData name="Jakub Hofman" userId="53285062-d52a-4c88-bcdc-d767b8cc0044" providerId="ADAL" clId="{7F85169E-6190-41DD-B19B-073A637A30B8}" dt="2020-11-18T11:35:52.459" v="67" actId="21"/>
          <ac:picMkLst>
            <pc:docMk/>
            <pc:sldMk cId="1785413753" sldId="670"/>
            <ac:picMk id="4" creationId="{B4A3D0B4-8E41-4302-B335-3D9B3BFE1E22}"/>
          </ac:picMkLst>
        </pc:picChg>
      </pc:sldChg>
      <pc:sldChg chg="addSp delSp modSp add del mod modNotes">
        <pc:chgData name="Jakub Hofman" userId="53285062-d52a-4c88-bcdc-d767b8cc0044" providerId="ADAL" clId="{7F85169E-6190-41DD-B19B-073A637A30B8}" dt="2020-11-18T11:33:38.078" v="50" actId="47"/>
        <pc:sldMkLst>
          <pc:docMk/>
          <pc:sldMk cId="1886935975" sldId="670"/>
        </pc:sldMkLst>
        <pc:picChg chg="add del mod">
          <ac:chgData name="Jakub Hofman" userId="53285062-d52a-4c88-bcdc-d767b8cc0044" providerId="ADAL" clId="{7F85169E-6190-41DD-B19B-073A637A30B8}" dt="2020-11-18T11:32:28.646" v="43" actId="21"/>
          <ac:picMkLst>
            <pc:docMk/>
            <pc:sldMk cId="1886935975" sldId="670"/>
            <ac:picMk id="4" creationId="{E9024AF6-8B66-4B5F-AD9D-11E853A0D3FF}"/>
          </ac:picMkLst>
        </pc:picChg>
      </pc:sldChg>
      <pc:sldChg chg="add">
        <pc:chgData name="Jakub Hofman" userId="53285062-d52a-4c88-bcdc-d767b8cc0044" providerId="ADAL" clId="{7F85169E-6190-41DD-B19B-073A637A30B8}" dt="2020-11-18T11:35:18.777" v="61"/>
        <pc:sldMkLst>
          <pc:docMk/>
          <pc:sldMk cId="3982519927" sldId="671"/>
        </pc:sldMkLst>
      </pc:sldChg>
      <pc:sldChg chg="addSp modSp add mod modNotes">
        <pc:chgData name="Jakub Hofman" userId="53285062-d52a-4c88-bcdc-d767b8cc0044" providerId="ADAL" clId="{7F85169E-6190-41DD-B19B-073A637A30B8}" dt="2020-11-18T11:37:34.806" v="84" actId="22"/>
        <pc:sldMkLst>
          <pc:docMk/>
          <pc:sldMk cId="2356209484" sldId="672"/>
        </pc:sldMkLst>
        <pc:spChg chg="add">
          <ac:chgData name="Jakub Hofman" userId="53285062-d52a-4c88-bcdc-d767b8cc0044" providerId="ADAL" clId="{7F85169E-6190-41DD-B19B-073A637A30B8}" dt="2020-11-18T11:37:34.806" v="84" actId="22"/>
          <ac:spMkLst>
            <pc:docMk/>
            <pc:sldMk cId="2356209484" sldId="672"/>
            <ac:spMk id="6" creationId="{7735BEBA-9CC9-47A1-9C01-7595FE8EECED}"/>
          </ac:spMkLst>
        </pc:spChg>
        <pc:picChg chg="add mod">
          <ac:chgData name="Jakub Hofman" userId="53285062-d52a-4c88-bcdc-d767b8cc0044" providerId="ADAL" clId="{7F85169E-6190-41DD-B19B-073A637A30B8}" dt="2020-11-18T11:37:04.003" v="76"/>
          <ac:picMkLst>
            <pc:docMk/>
            <pc:sldMk cId="2356209484" sldId="672"/>
            <ac:picMk id="4" creationId="{47F1368F-49F3-4AE8-A418-4FCC4DAC2206}"/>
          </ac:picMkLst>
        </pc:picChg>
      </pc:sldChg>
      <pc:sldChg chg="addSp modSp add mod modNotes">
        <pc:chgData name="Jakub Hofman" userId="53285062-d52a-4c88-bcdc-d767b8cc0044" providerId="ADAL" clId="{7F85169E-6190-41DD-B19B-073A637A30B8}" dt="2020-11-18T11:37:37.313" v="85" actId="22"/>
        <pc:sldMkLst>
          <pc:docMk/>
          <pc:sldMk cId="2926502785" sldId="673"/>
        </pc:sldMkLst>
        <pc:spChg chg="add">
          <ac:chgData name="Jakub Hofman" userId="53285062-d52a-4c88-bcdc-d767b8cc0044" providerId="ADAL" clId="{7F85169E-6190-41DD-B19B-073A637A30B8}" dt="2020-11-18T11:37:37.313" v="85" actId="22"/>
          <ac:spMkLst>
            <pc:docMk/>
            <pc:sldMk cId="2926502785" sldId="673"/>
            <ac:spMk id="6" creationId="{D2D9D7FF-B912-42DD-94D6-9CBE5800C5B3}"/>
          </ac:spMkLst>
        </pc:spChg>
        <pc:picChg chg="add mod">
          <ac:chgData name="Jakub Hofman" userId="53285062-d52a-4c88-bcdc-d767b8cc0044" providerId="ADAL" clId="{7F85169E-6190-41DD-B19B-073A637A30B8}" dt="2020-11-18T11:37:14.915" v="81"/>
          <ac:picMkLst>
            <pc:docMk/>
            <pc:sldMk cId="2926502785" sldId="673"/>
            <ac:picMk id="4" creationId="{77B62194-C2BC-47E3-B6E6-8BCF49C6677E}"/>
          </ac:picMkLst>
        </pc:picChg>
      </pc:sldChg>
      <pc:sldChg chg="addSp modSp add del modNotes">
        <pc:chgData name="Jakub Hofman" userId="53285062-d52a-4c88-bcdc-d767b8cc0044" providerId="ADAL" clId="{7F85169E-6190-41DD-B19B-073A637A30B8}" dt="2020-11-18T11:47:51.464" v="116" actId="2696"/>
        <pc:sldMkLst>
          <pc:docMk/>
          <pc:sldMk cId="1964918288" sldId="674"/>
        </pc:sldMkLst>
        <pc:picChg chg="add mod">
          <ac:chgData name="Jakub Hofman" userId="53285062-d52a-4c88-bcdc-d767b8cc0044" providerId="ADAL" clId="{7F85169E-6190-41DD-B19B-073A637A30B8}" dt="2020-11-18T11:38:37.983" v="88"/>
          <ac:picMkLst>
            <pc:docMk/>
            <pc:sldMk cId="1964918288" sldId="674"/>
            <ac:picMk id="4" creationId="{96B968F1-9F1D-4955-9CEE-9B679A06214A}"/>
          </ac:picMkLst>
        </pc:picChg>
      </pc:sldChg>
      <pc:sldChg chg="addSp modSp add ord modNotes">
        <pc:chgData name="Jakub Hofman" userId="53285062-d52a-4c88-bcdc-d767b8cc0044" providerId="ADAL" clId="{7F85169E-6190-41DD-B19B-073A637A30B8}" dt="2020-11-18T11:46:04.146" v="114"/>
        <pc:sldMkLst>
          <pc:docMk/>
          <pc:sldMk cId="489693613" sldId="675"/>
        </pc:sldMkLst>
        <pc:picChg chg="add mod">
          <ac:chgData name="Jakub Hofman" userId="53285062-d52a-4c88-bcdc-d767b8cc0044" providerId="ADAL" clId="{7F85169E-6190-41DD-B19B-073A637A30B8}" dt="2020-11-18T11:38:53.552" v="93"/>
          <ac:picMkLst>
            <pc:docMk/>
            <pc:sldMk cId="489693613" sldId="675"/>
            <ac:picMk id="4" creationId="{8BC62B04-1426-4426-AF2D-3B13D3D7F49A}"/>
          </ac:picMkLst>
        </pc:picChg>
      </pc:sldChg>
      <pc:sldChg chg="addSp modSp add ord modNotes">
        <pc:chgData name="Jakub Hofman" userId="53285062-d52a-4c88-bcdc-d767b8cc0044" providerId="ADAL" clId="{7F85169E-6190-41DD-B19B-073A637A30B8}" dt="2020-11-18T11:42:00.022" v="112"/>
        <pc:sldMkLst>
          <pc:docMk/>
          <pc:sldMk cId="3913915023" sldId="676"/>
        </pc:sldMkLst>
        <pc:picChg chg="add mod">
          <ac:chgData name="Jakub Hofman" userId="53285062-d52a-4c88-bcdc-d767b8cc0044" providerId="ADAL" clId="{7F85169E-6190-41DD-B19B-073A637A30B8}" dt="2020-11-18T11:39:03.630" v="98"/>
          <ac:picMkLst>
            <pc:docMk/>
            <pc:sldMk cId="3913915023" sldId="676"/>
            <ac:picMk id="4" creationId="{FE412F81-9598-40CC-AE5C-DC250D091C4E}"/>
          </ac:picMkLst>
        </pc:picChg>
      </pc:sldChg>
    </pc:docChg>
  </pc:docChgLst>
  <pc:docChgLst>
    <pc:chgData name="Jakub Hofman" userId="53285062-d52a-4c88-bcdc-d767b8cc0044" providerId="ADAL" clId="{AEF8E7FB-B9A3-4CC6-83F1-259C3F5B67A6}"/>
    <pc:docChg chg="custSel addSld delSld modSld sldOrd">
      <pc:chgData name="Jakub Hofman" userId="53285062-d52a-4c88-bcdc-d767b8cc0044" providerId="ADAL" clId="{AEF8E7FB-B9A3-4CC6-83F1-259C3F5B67A6}" dt="2023-10-13T08:49:04.281" v="262" actId="20577"/>
      <pc:docMkLst>
        <pc:docMk/>
      </pc:docMkLst>
      <pc:sldChg chg="addSp delSp modSp mod">
        <pc:chgData name="Jakub Hofman" userId="53285062-d52a-4c88-bcdc-d767b8cc0044" providerId="ADAL" clId="{AEF8E7FB-B9A3-4CC6-83F1-259C3F5B67A6}" dt="2023-10-13T07:43:51.104" v="6"/>
        <pc:sldMkLst>
          <pc:docMk/>
          <pc:sldMk cId="2664533426" sldId="269"/>
        </pc:sldMkLst>
        <pc:picChg chg="add mod ord replST">
          <ac:chgData name="Jakub Hofman" userId="53285062-d52a-4c88-bcdc-d767b8cc0044" providerId="ADAL" clId="{AEF8E7FB-B9A3-4CC6-83F1-259C3F5B67A6}" dt="2023-10-13T07:43:51.104" v="6"/>
          <ac:picMkLst>
            <pc:docMk/>
            <pc:sldMk cId="2664533426" sldId="269"/>
            <ac:picMk id="6" creationId="{683E3CB8-1858-5353-D97F-D2BE4B44EEF2}"/>
          </ac:picMkLst>
        </pc:picChg>
        <pc:picChg chg="del">
          <ac:chgData name="Jakub Hofman" userId="53285062-d52a-4c88-bcdc-d767b8cc0044" providerId="ADAL" clId="{AEF8E7FB-B9A3-4CC6-83F1-259C3F5B67A6}" dt="2023-10-13T07:43:51.020" v="1"/>
          <ac:picMkLst>
            <pc:docMk/>
            <pc:sldMk cId="2664533426" sldId="269"/>
            <ac:picMk id="13" creationId="{442801B1-AC44-4209-B336-6D69925761C4}"/>
          </ac:picMkLst>
        </pc:picChg>
      </pc:sldChg>
      <pc:sldChg chg="modSp mod">
        <pc:chgData name="Jakub Hofman" userId="53285062-d52a-4c88-bcdc-d767b8cc0044" providerId="ADAL" clId="{AEF8E7FB-B9A3-4CC6-83F1-259C3F5B67A6}" dt="2023-10-13T08:45:05.134" v="255" actId="207"/>
        <pc:sldMkLst>
          <pc:docMk/>
          <pc:sldMk cId="221795726" sldId="659"/>
        </pc:sldMkLst>
        <pc:spChg chg="mod">
          <ac:chgData name="Jakub Hofman" userId="53285062-d52a-4c88-bcdc-d767b8cc0044" providerId="ADAL" clId="{AEF8E7FB-B9A3-4CC6-83F1-259C3F5B67A6}" dt="2023-10-13T08:45:05.134" v="255" actId="207"/>
          <ac:spMkLst>
            <pc:docMk/>
            <pc:sldMk cId="221795726" sldId="659"/>
            <ac:spMk id="3" creationId="{00000000-0000-0000-0000-000000000000}"/>
          </ac:spMkLst>
        </pc:spChg>
      </pc:sldChg>
      <pc:sldChg chg="addSp delSp modSp mod">
        <pc:chgData name="Jakub Hofman" userId="53285062-d52a-4c88-bcdc-d767b8cc0044" providerId="ADAL" clId="{AEF8E7FB-B9A3-4CC6-83F1-259C3F5B67A6}" dt="2023-10-13T07:50:15.817" v="27" actId="14100"/>
        <pc:sldMkLst>
          <pc:docMk/>
          <pc:sldMk cId="1045841681" sldId="664"/>
        </pc:sldMkLst>
        <pc:spChg chg="del">
          <ac:chgData name="Jakub Hofman" userId="53285062-d52a-4c88-bcdc-d767b8cc0044" providerId="ADAL" clId="{AEF8E7FB-B9A3-4CC6-83F1-259C3F5B67A6}" dt="2023-10-13T07:49:24.860" v="17" actId="478"/>
          <ac:spMkLst>
            <pc:docMk/>
            <pc:sldMk cId="1045841681" sldId="664"/>
            <ac:spMk id="3" creationId="{00000000-0000-0000-0000-000000000000}"/>
          </ac:spMkLst>
        </pc:spChg>
        <pc:spChg chg="del">
          <ac:chgData name="Jakub Hofman" userId="53285062-d52a-4c88-bcdc-d767b8cc0044" providerId="ADAL" clId="{AEF8E7FB-B9A3-4CC6-83F1-259C3F5B67A6}" dt="2023-10-13T07:49:27.017" v="18" actId="478"/>
          <ac:spMkLst>
            <pc:docMk/>
            <pc:sldMk cId="1045841681" sldId="664"/>
            <ac:spMk id="5" creationId="{00000000-0000-0000-0000-000000000000}"/>
          </ac:spMkLst>
        </pc:spChg>
        <pc:spChg chg="add del mod">
          <ac:chgData name="Jakub Hofman" userId="53285062-d52a-4c88-bcdc-d767b8cc0044" providerId="ADAL" clId="{AEF8E7FB-B9A3-4CC6-83F1-259C3F5B67A6}" dt="2023-10-13T07:49:28.149" v="19" actId="478"/>
          <ac:spMkLst>
            <pc:docMk/>
            <pc:sldMk cId="1045841681" sldId="664"/>
            <ac:spMk id="6" creationId="{9AF8A5BB-8128-2B64-8BC5-6C10DB8BD5FC}"/>
          </ac:spMkLst>
        </pc:spChg>
        <pc:spChg chg="add del mod">
          <ac:chgData name="Jakub Hofman" userId="53285062-d52a-4c88-bcdc-d767b8cc0044" providerId="ADAL" clId="{AEF8E7FB-B9A3-4CC6-83F1-259C3F5B67A6}" dt="2023-10-13T07:49:29.403" v="20" actId="478"/>
          <ac:spMkLst>
            <pc:docMk/>
            <pc:sldMk cId="1045841681" sldId="664"/>
            <ac:spMk id="8" creationId="{25D20A54-6A86-EDA7-572A-2DA180159101}"/>
          </ac:spMkLst>
        </pc:spChg>
        <pc:spChg chg="del">
          <ac:chgData name="Jakub Hofman" userId="53285062-d52a-4c88-bcdc-d767b8cc0044" providerId="ADAL" clId="{AEF8E7FB-B9A3-4CC6-83F1-259C3F5B67A6}" dt="2023-10-13T07:49:19.035" v="16" actId="478"/>
          <ac:spMkLst>
            <pc:docMk/>
            <pc:sldMk cId="1045841681" sldId="664"/>
            <ac:spMk id="16" creationId="{00000000-0000-0000-0000-000000000000}"/>
          </ac:spMkLst>
        </pc:spChg>
        <pc:picChg chg="add mod modCrop">
          <ac:chgData name="Jakub Hofman" userId="53285062-d52a-4c88-bcdc-d767b8cc0044" providerId="ADAL" clId="{AEF8E7FB-B9A3-4CC6-83F1-259C3F5B67A6}" dt="2023-10-13T07:50:15.817" v="27" actId="14100"/>
          <ac:picMkLst>
            <pc:docMk/>
            <pc:sldMk cId="1045841681" sldId="664"/>
            <ac:picMk id="10" creationId="{FD29832E-67F1-FFD0-CE6D-5486A4A115F8}"/>
          </ac:picMkLst>
        </pc:picChg>
        <pc:picChg chg="del">
          <ac:chgData name="Jakub Hofman" userId="53285062-d52a-4c88-bcdc-d767b8cc0044" providerId="ADAL" clId="{AEF8E7FB-B9A3-4CC6-83F1-259C3F5B67A6}" dt="2023-10-13T07:49:16.440" v="15" actId="478"/>
          <ac:picMkLst>
            <pc:docMk/>
            <pc:sldMk cId="1045841681" sldId="664"/>
            <ac:picMk id="14" creationId="{00000000-0000-0000-0000-000000000000}"/>
          </ac:picMkLst>
        </pc:picChg>
      </pc:sldChg>
      <pc:sldChg chg="ord">
        <pc:chgData name="Jakub Hofman" userId="53285062-d52a-4c88-bcdc-d767b8cc0044" providerId="ADAL" clId="{AEF8E7FB-B9A3-4CC6-83F1-259C3F5B67A6}" dt="2023-10-13T08:44:42.923" v="225"/>
        <pc:sldMkLst>
          <pc:docMk/>
          <pc:sldMk cId="1644754699" sldId="1309"/>
        </pc:sldMkLst>
      </pc:sldChg>
      <pc:sldChg chg="addSp delSp modSp new mod modClrScheme chgLayout">
        <pc:chgData name="Jakub Hofman" userId="53285062-d52a-4c88-bcdc-d767b8cc0044" providerId="ADAL" clId="{AEF8E7FB-B9A3-4CC6-83F1-259C3F5B67A6}" dt="2023-10-13T07:50:36.787" v="32" actId="1076"/>
        <pc:sldMkLst>
          <pc:docMk/>
          <pc:sldMk cId="2328496688" sldId="1310"/>
        </pc:sldMkLst>
        <pc:spChg chg="mod ord">
          <ac:chgData name="Jakub Hofman" userId="53285062-d52a-4c88-bcdc-d767b8cc0044" providerId="ADAL" clId="{AEF8E7FB-B9A3-4CC6-83F1-259C3F5B67A6}" dt="2023-10-13T07:49:42.054" v="22" actId="700"/>
          <ac:spMkLst>
            <pc:docMk/>
            <pc:sldMk cId="2328496688" sldId="1310"/>
            <ac:spMk id="2" creationId="{F97DC0E8-9983-54A4-8BF0-2ADBF180A374}"/>
          </ac:spMkLst>
        </pc:spChg>
        <pc:spChg chg="add del mod">
          <ac:chgData name="Jakub Hofman" userId="53285062-d52a-4c88-bcdc-d767b8cc0044" providerId="ADAL" clId="{AEF8E7FB-B9A3-4CC6-83F1-259C3F5B67A6}" dt="2023-10-13T07:48:37.198" v="13" actId="478"/>
          <ac:spMkLst>
            <pc:docMk/>
            <pc:sldMk cId="2328496688" sldId="1310"/>
            <ac:spMk id="5" creationId="{7808958F-2E9D-0B9B-8E42-FC411E2007F4}"/>
          </ac:spMkLst>
        </pc:spChg>
        <pc:spChg chg="add del mod ord">
          <ac:chgData name="Jakub Hofman" userId="53285062-d52a-4c88-bcdc-d767b8cc0044" providerId="ADAL" clId="{AEF8E7FB-B9A3-4CC6-83F1-259C3F5B67A6}" dt="2023-10-13T07:49:46.912" v="23" actId="478"/>
          <ac:spMkLst>
            <pc:docMk/>
            <pc:sldMk cId="2328496688" sldId="1310"/>
            <ac:spMk id="6" creationId="{EA9F17D7-8D25-6DB9-973B-0AECC710713D}"/>
          </ac:spMkLst>
        </pc:spChg>
        <pc:spChg chg="add del mod ord">
          <ac:chgData name="Jakub Hofman" userId="53285062-d52a-4c88-bcdc-d767b8cc0044" providerId="ADAL" clId="{AEF8E7FB-B9A3-4CC6-83F1-259C3F5B67A6}" dt="2023-10-13T07:49:46.912" v="23" actId="478"/>
          <ac:spMkLst>
            <pc:docMk/>
            <pc:sldMk cId="2328496688" sldId="1310"/>
            <ac:spMk id="7" creationId="{CD713549-F47A-B97F-CE60-17F1941F27AA}"/>
          </ac:spMkLst>
        </pc:spChg>
        <pc:picChg chg="add mod modCrop">
          <ac:chgData name="Jakub Hofman" userId="53285062-d52a-4c88-bcdc-d767b8cc0044" providerId="ADAL" clId="{AEF8E7FB-B9A3-4CC6-83F1-259C3F5B67A6}" dt="2023-10-13T07:50:36.787" v="32" actId="1076"/>
          <ac:picMkLst>
            <pc:docMk/>
            <pc:sldMk cId="2328496688" sldId="1310"/>
            <ac:picMk id="4" creationId="{EE1A693F-F5A5-3619-EB0B-0C2F229913F1}"/>
          </ac:picMkLst>
        </pc:picChg>
      </pc:sldChg>
      <pc:sldChg chg="addSp modSp new mod">
        <pc:chgData name="Jakub Hofman" userId="53285062-d52a-4c88-bcdc-d767b8cc0044" providerId="ADAL" clId="{AEF8E7FB-B9A3-4CC6-83F1-259C3F5B67A6}" dt="2023-10-13T08:39:01.881" v="222" actId="1440"/>
        <pc:sldMkLst>
          <pc:docMk/>
          <pc:sldMk cId="60221934" sldId="1311"/>
        </pc:sldMkLst>
        <pc:spChg chg="mod">
          <ac:chgData name="Jakub Hofman" userId="53285062-d52a-4c88-bcdc-d767b8cc0044" providerId="ADAL" clId="{AEF8E7FB-B9A3-4CC6-83F1-259C3F5B67A6}" dt="2023-10-13T08:33:53.604" v="81" actId="20577"/>
          <ac:spMkLst>
            <pc:docMk/>
            <pc:sldMk cId="60221934" sldId="1311"/>
            <ac:spMk id="2" creationId="{078B0BF3-C982-90D5-1967-5AFF179BE4CF}"/>
          </ac:spMkLst>
        </pc:spChg>
        <pc:spChg chg="mod">
          <ac:chgData name="Jakub Hofman" userId="53285062-d52a-4c88-bcdc-d767b8cc0044" providerId="ADAL" clId="{AEF8E7FB-B9A3-4CC6-83F1-259C3F5B67A6}" dt="2023-10-13T08:36:18.559" v="174" actId="404"/>
          <ac:spMkLst>
            <pc:docMk/>
            <pc:sldMk cId="60221934" sldId="1311"/>
            <ac:spMk id="3" creationId="{126178AA-BC15-A36D-00A1-0A961E7BF201}"/>
          </ac:spMkLst>
        </pc:spChg>
        <pc:spChg chg="add mod">
          <ac:chgData name="Jakub Hofman" userId="53285062-d52a-4c88-bcdc-d767b8cc0044" providerId="ADAL" clId="{AEF8E7FB-B9A3-4CC6-83F1-259C3F5B67A6}" dt="2023-10-13T08:38:16.204" v="218" actId="1076"/>
          <ac:spMkLst>
            <pc:docMk/>
            <pc:sldMk cId="60221934" sldId="1311"/>
            <ac:spMk id="6" creationId="{E33F8A64-9127-1A7B-064F-B3732F99A380}"/>
          </ac:spMkLst>
        </pc:spChg>
        <pc:picChg chg="add mod">
          <ac:chgData name="Jakub Hofman" userId="53285062-d52a-4c88-bcdc-d767b8cc0044" providerId="ADAL" clId="{AEF8E7FB-B9A3-4CC6-83F1-259C3F5B67A6}" dt="2023-10-13T08:39:01.881" v="222" actId="1440"/>
          <ac:picMkLst>
            <pc:docMk/>
            <pc:sldMk cId="60221934" sldId="1311"/>
            <ac:picMk id="8" creationId="{6B5E8E91-375C-2D95-4B26-650D80C38F6C}"/>
          </ac:picMkLst>
        </pc:picChg>
      </pc:sldChg>
      <pc:sldChg chg="modSp new del mod">
        <pc:chgData name="Jakub Hofman" userId="53285062-d52a-4c88-bcdc-d767b8cc0044" providerId="ADAL" clId="{AEF8E7FB-B9A3-4CC6-83F1-259C3F5B67A6}" dt="2023-10-13T08:00:00.249" v="59" actId="47"/>
        <pc:sldMkLst>
          <pc:docMk/>
          <pc:sldMk cId="3658709105" sldId="1311"/>
        </pc:sldMkLst>
        <pc:spChg chg="mod">
          <ac:chgData name="Jakub Hofman" userId="53285062-d52a-4c88-bcdc-d767b8cc0044" providerId="ADAL" clId="{AEF8E7FB-B9A3-4CC6-83F1-259C3F5B67A6}" dt="2023-10-13T07:59:46.729" v="55" actId="20577"/>
          <ac:spMkLst>
            <pc:docMk/>
            <pc:sldMk cId="3658709105" sldId="1311"/>
            <ac:spMk id="2" creationId="{8133DE8D-8EC3-2EDF-0FBA-277C1BC994D5}"/>
          </ac:spMkLst>
        </pc:spChg>
        <pc:spChg chg="mod">
          <ac:chgData name="Jakub Hofman" userId="53285062-d52a-4c88-bcdc-d767b8cc0044" providerId="ADAL" clId="{AEF8E7FB-B9A3-4CC6-83F1-259C3F5B67A6}" dt="2023-10-13T07:59:54.311" v="58" actId="6549"/>
          <ac:spMkLst>
            <pc:docMk/>
            <pc:sldMk cId="3658709105" sldId="1311"/>
            <ac:spMk id="3" creationId="{E9D699CB-2FCD-EA4B-90A9-234D07BFD207}"/>
          </ac:spMkLst>
        </pc:spChg>
      </pc:sldChg>
      <pc:sldChg chg="addSp modSp add mod">
        <pc:chgData name="Jakub Hofman" userId="53285062-d52a-4c88-bcdc-d767b8cc0044" providerId="ADAL" clId="{AEF8E7FB-B9A3-4CC6-83F1-259C3F5B67A6}" dt="2023-10-13T08:49:04.281" v="262" actId="20577"/>
        <pc:sldMkLst>
          <pc:docMk/>
          <pc:sldMk cId="3982887583" sldId="2217"/>
        </pc:sldMkLst>
        <pc:spChg chg="add mod">
          <ac:chgData name="Jakub Hofman" userId="53285062-d52a-4c88-bcdc-d767b8cc0044" providerId="ADAL" clId="{AEF8E7FB-B9A3-4CC6-83F1-259C3F5B67A6}" dt="2023-10-13T08:49:04.281" v="262" actId="20577"/>
          <ac:spMkLst>
            <pc:docMk/>
            <pc:sldMk cId="3982887583" sldId="2217"/>
            <ac:spMk id="9" creationId="{B12A469A-C269-E7FD-3E1B-539715EAC80E}"/>
          </ac:spMkLst>
        </pc:spChg>
      </pc:sldChg>
    </pc:docChg>
  </pc:docChgLst>
  <pc:docChgLst>
    <pc:chgData name="Jakub Hofman" userId="53285062-d52a-4c88-bcdc-d767b8cc0044" providerId="ADAL" clId="{46871ECC-4671-4613-B2FB-3300B4BFB863}"/>
    <pc:docChg chg="addSld delSld modSld sldOrd">
      <pc:chgData name="Jakub Hofman" userId="53285062-d52a-4c88-bcdc-d767b8cc0044" providerId="ADAL" clId="{46871ECC-4671-4613-B2FB-3300B4BFB863}" dt="2021-11-01T11:38:08.706" v="58" actId="404"/>
      <pc:docMkLst>
        <pc:docMk/>
      </pc:docMkLst>
      <pc:sldChg chg="modSp mod">
        <pc:chgData name="Jakub Hofman" userId="53285062-d52a-4c88-bcdc-d767b8cc0044" providerId="ADAL" clId="{46871ECC-4671-4613-B2FB-3300B4BFB863}" dt="2021-11-01T11:15:11.063" v="4" actId="20577"/>
        <pc:sldMkLst>
          <pc:docMk/>
          <pc:sldMk cId="2664533426" sldId="269"/>
        </pc:sldMkLst>
        <pc:spChg chg="mod">
          <ac:chgData name="Jakub Hofman" userId="53285062-d52a-4c88-bcdc-d767b8cc0044" providerId="ADAL" clId="{46871ECC-4671-4613-B2FB-3300B4BFB863}" dt="2021-11-01T11:15:11.063" v="4" actId="20577"/>
          <ac:spMkLst>
            <pc:docMk/>
            <pc:sldMk cId="2664533426" sldId="269"/>
            <ac:spMk id="3" creationId="{00000000-0000-0000-0000-000000000000}"/>
          </ac:spMkLst>
        </pc:spChg>
      </pc:sldChg>
      <pc:sldChg chg="del">
        <pc:chgData name="Jakub Hofman" userId="53285062-d52a-4c88-bcdc-d767b8cc0044" providerId="ADAL" clId="{46871ECC-4671-4613-B2FB-3300B4BFB863}" dt="2021-11-01T11:20:47.231" v="34" actId="47"/>
        <pc:sldMkLst>
          <pc:docMk/>
          <pc:sldMk cId="3238836505" sldId="621"/>
        </pc:sldMkLst>
      </pc:sldChg>
      <pc:sldChg chg="del">
        <pc:chgData name="Jakub Hofman" userId="53285062-d52a-4c88-bcdc-d767b8cc0044" providerId="ADAL" clId="{46871ECC-4671-4613-B2FB-3300B4BFB863}" dt="2021-11-01T11:20:48.031" v="35" actId="47"/>
        <pc:sldMkLst>
          <pc:docMk/>
          <pc:sldMk cId="717421999" sldId="622"/>
        </pc:sldMkLst>
      </pc:sldChg>
      <pc:sldChg chg="del">
        <pc:chgData name="Jakub Hofman" userId="53285062-d52a-4c88-bcdc-d767b8cc0044" providerId="ADAL" clId="{46871ECC-4671-4613-B2FB-3300B4BFB863}" dt="2021-11-01T11:19:37.413" v="26" actId="47"/>
        <pc:sldMkLst>
          <pc:docMk/>
          <pc:sldMk cId="1391635318" sldId="623"/>
        </pc:sldMkLst>
      </pc:sldChg>
      <pc:sldChg chg="del">
        <pc:chgData name="Jakub Hofman" userId="53285062-d52a-4c88-bcdc-d767b8cc0044" providerId="ADAL" clId="{46871ECC-4671-4613-B2FB-3300B4BFB863}" dt="2021-11-01T11:19:39.944" v="27" actId="47"/>
        <pc:sldMkLst>
          <pc:docMk/>
          <pc:sldMk cId="3233888388" sldId="625"/>
        </pc:sldMkLst>
      </pc:sldChg>
      <pc:sldChg chg="del">
        <pc:chgData name="Jakub Hofman" userId="53285062-d52a-4c88-bcdc-d767b8cc0044" providerId="ADAL" clId="{46871ECC-4671-4613-B2FB-3300B4BFB863}" dt="2021-11-01T11:20:34.005" v="29" actId="47"/>
        <pc:sldMkLst>
          <pc:docMk/>
          <pc:sldMk cId="3127718288" sldId="628"/>
        </pc:sldMkLst>
      </pc:sldChg>
      <pc:sldChg chg="del">
        <pc:chgData name="Jakub Hofman" userId="53285062-d52a-4c88-bcdc-d767b8cc0044" providerId="ADAL" clId="{46871ECC-4671-4613-B2FB-3300B4BFB863}" dt="2021-11-01T11:20:34.005" v="29" actId="47"/>
        <pc:sldMkLst>
          <pc:docMk/>
          <pc:sldMk cId="685415613" sldId="629"/>
        </pc:sldMkLst>
      </pc:sldChg>
      <pc:sldChg chg="del">
        <pc:chgData name="Jakub Hofman" userId="53285062-d52a-4c88-bcdc-d767b8cc0044" providerId="ADAL" clId="{46871ECC-4671-4613-B2FB-3300B4BFB863}" dt="2021-11-01T11:20:34.005" v="29" actId="47"/>
        <pc:sldMkLst>
          <pc:docMk/>
          <pc:sldMk cId="1001810631" sldId="630"/>
        </pc:sldMkLst>
      </pc:sldChg>
      <pc:sldChg chg="add">
        <pc:chgData name="Jakub Hofman" userId="53285062-d52a-4c88-bcdc-d767b8cc0044" providerId="ADAL" clId="{46871ECC-4671-4613-B2FB-3300B4BFB863}" dt="2021-11-01T11:20:52.327" v="36"/>
        <pc:sldMkLst>
          <pc:docMk/>
          <pc:sldMk cId="839422638" sldId="631"/>
        </pc:sldMkLst>
      </pc:sldChg>
      <pc:sldChg chg="del">
        <pc:chgData name="Jakub Hofman" userId="53285062-d52a-4c88-bcdc-d767b8cc0044" providerId="ADAL" clId="{46871ECC-4671-4613-B2FB-3300B4BFB863}" dt="2021-11-01T11:20:41.450" v="30" actId="2696"/>
        <pc:sldMkLst>
          <pc:docMk/>
          <pc:sldMk cId="3766787970" sldId="631"/>
        </pc:sldMkLst>
      </pc:sldChg>
      <pc:sldChg chg="del">
        <pc:chgData name="Jakub Hofman" userId="53285062-d52a-4c88-bcdc-d767b8cc0044" providerId="ADAL" clId="{46871ECC-4671-4613-B2FB-3300B4BFB863}" dt="2021-11-01T11:20:41.450" v="30" actId="2696"/>
        <pc:sldMkLst>
          <pc:docMk/>
          <pc:sldMk cId="177046241" sldId="632"/>
        </pc:sldMkLst>
      </pc:sldChg>
      <pc:sldChg chg="add">
        <pc:chgData name="Jakub Hofman" userId="53285062-d52a-4c88-bcdc-d767b8cc0044" providerId="ADAL" clId="{46871ECC-4671-4613-B2FB-3300B4BFB863}" dt="2021-11-01T11:20:52.327" v="36"/>
        <pc:sldMkLst>
          <pc:docMk/>
          <pc:sldMk cId="2420240567" sldId="632"/>
        </pc:sldMkLst>
      </pc:sldChg>
      <pc:sldChg chg="del">
        <pc:chgData name="Jakub Hofman" userId="53285062-d52a-4c88-bcdc-d767b8cc0044" providerId="ADAL" clId="{46871ECC-4671-4613-B2FB-3300B4BFB863}" dt="2021-11-01T11:20:41.450" v="30" actId="2696"/>
        <pc:sldMkLst>
          <pc:docMk/>
          <pc:sldMk cId="603003877" sldId="633"/>
        </pc:sldMkLst>
      </pc:sldChg>
      <pc:sldChg chg="add">
        <pc:chgData name="Jakub Hofman" userId="53285062-d52a-4c88-bcdc-d767b8cc0044" providerId="ADAL" clId="{46871ECC-4671-4613-B2FB-3300B4BFB863}" dt="2021-11-01T11:20:52.327" v="36"/>
        <pc:sldMkLst>
          <pc:docMk/>
          <pc:sldMk cId="1670764743" sldId="633"/>
        </pc:sldMkLst>
      </pc:sldChg>
      <pc:sldChg chg="del">
        <pc:chgData name="Jakub Hofman" userId="53285062-d52a-4c88-bcdc-d767b8cc0044" providerId="ADAL" clId="{46871ECC-4671-4613-B2FB-3300B4BFB863}" dt="2021-11-01T11:20:44.104" v="32" actId="47"/>
        <pc:sldMkLst>
          <pc:docMk/>
          <pc:sldMk cId="2494195783" sldId="634"/>
        </pc:sldMkLst>
      </pc:sldChg>
      <pc:sldChg chg="addSp modSp mod ord">
        <pc:chgData name="Jakub Hofman" userId="53285062-d52a-4c88-bcdc-d767b8cc0044" providerId="ADAL" clId="{46871ECC-4671-4613-B2FB-3300B4BFB863}" dt="2021-11-01T11:31:52.920" v="52"/>
        <pc:sldMkLst>
          <pc:docMk/>
          <pc:sldMk cId="2664425169" sldId="650"/>
        </pc:sldMkLst>
        <pc:spChg chg="add mod">
          <ac:chgData name="Jakub Hofman" userId="53285062-d52a-4c88-bcdc-d767b8cc0044" providerId="ADAL" clId="{46871ECC-4671-4613-B2FB-3300B4BFB863}" dt="2021-11-01T11:17:42.609" v="25"/>
          <ac:spMkLst>
            <pc:docMk/>
            <pc:sldMk cId="2664425169" sldId="650"/>
            <ac:spMk id="3" creationId="{44BE60D5-15D9-4F2F-B573-E01ACC53F244}"/>
          </ac:spMkLst>
        </pc:spChg>
        <pc:spChg chg="add mod">
          <ac:chgData name="Jakub Hofman" userId="53285062-d52a-4c88-bcdc-d767b8cc0044" providerId="ADAL" clId="{46871ECC-4671-4613-B2FB-3300B4BFB863}" dt="2021-11-01T11:17:42.609" v="25"/>
          <ac:spMkLst>
            <pc:docMk/>
            <pc:sldMk cId="2664425169" sldId="650"/>
            <ac:spMk id="9" creationId="{8648880A-2F2A-4F97-B671-6D6D2A213DE6}"/>
          </ac:spMkLst>
        </pc:spChg>
        <pc:spChg chg="add mod">
          <ac:chgData name="Jakub Hofman" userId="53285062-d52a-4c88-bcdc-d767b8cc0044" providerId="ADAL" clId="{46871ECC-4671-4613-B2FB-3300B4BFB863}" dt="2021-11-01T11:17:42.609" v="25"/>
          <ac:spMkLst>
            <pc:docMk/>
            <pc:sldMk cId="2664425169" sldId="650"/>
            <ac:spMk id="10" creationId="{4506DA5D-C9C6-4B68-A9D5-F5534CA0695C}"/>
          </ac:spMkLst>
        </pc:spChg>
      </pc:sldChg>
      <pc:sldChg chg="del">
        <pc:chgData name="Jakub Hofman" userId="53285062-d52a-4c88-bcdc-d767b8cc0044" providerId="ADAL" clId="{46871ECC-4671-4613-B2FB-3300B4BFB863}" dt="2021-11-01T11:34:08.421" v="54" actId="47"/>
        <pc:sldMkLst>
          <pc:docMk/>
          <pc:sldMk cId="2582092289" sldId="651"/>
        </pc:sldMkLst>
      </pc:sldChg>
      <pc:sldChg chg="del">
        <pc:chgData name="Jakub Hofman" userId="53285062-d52a-4c88-bcdc-d767b8cc0044" providerId="ADAL" clId="{46871ECC-4671-4613-B2FB-3300B4BFB863}" dt="2021-11-01T11:20:46.350" v="33" actId="47"/>
        <pc:sldMkLst>
          <pc:docMk/>
          <pc:sldMk cId="1797570869" sldId="655"/>
        </pc:sldMkLst>
      </pc:sldChg>
      <pc:sldChg chg="del">
        <pc:chgData name="Jakub Hofman" userId="53285062-d52a-4c88-bcdc-d767b8cc0044" providerId="ADAL" clId="{46871ECC-4671-4613-B2FB-3300B4BFB863}" dt="2021-11-01T11:20:43.335" v="31" actId="47"/>
        <pc:sldMkLst>
          <pc:docMk/>
          <pc:sldMk cId="3042144658" sldId="656"/>
        </pc:sldMkLst>
      </pc:sldChg>
      <pc:sldChg chg="del">
        <pc:chgData name="Jakub Hofman" userId="53285062-d52a-4c88-bcdc-d767b8cc0044" providerId="ADAL" clId="{46871ECC-4671-4613-B2FB-3300B4BFB863}" dt="2021-11-01T11:38:02.218" v="57" actId="47"/>
        <pc:sldMkLst>
          <pc:docMk/>
          <pc:sldMk cId="3725423175" sldId="658"/>
        </pc:sldMkLst>
      </pc:sldChg>
      <pc:sldChg chg="del">
        <pc:chgData name="Jakub Hofman" userId="53285062-d52a-4c88-bcdc-d767b8cc0044" providerId="ADAL" clId="{46871ECC-4671-4613-B2FB-3300B4BFB863}" dt="2021-11-01T11:34:08.421" v="54" actId="47"/>
        <pc:sldMkLst>
          <pc:docMk/>
          <pc:sldMk cId="4115624747" sldId="667"/>
        </pc:sldMkLst>
      </pc:sldChg>
      <pc:sldChg chg="del">
        <pc:chgData name="Jakub Hofman" userId="53285062-d52a-4c88-bcdc-d767b8cc0044" providerId="ADAL" clId="{46871ECC-4671-4613-B2FB-3300B4BFB863}" dt="2021-11-01T11:34:08.421" v="54" actId="47"/>
        <pc:sldMkLst>
          <pc:docMk/>
          <pc:sldMk cId="2651797940" sldId="668"/>
        </pc:sldMkLst>
      </pc:sldChg>
      <pc:sldChg chg="addSp modSp mod">
        <pc:chgData name="Jakub Hofman" userId="53285062-d52a-4c88-bcdc-d767b8cc0044" providerId="ADAL" clId="{46871ECC-4671-4613-B2FB-3300B4BFB863}" dt="2021-11-01T11:24:35.909" v="43" actId="1076"/>
        <pc:sldMkLst>
          <pc:docMk/>
          <pc:sldMk cId="3982519927" sldId="671"/>
        </pc:sldMkLst>
        <pc:spChg chg="add mod">
          <ac:chgData name="Jakub Hofman" userId="53285062-d52a-4c88-bcdc-d767b8cc0044" providerId="ADAL" clId="{46871ECC-4671-4613-B2FB-3300B4BFB863}" dt="2021-11-01T11:24:35.909" v="43" actId="1076"/>
          <ac:spMkLst>
            <pc:docMk/>
            <pc:sldMk cId="3982519927" sldId="671"/>
            <ac:spMk id="10" creationId="{B2CFE34D-2FCE-4E5A-A2AB-E2B278531831}"/>
          </ac:spMkLst>
        </pc:spChg>
      </pc:sldChg>
      <pc:sldChg chg="del">
        <pc:chgData name="Jakub Hofman" userId="53285062-d52a-4c88-bcdc-d767b8cc0044" providerId="ADAL" clId="{46871ECC-4671-4613-B2FB-3300B4BFB863}" dt="2021-11-01T11:20:29.952" v="28" actId="47"/>
        <pc:sldMkLst>
          <pc:docMk/>
          <pc:sldMk cId="3913915023" sldId="676"/>
        </pc:sldMkLst>
      </pc:sldChg>
      <pc:sldChg chg="add">
        <pc:chgData name="Jakub Hofman" userId="53285062-d52a-4c88-bcdc-d767b8cc0044" providerId="ADAL" clId="{46871ECC-4671-4613-B2FB-3300B4BFB863}" dt="2021-11-01T11:26:41.516" v="45"/>
        <pc:sldMkLst>
          <pc:docMk/>
          <pc:sldMk cId="642070497" sldId="853"/>
        </pc:sldMkLst>
      </pc:sldChg>
      <pc:sldChg chg="add">
        <pc:chgData name="Jakub Hofman" userId="53285062-d52a-4c88-bcdc-d767b8cc0044" providerId="ADAL" clId="{46871ECC-4671-4613-B2FB-3300B4BFB863}" dt="2021-11-01T11:30:28.001" v="49"/>
        <pc:sldMkLst>
          <pc:docMk/>
          <pc:sldMk cId="3072317299" sldId="891"/>
        </pc:sldMkLst>
      </pc:sldChg>
      <pc:sldChg chg="add">
        <pc:chgData name="Jakub Hofman" userId="53285062-d52a-4c88-bcdc-d767b8cc0044" providerId="ADAL" clId="{46871ECC-4671-4613-B2FB-3300B4BFB863}" dt="2021-11-01T11:35:08.636" v="55"/>
        <pc:sldMkLst>
          <pc:docMk/>
          <pc:sldMk cId="1020415191" sldId="1076"/>
        </pc:sldMkLst>
      </pc:sldChg>
      <pc:sldChg chg="add">
        <pc:chgData name="Jakub Hofman" userId="53285062-d52a-4c88-bcdc-d767b8cc0044" providerId="ADAL" clId="{46871ECC-4671-4613-B2FB-3300B4BFB863}" dt="2021-11-01T11:24:59.521" v="44"/>
        <pc:sldMkLst>
          <pc:docMk/>
          <pc:sldMk cId="4106186028" sldId="1186"/>
        </pc:sldMkLst>
      </pc:sldChg>
      <pc:sldChg chg="add">
        <pc:chgData name="Jakub Hofman" userId="53285062-d52a-4c88-bcdc-d767b8cc0044" providerId="ADAL" clId="{46871ECC-4671-4613-B2FB-3300B4BFB863}" dt="2021-11-01T11:34:02.251" v="53"/>
        <pc:sldMkLst>
          <pc:docMk/>
          <pc:sldMk cId="1434288832" sldId="1193"/>
        </pc:sldMkLst>
      </pc:sldChg>
      <pc:sldChg chg="add">
        <pc:chgData name="Jakub Hofman" userId="53285062-d52a-4c88-bcdc-d767b8cc0044" providerId="ADAL" clId="{46871ECC-4671-4613-B2FB-3300B4BFB863}" dt="2021-11-01T11:34:02.251" v="53"/>
        <pc:sldMkLst>
          <pc:docMk/>
          <pc:sldMk cId="2610870407" sldId="1234"/>
        </pc:sldMkLst>
      </pc:sldChg>
      <pc:sldChg chg="add">
        <pc:chgData name="Jakub Hofman" userId="53285062-d52a-4c88-bcdc-d767b8cc0044" providerId="ADAL" clId="{46871ECC-4671-4613-B2FB-3300B4BFB863}" dt="2021-11-01T11:27:05.496" v="46"/>
        <pc:sldMkLst>
          <pc:docMk/>
          <pc:sldMk cId="2366986340" sldId="1244"/>
        </pc:sldMkLst>
      </pc:sldChg>
      <pc:sldChg chg="add">
        <pc:chgData name="Jakub Hofman" userId="53285062-d52a-4c88-bcdc-d767b8cc0044" providerId="ADAL" clId="{46871ECC-4671-4613-B2FB-3300B4BFB863}" dt="2021-11-01T11:34:02.251" v="53"/>
        <pc:sldMkLst>
          <pc:docMk/>
          <pc:sldMk cId="3421210490" sldId="1265"/>
        </pc:sldMkLst>
      </pc:sldChg>
      <pc:sldChg chg="add">
        <pc:chgData name="Jakub Hofman" userId="53285062-d52a-4c88-bcdc-d767b8cc0044" providerId="ADAL" clId="{46871ECC-4671-4613-B2FB-3300B4BFB863}" dt="2021-11-01T11:27:05.496" v="46"/>
        <pc:sldMkLst>
          <pc:docMk/>
          <pc:sldMk cId="2082457269" sldId="1282"/>
        </pc:sldMkLst>
      </pc:sldChg>
      <pc:sldChg chg="add del">
        <pc:chgData name="Jakub Hofman" userId="53285062-d52a-4c88-bcdc-d767b8cc0044" providerId="ADAL" clId="{46871ECC-4671-4613-B2FB-3300B4BFB863}" dt="2021-11-01T11:30:37.974" v="50"/>
        <pc:sldMkLst>
          <pc:docMk/>
          <pc:sldMk cId="3355281211" sldId="1300"/>
        </pc:sldMkLst>
      </pc:sldChg>
      <pc:sldChg chg="add">
        <pc:chgData name="Jakub Hofman" userId="53285062-d52a-4c88-bcdc-d767b8cc0044" providerId="ADAL" clId="{46871ECC-4671-4613-B2FB-3300B4BFB863}" dt="2021-11-01T11:34:02.251" v="53"/>
        <pc:sldMkLst>
          <pc:docMk/>
          <pc:sldMk cId="118471829" sldId="1301"/>
        </pc:sldMkLst>
      </pc:sldChg>
      <pc:sldChg chg="add">
        <pc:chgData name="Jakub Hofman" userId="53285062-d52a-4c88-bcdc-d767b8cc0044" providerId="ADAL" clId="{46871ECC-4671-4613-B2FB-3300B4BFB863}" dt="2021-11-01T11:34:02.251" v="53"/>
        <pc:sldMkLst>
          <pc:docMk/>
          <pc:sldMk cId="3997344257" sldId="1302"/>
        </pc:sldMkLst>
      </pc:sldChg>
      <pc:sldChg chg="modSp add mod">
        <pc:chgData name="Jakub Hofman" userId="53285062-d52a-4c88-bcdc-d767b8cc0044" providerId="ADAL" clId="{46871ECC-4671-4613-B2FB-3300B4BFB863}" dt="2021-11-01T11:38:08.706" v="58" actId="404"/>
        <pc:sldMkLst>
          <pc:docMk/>
          <pc:sldMk cId="1644754699" sldId="1309"/>
        </pc:sldMkLst>
        <pc:spChg chg="mod">
          <ac:chgData name="Jakub Hofman" userId="53285062-d52a-4c88-bcdc-d767b8cc0044" providerId="ADAL" clId="{46871ECC-4671-4613-B2FB-3300B4BFB863}" dt="2021-11-01T11:38:08.706" v="58" actId="404"/>
          <ac:spMkLst>
            <pc:docMk/>
            <pc:sldMk cId="1644754699" sldId="1309"/>
            <ac:spMk id="3" creationId="{C51DE516-5013-4736-8D6B-C228E8E26B3A}"/>
          </ac:spMkLst>
        </pc:spChg>
      </pc:sldChg>
    </pc:docChg>
  </pc:docChgLst>
  <pc:docChgLst>
    <pc:chgData name="Jakub Hofman" userId="53285062-d52a-4c88-bcdc-d767b8cc0044" providerId="ADAL" clId="{C9C81553-182D-4494-A677-4BC55F2DF20D}"/>
    <pc:docChg chg="undo custSel modSld sldOrd">
      <pc:chgData name="Jakub Hofman" userId="53285062-d52a-4c88-bcdc-d767b8cc0044" providerId="ADAL" clId="{C9C81553-182D-4494-A677-4BC55F2DF20D}" dt="2022-10-17T08:54:24.138" v="58"/>
      <pc:docMkLst>
        <pc:docMk/>
      </pc:docMkLst>
      <pc:sldChg chg="modSp mod">
        <pc:chgData name="Jakub Hofman" userId="53285062-d52a-4c88-bcdc-d767b8cc0044" providerId="ADAL" clId="{C9C81553-182D-4494-A677-4BC55F2DF20D}" dt="2022-10-17T08:30:57.440" v="7" actId="14100"/>
        <pc:sldMkLst>
          <pc:docMk/>
          <pc:sldMk cId="2664533426" sldId="269"/>
        </pc:sldMkLst>
        <pc:spChg chg="mod">
          <ac:chgData name="Jakub Hofman" userId="53285062-d52a-4c88-bcdc-d767b8cc0044" providerId="ADAL" clId="{C9C81553-182D-4494-A677-4BC55F2DF20D}" dt="2022-10-17T08:30:50.704" v="6" actId="20577"/>
          <ac:spMkLst>
            <pc:docMk/>
            <pc:sldMk cId="2664533426" sldId="269"/>
            <ac:spMk id="3" creationId="{00000000-0000-0000-0000-000000000000}"/>
          </ac:spMkLst>
        </pc:spChg>
        <pc:picChg chg="mod">
          <ac:chgData name="Jakub Hofman" userId="53285062-d52a-4c88-bcdc-d767b8cc0044" providerId="ADAL" clId="{C9C81553-182D-4494-A677-4BC55F2DF20D}" dt="2022-10-17T08:30:57.440" v="7" actId="14100"/>
          <ac:picMkLst>
            <pc:docMk/>
            <pc:sldMk cId="2664533426" sldId="269"/>
            <ac:picMk id="13" creationId="{442801B1-AC44-4209-B336-6D69925761C4}"/>
          </ac:picMkLst>
        </pc:picChg>
      </pc:sldChg>
      <pc:sldChg chg="addSp modSp">
        <pc:chgData name="Jakub Hofman" userId="53285062-d52a-4c88-bcdc-d767b8cc0044" providerId="ADAL" clId="{C9C81553-182D-4494-A677-4BC55F2DF20D}" dt="2022-10-17T08:38:46.535" v="20"/>
        <pc:sldMkLst>
          <pc:docMk/>
          <pc:sldMk cId="3845981288" sldId="619"/>
        </pc:sldMkLst>
        <pc:spChg chg="add mod">
          <ac:chgData name="Jakub Hofman" userId="53285062-d52a-4c88-bcdc-d767b8cc0044" providerId="ADAL" clId="{C9C81553-182D-4494-A677-4BC55F2DF20D}" dt="2022-10-17T08:38:46.535" v="20"/>
          <ac:spMkLst>
            <pc:docMk/>
            <pc:sldMk cId="3845981288" sldId="619"/>
            <ac:spMk id="6" creationId="{C1045D35-9981-4BB6-AA76-0DC32B806A45}"/>
          </ac:spMkLst>
        </pc:spChg>
      </pc:sldChg>
      <pc:sldChg chg="addSp delSp modSp mod">
        <pc:chgData name="Jakub Hofman" userId="53285062-d52a-4c88-bcdc-d767b8cc0044" providerId="ADAL" clId="{C9C81553-182D-4494-A677-4BC55F2DF20D}" dt="2022-10-17T08:38:43.359" v="19" actId="21"/>
        <pc:sldMkLst>
          <pc:docMk/>
          <pc:sldMk cId="3982519927" sldId="671"/>
        </pc:sldMkLst>
        <pc:spChg chg="add del mod">
          <ac:chgData name="Jakub Hofman" userId="53285062-d52a-4c88-bcdc-d767b8cc0044" providerId="ADAL" clId="{C9C81553-182D-4494-A677-4BC55F2DF20D}" dt="2022-10-17T08:38:43.359" v="19" actId="21"/>
          <ac:spMkLst>
            <pc:docMk/>
            <pc:sldMk cId="3982519927" sldId="671"/>
            <ac:spMk id="10" creationId="{B2CFE34D-2FCE-4E5A-A2AB-E2B278531831}"/>
          </ac:spMkLst>
        </pc:spChg>
        <pc:spChg chg="add del mod">
          <ac:chgData name="Jakub Hofman" userId="53285062-d52a-4c88-bcdc-d767b8cc0044" providerId="ADAL" clId="{C9C81553-182D-4494-A677-4BC55F2DF20D}" dt="2022-10-17T08:38:42.847" v="18"/>
          <ac:spMkLst>
            <pc:docMk/>
            <pc:sldMk cId="3982519927" sldId="671"/>
            <ac:spMk id="11" creationId="{D7DAFA57-6481-4E2F-92EC-ABC7785D2CF5}"/>
          </ac:spMkLst>
        </pc:spChg>
        <pc:picChg chg="ord">
          <ac:chgData name="Jakub Hofman" userId="53285062-d52a-4c88-bcdc-d767b8cc0044" providerId="ADAL" clId="{C9C81553-182D-4494-A677-4BC55F2DF20D}" dt="2022-10-17T08:38:16.486" v="15" actId="166"/>
          <ac:picMkLst>
            <pc:docMk/>
            <pc:sldMk cId="3982519927" sldId="671"/>
            <ac:picMk id="13" creationId="{00000000-0000-0000-0000-000000000000}"/>
          </ac:picMkLst>
        </pc:picChg>
      </pc:sldChg>
      <pc:sldChg chg="ord">
        <pc:chgData name="Jakub Hofman" userId="53285062-d52a-4c88-bcdc-d767b8cc0044" providerId="ADAL" clId="{C9C81553-182D-4494-A677-4BC55F2DF20D}" dt="2022-10-17T08:54:18.472" v="56"/>
        <pc:sldMkLst>
          <pc:docMk/>
          <pc:sldMk cId="1434288832" sldId="1193"/>
        </pc:sldMkLst>
      </pc:sldChg>
      <pc:sldChg chg="ord">
        <pc:chgData name="Jakub Hofman" userId="53285062-d52a-4c88-bcdc-d767b8cc0044" providerId="ADAL" clId="{C9C81553-182D-4494-A677-4BC55F2DF20D}" dt="2022-10-17T08:54:24.138" v="58"/>
        <pc:sldMkLst>
          <pc:docMk/>
          <pc:sldMk cId="2610870407" sldId="1234"/>
        </pc:sldMkLst>
      </pc:sldChg>
      <pc:sldChg chg="modSp mod">
        <pc:chgData name="Jakub Hofman" userId="53285062-d52a-4c88-bcdc-d767b8cc0044" providerId="ADAL" clId="{C9C81553-182D-4494-A677-4BC55F2DF20D}" dt="2022-10-17T08:47:37.936" v="54" actId="1076"/>
        <pc:sldMkLst>
          <pc:docMk/>
          <pc:sldMk cId="3421210490" sldId="1265"/>
        </pc:sldMkLst>
        <pc:spChg chg="mod">
          <ac:chgData name="Jakub Hofman" userId="53285062-d52a-4c88-bcdc-d767b8cc0044" providerId="ADAL" clId="{C9C81553-182D-4494-A677-4BC55F2DF20D}" dt="2022-10-17T08:47:31.085" v="53" actId="20577"/>
          <ac:spMkLst>
            <pc:docMk/>
            <pc:sldMk cId="3421210490" sldId="1265"/>
            <ac:spMk id="3" creationId="{7C93C84E-D808-43E4-89A0-099D7B81A670}"/>
          </ac:spMkLst>
        </pc:spChg>
        <pc:spChg chg="mod">
          <ac:chgData name="Jakub Hofman" userId="53285062-d52a-4c88-bcdc-d767b8cc0044" providerId="ADAL" clId="{C9C81553-182D-4494-A677-4BC55F2DF20D}" dt="2022-10-17T08:47:37.936" v="54" actId="1076"/>
          <ac:spMkLst>
            <pc:docMk/>
            <pc:sldMk cId="3421210490" sldId="1265"/>
            <ac:spMk id="6" creationId="{60CEBE7D-3C0E-4E47-9DF5-95A54AE41628}"/>
          </ac:spMkLst>
        </pc:spChg>
        <pc:spChg chg="mod">
          <ac:chgData name="Jakub Hofman" userId="53285062-d52a-4c88-bcdc-d767b8cc0044" providerId="ADAL" clId="{C9C81553-182D-4494-A677-4BC55F2DF20D}" dt="2022-10-17T08:46:03.756" v="24" actId="1076"/>
          <ac:spMkLst>
            <pc:docMk/>
            <pc:sldMk cId="3421210490" sldId="1265"/>
            <ac:spMk id="9" creationId="{775D0E58-07C6-49E2-B7C2-CEF9523B24A0}"/>
          </ac:spMkLst>
        </pc:spChg>
        <pc:picChg chg="mod">
          <ac:chgData name="Jakub Hofman" userId="53285062-d52a-4c88-bcdc-d767b8cc0044" providerId="ADAL" clId="{C9C81553-182D-4494-A677-4BC55F2DF20D}" dt="2022-10-17T08:46:00.700" v="23" actId="1076"/>
          <ac:picMkLst>
            <pc:docMk/>
            <pc:sldMk cId="3421210490" sldId="1265"/>
            <ac:picMk id="7" creationId="{F53286AE-F5A1-4F9F-B6C7-5069EEBA008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Poll</a:t>
            </a:r>
            <a:r>
              <a:rPr lang="cs-CZ" dirty="0"/>
              <a:t> </a:t>
            </a:r>
            <a:r>
              <a:rPr lang="cs-CZ" dirty="0" err="1"/>
              <a:t>Title</a:t>
            </a:r>
            <a:r>
              <a:rPr lang="cs-CZ" dirty="0"/>
              <a:t>: Jak se teď cítíte?
https://www.polleverywhere.com/multiple_choice_polls/7jsWLjPDFeWL4DQBj0wPT?flow=Default&amp;onscreen=persist</a:t>
            </a:r>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360688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Jakými degradačními faktory je půda ohrožena ?
https://www.polleverywhere.com/discourses/XnyfrFjfqx1C0jdyKU1xZ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
        <p:nvSpPr>
          <p:cNvPr id="5" name="TextovéPole 4">
            <a:extLst>
              <a:ext uri="{FF2B5EF4-FFF2-40B4-BE49-F238E27FC236}">
                <a16:creationId xmlns:a16="http://schemas.microsoft.com/office/drawing/2014/main" id="{BEFF797D-92C0-47D5-B174-8BBDC0C2D430}"/>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252266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Žel, v současném světě je půda vystavena celé řadě </a:t>
            </a:r>
            <a:r>
              <a:rPr lang="cs-CZ" altLang="cs-CZ" b="1" dirty="0">
                <a:latin typeface="Arial" panose="020B0604020202020204" pitchFamily="34" charset="0"/>
              </a:rPr>
              <a:t>degradačních faktorů</a:t>
            </a:r>
            <a:r>
              <a:rPr lang="cs-CZ" altLang="cs-CZ" dirty="0">
                <a:latin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Různé studie</a:t>
            </a:r>
            <a:r>
              <a:rPr lang="cs-CZ" altLang="cs-CZ" baseline="0" dirty="0">
                <a:latin typeface="Arial" panose="020B0604020202020204" pitchFamily="34" charset="0"/>
              </a:rPr>
              <a:t> uvádí, že </a:t>
            </a:r>
            <a:r>
              <a:rPr lang="cs-CZ" altLang="cs-CZ" b="1" baseline="0" dirty="0">
                <a:latin typeface="Arial" panose="020B0604020202020204" pitchFamily="34" charset="0"/>
              </a:rPr>
              <a:t>až 23% půdy</a:t>
            </a:r>
            <a:r>
              <a:rPr lang="cs-CZ" altLang="cs-CZ" baseline="0" dirty="0">
                <a:latin typeface="Arial" panose="020B0604020202020204" pitchFamily="34" charset="0"/>
              </a:rPr>
              <a:t> na světě je nějakým způsobem degradováno, přičemž u zemědělské půdy je to až 40%. </a:t>
            </a:r>
            <a:endParaRPr lang="en-US" noProof="0" dirty="0"/>
          </a:p>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16</a:t>
            </a:fld>
            <a:endParaRPr lang="cs-CZ" altLang="cs-CZ"/>
          </a:p>
        </p:txBody>
      </p:sp>
    </p:spTree>
    <p:extLst>
      <p:ext uri="{BB962C8B-B14F-4D97-AF65-F5344CB8AC3E}">
        <p14:creationId xmlns:p14="http://schemas.microsoft.com/office/powerpoint/2010/main" val="508838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 dlouho vzniká v našich klimatických podmínkách vznik úrodné půdy (cca 100 cm) z původní zvětralé horniny?
https://www.polleverywhere.com/multiple_choice_polls/NWymS8H6xxPizGp54dUuB?flow=Default&amp;onscreen=persist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
        <p:nvSpPr>
          <p:cNvPr id="5" name="TextovéPole 4">
            <a:extLst>
              <a:ext uri="{FF2B5EF4-FFF2-40B4-BE49-F238E27FC236}">
                <a16:creationId xmlns:a16="http://schemas.microsoft.com/office/drawing/2014/main" id="{6E991788-0D3F-44DA-9635-2669B457CDD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414721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C490529-536B-4E84-B3BB-2C5B69121BEE}" type="slidenum">
              <a:rPr lang="cs-CZ" smtClean="0"/>
              <a:pPr/>
              <a:t>20</a:t>
            </a:fld>
            <a:endParaRPr lang="cs-CZ"/>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79450" y="4681538"/>
            <a:ext cx="5426075" cy="4437062"/>
          </a:xfrm>
          <a:noFill/>
          <a:ln/>
        </p:spPr>
        <p:txBody>
          <a:bodyPr/>
          <a:lstStyle/>
          <a:p>
            <a:pPr algn="just" eaLnBrk="1" hangingPunct="1"/>
            <a:r>
              <a:rPr lang="cs-CZ" altLang="ja-JP"/>
              <a:t>V současném světě je však vystavena celé řadě degradačních faktorů, přičemž jeden z nejvýznamnějších je kontaminace. </a:t>
            </a:r>
            <a:endParaRPr lang="cs-CZ"/>
          </a:p>
        </p:txBody>
      </p:sp>
    </p:spTree>
    <p:extLst>
      <p:ext uri="{BB962C8B-B14F-4D97-AF65-F5344CB8AC3E}">
        <p14:creationId xmlns:p14="http://schemas.microsoft.com/office/powerpoint/2010/main" val="115783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b="1" noProof="0" dirty="0"/>
              <a:t>Unfortunately</a:t>
            </a:r>
            <a:r>
              <a:rPr lang="en-US" noProof="0" dirty="0"/>
              <a:t> soils all over the World are facing to plenty of threats</a:t>
            </a:r>
            <a:r>
              <a:rPr lang="en-US" baseline="0" noProof="0" dirty="0"/>
              <a:t>, especially erosion, sealing, compaction, loss of C, biodiversity decrease and </a:t>
            </a:r>
            <a:r>
              <a:rPr lang="en-US" b="1" baseline="0" noProof="0" dirty="0"/>
              <a:t>pollution</a:t>
            </a:r>
          </a:p>
          <a:p>
            <a:r>
              <a:rPr lang="en-US" noProof="0" dirty="0"/>
              <a:t>world = 8 700 Mha</a:t>
            </a:r>
            <a:r>
              <a:rPr lang="en-US" baseline="0" noProof="0" dirty="0"/>
              <a:t>, 2 000 Mha degraded </a:t>
            </a:r>
            <a:r>
              <a:rPr lang="en-US" b="1" baseline="0" noProof="0" dirty="0"/>
              <a:t>(23%)</a:t>
            </a:r>
          </a:p>
          <a:p>
            <a:r>
              <a:rPr lang="en-US" b="1" baseline="0" noProof="0" dirty="0"/>
              <a:t>38% agriculture land</a:t>
            </a:r>
          </a:p>
          <a:p>
            <a:r>
              <a:rPr lang="en-US" baseline="0" noProof="0" dirty="0"/>
              <a:t>21% pasture</a:t>
            </a:r>
          </a:p>
          <a:p>
            <a:r>
              <a:rPr lang="en-US" baseline="0" noProof="0" dirty="0"/>
              <a:t>18% forests, bush</a:t>
            </a:r>
          </a:p>
          <a:p>
            <a:endParaRPr lang="en-US" b="1" baseline="0" noProof="0" dirty="0"/>
          </a:p>
          <a:p>
            <a:r>
              <a:rPr lang="en-US" b="0" baseline="0" noProof="0" dirty="0"/>
              <a:t>With all related negative impacts for the ecosystem and human</a:t>
            </a:r>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22</a:t>
            </a:fld>
            <a:endParaRPr lang="cs-CZ" altLang="cs-CZ"/>
          </a:p>
        </p:txBody>
      </p:sp>
    </p:spTree>
    <p:extLst>
      <p:ext uri="{BB962C8B-B14F-4D97-AF65-F5344CB8AC3E}">
        <p14:creationId xmlns:p14="http://schemas.microsoft.com/office/powerpoint/2010/main" val="250888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23</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24</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25</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eaLnBrk="1" hangingPunct="1"/>
            <a:r>
              <a:rPr lang="cs-CZ" altLang="cs-CZ" dirty="0">
                <a:latin typeface="Arial" panose="020B0604020202020204" pitchFamily="34" charset="0"/>
              </a:rPr>
              <a:t>Jeden z nejvýznamnějších degradačních faktorů je </a:t>
            </a:r>
            <a:r>
              <a:rPr lang="cs-CZ" altLang="cs-CZ" b="1" dirty="0">
                <a:latin typeface="Arial" panose="020B0604020202020204" pitchFamily="34" charset="0"/>
              </a:rPr>
              <a:t>kontaminace</a:t>
            </a:r>
            <a:r>
              <a:rPr lang="cs-CZ" altLang="cs-CZ" dirty="0">
                <a:latin typeface="Arial" panose="020B0604020202020204" pitchFamily="34" charset="0"/>
              </a:rPr>
              <a:t>.</a:t>
            </a:r>
            <a:r>
              <a:rPr lang="cs-CZ" altLang="cs-CZ" baseline="0" dirty="0">
                <a:latin typeface="Arial" panose="020B0604020202020204" pitchFamily="34" charset="0"/>
              </a:rPr>
              <a:t> Má významné dopady na </a:t>
            </a:r>
            <a:r>
              <a:rPr lang="cs-CZ" altLang="cs-CZ" b="1" baseline="0" dirty="0">
                <a:latin typeface="Arial" panose="020B0604020202020204" pitchFamily="34" charset="0"/>
              </a:rPr>
              <a:t>zdraví ekosystémů a lidí</a:t>
            </a:r>
            <a:r>
              <a:rPr lang="cs-CZ" altLang="cs-CZ" baseline="0" dirty="0">
                <a:latin typeface="Arial" panose="020B0604020202020204" pitchFamily="34" charset="0"/>
              </a:rPr>
              <a:t>. </a:t>
            </a:r>
          </a:p>
          <a:p>
            <a:pPr eaLnBrk="1" hangingPunct="1"/>
            <a:r>
              <a:rPr lang="cs-CZ" altLang="cs-CZ" dirty="0">
                <a:latin typeface="Arial" panose="020B0604020202020204" pitchFamily="34" charset="0"/>
              </a:rPr>
              <a:t>Po celém světě jsou miliony kontaminovaných lokalit (např. v EU 3-3,5 mil v ČR 7-10 tis) a další místa jsou ohroženy vstupem toxických látek z průmyslu, dopravy a zemědělství</a:t>
            </a:r>
          </a:p>
          <a:p>
            <a:pPr eaLnBrk="1" hangingPunct="1"/>
            <a:r>
              <a:rPr lang="en-US" noProof="0" dirty="0"/>
              <a:t>Soil contamination is one of the threats,</a:t>
            </a:r>
            <a:r>
              <a:rPr lang="en-US" baseline="0" noProof="0" dirty="0"/>
              <a:t> comprising to about 10% of all degradations by area but being one of the most influencing and expensive threats.</a:t>
            </a:r>
          </a:p>
          <a:p>
            <a:r>
              <a:rPr lang="en-US" noProof="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NOT expenses for damaged soil ecological functions.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INCLUDES:</a:t>
            </a:r>
            <a:r>
              <a:rPr lang="en-US" altLang="cs-CZ" sz="1200" baseline="0" noProof="0" dirty="0"/>
              <a:t> d</a:t>
            </a:r>
            <a:r>
              <a:rPr lang="en-US" altLang="cs-CZ" sz="1200" noProof="0" dirty="0"/>
              <a:t>amage of infrastructures – erosion, sediments, increased health-care for people exposed to contamination, cleaning up water, sediment disposal, decrease of soil price, harder control of food</a:t>
            </a:r>
          </a:p>
          <a:p>
            <a:r>
              <a:rPr lang="en-US" altLang="cs-CZ" noProof="0" dirty="0"/>
              <a:t>42 % of the total expenditure on the management of contaminated sites comes from public budgets</a:t>
            </a:r>
          </a:p>
          <a:p>
            <a:r>
              <a:rPr lang="en-US" altLang="cs-CZ" noProof="0" dirty="0"/>
              <a:t>annual national expenditures for the management of contaminated sites are on average about EUR 10.7 per capita </a:t>
            </a:r>
          </a:p>
          <a:p>
            <a:r>
              <a:rPr lang="en-US" altLang="cs-CZ" noProof="0" dirty="0"/>
              <a:t>around 81 % of the annual national expenditures for the management of contaminated sites is spent on remediation measures, while only 15 % is spent on site investigations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err="1"/>
              <a:t>Oldeman</a:t>
            </a:r>
            <a:r>
              <a:rPr lang="en-US" noProof="0" dirty="0"/>
              <a:t> 94: 19 Mha of contaminated land (2% Europe)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sz="1200" noProof="0" dirty="0"/>
          </a:p>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29</a:t>
            </a:fld>
            <a:endParaRPr lang="cs-CZ" altLang="cs-CZ"/>
          </a:p>
        </p:txBody>
      </p:sp>
    </p:spTree>
    <p:extLst>
      <p:ext uri="{BB962C8B-B14F-4D97-AF65-F5344CB8AC3E}">
        <p14:creationId xmlns:p14="http://schemas.microsoft.com/office/powerpoint/2010/main" val="303390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30</a:t>
            </a:fld>
            <a:endParaRPr lang="cs-CZ" altLang="cs-CZ"/>
          </a:p>
        </p:txBody>
      </p:sp>
    </p:spTree>
    <p:extLst>
      <p:ext uri="{BB962C8B-B14F-4D97-AF65-F5344CB8AC3E}">
        <p14:creationId xmlns:p14="http://schemas.microsoft.com/office/powerpoint/2010/main" val="325410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a:t>
            </a:r>
            <a:r>
              <a:rPr lang="cs-CZ" dirty="0" err="1"/>
              <a:t>Poll</a:t>
            </a:r>
            <a:r>
              <a:rPr lang="cs-CZ" dirty="0"/>
              <a:t> </a:t>
            </a:r>
            <a:r>
              <a:rPr lang="cs-CZ" dirty="0" err="1"/>
              <a:t>Title</a:t>
            </a:r>
            <a:r>
              <a:rPr lang="cs-CZ" dirty="0"/>
              <a:t>: Jaké slovo / slovní spojení se vám asociuje, když se řekne půda?
https://www.polleverywhere.com/free_text_polls/IG3UY94533JRpvG9NYHgL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
        <p:nvSpPr>
          <p:cNvPr id="5" name="TextovéPole 4">
            <a:extLst>
              <a:ext uri="{FF2B5EF4-FFF2-40B4-BE49-F238E27FC236}">
                <a16:creationId xmlns:a16="http://schemas.microsoft.com/office/drawing/2014/main" id="{10E936C6-15CF-4640-82DB-5224DEF5DA91}"/>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3485315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31</a:t>
            </a:fld>
            <a:endParaRPr lang="cs-CZ"/>
          </a:p>
        </p:txBody>
      </p:sp>
    </p:spTree>
    <p:extLst>
      <p:ext uri="{BB962C8B-B14F-4D97-AF65-F5344CB8AC3E}">
        <p14:creationId xmlns:p14="http://schemas.microsoft.com/office/powerpoint/2010/main" val="392695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32</a:t>
            </a:fld>
            <a:endParaRPr lang="cs-CZ" altLang="cs-CZ"/>
          </a:p>
        </p:txBody>
      </p:sp>
    </p:spTree>
    <p:extLst>
      <p:ext uri="{BB962C8B-B14F-4D97-AF65-F5344CB8AC3E}">
        <p14:creationId xmlns:p14="http://schemas.microsoft.com/office/powerpoint/2010/main" val="1837974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noProof="0" dirty="0"/>
              <a:t>The soil contamination has of course wide influence on both ecosystems, especially living fraction of soils .... and directly or indirectly (via damaged</a:t>
            </a:r>
            <a:r>
              <a:rPr lang="en-US" baseline="0" noProof="0" dirty="0"/>
              <a:t> ecosystem functions ...) on human society.</a:t>
            </a:r>
            <a:endParaRPr lang="en-US" noProof="0" dirty="0"/>
          </a:p>
          <a:p>
            <a:endParaRPr lang="cs-CZ" noProof="0" dirty="0"/>
          </a:p>
          <a:p>
            <a:r>
              <a:rPr lang="en-US" noProof="0" dirty="0"/>
              <a:t>Soil hosts a quarter of planet biodiversity; teaspoon contains more organisms than all people on the Earth</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33</a:t>
            </a:fld>
            <a:endParaRPr lang="cs-CZ" altLang="cs-CZ"/>
          </a:p>
        </p:txBody>
      </p:sp>
    </p:spTree>
    <p:extLst>
      <p:ext uri="{BB962C8B-B14F-4D97-AF65-F5344CB8AC3E}">
        <p14:creationId xmlns:p14="http://schemas.microsoft.com/office/powerpoint/2010/main" val="105895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dirty="0" err="1"/>
              <a:t>Poll</a:t>
            </a:r>
            <a:r>
              <a:rPr lang="cs-CZ" dirty="0"/>
              <a:t> </a:t>
            </a:r>
            <a:r>
              <a:rPr lang="cs-CZ" dirty="0" err="1"/>
              <a:t>Title</a:t>
            </a:r>
            <a:r>
              <a:rPr lang="cs-CZ" dirty="0"/>
              <a:t>: Jaké funkce/role plní půda pro člověka či pro ekosystém?
https://www.polleverywhere.com/discourses/4ctIKt65ypa43lOdCR60K</a:t>
            </a:r>
            <a:endParaRPr lang="cs-CZ" baseline="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3</a:t>
            </a:fld>
            <a:endParaRPr lang="en-GB" altLang="cs-CZ" dirty="0"/>
          </a:p>
        </p:txBody>
      </p:sp>
    </p:spTree>
    <p:extLst>
      <p:ext uri="{BB962C8B-B14F-4D97-AF65-F5344CB8AC3E}">
        <p14:creationId xmlns:p14="http://schemas.microsoft.com/office/powerpoint/2010/main" val="164078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1" dirty="0">
                <a:latin typeface="Arial" panose="020B0604020202020204" pitchFamily="34" charset="0"/>
              </a:rPr>
              <a:t>Půda je </a:t>
            </a:r>
            <a:r>
              <a:rPr lang="cs-CZ" altLang="cs-CZ" dirty="0">
                <a:latin typeface="Arial" panose="020B0604020202020204" pitchFamily="34" charset="0"/>
              </a:rPr>
              <a:t>komplexní a složitý ekosystém, </a:t>
            </a:r>
            <a:r>
              <a:rPr lang="cs-CZ" altLang="cs-CZ" b="1" dirty="0">
                <a:latin typeface="Arial" panose="020B0604020202020204" pitchFamily="34" charset="0"/>
              </a:rPr>
              <a:t>klíčová složka suchozemských ekosystémů</a:t>
            </a:r>
            <a:r>
              <a:rPr lang="cs-CZ" altLang="cs-CZ" dirty="0">
                <a:latin typeface="Arial" panose="020B0604020202020204" pitchFamily="34" charset="0"/>
              </a:rPr>
              <a:t>, </a:t>
            </a:r>
            <a:r>
              <a:rPr lang="cs-CZ" altLang="cs-CZ" b="1" dirty="0">
                <a:latin typeface="Arial" panose="020B0604020202020204" pitchFamily="34" charset="0"/>
              </a:rPr>
              <a:t>nenahraditelný a těžko obnovitelný přírodní zdroj</a:t>
            </a:r>
            <a:r>
              <a:rPr lang="cs-CZ" altLang="cs-CZ" dirty="0">
                <a:latin typeface="Arial" panose="020B0604020202020204" pitchFamily="34" charset="0"/>
              </a:rPr>
              <a:t>, má celou řadu významných a nenahraditelných </a:t>
            </a:r>
            <a:r>
              <a:rPr lang="cs-CZ" altLang="cs-CZ" b="1" dirty="0">
                <a:latin typeface="Arial" panose="020B0604020202020204" pitchFamily="34" charset="0"/>
              </a:rPr>
              <a:t>funkcí pro</a:t>
            </a:r>
            <a:r>
              <a:rPr lang="cs-CZ" altLang="cs-CZ" b="1" baseline="0" dirty="0">
                <a:latin typeface="Arial" panose="020B0604020202020204" pitchFamily="34" charset="0"/>
              </a:rPr>
              <a:t> člověka a ekosystémy </a:t>
            </a:r>
            <a:r>
              <a:rPr lang="cs-CZ" altLang="cs-CZ" baseline="0" dirty="0">
                <a:latin typeface="Arial" panose="020B0604020202020204" pitchFamily="34" charset="0"/>
              </a:rPr>
              <a:t>(</a:t>
            </a:r>
            <a:r>
              <a:rPr lang="cs-CZ" altLang="cs-CZ" dirty="0">
                <a:latin typeface="Arial" panose="020B0604020202020204" pitchFamily="34" charset="0"/>
              </a:rPr>
              <a:t>dnes hovoříme o tzv. </a:t>
            </a:r>
            <a:r>
              <a:rPr lang="cs-CZ" altLang="cs-CZ" b="1" dirty="0">
                <a:latin typeface="Arial" panose="020B0604020202020204" pitchFamily="34" charset="0"/>
              </a:rPr>
              <a:t>ekosystémových službách</a:t>
            </a:r>
            <a:r>
              <a:rPr lang="cs-CZ" altLang="cs-CZ" dirty="0">
                <a:latin typeface="Arial" panose="020B0604020202020204" pitchFamily="34" charset="0"/>
              </a:rPr>
              <a:t>).</a:t>
            </a:r>
            <a:r>
              <a:rPr lang="cs-CZ" altLang="cs-CZ" baseline="0" dirty="0">
                <a:latin typeface="Arial" panose="020B0604020202020204" pitchFamily="34" charset="0"/>
              </a:rPr>
              <a:t> </a:t>
            </a:r>
            <a:endParaRPr lang="cs-CZ" altLang="cs-CZ"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s-CZ" b="1" baseline="0" dirty="0" err="1"/>
              <a:t>Mahatmá</a:t>
            </a:r>
            <a:r>
              <a:rPr lang="cs-CZ" b="1" baseline="0" dirty="0"/>
              <a:t> </a:t>
            </a:r>
            <a:r>
              <a:rPr lang="cs-CZ" b="1" baseline="0" dirty="0" err="1"/>
              <a:t>Gándí</a:t>
            </a:r>
            <a:r>
              <a:rPr lang="cs-CZ" baseline="0" dirty="0"/>
              <a:t> řekl že: </a:t>
            </a:r>
            <a:r>
              <a:rPr lang="cs-CZ" dirty="0"/>
              <a:t>“Zapomenout pečovat o půdu znamená zapomenout sami na sebe“</a:t>
            </a:r>
            <a:r>
              <a:rPr lang="cs-CZ" baseline="0" dirty="0"/>
              <a:t> a to je pravda, protože přes všechny technologické pokroky, </a:t>
            </a:r>
            <a:r>
              <a:rPr lang="cs-CZ" b="1" baseline="0" dirty="0"/>
              <a:t>lidstvo nedokáže bez půdy vyrobit potraviny</a:t>
            </a:r>
            <a:r>
              <a:rPr lang="cs-CZ" baseline="0" dirty="0"/>
              <a:t> (95% je vázáno na půdu)</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4</a:t>
            </a:fld>
            <a:endParaRPr lang="en-GB" altLang="cs-CZ" dirty="0"/>
          </a:p>
        </p:txBody>
      </p:sp>
    </p:spTree>
    <p:extLst>
      <p:ext uri="{BB962C8B-B14F-4D97-AF65-F5344CB8AC3E}">
        <p14:creationId xmlns:p14="http://schemas.microsoft.com/office/powerpoint/2010/main" val="252215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aseline="0" dirty="0">
                <a:latin typeface="Arial" panose="020B0604020202020204" pitchFamily="34" charset="0"/>
              </a:rPr>
              <a:t>Díky tomu je kvalita půdy reflektována v </a:t>
            </a:r>
            <a:r>
              <a:rPr lang="cs-CZ" altLang="cs-CZ" b="1" dirty="0">
                <a:latin typeface="Arial" panose="020B0604020202020204" pitchFamily="34" charset="0"/>
              </a:rPr>
              <a:t>Cílech trvale udržitelného rozvoje OSN</a:t>
            </a:r>
            <a:r>
              <a:rPr lang="cs-CZ" altLang="cs-CZ" dirty="0">
                <a:latin typeface="Arial" panose="020B0604020202020204" pitchFamily="34" charset="0"/>
              </a:rPr>
              <a:t> a projevuje se v </a:t>
            </a:r>
            <a:r>
              <a:rPr lang="cs-CZ" altLang="cs-CZ" b="1" dirty="0">
                <a:latin typeface="Arial" panose="020B0604020202020204" pitchFamily="34" charset="0"/>
              </a:rPr>
              <a:t>planetárních mezích</a:t>
            </a:r>
            <a:r>
              <a:rPr lang="cs-CZ" altLang="cs-CZ" dirty="0">
                <a:latin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Udržení dobré půdní kvality a zdraví by</a:t>
            </a:r>
            <a:r>
              <a:rPr lang="cs-CZ" baseline="0" dirty="0"/>
              <a:t> mělo být jednou z </a:t>
            </a:r>
            <a:r>
              <a:rPr lang="cs-CZ" b="1" baseline="0" dirty="0"/>
              <a:t>celospolečenských priorit</a:t>
            </a:r>
            <a:r>
              <a:rPr lang="cs-CZ"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5</a:t>
            </a:fld>
            <a:endParaRPr lang="en-GB" altLang="cs-CZ" dirty="0"/>
          </a:p>
        </p:txBody>
      </p:sp>
    </p:spTree>
    <p:extLst>
      <p:ext uri="{BB962C8B-B14F-4D97-AF65-F5344CB8AC3E}">
        <p14:creationId xmlns:p14="http://schemas.microsoft.com/office/powerpoint/2010/main" val="239865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PŘÍMO souvisí s kvalitou půdy
https://www.polleverywhere.com/clickable_images/feW2ut28Dj6tmZZeOeem6</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
        <p:nvSpPr>
          <p:cNvPr id="5" name="TextovéPole 4">
            <a:extLst>
              <a:ext uri="{FF2B5EF4-FFF2-40B4-BE49-F238E27FC236}">
                <a16:creationId xmlns:a16="http://schemas.microsoft.com/office/drawing/2014/main" id="{243449E1-15A7-4E9D-8C12-71E50FA377C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26650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NEPŘÍMO souvisí s kvalitou půdy
https://www.polleverywhere.com/clickable_images/jmGzB4APJPLrx8WuXPq2l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
        <p:nvSpPr>
          <p:cNvPr id="5" name="TextovéPole 4">
            <a:extLst>
              <a:ext uri="{FF2B5EF4-FFF2-40B4-BE49-F238E27FC236}">
                <a16:creationId xmlns:a16="http://schemas.microsoft.com/office/drawing/2014/main" id="{55AB16AF-3F98-4584-A192-6C61E570A90E}"/>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43091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9</a:t>
            </a:fld>
            <a:endParaRPr lang="en-GB" altLang="cs-CZ" dirty="0"/>
          </a:p>
        </p:txBody>
      </p:sp>
    </p:spTree>
    <p:extLst>
      <p:ext uri="{BB962C8B-B14F-4D97-AF65-F5344CB8AC3E}">
        <p14:creationId xmlns:p14="http://schemas.microsoft.com/office/powerpoint/2010/main" val="92232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10</a:t>
            </a:fld>
            <a:endParaRPr lang="en-GB" altLang="cs-CZ" dirty="0"/>
          </a:p>
        </p:txBody>
      </p:sp>
    </p:spTree>
    <p:extLst>
      <p:ext uri="{BB962C8B-B14F-4D97-AF65-F5344CB8AC3E}">
        <p14:creationId xmlns:p14="http://schemas.microsoft.com/office/powerpoint/2010/main" val="69483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a:lvl1pPr>
            <a:lvl2pPr marL="809625" indent="-352425" algn="l">
              <a:lnSpc>
                <a:spcPct val="100000"/>
              </a:lnSpc>
              <a:spcAft>
                <a:spcPts val="600"/>
              </a:spcAft>
              <a:buSzPct val="80000"/>
              <a:buFont typeface="Courier New" panose="02070309020205020404" pitchFamily="49" charset="0"/>
              <a:buChar char="o"/>
              <a:defRPr sz="2400"/>
            </a:lvl2pPr>
            <a:lvl3pPr marL="1162050" indent="-266700" algn="l">
              <a:lnSpc>
                <a:spcPct val="100000"/>
              </a:lnSpc>
              <a:spcAft>
                <a:spcPts val="600"/>
              </a:spcAft>
              <a:buClr>
                <a:schemeClr val="tx2"/>
              </a:buClr>
              <a:buSzPct val="100000"/>
              <a:buFont typeface="Arial" panose="020B0604020202020204" pitchFamily="34" charset="0"/>
              <a:buChar char="-"/>
              <a:defRPr sz="2000"/>
            </a:lvl3pPr>
            <a:lvl4pPr marL="1438275" indent="0" algn="l">
              <a:lnSpc>
                <a:spcPct val="100000"/>
              </a:lnSpc>
              <a:spcAft>
                <a:spcPts val="600"/>
              </a:spcAft>
              <a:defRPr sz="18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662127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 id="2147483698" r:id="rId3"/>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pollev.com/lindan443"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pollev.com/lindan443"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hyperlink" Target="https://pollev.com/lindan443"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doi.org/10.4060/cb1928en" TargetMode="External"/><Relationship Id="rId5" Type="http://schemas.openxmlformats.org/officeDocument/2006/relationships/image" Target="../media/image30.png"/><Relationship Id="rId4" Type="http://schemas.openxmlformats.org/officeDocument/2006/relationships/hyperlink" Target="http://cropgenebank.wordpress.com/2009/06/11/going-south/soil-eros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www.eea.europa.eu/soer/2020"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emf"/><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edocs.unep.org/handle/20.500.11822/886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fao.org/soils-2015/en"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oi.org/10.1126/science.1057544"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mission-soil-platform.ec.europa.eu/" TargetMode="External"/><Relationship Id="rId3" Type="http://schemas.openxmlformats.org/officeDocument/2006/relationships/slideLayout" Target="../slideLayouts/slideLayout2.xml"/><Relationship Id="rId7" Type="http://schemas.openxmlformats.org/officeDocument/2006/relationships/image" Target="../media/image66.jpeg"/><Relationship Id="rId2" Type="http://schemas.openxmlformats.org/officeDocument/2006/relationships/video" Target="https://www.youtube.com/embed/08w1fiKT1x0?feature=oembed" TargetMode="External"/><Relationship Id="rId1" Type="http://schemas.openxmlformats.org/officeDocument/2006/relationships/video" Target="https://www.youtube.com/embed/3hPlZqwwhhM?feature=oembed" TargetMode="Externa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hyperlink" Target="https://ec.europa.eu/info/research-and-innovation/funding/funding-opportunities/funding-programmes-and-open-calls/horizon-europe/eu-missions-horizon-europe/soil-health-and-food_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fao.org/soils-2015/e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sitem.herts.ac.uk/aeru/iupac/index.htm" TargetMode="External"/><Relationship Id="rId2" Type="http://schemas.openxmlformats.org/officeDocument/2006/relationships/hyperlink" Target="http://www.fao.org/faostat/en/#data/RP"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asopisveronica.cz/obsahcisla.php?rok=2018&amp;cislo=1" TargetMode="External"/><Relationship Id="rId2" Type="http://schemas.openxmlformats.org/officeDocument/2006/relationships/hyperlink" Target="https://www.youtube.com/watch?v=Z5rMheOnae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ollev.com/lindan443" TargetMode="External"/><Relationship Id="rId5" Type="http://schemas.openxmlformats.org/officeDocument/2006/relationships/hyperlink" Target="https://www.osn.cz/sdg-2-vymytit-hlad-dosahnout-potravinove-bezpecnosti-a-zlepseni-vyzivy-prosazovat-udrzitelne-zemedelstvi/"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hyperlink" Target="https://pollev.com/lindan443"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hyperlink" Target="https://pollev.com/lindan443"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83E3CB8-1858-5353-D97F-D2BE4B44EEF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8756073" y="1097449"/>
            <a:ext cx="3240539" cy="1872115"/>
          </a:xfrm>
          <a:prstGeom prst="rect">
            <a:avLst/>
          </a:prstGeom>
        </p:spPr>
      </p:pic>
      <p:sp>
        <p:nvSpPr>
          <p:cNvPr id="2" name="Nadpis 1"/>
          <p:cNvSpPr>
            <a:spLocks noGrp="1"/>
          </p:cNvSpPr>
          <p:nvPr>
            <p:ph type="title"/>
          </p:nvPr>
        </p:nvSpPr>
        <p:spPr>
          <a:xfrm>
            <a:off x="398502" y="1592600"/>
            <a:ext cx="8663202" cy="1171580"/>
          </a:xfrm>
        </p:spPr>
        <p:txBody>
          <a:bodyPr/>
          <a:lstStyle/>
          <a:p>
            <a:pPr algn="ctr"/>
            <a:r>
              <a:rPr lang="cs-CZ" dirty="0"/>
              <a:t>Kvalita půdy a její ohrožení</a:t>
            </a:r>
            <a:br>
              <a:rPr lang="cs-CZ" dirty="0"/>
            </a:br>
            <a:endParaRPr lang="cs-CZ" dirty="0"/>
          </a:p>
        </p:txBody>
      </p:sp>
      <p:sp>
        <p:nvSpPr>
          <p:cNvPr id="5" name="Zástupný obsah 4">
            <a:extLst>
              <a:ext uri="{FF2B5EF4-FFF2-40B4-BE49-F238E27FC236}">
                <a16:creationId xmlns:a16="http://schemas.microsoft.com/office/drawing/2014/main" id="{47CC35B1-0933-48FD-B87B-1C5107419B14}"/>
              </a:ext>
            </a:extLst>
          </p:cNvPr>
          <p:cNvSpPr>
            <a:spLocks noGrp="1"/>
          </p:cNvSpPr>
          <p:nvPr>
            <p:ph type="subTitle" idx="1"/>
          </p:nvPr>
        </p:nvSpPr>
        <p:spPr>
          <a:xfrm>
            <a:off x="398502" y="2714619"/>
            <a:ext cx="11361600" cy="698497"/>
          </a:xfrm>
        </p:spPr>
        <p:txBody>
          <a:bodyPr vert="horz" lIns="0" tIns="0" rIns="0" bIns="0" rtlCol="0" anchor="t">
            <a:noAutofit/>
          </a:bodyPr>
          <a:lstStyle/>
          <a:p>
            <a:pPr marL="251460" indent="-179705"/>
            <a:r>
              <a:rPr lang="cs-CZ" dirty="0">
                <a:cs typeface="Arial"/>
              </a:rPr>
              <a:t>Jakub Hofman</a:t>
            </a:r>
          </a:p>
        </p:txBody>
      </p:sp>
      <p:sp>
        <p:nvSpPr>
          <p:cNvPr id="3" name="TextovéPole 2"/>
          <p:cNvSpPr txBox="1"/>
          <p:nvPr/>
        </p:nvSpPr>
        <p:spPr>
          <a:xfrm>
            <a:off x="335128" y="5767057"/>
            <a:ext cx="1694566" cy="830997"/>
          </a:xfrm>
          <a:prstGeom prst="rect">
            <a:avLst/>
          </a:prstGeom>
          <a:noFill/>
        </p:spPr>
        <p:txBody>
          <a:bodyPr wrap="none" rtlCol="0">
            <a:spAutoFit/>
          </a:bodyPr>
          <a:lstStyle/>
          <a:p>
            <a:r>
              <a:rPr lang="cs-CZ" dirty="0"/>
              <a:t>Seminář</a:t>
            </a:r>
          </a:p>
          <a:p>
            <a:r>
              <a:rPr lang="cs-CZ" dirty="0"/>
              <a:t>17.10.2022</a:t>
            </a:r>
            <a:endParaRPr lang="en-US" dirty="0"/>
          </a:p>
        </p:txBody>
      </p:sp>
      <p:pic>
        <p:nvPicPr>
          <p:cNvPr id="9" name="Picture 2" descr="http://soils.usda.gov/education/jan_lang/paintings/14.JPG"/>
          <p:cNvPicPr>
            <a:picLocks noChangeAspect="1" noChangeArrowheads="1"/>
          </p:cNvPicPr>
          <p:nvPr/>
        </p:nvPicPr>
        <p:blipFill>
          <a:blip r:embed="rId5" cstate="print"/>
          <a:srcRect/>
          <a:stretch>
            <a:fillRect/>
          </a:stretch>
        </p:blipFill>
        <p:spPr bwMode="auto">
          <a:xfrm>
            <a:off x="3404162" y="3019072"/>
            <a:ext cx="4059069" cy="3032125"/>
          </a:xfrm>
          <a:prstGeom prst="rect">
            <a:avLst/>
          </a:prstGeom>
          <a:ln>
            <a:noFill/>
          </a:ln>
          <a:effectLst>
            <a:outerShdw blurRad="292100" dist="139700" dir="2700000" algn="tl" rotWithShape="0">
              <a:srgbClr val="333333">
                <a:alpha val="65000"/>
              </a:srgbClr>
            </a:outerShdw>
          </a:effectLst>
        </p:spPr>
      </p:pic>
      <p:sp>
        <p:nvSpPr>
          <p:cNvPr id="10" name="Obdélník 9"/>
          <p:cNvSpPr/>
          <p:nvPr/>
        </p:nvSpPr>
        <p:spPr>
          <a:xfrm>
            <a:off x="3404162" y="6049451"/>
            <a:ext cx="4572000" cy="246221"/>
          </a:xfrm>
          <a:prstGeom prst="rect">
            <a:avLst/>
          </a:prstGeom>
        </p:spPr>
        <p:txBody>
          <a:bodyPr>
            <a:spAutoFit/>
          </a:bodyPr>
          <a:lstStyle/>
          <a:p>
            <a:r>
              <a:rPr lang="cs-CZ" sz="1000" dirty="0"/>
              <a:t>http://soils.usda.gov/education/jan_lang/</a:t>
            </a:r>
          </a:p>
        </p:txBody>
      </p:sp>
      <p:sp>
        <p:nvSpPr>
          <p:cNvPr id="7" name="TextovéPole 6"/>
          <p:cNvSpPr txBox="1"/>
          <p:nvPr/>
        </p:nvSpPr>
        <p:spPr>
          <a:xfrm>
            <a:off x="8272517" y="129941"/>
            <a:ext cx="3724096" cy="830997"/>
          </a:xfrm>
          <a:prstGeom prst="rect">
            <a:avLst/>
          </a:prstGeom>
          <a:solidFill>
            <a:srgbClr val="FFFF00"/>
          </a:solidFill>
          <a:ln w="28575">
            <a:solidFill>
              <a:srgbClr val="0000DC"/>
            </a:solidFill>
          </a:ln>
        </p:spPr>
        <p:txBody>
          <a:bodyPr wrap="none" rtlCol="0">
            <a:spAutoFit/>
          </a:bodyPr>
          <a:lstStyle/>
          <a:p>
            <a:r>
              <a:rPr lang="cs-CZ" b="1" dirty="0"/>
              <a:t>Prosím přihlaste se na:</a:t>
            </a:r>
          </a:p>
          <a:p>
            <a:r>
              <a:rPr lang="cs-CZ" dirty="0">
                <a:hlinkClick r:id="rId6"/>
              </a:rPr>
              <a:t>PollEv.com/lindan443</a:t>
            </a:r>
            <a:endParaRPr lang="en-US" dirty="0"/>
          </a:p>
        </p:txBody>
      </p:sp>
      <p:pic>
        <p:nvPicPr>
          <p:cNvPr id="8" name="Picture 2" descr="http://img.xcitefun.net/users/2010/11/215136,xcitefun-grassy-people-art-4.jpg"/>
          <p:cNvPicPr>
            <a:picLocks noChangeAspect="1" noChangeArrowheads="1"/>
          </p:cNvPicPr>
          <p:nvPr/>
        </p:nvPicPr>
        <p:blipFill>
          <a:blip r:embed="rId7" cstate="print"/>
          <a:srcRect l="5326" t="5674" r="5193" b="6383"/>
          <a:stretch>
            <a:fillRect/>
          </a:stretch>
        </p:blipFill>
        <p:spPr bwMode="auto">
          <a:xfrm>
            <a:off x="7721502" y="3019072"/>
            <a:ext cx="4038600" cy="2980871"/>
          </a:xfrm>
          <a:prstGeom prst="rect">
            <a:avLst/>
          </a:prstGeom>
          <a:ln>
            <a:noFill/>
          </a:ln>
          <a:effectLst>
            <a:outerShdw blurRad="292100" dist="139700" dir="2700000" algn="tl" rotWithShape="0">
              <a:srgbClr val="333333">
                <a:alpha val="65000"/>
              </a:srgbClr>
            </a:outerShdw>
          </a:effectLst>
        </p:spPr>
      </p:pic>
      <p:sp>
        <p:nvSpPr>
          <p:cNvPr id="11" name="Obdélník 10"/>
          <p:cNvSpPr/>
          <p:nvPr/>
        </p:nvSpPr>
        <p:spPr>
          <a:xfrm>
            <a:off x="7721502" y="6049451"/>
            <a:ext cx="4572000" cy="246221"/>
          </a:xfrm>
          <a:prstGeom prst="rect">
            <a:avLst/>
          </a:prstGeom>
        </p:spPr>
        <p:txBody>
          <a:bodyPr>
            <a:spAutoFit/>
          </a:bodyPr>
          <a:lstStyle/>
          <a:p>
            <a:r>
              <a:rPr lang="cs-CZ" sz="1000" dirty="0"/>
              <a:t>http://forum.xcitefun.net/living-grass-people-grassy-people-art-t54497.html</a:t>
            </a:r>
          </a:p>
        </p:txBody>
      </p:sp>
    </p:spTree>
    <p:extLst>
      <p:ext uri="{BB962C8B-B14F-4D97-AF65-F5344CB8AC3E}">
        <p14:creationId xmlns:p14="http://schemas.microsoft.com/office/powerpoint/2010/main" val="266453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10</a:t>
            </a:fld>
            <a:endParaRPr lang="cs-CZ" altLang="cs-CZ"/>
          </a:p>
        </p:txBody>
      </p:sp>
      <p:pic>
        <p:nvPicPr>
          <p:cNvPr id="13" name="Zástupný symbol pro obsah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8" y="1334562"/>
            <a:ext cx="2337562" cy="144813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35562E6F-91EC-44E8-909A-1CF64423E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5117" y="1395663"/>
            <a:ext cx="9556884" cy="5462338"/>
          </a:xfrm>
          <a:prstGeom prst="rect">
            <a:avLst/>
          </a:prstGeom>
          <a:ln>
            <a:noFill/>
          </a:ln>
          <a:effectLst>
            <a:outerShdw blurRad="292100" dist="139700" dir="2700000" algn="tl" rotWithShape="0">
              <a:srgbClr val="333333">
                <a:alpha val="65000"/>
              </a:srgbClr>
            </a:outerShdw>
          </a:effectLst>
        </p:spPr>
      </p:pic>
      <p:sp>
        <p:nvSpPr>
          <p:cNvPr id="9" name="Šipka: ohnutá 8">
            <a:extLst>
              <a:ext uri="{FF2B5EF4-FFF2-40B4-BE49-F238E27FC236}">
                <a16:creationId xmlns:a16="http://schemas.microsoft.com/office/drawing/2014/main" id="{FF20D5B3-B2C0-488D-B86F-BCA5632BDAF3}"/>
              </a:ext>
            </a:extLst>
          </p:cNvPr>
          <p:cNvSpPr/>
          <p:nvPr/>
        </p:nvSpPr>
        <p:spPr bwMode="auto">
          <a:xfrm flipV="1">
            <a:off x="1167064" y="3043047"/>
            <a:ext cx="986589" cy="1083785"/>
          </a:xfrm>
          <a:prstGeom prst="ben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41061860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clrChange>
              <a:clrFrom>
                <a:srgbClr val="FFFFFF"/>
              </a:clrFrom>
              <a:clrTo>
                <a:srgbClr val="FFFFFF">
                  <a:alpha val="0"/>
                </a:srgbClr>
              </a:clrTo>
            </a:clrChange>
          </a:blip>
          <a:srcRect b="43377"/>
          <a:stretch/>
        </p:blipFill>
        <p:spPr>
          <a:xfrm>
            <a:off x="189320" y="0"/>
            <a:ext cx="11841933" cy="6817259"/>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8" name="TextovéPole 7"/>
          <p:cNvSpPr txBox="1"/>
          <p:nvPr/>
        </p:nvSpPr>
        <p:spPr>
          <a:xfrm>
            <a:off x="7880071" y="0"/>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2</a:t>
            </a:r>
            <a:r>
              <a:rPr lang="en-GB" sz="1400" dirty="0">
                <a:latin typeface="+mn-lt"/>
              </a:rPr>
              <a:t>]</a:t>
            </a:r>
          </a:p>
        </p:txBody>
      </p:sp>
      <p:sp>
        <p:nvSpPr>
          <p:cNvPr id="10" name="Obdélník 9"/>
          <p:cNvSpPr/>
          <p:nvPr/>
        </p:nvSpPr>
        <p:spPr>
          <a:xfrm>
            <a:off x="8231707" y="0"/>
            <a:ext cx="4086131" cy="523220"/>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4034586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clrChange>
              <a:clrFrom>
                <a:srgbClr val="FFFFFF"/>
              </a:clrFrom>
              <a:clrTo>
                <a:srgbClr val="FFFFFF">
                  <a:alpha val="0"/>
                </a:srgbClr>
              </a:clrTo>
            </a:clrChange>
          </a:blip>
          <a:srcRect t="43331"/>
          <a:stretch/>
        </p:blipFill>
        <p:spPr>
          <a:xfrm>
            <a:off x="155229" y="9053"/>
            <a:ext cx="11804399" cy="6801192"/>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sp>
        <p:nvSpPr>
          <p:cNvPr id="8" name="TextovéPole 7"/>
          <p:cNvSpPr txBox="1"/>
          <p:nvPr/>
        </p:nvSpPr>
        <p:spPr>
          <a:xfrm>
            <a:off x="155229" y="5991225"/>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2</a:t>
            </a:r>
            <a:r>
              <a:rPr lang="en-GB" sz="1400" dirty="0">
                <a:latin typeface="+mn-lt"/>
              </a:rPr>
              <a:t>]</a:t>
            </a:r>
          </a:p>
        </p:txBody>
      </p:sp>
      <p:sp>
        <p:nvSpPr>
          <p:cNvPr id="10" name="Obdélník 9"/>
          <p:cNvSpPr/>
          <p:nvPr/>
        </p:nvSpPr>
        <p:spPr>
          <a:xfrm>
            <a:off x="426704" y="5538539"/>
            <a:ext cx="2661848" cy="738664"/>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38282171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28C964-0ED7-48AC-AAD7-036ED6AA7D81}"/>
              </a:ext>
            </a:extLst>
          </p:cNvPr>
          <p:cNvSpPr>
            <a:spLocks noGrp="1"/>
          </p:cNvSpPr>
          <p:nvPr>
            <p:ph type="sldNum" sz="quarter" idx="10"/>
          </p:nvPr>
        </p:nvSpPr>
        <p:spPr/>
        <p:txBody>
          <a:bodyPr/>
          <a:lstStyle/>
          <a:p>
            <a:fld id="{0DE708CC-0C3F-4567-9698-B54C0F35BD31}" type="slidenum">
              <a:rPr lang="cs-CZ" altLang="cs-CZ" smtClean="0"/>
              <a:pPr/>
              <a:t>15</a:t>
            </a:fld>
            <a:endParaRPr lang="cs-CZ" altLang="cs-CZ" dirty="0"/>
          </a:p>
        </p:txBody>
      </p:sp>
      <p:pic>
        <p:nvPicPr>
          <p:cNvPr id="4" name="Obrázek 3">
            <a:extLst>
              <a:ext uri="{FF2B5EF4-FFF2-40B4-BE49-F238E27FC236}">
                <a16:creationId xmlns:a16="http://schemas.microsoft.com/office/drawing/2014/main" id="{96B968F1-9F1D-4955-9CEE-9B679A06214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964918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988" y="2181718"/>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707903" y="6476813"/>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16</a:t>
            </a:fld>
            <a:endParaRPr lang="cs-CZ" altLang="cs-CZ"/>
          </a:p>
        </p:txBody>
      </p:sp>
      <p:sp>
        <p:nvSpPr>
          <p:cNvPr id="4" name="Nadpis 3"/>
          <p:cNvSpPr>
            <a:spLocks noGrp="1"/>
          </p:cNvSpPr>
          <p:nvPr>
            <p:ph type="title"/>
          </p:nvPr>
        </p:nvSpPr>
        <p:spPr/>
        <p:txBody>
          <a:bodyPr/>
          <a:lstStyle/>
          <a:p>
            <a:r>
              <a:rPr lang="cs-CZ" dirty="0"/>
              <a:t>Degradace půdy</a:t>
            </a:r>
            <a:endParaRPr lang="en-US" dirty="0"/>
          </a:p>
        </p:txBody>
      </p:sp>
      <p:sp>
        <p:nvSpPr>
          <p:cNvPr id="24" name="TextovéPole 23"/>
          <p:cNvSpPr txBox="1"/>
          <p:nvPr/>
        </p:nvSpPr>
        <p:spPr>
          <a:xfrm>
            <a:off x="152630" y="4790950"/>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6</a:t>
            </a:r>
            <a:r>
              <a:rPr lang="en-US" sz="1400" dirty="0">
                <a:latin typeface="+mn-lt"/>
              </a:rPr>
              <a:t>]</a:t>
            </a:r>
          </a:p>
        </p:txBody>
      </p:sp>
      <p:sp>
        <p:nvSpPr>
          <p:cNvPr id="2" name="TextovéPole 1">
            <a:extLst>
              <a:ext uri="{FF2B5EF4-FFF2-40B4-BE49-F238E27FC236}">
                <a16:creationId xmlns:a16="http://schemas.microsoft.com/office/drawing/2014/main" id="{C9865B22-8A2B-4BC9-B05A-9083B03EC424}"/>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4268356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8" name="Zástupný symbol pro obsah 7"/>
          <p:cNvPicPr>
            <a:picLocks noGrp="1" noChangeAspect="1"/>
          </p:cNvPicPr>
          <p:nvPr>
            <p:ph idx="1"/>
          </p:nvPr>
        </p:nvPicPr>
        <p:blipFill>
          <a:blip r:embed="rId2"/>
          <a:stretch>
            <a:fillRect/>
          </a:stretch>
        </p:blipFill>
        <p:spPr>
          <a:xfrm>
            <a:off x="6101861" y="7879"/>
            <a:ext cx="6090139" cy="6850121"/>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7" name="Obrázek 6"/>
          <p:cNvPicPr>
            <a:picLocks noChangeAspect="1"/>
          </p:cNvPicPr>
          <p:nvPr/>
        </p:nvPicPr>
        <p:blipFill>
          <a:blip r:embed="rId3"/>
          <a:stretch>
            <a:fillRect/>
          </a:stretch>
        </p:blipFill>
        <p:spPr>
          <a:xfrm>
            <a:off x="0" y="-3374"/>
            <a:ext cx="6101861" cy="6861374"/>
          </a:xfrm>
          <a:prstGeom prst="rect">
            <a:avLst/>
          </a:prstGeom>
        </p:spPr>
      </p:pic>
      <p:sp>
        <p:nvSpPr>
          <p:cNvPr id="9" name="Rectangle 5"/>
          <p:cNvSpPr>
            <a:spLocks noChangeArrowheads="1"/>
          </p:cNvSpPr>
          <p:nvPr/>
        </p:nvSpPr>
        <p:spPr bwMode="auto">
          <a:xfrm>
            <a:off x="0" y="0"/>
            <a:ext cx="1981200" cy="553998"/>
          </a:xfrm>
          <a:prstGeom prst="rect">
            <a:avLst/>
          </a:prstGeom>
          <a:noFill/>
          <a:ln w="9525">
            <a:noFill/>
            <a:miter lim="800000"/>
            <a:headEnd/>
            <a:tailEnd/>
          </a:ln>
        </p:spPr>
        <p:txBody>
          <a:bodyPr wrap="square" anchor="ctr">
            <a:spAutoFit/>
          </a:bodyPr>
          <a:lstStyle/>
          <a:p>
            <a:pPr algn="ctr" eaLnBrk="0" hangingPunct="0"/>
            <a:r>
              <a:rPr kumimoji="1" lang="en-US" sz="1000" i="1" dirty="0">
                <a:solidFill>
                  <a:srgbClr val="000000"/>
                </a:solidFill>
                <a:effectLst/>
              </a:rPr>
              <a:t>Science</a:t>
            </a:r>
            <a:r>
              <a:rPr kumimoji="1" lang="en-US" sz="1000" dirty="0">
                <a:solidFill>
                  <a:srgbClr val="000000"/>
                </a:solidFill>
                <a:effectLst/>
              </a:rPr>
              <a:t> 11 June 2004:</a:t>
            </a:r>
            <a:br>
              <a:rPr kumimoji="1" lang="en-US" sz="1000" dirty="0">
                <a:solidFill>
                  <a:srgbClr val="000000"/>
                </a:solidFill>
                <a:effectLst/>
              </a:rPr>
            </a:br>
            <a:r>
              <a:rPr kumimoji="1" lang="en-US" sz="1000" dirty="0">
                <a:solidFill>
                  <a:srgbClr val="000000"/>
                </a:solidFill>
                <a:effectLst/>
              </a:rPr>
              <a:t>Vol. 304. no. 5677, </a:t>
            </a:r>
            <a:endParaRPr kumimoji="1" lang="cs-CZ" sz="1000" dirty="0">
              <a:solidFill>
                <a:srgbClr val="000000"/>
              </a:solidFill>
              <a:effectLst/>
            </a:endParaRPr>
          </a:p>
          <a:p>
            <a:pPr algn="ctr" eaLnBrk="0" hangingPunct="0"/>
            <a:r>
              <a:rPr kumimoji="1" lang="en-US" sz="1000" dirty="0">
                <a:solidFill>
                  <a:srgbClr val="000000"/>
                </a:solidFill>
                <a:effectLst/>
              </a:rPr>
              <a:t>pp. 1616 - 1618</a:t>
            </a:r>
          </a:p>
        </p:txBody>
      </p:sp>
    </p:spTree>
    <p:extLst>
      <p:ext uri="{BB962C8B-B14F-4D97-AF65-F5344CB8AC3E}">
        <p14:creationId xmlns:p14="http://schemas.microsoft.com/office/powerpoint/2010/main" val="11299476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505BF58-A0D2-485A-AD7E-B478E89892C0}"/>
              </a:ext>
            </a:extLst>
          </p:cNvPr>
          <p:cNvSpPr>
            <a:spLocks noGrp="1"/>
          </p:cNvSpPr>
          <p:nvPr>
            <p:ph type="sldNum" sz="quarter" idx="10"/>
          </p:nvPr>
        </p:nvSpPr>
        <p:spPr/>
        <p:txBody>
          <a:bodyPr/>
          <a:lstStyle/>
          <a:p>
            <a:fld id="{0DE708CC-0C3F-4567-9698-B54C0F35BD31}" type="slidenum">
              <a:rPr lang="cs-CZ" altLang="cs-CZ" smtClean="0"/>
              <a:pPr/>
              <a:t>18</a:t>
            </a:fld>
            <a:endParaRPr lang="cs-CZ" altLang="cs-CZ" dirty="0"/>
          </a:p>
        </p:txBody>
      </p:sp>
      <p:pic>
        <p:nvPicPr>
          <p:cNvPr id="4" name="Obrázek 3">
            <a:extLst>
              <a:ext uri="{FF2B5EF4-FFF2-40B4-BE49-F238E27FC236}">
                <a16:creationId xmlns:a16="http://schemas.microsoft.com/office/drawing/2014/main" id="{8BC62B04-1426-4426-AF2D-3B13D3D7F49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8969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6420704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DC35E04-2E05-4BE8-A037-5B30891D4E2A}"/>
              </a:ext>
            </a:extLst>
          </p:cNvPr>
          <p:cNvSpPr>
            <a:spLocks noGrp="1"/>
          </p:cNvSpPr>
          <p:nvPr>
            <p:ph type="sldNum" sz="quarter" idx="10"/>
          </p:nvPr>
        </p:nvSpPr>
        <p:spPr/>
        <p:txBody>
          <a:bodyPr/>
          <a:lstStyle/>
          <a:p>
            <a:fld id="{0DE708CC-0C3F-4567-9698-B54C0F35BD31}" type="slidenum">
              <a:rPr lang="cs-CZ" altLang="cs-CZ" smtClean="0"/>
              <a:pPr/>
              <a:t>2</a:t>
            </a:fld>
            <a:endParaRPr lang="cs-CZ" altLang="cs-CZ" dirty="0"/>
          </a:p>
        </p:txBody>
      </p:sp>
      <p:pic>
        <p:nvPicPr>
          <p:cNvPr id="4" name="Obrázek 3">
            <a:extLst>
              <a:ext uri="{FF2B5EF4-FFF2-40B4-BE49-F238E27FC236}">
                <a16:creationId xmlns:a16="http://schemas.microsoft.com/office/drawing/2014/main" id="{F7E017B5-8CF6-409F-A4DC-8E19B2ABA9A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87BE2FF4-8D4D-46B0-A16B-98F28FCCD0EF}"/>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pic>
        <p:nvPicPr>
          <p:cNvPr id="8" name="Obrázek 7">
            <a:extLst>
              <a:ext uri="{FF2B5EF4-FFF2-40B4-BE49-F238E27FC236}">
                <a16:creationId xmlns:a16="http://schemas.microsoft.com/office/drawing/2014/main" id="{C851B4A5-53D0-47C8-90CA-DED33DB841E6}"/>
              </a:ext>
            </a:extLst>
          </p:cNvPr>
          <p:cNvPicPr>
            <a:picLocks noChangeAspect="1"/>
          </p:cNvPicPr>
          <p:nvPr/>
        </p:nvPicPr>
        <p:blipFill>
          <a:blip r:embed="rId6"/>
          <a:stretch>
            <a:fillRect/>
          </a:stretch>
        </p:blipFill>
        <p:spPr>
          <a:xfrm>
            <a:off x="139275" y="4846320"/>
            <a:ext cx="2906053" cy="1882493"/>
          </a:xfrm>
          <a:prstGeom prst="rect">
            <a:avLst/>
          </a:prstGeom>
        </p:spPr>
      </p:pic>
    </p:spTree>
    <p:extLst>
      <p:ext uri="{BB962C8B-B14F-4D97-AF65-F5344CB8AC3E}">
        <p14:creationId xmlns:p14="http://schemas.microsoft.com/office/powerpoint/2010/main" val="383446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cs-CZ" dirty="0"/>
              <a:t>Eroze</a:t>
            </a:r>
            <a:endParaRPr lang="en-US" dirty="0"/>
          </a:p>
        </p:txBody>
      </p:sp>
      <p:sp>
        <p:nvSpPr>
          <p:cNvPr id="8" name="Zástupný symbol pro obsah 7"/>
          <p:cNvSpPr>
            <a:spLocks noGrp="1"/>
          </p:cNvSpPr>
          <p:nvPr>
            <p:ph idx="1"/>
          </p:nvPr>
        </p:nvSpPr>
        <p:spPr>
          <a:xfrm>
            <a:off x="704850" y="1212782"/>
            <a:ext cx="7966571" cy="4778443"/>
          </a:xfrm>
        </p:spPr>
        <p:txBody>
          <a:bodyPr/>
          <a:lstStyle/>
          <a:p>
            <a:r>
              <a:rPr lang="cs-CZ" dirty="0"/>
              <a:t>eroze – základní ohrožení</a:t>
            </a:r>
          </a:p>
          <a:p>
            <a:r>
              <a:rPr lang="cs-CZ" dirty="0"/>
              <a:t>85% všech degradací</a:t>
            </a:r>
          </a:p>
          <a:p>
            <a:r>
              <a:rPr lang="cs-CZ" b="1" dirty="0">
                <a:solidFill>
                  <a:srgbClr val="FF0000"/>
                </a:solidFill>
              </a:rPr>
              <a:t>nevratný nenapravitelný proces ztráty půdy</a:t>
            </a:r>
          </a:p>
          <a:p>
            <a:r>
              <a:rPr lang="cs-CZ" b="1" dirty="0">
                <a:solidFill>
                  <a:srgbClr val="FF0000"/>
                </a:solidFill>
              </a:rPr>
              <a:t>celosvětově až 25 – 75 mld. tun ročně</a:t>
            </a:r>
          </a:p>
          <a:p>
            <a:r>
              <a:rPr lang="cs-CZ" sz="2400" dirty="0"/>
              <a:t>v EU je erozí postiženo 16% plochy EU</a:t>
            </a:r>
          </a:p>
          <a:p>
            <a:endParaRPr lang="cs-CZ" b="1" dirty="0">
              <a:solidFill>
                <a:srgbClr val="FF0000"/>
              </a:solidFill>
            </a:endParaRPr>
          </a:p>
        </p:txBody>
      </p:sp>
      <p:pic>
        <p:nvPicPr>
          <p:cNvPr id="175106" name="Picture 2" descr="http://cropgenebank.files.wordpress.com/2009/06/soil-erosion.jpg"/>
          <p:cNvPicPr>
            <a:picLocks noChangeAspect="1" noChangeArrowheads="1"/>
          </p:cNvPicPr>
          <p:nvPr/>
        </p:nvPicPr>
        <p:blipFill>
          <a:blip r:embed="rId3" cstate="print"/>
          <a:srcRect/>
          <a:stretch>
            <a:fillRect/>
          </a:stretch>
        </p:blipFill>
        <p:spPr bwMode="auto">
          <a:xfrm>
            <a:off x="8671421" y="101368"/>
            <a:ext cx="3455943" cy="259080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8671421" y="2838152"/>
            <a:ext cx="2895600" cy="400110"/>
          </a:xfrm>
          <a:prstGeom prst="rect">
            <a:avLst/>
          </a:prstGeom>
        </p:spPr>
        <p:txBody>
          <a:bodyPr wrap="square">
            <a:spAutoFit/>
          </a:bodyPr>
          <a:lstStyle/>
          <a:p>
            <a:r>
              <a:rPr lang="cs-CZ" sz="1000" dirty="0">
                <a:hlinkClick r:id="rId4"/>
              </a:rPr>
              <a:t>http://cropgenebank.wordpress.com/2009/06/11/going-south/soil-erosion/</a:t>
            </a:r>
            <a:r>
              <a:rPr lang="cs-CZ" sz="1000" dirty="0"/>
              <a:t> </a:t>
            </a:r>
          </a:p>
        </p:txBody>
      </p:sp>
      <p:pic>
        <p:nvPicPr>
          <p:cNvPr id="13" name="Obrázek 12">
            <a:extLst>
              <a:ext uri="{FF2B5EF4-FFF2-40B4-BE49-F238E27FC236}">
                <a16:creationId xmlns:a16="http://schemas.microsoft.com/office/drawing/2014/main" id="{87F9BE87-8BD6-411D-9907-79B27D7347D0}"/>
              </a:ext>
            </a:extLst>
          </p:cNvPr>
          <p:cNvPicPr>
            <a:picLocks noChangeAspect="1"/>
          </p:cNvPicPr>
          <p:nvPr/>
        </p:nvPicPr>
        <p:blipFill rotWithShape="1">
          <a:blip r:embed="rId5"/>
          <a:srcRect r="2070"/>
          <a:stretch/>
        </p:blipFill>
        <p:spPr>
          <a:xfrm>
            <a:off x="8813800" y="3962074"/>
            <a:ext cx="3313564" cy="2794557"/>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CF26F723-C1BB-4EFA-A11A-826C5D091CFB}"/>
              </a:ext>
            </a:extLst>
          </p:cNvPr>
          <p:cNvSpPr txBox="1"/>
          <p:nvPr/>
        </p:nvSpPr>
        <p:spPr>
          <a:xfrm>
            <a:off x="8701517" y="3322082"/>
            <a:ext cx="3425847"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6"/>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0723172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25A88-DEBB-4599-A317-73610B225AE8}"/>
              </a:ext>
            </a:extLst>
          </p:cNvPr>
          <p:cNvSpPr>
            <a:spLocks noGrp="1"/>
          </p:cNvSpPr>
          <p:nvPr>
            <p:ph type="title"/>
          </p:nvPr>
        </p:nvSpPr>
        <p:spPr/>
        <p:txBody>
          <a:bodyPr/>
          <a:lstStyle/>
          <a:p>
            <a:r>
              <a:rPr lang="cs-CZ" dirty="0"/>
              <a:t>Zábory</a:t>
            </a:r>
          </a:p>
        </p:txBody>
      </p:sp>
      <p:sp>
        <p:nvSpPr>
          <p:cNvPr id="4" name="Zástupný symbol pro číslo snímku 3">
            <a:extLst>
              <a:ext uri="{FF2B5EF4-FFF2-40B4-BE49-F238E27FC236}">
                <a16:creationId xmlns:a16="http://schemas.microsoft.com/office/drawing/2014/main" id="{5B63ED41-99AC-41A5-8673-CB054381630E}"/>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6" name="Obrázek 5">
            <a:extLst>
              <a:ext uri="{FF2B5EF4-FFF2-40B4-BE49-F238E27FC236}">
                <a16:creationId xmlns:a16="http://schemas.microsoft.com/office/drawing/2014/main" id="{478C8BE4-E463-4B6A-B2D1-D235F61BAA0C}"/>
              </a:ext>
            </a:extLst>
          </p:cNvPr>
          <p:cNvPicPr>
            <a:picLocks noChangeAspect="1"/>
          </p:cNvPicPr>
          <p:nvPr/>
        </p:nvPicPr>
        <p:blipFill rotWithShape="1">
          <a:blip r:embed="rId2"/>
          <a:srcRect l="14006" t="67582" r="56189" b="10337"/>
          <a:stretch/>
        </p:blipFill>
        <p:spPr>
          <a:xfrm>
            <a:off x="33731" y="1378143"/>
            <a:ext cx="3498574" cy="1619970"/>
          </a:xfrm>
          <a:prstGeom prst="rect">
            <a:avLst/>
          </a:prstGeom>
        </p:spPr>
      </p:pic>
      <p:sp>
        <p:nvSpPr>
          <p:cNvPr id="7" name="TextovéPole 6">
            <a:extLst>
              <a:ext uri="{FF2B5EF4-FFF2-40B4-BE49-F238E27FC236}">
                <a16:creationId xmlns:a16="http://schemas.microsoft.com/office/drawing/2014/main" id="{0968D3E4-0BCD-44EF-8D72-D3DB0FA8FEA9}"/>
              </a:ext>
            </a:extLst>
          </p:cNvPr>
          <p:cNvSpPr txBox="1"/>
          <p:nvPr/>
        </p:nvSpPr>
        <p:spPr>
          <a:xfrm>
            <a:off x="858315" y="2998113"/>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pic>
        <p:nvPicPr>
          <p:cNvPr id="8" name="Obrázek 7">
            <a:extLst>
              <a:ext uri="{FF2B5EF4-FFF2-40B4-BE49-F238E27FC236}">
                <a16:creationId xmlns:a16="http://schemas.microsoft.com/office/drawing/2014/main" id="{4001A010-F5E4-44A0-942C-0738228C2444}"/>
              </a:ext>
            </a:extLst>
          </p:cNvPr>
          <p:cNvPicPr>
            <a:picLocks noChangeAspect="1"/>
          </p:cNvPicPr>
          <p:nvPr/>
        </p:nvPicPr>
        <p:blipFill>
          <a:blip r:embed="rId4"/>
          <a:stretch>
            <a:fillRect/>
          </a:stretch>
        </p:blipFill>
        <p:spPr>
          <a:xfrm>
            <a:off x="3892492" y="329471"/>
            <a:ext cx="8212647" cy="6529901"/>
          </a:xfrm>
          <a:prstGeom prst="rect">
            <a:avLst/>
          </a:prstGeom>
        </p:spPr>
      </p:pic>
      <p:sp>
        <p:nvSpPr>
          <p:cNvPr id="10" name="TextovéPole 9">
            <a:extLst>
              <a:ext uri="{FF2B5EF4-FFF2-40B4-BE49-F238E27FC236}">
                <a16:creationId xmlns:a16="http://schemas.microsoft.com/office/drawing/2014/main" id="{23483D6C-6247-47CF-9B45-D5D2053BB1AF}"/>
              </a:ext>
            </a:extLst>
          </p:cNvPr>
          <p:cNvSpPr txBox="1"/>
          <p:nvPr/>
        </p:nvSpPr>
        <p:spPr>
          <a:xfrm>
            <a:off x="33731" y="5748571"/>
            <a:ext cx="4318495" cy="553998"/>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5"/>
              </a:rPr>
              <a:t>https://www.eea.europa.eu/soer/2020</a:t>
            </a:r>
            <a:r>
              <a:rPr lang="cs-CZ" sz="1000" dirty="0">
                <a:latin typeface="+mn-lt"/>
              </a:rPr>
              <a:t> </a:t>
            </a:r>
          </a:p>
        </p:txBody>
      </p:sp>
    </p:spTree>
    <p:extLst>
      <p:ext uri="{BB962C8B-B14F-4D97-AF65-F5344CB8AC3E}">
        <p14:creationId xmlns:p14="http://schemas.microsoft.com/office/powerpoint/2010/main" val="33552812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Degradace půdy</a:t>
            </a:r>
            <a:endParaRPr lang="en-US" dirty="0"/>
          </a:p>
        </p:txBody>
      </p:sp>
      <p:sp>
        <p:nvSpPr>
          <p:cNvPr id="11" name="TextovéPole 10"/>
          <p:cNvSpPr txBox="1"/>
          <p:nvPr/>
        </p:nvSpPr>
        <p:spPr>
          <a:xfrm>
            <a:off x="11036943" y="5523195"/>
            <a:ext cx="957561" cy="288147"/>
          </a:xfrm>
          <a:prstGeom prst="rect">
            <a:avLst/>
          </a:prstGeom>
          <a:noFill/>
        </p:spPr>
        <p:txBody>
          <a:bodyPr wrap="none" lIns="36000" tIns="36000" rIns="36000" bIns="36000" rtlCol="0" anchor="ctr" anchorCtr="0">
            <a:spAutoFit/>
          </a:bodyPr>
          <a:lstStyle/>
          <a:p>
            <a:pPr algn="ctr"/>
            <a:r>
              <a:rPr lang="en-US" sz="1400" dirty="0">
                <a:latin typeface="+mn-lt"/>
              </a:rPr>
              <a:t>data </a:t>
            </a:r>
            <a:r>
              <a:rPr lang="cs-CZ" sz="1400" dirty="0">
                <a:latin typeface="+mn-lt"/>
              </a:rPr>
              <a:t>dle </a:t>
            </a:r>
            <a:r>
              <a:rPr lang="en-US" sz="1400" dirty="0">
                <a:latin typeface="+mn-lt"/>
              </a:rPr>
              <a:t>[</a:t>
            </a:r>
            <a:r>
              <a:rPr lang="cs-CZ" sz="1400" dirty="0">
                <a:latin typeface="+mn-lt"/>
              </a:rPr>
              <a:t>5</a:t>
            </a:r>
            <a:r>
              <a:rPr lang="en-US" sz="1400" dirty="0">
                <a:latin typeface="+mn-lt"/>
              </a:rPr>
              <a:t>]</a:t>
            </a:r>
          </a:p>
        </p:txBody>
      </p:sp>
      <p:pic>
        <p:nvPicPr>
          <p:cNvPr id="14" name="Obrázek 13"/>
          <p:cNvPicPr>
            <a:picLocks noChangeAspect="1"/>
          </p:cNvPicPr>
          <p:nvPr/>
        </p:nvPicPr>
        <p:blipFill>
          <a:blip r:embed="rId3"/>
          <a:stretch>
            <a:fillRect/>
          </a:stretch>
        </p:blipFill>
        <p:spPr>
          <a:xfrm>
            <a:off x="7026167" y="133201"/>
            <a:ext cx="4762878" cy="4310529"/>
          </a:xfrm>
          <a:prstGeom prst="rect">
            <a:avLst/>
          </a:prstGeom>
        </p:spPr>
      </p:pic>
      <p:sp>
        <p:nvSpPr>
          <p:cNvPr id="2" name="Obdélník 1"/>
          <p:cNvSpPr/>
          <p:nvPr/>
        </p:nvSpPr>
        <p:spPr>
          <a:xfrm>
            <a:off x="6977968" y="4640001"/>
            <a:ext cx="4811077" cy="830997"/>
          </a:xfrm>
          <a:prstGeom prst="rect">
            <a:avLst/>
          </a:prstGeom>
        </p:spPr>
        <p:txBody>
          <a:bodyPr wrap="square">
            <a:spAutoFit/>
          </a:bodyPr>
          <a:lstStyle/>
          <a:p>
            <a:pPr algn="ctr"/>
            <a:r>
              <a:rPr lang="en-US" dirty="0">
                <a:latin typeface="+mn-lt"/>
              </a:rPr>
              <a:t>world = 8 700 Mha soil</a:t>
            </a:r>
          </a:p>
          <a:p>
            <a:pPr algn="ctr"/>
            <a:r>
              <a:rPr lang="en-US" dirty="0">
                <a:latin typeface="+mn-lt"/>
              </a:rPr>
              <a:t>2 000 Mha degraded (23%)</a:t>
            </a:r>
          </a:p>
        </p:txBody>
      </p:sp>
      <p:pic>
        <p:nvPicPr>
          <p:cNvPr id="12" name="obrázek 8"/>
          <p:cNvPicPr/>
          <p:nvPr/>
        </p:nvPicPr>
        <p:blipFill>
          <a:blip r:embed="rId4" cstate="print"/>
          <a:srcRect/>
          <a:stretch>
            <a:fillRect/>
          </a:stretch>
        </p:blipFill>
        <p:spPr bwMode="auto">
          <a:xfrm>
            <a:off x="513227" y="1562172"/>
            <a:ext cx="6182847" cy="3819453"/>
          </a:xfrm>
          <a:prstGeom prst="rect">
            <a:avLst/>
          </a:prstGeom>
          <a:ln>
            <a:noFill/>
          </a:ln>
          <a:effectLst>
            <a:outerShdw blurRad="292100" dist="139700" dir="2700000" algn="tl" rotWithShape="0">
              <a:srgbClr val="333333">
                <a:alpha val="65000"/>
              </a:srgbClr>
            </a:outerShdw>
          </a:effectLst>
        </p:spPr>
      </p:pic>
      <p:sp>
        <p:nvSpPr>
          <p:cNvPr id="16" name="TextovéPole 15"/>
          <p:cNvSpPr txBox="1"/>
          <p:nvPr/>
        </p:nvSpPr>
        <p:spPr>
          <a:xfrm>
            <a:off x="569112" y="4840922"/>
            <a:ext cx="271475" cy="288147"/>
          </a:xfrm>
          <a:prstGeom prst="rect">
            <a:avLst/>
          </a:prstGeom>
          <a:noFill/>
        </p:spPr>
        <p:txBody>
          <a:bodyPr wrap="none" lIns="36000" tIns="36000" rIns="36000" bIns="36000" rtlCol="0" anchor="ctr" anchorCtr="0">
            <a:spAutoFit/>
          </a:bodyPr>
          <a:lstStyle/>
          <a:p>
            <a:pPr algn="ctr"/>
            <a:r>
              <a:rPr lang="en-US" sz="1400" dirty="0">
                <a:latin typeface="+mn-lt"/>
              </a:rPr>
              <a:t>[4]</a:t>
            </a:r>
          </a:p>
        </p:txBody>
      </p:sp>
      <p:sp>
        <p:nvSpPr>
          <p:cNvPr id="3" name="TextovéPole 2">
            <a:extLst>
              <a:ext uri="{FF2B5EF4-FFF2-40B4-BE49-F238E27FC236}">
                <a16:creationId xmlns:a16="http://schemas.microsoft.com/office/drawing/2014/main" id="{44BE60D5-15D9-4F2F-B573-E01ACC53F244}"/>
              </a:ext>
            </a:extLst>
          </p:cNvPr>
          <p:cNvSpPr txBox="1"/>
          <p:nvPr/>
        </p:nvSpPr>
        <p:spPr>
          <a:xfrm>
            <a:off x="8403336" y="2798064"/>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18%</a:t>
            </a:r>
          </a:p>
        </p:txBody>
      </p:sp>
      <p:sp>
        <p:nvSpPr>
          <p:cNvPr id="9" name="TextovéPole 8">
            <a:extLst>
              <a:ext uri="{FF2B5EF4-FFF2-40B4-BE49-F238E27FC236}">
                <a16:creationId xmlns:a16="http://schemas.microsoft.com/office/drawing/2014/main" id="{8648880A-2F2A-4F97-B671-6D6D2A213DE6}"/>
              </a:ext>
            </a:extLst>
          </p:cNvPr>
          <p:cNvSpPr txBox="1"/>
          <p:nvPr/>
        </p:nvSpPr>
        <p:spPr>
          <a:xfrm>
            <a:off x="9771888" y="1563099"/>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21%</a:t>
            </a:r>
          </a:p>
        </p:txBody>
      </p:sp>
      <p:sp>
        <p:nvSpPr>
          <p:cNvPr id="10" name="TextovéPole 9">
            <a:extLst>
              <a:ext uri="{FF2B5EF4-FFF2-40B4-BE49-F238E27FC236}">
                <a16:creationId xmlns:a16="http://schemas.microsoft.com/office/drawing/2014/main" id="{4506DA5D-C9C6-4B68-A9D5-F5534CA0695C}"/>
              </a:ext>
            </a:extLst>
          </p:cNvPr>
          <p:cNvSpPr txBox="1"/>
          <p:nvPr/>
        </p:nvSpPr>
        <p:spPr>
          <a:xfrm>
            <a:off x="9195816" y="698135"/>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38%</a:t>
            </a:r>
          </a:p>
        </p:txBody>
      </p:sp>
    </p:spTree>
    <p:extLst>
      <p:ext uri="{BB962C8B-B14F-4D97-AF65-F5344CB8AC3E}">
        <p14:creationId xmlns:p14="http://schemas.microsoft.com/office/powerpoint/2010/main" val="26644251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26089"/>
            <a:ext cx="3199550" cy="3491005"/>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0373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0373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1794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571746"/>
            <a:ext cx="476412" cy="461665"/>
          </a:xfrm>
          <a:prstGeom prst="rect">
            <a:avLst/>
          </a:prstGeom>
          <a:noFill/>
        </p:spPr>
        <p:txBody>
          <a:bodyPr wrap="none" rtlCol="0">
            <a:spAutoFit/>
          </a:bodyPr>
          <a:lstStyle/>
          <a:p>
            <a:r>
              <a:rPr lang="cs-CZ" dirty="0"/>
              <a:t>??</a:t>
            </a:r>
          </a:p>
        </p:txBody>
      </p:sp>
      <p:sp>
        <p:nvSpPr>
          <p:cNvPr id="3" name="Šipka: doprava 2">
            <a:extLst>
              <a:ext uri="{FF2B5EF4-FFF2-40B4-BE49-F238E27FC236}">
                <a16:creationId xmlns:a16="http://schemas.microsoft.com/office/drawing/2014/main" id="{79F20442-278E-40B7-8ABC-9DB7E39F5A46}"/>
              </a:ext>
            </a:extLst>
          </p:cNvPr>
          <p:cNvSpPr/>
          <p:nvPr/>
        </p:nvSpPr>
        <p:spPr bwMode="auto">
          <a:xfrm rot="20177271">
            <a:off x="2921035" y="273656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342888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BE28-E4A0-494A-A2DA-3D25F30584D6}"/>
              </a:ext>
            </a:extLst>
          </p:cNvPr>
          <p:cNvSpPr>
            <a:spLocks noGrp="1"/>
          </p:cNvSpPr>
          <p:nvPr>
            <p:ph type="title"/>
          </p:nvPr>
        </p:nvSpPr>
        <p:spPr/>
        <p:txBody>
          <a:bodyPr/>
          <a:lstStyle/>
          <a:p>
            <a:r>
              <a:rPr lang="cs-CZ" dirty="0"/>
              <a:t>Food </a:t>
            </a:r>
            <a:r>
              <a:rPr lang="cs-CZ" dirty="0" err="1"/>
              <a:t>security</a:t>
            </a:r>
            <a:endParaRPr lang="cs-CZ" dirty="0"/>
          </a:p>
        </p:txBody>
      </p:sp>
      <p:sp>
        <p:nvSpPr>
          <p:cNvPr id="4" name="Zástupný symbol pro číslo snímku 3">
            <a:extLst>
              <a:ext uri="{FF2B5EF4-FFF2-40B4-BE49-F238E27FC236}">
                <a16:creationId xmlns:a16="http://schemas.microsoft.com/office/drawing/2014/main" id="{0C494D1D-792A-4F80-9259-831866C97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6" name="Obrázek 5">
            <a:extLst>
              <a:ext uri="{FF2B5EF4-FFF2-40B4-BE49-F238E27FC236}">
                <a16:creationId xmlns:a16="http://schemas.microsoft.com/office/drawing/2014/main" id="{539DB6B0-5DE5-4F79-9567-B1EB2C2B058B}"/>
              </a:ext>
            </a:extLst>
          </p:cNvPr>
          <p:cNvPicPr>
            <a:picLocks noChangeAspect="1"/>
          </p:cNvPicPr>
          <p:nvPr/>
        </p:nvPicPr>
        <p:blipFill>
          <a:blip r:embed="rId2"/>
          <a:stretch>
            <a:fillRect/>
          </a:stretch>
        </p:blipFill>
        <p:spPr>
          <a:xfrm>
            <a:off x="60162" y="1725812"/>
            <a:ext cx="4857143" cy="3752381"/>
          </a:xfrm>
          <a:prstGeom prst="rect">
            <a:avLst/>
          </a:prstGeom>
        </p:spPr>
      </p:pic>
      <p:pic>
        <p:nvPicPr>
          <p:cNvPr id="7" name="Obrázek 6">
            <a:extLst>
              <a:ext uri="{FF2B5EF4-FFF2-40B4-BE49-F238E27FC236}">
                <a16:creationId xmlns:a16="http://schemas.microsoft.com/office/drawing/2014/main" id="{071AB08A-185E-452F-8691-9CE4C0401D1C}"/>
              </a:ext>
            </a:extLst>
          </p:cNvPr>
          <p:cNvPicPr>
            <a:picLocks noChangeAspect="1"/>
          </p:cNvPicPr>
          <p:nvPr/>
        </p:nvPicPr>
        <p:blipFill>
          <a:blip r:embed="rId3"/>
          <a:stretch>
            <a:fillRect/>
          </a:stretch>
        </p:blipFill>
        <p:spPr>
          <a:xfrm>
            <a:off x="4946808" y="1761853"/>
            <a:ext cx="7157067" cy="5006808"/>
          </a:xfrm>
          <a:prstGeom prst="rect">
            <a:avLst/>
          </a:prstGeom>
        </p:spPr>
      </p:pic>
      <p:sp>
        <p:nvSpPr>
          <p:cNvPr id="8" name="TextovéPole 7">
            <a:extLst>
              <a:ext uri="{FF2B5EF4-FFF2-40B4-BE49-F238E27FC236}">
                <a16:creationId xmlns:a16="http://schemas.microsoft.com/office/drawing/2014/main" id="{B16BE4AF-0DE7-4438-8605-67E6D353455E}"/>
              </a:ext>
            </a:extLst>
          </p:cNvPr>
          <p:cNvSpPr txBox="1"/>
          <p:nvPr/>
        </p:nvSpPr>
        <p:spPr>
          <a:xfrm>
            <a:off x="4330212" y="6371980"/>
            <a:ext cx="6093068"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4"/>
              </a:rPr>
              <a:t>https://wedocs.unep.org/handle/20.500.11822/8861</a:t>
            </a:r>
            <a:r>
              <a:rPr lang="cs-CZ" sz="1200" dirty="0"/>
              <a:t> </a:t>
            </a:r>
          </a:p>
        </p:txBody>
      </p:sp>
      <p:pic>
        <p:nvPicPr>
          <p:cNvPr id="9" name="Obrázek 8">
            <a:extLst>
              <a:ext uri="{FF2B5EF4-FFF2-40B4-BE49-F238E27FC236}">
                <a16:creationId xmlns:a16="http://schemas.microsoft.com/office/drawing/2014/main" id="{B59E8031-68C3-49FE-83B9-76E02910725D}"/>
              </a:ext>
            </a:extLst>
          </p:cNvPr>
          <p:cNvPicPr>
            <a:picLocks noChangeAspect="1"/>
          </p:cNvPicPr>
          <p:nvPr/>
        </p:nvPicPr>
        <p:blipFill rotWithShape="1">
          <a:blip r:embed="rId5">
            <a:extLst>
              <a:ext uri="{28A0092B-C50C-407E-A947-70E740481C1C}">
                <a14:useLocalDpi xmlns:a14="http://schemas.microsoft.com/office/drawing/2010/main" val="0"/>
              </a:ext>
            </a:extLst>
          </a:blip>
          <a:srcRect t="39240" r="25488" b="5111"/>
          <a:stretch/>
        </p:blipFill>
        <p:spPr>
          <a:xfrm>
            <a:off x="7459088" y="102689"/>
            <a:ext cx="3514783" cy="1659164"/>
          </a:xfrm>
          <a:prstGeom prst="rect">
            <a:avLst/>
          </a:prstGeom>
        </p:spPr>
      </p:pic>
      <p:sp>
        <p:nvSpPr>
          <p:cNvPr id="3" name="Šipka: ohnutá 2">
            <a:extLst>
              <a:ext uri="{FF2B5EF4-FFF2-40B4-BE49-F238E27FC236}">
                <a16:creationId xmlns:a16="http://schemas.microsoft.com/office/drawing/2014/main" id="{4FEB4517-E309-4730-877D-D4469B144C99}"/>
              </a:ext>
            </a:extLst>
          </p:cNvPr>
          <p:cNvSpPr/>
          <p:nvPr/>
        </p:nvSpPr>
        <p:spPr bwMode="auto">
          <a:xfrm rot="14351697" flipV="1">
            <a:off x="9173158" y="964277"/>
            <a:ext cx="1493435" cy="1289372"/>
          </a:xfrm>
          <a:prstGeom prst="bentArrow">
            <a:avLst>
              <a:gd name="adj1" fmla="val 12296"/>
              <a:gd name="adj2" fmla="val 11491"/>
              <a:gd name="adj3" fmla="val 30717"/>
              <a:gd name="adj4" fmla="val 43750"/>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4">
            <a:extLst>
              <a:ext uri="{FF2B5EF4-FFF2-40B4-BE49-F238E27FC236}">
                <a16:creationId xmlns:a16="http://schemas.microsoft.com/office/drawing/2014/main" id="{C8A18A2C-0E77-4CCF-8E47-C7731C103186}"/>
              </a:ext>
            </a:extLst>
          </p:cNvPr>
          <p:cNvSpPr txBox="1"/>
          <p:nvPr/>
        </p:nvSpPr>
        <p:spPr>
          <a:xfrm>
            <a:off x="10593292" y="814877"/>
            <a:ext cx="1487435" cy="769441"/>
          </a:xfrm>
          <a:prstGeom prst="rect">
            <a:avLst/>
          </a:prstGeom>
          <a:noFill/>
        </p:spPr>
        <p:txBody>
          <a:bodyPr wrap="square" rtlCol="0">
            <a:spAutoFit/>
          </a:bodyPr>
          <a:lstStyle/>
          <a:p>
            <a:r>
              <a:rPr lang="cs-CZ" sz="1100" dirty="0" err="1"/>
              <a:t>teor</a:t>
            </a:r>
            <a:r>
              <a:rPr lang="cs-CZ" sz="1100" dirty="0"/>
              <a:t>. 5000 </a:t>
            </a:r>
            <a:r>
              <a:rPr lang="cs-CZ" sz="1100" dirty="0" err="1"/>
              <a:t>Mha</a:t>
            </a:r>
            <a:r>
              <a:rPr lang="cs-CZ" sz="1100" dirty="0"/>
              <a:t> k dispozici (všechny lesy a ostatní ekosystémy)</a:t>
            </a:r>
          </a:p>
        </p:txBody>
      </p:sp>
    </p:spTree>
    <p:extLst>
      <p:ext uri="{BB962C8B-B14F-4D97-AF65-F5344CB8AC3E}">
        <p14:creationId xmlns:p14="http://schemas.microsoft.com/office/powerpoint/2010/main" val="26108704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5BBB08-C281-4BFF-ADC2-09F338A8219D}"/>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7C93C84E-D808-43E4-89A0-099D7B81A670}"/>
              </a:ext>
            </a:extLst>
          </p:cNvPr>
          <p:cNvSpPr>
            <a:spLocks noGrp="1"/>
          </p:cNvSpPr>
          <p:nvPr>
            <p:ph idx="1"/>
          </p:nvPr>
        </p:nvSpPr>
        <p:spPr/>
        <p:txBody>
          <a:bodyPr/>
          <a:lstStyle/>
          <a:p>
            <a:pPr marL="0" indent="0">
              <a:buNone/>
            </a:pPr>
            <a:r>
              <a:rPr lang="cs-CZ" b="1" dirty="0">
                <a:solidFill>
                  <a:srgbClr val="FF0000"/>
                </a:solidFill>
              </a:rPr>
              <a:t>Úbytek úrodné půdy / obyvatele rychle klesá:</a:t>
            </a:r>
          </a:p>
          <a:p>
            <a:pPr marL="0" indent="0">
              <a:buNone/>
            </a:pPr>
            <a:endParaRPr lang="cs-CZ" b="1" dirty="0">
              <a:solidFill>
                <a:srgbClr val="FF0000"/>
              </a:solidFill>
            </a:endParaRPr>
          </a:p>
          <a:p>
            <a:pPr marL="457200" indent="-457200">
              <a:buFont typeface="+mj-lt"/>
              <a:buAutoNum type="arabicPeriod"/>
            </a:pPr>
            <a:r>
              <a:rPr lang="cs-CZ" dirty="0"/>
              <a:t>nárůst světové populace</a:t>
            </a:r>
            <a:r>
              <a:rPr lang="en-US" dirty="0"/>
              <a:t> </a:t>
            </a:r>
            <a:r>
              <a:rPr lang="cs-CZ" dirty="0"/>
              <a:t>(cca </a:t>
            </a:r>
            <a:r>
              <a:rPr lang="en-US" dirty="0"/>
              <a:t>70 mil</a:t>
            </a:r>
            <a:r>
              <a:rPr lang="cs-CZ" dirty="0"/>
              <a:t> ročně) </a:t>
            </a:r>
            <a:r>
              <a:rPr lang="cs-CZ" dirty="0">
                <a:sym typeface="Wingdings" panose="05000000000000000000" pitchFamily="2" charset="2"/>
              </a:rPr>
              <a:t></a:t>
            </a:r>
            <a:r>
              <a:rPr lang="en-US" dirty="0">
                <a:sym typeface="Wingdings" panose="05000000000000000000" pitchFamily="2" charset="2"/>
              </a:rPr>
              <a:t> </a:t>
            </a:r>
            <a:r>
              <a:rPr lang="en-US" dirty="0"/>
              <a:t>9.2 </a:t>
            </a:r>
            <a:r>
              <a:rPr lang="en-US" dirty="0" err="1"/>
              <a:t>mld</a:t>
            </a:r>
            <a:r>
              <a:rPr lang="en-US" dirty="0"/>
              <a:t> v 2050</a:t>
            </a:r>
          </a:p>
          <a:p>
            <a:pPr marL="457200" indent="-457200">
              <a:buFont typeface="+mj-lt"/>
              <a:buAutoNum type="arabicPeriod"/>
            </a:pPr>
            <a:r>
              <a:rPr lang="en-US" dirty="0" err="1"/>
              <a:t>degradace</a:t>
            </a:r>
            <a:r>
              <a:rPr lang="en-US" dirty="0"/>
              <a:t> </a:t>
            </a:r>
            <a:r>
              <a:rPr lang="en-US" dirty="0" err="1"/>
              <a:t>dostupn</a:t>
            </a:r>
            <a:r>
              <a:rPr lang="cs-CZ" dirty="0" err="1"/>
              <a:t>ých</a:t>
            </a:r>
            <a:r>
              <a:rPr lang="cs-CZ" dirty="0"/>
              <a:t> </a:t>
            </a:r>
            <a:r>
              <a:rPr lang="en-US" dirty="0"/>
              <a:t>p</a:t>
            </a:r>
            <a:r>
              <a:rPr lang="cs-CZ" dirty="0"/>
              <a:t>ů</a:t>
            </a:r>
            <a:r>
              <a:rPr lang="en-US" dirty="0"/>
              <a:t>d</a:t>
            </a:r>
            <a:r>
              <a:rPr lang="cs-CZ" dirty="0"/>
              <a:t> </a:t>
            </a:r>
            <a:r>
              <a:rPr lang="cs-CZ" dirty="0">
                <a:sym typeface="Wingdings" panose="05000000000000000000" pitchFamily="2" charset="2"/>
              </a:rPr>
              <a:t> pokles jejich produkční kapacity či rozlohy</a:t>
            </a:r>
            <a:r>
              <a:rPr lang="cs-CZ" dirty="0"/>
              <a:t> </a:t>
            </a:r>
          </a:p>
          <a:p>
            <a:pPr marL="457200" indent="-457200">
              <a:buFont typeface="+mj-lt"/>
              <a:buAutoNum type="arabicPeriod"/>
            </a:pPr>
            <a:r>
              <a:rPr lang="cs-CZ" dirty="0"/>
              <a:t>zábory kvalitní půdy pro jiné účely</a:t>
            </a:r>
          </a:p>
          <a:p>
            <a:pPr marL="0" indent="0">
              <a:buNone/>
            </a:pPr>
            <a:endParaRPr lang="cs-CZ" b="1" dirty="0">
              <a:solidFill>
                <a:srgbClr val="FF0000"/>
              </a:solidFill>
              <a:sym typeface="Wingdings" panose="05000000000000000000" pitchFamily="2" charset="2"/>
            </a:endParaRPr>
          </a:p>
          <a:p>
            <a:pPr marL="0" indent="0">
              <a:buNone/>
            </a:pPr>
            <a:endParaRPr lang="cs-CZ" b="1" dirty="0">
              <a:solidFill>
                <a:srgbClr val="FF0000"/>
              </a:solidFill>
              <a:sym typeface="Wingdings" panose="05000000000000000000" pitchFamily="2" charset="2"/>
            </a:endParaRPr>
          </a:p>
          <a:p>
            <a:pPr marL="0" indent="0">
              <a:buNone/>
            </a:pPr>
            <a:endParaRPr lang="cs-CZ" b="1" dirty="0">
              <a:solidFill>
                <a:srgbClr val="FF0000"/>
              </a:solidFill>
              <a:sym typeface="Wingdings" panose="05000000000000000000" pitchFamily="2" charset="2"/>
            </a:endParaRPr>
          </a:p>
          <a:p>
            <a:pPr marL="0" indent="0">
              <a:buNone/>
            </a:pPr>
            <a:r>
              <a:rPr lang="cs-CZ" b="1" dirty="0">
                <a:solidFill>
                  <a:srgbClr val="FF0000"/>
                </a:solidFill>
                <a:sym typeface="Wingdings" panose="05000000000000000000" pitchFamily="2" charset="2"/>
              </a:rPr>
              <a:t> obavy z nedostatku potravin = food </a:t>
            </a:r>
            <a:r>
              <a:rPr lang="cs-CZ" b="1" dirty="0" err="1">
                <a:solidFill>
                  <a:srgbClr val="FF0000"/>
                </a:solidFill>
                <a:sym typeface="Wingdings" panose="05000000000000000000" pitchFamily="2" charset="2"/>
              </a:rPr>
              <a:t>security</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B15B5635-74BD-431B-94EA-6684BE83B870}"/>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
        <p:nvSpPr>
          <p:cNvPr id="6" name="TextovéPole 5">
            <a:extLst>
              <a:ext uri="{FF2B5EF4-FFF2-40B4-BE49-F238E27FC236}">
                <a16:creationId xmlns:a16="http://schemas.microsoft.com/office/drawing/2014/main" id="{60CEBE7D-3C0E-4E47-9DF5-95A54AE41628}"/>
              </a:ext>
            </a:extLst>
          </p:cNvPr>
          <p:cNvSpPr txBox="1"/>
          <p:nvPr/>
        </p:nvSpPr>
        <p:spPr>
          <a:xfrm>
            <a:off x="259579" y="4546434"/>
            <a:ext cx="9067253" cy="830997"/>
          </a:xfrm>
          <a:prstGeom prst="rect">
            <a:avLst/>
          </a:prstGeom>
          <a:noFill/>
        </p:spPr>
        <p:txBody>
          <a:bodyPr wrap="square">
            <a:spAutoFit/>
          </a:bodyPr>
          <a:lstStyle/>
          <a:p>
            <a:r>
              <a:rPr lang="cs-CZ" sz="2400" dirty="0"/>
              <a:t>v roce 2050 potřeba potravin vzroste o 50%, ale bude o 20-30% méně úrodné půdy = čelíme opravdu velkému problému.</a:t>
            </a:r>
            <a:endParaRPr lang="cs-CZ" dirty="0"/>
          </a:p>
        </p:txBody>
      </p:sp>
      <p:pic>
        <p:nvPicPr>
          <p:cNvPr id="7" name="Obrázek 6">
            <a:extLst>
              <a:ext uri="{FF2B5EF4-FFF2-40B4-BE49-F238E27FC236}">
                <a16:creationId xmlns:a16="http://schemas.microsoft.com/office/drawing/2014/main" id="{F53286AE-F5A1-4F9F-B6C7-5069EEBA0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2834" y="3251072"/>
            <a:ext cx="2488162" cy="259072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75D0E58-07C6-49E2-B7C2-CEF9523B24A0}"/>
              </a:ext>
            </a:extLst>
          </p:cNvPr>
          <p:cNvSpPr txBox="1"/>
          <p:nvPr/>
        </p:nvSpPr>
        <p:spPr>
          <a:xfrm>
            <a:off x="9590842" y="5860209"/>
            <a:ext cx="2777067" cy="276999"/>
          </a:xfrm>
          <a:prstGeom prst="rect">
            <a:avLst/>
          </a:prstGeom>
          <a:noFill/>
        </p:spPr>
        <p:txBody>
          <a:bodyPr wrap="square">
            <a:spAutoFit/>
          </a:bodyPr>
          <a:lstStyle/>
          <a:p>
            <a:r>
              <a:rPr lang="cs-CZ" sz="1200" dirty="0">
                <a:hlinkClick r:id="rId3"/>
              </a:rPr>
              <a:t>http://www.fao.org/soils-2015/en</a:t>
            </a:r>
            <a:r>
              <a:rPr lang="cs-CZ" sz="1200" dirty="0"/>
              <a:t> </a:t>
            </a:r>
          </a:p>
        </p:txBody>
      </p:sp>
    </p:spTree>
    <p:extLst>
      <p:ext uri="{BB962C8B-B14F-4D97-AF65-F5344CB8AC3E}">
        <p14:creationId xmlns:p14="http://schemas.microsoft.com/office/powerpoint/2010/main" val="34212104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8B0BF3-C982-90D5-1967-5AFF179BE4CF}"/>
              </a:ext>
            </a:extLst>
          </p:cNvPr>
          <p:cNvSpPr>
            <a:spLocks noGrp="1"/>
          </p:cNvSpPr>
          <p:nvPr>
            <p:ph type="title"/>
          </p:nvPr>
        </p:nvSpPr>
        <p:spPr/>
        <p:txBody>
          <a:bodyPr/>
          <a:lstStyle/>
          <a:p>
            <a:r>
              <a:rPr lang="cs-CZ" dirty="0"/>
              <a:t>Prognóza do roku 2050</a:t>
            </a:r>
          </a:p>
        </p:txBody>
      </p:sp>
      <p:sp>
        <p:nvSpPr>
          <p:cNvPr id="3" name="Zástupný obsah 2">
            <a:extLst>
              <a:ext uri="{FF2B5EF4-FFF2-40B4-BE49-F238E27FC236}">
                <a16:creationId xmlns:a16="http://schemas.microsoft.com/office/drawing/2014/main" id="{126178AA-BC15-A36D-00A1-0A961E7BF201}"/>
              </a:ext>
            </a:extLst>
          </p:cNvPr>
          <p:cNvSpPr>
            <a:spLocks noGrp="1"/>
          </p:cNvSpPr>
          <p:nvPr>
            <p:ph idx="1"/>
          </p:nvPr>
        </p:nvSpPr>
        <p:spPr/>
        <p:txBody>
          <a:bodyPr/>
          <a:lstStyle/>
          <a:p>
            <a:r>
              <a:rPr lang="cs-CZ" sz="2000" dirty="0"/>
              <a:t>poptávka po potravinách (o 50% větší světové populace)</a:t>
            </a:r>
          </a:p>
          <a:p>
            <a:r>
              <a:rPr lang="cs-CZ" sz="2000" dirty="0"/>
              <a:t>na zemědělství převedeno 10</a:t>
            </a:r>
            <a:r>
              <a:rPr lang="cs-CZ" sz="2000" baseline="30000" dirty="0"/>
              <a:t>9</a:t>
            </a:r>
            <a:r>
              <a:rPr lang="cs-CZ" sz="2000" dirty="0"/>
              <a:t> ha přírodních ekosystémů</a:t>
            </a:r>
          </a:p>
          <a:p>
            <a:r>
              <a:rPr lang="cs-CZ" sz="2000" dirty="0"/>
              <a:t>doprovázeno 2,4 - 2,7 -násobným nárůstem eutrofizace terestrických, sladkovodních a pobřežních mořských ekosystémů v důsledku používání N a P hnojiv</a:t>
            </a:r>
          </a:p>
          <a:p>
            <a:r>
              <a:rPr lang="cs-CZ" sz="2000" dirty="0"/>
              <a:t>nárůst použití pesticidů</a:t>
            </a:r>
          </a:p>
          <a:p>
            <a:r>
              <a:rPr lang="cs-CZ" sz="2000" dirty="0"/>
              <a:t>bezprecedentní degradace ekosystémů a ztráta ekosystémových služeb a vyhynutí druhů</a:t>
            </a:r>
          </a:p>
        </p:txBody>
      </p:sp>
      <p:sp>
        <p:nvSpPr>
          <p:cNvPr id="4" name="Zástupný symbol pro číslo snímku 3">
            <a:extLst>
              <a:ext uri="{FF2B5EF4-FFF2-40B4-BE49-F238E27FC236}">
                <a16:creationId xmlns:a16="http://schemas.microsoft.com/office/drawing/2014/main" id="{45DED3AE-9DB1-8853-A5FB-8200D977642C}"/>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sp>
        <p:nvSpPr>
          <p:cNvPr id="6" name="TextovéPole 5">
            <a:extLst>
              <a:ext uri="{FF2B5EF4-FFF2-40B4-BE49-F238E27FC236}">
                <a16:creationId xmlns:a16="http://schemas.microsoft.com/office/drawing/2014/main" id="{E33F8A64-9127-1A7B-064F-B3732F99A380}"/>
              </a:ext>
            </a:extLst>
          </p:cNvPr>
          <p:cNvSpPr txBox="1"/>
          <p:nvPr/>
        </p:nvSpPr>
        <p:spPr>
          <a:xfrm>
            <a:off x="4241100" y="6170922"/>
            <a:ext cx="6649403" cy="523220"/>
          </a:xfrm>
          <a:prstGeom prst="rect">
            <a:avLst/>
          </a:prstGeom>
          <a:noFill/>
        </p:spPr>
        <p:txBody>
          <a:bodyPr wrap="square">
            <a:spAutoFit/>
          </a:bodyPr>
          <a:lstStyle/>
          <a:p>
            <a:pPr algn="l"/>
            <a:r>
              <a:rPr lang="cs-CZ" sz="1400" dirty="0" err="1">
                <a:effectLst/>
                <a:latin typeface="roboto" panose="02000000000000000000" pitchFamily="2" charset="0"/>
              </a:rPr>
              <a:t>Tilman</a:t>
            </a:r>
            <a:r>
              <a:rPr lang="cs-CZ" sz="1400" dirty="0">
                <a:effectLst/>
                <a:latin typeface="roboto" panose="02000000000000000000" pitchFamily="2" charset="0"/>
              </a:rPr>
              <a:t> D. et al. (2001): </a:t>
            </a:r>
            <a:r>
              <a:rPr lang="cs-CZ" sz="1400" dirty="0" err="1">
                <a:effectLst/>
                <a:latin typeface="roboto" panose="02000000000000000000" pitchFamily="2" charset="0"/>
              </a:rPr>
              <a:t>Forecasting</a:t>
            </a:r>
            <a:r>
              <a:rPr lang="cs-CZ" sz="1400" dirty="0">
                <a:effectLst/>
                <a:latin typeface="roboto" panose="02000000000000000000" pitchFamily="2" charset="0"/>
              </a:rPr>
              <a:t> </a:t>
            </a:r>
            <a:r>
              <a:rPr lang="cs-CZ" sz="1400" dirty="0" err="1">
                <a:effectLst/>
                <a:latin typeface="roboto" panose="02000000000000000000" pitchFamily="2" charset="0"/>
              </a:rPr>
              <a:t>Agriculturally</a:t>
            </a:r>
            <a:r>
              <a:rPr lang="cs-CZ" sz="1400" dirty="0">
                <a:effectLst/>
                <a:latin typeface="roboto" panose="02000000000000000000" pitchFamily="2" charset="0"/>
              </a:rPr>
              <a:t> </a:t>
            </a:r>
            <a:r>
              <a:rPr lang="cs-CZ" sz="1400" dirty="0" err="1">
                <a:effectLst/>
                <a:latin typeface="roboto" panose="02000000000000000000" pitchFamily="2" charset="0"/>
              </a:rPr>
              <a:t>Driven</a:t>
            </a:r>
            <a:r>
              <a:rPr lang="cs-CZ" sz="1400" dirty="0">
                <a:effectLst/>
                <a:latin typeface="roboto" panose="02000000000000000000" pitchFamily="2" charset="0"/>
              </a:rPr>
              <a:t> </a:t>
            </a:r>
            <a:r>
              <a:rPr lang="cs-CZ" sz="1400" dirty="0" err="1">
                <a:effectLst/>
                <a:latin typeface="roboto" panose="02000000000000000000" pitchFamily="2" charset="0"/>
              </a:rPr>
              <a:t>Global</a:t>
            </a:r>
            <a:r>
              <a:rPr lang="cs-CZ" sz="1400" dirty="0">
                <a:effectLst/>
                <a:latin typeface="roboto" panose="02000000000000000000" pitchFamily="2" charset="0"/>
              </a:rPr>
              <a:t> Environmental </a:t>
            </a:r>
            <a:r>
              <a:rPr lang="cs-CZ" sz="1400" dirty="0" err="1">
                <a:effectLst/>
                <a:latin typeface="roboto" panose="02000000000000000000" pitchFamily="2" charset="0"/>
              </a:rPr>
              <a:t>Change</a:t>
            </a:r>
            <a:r>
              <a:rPr lang="cs-CZ" sz="1400" dirty="0">
                <a:effectLst/>
                <a:latin typeface="roboto" panose="02000000000000000000" pitchFamily="2" charset="0"/>
              </a:rPr>
              <a:t>. Science 292: 281-84. DOI:</a:t>
            </a:r>
            <a:r>
              <a:rPr lang="cs-CZ" sz="1400" strike="noStrike" dirty="0">
                <a:effectLst/>
                <a:latin typeface="roboto" panose="02000000000000000000" pitchFamily="2" charset="0"/>
                <a:hlinkClick r:id="rId2">
                  <a:extLst>
                    <a:ext uri="{A12FA001-AC4F-418D-AE19-62706E023703}">
                      <ahyp:hlinkClr xmlns:ahyp="http://schemas.microsoft.com/office/drawing/2018/hyperlinkcolor" val="tx"/>
                    </a:ext>
                  </a:extLst>
                </a:hlinkClick>
              </a:rPr>
              <a:t>10.1126/science.1057544</a:t>
            </a:r>
            <a:endParaRPr lang="cs-CZ" sz="1400" dirty="0"/>
          </a:p>
        </p:txBody>
      </p:sp>
      <p:pic>
        <p:nvPicPr>
          <p:cNvPr id="8" name="Obrázek 7">
            <a:extLst>
              <a:ext uri="{FF2B5EF4-FFF2-40B4-BE49-F238E27FC236}">
                <a16:creationId xmlns:a16="http://schemas.microsoft.com/office/drawing/2014/main" id="{6B5E8E91-375C-2D95-4B26-650D80C38F6C}"/>
              </a:ext>
            </a:extLst>
          </p:cNvPr>
          <p:cNvPicPr>
            <a:picLocks noChangeAspect="1"/>
          </p:cNvPicPr>
          <p:nvPr/>
        </p:nvPicPr>
        <p:blipFill>
          <a:blip r:embed="rId3"/>
          <a:stretch>
            <a:fillRect/>
          </a:stretch>
        </p:blipFill>
        <p:spPr>
          <a:xfrm>
            <a:off x="0" y="3515211"/>
            <a:ext cx="12192000" cy="2314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2219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0327" y="110167"/>
            <a:ext cx="4378290" cy="3137857"/>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4">
            <a:clrChange>
              <a:clrFrom>
                <a:srgbClr val="FFFFFF"/>
              </a:clrFrom>
              <a:clrTo>
                <a:srgbClr val="FFFFFF">
                  <a:alpha val="0"/>
                </a:srgbClr>
              </a:clrTo>
            </a:clrChange>
          </a:blip>
          <a:stretch>
            <a:fillRect/>
          </a:stretch>
        </p:blipFill>
        <p:spPr>
          <a:xfrm>
            <a:off x="3688921" y="3935110"/>
            <a:ext cx="5738400" cy="2937718"/>
          </a:xfrm>
          <a:prstGeom prst="rect">
            <a:avLst/>
          </a:prstGeom>
        </p:spPr>
      </p:pic>
      <p:sp>
        <p:nvSpPr>
          <p:cNvPr id="2" name="Nadpis 1"/>
          <p:cNvSpPr>
            <a:spLocks noGrp="1"/>
          </p:cNvSpPr>
          <p:nvPr>
            <p:ph type="title"/>
          </p:nvPr>
        </p:nvSpPr>
        <p:spPr/>
        <p:txBody>
          <a:bodyPr/>
          <a:lstStyle/>
          <a:p>
            <a:r>
              <a:rPr lang="cs-CZ" noProof="0" dirty="0"/>
              <a:t>Kontaminace půdy</a:t>
            </a:r>
            <a:endParaRPr lang="en-US" noProof="0" dirty="0"/>
          </a:p>
        </p:txBody>
      </p:sp>
      <p:sp>
        <p:nvSpPr>
          <p:cNvPr id="4" name="Zástupný symbol pro obsah 3"/>
          <p:cNvSpPr>
            <a:spLocks noGrp="1"/>
          </p:cNvSpPr>
          <p:nvPr>
            <p:ph idx="1"/>
          </p:nvPr>
        </p:nvSpPr>
        <p:spPr>
          <a:xfrm>
            <a:off x="704850" y="1212782"/>
            <a:ext cx="10906125" cy="4778443"/>
          </a:xfrm>
        </p:spPr>
        <p:txBody>
          <a:bodyPr/>
          <a:lstStyle/>
          <a:p>
            <a:pPr marL="0" indent="0">
              <a:buNone/>
            </a:pPr>
            <a:r>
              <a:rPr lang="en-US" sz="2000" b="1" dirty="0"/>
              <a:t>E</a:t>
            </a:r>
            <a:r>
              <a:rPr lang="cs-CZ" sz="2000" b="1" dirty="0" err="1"/>
              <a:t>vropa</a:t>
            </a:r>
            <a:r>
              <a:rPr lang="cs-CZ" sz="2000" b="1" dirty="0"/>
              <a:t> </a:t>
            </a:r>
            <a:r>
              <a:rPr lang="en-US" sz="2000" baseline="30000" dirty="0"/>
              <a:t>[10,11,12,13] </a:t>
            </a:r>
            <a:r>
              <a:rPr lang="en-US" sz="2000" b="1" dirty="0"/>
              <a:t>:</a:t>
            </a:r>
          </a:p>
          <a:p>
            <a:r>
              <a:rPr lang="en-US" sz="2000" dirty="0"/>
              <a:t>2</a:t>
            </a:r>
            <a:r>
              <a:rPr lang="cs-CZ" sz="2000" dirty="0"/>
              <a:t>,</a:t>
            </a:r>
            <a:r>
              <a:rPr lang="en-US" sz="2000" dirty="0"/>
              <a:t>5</a:t>
            </a:r>
            <a:r>
              <a:rPr lang="cs-CZ" sz="2000" dirty="0"/>
              <a:t> </a:t>
            </a:r>
            <a:r>
              <a:rPr lang="en-US" sz="2000" dirty="0"/>
              <a:t>–</a:t>
            </a:r>
            <a:r>
              <a:rPr lang="cs-CZ" sz="2000" dirty="0"/>
              <a:t> </a:t>
            </a:r>
            <a:r>
              <a:rPr lang="en-US" sz="2000" dirty="0"/>
              <a:t>3</a:t>
            </a:r>
            <a:r>
              <a:rPr lang="cs-CZ" sz="2000" dirty="0"/>
              <a:t>,</a:t>
            </a:r>
            <a:r>
              <a:rPr lang="en-US" sz="2000" dirty="0"/>
              <a:t>5 mil. </a:t>
            </a:r>
            <a:r>
              <a:rPr lang="cs-CZ" sz="2000" dirty="0"/>
              <a:t>míst se znečišťujícími aktivitami</a:t>
            </a:r>
          </a:p>
          <a:p>
            <a:r>
              <a:rPr lang="en-US" sz="2000" dirty="0"/>
              <a:t>250 000 – 350 000 </a:t>
            </a:r>
            <a:r>
              <a:rPr lang="cs-CZ" sz="2000" dirty="0"/>
              <a:t>potřebuje </a:t>
            </a:r>
            <a:r>
              <a:rPr lang="cs-CZ" sz="2000" dirty="0" err="1"/>
              <a:t>remediaci</a:t>
            </a:r>
            <a:endParaRPr lang="en-US" sz="2000" baseline="30000" dirty="0"/>
          </a:p>
          <a:p>
            <a:r>
              <a:rPr lang="cs-CZ" sz="2000" dirty="0"/>
              <a:t>náklady</a:t>
            </a:r>
            <a:r>
              <a:rPr lang="en-US" sz="2000" dirty="0"/>
              <a:t>: 2</a:t>
            </a:r>
            <a:r>
              <a:rPr lang="cs-CZ" sz="2000" dirty="0"/>
              <a:t>,</a:t>
            </a:r>
            <a:r>
              <a:rPr lang="en-US" sz="2000" dirty="0"/>
              <a:t>4-17</a:t>
            </a:r>
            <a:r>
              <a:rPr lang="cs-CZ" sz="2000" dirty="0"/>
              <a:t>,</a:t>
            </a:r>
            <a:r>
              <a:rPr lang="en-US" sz="2000" dirty="0"/>
              <a:t>3 </a:t>
            </a:r>
            <a:r>
              <a:rPr lang="cs-CZ" sz="2000" dirty="0"/>
              <a:t>mld. </a:t>
            </a:r>
            <a:r>
              <a:rPr lang="en-US" sz="2000" dirty="0"/>
              <a:t>EUR/</a:t>
            </a:r>
            <a:r>
              <a:rPr lang="cs-CZ" sz="2000" dirty="0"/>
              <a:t>r</a:t>
            </a:r>
            <a:r>
              <a:rPr lang="en-US" sz="2000" dirty="0"/>
              <a:t> + 2 </a:t>
            </a:r>
            <a:r>
              <a:rPr lang="cs-CZ" sz="2000" dirty="0"/>
              <a:t>mld. </a:t>
            </a:r>
            <a:r>
              <a:rPr lang="en-US" sz="2000" dirty="0"/>
              <a:t>EUR/</a:t>
            </a:r>
            <a:r>
              <a:rPr lang="cs-CZ" sz="2000" dirty="0"/>
              <a:t>r</a:t>
            </a:r>
            <a:r>
              <a:rPr lang="en-US" sz="2000" dirty="0"/>
              <a:t> </a:t>
            </a:r>
            <a:r>
              <a:rPr lang="cs-CZ" sz="2000" dirty="0"/>
              <a:t>na </a:t>
            </a:r>
            <a:r>
              <a:rPr lang="cs-CZ" sz="2000" dirty="0" err="1"/>
              <a:t>remediaci</a:t>
            </a:r>
            <a:r>
              <a:rPr lang="en-US" sz="2000" dirty="0"/>
              <a:t> </a:t>
            </a:r>
            <a:r>
              <a:rPr lang="en-US" sz="2000" baseline="30000" dirty="0"/>
              <a:t>[14,12]</a:t>
            </a:r>
          </a:p>
          <a:p>
            <a:pPr marL="0" indent="0">
              <a:buNone/>
            </a:pPr>
            <a:endParaRPr lang="cs-CZ" sz="2000" b="1" dirty="0"/>
          </a:p>
          <a:p>
            <a:pPr marL="0" indent="0">
              <a:buNone/>
            </a:pPr>
            <a:r>
              <a:rPr lang="cs-CZ" sz="2000" b="1" dirty="0"/>
              <a:t>Č</a:t>
            </a:r>
            <a:r>
              <a:rPr lang="en-US" sz="2000" b="1" dirty="0"/>
              <a:t>R</a:t>
            </a:r>
            <a:r>
              <a:rPr lang="en-US" sz="2000" baseline="30000" dirty="0"/>
              <a:t> [15]</a:t>
            </a:r>
            <a:endParaRPr lang="en-US" sz="2000" b="1" dirty="0"/>
          </a:p>
          <a:p>
            <a:r>
              <a:rPr lang="en-US" sz="2000" dirty="0"/>
              <a:t>7 000 - 10 000 </a:t>
            </a:r>
            <a:r>
              <a:rPr lang="cs-CZ" sz="2000" dirty="0"/>
              <a:t>kontaminovaných míst</a:t>
            </a:r>
            <a:endParaRPr lang="en-US" sz="200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29</a:t>
            </a:fld>
            <a:endParaRPr lang="cs-CZ" altLang="cs-CZ"/>
          </a:p>
        </p:txBody>
      </p:sp>
      <p:pic>
        <p:nvPicPr>
          <p:cNvPr id="7" name="Obrázek 6"/>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16321" y="3275761"/>
            <a:ext cx="3436403" cy="3569330"/>
          </a:xfrm>
          <a:prstGeom prst="rect">
            <a:avLst/>
          </a:prstGeom>
        </p:spPr>
      </p:pic>
      <p:sp>
        <p:nvSpPr>
          <p:cNvPr id="8" name="TextovéPole 7"/>
          <p:cNvSpPr txBox="1"/>
          <p:nvPr/>
        </p:nvSpPr>
        <p:spPr>
          <a:xfrm>
            <a:off x="10878374" y="2006179"/>
            <a:ext cx="35752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11</a:t>
            </a:r>
            <a:r>
              <a:rPr lang="en-US" sz="1400" dirty="0">
                <a:latin typeface="+mn-lt"/>
              </a:rPr>
              <a:t>]</a:t>
            </a:r>
            <a:endParaRPr lang="en-GB" sz="1400" dirty="0">
              <a:latin typeface="+mn-lt"/>
            </a:endParaRPr>
          </a:p>
        </p:txBody>
      </p:sp>
      <p:sp>
        <p:nvSpPr>
          <p:cNvPr id="9" name="TextovéPole 8"/>
          <p:cNvSpPr txBox="1"/>
          <p:nvPr/>
        </p:nvSpPr>
        <p:spPr>
          <a:xfrm>
            <a:off x="8165811" y="6455554"/>
            <a:ext cx="619328"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12,13</a:t>
            </a:r>
            <a:r>
              <a:rPr lang="en-US" sz="1400" dirty="0">
                <a:latin typeface="+mn-lt"/>
              </a:rPr>
              <a:t>]</a:t>
            </a:r>
            <a:endParaRPr lang="en-GB" sz="1400" dirty="0">
              <a:latin typeface="+mn-lt"/>
            </a:endParaRPr>
          </a:p>
        </p:txBody>
      </p:sp>
      <p:pic>
        <p:nvPicPr>
          <p:cNvPr id="14" name="Obrázek 13"/>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7209" y="3911720"/>
            <a:ext cx="3878454" cy="2317630"/>
          </a:xfrm>
          <a:prstGeom prst="rect">
            <a:avLst/>
          </a:prstGeom>
          <a:ln>
            <a:noFill/>
          </a:ln>
          <a:effectLst>
            <a:outerShdw blurRad="292100" dist="139700" dir="2700000" algn="tl" rotWithShape="0">
              <a:srgbClr val="333333">
                <a:alpha val="65000"/>
              </a:srgbClr>
            </a:outerShdw>
          </a:effectLst>
        </p:spPr>
      </p:pic>
      <p:sp>
        <p:nvSpPr>
          <p:cNvPr id="15" name="TextovéPole 14"/>
          <p:cNvSpPr txBox="1"/>
          <p:nvPr/>
        </p:nvSpPr>
        <p:spPr>
          <a:xfrm>
            <a:off x="3570749" y="4326514"/>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5113300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3</a:t>
            </a:fld>
            <a:endParaRPr lang="cs-CZ" altLang="cs-CZ"/>
          </a:p>
        </p:txBody>
      </p:sp>
      <p:pic>
        <p:nvPicPr>
          <p:cNvPr id="7" name="Obrázek 6">
            <a:extLst>
              <a:ext uri="{FF2B5EF4-FFF2-40B4-BE49-F238E27FC236}">
                <a16:creationId xmlns:a16="http://schemas.microsoft.com/office/drawing/2014/main" id="{56FEB9E5-74B3-4F1E-BBB3-01CD75F9EB0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943304" y="1212781"/>
            <a:ext cx="7994695" cy="5516031"/>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C1045D35-9981-4BB6-AA76-0DC32B806A45}"/>
              </a:ext>
            </a:extLst>
          </p:cNvPr>
          <p:cNvSpPr txBox="1"/>
          <p:nvPr/>
        </p:nvSpPr>
        <p:spPr>
          <a:xfrm rot="1088007">
            <a:off x="600545" y="3874348"/>
            <a:ext cx="2973450" cy="2308324"/>
          </a:xfrm>
          <a:prstGeom prst="rect">
            <a:avLst/>
          </a:prstGeom>
          <a:noFill/>
        </p:spPr>
        <p:txBody>
          <a:bodyPr wrap="square">
            <a:spAutoFit/>
          </a:bodyPr>
          <a:lstStyle/>
          <a:p>
            <a:pPr algn="ctr"/>
            <a:r>
              <a:rPr lang="cs-CZ" b="1" baseline="0" dirty="0" err="1"/>
              <a:t>Mahatmá</a:t>
            </a:r>
            <a:r>
              <a:rPr lang="cs-CZ" b="1" baseline="0" dirty="0"/>
              <a:t> </a:t>
            </a:r>
            <a:r>
              <a:rPr lang="cs-CZ" b="1" baseline="0" dirty="0" err="1"/>
              <a:t>Gándí</a:t>
            </a:r>
            <a:r>
              <a:rPr lang="cs-CZ" baseline="0" dirty="0"/>
              <a:t>: </a:t>
            </a:r>
            <a:r>
              <a:rPr lang="cs-CZ" dirty="0"/>
              <a:t>“Zapomenout pečovat o půdu znamená zapomenout sami na sebe“</a:t>
            </a:r>
          </a:p>
        </p:txBody>
      </p:sp>
    </p:spTree>
    <p:extLst>
      <p:ext uri="{BB962C8B-B14F-4D97-AF65-F5344CB8AC3E}">
        <p14:creationId xmlns:p14="http://schemas.microsoft.com/office/powerpoint/2010/main" val="384598128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30</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42263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31</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2420240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32</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16707647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52942" y="4138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noProof="0" dirty="0"/>
              <a:t>Dopady</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33</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5409145" y="98812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2099426" y="2913129"/>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524001"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7547543">
            <a:off x="5804173" y="3602833"/>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4380718" y="2256892"/>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4263072">
            <a:off x="3170771" y="3436405"/>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pic>
        <p:nvPicPr>
          <p:cNvPr id="14" name="Obráze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2214" y="3609024"/>
            <a:ext cx="3241629" cy="3237289"/>
          </a:xfrm>
          <a:prstGeom prst="rect">
            <a:avLst/>
          </a:prstGeom>
        </p:spPr>
      </p:pic>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6" name="TextovéPole 15"/>
          <p:cNvSpPr txBox="1"/>
          <p:nvPr/>
        </p:nvSpPr>
        <p:spPr>
          <a:xfrm>
            <a:off x="10298174" y="370643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
        <p:nvSpPr>
          <p:cNvPr id="17" name="TextovéPole 16"/>
          <p:cNvSpPr txBox="1"/>
          <p:nvPr/>
        </p:nvSpPr>
        <p:spPr>
          <a:xfrm>
            <a:off x="10354978" y="101211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375202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10" presetClass="entr" presetSubtype="0" repeatCount="indefinite"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E2E768-467B-4EF7-93AA-4AFD255AB877}"/>
              </a:ext>
            </a:extLst>
          </p:cNvPr>
          <p:cNvSpPr>
            <a:spLocks noGrp="1"/>
          </p:cNvSpPr>
          <p:nvPr>
            <p:ph type="title"/>
          </p:nvPr>
        </p:nvSpPr>
        <p:spPr/>
        <p:txBody>
          <a:bodyPr/>
          <a:lstStyle/>
          <a:p>
            <a:r>
              <a:rPr lang="cs-CZ" dirty="0"/>
              <a:t>Pilíře ochrany půdy</a:t>
            </a:r>
          </a:p>
        </p:txBody>
      </p:sp>
      <p:sp>
        <p:nvSpPr>
          <p:cNvPr id="3" name="Zástupný obsah 2">
            <a:extLst>
              <a:ext uri="{FF2B5EF4-FFF2-40B4-BE49-F238E27FC236}">
                <a16:creationId xmlns:a16="http://schemas.microsoft.com/office/drawing/2014/main" id="{C51DE516-5013-4736-8D6B-C228E8E26B3A}"/>
              </a:ext>
            </a:extLst>
          </p:cNvPr>
          <p:cNvSpPr>
            <a:spLocks noGrp="1"/>
          </p:cNvSpPr>
          <p:nvPr>
            <p:ph idx="1"/>
          </p:nvPr>
        </p:nvSpPr>
        <p:spPr/>
        <p:txBody>
          <a:bodyPr/>
          <a:lstStyle/>
          <a:p>
            <a:r>
              <a:rPr lang="cs-CZ" sz="2400" b="1" dirty="0"/>
              <a:t>politika </a:t>
            </a:r>
            <a:br>
              <a:rPr lang="cs-CZ" sz="2400" dirty="0"/>
            </a:br>
            <a:r>
              <a:rPr lang="cs-CZ" sz="2400" dirty="0"/>
              <a:t>strategie, deklarace, charty ... národní, mezinárodní</a:t>
            </a:r>
          </a:p>
          <a:p>
            <a:r>
              <a:rPr lang="cs-CZ" sz="2400" b="1" dirty="0"/>
              <a:t>legislativa </a:t>
            </a:r>
            <a:br>
              <a:rPr lang="cs-CZ" sz="2400" b="1" dirty="0"/>
            </a:br>
            <a:r>
              <a:rPr lang="cs-CZ" sz="2400" dirty="0"/>
              <a:t>rámcová – ochrana půdy nebo určité půdy /ZPF/, konkrétní – limity, regulace procesů/dějů, hospodaření ...</a:t>
            </a:r>
          </a:p>
          <a:p>
            <a:r>
              <a:rPr lang="cs-CZ" sz="2400" b="1" dirty="0"/>
              <a:t>ekonomické nástroje</a:t>
            </a:r>
            <a:br>
              <a:rPr lang="cs-CZ" sz="2400" dirty="0"/>
            </a:br>
            <a:r>
              <a:rPr lang="cs-CZ" sz="2400" dirty="0"/>
              <a:t>dotace, poplatky, pokuty, daně</a:t>
            </a:r>
          </a:p>
          <a:p>
            <a:r>
              <a:rPr lang="cs-CZ" sz="2400" b="1" dirty="0"/>
              <a:t>praktická opatření chránící půdu</a:t>
            </a:r>
            <a:br>
              <a:rPr lang="cs-CZ" sz="2400" b="1" dirty="0"/>
            </a:br>
            <a:r>
              <a:rPr lang="cs-CZ" sz="2400" dirty="0"/>
              <a:t>před erozí, zábory, kontaminací; postupy hospodaření ...</a:t>
            </a:r>
          </a:p>
          <a:p>
            <a:r>
              <a:rPr lang="cs-CZ" sz="2400" b="1" dirty="0"/>
              <a:t>výzkum a vývoj</a:t>
            </a:r>
            <a:br>
              <a:rPr lang="cs-CZ" sz="2400" b="1" dirty="0"/>
            </a:br>
            <a:r>
              <a:rPr lang="cs-CZ" sz="2400" dirty="0"/>
              <a:t>monitoring, poznání dějů, vývoj nástrojů (vč. těch legislativních), jak na to ...</a:t>
            </a:r>
          </a:p>
          <a:p>
            <a:r>
              <a:rPr lang="cs-CZ" sz="2400" b="1" dirty="0"/>
              <a:t>osvěta</a:t>
            </a:r>
            <a:br>
              <a:rPr lang="cs-CZ" sz="2400" dirty="0"/>
            </a:br>
            <a:r>
              <a:rPr lang="cs-CZ" sz="2400" dirty="0"/>
              <a:t>vzdělávání, výchova, informace</a:t>
            </a:r>
          </a:p>
        </p:txBody>
      </p:sp>
      <p:sp>
        <p:nvSpPr>
          <p:cNvPr id="4" name="Zástupný symbol pro číslo snímku 3">
            <a:extLst>
              <a:ext uri="{FF2B5EF4-FFF2-40B4-BE49-F238E27FC236}">
                <a16:creationId xmlns:a16="http://schemas.microsoft.com/office/drawing/2014/main" id="{E35A9718-B039-4162-9965-7A0C6831CE11}"/>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Tree>
    <p:extLst>
      <p:ext uri="{BB962C8B-B14F-4D97-AF65-F5344CB8AC3E}">
        <p14:creationId xmlns:p14="http://schemas.microsoft.com/office/powerpoint/2010/main" val="164475469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Ochrana půdy</a:t>
            </a:r>
            <a:endParaRPr lang="en-US" dirty="0"/>
          </a:p>
        </p:txBody>
      </p:sp>
      <p:sp>
        <p:nvSpPr>
          <p:cNvPr id="3" name="Zástupný symbol pro obsah 2"/>
          <p:cNvSpPr>
            <a:spLocks noGrp="1"/>
          </p:cNvSpPr>
          <p:nvPr>
            <p:ph idx="1"/>
          </p:nvPr>
        </p:nvSpPr>
        <p:spPr/>
        <p:txBody>
          <a:bodyPr/>
          <a:lstStyle/>
          <a:p>
            <a:pPr marL="0" indent="0">
              <a:buNone/>
            </a:pPr>
            <a:r>
              <a:rPr lang="cs-CZ" sz="2400" b="1" dirty="0"/>
              <a:t>současné </a:t>
            </a:r>
            <a:r>
              <a:rPr lang="en-US" sz="2400" b="1" dirty="0" err="1"/>
              <a:t>legislativní</a:t>
            </a:r>
            <a:r>
              <a:rPr lang="en-US" sz="2400" b="1" dirty="0"/>
              <a:t>, </a:t>
            </a:r>
            <a:r>
              <a:rPr lang="en-US" sz="2400" b="1" dirty="0" err="1"/>
              <a:t>ekonomické</a:t>
            </a:r>
            <a:r>
              <a:rPr lang="en-US" sz="2400" b="1" dirty="0"/>
              <a:t> a </a:t>
            </a:r>
            <a:r>
              <a:rPr lang="en-US" sz="2400" b="1" dirty="0" err="1"/>
              <a:t>etické</a:t>
            </a:r>
            <a:r>
              <a:rPr lang="en-US" sz="2400" b="1" dirty="0"/>
              <a:t> </a:t>
            </a:r>
            <a:r>
              <a:rPr lang="cs-CZ" sz="2400" b="1" dirty="0"/>
              <a:t>prostředí je velmi nepříznivé pro </a:t>
            </a:r>
            <a:r>
              <a:rPr lang="en-US" sz="2400" b="1" dirty="0" err="1"/>
              <a:t>zachování</a:t>
            </a:r>
            <a:r>
              <a:rPr lang="en-US" sz="2400" b="1" dirty="0"/>
              <a:t> </a:t>
            </a:r>
            <a:r>
              <a:rPr lang="en-US" sz="2400" b="1" dirty="0" err="1"/>
              <a:t>kvality</a:t>
            </a:r>
            <a:r>
              <a:rPr lang="en-US" sz="2400" b="1" dirty="0"/>
              <a:t> </a:t>
            </a:r>
            <a:r>
              <a:rPr lang="en-US" sz="2400" b="1" dirty="0" err="1"/>
              <a:t>půdy</a:t>
            </a:r>
            <a:endParaRPr lang="cs-CZ" sz="2400" b="1" dirty="0"/>
          </a:p>
          <a:p>
            <a:endParaRPr lang="cs-CZ" sz="2400" dirty="0"/>
          </a:p>
          <a:p>
            <a:r>
              <a:rPr lang="en-US" sz="2400" dirty="0" err="1"/>
              <a:t>soukromé</a:t>
            </a:r>
            <a:r>
              <a:rPr lang="en-US" sz="2400" dirty="0"/>
              <a:t> </a:t>
            </a:r>
            <a:r>
              <a:rPr lang="en-US" sz="2400" dirty="0" err="1"/>
              <a:t>vlastnictví</a:t>
            </a:r>
            <a:r>
              <a:rPr lang="en-US" sz="2400" dirty="0"/>
              <a:t> </a:t>
            </a:r>
            <a:r>
              <a:rPr lang="en-US" sz="2400" dirty="0" err="1"/>
              <a:t>půdy</a:t>
            </a:r>
            <a:r>
              <a:rPr lang="cs-CZ" sz="2400" dirty="0"/>
              <a:t> </a:t>
            </a:r>
            <a:r>
              <a:rPr lang="cs-CZ" sz="2400" dirty="0">
                <a:sym typeface="Wingdings" panose="05000000000000000000" pitchFamily="2" charset="2"/>
              </a:rPr>
              <a:t> </a:t>
            </a:r>
            <a:r>
              <a:rPr lang="en-US" sz="2400" dirty="0" err="1"/>
              <a:t>obtížn</a:t>
            </a:r>
            <a:r>
              <a:rPr lang="cs-CZ" sz="2400" dirty="0"/>
              <a:t>é </a:t>
            </a:r>
            <a:r>
              <a:rPr lang="en-US" sz="2400" dirty="0" err="1"/>
              <a:t>prosaz</a:t>
            </a:r>
            <a:r>
              <a:rPr lang="cs-CZ" sz="2400" dirty="0"/>
              <a:t>ování </a:t>
            </a:r>
            <a:r>
              <a:rPr lang="en-US" sz="2400" dirty="0" err="1"/>
              <a:t>legislativní</a:t>
            </a:r>
            <a:r>
              <a:rPr lang="cs-CZ" sz="2400" dirty="0"/>
              <a:t>ch</a:t>
            </a:r>
            <a:r>
              <a:rPr lang="en-US" sz="2400" dirty="0"/>
              <a:t> </a:t>
            </a:r>
            <a:r>
              <a:rPr lang="en-US" sz="2400" dirty="0" err="1"/>
              <a:t>nástroj</a:t>
            </a:r>
            <a:r>
              <a:rPr lang="cs-CZ" sz="2400" dirty="0"/>
              <a:t>ů </a:t>
            </a:r>
            <a:r>
              <a:rPr lang="en-US" sz="2400" dirty="0" err="1"/>
              <a:t>ochrany</a:t>
            </a:r>
            <a:r>
              <a:rPr lang="cs-CZ" sz="2400" dirty="0"/>
              <a:t> + stav, kde zisky jdou do korporací a ztráty hradí společnost</a:t>
            </a:r>
          </a:p>
          <a:p>
            <a:r>
              <a:rPr lang="en-US" sz="2400" dirty="0" err="1"/>
              <a:t>na</a:t>
            </a:r>
            <a:r>
              <a:rPr lang="en-US" sz="2400" dirty="0"/>
              <a:t> </a:t>
            </a:r>
            <a:r>
              <a:rPr lang="en-US" sz="2400" dirty="0" err="1"/>
              <a:t>úrovni</a:t>
            </a:r>
            <a:r>
              <a:rPr lang="en-US" sz="2400" dirty="0"/>
              <a:t> EU </a:t>
            </a:r>
            <a:r>
              <a:rPr lang="cs-CZ" sz="2400" dirty="0"/>
              <a:t>není zatím </a:t>
            </a:r>
            <a:r>
              <a:rPr lang="en-US" sz="2400" dirty="0" err="1"/>
              <a:t>žádný</a:t>
            </a:r>
            <a:r>
              <a:rPr lang="en-US" sz="2400" dirty="0"/>
              <a:t> </a:t>
            </a:r>
            <a:r>
              <a:rPr lang="en-US" sz="2400" dirty="0" err="1"/>
              <a:t>předpis</a:t>
            </a:r>
            <a:r>
              <a:rPr lang="cs-CZ" sz="2400" dirty="0"/>
              <a:t> pro </a:t>
            </a:r>
            <a:r>
              <a:rPr lang="en-US" sz="2400" dirty="0" err="1"/>
              <a:t>její</a:t>
            </a:r>
            <a:r>
              <a:rPr lang="en-US" sz="2400" dirty="0"/>
              <a:t> </a:t>
            </a:r>
            <a:r>
              <a:rPr lang="en-US" sz="2400" dirty="0" err="1"/>
              <a:t>ochranu</a:t>
            </a:r>
            <a:r>
              <a:rPr lang="cs-CZ" sz="2400" dirty="0"/>
              <a:t> (pro </a:t>
            </a:r>
            <a:r>
              <a:rPr lang="en-US" sz="2400" dirty="0" err="1"/>
              <a:t>biodiverzitu</a:t>
            </a:r>
            <a:r>
              <a:rPr lang="en-US" sz="2400" dirty="0"/>
              <a:t> 3, pro </a:t>
            </a:r>
            <a:r>
              <a:rPr lang="en-US" sz="2400" dirty="0" err="1"/>
              <a:t>vodu</a:t>
            </a:r>
            <a:r>
              <a:rPr lang="en-US" sz="2400" dirty="0"/>
              <a:t> 5</a:t>
            </a:r>
            <a:r>
              <a:rPr lang="cs-CZ" sz="2400" dirty="0"/>
              <a:t>, </a:t>
            </a:r>
            <a:r>
              <a:rPr lang="en-US" sz="2400" dirty="0"/>
              <a:t>pro </a:t>
            </a:r>
            <a:r>
              <a:rPr lang="en-US" sz="2400" dirty="0" err="1"/>
              <a:t>ovzduší</a:t>
            </a:r>
            <a:r>
              <a:rPr lang="en-US" sz="2400" dirty="0"/>
              <a:t> a </a:t>
            </a:r>
            <a:r>
              <a:rPr lang="en-US" sz="2400" dirty="0" err="1"/>
              <a:t>klima</a:t>
            </a:r>
            <a:r>
              <a:rPr lang="en-US" sz="2400" dirty="0"/>
              <a:t> 5</a:t>
            </a:r>
            <a:r>
              <a:rPr lang="cs-CZ" sz="2400" dirty="0"/>
              <a:t>)</a:t>
            </a:r>
          </a:p>
          <a:p>
            <a:r>
              <a:rPr lang="en-US" sz="2400" dirty="0" err="1"/>
              <a:t>Evropsk</a:t>
            </a:r>
            <a:r>
              <a:rPr lang="cs-CZ" sz="2400" dirty="0"/>
              <a:t>á</a:t>
            </a:r>
            <a:r>
              <a:rPr lang="en-US" sz="2400" dirty="0"/>
              <a:t> </a:t>
            </a:r>
            <a:r>
              <a:rPr lang="en-US" sz="2400" dirty="0" err="1"/>
              <a:t>směrnice</a:t>
            </a:r>
            <a:r>
              <a:rPr lang="en-US" sz="2400" dirty="0"/>
              <a:t> </a:t>
            </a:r>
            <a:r>
              <a:rPr lang="en-US" sz="2400" dirty="0" err="1"/>
              <a:t>na</a:t>
            </a:r>
            <a:r>
              <a:rPr lang="en-US" sz="2400" dirty="0"/>
              <a:t> </a:t>
            </a:r>
            <a:r>
              <a:rPr lang="en-US" sz="2400" dirty="0" err="1"/>
              <a:t>ochranu</a:t>
            </a:r>
            <a:r>
              <a:rPr lang="en-US" sz="2400" dirty="0"/>
              <a:t> </a:t>
            </a:r>
            <a:r>
              <a:rPr lang="en-US" sz="2400" dirty="0" err="1"/>
              <a:t>půdy</a:t>
            </a:r>
            <a:r>
              <a:rPr lang="cs-CZ" sz="2400" dirty="0"/>
              <a:t> (2006) zamítnuta </a:t>
            </a:r>
          </a:p>
          <a:p>
            <a:r>
              <a:rPr lang="cs-CZ" sz="2400" dirty="0"/>
              <a:t>v</a:t>
            </a:r>
            <a:r>
              <a:rPr lang="en-US" sz="2400" dirty="0"/>
              <a:t> ČR </a:t>
            </a:r>
            <a:r>
              <a:rPr lang="cs-CZ" sz="2400" dirty="0"/>
              <a:t>z</a:t>
            </a:r>
            <a:r>
              <a:rPr lang="en-US" sz="2400" dirty="0" err="1"/>
              <a:t>ákon</a:t>
            </a:r>
            <a:r>
              <a:rPr lang="en-US" sz="2400" dirty="0"/>
              <a:t> </a:t>
            </a:r>
            <a:r>
              <a:rPr lang="en-US" sz="2400" dirty="0" err="1"/>
              <a:t>na</a:t>
            </a:r>
            <a:r>
              <a:rPr lang="en-US" sz="2400" dirty="0"/>
              <a:t> </a:t>
            </a:r>
            <a:r>
              <a:rPr lang="en-US" sz="2400" dirty="0" err="1"/>
              <a:t>ochranu</a:t>
            </a:r>
            <a:r>
              <a:rPr lang="en-US" sz="2400" dirty="0"/>
              <a:t> </a:t>
            </a:r>
            <a:r>
              <a:rPr lang="en-US" sz="2400" dirty="0" err="1"/>
              <a:t>zemědělského</a:t>
            </a:r>
            <a:r>
              <a:rPr lang="en-US" sz="2400" dirty="0"/>
              <a:t> </a:t>
            </a:r>
            <a:r>
              <a:rPr lang="en-US" sz="2400" dirty="0" err="1"/>
              <a:t>půdního</a:t>
            </a:r>
            <a:r>
              <a:rPr lang="en-US" sz="2400" dirty="0"/>
              <a:t> </a:t>
            </a:r>
            <a:r>
              <a:rPr lang="en-US" sz="2400" dirty="0" err="1"/>
              <a:t>fondu</a:t>
            </a:r>
            <a:r>
              <a:rPr lang="en-US" sz="2400" dirty="0"/>
              <a:t> (334/1992 Sb.)</a:t>
            </a:r>
            <a:endParaRPr lang="cs-CZ" sz="2400" dirty="0"/>
          </a:p>
          <a:p>
            <a:r>
              <a:rPr lang="cs-CZ" sz="2400" dirty="0"/>
              <a:t>... další kontext viz. ŽP a zemědělství ...</a:t>
            </a:r>
          </a:p>
          <a:p>
            <a:r>
              <a:rPr lang="cs-CZ" sz="2400" b="1" dirty="0">
                <a:solidFill>
                  <a:srgbClr val="FF0000"/>
                </a:solidFill>
              </a:rPr>
              <a:t>nyní ale SOIL MISSION !!!!!</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5" name="Picture 4" descr="logo2"/>
          <p:cNvPicPr>
            <a:picLocks noChangeAspect="1" noChangeArrowheads="1"/>
          </p:cNvPicPr>
          <p:nvPr/>
        </p:nvPicPr>
        <p:blipFill>
          <a:blip r:embed="rId2" cstate="print"/>
          <a:srcRect/>
          <a:stretch>
            <a:fillRect/>
          </a:stretch>
        </p:blipFill>
        <p:spPr bwMode="auto">
          <a:xfrm>
            <a:off x="10091194" y="5304282"/>
            <a:ext cx="1424531" cy="1424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79572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06DEE9-D503-49AB-A903-0D1EEB0EFE1C}"/>
              </a:ext>
            </a:extLst>
          </p:cNvPr>
          <p:cNvSpPr>
            <a:spLocks noGrp="1"/>
          </p:cNvSpPr>
          <p:nvPr>
            <p:ph type="title"/>
          </p:nvPr>
        </p:nvSpPr>
        <p:spPr>
          <a:xfrm>
            <a:off x="219456" y="91440"/>
            <a:ext cx="11296269" cy="975359"/>
          </a:xfrm>
        </p:spPr>
        <p:txBody>
          <a:bodyPr/>
          <a:lstStyle/>
          <a:p>
            <a:r>
              <a:rPr lang="cs-CZ" sz="3600" kern="0" dirty="0">
                <a:cs typeface="Arial"/>
              </a:rPr>
              <a:t>EU </a:t>
            </a:r>
            <a:r>
              <a:rPr lang="cs-CZ" sz="3600" kern="0" dirty="0" err="1">
                <a:cs typeface="Arial"/>
              </a:rPr>
              <a:t>Missions</a:t>
            </a:r>
            <a:r>
              <a:rPr lang="cs-CZ" sz="3600" kern="0" dirty="0">
                <a:cs typeface="Arial"/>
              </a:rPr>
              <a:t>: </a:t>
            </a:r>
            <a:br>
              <a:rPr lang="cs-CZ" sz="3600" kern="0" dirty="0">
                <a:cs typeface="Arial"/>
              </a:rPr>
            </a:br>
            <a:r>
              <a:rPr lang="cs-CZ" sz="3600" kern="0" dirty="0" err="1">
                <a:cs typeface="Arial"/>
                <a:hlinkClick r:id="rId4"/>
              </a:rPr>
              <a:t>Soil</a:t>
            </a:r>
            <a:r>
              <a:rPr lang="cs-CZ" sz="3600" kern="0" dirty="0">
                <a:cs typeface="Arial"/>
                <a:hlinkClick r:id="rId4"/>
              </a:rPr>
              <a:t> </a:t>
            </a:r>
            <a:r>
              <a:rPr lang="cs-CZ" sz="3600" kern="0" dirty="0" err="1">
                <a:cs typeface="Arial"/>
                <a:hlinkClick r:id="rId4"/>
              </a:rPr>
              <a:t>Deal</a:t>
            </a:r>
            <a:r>
              <a:rPr lang="cs-CZ" sz="3600" kern="0" dirty="0">
                <a:cs typeface="Arial"/>
                <a:hlinkClick r:id="rId4"/>
              </a:rPr>
              <a:t> </a:t>
            </a:r>
            <a:r>
              <a:rPr lang="cs-CZ" sz="3600" kern="0" dirty="0" err="1">
                <a:cs typeface="Arial"/>
                <a:hlinkClick r:id="rId4"/>
              </a:rPr>
              <a:t>for</a:t>
            </a:r>
            <a:r>
              <a:rPr lang="cs-CZ" sz="3600" kern="0" dirty="0">
                <a:cs typeface="Arial"/>
                <a:hlinkClick r:id="rId4"/>
              </a:rPr>
              <a:t> </a:t>
            </a:r>
            <a:r>
              <a:rPr lang="cs-CZ" sz="3600" kern="0" dirty="0" err="1">
                <a:cs typeface="Arial"/>
                <a:hlinkClick r:id="rId4"/>
              </a:rPr>
              <a:t>Europe</a:t>
            </a:r>
            <a:r>
              <a:rPr lang="cs-CZ" sz="3600" kern="0" dirty="0">
                <a:cs typeface="Arial"/>
              </a:rPr>
              <a:t> </a:t>
            </a:r>
            <a:br>
              <a:rPr lang="en-US" sz="3600" kern="0" dirty="0">
                <a:cs typeface="Arial"/>
              </a:rPr>
            </a:br>
            <a:endParaRPr lang="cs-CZ" sz="3600" dirty="0"/>
          </a:p>
        </p:txBody>
      </p:sp>
      <p:sp>
        <p:nvSpPr>
          <p:cNvPr id="3" name="Zástupný obsah 2">
            <a:extLst>
              <a:ext uri="{FF2B5EF4-FFF2-40B4-BE49-F238E27FC236}">
                <a16:creationId xmlns:a16="http://schemas.microsoft.com/office/drawing/2014/main" id="{6D4858B6-537A-4629-B247-871FAA5D16E6}"/>
              </a:ext>
            </a:extLst>
          </p:cNvPr>
          <p:cNvSpPr>
            <a:spLocks noGrp="1"/>
          </p:cNvSpPr>
          <p:nvPr>
            <p:ph idx="1"/>
          </p:nvPr>
        </p:nvSpPr>
        <p:spPr/>
        <p:txBody>
          <a:bodyPr/>
          <a:lstStyle/>
          <a:p>
            <a:endParaRPr lang="cs-CZ" sz="2400" dirty="0"/>
          </a:p>
          <a:p>
            <a:endParaRPr lang="cs-CZ" sz="2400" dirty="0"/>
          </a:p>
          <a:p>
            <a:endParaRPr lang="cs-CZ" sz="2400" dirty="0"/>
          </a:p>
        </p:txBody>
      </p:sp>
      <p:sp>
        <p:nvSpPr>
          <p:cNvPr id="4" name="Zástupný symbol pro číslo snímku 3">
            <a:extLst>
              <a:ext uri="{FF2B5EF4-FFF2-40B4-BE49-F238E27FC236}">
                <a16:creationId xmlns:a16="http://schemas.microsoft.com/office/drawing/2014/main" id="{7D7AD03E-7581-4654-A1C0-A23E8C4E74A6}"/>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6" name="Obrázek 5" descr="Obsah obrázku text&#10;&#10;Popis byl vytvořen automaticky">
            <a:extLst>
              <a:ext uri="{FF2B5EF4-FFF2-40B4-BE49-F238E27FC236}">
                <a16:creationId xmlns:a16="http://schemas.microsoft.com/office/drawing/2014/main" id="{9B9CFC25-57D1-4D1A-BD5A-C21F89D631CC}"/>
              </a:ext>
            </a:extLst>
          </p:cNvPr>
          <p:cNvPicPr>
            <a:picLocks noChangeAspect="1"/>
          </p:cNvPicPr>
          <p:nvPr/>
        </p:nvPicPr>
        <p:blipFill rotWithShape="1">
          <a:blip r:embed="rId5"/>
          <a:srcRect l="8335" t="37175" r="72562" b="28210"/>
          <a:stretch/>
        </p:blipFill>
        <p:spPr bwMode="auto">
          <a:xfrm>
            <a:off x="5107892" y="2988564"/>
            <a:ext cx="3348549" cy="3869436"/>
          </a:xfrm>
          <a:prstGeom prst="rect">
            <a:avLst/>
          </a:prstGeom>
          <a:ln>
            <a:noFill/>
          </a:ln>
          <a:extLst>
            <a:ext uri="{53640926-AAD7-44D8-BBD7-CCE9431645EC}">
              <a14:shadowObscured xmlns:a14="http://schemas.microsoft.com/office/drawing/2010/main"/>
            </a:ext>
          </a:extLst>
        </p:spPr>
      </p:pic>
      <p:pic>
        <p:nvPicPr>
          <p:cNvPr id="7" name="Online médium 4" title="EU Mission &quot;A Soil Deal for Europe&quot; 2021 - #MissionSoil">
            <a:hlinkClick r:id="" action="ppaction://media"/>
            <a:extLst>
              <a:ext uri="{FF2B5EF4-FFF2-40B4-BE49-F238E27FC236}">
                <a16:creationId xmlns:a16="http://schemas.microsoft.com/office/drawing/2014/main" id="{7370CB27-10D0-45BF-AA10-2A7B59C79D06}"/>
              </a:ext>
            </a:extLst>
          </p:cNvPr>
          <p:cNvPicPr>
            <a:picLocks noRot="1" noChangeAspect="1"/>
          </p:cNvPicPr>
          <p:nvPr>
            <a:videoFile r:link="rId1"/>
          </p:nvPr>
        </p:nvPicPr>
        <p:blipFill>
          <a:blip r:embed="rId6"/>
          <a:stretch>
            <a:fillRect/>
          </a:stretch>
        </p:blipFill>
        <p:spPr>
          <a:xfrm>
            <a:off x="4918418" y="56387"/>
            <a:ext cx="3576680" cy="2020824"/>
          </a:xfrm>
          <a:prstGeom prst="rect">
            <a:avLst/>
          </a:prstGeom>
          <a:ln w="28575">
            <a:solidFill>
              <a:schemeClr val="tx1"/>
            </a:solidFill>
          </a:ln>
        </p:spPr>
      </p:pic>
      <p:pic>
        <p:nvPicPr>
          <p:cNvPr id="5" name="Online médium 4" title="EU Mission ‘A Soil Deal for Europe’, the CAP and carbon farming">
            <a:hlinkClick r:id="" action="ppaction://media"/>
            <a:extLst>
              <a:ext uri="{FF2B5EF4-FFF2-40B4-BE49-F238E27FC236}">
                <a16:creationId xmlns:a16="http://schemas.microsoft.com/office/drawing/2014/main" id="{480F586D-9BDC-7AC9-2974-5BAC89EFBA0A}"/>
              </a:ext>
            </a:extLst>
          </p:cNvPr>
          <p:cNvPicPr>
            <a:picLocks noRot="1" noChangeAspect="1"/>
          </p:cNvPicPr>
          <p:nvPr>
            <a:videoFile r:link="rId2"/>
          </p:nvPr>
        </p:nvPicPr>
        <p:blipFill>
          <a:blip r:embed="rId7"/>
          <a:stretch>
            <a:fillRect/>
          </a:stretch>
        </p:blipFill>
        <p:spPr>
          <a:xfrm>
            <a:off x="8615320" y="56387"/>
            <a:ext cx="3437405" cy="2020824"/>
          </a:xfrm>
          <a:prstGeom prst="rect">
            <a:avLst/>
          </a:prstGeom>
          <a:ln w="38100">
            <a:solidFill>
              <a:schemeClr val="tx1"/>
            </a:solidFill>
          </a:ln>
        </p:spPr>
      </p:pic>
      <p:sp>
        <p:nvSpPr>
          <p:cNvPr id="10" name="TextovéPole 9">
            <a:extLst>
              <a:ext uri="{FF2B5EF4-FFF2-40B4-BE49-F238E27FC236}">
                <a16:creationId xmlns:a16="http://schemas.microsoft.com/office/drawing/2014/main" id="{700A598E-B948-FB0C-FDCE-D1AE808346B5}"/>
              </a:ext>
            </a:extLst>
          </p:cNvPr>
          <p:cNvSpPr txBox="1"/>
          <p:nvPr/>
        </p:nvSpPr>
        <p:spPr>
          <a:xfrm>
            <a:off x="139275" y="1837943"/>
            <a:ext cx="4867825" cy="4293483"/>
          </a:xfrm>
          <a:prstGeom prst="rect">
            <a:avLst/>
          </a:prstGeom>
          <a:noFill/>
        </p:spPr>
        <p:txBody>
          <a:bodyPr wrap="square">
            <a:spAutoFit/>
          </a:bodyPr>
          <a:lstStyle/>
          <a:p>
            <a:pPr marL="342900" indent="-342900" algn="l">
              <a:spcAft>
                <a:spcPts val="600"/>
              </a:spcAft>
              <a:buFont typeface="Arial" panose="020B0604020202020204" pitchFamily="34" charset="0"/>
              <a:buChar char="•"/>
            </a:pPr>
            <a:r>
              <a:rPr lang="en-US" sz="2000" dirty="0">
                <a:solidFill>
                  <a:srgbClr val="404040"/>
                </a:solidFill>
                <a:effectLst/>
                <a:latin typeface="+mj-lt"/>
              </a:rPr>
              <a:t>60</a:t>
            </a:r>
            <a:r>
              <a:rPr lang="cs-CZ" sz="2000" dirty="0">
                <a:solidFill>
                  <a:srgbClr val="404040"/>
                </a:solidFill>
                <a:effectLst/>
                <a:latin typeface="+mj-lt"/>
              </a:rPr>
              <a:t>-</a:t>
            </a:r>
            <a:r>
              <a:rPr lang="en-US" sz="2000" dirty="0">
                <a:solidFill>
                  <a:srgbClr val="404040"/>
                </a:solidFill>
                <a:effectLst/>
                <a:latin typeface="+mj-lt"/>
              </a:rPr>
              <a:t>70% of EU soils are unhealthy</a:t>
            </a:r>
            <a:endParaRPr lang="cs-CZ" sz="2000" dirty="0">
              <a:solidFill>
                <a:srgbClr val="404040"/>
              </a:solidFill>
              <a:effectLst/>
              <a:latin typeface="+mj-lt"/>
            </a:endParaRPr>
          </a:p>
          <a:p>
            <a:pPr marL="342900" indent="-342900" algn="l">
              <a:spcAft>
                <a:spcPts val="600"/>
              </a:spcAft>
              <a:buFont typeface="Arial" panose="020B0604020202020204" pitchFamily="34" charset="0"/>
              <a:buChar char="•"/>
            </a:pPr>
            <a:r>
              <a:rPr lang="cs-CZ" sz="2000" dirty="0">
                <a:solidFill>
                  <a:srgbClr val="404040"/>
                </a:solidFill>
                <a:latin typeface="+mj-lt"/>
              </a:rPr>
              <a:t>s</a:t>
            </a:r>
            <a:r>
              <a:rPr lang="en-US" sz="2000" dirty="0">
                <a:solidFill>
                  <a:srgbClr val="404040"/>
                </a:solidFill>
                <a:effectLst/>
                <a:latin typeface="+mj-lt"/>
              </a:rPr>
              <a:t>oil</a:t>
            </a:r>
            <a:r>
              <a:rPr lang="cs-CZ" sz="2000" dirty="0">
                <a:solidFill>
                  <a:srgbClr val="404040"/>
                </a:solidFill>
                <a:effectLst/>
                <a:latin typeface="+mj-lt"/>
              </a:rPr>
              <a:t> </a:t>
            </a:r>
            <a:r>
              <a:rPr lang="cs-CZ" sz="2000" dirty="0" err="1">
                <a:solidFill>
                  <a:srgbClr val="404040"/>
                </a:solidFill>
                <a:effectLst/>
                <a:latin typeface="+mj-lt"/>
              </a:rPr>
              <a:t>is</a:t>
            </a:r>
            <a:r>
              <a:rPr lang="cs-CZ" sz="2000" dirty="0">
                <a:solidFill>
                  <a:srgbClr val="404040"/>
                </a:solidFill>
                <a:effectLst/>
                <a:latin typeface="+mj-lt"/>
              </a:rPr>
              <a:t> </a:t>
            </a:r>
            <a:r>
              <a:rPr lang="en-US" sz="2000" dirty="0">
                <a:solidFill>
                  <a:srgbClr val="404040"/>
                </a:solidFill>
                <a:effectLst/>
                <a:latin typeface="+mj-lt"/>
              </a:rPr>
              <a:t>fragile resource that needs </a:t>
            </a:r>
            <a:r>
              <a:rPr lang="cs-CZ" sz="2000" dirty="0" err="1">
                <a:solidFill>
                  <a:srgbClr val="404040"/>
                </a:solidFill>
                <a:effectLst/>
                <a:latin typeface="+mj-lt"/>
              </a:rPr>
              <a:t>protection</a:t>
            </a:r>
            <a:r>
              <a:rPr lang="cs-CZ" sz="2000" dirty="0">
                <a:solidFill>
                  <a:srgbClr val="404040"/>
                </a:solidFill>
                <a:effectLst/>
                <a:latin typeface="+mj-lt"/>
              </a:rPr>
              <a:t> </a:t>
            </a:r>
            <a:r>
              <a:rPr lang="en-US" sz="2000" dirty="0">
                <a:solidFill>
                  <a:srgbClr val="404040"/>
                </a:solidFill>
                <a:effectLst/>
                <a:latin typeface="+mj-lt"/>
              </a:rPr>
              <a:t>for future generations</a:t>
            </a:r>
            <a:endParaRPr lang="cs-CZ" sz="2000" dirty="0">
              <a:solidFill>
                <a:srgbClr val="404040"/>
              </a:solidFill>
              <a:effectLst/>
              <a:latin typeface="+mj-lt"/>
            </a:endParaRPr>
          </a:p>
          <a:p>
            <a:pPr marL="342900" indent="-342900" algn="l">
              <a:spcAft>
                <a:spcPts val="600"/>
              </a:spcAft>
              <a:buFont typeface="Arial" panose="020B0604020202020204" pitchFamily="34" charset="0"/>
              <a:buChar char="•"/>
            </a:pPr>
            <a:endParaRPr lang="en-US" sz="2000" dirty="0">
              <a:solidFill>
                <a:srgbClr val="404040"/>
              </a:solidFill>
              <a:effectLst/>
              <a:latin typeface="+mj-lt"/>
            </a:endParaRPr>
          </a:p>
          <a:p>
            <a:pPr marL="342900" indent="-342900" algn="l">
              <a:spcAft>
                <a:spcPts val="600"/>
              </a:spcAft>
              <a:buFont typeface="Arial" panose="020B0604020202020204" pitchFamily="34" charset="0"/>
              <a:buChar char="•"/>
            </a:pPr>
            <a:r>
              <a:rPr lang="cs-CZ" sz="2000" dirty="0">
                <a:solidFill>
                  <a:srgbClr val="404040"/>
                </a:solidFill>
                <a:effectLst/>
                <a:latin typeface="+mj-lt"/>
              </a:rPr>
              <a:t>the </a:t>
            </a:r>
            <a:r>
              <a:rPr lang="en-US" sz="2000" dirty="0">
                <a:solidFill>
                  <a:srgbClr val="404040"/>
                </a:solidFill>
                <a:effectLst/>
                <a:latin typeface="+mj-lt"/>
              </a:rPr>
              <a:t>Mission leads the transition towards healthy soils by</a:t>
            </a:r>
            <a:r>
              <a:rPr lang="cs-CZ" sz="2000" dirty="0">
                <a:solidFill>
                  <a:srgbClr val="404040"/>
                </a:solidFill>
                <a:effectLst/>
                <a:latin typeface="+mj-lt"/>
              </a:rPr>
              <a:t>:</a:t>
            </a:r>
          </a:p>
          <a:p>
            <a:pPr marL="539750" lvl="1" indent="-182563">
              <a:spcAft>
                <a:spcPts val="600"/>
              </a:spcAft>
              <a:buFont typeface="Arial" panose="020B0604020202020204" pitchFamily="34" charset="0"/>
              <a:buChar char="•"/>
            </a:pPr>
            <a:r>
              <a:rPr lang="cs-CZ" sz="1800" dirty="0">
                <a:solidFill>
                  <a:srgbClr val="404040"/>
                </a:solidFill>
                <a:effectLst/>
                <a:latin typeface="+mj-lt"/>
              </a:rPr>
              <a:t>R</a:t>
            </a:r>
            <a:r>
              <a:rPr lang="en-US" sz="1800" dirty="0">
                <a:solidFill>
                  <a:srgbClr val="404040"/>
                </a:solidFill>
                <a:effectLst/>
                <a:latin typeface="+mj-lt"/>
              </a:rPr>
              <a:t>&amp;</a:t>
            </a:r>
            <a:r>
              <a:rPr lang="cs-CZ" sz="1800" dirty="0">
                <a:solidFill>
                  <a:srgbClr val="404040"/>
                </a:solidFill>
                <a:effectLst/>
                <a:latin typeface="+mj-lt"/>
              </a:rPr>
              <a:t>I </a:t>
            </a:r>
            <a:r>
              <a:rPr lang="en-US" sz="1800" dirty="0" err="1">
                <a:solidFill>
                  <a:srgbClr val="404040"/>
                </a:solidFill>
                <a:effectLst/>
                <a:latin typeface="+mj-lt"/>
              </a:rPr>
              <a:t>programme</a:t>
            </a:r>
            <a:endParaRPr lang="cs-CZ" sz="1800" dirty="0">
              <a:solidFill>
                <a:srgbClr val="404040"/>
              </a:solidFill>
              <a:effectLst/>
              <a:latin typeface="+mj-lt"/>
            </a:endParaRPr>
          </a:p>
          <a:p>
            <a:pPr marL="539750" lvl="1" indent="-182563">
              <a:spcAft>
                <a:spcPts val="600"/>
              </a:spcAft>
              <a:buFont typeface="Arial" panose="020B0604020202020204" pitchFamily="34" charset="0"/>
              <a:buChar char="•"/>
            </a:pPr>
            <a:r>
              <a:rPr lang="en-US" sz="1800" dirty="0">
                <a:solidFill>
                  <a:srgbClr val="404040"/>
                </a:solidFill>
                <a:effectLst/>
                <a:latin typeface="+mj-lt"/>
              </a:rPr>
              <a:t>100 living labs and lighthouses</a:t>
            </a:r>
            <a:endParaRPr lang="cs-CZ" sz="1800" dirty="0">
              <a:solidFill>
                <a:srgbClr val="404040"/>
              </a:solidFill>
              <a:effectLst/>
              <a:latin typeface="+mj-lt"/>
            </a:endParaRPr>
          </a:p>
          <a:p>
            <a:pPr marL="539750" lvl="1" indent="-182563">
              <a:spcAft>
                <a:spcPts val="600"/>
              </a:spcAft>
              <a:buFont typeface="Arial" panose="020B0604020202020204" pitchFamily="34" charset="0"/>
              <a:buChar char="•"/>
            </a:pPr>
            <a:r>
              <a:rPr lang="en-US" sz="1800" dirty="0" err="1">
                <a:solidFill>
                  <a:srgbClr val="404040"/>
                </a:solidFill>
                <a:effectLst/>
                <a:latin typeface="+mj-lt"/>
              </a:rPr>
              <a:t>harmonised</a:t>
            </a:r>
            <a:r>
              <a:rPr lang="en-US" sz="1800" dirty="0">
                <a:solidFill>
                  <a:srgbClr val="404040"/>
                </a:solidFill>
                <a:effectLst/>
                <a:latin typeface="+mj-lt"/>
              </a:rPr>
              <a:t> soil monitoring</a:t>
            </a:r>
            <a:endParaRPr lang="cs-CZ" sz="1800" dirty="0">
              <a:solidFill>
                <a:srgbClr val="404040"/>
              </a:solidFill>
              <a:effectLst/>
              <a:latin typeface="+mj-lt"/>
            </a:endParaRPr>
          </a:p>
          <a:p>
            <a:pPr marL="539750" lvl="1" indent="-182563">
              <a:spcAft>
                <a:spcPts val="600"/>
              </a:spcAft>
              <a:buFont typeface="Arial" panose="020B0604020202020204" pitchFamily="34" charset="0"/>
              <a:buChar char="•"/>
            </a:pPr>
            <a:r>
              <a:rPr lang="en-US" sz="1800" dirty="0">
                <a:solidFill>
                  <a:srgbClr val="404040"/>
                </a:solidFill>
                <a:effectLst/>
                <a:latin typeface="+mj-lt"/>
              </a:rPr>
              <a:t>people’s awareness</a:t>
            </a:r>
          </a:p>
          <a:p>
            <a:pPr marL="539750" lvl="1" indent="-182563">
              <a:spcAft>
                <a:spcPts val="600"/>
              </a:spcAft>
              <a:buFont typeface="Arial" panose="020B0604020202020204" pitchFamily="34" charset="0"/>
              <a:buChar char="•"/>
            </a:pPr>
            <a:endParaRPr lang="en-US" sz="1800" b="1" i="0" dirty="0">
              <a:solidFill>
                <a:srgbClr val="404040"/>
              </a:solidFill>
              <a:effectLst/>
              <a:latin typeface="+mj-lt"/>
            </a:endParaRPr>
          </a:p>
          <a:p>
            <a:pPr marL="82550" indent="-182563">
              <a:spcAft>
                <a:spcPts val="600"/>
              </a:spcAft>
              <a:buFont typeface="Arial" panose="020B0604020202020204" pitchFamily="34" charset="0"/>
              <a:buChar char="•"/>
            </a:pPr>
            <a:r>
              <a:rPr lang="cs-CZ" sz="1800" b="1" i="0" dirty="0">
                <a:solidFill>
                  <a:srgbClr val="FF0000"/>
                </a:solidFill>
                <a:effectLst/>
                <a:latin typeface="+mj-lt"/>
              </a:rPr>
              <a:t>t</a:t>
            </a:r>
            <a:r>
              <a:rPr lang="en-US" sz="1800" b="1" i="0" dirty="0">
                <a:solidFill>
                  <a:srgbClr val="FF0000"/>
                </a:solidFill>
                <a:effectLst/>
                <a:latin typeface="+mj-lt"/>
              </a:rPr>
              <a:t>he 8 Mission objectives</a:t>
            </a:r>
            <a:r>
              <a:rPr lang="cs-CZ" sz="1800" b="1" i="0" dirty="0">
                <a:solidFill>
                  <a:srgbClr val="FF0000"/>
                </a:solidFill>
                <a:effectLst/>
                <a:latin typeface="+mj-lt"/>
              </a:rPr>
              <a:t> </a:t>
            </a:r>
            <a:r>
              <a:rPr lang="cs-CZ" sz="1800" b="1" i="0" dirty="0">
                <a:solidFill>
                  <a:srgbClr val="FF0000"/>
                </a:solidFill>
                <a:effectLst/>
                <a:latin typeface="+mj-lt"/>
                <a:sym typeface="Wingdings" panose="05000000000000000000" pitchFamily="2" charset="2"/>
              </a:rPr>
              <a:t></a:t>
            </a:r>
            <a:r>
              <a:rPr lang="en-US" sz="1800" b="1" i="0" dirty="0">
                <a:solidFill>
                  <a:srgbClr val="FF0000"/>
                </a:solidFill>
                <a:effectLst/>
                <a:latin typeface="+mj-lt"/>
                <a:sym typeface="Wingdings" panose="05000000000000000000" pitchFamily="2" charset="2"/>
              </a:rPr>
              <a:t> </a:t>
            </a:r>
            <a:r>
              <a:rPr lang="cs-CZ" sz="1800" b="1" i="0" dirty="0">
                <a:solidFill>
                  <a:srgbClr val="FF0000"/>
                </a:solidFill>
                <a:effectLst/>
                <a:latin typeface="+mj-lt"/>
                <a:sym typeface="Wingdings" panose="05000000000000000000" pitchFamily="2" charset="2"/>
              </a:rPr>
              <a:t></a:t>
            </a:r>
            <a:r>
              <a:rPr lang="en-US" sz="1800" b="1" i="0" dirty="0">
                <a:solidFill>
                  <a:srgbClr val="FF0000"/>
                </a:solidFill>
                <a:effectLst/>
                <a:latin typeface="+mj-lt"/>
                <a:sym typeface="Wingdings" panose="05000000000000000000" pitchFamily="2" charset="2"/>
              </a:rPr>
              <a:t> </a:t>
            </a:r>
            <a:r>
              <a:rPr lang="cs-CZ" sz="1800" b="1" i="0" dirty="0">
                <a:solidFill>
                  <a:srgbClr val="FF0000"/>
                </a:solidFill>
                <a:effectLst/>
                <a:latin typeface="+mj-lt"/>
                <a:sym typeface="Wingdings" panose="05000000000000000000" pitchFamily="2" charset="2"/>
              </a:rPr>
              <a:t></a:t>
            </a:r>
            <a:endParaRPr lang="en-US" sz="1800" b="1" i="0" dirty="0">
              <a:solidFill>
                <a:srgbClr val="FF0000"/>
              </a:solidFill>
              <a:effectLst/>
              <a:latin typeface="+mj-lt"/>
            </a:endParaRPr>
          </a:p>
        </p:txBody>
      </p:sp>
      <p:pic>
        <p:nvPicPr>
          <p:cNvPr id="11" name="Obrázek 10" descr="Obsah obrázku text&#10;&#10;Popis byl vytvořen automaticky">
            <a:extLst>
              <a:ext uri="{FF2B5EF4-FFF2-40B4-BE49-F238E27FC236}">
                <a16:creationId xmlns:a16="http://schemas.microsoft.com/office/drawing/2014/main" id="{6DF636D5-A82E-AE80-5E58-45C91DF5928A}"/>
              </a:ext>
            </a:extLst>
          </p:cNvPr>
          <p:cNvPicPr>
            <a:picLocks noChangeAspect="1"/>
          </p:cNvPicPr>
          <p:nvPr/>
        </p:nvPicPr>
        <p:blipFill rotWithShape="1">
          <a:blip r:embed="rId5"/>
          <a:srcRect l="47654" t="37175" r="33929" b="28210"/>
          <a:stretch/>
        </p:blipFill>
        <p:spPr bwMode="auto">
          <a:xfrm>
            <a:off x="8583780" y="2981817"/>
            <a:ext cx="3233701" cy="3876183"/>
          </a:xfrm>
          <a:prstGeom prst="rect">
            <a:avLst/>
          </a:prstGeom>
          <a:ln>
            <a:noFill/>
          </a:ln>
          <a:extLst>
            <a:ext uri="{53640926-AAD7-44D8-BBD7-CCE9431645EC}">
              <a14:shadowObscured xmlns:a14="http://schemas.microsoft.com/office/drawing/2010/main"/>
            </a:ext>
          </a:extLst>
        </p:spPr>
      </p:pic>
      <p:sp>
        <p:nvSpPr>
          <p:cNvPr id="13" name="TextovéPole 12">
            <a:extLst>
              <a:ext uri="{FF2B5EF4-FFF2-40B4-BE49-F238E27FC236}">
                <a16:creationId xmlns:a16="http://schemas.microsoft.com/office/drawing/2014/main" id="{48F5B0B8-0036-66A6-954D-F7A1D0AB855E}"/>
              </a:ext>
            </a:extLst>
          </p:cNvPr>
          <p:cNvSpPr txBox="1"/>
          <p:nvPr/>
        </p:nvSpPr>
        <p:spPr>
          <a:xfrm>
            <a:off x="5392674" y="2117389"/>
            <a:ext cx="6094476" cy="830997"/>
          </a:xfrm>
          <a:prstGeom prst="rect">
            <a:avLst/>
          </a:prstGeom>
          <a:noFill/>
        </p:spPr>
        <p:txBody>
          <a:bodyPr wrap="square">
            <a:spAutoFit/>
          </a:bodyPr>
          <a:lstStyle/>
          <a:p>
            <a:pPr algn="ctr"/>
            <a:r>
              <a:rPr lang="en-GB" sz="2400" b="1" i="1" dirty="0">
                <a:solidFill>
                  <a:srgbClr val="9100DC"/>
                </a:solidFill>
                <a:effectLst/>
                <a:latin typeface="Calibri" panose="020F0502020204030204" pitchFamily="34" charset="0"/>
                <a:ea typeface="Calibri" panose="020F0502020204030204" pitchFamily="34" charset="0"/>
              </a:rPr>
              <a:t>“75% of European soils as healthy or significantly improved by 2030”</a:t>
            </a:r>
            <a:endParaRPr lang="cs-CZ" b="1" i="1" dirty="0">
              <a:solidFill>
                <a:srgbClr val="9100DC"/>
              </a:solidFill>
            </a:endParaRPr>
          </a:p>
        </p:txBody>
      </p:sp>
      <p:sp>
        <p:nvSpPr>
          <p:cNvPr id="9" name="TextovéPole 8">
            <a:extLst>
              <a:ext uri="{FF2B5EF4-FFF2-40B4-BE49-F238E27FC236}">
                <a16:creationId xmlns:a16="http://schemas.microsoft.com/office/drawing/2014/main" id="{B12A469A-C269-E7FD-3E1B-539715EAC80E}"/>
              </a:ext>
            </a:extLst>
          </p:cNvPr>
          <p:cNvSpPr txBox="1"/>
          <p:nvPr/>
        </p:nvSpPr>
        <p:spPr>
          <a:xfrm>
            <a:off x="15811" y="6086058"/>
            <a:ext cx="6094476" cy="338554"/>
          </a:xfrm>
          <a:prstGeom prst="rect">
            <a:avLst/>
          </a:prstGeom>
          <a:noFill/>
        </p:spPr>
        <p:txBody>
          <a:bodyPr wrap="square">
            <a:spAutoFit/>
          </a:bodyPr>
          <a:lstStyle/>
          <a:p>
            <a:r>
              <a:rPr lang="cs-CZ" sz="1600" dirty="0">
                <a:hlinkClick r:id="rId8"/>
              </a:rPr>
              <a:t>https://mission-soil-platform.ec.europa.eu/</a:t>
            </a:r>
            <a:r>
              <a:rPr lang="cs-CZ" sz="1600" dirty="0"/>
              <a:t> </a:t>
            </a:r>
          </a:p>
        </p:txBody>
      </p:sp>
    </p:spTree>
    <p:extLst>
      <p:ext uri="{BB962C8B-B14F-4D97-AF65-F5344CB8AC3E}">
        <p14:creationId xmlns:p14="http://schemas.microsoft.com/office/powerpoint/2010/main" val="3982887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5" name="Obrázek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518"/>
            <a:ext cx="5178582" cy="687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78582" y="-17518"/>
            <a:ext cx="5196689" cy="686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rot="18009467">
            <a:off x="9930619" y="3189408"/>
            <a:ext cx="2589299" cy="461665"/>
          </a:xfrm>
          <a:prstGeom prst="rect">
            <a:avLst/>
          </a:prstGeom>
          <a:noFill/>
        </p:spPr>
        <p:txBody>
          <a:bodyPr wrap="none" rtlCol="0">
            <a:spAutoFit/>
          </a:bodyPr>
          <a:lstStyle/>
          <a:p>
            <a:r>
              <a:rPr lang="cs-CZ" dirty="0"/>
              <a:t>Díky za pozornost</a:t>
            </a:r>
            <a:endParaRPr lang="en-US" dirty="0"/>
          </a:p>
        </p:txBody>
      </p:sp>
    </p:spTree>
    <p:extLst>
      <p:ext uri="{BB962C8B-B14F-4D97-AF65-F5344CB8AC3E}">
        <p14:creationId xmlns:p14="http://schemas.microsoft.com/office/powerpoint/2010/main" val="39322705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 </a:t>
            </a:r>
            <a:r>
              <a:rPr lang="cs-CZ" sz="1200" dirty="0">
                <a:hlinkClick r:id="rId2"/>
              </a:rPr>
              <a:t>http://www.fao.org/soils-2015/en</a:t>
            </a:r>
            <a:r>
              <a:rPr lang="cs-CZ" sz="1200" dirty="0"/>
              <a:t> </a:t>
            </a:r>
          </a:p>
          <a:p>
            <a:pPr marL="0" indent="0">
              <a:buNone/>
            </a:pPr>
            <a:r>
              <a:rPr lang="cs-CZ" sz="1200" dirty="0"/>
              <a:t>2. </a:t>
            </a:r>
            <a:r>
              <a:rPr lang="cs-CZ" sz="1200" dirty="0" err="1"/>
              <a:t>Keesstra</a:t>
            </a:r>
            <a:r>
              <a:rPr lang="cs-CZ" sz="1200" dirty="0"/>
              <a:t> S.D., Bouma J., </a:t>
            </a:r>
            <a:r>
              <a:rPr lang="cs-CZ" sz="1200" dirty="0" err="1"/>
              <a:t>Wallinga</a:t>
            </a:r>
            <a:r>
              <a:rPr lang="cs-CZ" sz="1200" dirty="0"/>
              <a:t> J., </a:t>
            </a:r>
            <a:r>
              <a:rPr lang="cs-CZ" sz="1200" dirty="0" err="1"/>
              <a:t>Tittonell</a:t>
            </a:r>
            <a:r>
              <a:rPr lang="cs-CZ" sz="1200" dirty="0"/>
              <a:t> P.A., </a:t>
            </a:r>
            <a:r>
              <a:rPr lang="cs-CZ" sz="1200" dirty="0" err="1"/>
              <a:t>Putten</a:t>
            </a:r>
            <a:r>
              <a:rPr lang="cs-CZ" sz="1200" dirty="0"/>
              <a:t> </a:t>
            </a:r>
            <a:r>
              <a:rPr lang="cs-CZ" sz="1200" dirty="0" err="1"/>
              <a:t>W.H.v.d</a:t>
            </a:r>
            <a:r>
              <a:rPr lang="cs-CZ" sz="1200" dirty="0"/>
              <a:t>., Mol G., </a:t>
            </a:r>
            <a:r>
              <a:rPr lang="cs-CZ" sz="1200" dirty="0" err="1"/>
              <a:t>Jansen</a:t>
            </a:r>
            <a:r>
              <a:rPr lang="cs-CZ" sz="1200" dirty="0"/>
              <a:t> B., </a:t>
            </a:r>
            <a:r>
              <a:rPr lang="cs-CZ" sz="1200" dirty="0" err="1"/>
              <a:t>Fresco</a:t>
            </a:r>
            <a:r>
              <a:rPr lang="cs-CZ" sz="1200" dirty="0"/>
              <a:t> L.O. (2016): </a:t>
            </a:r>
            <a:r>
              <a:rPr lang="cs-CZ" sz="1200" dirty="0" err="1"/>
              <a:t>The</a:t>
            </a:r>
            <a:r>
              <a:rPr lang="cs-CZ" sz="1200" dirty="0"/>
              <a:t> </a:t>
            </a:r>
            <a:r>
              <a:rPr lang="cs-CZ" sz="1200" dirty="0" err="1"/>
              <a:t>significance</a:t>
            </a:r>
            <a:r>
              <a:rPr lang="cs-CZ" sz="1200" dirty="0"/>
              <a:t> </a:t>
            </a:r>
            <a:r>
              <a:rPr lang="cs-CZ" sz="1200" dirty="0" err="1"/>
              <a:t>of</a:t>
            </a:r>
            <a:r>
              <a:rPr lang="cs-CZ" sz="1200" dirty="0"/>
              <a:t> </a:t>
            </a:r>
            <a:r>
              <a:rPr lang="cs-CZ" sz="1200" dirty="0" err="1"/>
              <a:t>soils</a:t>
            </a:r>
            <a:r>
              <a:rPr lang="cs-CZ" sz="1200" dirty="0"/>
              <a:t> and </a:t>
            </a:r>
            <a:r>
              <a:rPr lang="cs-CZ" sz="1200" dirty="0" err="1"/>
              <a:t>soil</a:t>
            </a:r>
            <a:r>
              <a:rPr lang="cs-CZ" sz="1200" dirty="0"/>
              <a:t> science </a:t>
            </a:r>
            <a:r>
              <a:rPr lang="cs-CZ" sz="1200" dirty="0" err="1"/>
              <a:t>towards</a:t>
            </a:r>
            <a:r>
              <a:rPr lang="cs-CZ" sz="1200" dirty="0"/>
              <a:t> </a:t>
            </a:r>
            <a:r>
              <a:rPr lang="cs-CZ" sz="1200" dirty="0" err="1"/>
              <a:t>realization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t>
            </a:r>
            <a:r>
              <a:rPr lang="cs-CZ" sz="1200" dirty="0" err="1"/>
              <a:t>Sustainable</a:t>
            </a:r>
            <a:r>
              <a:rPr lang="cs-CZ" sz="1200" dirty="0"/>
              <a:t> </a:t>
            </a:r>
            <a:r>
              <a:rPr lang="cs-CZ" sz="1200" dirty="0" err="1"/>
              <a:t>Development</a:t>
            </a:r>
            <a:r>
              <a:rPr lang="cs-CZ" sz="1200" dirty="0"/>
              <a:t> </a:t>
            </a:r>
            <a:r>
              <a:rPr lang="cs-CZ" sz="1200" dirty="0" err="1"/>
              <a:t>Goals</a:t>
            </a:r>
            <a:r>
              <a:rPr lang="cs-CZ" sz="1200" dirty="0"/>
              <a:t>. </a:t>
            </a:r>
            <a:r>
              <a:rPr lang="cs-CZ" sz="1200" dirty="0" err="1"/>
              <a:t>Soil</a:t>
            </a:r>
            <a:r>
              <a:rPr lang="cs-CZ" sz="1200" dirty="0"/>
              <a:t> 2, 111-128.</a:t>
            </a:r>
          </a:p>
          <a:p>
            <a:pPr marL="0" indent="0">
              <a:buNone/>
            </a:pPr>
            <a:r>
              <a:rPr lang="cs-CZ" sz="1200" dirty="0"/>
              <a:t>3. </a:t>
            </a:r>
            <a:r>
              <a:rPr lang="cs-CZ" sz="1200" dirty="0" err="1"/>
              <a:t>Rockström</a:t>
            </a:r>
            <a:r>
              <a:rPr lang="cs-CZ" sz="1200" dirty="0"/>
              <a:t> J., </a:t>
            </a:r>
            <a:r>
              <a:rPr lang="cs-CZ" sz="1200" dirty="0" err="1"/>
              <a:t>Steffen</a:t>
            </a:r>
            <a:r>
              <a:rPr lang="cs-CZ" sz="1200" dirty="0"/>
              <a:t> W., </a:t>
            </a:r>
            <a:r>
              <a:rPr lang="cs-CZ" sz="1200" dirty="0" err="1"/>
              <a:t>Noone</a:t>
            </a:r>
            <a:r>
              <a:rPr lang="cs-CZ" sz="1200" dirty="0"/>
              <a:t> K., </a:t>
            </a:r>
            <a:r>
              <a:rPr lang="cs-CZ" sz="1200" dirty="0" err="1"/>
              <a:t>Persson</a:t>
            </a:r>
            <a:r>
              <a:rPr lang="cs-CZ" sz="1200" dirty="0"/>
              <a:t> Å., </a:t>
            </a:r>
            <a:r>
              <a:rPr lang="cs-CZ" sz="1200" dirty="0" err="1"/>
              <a:t>Chapin</a:t>
            </a:r>
            <a:r>
              <a:rPr lang="cs-CZ" sz="1200" dirty="0"/>
              <a:t> </a:t>
            </a:r>
            <a:r>
              <a:rPr lang="cs-CZ" sz="1200" dirty="0" err="1"/>
              <a:t>Iii</a:t>
            </a:r>
            <a:r>
              <a:rPr lang="cs-CZ" sz="1200" dirty="0"/>
              <a:t> F.S., </a:t>
            </a:r>
            <a:r>
              <a:rPr lang="cs-CZ" sz="1200" dirty="0" err="1"/>
              <a:t>Lambin</a:t>
            </a:r>
            <a:r>
              <a:rPr lang="cs-CZ" sz="1200" dirty="0"/>
              <a:t> E., </a:t>
            </a:r>
            <a:r>
              <a:rPr lang="cs-CZ" sz="1200" dirty="0" err="1"/>
              <a:t>Lenton</a:t>
            </a:r>
            <a:r>
              <a:rPr lang="cs-CZ" sz="1200" dirty="0"/>
              <a:t> T.M., </a:t>
            </a:r>
            <a:r>
              <a:rPr lang="cs-CZ" sz="1200" dirty="0" err="1"/>
              <a:t>Scheffer</a:t>
            </a:r>
            <a:r>
              <a:rPr lang="cs-CZ" sz="1200" dirty="0"/>
              <a:t> M., </a:t>
            </a:r>
            <a:r>
              <a:rPr lang="cs-CZ" sz="1200" dirty="0" err="1"/>
              <a:t>Folke</a:t>
            </a:r>
            <a:r>
              <a:rPr lang="cs-CZ" sz="1200" dirty="0"/>
              <a:t> C., </a:t>
            </a:r>
            <a:r>
              <a:rPr lang="cs-CZ" sz="1200" dirty="0" err="1"/>
              <a:t>Schellnhuber</a:t>
            </a:r>
            <a:r>
              <a:rPr lang="cs-CZ" sz="1200" dirty="0"/>
              <a:t> H.J. (2009): </a:t>
            </a:r>
            <a:r>
              <a:rPr lang="cs-CZ" sz="1200" dirty="0" err="1"/>
              <a:t>Planetary</a:t>
            </a:r>
            <a:r>
              <a:rPr lang="cs-CZ" sz="1200" dirty="0"/>
              <a:t> </a:t>
            </a:r>
            <a:r>
              <a:rPr lang="cs-CZ" sz="1200" dirty="0" err="1"/>
              <a:t>boundaries</a:t>
            </a:r>
            <a:r>
              <a:rPr lang="cs-CZ" sz="1200" dirty="0"/>
              <a:t>: </a:t>
            </a:r>
            <a:r>
              <a:rPr lang="cs-CZ" sz="1200" dirty="0" err="1"/>
              <a:t>exploring</a:t>
            </a:r>
            <a:r>
              <a:rPr lang="cs-CZ" sz="1200" dirty="0"/>
              <a:t> </a:t>
            </a:r>
            <a:r>
              <a:rPr lang="cs-CZ" sz="1200" dirty="0" err="1"/>
              <a:t>the</a:t>
            </a:r>
            <a:r>
              <a:rPr lang="cs-CZ" sz="1200" dirty="0"/>
              <a:t> </a:t>
            </a:r>
            <a:r>
              <a:rPr lang="cs-CZ" sz="1200" dirty="0" err="1"/>
              <a:t>safe</a:t>
            </a:r>
            <a:r>
              <a:rPr lang="cs-CZ" sz="1200" dirty="0"/>
              <a:t> </a:t>
            </a:r>
            <a:r>
              <a:rPr lang="cs-CZ" sz="1200" dirty="0" err="1"/>
              <a:t>operating</a:t>
            </a:r>
            <a:r>
              <a:rPr lang="cs-CZ" sz="1200" dirty="0"/>
              <a:t> </a:t>
            </a:r>
            <a:r>
              <a:rPr lang="cs-CZ" sz="1200" dirty="0" err="1"/>
              <a:t>space</a:t>
            </a:r>
            <a:r>
              <a:rPr lang="cs-CZ" sz="1200" dirty="0"/>
              <a:t> </a:t>
            </a:r>
            <a:r>
              <a:rPr lang="cs-CZ" sz="1200" dirty="0" err="1"/>
              <a:t>for</a:t>
            </a:r>
            <a:r>
              <a:rPr lang="cs-CZ" sz="1200" dirty="0"/>
              <a:t> humanity. </a:t>
            </a:r>
            <a:r>
              <a:rPr lang="cs-CZ" sz="1200" dirty="0" err="1"/>
              <a:t>Ecology</a:t>
            </a:r>
            <a:r>
              <a:rPr lang="cs-CZ" sz="1200" dirty="0"/>
              <a:t> and society 14</a:t>
            </a:r>
          </a:p>
          <a:p>
            <a:pPr marL="0" indent="0">
              <a:buNone/>
            </a:pPr>
            <a:r>
              <a:rPr lang="cs-CZ" sz="1200" dirty="0"/>
              <a:t>4. </a:t>
            </a:r>
            <a:r>
              <a:rPr lang="en-US" sz="1200" dirty="0"/>
              <a:t>UNEP (2002): Global Environment Outlook 3. Past, present and future perspectives. United Nations Environmental </a:t>
            </a:r>
            <a:r>
              <a:rPr lang="en-US" sz="1200" dirty="0" err="1"/>
              <a:t>Programme</a:t>
            </a:r>
            <a:r>
              <a:rPr lang="en-US" sz="1200" dirty="0"/>
              <a:t>. ISBN 9280720872</a:t>
            </a:r>
            <a:endParaRPr lang="cs-CZ" sz="1200" dirty="0"/>
          </a:p>
          <a:p>
            <a:pPr marL="0" indent="0">
              <a:buNone/>
            </a:pPr>
            <a:r>
              <a:rPr lang="cs-CZ" sz="1200" dirty="0"/>
              <a:t>5. </a:t>
            </a:r>
            <a:r>
              <a:rPr lang="en-US" sz="1200" dirty="0" err="1"/>
              <a:t>Oldeman</a:t>
            </a:r>
            <a:r>
              <a:rPr lang="en-US" sz="1200" dirty="0"/>
              <a:t> L.R. (1994): The global extent of land degradation. In Greenland D.J., </a:t>
            </a:r>
            <a:r>
              <a:rPr lang="en-US" sz="1200" dirty="0" err="1"/>
              <a:t>Szabolcs</a:t>
            </a:r>
            <a:r>
              <a:rPr lang="en-US" sz="1200" dirty="0"/>
              <a:t> I. (eds.): Land resilience and sustainable land use. p. 99–118. Wallingford: CABI</a:t>
            </a:r>
            <a:endParaRPr lang="cs-CZ" sz="1200" dirty="0"/>
          </a:p>
          <a:p>
            <a:pPr marL="0" indent="0">
              <a:buNone/>
            </a:pPr>
            <a:r>
              <a:rPr lang="cs-CZ" sz="1200" dirty="0"/>
              <a:t>6. </a:t>
            </a:r>
            <a:r>
              <a:rPr lang="en-US" sz="1200" dirty="0"/>
              <a:t>Heinrich-</a:t>
            </a:r>
            <a:r>
              <a:rPr lang="en-US" sz="1200" dirty="0" err="1"/>
              <a:t>Böll</a:t>
            </a:r>
            <a:r>
              <a:rPr lang="en-US" sz="1200" dirty="0"/>
              <a:t>-</a:t>
            </a:r>
            <a:r>
              <a:rPr lang="en-US" sz="1200" dirty="0" err="1"/>
              <a:t>Stiftung</a:t>
            </a:r>
            <a:r>
              <a:rPr lang="en-US" sz="1200" dirty="0"/>
              <a:t>, Institute for Advanced Sustainability Studies (2015): Soil Atlas: Facts and figures about earth, land and fields.</a:t>
            </a:r>
            <a:endParaRPr lang="cs-CZ" sz="1200" dirty="0"/>
          </a:p>
          <a:p>
            <a:pPr marL="0" indent="0">
              <a:buNone/>
            </a:pPr>
            <a:r>
              <a:rPr lang="cs-CZ" sz="1200" dirty="0"/>
              <a:t>7. FAO and ITPS (2015): Status </a:t>
            </a:r>
            <a:r>
              <a:rPr lang="cs-CZ" sz="1200" dirty="0" err="1"/>
              <a:t>of</a:t>
            </a:r>
            <a:r>
              <a:rPr lang="cs-CZ" sz="1200" dirty="0"/>
              <a:t> </a:t>
            </a:r>
            <a:r>
              <a:rPr lang="cs-CZ" sz="1200" dirty="0" err="1"/>
              <a:t>the</a:t>
            </a:r>
            <a:r>
              <a:rPr lang="cs-CZ" sz="1200" dirty="0"/>
              <a:t> </a:t>
            </a:r>
            <a:r>
              <a:rPr lang="cs-CZ" sz="1200" dirty="0" err="1"/>
              <a:t>World’s</a:t>
            </a:r>
            <a:r>
              <a:rPr lang="cs-CZ" sz="1200" dirty="0"/>
              <a:t> </a:t>
            </a:r>
            <a:r>
              <a:rPr lang="cs-CZ" sz="1200" dirty="0" err="1"/>
              <a:t>Soil</a:t>
            </a:r>
            <a:r>
              <a:rPr lang="cs-CZ" sz="1200" dirty="0"/>
              <a:t> </a:t>
            </a:r>
            <a:r>
              <a:rPr lang="cs-CZ" sz="1200" dirty="0" err="1"/>
              <a:t>Resources</a:t>
            </a:r>
            <a:r>
              <a:rPr lang="cs-CZ" sz="1200" dirty="0"/>
              <a:t> (SWSR) – </a:t>
            </a:r>
            <a:r>
              <a:rPr lang="cs-CZ" sz="1200" dirty="0" err="1"/>
              <a:t>Main</a:t>
            </a:r>
            <a:r>
              <a:rPr lang="cs-CZ" sz="1200" dirty="0"/>
              <a:t> Report. Food and </a:t>
            </a:r>
            <a:r>
              <a:rPr lang="cs-CZ" sz="1200" dirty="0" err="1"/>
              <a:t>Agriculture</a:t>
            </a:r>
            <a:r>
              <a:rPr lang="cs-CZ" sz="1200" dirty="0"/>
              <a:t> </a:t>
            </a:r>
            <a:r>
              <a:rPr lang="cs-CZ" sz="1200" dirty="0" err="1"/>
              <a:t>Organization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and </a:t>
            </a:r>
            <a:r>
              <a:rPr lang="cs-CZ" sz="1200" dirty="0" err="1"/>
              <a:t>Intergovernmental</a:t>
            </a:r>
            <a:r>
              <a:rPr lang="cs-CZ" sz="1200" dirty="0"/>
              <a:t> </a:t>
            </a:r>
            <a:r>
              <a:rPr lang="cs-CZ" sz="1200" dirty="0" err="1"/>
              <a:t>Technical</a:t>
            </a:r>
            <a:r>
              <a:rPr lang="cs-CZ" sz="1200" dirty="0"/>
              <a:t> Panel on </a:t>
            </a:r>
            <a:r>
              <a:rPr lang="cs-CZ" sz="1200" dirty="0" err="1"/>
              <a:t>Soils</a:t>
            </a:r>
            <a:r>
              <a:rPr lang="cs-CZ" sz="1200" dirty="0"/>
              <a:t>, Rome, Italy. ISBN </a:t>
            </a:r>
            <a:r>
              <a:rPr lang="cs-CZ" sz="1200" dirty="0" err="1"/>
              <a:t>ISBN</a:t>
            </a:r>
            <a:r>
              <a:rPr lang="cs-CZ" sz="1200" dirty="0"/>
              <a:t> 978-92-5-109004-6</a:t>
            </a:r>
          </a:p>
          <a:p>
            <a:pPr marL="0" indent="0">
              <a:buNone/>
            </a:pPr>
            <a:r>
              <a:rPr lang="cs-CZ" sz="1200" dirty="0"/>
              <a:t>8. https://population.un.org/wpp/Graphs/Probabilistic/POP/TOT/</a:t>
            </a:r>
          </a:p>
          <a:p>
            <a:pPr marL="0" indent="0">
              <a:buNone/>
            </a:pPr>
            <a:r>
              <a:rPr lang="cs-CZ" sz="1200" dirty="0"/>
              <a:t>9.Český úřad zeměměřický a katastrální (2018): Souhrnné přehledy o půdním fondu z údajů katastru nemovitostí České republiky. ISSN 1804-2422</a:t>
            </a:r>
          </a:p>
          <a:p>
            <a:pPr marL="0" indent="0">
              <a:buNone/>
            </a:pPr>
            <a:r>
              <a:rPr lang="cs-CZ" sz="1200" dirty="0"/>
              <a:t>10.EEA (2007): CSI 015 - </a:t>
            </a:r>
            <a:r>
              <a:rPr lang="cs-CZ" sz="1200" dirty="0" err="1"/>
              <a:t>Progress</a:t>
            </a:r>
            <a:r>
              <a:rPr lang="cs-CZ" sz="1200" dirty="0"/>
              <a:t> in management </a:t>
            </a:r>
            <a:r>
              <a:rPr lang="cs-CZ" sz="1200" dirty="0" err="1"/>
              <a:t>of</a:t>
            </a:r>
            <a:r>
              <a:rPr lang="cs-CZ" sz="1200" dirty="0"/>
              <a:t> </a:t>
            </a:r>
            <a:r>
              <a:rPr lang="cs-CZ" sz="1200" dirty="0" err="1"/>
              <a:t>contaminated</a:t>
            </a:r>
            <a:r>
              <a:rPr lang="cs-CZ" sz="1200" dirty="0"/>
              <a:t> </a:t>
            </a:r>
            <a:r>
              <a:rPr lang="cs-CZ" sz="1200" dirty="0" err="1"/>
              <a:t>sites</a:t>
            </a:r>
            <a:r>
              <a:rPr lang="cs-CZ" sz="1200" dirty="0"/>
              <a:t> - </a:t>
            </a:r>
            <a:r>
              <a:rPr lang="cs-CZ" sz="1200" dirty="0" err="1"/>
              <a:t>Assessment</a:t>
            </a:r>
            <a:r>
              <a:rPr lang="cs-CZ" sz="1200" dirty="0"/>
              <a:t> </a:t>
            </a:r>
            <a:r>
              <a:rPr lang="cs-CZ" sz="1200" dirty="0" err="1"/>
              <a:t>published</a:t>
            </a:r>
            <a:r>
              <a:rPr lang="cs-CZ" sz="1200" dirty="0"/>
              <a:t> </a:t>
            </a:r>
            <a:r>
              <a:rPr lang="cs-CZ" sz="1200" dirty="0" err="1"/>
              <a:t>Aug</a:t>
            </a:r>
            <a:r>
              <a:rPr lang="cs-CZ" sz="1200" dirty="0"/>
              <a:t> 2007. </a:t>
            </a:r>
            <a:r>
              <a:rPr lang="cs-CZ" sz="1200" dirty="0" err="1"/>
              <a:t>European</a:t>
            </a:r>
            <a:r>
              <a:rPr lang="cs-CZ" sz="1200" dirty="0"/>
              <a:t> </a:t>
            </a:r>
            <a:r>
              <a:rPr lang="cs-CZ" sz="1200" dirty="0" err="1"/>
              <a:t>Environmental</a:t>
            </a:r>
            <a:r>
              <a:rPr lang="cs-CZ" sz="1200" dirty="0"/>
              <a:t> </a:t>
            </a:r>
            <a:r>
              <a:rPr lang="cs-CZ" sz="1200" dirty="0" err="1"/>
              <a:t>Agency</a:t>
            </a:r>
            <a:r>
              <a:rPr lang="cs-CZ" sz="1200" dirty="0"/>
              <a:t>. www.eea.eu</a:t>
            </a:r>
          </a:p>
          <a:p>
            <a:pPr marL="0" indent="0">
              <a:buNone/>
            </a:pPr>
            <a:r>
              <a:rPr lang="cs-CZ" sz="1200" dirty="0"/>
              <a:t>11.Pérez A.P., </a:t>
            </a:r>
            <a:r>
              <a:rPr lang="cs-CZ" sz="1200" dirty="0" err="1"/>
              <a:t>Rodríguez</a:t>
            </a:r>
            <a:r>
              <a:rPr lang="cs-CZ" sz="1200" dirty="0"/>
              <a:t> </a:t>
            </a:r>
            <a:r>
              <a:rPr lang="cs-CZ" sz="1200" dirty="0" err="1"/>
              <a:t>Eugenio</a:t>
            </a:r>
            <a:r>
              <a:rPr lang="cs-CZ" sz="1200" dirty="0"/>
              <a:t> N. (2018): Status </a:t>
            </a:r>
            <a:r>
              <a:rPr lang="cs-CZ" sz="1200" dirty="0" err="1"/>
              <a:t>of</a:t>
            </a:r>
            <a:r>
              <a:rPr lang="cs-CZ" sz="1200" dirty="0"/>
              <a:t> </a:t>
            </a:r>
            <a:r>
              <a:rPr lang="cs-CZ" sz="1200" dirty="0" err="1"/>
              <a:t>local</a:t>
            </a:r>
            <a:r>
              <a:rPr lang="cs-CZ" sz="1200" dirty="0"/>
              <a:t> </a:t>
            </a:r>
            <a:r>
              <a:rPr lang="cs-CZ" sz="1200" dirty="0" err="1"/>
              <a:t>soil</a:t>
            </a:r>
            <a:r>
              <a:rPr lang="cs-CZ" sz="1200" dirty="0"/>
              <a:t> </a:t>
            </a:r>
            <a:r>
              <a:rPr lang="cs-CZ" sz="1200" dirty="0" err="1"/>
              <a:t>contamination</a:t>
            </a:r>
            <a:r>
              <a:rPr lang="cs-CZ" sz="1200" dirty="0"/>
              <a:t> in </a:t>
            </a:r>
            <a:r>
              <a:rPr lang="cs-CZ" sz="1200" dirty="0" err="1"/>
              <a:t>Europe</a:t>
            </a:r>
            <a:r>
              <a:rPr lang="cs-CZ" sz="1200" dirty="0"/>
              <a:t>: </a:t>
            </a:r>
            <a:r>
              <a:rPr lang="cs-CZ" sz="1200" dirty="0" err="1"/>
              <a:t>Revision</a:t>
            </a:r>
            <a:r>
              <a:rPr lang="cs-CZ" sz="1200" dirty="0"/>
              <a:t> </a:t>
            </a:r>
            <a:r>
              <a:rPr lang="cs-CZ" sz="1200" dirty="0" err="1"/>
              <a:t>of</a:t>
            </a:r>
            <a:r>
              <a:rPr lang="cs-CZ" sz="1200" dirty="0"/>
              <a:t> </a:t>
            </a:r>
            <a:r>
              <a:rPr lang="cs-CZ" sz="1200" dirty="0" err="1"/>
              <a:t>the</a:t>
            </a:r>
            <a:r>
              <a:rPr lang="cs-CZ" sz="1200" dirty="0"/>
              <a:t> </a:t>
            </a:r>
            <a:r>
              <a:rPr lang="cs-CZ" sz="1200" dirty="0" err="1"/>
              <a:t>indicator</a:t>
            </a:r>
            <a:r>
              <a:rPr lang="cs-CZ" sz="1200" dirty="0"/>
              <a:t> “</a:t>
            </a:r>
            <a:r>
              <a:rPr lang="cs-CZ" sz="1200" dirty="0" err="1"/>
              <a:t>Progress</a:t>
            </a:r>
            <a:r>
              <a:rPr lang="cs-CZ" sz="1200" dirty="0"/>
              <a:t> in </a:t>
            </a:r>
            <a:r>
              <a:rPr lang="cs-CZ" sz="1200" dirty="0" err="1"/>
              <a:t>the</a:t>
            </a:r>
            <a:r>
              <a:rPr lang="cs-CZ" sz="1200" dirty="0"/>
              <a:t> management </a:t>
            </a:r>
            <a:r>
              <a:rPr lang="cs-CZ" sz="1200" dirty="0" err="1"/>
              <a:t>Contaminated</a:t>
            </a:r>
            <a:r>
              <a:rPr lang="cs-CZ" sz="1200" dirty="0"/>
              <a:t> </a:t>
            </a:r>
            <a:r>
              <a:rPr lang="cs-CZ" sz="1200" dirty="0" err="1"/>
              <a:t>Sites</a:t>
            </a:r>
            <a:r>
              <a:rPr lang="cs-CZ" sz="1200" dirty="0"/>
              <a:t> in </a:t>
            </a:r>
            <a:r>
              <a:rPr lang="cs-CZ" sz="1200" dirty="0" err="1"/>
              <a:t>Europe</a:t>
            </a:r>
            <a:r>
              <a:rPr lang="cs-CZ" sz="1200" dirty="0"/>
              <a:t>, EUR 29124 EN, </a:t>
            </a:r>
            <a:r>
              <a:rPr lang="cs-CZ" sz="1200" dirty="0" err="1"/>
              <a:t>Publications</a:t>
            </a:r>
            <a:r>
              <a:rPr lang="cs-CZ" sz="1200" dirty="0"/>
              <a:t> Office </a:t>
            </a:r>
            <a:r>
              <a:rPr lang="cs-CZ" sz="1200" dirty="0" err="1"/>
              <a:t>of</a:t>
            </a:r>
            <a:r>
              <a:rPr lang="cs-CZ" sz="1200" dirty="0"/>
              <a:t> </a:t>
            </a:r>
            <a:r>
              <a:rPr lang="cs-CZ" sz="1200" dirty="0" err="1"/>
              <a:t>the</a:t>
            </a:r>
            <a:r>
              <a:rPr lang="cs-CZ" sz="1200" dirty="0"/>
              <a:t> </a:t>
            </a:r>
            <a:r>
              <a:rPr lang="cs-CZ" sz="1200" dirty="0" err="1"/>
              <a:t>European</a:t>
            </a:r>
            <a:r>
              <a:rPr lang="cs-CZ" sz="1200" dirty="0"/>
              <a:t> Union, </a:t>
            </a:r>
            <a:r>
              <a:rPr lang="cs-CZ" sz="1200" dirty="0" err="1"/>
              <a:t>Luxembourg</a:t>
            </a:r>
            <a:r>
              <a:rPr lang="cs-CZ" sz="1200" dirty="0"/>
              <a:t>, 2018, ISBN 978-92-79-80072-6.</a:t>
            </a:r>
          </a:p>
          <a:p>
            <a:pPr marL="0" indent="0">
              <a:buNone/>
            </a:pPr>
            <a:r>
              <a:rPr lang="cs-CZ" sz="1200" dirty="0"/>
              <a:t>12.Panagos P., Van </a:t>
            </a:r>
            <a:r>
              <a:rPr lang="cs-CZ" sz="1200" dirty="0" err="1"/>
              <a:t>Liedekerke</a:t>
            </a:r>
            <a:r>
              <a:rPr lang="cs-CZ" sz="1200" dirty="0"/>
              <a:t> M., </a:t>
            </a:r>
            <a:r>
              <a:rPr lang="cs-CZ" sz="1200" dirty="0" err="1"/>
              <a:t>Yigini</a:t>
            </a:r>
            <a:r>
              <a:rPr lang="cs-CZ" sz="1200" dirty="0"/>
              <a:t> Y., </a:t>
            </a:r>
            <a:r>
              <a:rPr lang="cs-CZ" sz="1200" dirty="0" err="1"/>
              <a:t>Montanarella</a:t>
            </a:r>
            <a:r>
              <a:rPr lang="cs-CZ" sz="1200" dirty="0"/>
              <a:t> L. (2013): </a:t>
            </a:r>
            <a:r>
              <a:rPr lang="cs-CZ" sz="1200" dirty="0" err="1"/>
              <a:t>Contaminated</a:t>
            </a:r>
            <a:r>
              <a:rPr lang="cs-CZ" sz="1200" dirty="0"/>
              <a:t> </a:t>
            </a:r>
            <a:r>
              <a:rPr lang="cs-CZ" sz="1200" dirty="0" err="1"/>
              <a:t>Sites</a:t>
            </a:r>
            <a:r>
              <a:rPr lang="cs-CZ" sz="1200" dirty="0"/>
              <a:t> in </a:t>
            </a:r>
            <a:r>
              <a:rPr lang="cs-CZ" sz="1200" dirty="0" err="1"/>
              <a:t>Europe</a:t>
            </a:r>
            <a:r>
              <a:rPr lang="cs-CZ" sz="1200" dirty="0"/>
              <a:t>: </a:t>
            </a:r>
            <a:r>
              <a:rPr lang="cs-CZ" sz="1200" dirty="0" err="1"/>
              <a:t>Review</a:t>
            </a:r>
            <a:r>
              <a:rPr lang="cs-CZ" sz="1200" dirty="0"/>
              <a:t> </a:t>
            </a:r>
            <a:r>
              <a:rPr lang="cs-CZ" sz="1200" dirty="0" err="1"/>
              <a:t>of</a:t>
            </a:r>
            <a:r>
              <a:rPr lang="cs-CZ" sz="1200" dirty="0"/>
              <a:t> </a:t>
            </a:r>
            <a:r>
              <a:rPr lang="cs-CZ" sz="1200" dirty="0" err="1"/>
              <a:t>the</a:t>
            </a:r>
            <a:r>
              <a:rPr lang="cs-CZ" sz="1200" dirty="0"/>
              <a:t> </a:t>
            </a:r>
            <a:r>
              <a:rPr lang="cs-CZ" sz="1200" dirty="0" err="1"/>
              <a:t>Current</a:t>
            </a:r>
            <a:r>
              <a:rPr lang="cs-CZ" sz="1200" dirty="0"/>
              <a:t> </a:t>
            </a:r>
            <a:r>
              <a:rPr lang="cs-CZ" sz="1200" dirty="0" err="1"/>
              <a:t>Situation</a:t>
            </a:r>
            <a:r>
              <a:rPr lang="cs-CZ" sz="1200" dirty="0"/>
              <a:t> </a:t>
            </a:r>
            <a:r>
              <a:rPr lang="cs-CZ" sz="1200" dirty="0" err="1"/>
              <a:t>Based</a:t>
            </a:r>
            <a:r>
              <a:rPr lang="cs-CZ" sz="1200" dirty="0"/>
              <a:t> on Data </a:t>
            </a:r>
            <a:r>
              <a:rPr lang="cs-CZ" sz="1200" dirty="0" err="1"/>
              <a:t>Collected</a:t>
            </a:r>
            <a:r>
              <a:rPr lang="cs-CZ" sz="1200" dirty="0"/>
              <a:t> </a:t>
            </a:r>
            <a:r>
              <a:rPr lang="cs-CZ" sz="1200" dirty="0" err="1"/>
              <a:t>through</a:t>
            </a:r>
            <a:r>
              <a:rPr lang="cs-CZ" sz="1200" dirty="0"/>
              <a:t> a </a:t>
            </a:r>
            <a:r>
              <a:rPr lang="cs-CZ" sz="1200" dirty="0" err="1"/>
              <a:t>European</a:t>
            </a:r>
            <a:r>
              <a:rPr lang="cs-CZ" sz="1200" dirty="0"/>
              <a:t> Network. </a:t>
            </a:r>
            <a:r>
              <a:rPr lang="cs-CZ" sz="1200" dirty="0" err="1"/>
              <a:t>Journal</a:t>
            </a:r>
            <a:r>
              <a:rPr lang="cs-CZ" sz="1200" dirty="0"/>
              <a:t> </a:t>
            </a:r>
            <a:r>
              <a:rPr lang="cs-CZ" sz="1200" dirty="0" err="1"/>
              <a:t>of</a:t>
            </a:r>
            <a:r>
              <a:rPr lang="cs-CZ" sz="1200" dirty="0"/>
              <a:t> </a:t>
            </a:r>
            <a:r>
              <a:rPr lang="cs-CZ" sz="1200" dirty="0" err="1"/>
              <a:t>Environmental</a:t>
            </a:r>
            <a:r>
              <a:rPr lang="cs-CZ" sz="1200" dirty="0"/>
              <a:t> and Public </a:t>
            </a:r>
            <a:r>
              <a:rPr lang="cs-CZ" sz="1200" dirty="0" err="1"/>
              <a:t>Health</a:t>
            </a:r>
            <a:r>
              <a:rPr lang="cs-CZ" sz="1200" dirty="0"/>
              <a:t> 2013:158764</a:t>
            </a:r>
          </a:p>
          <a:p>
            <a:pPr marL="0" indent="0">
              <a:buNone/>
            </a:pPr>
            <a:r>
              <a:rPr lang="cs-CZ" sz="1200" dirty="0"/>
              <a:t>13.https://www.eea.europa.eu/data-and-maps/indicators/progress-in-management-of-contaminated-sites-3/assessment</a:t>
            </a:r>
          </a:p>
          <a:p>
            <a:pPr marL="0" indent="0">
              <a:buNone/>
            </a:pPr>
            <a:r>
              <a:rPr lang="cs-CZ" sz="1200" dirty="0"/>
              <a:t>14.European </a:t>
            </a:r>
            <a:r>
              <a:rPr lang="cs-CZ" sz="1200" dirty="0" err="1"/>
              <a:t>Commission</a:t>
            </a:r>
            <a:r>
              <a:rPr lang="cs-CZ" sz="1200" dirty="0"/>
              <a:t> (2006): </a:t>
            </a:r>
            <a:r>
              <a:rPr lang="cs-CZ" sz="1200" dirty="0" err="1"/>
              <a:t>Commission</a:t>
            </a:r>
            <a:r>
              <a:rPr lang="cs-CZ" sz="1200" dirty="0"/>
              <a:t> </a:t>
            </a:r>
            <a:r>
              <a:rPr lang="cs-CZ" sz="1200" dirty="0" err="1"/>
              <a:t>staff</a:t>
            </a:r>
            <a:r>
              <a:rPr lang="cs-CZ" sz="1200" dirty="0"/>
              <a:t> </a:t>
            </a:r>
            <a:r>
              <a:rPr lang="cs-CZ" sz="1200" dirty="0" err="1"/>
              <a:t>working</a:t>
            </a:r>
            <a:r>
              <a:rPr lang="cs-CZ" sz="1200" dirty="0"/>
              <a:t> </a:t>
            </a:r>
            <a:r>
              <a:rPr lang="cs-CZ" sz="1200" dirty="0" err="1"/>
              <a:t>document</a:t>
            </a:r>
            <a:r>
              <a:rPr lang="cs-CZ" sz="1200" dirty="0"/>
              <a:t> </a:t>
            </a:r>
            <a:r>
              <a:rPr lang="cs-CZ" sz="1200" dirty="0" err="1"/>
              <a:t>accompanying</a:t>
            </a:r>
            <a:r>
              <a:rPr lang="cs-CZ" sz="1200" dirty="0"/>
              <a:t> </a:t>
            </a:r>
            <a:r>
              <a:rPr lang="cs-CZ" sz="1200" dirty="0" err="1"/>
              <a:t>the</a:t>
            </a:r>
            <a:r>
              <a:rPr lang="cs-CZ" sz="1200" dirty="0"/>
              <a:t> </a:t>
            </a:r>
            <a:r>
              <a:rPr lang="cs-CZ" sz="1200" dirty="0" err="1"/>
              <a:t>communication</a:t>
            </a:r>
            <a:r>
              <a:rPr lang="cs-CZ" sz="1200" dirty="0"/>
              <a:t> </a:t>
            </a:r>
            <a:r>
              <a:rPr lang="cs-CZ" sz="1200" dirty="0" err="1"/>
              <a:t>from</a:t>
            </a:r>
            <a:r>
              <a:rPr lang="cs-CZ" sz="1200" dirty="0"/>
              <a:t> </a:t>
            </a:r>
            <a:r>
              <a:rPr lang="cs-CZ" sz="1200" dirty="0" err="1"/>
              <a:t>the</a:t>
            </a:r>
            <a:r>
              <a:rPr lang="cs-CZ" sz="1200" dirty="0"/>
              <a:t> </a:t>
            </a:r>
            <a:r>
              <a:rPr lang="cs-CZ" sz="1200" dirty="0" err="1"/>
              <a:t>Commission</a:t>
            </a:r>
            <a:r>
              <a:rPr lang="cs-CZ" sz="1200" dirty="0"/>
              <a:t> to </a:t>
            </a:r>
            <a:r>
              <a:rPr lang="cs-CZ" sz="1200" dirty="0" err="1"/>
              <a:t>the</a:t>
            </a:r>
            <a:r>
              <a:rPr lang="cs-CZ" sz="1200" dirty="0"/>
              <a:t> </a:t>
            </a:r>
            <a:r>
              <a:rPr lang="cs-CZ" sz="1200" dirty="0" err="1"/>
              <a:t>Council</a:t>
            </a:r>
            <a:r>
              <a:rPr lang="cs-CZ" sz="1200" dirty="0"/>
              <a:t>, </a:t>
            </a:r>
            <a:r>
              <a:rPr lang="cs-CZ" sz="1200" dirty="0" err="1"/>
              <a:t>the</a:t>
            </a:r>
            <a:r>
              <a:rPr lang="cs-CZ" sz="1200" dirty="0"/>
              <a:t> </a:t>
            </a:r>
            <a:r>
              <a:rPr lang="cs-CZ" sz="1200" dirty="0" err="1"/>
              <a:t>European</a:t>
            </a:r>
            <a:r>
              <a:rPr lang="cs-CZ" sz="1200" dirty="0"/>
              <a:t> </a:t>
            </a:r>
            <a:r>
              <a:rPr lang="cs-CZ" sz="1200" dirty="0" err="1"/>
              <a:t>Parliament</a:t>
            </a:r>
            <a:r>
              <a:rPr lang="cs-CZ" sz="1200" dirty="0"/>
              <a:t>, </a:t>
            </a:r>
            <a:r>
              <a:rPr lang="cs-CZ" sz="1200" dirty="0" err="1"/>
              <a:t>the</a:t>
            </a:r>
            <a:r>
              <a:rPr lang="cs-CZ" sz="1200" dirty="0"/>
              <a:t> </a:t>
            </a:r>
            <a:r>
              <a:rPr lang="cs-CZ" sz="1200" dirty="0" err="1"/>
              <a:t>European</a:t>
            </a:r>
            <a:r>
              <a:rPr lang="cs-CZ" sz="1200" dirty="0"/>
              <a:t> </a:t>
            </a:r>
            <a:r>
              <a:rPr lang="cs-CZ" sz="1200" dirty="0" err="1"/>
              <a:t>Economic</a:t>
            </a:r>
            <a:r>
              <a:rPr lang="cs-CZ" sz="1200" dirty="0"/>
              <a:t> and </a:t>
            </a:r>
            <a:r>
              <a:rPr lang="cs-CZ" sz="1200" dirty="0" err="1"/>
              <a:t>Social</a:t>
            </a:r>
            <a:r>
              <a:rPr lang="cs-CZ" sz="1200" dirty="0"/>
              <a:t> </a:t>
            </a:r>
            <a:r>
              <a:rPr lang="cs-CZ" sz="1200" dirty="0" err="1"/>
              <a:t>Committee</a:t>
            </a:r>
            <a:r>
              <a:rPr lang="cs-CZ" sz="1200" dirty="0"/>
              <a:t> and </a:t>
            </a:r>
            <a:r>
              <a:rPr lang="cs-CZ" sz="1200" dirty="0" err="1"/>
              <a:t>the</a:t>
            </a:r>
            <a:r>
              <a:rPr lang="cs-CZ" sz="1200" dirty="0"/>
              <a:t> </a:t>
            </a:r>
            <a:r>
              <a:rPr lang="cs-CZ" sz="1200" dirty="0" err="1"/>
              <a:t>Committee</a:t>
            </a:r>
            <a:r>
              <a:rPr lang="cs-CZ" sz="1200" dirty="0"/>
              <a:t> </a:t>
            </a:r>
            <a:r>
              <a:rPr lang="cs-CZ" sz="1200" dirty="0" err="1"/>
              <a:t>of</a:t>
            </a:r>
            <a:r>
              <a:rPr lang="cs-CZ" sz="1200" dirty="0"/>
              <a:t> </a:t>
            </a:r>
            <a:r>
              <a:rPr lang="cs-CZ" sz="1200" dirty="0" err="1"/>
              <a:t>the</a:t>
            </a:r>
            <a:r>
              <a:rPr lang="cs-CZ" sz="1200" dirty="0"/>
              <a:t> </a:t>
            </a:r>
            <a:r>
              <a:rPr lang="cs-CZ" sz="1200" dirty="0" err="1"/>
              <a:t>regions</a:t>
            </a:r>
            <a:r>
              <a:rPr lang="cs-CZ" sz="1200" dirty="0"/>
              <a:t>. </a:t>
            </a:r>
            <a:r>
              <a:rPr lang="cs-CZ" sz="1200" dirty="0" err="1"/>
              <a:t>Thematic</a:t>
            </a:r>
            <a:r>
              <a:rPr lang="cs-CZ" sz="1200" dirty="0"/>
              <a:t> </a:t>
            </a:r>
            <a:r>
              <a:rPr lang="cs-CZ" sz="1200" dirty="0" err="1"/>
              <a:t>strategy</a:t>
            </a:r>
            <a:r>
              <a:rPr lang="cs-CZ" sz="1200" dirty="0"/>
              <a:t> </a:t>
            </a:r>
            <a:r>
              <a:rPr lang="cs-CZ" sz="1200" dirty="0" err="1"/>
              <a:t>for</a:t>
            </a:r>
            <a:r>
              <a:rPr lang="cs-CZ" sz="1200" dirty="0"/>
              <a:t> </a:t>
            </a:r>
            <a:r>
              <a:rPr lang="cs-CZ" sz="1200" dirty="0" err="1"/>
              <a:t>soil</a:t>
            </a:r>
            <a:r>
              <a:rPr lang="cs-CZ" sz="1200" dirty="0"/>
              <a:t> </a:t>
            </a:r>
            <a:r>
              <a:rPr lang="cs-CZ" sz="1200" dirty="0" err="1"/>
              <a:t>protection</a:t>
            </a:r>
            <a:r>
              <a:rPr lang="cs-CZ" sz="1200" dirty="0"/>
              <a:t>. </a:t>
            </a:r>
            <a:r>
              <a:rPr lang="cs-CZ" sz="1200" dirty="0" err="1"/>
              <a:t>Impact</a:t>
            </a:r>
            <a:r>
              <a:rPr lang="cs-CZ" sz="1200" dirty="0"/>
              <a:t> </a:t>
            </a:r>
            <a:r>
              <a:rPr lang="cs-CZ" sz="1200" dirty="0" err="1"/>
              <a:t>assessment</a:t>
            </a:r>
            <a:r>
              <a:rPr lang="cs-CZ" sz="1200" dirty="0"/>
              <a:t> </a:t>
            </a:r>
            <a:r>
              <a:rPr lang="cs-CZ" sz="1200" dirty="0" err="1"/>
              <a:t>of</a:t>
            </a:r>
            <a:r>
              <a:rPr lang="cs-CZ" sz="1200" dirty="0"/>
              <a:t> </a:t>
            </a:r>
            <a:r>
              <a:rPr lang="cs-CZ" sz="1200" dirty="0" err="1"/>
              <a:t>the</a:t>
            </a:r>
            <a:r>
              <a:rPr lang="cs-CZ" sz="1200" dirty="0"/>
              <a:t> </a:t>
            </a:r>
            <a:r>
              <a:rPr lang="cs-CZ" sz="1200" dirty="0" err="1"/>
              <a:t>thematic</a:t>
            </a:r>
            <a:r>
              <a:rPr lang="cs-CZ" sz="1200" dirty="0"/>
              <a:t> </a:t>
            </a:r>
            <a:r>
              <a:rPr lang="cs-CZ" sz="1200" dirty="0" err="1"/>
              <a:t>strategy</a:t>
            </a:r>
            <a:r>
              <a:rPr lang="cs-CZ" sz="1200" dirty="0"/>
              <a:t> on </a:t>
            </a:r>
            <a:r>
              <a:rPr lang="cs-CZ" sz="1200" dirty="0" err="1"/>
              <a:t>soil</a:t>
            </a:r>
            <a:r>
              <a:rPr lang="cs-CZ" sz="1200" dirty="0"/>
              <a:t> </a:t>
            </a:r>
            <a:r>
              <a:rPr lang="cs-CZ" sz="1200" dirty="0" err="1"/>
              <a:t>protection</a:t>
            </a:r>
            <a:r>
              <a:rPr lang="cs-CZ" sz="1200" dirty="0"/>
              <a:t>. SEC (2006) 620.</a:t>
            </a:r>
            <a:endParaRPr lang="en-GB" sz="1200" dirty="0"/>
          </a:p>
          <a:p>
            <a:endParaRPr lang="en-US" sz="12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9724521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6142" y="1066798"/>
            <a:ext cx="8193357" cy="5791201"/>
          </a:xfrm>
          <a:prstGeom prst="rect">
            <a:avLst/>
          </a:prstGeom>
        </p:spPr>
      </p:pic>
      <p:sp>
        <p:nvSpPr>
          <p:cNvPr id="9" name="TextovéPole 8"/>
          <p:cNvSpPr txBox="1"/>
          <p:nvPr/>
        </p:nvSpPr>
        <p:spPr>
          <a:xfrm>
            <a:off x="11865187" y="1068708"/>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a:t>
            </a:r>
            <a:r>
              <a:rPr lang="en-GB" sz="1400" dirty="0">
                <a:latin typeface="+mn-lt"/>
              </a:rPr>
              <a:t>]</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4</a:t>
            </a:fld>
            <a:endParaRPr lang="cs-CZ" altLang="cs-CZ"/>
          </a:p>
        </p:txBody>
      </p:sp>
      <p:sp>
        <p:nvSpPr>
          <p:cNvPr id="15" name="TextovéPole 14"/>
          <p:cNvSpPr txBox="1"/>
          <p:nvPr/>
        </p:nvSpPr>
        <p:spPr>
          <a:xfrm>
            <a:off x="787175" y="6050130"/>
            <a:ext cx="319179" cy="288147"/>
          </a:xfrm>
          <a:prstGeom prst="rect">
            <a:avLst/>
          </a:prstGeom>
          <a:noFill/>
        </p:spPr>
        <p:txBody>
          <a:bodyPr wrap="squar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endParaRPr lang="en-GB" sz="1400" dirty="0">
              <a:latin typeface="+mn-lt"/>
            </a:endParaRPr>
          </a:p>
        </p:txBody>
      </p:sp>
      <p:sp>
        <p:nvSpPr>
          <p:cNvPr id="10" name="TextovéPole 9">
            <a:extLst>
              <a:ext uri="{FF2B5EF4-FFF2-40B4-BE49-F238E27FC236}">
                <a16:creationId xmlns:a16="http://schemas.microsoft.com/office/drawing/2014/main" id="{B2CFE34D-2FCE-4E5A-A2AB-E2B278531831}"/>
              </a:ext>
            </a:extLst>
          </p:cNvPr>
          <p:cNvSpPr txBox="1"/>
          <p:nvPr/>
        </p:nvSpPr>
        <p:spPr>
          <a:xfrm rot="1088007">
            <a:off x="600545" y="3874348"/>
            <a:ext cx="2973450" cy="2308324"/>
          </a:xfrm>
          <a:prstGeom prst="rect">
            <a:avLst/>
          </a:prstGeom>
          <a:noFill/>
        </p:spPr>
        <p:txBody>
          <a:bodyPr wrap="square">
            <a:spAutoFit/>
          </a:bodyPr>
          <a:lstStyle/>
          <a:p>
            <a:pPr algn="ctr"/>
            <a:r>
              <a:rPr lang="cs-CZ" b="1" baseline="0" dirty="0" err="1"/>
              <a:t>Mahatmá</a:t>
            </a:r>
            <a:r>
              <a:rPr lang="cs-CZ" b="1" baseline="0" dirty="0"/>
              <a:t> </a:t>
            </a:r>
            <a:r>
              <a:rPr lang="cs-CZ" b="1" baseline="0" dirty="0" err="1"/>
              <a:t>Gándí</a:t>
            </a:r>
            <a:r>
              <a:rPr lang="cs-CZ" baseline="0" dirty="0"/>
              <a:t>: </a:t>
            </a:r>
            <a:r>
              <a:rPr lang="cs-CZ" dirty="0"/>
              <a:t>“Zapomenout pečovat o půdu znamená zapomenout sami na sebe“</a:t>
            </a:r>
          </a:p>
        </p:txBody>
      </p:sp>
      <p:pic>
        <p:nvPicPr>
          <p:cNvPr id="13" name="Obrázek 12"/>
          <p:cNvPicPr>
            <a:picLocks noChangeAspect="1"/>
          </p:cNvPicPr>
          <p:nvPr/>
        </p:nvPicPr>
        <p:blipFill rotWithShape="1">
          <a:blip r:embed="rId4"/>
          <a:srcRect l="5183" t="15618" r="4741" b="19057"/>
          <a:stretch/>
        </p:blipFill>
        <p:spPr>
          <a:xfrm>
            <a:off x="704850" y="3537877"/>
            <a:ext cx="2859306" cy="2859305"/>
          </a:xfrm>
          <a:prstGeom prst="rect">
            <a:avLst/>
          </a:prstGeom>
        </p:spPr>
      </p:pic>
    </p:spTree>
    <p:extLst>
      <p:ext uri="{BB962C8B-B14F-4D97-AF65-F5344CB8AC3E}">
        <p14:creationId xmlns:p14="http://schemas.microsoft.com/office/powerpoint/2010/main" val="3982519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15.MŽP (2016): Zpráva o životním prostředí České republiky. ISBN 978-80-87770-29-0</a:t>
            </a:r>
          </a:p>
          <a:p>
            <a:pPr marL="0" indent="0">
              <a:buNone/>
            </a:pPr>
            <a:r>
              <a:rPr lang="cs-CZ" sz="1200" dirty="0"/>
              <a:t>16.Rodríguez-Eugenio N., </a:t>
            </a:r>
            <a:r>
              <a:rPr lang="cs-CZ" sz="1200" dirty="0" err="1"/>
              <a:t>McLaughlin</a:t>
            </a:r>
            <a:r>
              <a:rPr lang="cs-CZ" sz="1200" dirty="0"/>
              <a:t> M., </a:t>
            </a:r>
            <a:r>
              <a:rPr lang="cs-CZ" sz="1200" dirty="0" err="1"/>
              <a:t>Pennock</a:t>
            </a:r>
            <a:r>
              <a:rPr lang="cs-CZ" sz="1200" dirty="0"/>
              <a:t> D. (2018): </a:t>
            </a:r>
            <a:r>
              <a:rPr lang="cs-CZ" sz="1200" dirty="0" err="1"/>
              <a:t>Soil</a:t>
            </a:r>
            <a:r>
              <a:rPr lang="cs-CZ" sz="1200" dirty="0"/>
              <a:t> </a:t>
            </a:r>
            <a:r>
              <a:rPr lang="cs-CZ" sz="1200" dirty="0" err="1"/>
              <a:t>Pollution</a:t>
            </a:r>
            <a:r>
              <a:rPr lang="cs-CZ" sz="1200" dirty="0"/>
              <a:t>: a </a:t>
            </a:r>
            <a:r>
              <a:rPr lang="cs-CZ" sz="1200" dirty="0" err="1"/>
              <a:t>hidden</a:t>
            </a:r>
            <a:r>
              <a:rPr lang="cs-CZ" sz="1200" dirty="0"/>
              <a:t> reality. FAO. 142 pp.</a:t>
            </a:r>
          </a:p>
          <a:p>
            <a:pPr marL="0" indent="0">
              <a:buNone/>
            </a:pPr>
            <a:r>
              <a:rPr lang="cs-CZ" sz="1200" dirty="0"/>
              <a:t>17. </a:t>
            </a:r>
            <a:r>
              <a:rPr lang="cs-CZ" sz="1200" dirty="0">
                <a:hlinkClick r:id="rId2"/>
              </a:rPr>
              <a:t>http://www.fao.org/faostat/en/#data/RP</a:t>
            </a:r>
            <a:r>
              <a:rPr lang="cs-CZ" sz="1200" dirty="0"/>
              <a:t>  </a:t>
            </a:r>
          </a:p>
          <a:p>
            <a:pPr marL="0" indent="0">
              <a:buNone/>
            </a:pPr>
            <a:r>
              <a:rPr lang="cs-CZ" sz="1200" dirty="0"/>
              <a:t>18. Popp J. &amp; </a:t>
            </a:r>
            <a:r>
              <a:rPr lang="cs-CZ" sz="1200" dirty="0" err="1"/>
              <a:t>Hantos</a:t>
            </a:r>
            <a:r>
              <a:rPr lang="cs-CZ" sz="1200" dirty="0"/>
              <a:t> K. (2011) </a:t>
            </a:r>
            <a:r>
              <a:rPr lang="cs-CZ" sz="1200" dirty="0" err="1"/>
              <a:t>The</a:t>
            </a:r>
            <a:r>
              <a:rPr lang="cs-CZ" sz="1200" dirty="0"/>
              <a:t> </a:t>
            </a:r>
            <a:r>
              <a:rPr lang="cs-CZ" sz="1200" dirty="0" err="1"/>
              <a:t>impact</a:t>
            </a:r>
            <a:r>
              <a:rPr lang="cs-CZ" sz="1200" dirty="0"/>
              <a:t> </a:t>
            </a:r>
            <a:r>
              <a:rPr lang="cs-CZ" sz="1200" dirty="0" err="1"/>
              <a:t>of</a:t>
            </a:r>
            <a:r>
              <a:rPr lang="cs-CZ" sz="1200" dirty="0"/>
              <a:t> </a:t>
            </a:r>
            <a:r>
              <a:rPr lang="cs-CZ" sz="1200" dirty="0" err="1"/>
              <a:t>crop</a:t>
            </a:r>
            <a:r>
              <a:rPr lang="cs-CZ" sz="1200" dirty="0"/>
              <a:t> </a:t>
            </a:r>
            <a:r>
              <a:rPr lang="cs-CZ" sz="1200" dirty="0" err="1"/>
              <a:t>protection</a:t>
            </a:r>
            <a:r>
              <a:rPr lang="cs-CZ" sz="1200" dirty="0"/>
              <a:t> on </a:t>
            </a:r>
            <a:r>
              <a:rPr lang="cs-CZ" sz="1200" dirty="0" err="1"/>
              <a:t>agricultural</a:t>
            </a:r>
            <a:r>
              <a:rPr lang="cs-CZ" sz="1200" dirty="0"/>
              <a:t> </a:t>
            </a:r>
            <a:r>
              <a:rPr lang="cs-CZ" sz="1200" dirty="0" err="1"/>
              <a:t>production</a:t>
            </a:r>
            <a:r>
              <a:rPr lang="cs-CZ" sz="1200" dirty="0"/>
              <a:t>. </a:t>
            </a:r>
            <a:r>
              <a:rPr lang="cs-CZ" sz="1200" dirty="0" err="1"/>
              <a:t>Studies</a:t>
            </a:r>
            <a:r>
              <a:rPr lang="cs-CZ" sz="1200" dirty="0"/>
              <a:t> in </a:t>
            </a:r>
            <a:r>
              <a:rPr lang="cs-CZ" sz="1200" dirty="0" err="1"/>
              <a:t>Agricultural</a:t>
            </a:r>
            <a:r>
              <a:rPr lang="cs-CZ" sz="1200" dirty="0"/>
              <a:t> </a:t>
            </a:r>
            <a:r>
              <a:rPr lang="cs-CZ" sz="1200" dirty="0" err="1"/>
              <a:t>Economics</a:t>
            </a:r>
            <a:r>
              <a:rPr lang="cs-CZ" sz="1200" dirty="0"/>
              <a:t> 113: 47-66.</a:t>
            </a:r>
          </a:p>
          <a:p>
            <a:pPr marL="0" indent="0">
              <a:buNone/>
            </a:pPr>
            <a:r>
              <a:rPr lang="cs-CZ" sz="1200" dirty="0"/>
              <a:t>19. </a:t>
            </a:r>
            <a:r>
              <a:rPr lang="cs-CZ" sz="1200" dirty="0" err="1"/>
              <a:t>Oerke</a:t>
            </a:r>
            <a:r>
              <a:rPr lang="cs-CZ" sz="1200" dirty="0"/>
              <a:t> E.C. (2005) </a:t>
            </a:r>
            <a:r>
              <a:rPr lang="cs-CZ" sz="1200" dirty="0" err="1"/>
              <a:t>Crop</a:t>
            </a:r>
            <a:r>
              <a:rPr lang="cs-CZ" sz="1200" dirty="0"/>
              <a:t> </a:t>
            </a:r>
            <a:r>
              <a:rPr lang="cs-CZ" sz="1200" dirty="0" err="1"/>
              <a:t>losses</a:t>
            </a:r>
            <a:r>
              <a:rPr lang="cs-CZ" sz="1200" dirty="0"/>
              <a:t> to </a:t>
            </a:r>
            <a:r>
              <a:rPr lang="cs-CZ" sz="1200" dirty="0" err="1"/>
              <a:t>pests</a:t>
            </a:r>
            <a:r>
              <a:rPr lang="cs-CZ" sz="1200" dirty="0"/>
              <a:t>. </a:t>
            </a:r>
            <a:r>
              <a:rPr lang="cs-CZ" sz="1200" dirty="0" err="1"/>
              <a:t>Journal</a:t>
            </a:r>
            <a:r>
              <a:rPr lang="cs-CZ" sz="1200" dirty="0"/>
              <a:t> </a:t>
            </a:r>
            <a:r>
              <a:rPr lang="cs-CZ" sz="1200" dirty="0" err="1"/>
              <a:t>of</a:t>
            </a:r>
            <a:r>
              <a:rPr lang="cs-CZ" sz="1200" dirty="0"/>
              <a:t> </a:t>
            </a:r>
            <a:r>
              <a:rPr lang="cs-CZ" sz="1200" dirty="0" err="1"/>
              <a:t>Agricultural</a:t>
            </a:r>
            <a:r>
              <a:rPr lang="cs-CZ" sz="1200" dirty="0"/>
              <a:t> Science 144: 31–43.</a:t>
            </a:r>
          </a:p>
          <a:p>
            <a:pPr marL="0" indent="0">
              <a:buNone/>
            </a:pPr>
            <a:r>
              <a:rPr lang="cs-CZ" sz="1200" dirty="0"/>
              <a:t>20. </a:t>
            </a:r>
            <a:r>
              <a:rPr lang="cs-CZ" sz="1200" dirty="0" err="1"/>
              <a:t>Pimentel</a:t>
            </a:r>
            <a:r>
              <a:rPr lang="cs-CZ" sz="1200" dirty="0"/>
              <a:t>, D., 1995. </a:t>
            </a:r>
            <a:r>
              <a:rPr lang="cs-CZ" sz="1200" dirty="0" err="1"/>
              <a:t>Amounts</a:t>
            </a:r>
            <a:r>
              <a:rPr lang="cs-CZ" sz="1200" dirty="0"/>
              <a:t> </a:t>
            </a:r>
            <a:r>
              <a:rPr lang="cs-CZ" sz="1200" dirty="0" err="1"/>
              <a:t>of</a:t>
            </a:r>
            <a:r>
              <a:rPr lang="cs-CZ" sz="1200" dirty="0"/>
              <a:t> </a:t>
            </a:r>
            <a:r>
              <a:rPr lang="cs-CZ" sz="1200" dirty="0" err="1"/>
              <a:t>pesticides</a:t>
            </a:r>
            <a:r>
              <a:rPr lang="cs-CZ" sz="1200" dirty="0"/>
              <a:t> </a:t>
            </a:r>
            <a:r>
              <a:rPr lang="cs-CZ" sz="1200" dirty="0" err="1"/>
              <a:t>reaching</a:t>
            </a:r>
            <a:r>
              <a:rPr lang="cs-CZ" sz="1200" dirty="0"/>
              <a:t> </a:t>
            </a:r>
            <a:r>
              <a:rPr lang="cs-CZ" sz="1200" dirty="0" err="1"/>
              <a:t>target</a:t>
            </a:r>
            <a:r>
              <a:rPr lang="cs-CZ" sz="1200" dirty="0"/>
              <a:t> </a:t>
            </a:r>
            <a:r>
              <a:rPr lang="cs-CZ" sz="1200" dirty="0" err="1"/>
              <a:t>pests</a:t>
            </a:r>
            <a:r>
              <a:rPr lang="cs-CZ" sz="1200" dirty="0"/>
              <a:t>: </a:t>
            </a:r>
            <a:r>
              <a:rPr lang="cs-CZ" sz="1200" dirty="0" err="1"/>
              <a:t>environmental</a:t>
            </a:r>
            <a:r>
              <a:rPr lang="cs-CZ" sz="1200" dirty="0"/>
              <a:t> </a:t>
            </a:r>
            <a:r>
              <a:rPr lang="cs-CZ" sz="1200" dirty="0" err="1"/>
              <a:t>impacts</a:t>
            </a:r>
            <a:r>
              <a:rPr lang="cs-CZ" sz="1200" dirty="0"/>
              <a:t> and </a:t>
            </a:r>
            <a:r>
              <a:rPr lang="cs-CZ" sz="1200" dirty="0" err="1"/>
              <a:t>ethics</a:t>
            </a:r>
            <a:r>
              <a:rPr lang="cs-CZ" sz="1200" dirty="0"/>
              <a:t>. J. </a:t>
            </a:r>
            <a:r>
              <a:rPr lang="cs-CZ" sz="1200" dirty="0" err="1"/>
              <a:t>Agric</a:t>
            </a:r>
            <a:r>
              <a:rPr lang="cs-CZ" sz="1200" dirty="0"/>
              <a:t>. </a:t>
            </a:r>
            <a:r>
              <a:rPr lang="cs-CZ" sz="1200" dirty="0" err="1"/>
              <a:t>Environ</a:t>
            </a:r>
            <a:r>
              <a:rPr lang="cs-CZ" sz="1200" dirty="0"/>
              <a:t>. </a:t>
            </a:r>
            <a:r>
              <a:rPr lang="cs-CZ" sz="1200" dirty="0" err="1"/>
              <a:t>Ethics</a:t>
            </a:r>
            <a:r>
              <a:rPr lang="cs-CZ" sz="1200" dirty="0"/>
              <a:t> 8, 17e29</a:t>
            </a:r>
          </a:p>
          <a:p>
            <a:pPr marL="0" indent="0">
              <a:buNone/>
            </a:pPr>
            <a:r>
              <a:rPr lang="cs-CZ" sz="1200" dirty="0"/>
              <a:t>21. </a:t>
            </a:r>
            <a:r>
              <a:rPr lang="cs-CZ" sz="1200" dirty="0">
                <a:hlinkClick r:id="rId3"/>
              </a:rPr>
              <a:t>https://sitem.herts.ac.uk/aeru/iupac/index.htm</a:t>
            </a:r>
            <a:r>
              <a:rPr lang="cs-CZ" sz="1200" dirty="0"/>
              <a:t> </a:t>
            </a:r>
          </a:p>
          <a:p>
            <a:pPr marL="0" indent="0">
              <a:buNone/>
            </a:pPr>
            <a:endParaRPr lang="cs-CZ" sz="1200" dirty="0"/>
          </a:p>
          <a:p>
            <a:pPr marL="0" indent="0">
              <a:buNone/>
            </a:pPr>
            <a:r>
              <a:rPr lang="cs-CZ" sz="1200" dirty="0"/>
              <a:t>Hvězdová, M., </a:t>
            </a:r>
            <a:r>
              <a:rPr lang="cs-CZ" sz="1200" dirty="0" err="1"/>
              <a:t>Kosubová</a:t>
            </a:r>
            <a:r>
              <a:rPr lang="cs-CZ" sz="1200" dirty="0"/>
              <a:t>, P., Košíková, M., </a:t>
            </a:r>
            <a:r>
              <a:rPr lang="cs-CZ" sz="1200" dirty="0" err="1"/>
              <a:t>Scherr</a:t>
            </a:r>
            <a:r>
              <a:rPr lang="cs-CZ" sz="1200" dirty="0"/>
              <a:t>, K.E., Šimek, Z., Brodský, L., Šudoma, M., Škulcová, L., Sáňka, M., Svobodová, M., Krkošková, L., Vašíčková, J., Neuwirthová, N., Bielská, L., Hofman, J. (2018): </a:t>
            </a:r>
            <a:r>
              <a:rPr lang="cs-CZ" sz="1200" dirty="0" err="1"/>
              <a:t>Currently</a:t>
            </a:r>
            <a:r>
              <a:rPr lang="cs-CZ" sz="1200" dirty="0"/>
              <a:t> and </a:t>
            </a:r>
            <a:r>
              <a:rPr lang="cs-CZ" sz="1200" dirty="0" err="1"/>
              <a:t>recently</a:t>
            </a:r>
            <a:r>
              <a:rPr lang="cs-CZ" sz="1200" dirty="0"/>
              <a:t> </a:t>
            </a:r>
            <a:r>
              <a:rPr lang="cs-CZ" sz="1200" dirty="0" err="1"/>
              <a:t>used</a:t>
            </a:r>
            <a:r>
              <a:rPr lang="cs-CZ" sz="1200" dirty="0"/>
              <a:t> </a:t>
            </a:r>
            <a:r>
              <a:rPr lang="cs-CZ" sz="1200" dirty="0" err="1"/>
              <a:t>pesticides</a:t>
            </a:r>
            <a:r>
              <a:rPr lang="cs-CZ" sz="1200" dirty="0"/>
              <a:t> in </a:t>
            </a:r>
            <a:r>
              <a:rPr lang="cs-CZ" sz="1200" dirty="0" err="1"/>
              <a:t>Central</a:t>
            </a:r>
            <a:r>
              <a:rPr lang="cs-CZ" sz="1200" dirty="0"/>
              <a:t> </a:t>
            </a:r>
            <a:r>
              <a:rPr lang="cs-CZ" sz="1200" dirty="0" err="1"/>
              <a:t>European</a:t>
            </a:r>
            <a:r>
              <a:rPr lang="cs-CZ" sz="1200" dirty="0"/>
              <a:t> </a:t>
            </a:r>
            <a:r>
              <a:rPr lang="cs-CZ" sz="1200" dirty="0" err="1"/>
              <a:t>arable</a:t>
            </a:r>
            <a:r>
              <a:rPr lang="cs-CZ" sz="1200" dirty="0"/>
              <a:t> </a:t>
            </a:r>
            <a:r>
              <a:rPr lang="cs-CZ" sz="1200" dirty="0" err="1"/>
              <a:t>soils</a:t>
            </a:r>
            <a:r>
              <a:rPr lang="cs-CZ" sz="1200" dirty="0"/>
              <a:t>. Science </a:t>
            </a:r>
            <a:r>
              <a:rPr lang="cs-CZ" sz="1200" dirty="0" err="1"/>
              <a:t>of</a:t>
            </a:r>
            <a:r>
              <a:rPr lang="cs-CZ" sz="1200" dirty="0"/>
              <a:t> </a:t>
            </a:r>
            <a:r>
              <a:rPr lang="cs-CZ" sz="1200" dirty="0" err="1"/>
              <a:t>The</a:t>
            </a:r>
            <a:r>
              <a:rPr lang="cs-CZ" sz="1200" dirty="0"/>
              <a:t> </a:t>
            </a:r>
            <a:r>
              <a:rPr lang="cs-CZ" sz="1200" dirty="0" err="1"/>
              <a:t>Total</a:t>
            </a:r>
            <a:r>
              <a:rPr lang="cs-CZ" sz="1200" dirty="0"/>
              <a:t> </a:t>
            </a:r>
            <a:r>
              <a:rPr lang="cs-CZ" sz="1200" dirty="0" err="1"/>
              <a:t>Environment</a:t>
            </a:r>
            <a:r>
              <a:rPr lang="cs-CZ" sz="1200" dirty="0"/>
              <a:t> 613-614: 361-370. https://doi.org/10.1016/j.scitotenv.2017.09.049</a:t>
            </a:r>
          </a:p>
          <a:p>
            <a:pPr marL="0" indent="0">
              <a:buNone/>
            </a:pPr>
            <a:r>
              <a:rPr lang="cs-CZ" sz="1200" dirty="0"/>
              <a:t>Vašíčková J., Hvězdová M., </a:t>
            </a:r>
            <a:r>
              <a:rPr lang="cs-CZ" sz="1200" dirty="0" err="1"/>
              <a:t>Kosubová</a:t>
            </a:r>
            <a:r>
              <a:rPr lang="cs-CZ" sz="1200" dirty="0"/>
              <a:t> P., Hofman J. (2019): </a:t>
            </a:r>
            <a:r>
              <a:rPr lang="cs-CZ" sz="1200" dirty="0" err="1"/>
              <a:t>Ecological</a:t>
            </a:r>
            <a:r>
              <a:rPr lang="cs-CZ" sz="1200" dirty="0"/>
              <a:t> risk </a:t>
            </a:r>
            <a:r>
              <a:rPr lang="cs-CZ" sz="1200" dirty="0" err="1"/>
              <a:t>assessment</a:t>
            </a:r>
            <a:r>
              <a:rPr lang="cs-CZ" sz="1200" dirty="0"/>
              <a:t> </a:t>
            </a:r>
            <a:r>
              <a:rPr lang="cs-CZ" sz="1200" dirty="0" err="1"/>
              <a:t>of</a:t>
            </a:r>
            <a:r>
              <a:rPr lang="cs-CZ" sz="1200" dirty="0"/>
              <a:t> pesticide </a:t>
            </a:r>
            <a:r>
              <a:rPr lang="cs-CZ" sz="1200" dirty="0" err="1"/>
              <a:t>residues</a:t>
            </a:r>
            <a:r>
              <a:rPr lang="cs-CZ" sz="1200" dirty="0"/>
              <a:t> in </a:t>
            </a:r>
            <a:r>
              <a:rPr lang="cs-CZ" sz="1200" dirty="0" err="1"/>
              <a:t>arable</a:t>
            </a:r>
            <a:r>
              <a:rPr lang="cs-CZ" sz="1200" dirty="0"/>
              <a:t> </a:t>
            </a:r>
            <a:r>
              <a:rPr lang="cs-CZ" sz="1200" dirty="0" err="1"/>
              <a:t>soils</a:t>
            </a:r>
            <a:r>
              <a:rPr lang="cs-CZ" sz="1200" dirty="0"/>
              <a:t> </a:t>
            </a:r>
            <a:r>
              <a:rPr lang="cs-CZ" sz="1200" dirty="0" err="1"/>
              <a:t>of</a:t>
            </a:r>
            <a:r>
              <a:rPr lang="cs-CZ" sz="1200" dirty="0"/>
              <a:t> </a:t>
            </a:r>
            <a:r>
              <a:rPr lang="cs-CZ" sz="1200" dirty="0" err="1"/>
              <a:t>the</a:t>
            </a:r>
            <a:r>
              <a:rPr lang="cs-CZ" sz="1200" dirty="0"/>
              <a:t> Czech Republic. </a:t>
            </a:r>
            <a:r>
              <a:rPr lang="cs-CZ" sz="1200" dirty="0" err="1"/>
              <a:t>Chemosphere</a:t>
            </a:r>
            <a:r>
              <a:rPr lang="cs-CZ" sz="1200" dirty="0"/>
              <a:t> 216, 479-487. https://doi.org/10.1016/j.chemosphere.2018.10.158</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23497079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odkazy</a:t>
            </a:r>
            <a:endParaRPr lang="en-US" dirty="0"/>
          </a:p>
        </p:txBody>
      </p:sp>
      <p:sp>
        <p:nvSpPr>
          <p:cNvPr id="3" name="Zástupný symbol pro obsah 2"/>
          <p:cNvSpPr>
            <a:spLocks noGrp="1"/>
          </p:cNvSpPr>
          <p:nvPr>
            <p:ph idx="1"/>
          </p:nvPr>
        </p:nvSpPr>
        <p:spPr/>
        <p:txBody>
          <a:bodyPr/>
          <a:lstStyle/>
          <a:p>
            <a:r>
              <a:rPr lang="en-US" sz="2000" dirty="0">
                <a:hlinkClick r:id="rId2"/>
              </a:rPr>
              <a:t>https://www.youtube.com/watch?v=Z5rMheOnaec</a:t>
            </a:r>
            <a:endParaRPr lang="cs-CZ" sz="2000" dirty="0"/>
          </a:p>
          <a:p>
            <a:r>
              <a:rPr lang="en-US" sz="2000" dirty="0">
                <a:hlinkClick r:id="rId3"/>
              </a:rPr>
              <a:t>http://www.casopisveronica.cz/obsahcisla.php?rok=2018&amp;cislo=1</a:t>
            </a:r>
            <a:r>
              <a:rPr lang="cs-CZ" sz="2000" dirty="0"/>
              <a:t> </a:t>
            </a:r>
            <a:endParaRPr lang="en-US" sz="20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spTree>
    <p:extLst>
      <p:ext uri="{BB962C8B-B14F-4D97-AF65-F5344CB8AC3E}">
        <p14:creationId xmlns:p14="http://schemas.microsoft.com/office/powerpoint/2010/main" val="22063394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64671" y="2212604"/>
            <a:ext cx="4705943" cy="3294160"/>
          </a:xfrm>
          <a:prstGeom prst="rect">
            <a:avLst/>
          </a:prstGeom>
        </p:spPr>
      </p:pic>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12" name="TextovéPole 11"/>
          <p:cNvSpPr txBox="1"/>
          <p:nvPr/>
        </p:nvSpPr>
        <p:spPr>
          <a:xfrm>
            <a:off x="10232938" y="5104331"/>
            <a:ext cx="271475" cy="288147"/>
          </a:xfrm>
          <a:prstGeom prst="rect">
            <a:avLst/>
          </a:prstGeom>
          <a:noFill/>
        </p:spPr>
        <p:txBody>
          <a:bodyPr wrap="none" lIns="36000" tIns="36000" rIns="36000" bIns="36000" rtlCol="0" anchor="ctr" anchorCtr="0">
            <a:spAutoFit/>
          </a:bodyPr>
          <a:lstStyle/>
          <a:p>
            <a:pPr algn="ctr"/>
            <a:r>
              <a:rPr lang="en-GB" sz="1400" dirty="0">
                <a:latin typeface="+mn-lt"/>
              </a:rPr>
              <a:t>[3]</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5</a:t>
            </a:fld>
            <a:endParaRPr lang="cs-CZ" altLang="cs-CZ"/>
          </a:p>
        </p:txBody>
      </p:sp>
      <p:pic>
        <p:nvPicPr>
          <p:cNvPr id="13" name="Zástupný symbol pro obsah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46" y="1937011"/>
            <a:ext cx="4834628" cy="2995079"/>
          </a:xfrm>
          <a:prstGeom prst="rect">
            <a:avLst/>
          </a:prstGeom>
          <a:ln>
            <a:noFill/>
          </a:ln>
          <a:effectLst>
            <a:outerShdw blurRad="292100" dist="139700" dir="2700000" algn="tl" rotWithShape="0">
              <a:srgbClr val="333333">
                <a:alpha val="65000"/>
              </a:srgbClr>
            </a:outerShdw>
          </a:effectLst>
        </p:spPr>
      </p:pic>
      <p:sp>
        <p:nvSpPr>
          <p:cNvPr id="7" name="Obdélník 6"/>
          <p:cNvSpPr/>
          <p:nvPr/>
        </p:nvSpPr>
        <p:spPr>
          <a:xfrm>
            <a:off x="314546" y="5157234"/>
            <a:ext cx="4834628" cy="646331"/>
          </a:xfrm>
          <a:prstGeom prst="rect">
            <a:avLst/>
          </a:prstGeom>
        </p:spPr>
        <p:txBody>
          <a:bodyPr wrap="square">
            <a:spAutoFit/>
          </a:bodyPr>
          <a:lstStyle/>
          <a:p>
            <a:r>
              <a:rPr lang="cs-CZ" sz="1200" dirty="0"/>
              <a:t>např.</a:t>
            </a:r>
            <a:endParaRPr lang="cs-CZ" sz="1200" dirty="0">
              <a:hlinkClick r:id="rId5"/>
            </a:endParaRPr>
          </a:p>
          <a:p>
            <a:r>
              <a:rPr lang="en-US" sz="1200" dirty="0">
                <a:hlinkClick r:id="rId5"/>
              </a:rPr>
              <a:t>https://www.osn.cz/sdg-2-vymytit-hlad-dosahnout-potravinove-bezpecnosti-a-zlepseni-vyzivy-prosazovat-udrzitelne-zemedelstvi/</a:t>
            </a:r>
            <a:endParaRPr lang="cs-CZ" sz="1200" dirty="0"/>
          </a:p>
        </p:txBody>
      </p:sp>
      <p:sp>
        <p:nvSpPr>
          <p:cNvPr id="4" name="TextovéPole 3">
            <a:extLst>
              <a:ext uri="{FF2B5EF4-FFF2-40B4-BE49-F238E27FC236}">
                <a16:creationId xmlns:a16="http://schemas.microsoft.com/office/drawing/2014/main" id="{95BBD585-0490-4F82-968C-E4E658EB4E9A}"/>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6"/>
              </a:rPr>
              <a:t>PollEv.com/lindan443</a:t>
            </a:r>
            <a:endParaRPr lang="en-US" sz="1800" dirty="0"/>
          </a:p>
        </p:txBody>
      </p:sp>
    </p:spTree>
    <p:extLst>
      <p:ext uri="{BB962C8B-B14F-4D97-AF65-F5344CB8AC3E}">
        <p14:creationId xmlns:p14="http://schemas.microsoft.com/office/powerpoint/2010/main" val="12069221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004ECC8-75FD-483E-AF81-EC4783FDE435}"/>
              </a:ext>
            </a:extLst>
          </p:cNvPr>
          <p:cNvSpPr>
            <a:spLocks noGrp="1"/>
          </p:cNvSpPr>
          <p:nvPr>
            <p:ph type="sldNum" sz="quarter" idx="10"/>
          </p:nvPr>
        </p:nvSpPr>
        <p:spPr/>
        <p:txBody>
          <a:bodyPr/>
          <a:lstStyle/>
          <a:p>
            <a:fld id="{0DE708CC-0C3F-4567-9698-B54C0F35BD31}" type="slidenum">
              <a:rPr lang="cs-CZ" altLang="cs-CZ" smtClean="0"/>
              <a:pPr/>
              <a:t>6</a:t>
            </a:fld>
            <a:endParaRPr lang="cs-CZ" altLang="cs-CZ" dirty="0"/>
          </a:p>
        </p:txBody>
      </p:sp>
      <p:pic>
        <p:nvPicPr>
          <p:cNvPr id="4" name="Obrázek 3">
            <a:extLst>
              <a:ext uri="{FF2B5EF4-FFF2-40B4-BE49-F238E27FC236}">
                <a16:creationId xmlns:a16="http://schemas.microsoft.com/office/drawing/2014/main" id="{47F1368F-49F3-4AE8-A418-4FCC4DAC220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7735BEBA-9CC9-47A1-9C01-7595FE8EECED}"/>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35620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C4576F4-D06D-4797-A58B-13C01DE25739}"/>
              </a:ext>
            </a:extLst>
          </p:cNvPr>
          <p:cNvSpPr>
            <a:spLocks noGrp="1"/>
          </p:cNvSpPr>
          <p:nvPr>
            <p:ph type="sldNum" sz="quarter" idx="10"/>
          </p:nvPr>
        </p:nvSpPr>
        <p:spPr/>
        <p:txBody>
          <a:bodyPr/>
          <a:lstStyle/>
          <a:p>
            <a:fld id="{0DE708CC-0C3F-4567-9698-B54C0F35BD31}" type="slidenum">
              <a:rPr lang="cs-CZ" altLang="cs-CZ" smtClean="0"/>
              <a:pPr/>
              <a:t>7</a:t>
            </a:fld>
            <a:endParaRPr lang="cs-CZ" altLang="cs-CZ" dirty="0"/>
          </a:p>
        </p:txBody>
      </p:sp>
      <p:pic>
        <p:nvPicPr>
          <p:cNvPr id="4" name="Obrázek 3">
            <a:extLst>
              <a:ext uri="{FF2B5EF4-FFF2-40B4-BE49-F238E27FC236}">
                <a16:creationId xmlns:a16="http://schemas.microsoft.com/office/drawing/2014/main" id="{77B62194-C2BC-47E3-B6E6-8BCF49C6677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D2D9D7FF-B912-42DD-94D6-9CBE5800C5B3}"/>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92650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97DC0E8-9983-54A4-8BF0-2ADBF180A374}"/>
              </a:ext>
            </a:extLst>
          </p:cNvPr>
          <p:cNvSpPr>
            <a:spLocks noGrp="1"/>
          </p:cNvSpPr>
          <p:nvPr>
            <p:ph type="sldNum" sz="quarter" idx="10"/>
          </p:nvPr>
        </p:nvSpPr>
        <p:spPr/>
        <p:txBody>
          <a:bodyPr/>
          <a:lstStyle/>
          <a:p>
            <a:fld id="{0DE708CC-0C3F-4567-9698-B54C0F35BD31}" type="slidenum">
              <a:rPr lang="cs-CZ" altLang="cs-CZ" smtClean="0"/>
              <a:pPr/>
              <a:t>8</a:t>
            </a:fld>
            <a:endParaRPr lang="cs-CZ" altLang="cs-CZ" dirty="0"/>
          </a:p>
        </p:txBody>
      </p:sp>
      <p:pic>
        <p:nvPicPr>
          <p:cNvPr id="4" name="Obrázek 3">
            <a:extLst>
              <a:ext uri="{FF2B5EF4-FFF2-40B4-BE49-F238E27FC236}">
                <a16:creationId xmlns:a16="http://schemas.microsoft.com/office/drawing/2014/main" id="{EE1A693F-F5A5-3619-EB0B-0C2F229913F1}"/>
              </a:ext>
            </a:extLst>
          </p:cNvPr>
          <p:cNvPicPr>
            <a:picLocks noChangeAspect="1"/>
          </p:cNvPicPr>
          <p:nvPr/>
        </p:nvPicPr>
        <p:blipFill rotWithShape="1">
          <a:blip r:embed="rId2"/>
          <a:srcRect t="2401" b="11866"/>
          <a:stretch/>
        </p:blipFill>
        <p:spPr>
          <a:xfrm>
            <a:off x="406749" y="0"/>
            <a:ext cx="11378501" cy="6871764"/>
          </a:xfrm>
          <a:prstGeom prst="rect">
            <a:avLst/>
          </a:prstGeom>
        </p:spPr>
      </p:pic>
    </p:spTree>
    <p:extLst>
      <p:ext uri="{BB962C8B-B14F-4D97-AF65-F5344CB8AC3E}">
        <p14:creationId xmlns:p14="http://schemas.microsoft.com/office/powerpoint/2010/main" val="23284966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9</a:t>
            </a:fld>
            <a:endParaRPr lang="cs-CZ" altLang="cs-CZ"/>
          </a:p>
        </p:txBody>
      </p:sp>
      <p:pic>
        <p:nvPicPr>
          <p:cNvPr id="10" name="Obrázek 9">
            <a:extLst>
              <a:ext uri="{FF2B5EF4-FFF2-40B4-BE49-F238E27FC236}">
                <a16:creationId xmlns:a16="http://schemas.microsoft.com/office/drawing/2014/main" id="{FD29832E-67F1-FFD0-CE6D-5486A4A115F8}"/>
              </a:ext>
            </a:extLst>
          </p:cNvPr>
          <p:cNvPicPr>
            <a:picLocks noChangeAspect="1"/>
          </p:cNvPicPr>
          <p:nvPr/>
        </p:nvPicPr>
        <p:blipFill rotWithShape="1">
          <a:blip r:embed="rId3"/>
          <a:srcRect t="3333" b="10266"/>
          <a:stretch/>
        </p:blipFill>
        <p:spPr>
          <a:xfrm>
            <a:off x="679215" y="0"/>
            <a:ext cx="11226520" cy="6858000"/>
          </a:xfrm>
          <a:prstGeom prst="rect">
            <a:avLst/>
          </a:prstGeom>
        </p:spPr>
      </p:pic>
    </p:spTree>
    <p:extLst>
      <p:ext uri="{BB962C8B-B14F-4D97-AF65-F5344CB8AC3E}">
        <p14:creationId xmlns:p14="http://schemas.microsoft.com/office/powerpoint/2010/main" val="104584168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__PE_POLL_EMBED_ID" val="8d3db6d8-ba1c-4617-be8a-c98bcf9eb28f"/>
</p:tagLst>
</file>

<file path=ppt/tags/tag2.xml><?xml version="1.0" encoding="utf-8"?>
<p:tagLst xmlns:a="http://schemas.openxmlformats.org/drawingml/2006/main" xmlns:r="http://schemas.openxmlformats.org/officeDocument/2006/relationships" xmlns:p="http://schemas.openxmlformats.org/presentationml/2006/main">
  <p:tag name="__PE_POLL_EMBED_ID" val="cb31ae06-3627-4e8d-96b2-42623eae6fb4"/>
</p:tagLst>
</file>

<file path=ppt/tags/tag3.xml><?xml version="1.0" encoding="utf-8"?>
<p:tagLst xmlns:a="http://schemas.openxmlformats.org/drawingml/2006/main" xmlns:r="http://schemas.openxmlformats.org/officeDocument/2006/relationships" xmlns:p="http://schemas.openxmlformats.org/presentationml/2006/main">
  <p:tag name="__PE_POLL_EMBED_ID" val="15ac7745-2e8a-42c0-9d6b-e01a256175c5"/>
</p:tagLst>
</file>

<file path=ppt/tags/tag4.xml><?xml version="1.0" encoding="utf-8"?>
<p:tagLst xmlns:a="http://schemas.openxmlformats.org/drawingml/2006/main" xmlns:r="http://schemas.openxmlformats.org/officeDocument/2006/relationships" xmlns:p="http://schemas.openxmlformats.org/presentationml/2006/main">
  <p:tag name="__PE_POLL_EMBED_ID" val="a8ac2e33-6995-4a54-ad7c-8776085a4d97"/>
</p:tagLst>
</file>

<file path=ppt/tags/tag5.xml><?xml version="1.0" encoding="utf-8"?>
<p:tagLst xmlns:a="http://schemas.openxmlformats.org/drawingml/2006/main" xmlns:r="http://schemas.openxmlformats.org/officeDocument/2006/relationships" xmlns:p="http://schemas.openxmlformats.org/presentationml/2006/main">
  <p:tag name="__PE_POLL_EMBED_ID" val="74a3dd62-a713-4782-b775-c16ed263f075"/>
</p:tagLst>
</file>

<file path=ppt/tags/tag6.xml><?xml version="1.0" encoding="utf-8"?>
<p:tagLst xmlns:a="http://schemas.openxmlformats.org/drawingml/2006/main" xmlns:r="http://schemas.openxmlformats.org/officeDocument/2006/relationships" xmlns:p="http://schemas.openxmlformats.org/presentationml/2006/main">
  <p:tag name="__PE_POLL_EMBED_ID" val="836908b5-a09f-4b65-a2f4-01b628d65ce3"/>
</p:tagLst>
</file>

<file path=ppt/tags/tag7.xml><?xml version="1.0" encoding="utf-8"?>
<p:tagLst xmlns:a="http://schemas.openxmlformats.org/drawingml/2006/main" xmlns:r="http://schemas.openxmlformats.org/officeDocument/2006/relationships" xmlns:p="http://schemas.openxmlformats.org/presentationml/2006/main">
  <p:tag name="__PE_POLL_EMBED_ID" val="daee2092-2828-4e7e-88e9-c3eb8e737117"/>
</p:tagLst>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
  <TotalTime>16194</TotalTime>
  <Words>3268</Words>
  <Application>Microsoft Office PowerPoint</Application>
  <PresentationFormat>Širokoúhlá obrazovka</PresentationFormat>
  <Paragraphs>295</Paragraphs>
  <Slides>41</Slides>
  <Notes>22</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41</vt:i4>
      </vt:variant>
    </vt:vector>
  </HeadingPairs>
  <TitlesOfParts>
    <vt:vector size="48" baseType="lpstr">
      <vt:lpstr>Arial</vt:lpstr>
      <vt:lpstr>Calibri</vt:lpstr>
      <vt:lpstr>Courier New</vt:lpstr>
      <vt:lpstr>roboto</vt:lpstr>
      <vt:lpstr>Tahoma</vt:lpstr>
      <vt:lpstr>Wingdings</vt:lpstr>
      <vt:lpstr>Presentation_MU_EN</vt:lpstr>
      <vt:lpstr>Kvalita půdy a její ohrožení </vt:lpstr>
      <vt:lpstr>Prezentace aplikace PowerPoint</vt:lpstr>
      <vt:lpstr>Proč zkoumat a chránit půdu?</vt:lpstr>
      <vt:lpstr>Proč zkoumat a chránit půdu?</vt:lpstr>
      <vt:lpstr>Proč zkoumat a chránit půdu?</vt:lpstr>
      <vt:lpstr>Prezentace aplikace PowerPoint</vt:lpstr>
      <vt:lpstr>Prezentace aplikace PowerPoint</vt:lpstr>
      <vt:lpstr>Prezentace aplikace PowerPoint</vt:lpstr>
      <vt:lpstr>Prezentace aplikace PowerPoint</vt:lpstr>
      <vt:lpstr>Význam půdy</vt:lpstr>
      <vt:lpstr>Prezentace aplikace PowerPoint</vt:lpstr>
      <vt:lpstr>Prezentace aplikace PowerPoint</vt:lpstr>
      <vt:lpstr>Prezentace aplikace PowerPoint</vt:lpstr>
      <vt:lpstr>Prezentace aplikace PowerPoint</vt:lpstr>
      <vt:lpstr>Prezentace aplikace PowerPoint</vt:lpstr>
      <vt:lpstr>Degradace půdy</vt:lpstr>
      <vt:lpstr>Prezentace aplikace PowerPoint</vt:lpstr>
      <vt:lpstr>Prezentace aplikace PowerPoint</vt:lpstr>
      <vt:lpstr>Půda - neobnovitelný přírodní zdroj</vt:lpstr>
      <vt:lpstr>Eroze</vt:lpstr>
      <vt:lpstr>Zábory</vt:lpstr>
      <vt:lpstr>Degradace půdy</vt:lpstr>
      <vt:lpstr>Globální degradace půdy</vt:lpstr>
      <vt:lpstr>Globální degradace půdy</vt:lpstr>
      <vt:lpstr>Food security</vt:lpstr>
      <vt:lpstr>Food security</vt:lpstr>
      <vt:lpstr>Food security</vt:lpstr>
      <vt:lpstr>Prognóza do roku 2050</vt:lpstr>
      <vt:lpstr>Kontaminace půdy</vt:lpstr>
      <vt:lpstr>Pesticidy v orné půdě ČR</vt:lpstr>
      <vt:lpstr>Pesticidy v orné půdě ČR</vt:lpstr>
      <vt:lpstr>Pesticidy v půdě ČR</vt:lpstr>
      <vt:lpstr>Dopady</vt:lpstr>
      <vt:lpstr>Impact Assessment Report</vt:lpstr>
      <vt:lpstr>Pilíře ochrany půdy</vt:lpstr>
      <vt:lpstr>Ochrana půdy</vt:lpstr>
      <vt:lpstr>EU Missions:  Soil Deal for Europe  </vt:lpstr>
      <vt:lpstr>Prezentace aplikace PowerPoint</vt:lpstr>
      <vt:lpstr>Literatura</vt:lpstr>
      <vt:lpstr>Literatura</vt:lpstr>
      <vt:lpstr>Další odkazy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1418</cp:revision>
  <cp:lastPrinted>1601-01-01T00:00:00Z</cp:lastPrinted>
  <dcterms:created xsi:type="dcterms:W3CDTF">2018-11-28T09:04:29Z</dcterms:created>
  <dcterms:modified xsi:type="dcterms:W3CDTF">2023-10-13T08:49:07Z</dcterms:modified>
</cp:coreProperties>
</file>