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BB85B-10EE-44F2-9158-DB824551CCE0}" v="10" dt="2023-10-11T19:50:57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Toušová" userId="0cac2013-da42-4345-8a23-090ac534f1fb" providerId="ADAL" clId="{3CEBB85B-10EE-44F2-9158-DB824551CCE0}"/>
    <pc:docChg chg="custSel addSld delSld modSld">
      <pc:chgData name="Zuzana Toušová" userId="0cac2013-da42-4345-8a23-090ac534f1fb" providerId="ADAL" clId="{3CEBB85B-10EE-44F2-9158-DB824551CCE0}" dt="2023-10-11T19:53:02.258" v="536" actId="113"/>
      <pc:docMkLst>
        <pc:docMk/>
      </pc:docMkLst>
      <pc:sldChg chg="del">
        <pc:chgData name="Zuzana Toušová" userId="0cac2013-da42-4345-8a23-090ac534f1fb" providerId="ADAL" clId="{3CEBB85B-10EE-44F2-9158-DB824551CCE0}" dt="2023-10-11T15:10:43.850" v="0" actId="47"/>
        <pc:sldMkLst>
          <pc:docMk/>
          <pc:sldMk cId="3854868661" sldId="256"/>
        </pc:sldMkLst>
      </pc:sldChg>
      <pc:sldChg chg="del">
        <pc:chgData name="Zuzana Toušová" userId="0cac2013-da42-4345-8a23-090ac534f1fb" providerId="ADAL" clId="{3CEBB85B-10EE-44F2-9158-DB824551CCE0}" dt="2023-10-11T15:10:45.206" v="1" actId="47"/>
        <pc:sldMkLst>
          <pc:docMk/>
          <pc:sldMk cId="721531551" sldId="257"/>
        </pc:sldMkLst>
      </pc:sldChg>
      <pc:sldChg chg="addSp delSp modSp mod">
        <pc:chgData name="Zuzana Toušová" userId="0cac2013-da42-4345-8a23-090ac534f1fb" providerId="ADAL" clId="{3CEBB85B-10EE-44F2-9158-DB824551CCE0}" dt="2023-10-11T19:48:13.499" v="371" actId="20577"/>
        <pc:sldMkLst>
          <pc:docMk/>
          <pc:sldMk cId="3052197209" sldId="259"/>
        </pc:sldMkLst>
        <pc:spChg chg="mod">
          <ac:chgData name="Zuzana Toušová" userId="0cac2013-da42-4345-8a23-090ac534f1fb" providerId="ADAL" clId="{3CEBB85B-10EE-44F2-9158-DB824551CCE0}" dt="2023-10-11T19:36:51.147" v="50" actId="20577"/>
          <ac:spMkLst>
            <pc:docMk/>
            <pc:sldMk cId="3052197209" sldId="259"/>
            <ac:spMk id="2" creationId="{05409F16-FB8B-7377-FD64-A59B0D371E28}"/>
          </ac:spMkLst>
        </pc:spChg>
        <pc:spChg chg="add mod">
          <ac:chgData name="Zuzana Toušová" userId="0cac2013-da42-4345-8a23-090ac534f1fb" providerId="ADAL" clId="{3CEBB85B-10EE-44F2-9158-DB824551CCE0}" dt="2023-10-11T19:39:43.349" v="162" actId="207"/>
          <ac:spMkLst>
            <pc:docMk/>
            <pc:sldMk cId="3052197209" sldId="259"/>
            <ac:spMk id="10" creationId="{B21F9F56-B7E0-76A6-868D-F7DD140EBF4C}"/>
          </ac:spMkLst>
        </pc:spChg>
        <pc:spChg chg="add mod">
          <ac:chgData name="Zuzana Toušová" userId="0cac2013-da42-4345-8a23-090ac534f1fb" providerId="ADAL" clId="{3CEBB85B-10EE-44F2-9158-DB824551CCE0}" dt="2023-10-11T19:39:53.939" v="166" actId="207"/>
          <ac:spMkLst>
            <pc:docMk/>
            <pc:sldMk cId="3052197209" sldId="259"/>
            <ac:spMk id="11" creationId="{4E5C4350-570C-0667-B863-E6F019A5399A}"/>
          </ac:spMkLst>
        </pc:spChg>
        <pc:spChg chg="add mod">
          <ac:chgData name="Zuzana Toušová" userId="0cac2013-da42-4345-8a23-090ac534f1fb" providerId="ADAL" clId="{3CEBB85B-10EE-44F2-9158-DB824551CCE0}" dt="2023-10-11T19:40:49.247" v="204" actId="207"/>
          <ac:spMkLst>
            <pc:docMk/>
            <pc:sldMk cId="3052197209" sldId="259"/>
            <ac:spMk id="12" creationId="{8ABCBFE6-2F38-F745-B961-53B5173B9681}"/>
          </ac:spMkLst>
        </pc:spChg>
        <pc:spChg chg="mod">
          <ac:chgData name="Zuzana Toušová" userId="0cac2013-da42-4345-8a23-090ac534f1fb" providerId="ADAL" clId="{3CEBB85B-10EE-44F2-9158-DB824551CCE0}" dt="2023-10-11T19:43:49.446" v="215" actId="207"/>
          <ac:spMkLst>
            <pc:docMk/>
            <pc:sldMk cId="3052197209" sldId="259"/>
            <ac:spMk id="24" creationId="{754BF254-AB5D-4EBB-A0C7-097C7CE1A838}"/>
          </ac:spMkLst>
        </pc:spChg>
        <pc:spChg chg="mod">
          <ac:chgData name="Zuzana Toušová" userId="0cac2013-da42-4345-8a23-090ac534f1fb" providerId="ADAL" clId="{3CEBB85B-10EE-44F2-9158-DB824551CCE0}" dt="2023-10-11T19:34:52.809" v="26" actId="1076"/>
          <ac:spMkLst>
            <pc:docMk/>
            <pc:sldMk cId="3052197209" sldId="259"/>
            <ac:spMk id="49" creationId="{FC9ED53A-78CD-4435-9462-74C32DD42E4F}"/>
          </ac:spMkLst>
        </pc:spChg>
        <pc:spChg chg="del">
          <ac:chgData name="Zuzana Toušová" userId="0cac2013-da42-4345-8a23-090ac534f1fb" providerId="ADAL" clId="{3CEBB85B-10EE-44F2-9158-DB824551CCE0}" dt="2023-10-11T19:33:07.123" v="11" actId="478"/>
          <ac:spMkLst>
            <pc:docMk/>
            <pc:sldMk cId="3052197209" sldId="259"/>
            <ac:spMk id="54" creationId="{9DEF50F2-9DAD-4C3B-8B1B-26467D0D58CC}"/>
          </ac:spMkLst>
        </pc:spChg>
        <pc:spChg chg="mod">
          <ac:chgData name="Zuzana Toušová" userId="0cac2013-da42-4345-8a23-090ac534f1fb" providerId="ADAL" clId="{3CEBB85B-10EE-44F2-9158-DB824551CCE0}" dt="2023-10-11T19:34:38.410" v="23" actId="1076"/>
          <ac:spMkLst>
            <pc:docMk/>
            <pc:sldMk cId="3052197209" sldId="259"/>
            <ac:spMk id="58" creationId="{66F15ADE-B512-4CF9-83F1-26E09C34FF8B}"/>
          </ac:spMkLst>
        </pc:spChg>
        <pc:spChg chg="mod">
          <ac:chgData name="Zuzana Toušová" userId="0cac2013-da42-4345-8a23-090ac534f1fb" providerId="ADAL" clId="{3CEBB85B-10EE-44F2-9158-DB824551CCE0}" dt="2023-10-11T19:42:23.682" v="213" actId="20577"/>
          <ac:spMkLst>
            <pc:docMk/>
            <pc:sldMk cId="3052197209" sldId="259"/>
            <ac:spMk id="59" creationId="{6A257A47-5B06-428F-B7F1-C99937D796D9}"/>
          </ac:spMkLst>
        </pc:spChg>
        <pc:spChg chg="mod">
          <ac:chgData name="Zuzana Toušová" userId="0cac2013-da42-4345-8a23-090ac534f1fb" providerId="ADAL" clId="{3CEBB85B-10EE-44F2-9158-DB824551CCE0}" dt="2023-10-11T19:34:46.138" v="24" actId="207"/>
          <ac:spMkLst>
            <pc:docMk/>
            <pc:sldMk cId="3052197209" sldId="259"/>
            <ac:spMk id="63" creationId="{A1CF136B-F828-4A58-B8B3-349C68560966}"/>
          </ac:spMkLst>
        </pc:spChg>
        <pc:spChg chg="mod">
          <ac:chgData name="Zuzana Toušová" userId="0cac2013-da42-4345-8a23-090ac534f1fb" providerId="ADAL" clId="{3CEBB85B-10EE-44F2-9158-DB824551CCE0}" dt="2023-10-11T19:39:12.230" v="156" actId="207"/>
          <ac:spMkLst>
            <pc:docMk/>
            <pc:sldMk cId="3052197209" sldId="259"/>
            <ac:spMk id="66" creationId="{1216BC5E-2A85-4A2B-8E6A-DF937E5D118B}"/>
          </ac:spMkLst>
        </pc:spChg>
        <pc:spChg chg="mod">
          <ac:chgData name="Zuzana Toušová" userId="0cac2013-da42-4345-8a23-090ac534f1fb" providerId="ADAL" clId="{3CEBB85B-10EE-44F2-9158-DB824551CCE0}" dt="2023-10-11T19:39:24.837" v="157" actId="207"/>
          <ac:spMkLst>
            <pc:docMk/>
            <pc:sldMk cId="3052197209" sldId="259"/>
            <ac:spMk id="74" creationId="{3D430ADF-62FB-4098-90DA-70C27F8BA5B1}"/>
          </ac:spMkLst>
        </pc:spChg>
        <pc:spChg chg="mod">
          <ac:chgData name="Zuzana Toušová" userId="0cac2013-da42-4345-8a23-090ac534f1fb" providerId="ADAL" clId="{3CEBB85B-10EE-44F2-9158-DB824551CCE0}" dt="2023-10-11T19:39:28.100" v="159" actId="207"/>
          <ac:spMkLst>
            <pc:docMk/>
            <pc:sldMk cId="3052197209" sldId="259"/>
            <ac:spMk id="75" creationId="{D2F59F2F-2E73-4FCC-B4FD-3D863D84EE9A}"/>
          </ac:spMkLst>
        </pc:spChg>
        <pc:spChg chg="mod">
          <ac:chgData name="Zuzana Toušová" userId="0cac2013-da42-4345-8a23-090ac534f1fb" providerId="ADAL" clId="{3CEBB85B-10EE-44F2-9158-DB824551CCE0}" dt="2023-10-11T19:39:31.294" v="160" actId="207"/>
          <ac:spMkLst>
            <pc:docMk/>
            <pc:sldMk cId="3052197209" sldId="259"/>
            <ac:spMk id="76" creationId="{D16D2763-532C-4791-B518-59BEAEC48F83}"/>
          </ac:spMkLst>
        </pc:spChg>
        <pc:spChg chg="mod">
          <ac:chgData name="Zuzana Toušová" userId="0cac2013-da42-4345-8a23-090ac534f1fb" providerId="ADAL" clId="{3CEBB85B-10EE-44F2-9158-DB824551CCE0}" dt="2023-10-11T19:39:36.109" v="161" actId="207"/>
          <ac:spMkLst>
            <pc:docMk/>
            <pc:sldMk cId="3052197209" sldId="259"/>
            <ac:spMk id="77" creationId="{69AC5B88-AF0B-44FE-B38C-0AA9244716F6}"/>
          </ac:spMkLst>
        </pc:spChg>
        <pc:spChg chg="mod">
          <ac:chgData name="Zuzana Toušová" userId="0cac2013-da42-4345-8a23-090ac534f1fb" providerId="ADAL" clId="{3CEBB85B-10EE-44F2-9158-DB824551CCE0}" dt="2023-10-11T19:36:32.847" v="45" actId="14100"/>
          <ac:spMkLst>
            <pc:docMk/>
            <pc:sldMk cId="3052197209" sldId="259"/>
            <ac:spMk id="78" creationId="{8A38EB89-32ED-4D9A-8305-73C2AFCEB0A7}"/>
          </ac:spMkLst>
        </pc:spChg>
        <pc:spChg chg="mod">
          <ac:chgData name="Zuzana Toušová" userId="0cac2013-da42-4345-8a23-090ac534f1fb" providerId="ADAL" clId="{3CEBB85B-10EE-44F2-9158-DB824551CCE0}" dt="2023-10-11T19:48:13.499" v="371" actId="20577"/>
          <ac:spMkLst>
            <pc:docMk/>
            <pc:sldMk cId="3052197209" sldId="259"/>
            <ac:spMk id="79" creationId="{3775A862-58A0-48F7-A3F5-4A365A14D2D5}"/>
          </ac:spMkLst>
        </pc:spChg>
        <pc:spChg chg="mod">
          <ac:chgData name="Zuzana Toušová" userId="0cac2013-da42-4345-8a23-090ac534f1fb" providerId="ADAL" clId="{3CEBB85B-10EE-44F2-9158-DB824551CCE0}" dt="2023-10-11T19:39:01.310" v="153" actId="1035"/>
          <ac:spMkLst>
            <pc:docMk/>
            <pc:sldMk cId="3052197209" sldId="259"/>
            <ac:spMk id="80" creationId="{7E17B8EE-F020-42C7-8955-5DCEB8951BA3}"/>
          </ac:spMkLst>
        </pc:spChg>
        <pc:spChg chg="mod">
          <ac:chgData name="Zuzana Toušová" userId="0cac2013-da42-4345-8a23-090ac534f1fb" providerId="ADAL" clId="{3CEBB85B-10EE-44F2-9158-DB824551CCE0}" dt="2023-10-11T19:38:52.772" v="149" actId="207"/>
          <ac:spMkLst>
            <pc:docMk/>
            <pc:sldMk cId="3052197209" sldId="259"/>
            <ac:spMk id="81" creationId="{AEF9E9D3-55AD-471F-868F-BF8B0F46DD34}"/>
          </ac:spMkLst>
        </pc:spChg>
        <pc:spChg chg="mod">
          <ac:chgData name="Zuzana Toušová" userId="0cac2013-da42-4345-8a23-090ac534f1fb" providerId="ADAL" clId="{3CEBB85B-10EE-44F2-9158-DB824551CCE0}" dt="2023-10-11T19:39:04.957" v="154" actId="207"/>
          <ac:spMkLst>
            <pc:docMk/>
            <pc:sldMk cId="3052197209" sldId="259"/>
            <ac:spMk id="82" creationId="{CCC46FA6-3937-4ED8-A1E0-6D188ED524A7}"/>
          </ac:spMkLst>
        </pc:spChg>
        <pc:spChg chg="mod">
          <ac:chgData name="Zuzana Toušová" userId="0cac2013-da42-4345-8a23-090ac534f1fb" providerId="ADAL" clId="{3CEBB85B-10EE-44F2-9158-DB824551CCE0}" dt="2023-10-11T19:39:08.139" v="155" actId="207"/>
          <ac:spMkLst>
            <pc:docMk/>
            <pc:sldMk cId="3052197209" sldId="259"/>
            <ac:spMk id="83" creationId="{F7487B5E-2634-4517-947D-FC05200221E2}"/>
          </ac:spMkLst>
        </pc:spChg>
        <pc:spChg chg="mod">
          <ac:chgData name="Zuzana Toušová" userId="0cac2013-da42-4345-8a23-090ac534f1fb" providerId="ADAL" clId="{3CEBB85B-10EE-44F2-9158-DB824551CCE0}" dt="2023-10-11T19:43:55.727" v="216" actId="1076"/>
          <ac:spMkLst>
            <pc:docMk/>
            <pc:sldMk cId="3052197209" sldId="259"/>
            <ac:spMk id="85" creationId="{F135D9B1-8204-45B9-A05B-509A32324F13}"/>
          </ac:spMkLst>
        </pc:spChg>
        <pc:spChg chg="mod">
          <ac:chgData name="Zuzana Toušová" userId="0cac2013-da42-4345-8a23-090ac534f1fb" providerId="ADAL" clId="{3CEBB85B-10EE-44F2-9158-DB824551CCE0}" dt="2023-10-11T19:41:40.764" v="210" actId="1076"/>
          <ac:spMkLst>
            <pc:docMk/>
            <pc:sldMk cId="3052197209" sldId="259"/>
            <ac:spMk id="86" creationId="{61FC75DE-87C2-4212-8F17-765D1713EF9A}"/>
          </ac:spMkLst>
        </pc:spChg>
        <pc:spChg chg="mod">
          <ac:chgData name="Zuzana Toušová" userId="0cac2013-da42-4345-8a23-090ac534f1fb" providerId="ADAL" clId="{3CEBB85B-10EE-44F2-9158-DB824551CCE0}" dt="2023-10-11T19:35:11.570" v="29" actId="164"/>
          <ac:spMkLst>
            <pc:docMk/>
            <pc:sldMk cId="3052197209" sldId="259"/>
            <ac:spMk id="87" creationId="{710A3099-4571-4147-A47C-5B3D02188FE1}"/>
          </ac:spMkLst>
        </pc:spChg>
        <pc:spChg chg="mod">
          <ac:chgData name="Zuzana Toušová" userId="0cac2013-da42-4345-8a23-090ac534f1fb" providerId="ADAL" clId="{3CEBB85B-10EE-44F2-9158-DB824551CCE0}" dt="2023-10-11T19:47:31.840" v="359" actId="1076"/>
          <ac:spMkLst>
            <pc:docMk/>
            <pc:sldMk cId="3052197209" sldId="259"/>
            <ac:spMk id="88" creationId="{3EE14C48-A472-4903-BE8B-8DB17385FFD4}"/>
          </ac:spMkLst>
        </pc:spChg>
        <pc:spChg chg="mod">
          <ac:chgData name="Zuzana Toušová" userId="0cac2013-da42-4345-8a23-090ac534f1fb" providerId="ADAL" clId="{3CEBB85B-10EE-44F2-9158-DB824551CCE0}" dt="2023-10-11T19:35:11.570" v="29" actId="164"/>
          <ac:spMkLst>
            <pc:docMk/>
            <pc:sldMk cId="3052197209" sldId="259"/>
            <ac:spMk id="89" creationId="{3C1AC74C-05E7-4FC3-99D3-8E30715E8C8A}"/>
          </ac:spMkLst>
        </pc:spChg>
        <pc:grpChg chg="mod">
          <ac:chgData name="Zuzana Toušová" userId="0cac2013-da42-4345-8a23-090ac534f1fb" providerId="ADAL" clId="{3CEBB85B-10EE-44F2-9158-DB824551CCE0}" dt="2023-10-11T19:35:11.570" v="29" actId="164"/>
          <ac:grpSpMkLst>
            <pc:docMk/>
            <pc:sldMk cId="3052197209" sldId="259"/>
            <ac:grpSpMk id="4" creationId="{5CF81E27-D37C-8BD5-F649-4778129F1F02}"/>
          </ac:grpSpMkLst>
        </pc:grpChg>
        <pc:grpChg chg="add mod">
          <ac:chgData name="Zuzana Toušová" userId="0cac2013-da42-4345-8a23-090ac534f1fb" providerId="ADAL" clId="{3CEBB85B-10EE-44F2-9158-DB824551CCE0}" dt="2023-10-11T19:35:22.950" v="30" actId="1076"/>
          <ac:grpSpMkLst>
            <pc:docMk/>
            <pc:sldMk cId="3052197209" sldId="259"/>
            <ac:grpSpMk id="9" creationId="{C71CC826-0856-68FC-24F9-30697AB3CF6D}"/>
          </ac:grpSpMkLst>
        </pc:grpChg>
        <pc:grpChg chg="del">
          <ac:chgData name="Zuzana Toušová" userId="0cac2013-da42-4345-8a23-090ac534f1fb" providerId="ADAL" clId="{3CEBB85B-10EE-44F2-9158-DB824551CCE0}" dt="2023-10-11T19:33:05.630" v="10" actId="478"/>
          <ac:grpSpMkLst>
            <pc:docMk/>
            <pc:sldMk cId="3052197209" sldId="259"/>
            <ac:grpSpMk id="57" creationId="{402C8763-26EF-4889-AD85-3BCE93489BDC}"/>
          </ac:grpSpMkLst>
        </pc:grpChg>
        <pc:grpChg chg="mod">
          <ac:chgData name="Zuzana Toušová" userId="0cac2013-da42-4345-8a23-090ac534f1fb" providerId="ADAL" clId="{3CEBB85B-10EE-44F2-9158-DB824551CCE0}" dt="2023-10-11T19:33:53.473" v="17" actId="1076"/>
          <ac:grpSpMkLst>
            <pc:docMk/>
            <pc:sldMk cId="3052197209" sldId="259"/>
            <ac:grpSpMk id="60" creationId="{00E92316-B557-489A-8C3A-B9B2ED57A75E}"/>
          </ac:grpSpMkLst>
        </pc:grpChg>
        <pc:picChg chg="add mod modCrop">
          <ac:chgData name="Zuzana Toušová" userId="0cac2013-da42-4345-8a23-090ac534f1fb" providerId="ADAL" clId="{3CEBB85B-10EE-44F2-9158-DB824551CCE0}" dt="2023-10-11T19:34:49.491" v="25" actId="1076"/>
          <ac:picMkLst>
            <pc:docMk/>
            <pc:sldMk cId="3052197209" sldId="259"/>
            <ac:picMk id="8" creationId="{B863CB9E-50E8-25D3-A2F5-A6E02B48FEAD}"/>
          </ac:picMkLst>
        </pc:picChg>
      </pc:sldChg>
      <pc:sldChg chg="modSp del mod">
        <pc:chgData name="Zuzana Toušová" userId="0cac2013-da42-4345-8a23-090ac534f1fb" providerId="ADAL" clId="{3CEBB85B-10EE-44F2-9158-DB824551CCE0}" dt="2023-10-11T19:47:23.396" v="358" actId="47"/>
        <pc:sldMkLst>
          <pc:docMk/>
          <pc:sldMk cId="88959064" sldId="260"/>
        </pc:sldMkLst>
        <pc:spChg chg="mod">
          <ac:chgData name="Zuzana Toušová" userId="0cac2013-da42-4345-8a23-090ac534f1fb" providerId="ADAL" clId="{3CEBB85B-10EE-44F2-9158-DB824551CCE0}" dt="2023-10-11T19:47:18.289" v="357" actId="1076"/>
          <ac:spMkLst>
            <pc:docMk/>
            <pc:sldMk cId="88959064" sldId="260"/>
            <ac:spMk id="87" creationId="{710A3099-4571-4147-A47C-5B3D02188FE1}"/>
          </ac:spMkLst>
        </pc:spChg>
        <pc:spChg chg="mod">
          <ac:chgData name="Zuzana Toušová" userId="0cac2013-da42-4345-8a23-090ac534f1fb" providerId="ADAL" clId="{3CEBB85B-10EE-44F2-9158-DB824551CCE0}" dt="2023-10-11T19:47:14.473" v="356" actId="1076"/>
          <ac:spMkLst>
            <pc:docMk/>
            <pc:sldMk cId="88959064" sldId="260"/>
            <ac:spMk id="88" creationId="{3EE14C48-A472-4903-BE8B-8DB17385FFD4}"/>
          </ac:spMkLst>
        </pc:spChg>
      </pc:sldChg>
      <pc:sldChg chg="addSp delSp modSp add mod">
        <pc:chgData name="Zuzana Toušová" userId="0cac2013-da42-4345-8a23-090ac534f1fb" providerId="ADAL" clId="{3CEBB85B-10EE-44F2-9158-DB824551CCE0}" dt="2023-10-11T19:48:32.159" v="374" actId="1076"/>
        <pc:sldMkLst>
          <pc:docMk/>
          <pc:sldMk cId="3142810938" sldId="261"/>
        </pc:sldMkLst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2" creationId="{05409F16-FB8B-7377-FD64-A59B0D371E28}"/>
          </ac:spMkLst>
        </pc:spChg>
        <pc:spChg chg="mod">
          <ac:chgData name="Zuzana Toušová" userId="0cac2013-da42-4345-8a23-090ac534f1fb" providerId="ADAL" clId="{3CEBB85B-10EE-44F2-9158-DB824551CCE0}" dt="2023-10-11T19:45:15.808" v="227" actId="1076"/>
          <ac:spMkLst>
            <pc:docMk/>
            <pc:sldMk cId="3142810938" sldId="261"/>
            <ac:spMk id="3" creationId="{6EBA7325-8A91-FD93-C3BE-3328E6A03BC0}"/>
          </ac:spMkLst>
        </pc:spChg>
        <pc:spChg chg="mod">
          <ac:chgData name="Zuzana Toušová" userId="0cac2013-da42-4345-8a23-090ac534f1fb" providerId="ADAL" clId="{3CEBB85B-10EE-44F2-9158-DB824551CCE0}" dt="2023-10-11T19:48:32.159" v="374" actId="1076"/>
          <ac:spMkLst>
            <pc:docMk/>
            <pc:sldMk cId="3142810938" sldId="261"/>
            <ac:spMk id="10" creationId="{B21F9F56-B7E0-76A6-868D-F7DD140EBF4C}"/>
          </ac:spMkLst>
        </pc:spChg>
        <pc:spChg chg="del mod">
          <ac:chgData name="Zuzana Toušová" userId="0cac2013-da42-4345-8a23-090ac534f1fb" providerId="ADAL" clId="{3CEBB85B-10EE-44F2-9158-DB824551CCE0}" dt="2023-10-11T19:45:36.498" v="232" actId="478"/>
          <ac:spMkLst>
            <pc:docMk/>
            <pc:sldMk cId="3142810938" sldId="261"/>
            <ac:spMk id="11" creationId="{4E5C4350-570C-0667-B863-E6F019A5399A}"/>
          </ac:spMkLst>
        </pc:spChg>
        <pc:spChg chg="mod">
          <ac:chgData name="Zuzana Toušová" userId="0cac2013-da42-4345-8a23-090ac534f1fb" providerId="ADAL" clId="{3CEBB85B-10EE-44F2-9158-DB824551CCE0}" dt="2023-10-11T19:45:32.775" v="230" actId="1076"/>
          <ac:spMkLst>
            <pc:docMk/>
            <pc:sldMk cId="3142810938" sldId="261"/>
            <ac:spMk id="12" creationId="{8ABCBFE6-2F38-F745-B961-53B5173B9681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49" creationId="{FC9ED53A-78CD-4435-9462-74C32DD42E4F}"/>
          </ac:spMkLst>
        </pc:spChg>
        <pc:spChg chg="del mod">
          <ac:chgData name="Zuzana Toušová" userId="0cac2013-da42-4345-8a23-090ac534f1fb" providerId="ADAL" clId="{3CEBB85B-10EE-44F2-9158-DB824551CCE0}" dt="2023-10-11T19:45:38.859" v="233" actId="478"/>
          <ac:spMkLst>
            <pc:docMk/>
            <pc:sldMk cId="3142810938" sldId="261"/>
            <ac:spMk id="58" creationId="{66F15ADE-B512-4CF9-83F1-26E09C34FF8B}"/>
          </ac:spMkLst>
        </pc:spChg>
        <pc:spChg chg="del">
          <ac:chgData name="Zuzana Toušová" userId="0cac2013-da42-4345-8a23-090ac534f1fb" providerId="ADAL" clId="{3CEBB85B-10EE-44F2-9158-DB824551CCE0}" dt="2023-10-11T19:44:31.042" v="220" actId="478"/>
          <ac:spMkLst>
            <pc:docMk/>
            <pc:sldMk cId="3142810938" sldId="261"/>
            <ac:spMk id="59" creationId="{6A257A47-5B06-428F-B7F1-C99937D796D9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66" creationId="{1216BC5E-2A85-4A2B-8E6A-DF937E5D118B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4" creationId="{3D430ADF-62FB-4098-90DA-70C27F8BA5B1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5" creationId="{D2F59F2F-2E73-4FCC-B4FD-3D863D84EE9A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6" creationId="{D16D2763-532C-4791-B518-59BEAEC48F83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7" creationId="{69AC5B88-AF0B-44FE-B38C-0AA9244716F6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8" creationId="{8A38EB89-32ED-4D9A-8305-73C2AFCEB0A7}"/>
          </ac:spMkLst>
        </pc:spChg>
        <pc:spChg chg="mod">
          <ac:chgData name="Zuzana Toušová" userId="0cac2013-da42-4345-8a23-090ac534f1fb" providerId="ADAL" clId="{3CEBB85B-10EE-44F2-9158-DB824551CCE0}" dt="2023-10-11T19:48:05.894" v="367" actId="1076"/>
          <ac:spMkLst>
            <pc:docMk/>
            <pc:sldMk cId="3142810938" sldId="261"/>
            <ac:spMk id="79" creationId="{3775A862-58A0-48F7-A3F5-4A365A14D2D5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0" creationId="{7E17B8EE-F020-42C7-8955-5DCEB8951BA3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1" creationId="{AEF9E9D3-55AD-471F-868F-BF8B0F46DD34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2" creationId="{CCC46FA6-3937-4ED8-A1E0-6D188ED524A7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3" creationId="{F7487B5E-2634-4517-947D-FC05200221E2}"/>
          </ac:spMkLst>
        </pc:spChg>
        <pc:grpChg chg="add mod">
          <ac:chgData name="Zuzana Toušová" userId="0cac2013-da42-4345-8a23-090ac534f1fb" providerId="ADAL" clId="{3CEBB85B-10EE-44F2-9158-DB824551CCE0}" dt="2023-10-11T19:45:11.917" v="226" actId="1076"/>
          <ac:grpSpMkLst>
            <pc:docMk/>
            <pc:sldMk cId="3142810938" sldId="261"/>
            <ac:grpSpMk id="5" creationId="{68903DC8-7FCE-9DEF-27D2-E7242A7832D4}"/>
          </ac:grpSpMkLst>
        </pc:grpChg>
        <pc:grpChg chg="mod">
          <ac:chgData name="Zuzana Toušová" userId="0cac2013-da42-4345-8a23-090ac534f1fb" providerId="ADAL" clId="{3CEBB85B-10EE-44F2-9158-DB824551CCE0}" dt="2023-10-11T19:44:59.595" v="223" actId="164"/>
          <ac:grpSpMkLst>
            <pc:docMk/>
            <pc:sldMk cId="3142810938" sldId="261"/>
            <ac:grpSpMk id="9" creationId="{C71CC826-0856-68FC-24F9-30697AB3CF6D}"/>
          </ac:grpSpMkLst>
        </pc:grpChg>
        <pc:grpChg chg="del">
          <ac:chgData name="Zuzana Toušová" userId="0cac2013-da42-4345-8a23-090ac534f1fb" providerId="ADAL" clId="{3CEBB85B-10EE-44F2-9158-DB824551CCE0}" dt="2023-10-11T19:44:28.798" v="219" actId="478"/>
          <ac:grpSpMkLst>
            <pc:docMk/>
            <pc:sldMk cId="3142810938" sldId="261"/>
            <ac:grpSpMk id="60" creationId="{00E92316-B557-489A-8C3A-B9B2ED57A75E}"/>
          </ac:grpSpMkLst>
        </pc:grpChg>
        <pc:picChg chg="mod">
          <ac:chgData name="Zuzana Toušová" userId="0cac2013-da42-4345-8a23-090ac534f1fb" providerId="ADAL" clId="{3CEBB85B-10EE-44F2-9158-DB824551CCE0}" dt="2023-10-11T19:44:59.595" v="223" actId="164"/>
          <ac:picMkLst>
            <pc:docMk/>
            <pc:sldMk cId="3142810938" sldId="261"/>
            <ac:picMk id="8" creationId="{B863CB9E-50E8-25D3-A2F5-A6E02B48FEAD}"/>
          </ac:picMkLst>
        </pc:picChg>
      </pc:sldChg>
      <pc:sldChg chg="del">
        <pc:chgData name="Zuzana Toušová" userId="0cac2013-da42-4345-8a23-090ac534f1fb" providerId="ADAL" clId="{3CEBB85B-10EE-44F2-9158-DB824551CCE0}" dt="2023-10-11T15:11:07.999" v="2" actId="47"/>
        <pc:sldMkLst>
          <pc:docMk/>
          <pc:sldMk cId="3655510411" sldId="261"/>
        </pc:sldMkLst>
      </pc:sldChg>
      <pc:sldChg chg="del">
        <pc:chgData name="Zuzana Toušová" userId="0cac2013-da42-4345-8a23-090ac534f1fb" providerId="ADAL" clId="{3CEBB85B-10EE-44F2-9158-DB824551CCE0}" dt="2023-10-11T15:11:10.152" v="3" actId="47"/>
        <pc:sldMkLst>
          <pc:docMk/>
          <pc:sldMk cId="2140293099" sldId="262"/>
        </pc:sldMkLst>
      </pc:sldChg>
      <pc:sldChg chg="addSp modSp add mod">
        <pc:chgData name="Zuzana Toušová" userId="0cac2013-da42-4345-8a23-090ac534f1fb" providerId="ADAL" clId="{3CEBB85B-10EE-44F2-9158-DB824551CCE0}" dt="2023-10-11T19:53:02.258" v="536" actId="113"/>
        <pc:sldMkLst>
          <pc:docMk/>
          <pc:sldMk cId="4058415004" sldId="262"/>
        </pc:sldMkLst>
        <pc:spChg chg="add mod">
          <ac:chgData name="Zuzana Toušová" userId="0cac2013-da42-4345-8a23-090ac534f1fb" providerId="ADAL" clId="{3CEBB85B-10EE-44F2-9158-DB824551CCE0}" dt="2023-10-11T19:53:02.258" v="536" actId="113"/>
          <ac:spMkLst>
            <pc:docMk/>
            <pc:sldMk cId="4058415004" sldId="262"/>
            <ac:spMk id="6" creationId="{8F62CACA-BAF7-CF34-FB71-341110B4FCFD}"/>
          </ac:spMkLst>
        </pc:spChg>
        <pc:spChg chg="mod">
          <ac:chgData name="Zuzana Toušová" userId="0cac2013-da42-4345-8a23-090ac534f1fb" providerId="ADAL" clId="{3CEBB85B-10EE-44F2-9158-DB824551CCE0}" dt="2023-10-11T19:50:53.213" v="379" actId="20577"/>
          <ac:spMkLst>
            <pc:docMk/>
            <pc:sldMk cId="4058415004" sldId="262"/>
            <ac:spMk id="10" creationId="{B21F9F56-B7E0-76A6-868D-F7DD140EBF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B5318-2E33-4385-800D-776BBBB7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8EF9B4-DF89-4D6A-AB2E-C5DD1C9DF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53EC2-7013-4891-9426-61F4FDC9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2EF86-B494-4871-A624-7A4F0051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73D52-1AB1-4CA9-9BF1-607F67BA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79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6C94C-583B-4703-BC3A-90E14319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5CC230-37B3-4B33-8DC2-365F4FCFA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43F69-AC33-4D49-8683-326E54D3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895FA-84E9-4C64-A7B9-7B80048D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38BF2C-2384-4869-94E4-C56DD91D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15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695292-B9F8-4FDF-8F2E-CA97CAF4C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57219F-EE57-4950-A695-2EB201675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CDF5E8-AA83-41DD-8C15-BD721E3F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7AC15A-073A-43A1-9AC1-19C60848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A73B72-C064-4764-83BD-1367C6C4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49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4935-E07F-4B82-9292-13F9DCBA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C01FC-9746-498C-821C-1AFC8B1A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C96D9-32B1-40CB-86B1-528CE588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8A969-B196-47A6-A22B-DADDBAEC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AF0195-489D-4795-B755-B5E4DD61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0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38A20-6F5D-451A-82F1-E708FB52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49F504-1D56-461E-8326-E0EF46A3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3766C-134D-4F02-AC65-F10CFFAB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794CD1-F740-4F57-9A74-FB5577CD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7AB2B-13B2-4C84-802C-FCA469F9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13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4726E-8550-4F69-B6DA-AE0FEC74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AD9B9-027C-42AD-9857-A8FB7CF9D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6B9529-F262-4649-B146-EE0D9E7E6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853C4C-60BB-4AD3-A5F2-A1E4DF2A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346E0E-6BBF-436E-A17F-42AACB8E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2AD44A-D85C-4DF6-B560-7841AF87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4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9869E-810D-4C3E-9E1A-95E048DA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C58C23-936F-454B-8F38-53D7EF666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E89D49-BDFD-4D1D-B186-B3AAB22B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D4C0AF-594E-4DD8-BCFC-26E11E8E6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7C1862-2674-42A6-BF72-67F14321E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11407E-06DB-49D0-9A0A-7F90F6D2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B0B21F-DC8B-45F8-BA70-9EDCB0B8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65D294-441F-43EE-A715-6D409E57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1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2DD0E-3DA8-48DD-A48F-BDBA095F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BBF51A-E739-4409-A1BC-8B7E6FD7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5D44EF-C49D-4BC5-AFFD-87625E9A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F6C9FF-E692-42D6-A82A-A9358166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2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4FA618-CE22-46A8-AC6D-520678B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B4939A-3CFD-40A7-9211-D6D079E9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F22E62-974A-461D-ABE5-E7D5BD2E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588DE-C655-4D21-A7CC-DFC5AEC5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252AB-EF36-4D06-A0BD-0F13F1D2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FBC123-5F54-4C1C-94E9-A1CADDB9C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4338E-3727-44F5-A79E-72050AA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910E96-CE8F-4A3E-9677-E0B6F8F5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78D3D-A4D2-40CF-93F5-1288C7BD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29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D49B9-E411-47C0-9950-45A1BB8F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711887-8A4B-466E-98DE-4D8F214E7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C05F88-FAA3-4AAC-B208-7EFD58E22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8CBBAE-CE51-4367-86F6-2147806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A1E5E5-5DE5-4455-91EC-3B0F3F52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79601A-E176-4997-9C1C-5A08C766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07F501-C494-48B4-B3B3-91EF8042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FB7B81-F08C-476E-8F40-D9C14B57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D0AB3-8862-41CF-BF3C-5C823D50C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B402-4B29-4E17-9905-1EE4FA01AE32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3F8427-D6D3-4AA3-B7F4-468CE5CEF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C58632-2A95-474B-A65F-35EC794F1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8B8DF2-F9C8-416C-920A-15EB904576AF}"/>
              </a:ext>
            </a:extLst>
          </p:cNvPr>
          <p:cNvSpPr txBox="1"/>
          <p:nvPr/>
        </p:nvSpPr>
        <p:spPr>
          <a:xfrm>
            <a:off x="255373" y="181232"/>
            <a:ext cx="111622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</a:pP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Test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inhibice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růstu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zelené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řasy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Raphidocelis</a:t>
            </a:r>
            <a:r>
              <a:rPr lang="en-US" sz="2400" b="1" i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subcapitata</a:t>
            </a:r>
            <a:endParaRPr lang="cs-CZ" sz="2400" b="1" kern="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mbria" panose="02040503050406030204" pitchFamily="18" charset="0"/>
            </a:endParaRPr>
          </a:p>
        </p:txBody>
      </p:sp>
      <p:pic>
        <p:nvPicPr>
          <p:cNvPr id="3" name="Obrázek 2" descr="Obsah obrázku interiér, láhev, plavidlo, zelená&#10;&#10;Popis byl vytvořen automaticky">
            <a:extLst>
              <a:ext uri="{FF2B5EF4-FFF2-40B4-BE49-F238E27FC236}">
                <a16:creationId xmlns:a16="http://schemas.microsoft.com/office/drawing/2014/main" id="{DE1036D2-39FF-4E4E-A4A1-10D1C475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2" y="983389"/>
            <a:ext cx="3326556" cy="2213672"/>
          </a:xfrm>
          <a:prstGeom prst="rect">
            <a:avLst/>
          </a:prstGeom>
        </p:spPr>
      </p:pic>
      <p:pic>
        <p:nvPicPr>
          <p:cNvPr id="6" name="Obrázek 5" descr="Obsah obrázku interiér, trouba, vykachlíkované&#10;&#10;Popis byl vytvořen automaticky">
            <a:extLst>
              <a:ext uri="{FF2B5EF4-FFF2-40B4-BE49-F238E27FC236}">
                <a16:creationId xmlns:a16="http://schemas.microsoft.com/office/drawing/2014/main" id="{E12E44C7-E31E-4672-86C9-83A973845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89" y="992945"/>
            <a:ext cx="3918427" cy="22041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583E687-F806-40F1-9FC4-D4553F239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98" y="992945"/>
            <a:ext cx="2938821" cy="220411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2B5E98-803B-43BB-8F6B-1AFAE1E48B23}"/>
              </a:ext>
            </a:extLst>
          </p:cNvPr>
          <p:cNvSpPr txBox="1"/>
          <p:nvPr/>
        </p:nvSpPr>
        <p:spPr>
          <a:xfrm>
            <a:off x="422414" y="3518317"/>
            <a:ext cx="4948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řasové suspenze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testované látky – rozpustnost ve vodě, rozpouštědlo?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pozitivní kontroly – dichroman draselný (ve vodě)</a:t>
            </a:r>
          </a:p>
          <a:p>
            <a:endParaRPr lang="cs-CZ" sz="20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ECC6AB8-673B-4FA8-91D5-405641CF4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768" y="3429000"/>
            <a:ext cx="57561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ovéPole 48">
            <a:extLst>
              <a:ext uri="{FF2B5EF4-FFF2-40B4-BE49-F238E27FC236}">
                <a16:creationId xmlns:a16="http://schemas.microsoft.com/office/drawing/2014/main" id="{FC9ED53A-78CD-4435-9462-74C32DD42E4F}"/>
              </a:ext>
            </a:extLst>
          </p:cNvPr>
          <p:cNvSpPr txBox="1"/>
          <p:nvPr/>
        </p:nvSpPr>
        <p:spPr>
          <a:xfrm>
            <a:off x="2208112" y="3514182"/>
            <a:ext cx="1024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Triclosan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XX mg/L</a:t>
            </a:r>
          </a:p>
          <a:p>
            <a:r>
              <a:rPr lang="cs-CZ" dirty="0"/>
              <a:t>v </a:t>
            </a:r>
            <a:r>
              <a:rPr lang="cs-CZ" dirty="0" err="1"/>
              <a:t>MeOH</a:t>
            </a:r>
            <a:endParaRPr lang="cs-CZ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6F15ADE-B512-4CF9-83F1-26E09C34FF8B}"/>
              </a:ext>
            </a:extLst>
          </p:cNvPr>
          <p:cNvSpPr txBox="1"/>
          <p:nvPr/>
        </p:nvSpPr>
        <p:spPr>
          <a:xfrm>
            <a:off x="6261847" y="2121434"/>
            <a:ext cx="39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koncentrace se v jamce 2x sníží (rozředí)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6A257A47-5B06-428F-B7F1-C99937D796D9}"/>
              </a:ext>
            </a:extLst>
          </p:cNvPr>
          <p:cNvSpPr txBox="1"/>
          <p:nvPr/>
        </p:nvSpPr>
        <p:spPr>
          <a:xfrm>
            <a:off x="419829" y="404127"/>
            <a:ext cx="1090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</a:t>
            </a:r>
            <a:r>
              <a:rPr lang="cs-CZ" b="1" dirty="0" err="1"/>
              <a:t>triclosan</a:t>
            </a:r>
            <a:r>
              <a:rPr lang="cs-CZ" dirty="0"/>
              <a:t>: cílová koncentrace v jamce </a:t>
            </a:r>
            <a:r>
              <a:rPr lang="cs-CZ" b="1" dirty="0"/>
              <a:t>500 </a:t>
            </a:r>
            <a:r>
              <a:rPr lang="cs-CZ" b="1" dirty="0" err="1"/>
              <a:t>ug</a:t>
            </a:r>
            <a:r>
              <a:rPr lang="cs-CZ" b="1" dirty="0"/>
              <a:t>/L – 166 </a:t>
            </a:r>
            <a:r>
              <a:rPr lang="cs-CZ" b="1" dirty="0" err="1"/>
              <a:t>ug</a:t>
            </a:r>
            <a:r>
              <a:rPr lang="cs-CZ" b="1" dirty="0"/>
              <a:t>/L – 55.5 </a:t>
            </a:r>
            <a:r>
              <a:rPr lang="cs-CZ" b="1" dirty="0" err="1"/>
              <a:t>ug</a:t>
            </a:r>
            <a:r>
              <a:rPr lang="cs-CZ" b="1" dirty="0"/>
              <a:t>/L – 18.5 </a:t>
            </a:r>
            <a:r>
              <a:rPr lang="cs-CZ" b="1" dirty="0" err="1"/>
              <a:t>ug</a:t>
            </a:r>
            <a:r>
              <a:rPr lang="cs-CZ" b="1" dirty="0"/>
              <a:t>/L – 6.2 </a:t>
            </a:r>
            <a:r>
              <a:rPr lang="cs-CZ" b="1" dirty="0" err="1"/>
              <a:t>ug</a:t>
            </a:r>
            <a:r>
              <a:rPr lang="cs-CZ" b="1" dirty="0"/>
              <a:t>/L </a:t>
            </a:r>
            <a:r>
              <a:rPr lang="cs-CZ" dirty="0"/>
              <a:t>(3x ředicí řada)</a:t>
            </a:r>
          </a:p>
          <a:p>
            <a:r>
              <a:rPr lang="cs-CZ" dirty="0" err="1"/>
              <a:t>Triclosan</a:t>
            </a:r>
            <a:r>
              <a:rPr lang="cs-CZ" dirty="0"/>
              <a:t> rozpuštěný v </a:t>
            </a:r>
            <a:r>
              <a:rPr lang="cs-CZ" dirty="0" err="1"/>
              <a:t>MeOH</a:t>
            </a:r>
            <a:r>
              <a:rPr lang="cs-CZ" dirty="0"/>
              <a:t>: c= </a:t>
            </a:r>
            <a:r>
              <a:rPr lang="cs-CZ" b="1" dirty="0">
                <a:solidFill>
                  <a:srgbClr val="FF0000"/>
                </a:solidFill>
              </a:rPr>
              <a:t>XX mg/L ??</a:t>
            </a:r>
          </a:p>
          <a:p>
            <a:r>
              <a:rPr lang="cs-CZ" dirty="0"/>
              <a:t>Maximální obsah rozpouštědla v testovém systému – </a:t>
            </a:r>
            <a:r>
              <a:rPr lang="cs-CZ" dirty="0">
                <a:solidFill>
                  <a:srgbClr val="FF0000"/>
                </a:solidFill>
              </a:rPr>
              <a:t>0.5%</a:t>
            </a: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00E92316-B557-489A-8C3A-B9B2ED57A75E}"/>
              </a:ext>
            </a:extLst>
          </p:cNvPr>
          <p:cNvGrpSpPr/>
          <p:nvPr/>
        </p:nvGrpSpPr>
        <p:grpSpPr>
          <a:xfrm>
            <a:off x="541394" y="1601911"/>
            <a:ext cx="5815895" cy="1025610"/>
            <a:chOff x="3196402" y="934994"/>
            <a:chExt cx="8514991" cy="1025610"/>
          </a:xfrm>
        </p:grpSpPr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85F3A09D-54E3-45E1-8B67-C5E8C0149E05}"/>
                </a:ext>
              </a:extLst>
            </p:cNvPr>
            <p:cNvGrpSpPr/>
            <p:nvPr/>
          </p:nvGrpSpPr>
          <p:grpSpPr>
            <a:xfrm>
              <a:off x="3196402" y="934994"/>
              <a:ext cx="642552" cy="1025610"/>
              <a:chOff x="1902940" y="967946"/>
              <a:chExt cx="642552" cy="1025610"/>
            </a:xfrm>
          </p:grpSpPr>
          <p:sp>
            <p:nvSpPr>
              <p:cNvPr id="64" name="Válec 63">
                <a:extLst>
                  <a:ext uri="{FF2B5EF4-FFF2-40B4-BE49-F238E27FC236}">
                    <a16:creationId xmlns:a16="http://schemas.microsoft.com/office/drawing/2014/main" id="{BCA11080-B946-45C1-B0E0-E04EECE17EB0}"/>
                  </a:ext>
                </a:extLst>
              </p:cNvPr>
              <p:cNvSpPr/>
              <p:nvPr/>
            </p:nvSpPr>
            <p:spPr>
              <a:xfrm>
                <a:off x="1902940" y="1408670"/>
                <a:ext cx="642552" cy="584886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Válec 64">
                <a:extLst>
                  <a:ext uri="{FF2B5EF4-FFF2-40B4-BE49-F238E27FC236}">
                    <a16:creationId xmlns:a16="http://schemas.microsoft.com/office/drawing/2014/main" id="{B51FAA98-ACC0-433B-92E3-DF01A473D866}"/>
                  </a:ext>
                </a:extLst>
              </p:cNvPr>
              <p:cNvSpPr/>
              <p:nvPr/>
            </p:nvSpPr>
            <p:spPr>
              <a:xfrm>
                <a:off x="1902940" y="967946"/>
                <a:ext cx="642552" cy="584886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8403B984-06F9-4764-BE70-521EC0597595}"/>
                </a:ext>
              </a:extLst>
            </p:cNvPr>
            <p:cNvSpPr txBox="1"/>
            <p:nvPr/>
          </p:nvSpPr>
          <p:spPr>
            <a:xfrm>
              <a:off x="3949292" y="1038323"/>
              <a:ext cx="3190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řasová suspenze v médiu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A1CF136B-F828-4A58-B8B3-349C68560966}"/>
                </a:ext>
              </a:extLst>
            </p:cNvPr>
            <p:cNvSpPr txBox="1"/>
            <p:nvPr/>
          </p:nvSpPr>
          <p:spPr>
            <a:xfrm>
              <a:off x="3941332" y="1467540"/>
              <a:ext cx="7770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médium + testovaná látka v rozpouštědle </a:t>
              </a:r>
              <a:r>
                <a:rPr lang="cs-CZ" dirty="0">
                  <a:solidFill>
                    <a:srgbClr val="FF0000"/>
                  </a:solidFill>
                </a:rPr>
                <a:t>1%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endParaRPr lang="cs-CZ" dirty="0"/>
            </a:p>
          </p:txBody>
        </p:sp>
      </p:grp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216BC5E-2A85-4A2B-8E6A-DF937E5D118B}"/>
              </a:ext>
            </a:extLst>
          </p:cNvPr>
          <p:cNvSpPr txBox="1"/>
          <p:nvPr/>
        </p:nvSpPr>
        <p:spPr>
          <a:xfrm>
            <a:off x="4504120" y="6090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1485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3D430ADF-62FB-4098-90DA-70C27F8BA5B1}"/>
              </a:ext>
            </a:extLst>
          </p:cNvPr>
          <p:cNvSpPr txBox="1"/>
          <p:nvPr/>
        </p:nvSpPr>
        <p:spPr>
          <a:xfrm>
            <a:off x="5583004" y="60699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D2F59F2F-2E73-4FCC-B4FD-3D863D84EE9A}"/>
              </a:ext>
            </a:extLst>
          </p:cNvPr>
          <p:cNvSpPr txBox="1"/>
          <p:nvPr/>
        </p:nvSpPr>
        <p:spPr>
          <a:xfrm>
            <a:off x="6481067" y="60741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D16D2763-532C-4791-B518-59BEAEC48F83}"/>
              </a:ext>
            </a:extLst>
          </p:cNvPr>
          <p:cNvSpPr txBox="1"/>
          <p:nvPr/>
        </p:nvSpPr>
        <p:spPr>
          <a:xfrm>
            <a:off x="7411478" y="6057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69AC5B88-AF0B-44FE-B38C-0AA9244716F6}"/>
              </a:ext>
            </a:extLst>
          </p:cNvPr>
          <p:cNvSpPr txBox="1"/>
          <p:nvPr/>
        </p:nvSpPr>
        <p:spPr>
          <a:xfrm>
            <a:off x="8354949" y="60510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8A38EB89-32ED-4D9A-8305-73C2AFCEB0A7}"/>
              </a:ext>
            </a:extLst>
          </p:cNvPr>
          <p:cNvSpPr txBox="1"/>
          <p:nvPr/>
        </p:nvSpPr>
        <p:spPr>
          <a:xfrm>
            <a:off x="2645664" y="6072988"/>
            <a:ext cx="164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Objemy v </a:t>
            </a:r>
            <a:r>
              <a:rPr lang="cs-CZ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3775A862-58A0-48F7-A3F5-4A365A14D2D5}"/>
              </a:ext>
            </a:extLst>
          </p:cNvPr>
          <p:cNvSpPr txBox="1"/>
          <p:nvPr/>
        </p:nvSpPr>
        <p:spPr>
          <a:xfrm>
            <a:off x="3517395" y="347361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15 </a:t>
            </a:r>
            <a:r>
              <a:rPr lang="cs-CZ" dirty="0" err="1"/>
              <a:t>uL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(1%)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7E17B8EE-F020-42C7-8955-5DCEB8951BA3}"/>
              </a:ext>
            </a:extLst>
          </p:cNvPr>
          <p:cNvSpPr txBox="1"/>
          <p:nvPr/>
        </p:nvSpPr>
        <p:spPr>
          <a:xfrm>
            <a:off x="5177768" y="40077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AEF9E9D3-55AD-471F-868F-BF8B0F46DD34}"/>
              </a:ext>
            </a:extLst>
          </p:cNvPr>
          <p:cNvSpPr txBox="1"/>
          <p:nvPr/>
        </p:nvSpPr>
        <p:spPr>
          <a:xfrm>
            <a:off x="6151136" y="40196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CCC46FA6-3937-4ED8-A1E0-6D188ED524A7}"/>
              </a:ext>
            </a:extLst>
          </p:cNvPr>
          <p:cNvSpPr txBox="1"/>
          <p:nvPr/>
        </p:nvSpPr>
        <p:spPr>
          <a:xfrm>
            <a:off x="7121685" y="401163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F7487B5E-2634-4517-947D-FC05200221E2}"/>
              </a:ext>
            </a:extLst>
          </p:cNvPr>
          <p:cNvSpPr txBox="1"/>
          <p:nvPr/>
        </p:nvSpPr>
        <p:spPr>
          <a:xfrm>
            <a:off x="8116362" y="39993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71CC826-0856-68FC-24F9-30697AB3CF6D}"/>
              </a:ext>
            </a:extLst>
          </p:cNvPr>
          <p:cNvGrpSpPr/>
          <p:nvPr/>
        </p:nvGrpSpPr>
        <p:grpSpPr>
          <a:xfrm>
            <a:off x="3232944" y="3773133"/>
            <a:ext cx="5830761" cy="2025698"/>
            <a:chOff x="6193400" y="4238222"/>
            <a:chExt cx="5830761" cy="2025698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CF81E27-D37C-8BD5-F649-4778129F1F02}"/>
                </a:ext>
              </a:extLst>
            </p:cNvPr>
            <p:cNvGrpSpPr/>
            <p:nvPr/>
          </p:nvGrpSpPr>
          <p:grpSpPr>
            <a:xfrm>
              <a:off x="6193400" y="4238222"/>
              <a:ext cx="5580626" cy="2011594"/>
              <a:chOff x="6217830" y="4165699"/>
              <a:chExt cx="5574896" cy="2101296"/>
            </a:xfrm>
          </p:grpSpPr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686363E2-3C68-4C1E-85AC-1FDBA77C5085}"/>
                  </a:ext>
                </a:extLst>
              </p:cNvPr>
              <p:cNvGrpSpPr/>
              <p:nvPr/>
            </p:nvGrpSpPr>
            <p:grpSpPr>
              <a:xfrm>
                <a:off x="6249251" y="4373874"/>
                <a:ext cx="5543475" cy="1893121"/>
                <a:chOff x="711776" y="1940831"/>
                <a:chExt cx="4138698" cy="1139713"/>
              </a:xfrm>
            </p:grpSpPr>
            <p:grpSp>
              <p:nvGrpSpPr>
                <p:cNvPr id="38" name="Skupina 37">
                  <a:extLst>
                    <a:ext uri="{FF2B5EF4-FFF2-40B4-BE49-F238E27FC236}">
                      <a16:creationId xmlns:a16="http://schemas.microsoft.com/office/drawing/2014/main" id="{16399827-23B2-4B71-851F-E240F3888F11}"/>
                    </a:ext>
                  </a:extLst>
                </p:cNvPr>
                <p:cNvGrpSpPr/>
                <p:nvPr/>
              </p:nvGrpSpPr>
              <p:grpSpPr>
                <a:xfrm>
                  <a:off x="1785731" y="2656101"/>
                  <a:ext cx="286625" cy="422275"/>
                  <a:chOff x="5954077" y="3217862"/>
                  <a:chExt cx="286625" cy="422275"/>
                </a:xfrm>
              </p:grpSpPr>
              <p:sp>
                <p:nvSpPr>
                  <p:cNvPr id="24" name="AutoShape 16">
                    <a:extLst>
                      <a:ext uri="{FF2B5EF4-FFF2-40B4-BE49-F238E27FC236}">
                        <a16:creationId xmlns:a16="http://schemas.microsoft.com/office/drawing/2014/main" id="{754BF254-AB5D-4EBB-A0C7-097C7CE1A8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56857" y="3217862"/>
                    <a:ext cx="283845" cy="422275"/>
                  </a:xfrm>
                  <a:prstGeom prst="flowChartMagneticDisk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5" name="AutoShape 17">
                    <a:extLst>
                      <a:ext uri="{FF2B5EF4-FFF2-40B4-BE49-F238E27FC236}">
                        <a16:creationId xmlns:a16="http://schemas.microsoft.com/office/drawing/2014/main" id="{B1CAFB27-F93F-4F4E-B0CA-3F35074FDC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54077" y="3217862"/>
                    <a:ext cx="283845" cy="142875"/>
                  </a:xfrm>
                  <a:prstGeom prst="flowChartMagneticDisk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6" name="Skupina 25">
                  <a:extLst>
                    <a:ext uri="{FF2B5EF4-FFF2-40B4-BE49-F238E27FC236}">
                      <a16:creationId xmlns:a16="http://schemas.microsoft.com/office/drawing/2014/main" id="{1F246392-3B27-43C5-B6BD-B02FB8184C25}"/>
                    </a:ext>
                  </a:extLst>
                </p:cNvPr>
                <p:cNvGrpSpPr/>
                <p:nvPr/>
              </p:nvGrpSpPr>
              <p:grpSpPr>
                <a:xfrm>
                  <a:off x="2542538" y="2667848"/>
                  <a:ext cx="283845" cy="398779"/>
                  <a:chOff x="0" y="0"/>
                  <a:chExt cx="283845" cy="398991"/>
                </a:xfrm>
              </p:grpSpPr>
              <p:sp>
                <p:nvSpPr>
                  <p:cNvPr id="27" name="AutoShape 21">
                    <a:extLst>
                      <a:ext uri="{FF2B5EF4-FFF2-40B4-BE49-F238E27FC236}">
                        <a16:creationId xmlns:a16="http://schemas.microsoft.com/office/drawing/2014/main" id="{C18BA556-E6E9-4180-9166-E17F70BE1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6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8" name="AutoShape 22">
                    <a:extLst>
                      <a:ext uri="{FF2B5EF4-FFF2-40B4-BE49-F238E27FC236}">
                        <a16:creationId xmlns:a16="http://schemas.microsoft.com/office/drawing/2014/main" id="{12410A90-277B-4B5E-9FD4-9AF75445F3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9" name="Skupina 28">
                  <a:extLst>
                    <a:ext uri="{FF2B5EF4-FFF2-40B4-BE49-F238E27FC236}">
                      <a16:creationId xmlns:a16="http://schemas.microsoft.com/office/drawing/2014/main" id="{54E7A313-E6CC-4EC4-B301-5C9F0B1C9405}"/>
                    </a:ext>
                  </a:extLst>
                </p:cNvPr>
                <p:cNvGrpSpPr/>
                <p:nvPr/>
              </p:nvGrpSpPr>
              <p:grpSpPr>
                <a:xfrm>
                  <a:off x="3217235" y="2666398"/>
                  <a:ext cx="283845" cy="398779"/>
                  <a:chOff x="0" y="0"/>
                  <a:chExt cx="283845" cy="398991"/>
                </a:xfrm>
              </p:grpSpPr>
              <p:sp>
                <p:nvSpPr>
                  <p:cNvPr id="30" name="AutoShape 42">
                    <a:extLst>
                      <a:ext uri="{FF2B5EF4-FFF2-40B4-BE49-F238E27FC236}">
                        <a16:creationId xmlns:a16="http://schemas.microsoft.com/office/drawing/2014/main" id="{7988F129-74A1-4476-A78C-C954C51A16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6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1" name="AutoShape 43">
                    <a:extLst>
                      <a:ext uri="{FF2B5EF4-FFF2-40B4-BE49-F238E27FC236}">
                        <a16:creationId xmlns:a16="http://schemas.microsoft.com/office/drawing/2014/main" id="{B1B4D200-304D-4CFD-8CBC-D3E6C10D00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7DAD5264-4996-4BF0-82A7-A20DB9F3D441}"/>
                    </a:ext>
                  </a:extLst>
                </p:cNvPr>
                <p:cNvGrpSpPr/>
                <p:nvPr/>
              </p:nvGrpSpPr>
              <p:grpSpPr>
                <a:xfrm>
                  <a:off x="3891932" y="2666397"/>
                  <a:ext cx="283845" cy="398780"/>
                  <a:chOff x="0" y="0"/>
                  <a:chExt cx="283845" cy="398992"/>
                </a:xfrm>
              </p:grpSpPr>
              <p:sp>
                <p:nvSpPr>
                  <p:cNvPr id="33" name="AutoShape 27">
                    <a:extLst>
                      <a:ext uri="{FF2B5EF4-FFF2-40B4-BE49-F238E27FC236}">
                        <a16:creationId xmlns:a16="http://schemas.microsoft.com/office/drawing/2014/main" id="{2778C8EB-D6FF-4DF8-AA4A-425DA695DB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7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4" name="AutoShape 28">
                    <a:extLst>
                      <a:ext uri="{FF2B5EF4-FFF2-40B4-BE49-F238E27FC236}">
                        <a16:creationId xmlns:a16="http://schemas.microsoft.com/office/drawing/2014/main" id="{8CDC0ABC-AEC9-4816-98ED-7D0C79C15F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rgbClr val="FAF0F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9" name="Skupina 38">
                  <a:extLst>
                    <a:ext uri="{FF2B5EF4-FFF2-40B4-BE49-F238E27FC236}">
                      <a16:creationId xmlns:a16="http://schemas.microsoft.com/office/drawing/2014/main" id="{8501A7E2-660B-4456-B5A4-3092A64AC8EB}"/>
                    </a:ext>
                  </a:extLst>
                </p:cNvPr>
                <p:cNvGrpSpPr/>
                <p:nvPr/>
              </p:nvGrpSpPr>
              <p:grpSpPr>
                <a:xfrm>
                  <a:off x="4566629" y="2681764"/>
                  <a:ext cx="283845" cy="398780"/>
                  <a:chOff x="0" y="0"/>
                  <a:chExt cx="283845" cy="398992"/>
                </a:xfrm>
              </p:grpSpPr>
              <p:sp>
                <p:nvSpPr>
                  <p:cNvPr id="40" name="AutoShape 27">
                    <a:extLst>
                      <a:ext uri="{FF2B5EF4-FFF2-40B4-BE49-F238E27FC236}">
                        <a16:creationId xmlns:a16="http://schemas.microsoft.com/office/drawing/2014/main" id="{A2A985AD-6C0D-4042-B2DA-6520C844AC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7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1" name="AutoShape 28">
                    <a:extLst>
                      <a:ext uri="{FF2B5EF4-FFF2-40B4-BE49-F238E27FC236}">
                        <a16:creationId xmlns:a16="http://schemas.microsoft.com/office/drawing/2014/main" id="{5E518C97-3B48-4D5A-97E9-3B22C9C83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rgbClr val="FAF0F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44" name="Šipka: zahnutá dolů 43">
                  <a:extLst>
                    <a:ext uri="{FF2B5EF4-FFF2-40B4-BE49-F238E27FC236}">
                      <a16:creationId xmlns:a16="http://schemas.microsoft.com/office/drawing/2014/main" id="{7F82E272-671E-4EAD-851D-2EC078C37834}"/>
                    </a:ext>
                  </a:extLst>
                </p:cNvPr>
                <p:cNvSpPr/>
                <p:nvPr/>
              </p:nvSpPr>
              <p:spPr>
                <a:xfrm>
                  <a:off x="711776" y="1940831"/>
                  <a:ext cx="1284368" cy="594576"/>
                </a:xfrm>
                <a:prstGeom prst="curvedDownArrow">
                  <a:avLst>
                    <a:gd name="adj1" fmla="val 12588"/>
                    <a:gd name="adj2" fmla="val 28539"/>
                    <a:gd name="adj3" fmla="val 32479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5" name="Šipka: zahnutá dolů 44">
                  <a:extLst>
                    <a:ext uri="{FF2B5EF4-FFF2-40B4-BE49-F238E27FC236}">
                      <a16:creationId xmlns:a16="http://schemas.microsoft.com/office/drawing/2014/main" id="{A3A900A5-113B-43E9-9E6C-2ABDFCBC5988}"/>
                    </a:ext>
                  </a:extLst>
                </p:cNvPr>
                <p:cNvSpPr/>
                <p:nvPr/>
              </p:nvSpPr>
              <p:spPr>
                <a:xfrm>
                  <a:off x="2069576" y="2225680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6" name="Šipka: zahnutá dolů 45">
                  <a:extLst>
                    <a:ext uri="{FF2B5EF4-FFF2-40B4-BE49-F238E27FC236}">
                      <a16:creationId xmlns:a16="http://schemas.microsoft.com/office/drawing/2014/main" id="{2C446E65-7385-4B61-BBCF-862AC2983500}"/>
                    </a:ext>
                  </a:extLst>
                </p:cNvPr>
                <p:cNvSpPr/>
                <p:nvPr/>
              </p:nvSpPr>
              <p:spPr>
                <a:xfrm>
                  <a:off x="2804776" y="2210747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7" name="Šipka: zahnutá dolů 46">
                  <a:extLst>
                    <a:ext uri="{FF2B5EF4-FFF2-40B4-BE49-F238E27FC236}">
                      <a16:creationId xmlns:a16="http://schemas.microsoft.com/office/drawing/2014/main" id="{252F66F7-7724-4991-80C3-349D62C101F7}"/>
                    </a:ext>
                  </a:extLst>
                </p:cNvPr>
                <p:cNvSpPr/>
                <p:nvPr/>
              </p:nvSpPr>
              <p:spPr>
                <a:xfrm>
                  <a:off x="3501080" y="2210747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8" name="Šipka: zahnutá dolů 47">
                  <a:extLst>
                    <a:ext uri="{FF2B5EF4-FFF2-40B4-BE49-F238E27FC236}">
                      <a16:creationId xmlns:a16="http://schemas.microsoft.com/office/drawing/2014/main" id="{2ED4CC06-2D66-4FA8-834C-06B962E1A0C9}"/>
                    </a:ext>
                  </a:extLst>
                </p:cNvPr>
                <p:cNvSpPr/>
                <p:nvPr/>
              </p:nvSpPr>
              <p:spPr>
                <a:xfrm>
                  <a:off x="4210491" y="2183201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</p:grpSp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EBA7325-8A91-FD93-C3BE-3328E6A03BC0}"/>
                  </a:ext>
                </a:extLst>
              </p:cNvPr>
              <p:cNvSpPr txBox="1"/>
              <p:nvPr/>
            </p:nvSpPr>
            <p:spPr>
              <a:xfrm>
                <a:off x="6217830" y="4165699"/>
                <a:ext cx="845464" cy="15625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</p:txBody>
          </p:sp>
        </p:grp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F135D9B1-8204-45B9-A05B-509A32324F13}"/>
                </a:ext>
              </a:extLst>
            </p:cNvPr>
            <p:cNvSpPr txBox="1"/>
            <p:nvPr/>
          </p:nvSpPr>
          <p:spPr>
            <a:xfrm>
              <a:off x="7620564" y="5802255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1000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61FC75DE-87C2-4212-8F17-765D1713EF9A}"/>
                </a:ext>
              </a:extLst>
            </p:cNvPr>
            <p:cNvSpPr txBox="1"/>
            <p:nvPr/>
          </p:nvSpPr>
          <p:spPr>
            <a:xfrm>
              <a:off x="8643821" y="5759066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332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710A3099-4571-4147-A47C-5B3D02188FE1}"/>
                </a:ext>
              </a:extLst>
            </p:cNvPr>
            <p:cNvSpPr txBox="1"/>
            <p:nvPr/>
          </p:nvSpPr>
          <p:spPr>
            <a:xfrm>
              <a:off x="9571027" y="5764966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111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3EE14C48-A472-4903-BE8B-8DB17385FFD4}"/>
                </a:ext>
              </a:extLst>
            </p:cNvPr>
            <p:cNvSpPr txBox="1"/>
            <p:nvPr/>
          </p:nvSpPr>
          <p:spPr>
            <a:xfrm>
              <a:off x="10466240" y="5743688"/>
              <a:ext cx="5304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37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3C1AC74C-05E7-4FC3-99D3-8E30715E8C8A}"/>
                </a:ext>
              </a:extLst>
            </p:cNvPr>
            <p:cNvSpPr txBox="1"/>
            <p:nvPr/>
          </p:nvSpPr>
          <p:spPr>
            <a:xfrm>
              <a:off x="11371417" y="5764965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12.3</a:t>
              </a:r>
            </a:p>
            <a:p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409F16-FB8B-7377-FD64-A59B0D371E28}"/>
              </a:ext>
            </a:extLst>
          </p:cNvPr>
          <p:cNvSpPr txBox="1"/>
          <p:nvPr/>
        </p:nvSpPr>
        <p:spPr>
          <a:xfrm>
            <a:off x="3133508" y="5318395"/>
            <a:ext cx="141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cs-CZ" dirty="0" err="1"/>
              <a:t>oncentrace</a:t>
            </a:r>
            <a:r>
              <a:rPr lang="en-US" dirty="0"/>
              <a:t>:</a:t>
            </a:r>
            <a:endParaRPr lang="cs-CZ" dirty="0"/>
          </a:p>
        </p:txBody>
      </p:sp>
      <p:pic>
        <p:nvPicPr>
          <p:cNvPr id="8" name="Obrázek 7" descr="Obsah obrázku láhev, víčko/poklička, Nádoby na skladování potravin, Řešení&#10;&#10;Popis byl vytvořen automaticky">
            <a:extLst>
              <a:ext uri="{FF2B5EF4-FFF2-40B4-BE49-F238E27FC236}">
                <a16:creationId xmlns:a16="http://schemas.microsoft.com/office/drawing/2014/main" id="{B863CB9E-50E8-25D3-A2F5-A6E02B48F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r="68140"/>
          <a:stretch/>
        </p:blipFill>
        <p:spPr>
          <a:xfrm flipH="1">
            <a:off x="1465622" y="2966067"/>
            <a:ext cx="609044" cy="131251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F9F56-B7E0-76A6-868D-F7DD140EBF4C}"/>
              </a:ext>
            </a:extLst>
          </p:cNvPr>
          <p:cNvSpPr txBox="1"/>
          <p:nvPr/>
        </p:nvSpPr>
        <p:spPr>
          <a:xfrm>
            <a:off x="8644630" y="2755771"/>
            <a:ext cx="311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Pot</a:t>
            </a:r>
            <a:r>
              <a:rPr lang="cs-CZ" dirty="0" err="1">
                <a:solidFill>
                  <a:srgbClr val="0070C0"/>
                </a:solidFill>
              </a:rPr>
              <a:t>řebný</a:t>
            </a:r>
            <a:r>
              <a:rPr lang="cs-CZ" dirty="0">
                <a:solidFill>
                  <a:srgbClr val="0070C0"/>
                </a:solidFill>
              </a:rPr>
              <a:t> objem na jednu koncentrační variantu: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5C4350-570C-0667-B863-E6F019A5399A}"/>
              </a:ext>
            </a:extLst>
          </p:cNvPr>
          <p:cNvSpPr txBox="1"/>
          <p:nvPr/>
        </p:nvSpPr>
        <p:spPr>
          <a:xfrm>
            <a:off x="9831334" y="3514182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125uL x 5 = 625 </a:t>
            </a:r>
            <a:r>
              <a:rPr lang="cs-CZ" dirty="0" err="1">
                <a:solidFill>
                  <a:srgbClr val="0070C0"/>
                </a:solidFill>
              </a:rPr>
              <a:t>uL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+ rezerva 1000uL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5119375" y="3083375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3x ředicí řada = ředění 1:2</a:t>
            </a:r>
          </a:p>
        </p:txBody>
      </p:sp>
    </p:spTree>
    <p:extLst>
      <p:ext uri="{BB962C8B-B14F-4D97-AF65-F5344CB8AC3E}">
        <p14:creationId xmlns:p14="http://schemas.microsoft.com/office/powerpoint/2010/main" val="305219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8903DC8-7FCE-9DEF-27D2-E7242A7832D4}"/>
              </a:ext>
            </a:extLst>
          </p:cNvPr>
          <p:cNvGrpSpPr/>
          <p:nvPr/>
        </p:nvGrpSpPr>
        <p:grpSpPr>
          <a:xfrm>
            <a:off x="281198" y="235141"/>
            <a:ext cx="7619053" cy="3494017"/>
            <a:chOff x="1465622" y="2966067"/>
            <a:chExt cx="7619053" cy="3494017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C9ED53A-78CD-4435-9462-74C32DD42E4F}"/>
                </a:ext>
              </a:extLst>
            </p:cNvPr>
            <p:cNvSpPr txBox="1"/>
            <p:nvPr/>
          </p:nvSpPr>
          <p:spPr>
            <a:xfrm>
              <a:off x="2208112" y="3514182"/>
              <a:ext cx="10248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Triclosan</a:t>
              </a:r>
              <a:endParaRPr lang="cs-CZ" dirty="0"/>
            </a:p>
            <a:p>
              <a:r>
                <a:rPr lang="cs-CZ" dirty="0">
                  <a:solidFill>
                    <a:srgbClr val="FF0000"/>
                  </a:solidFill>
                </a:rPr>
                <a:t>XX mg/L</a:t>
              </a:r>
            </a:p>
            <a:p>
              <a:r>
                <a:rPr lang="cs-CZ" dirty="0"/>
                <a:t>v </a:t>
              </a:r>
              <a:r>
                <a:rPr lang="cs-CZ" dirty="0" err="1"/>
                <a:t>MeOH</a:t>
              </a:r>
              <a:endParaRPr lang="cs-CZ" dirty="0"/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216BC5E-2A85-4A2B-8E6A-DF937E5D118B}"/>
                </a:ext>
              </a:extLst>
            </p:cNvPr>
            <p:cNvSpPr txBox="1"/>
            <p:nvPr/>
          </p:nvSpPr>
          <p:spPr>
            <a:xfrm>
              <a:off x="4504120" y="6090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1485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3D430ADF-62FB-4098-90DA-70C27F8BA5B1}"/>
                </a:ext>
              </a:extLst>
            </p:cNvPr>
            <p:cNvSpPr txBox="1"/>
            <p:nvPr/>
          </p:nvSpPr>
          <p:spPr>
            <a:xfrm>
              <a:off x="5583004" y="60699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D2F59F2F-2E73-4FCC-B4FD-3D863D84EE9A}"/>
                </a:ext>
              </a:extLst>
            </p:cNvPr>
            <p:cNvSpPr txBox="1"/>
            <p:nvPr/>
          </p:nvSpPr>
          <p:spPr>
            <a:xfrm>
              <a:off x="6481067" y="607411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D16D2763-532C-4791-B518-59BEAEC48F83}"/>
                </a:ext>
              </a:extLst>
            </p:cNvPr>
            <p:cNvSpPr txBox="1"/>
            <p:nvPr/>
          </p:nvSpPr>
          <p:spPr>
            <a:xfrm>
              <a:off x="7411478" y="60578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9AC5B88-AF0B-44FE-B38C-0AA9244716F6}"/>
                </a:ext>
              </a:extLst>
            </p:cNvPr>
            <p:cNvSpPr txBox="1"/>
            <p:nvPr/>
          </p:nvSpPr>
          <p:spPr>
            <a:xfrm>
              <a:off x="8354949" y="605106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8A38EB89-32ED-4D9A-8305-73C2AFCEB0A7}"/>
                </a:ext>
              </a:extLst>
            </p:cNvPr>
            <p:cNvSpPr txBox="1"/>
            <p:nvPr/>
          </p:nvSpPr>
          <p:spPr>
            <a:xfrm>
              <a:off x="2645664" y="6072988"/>
              <a:ext cx="1645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Objemy v </a:t>
              </a:r>
              <a:r>
                <a:rPr lang="cs-CZ" dirty="0" err="1">
                  <a:solidFill>
                    <a:srgbClr val="0070C0"/>
                  </a:solidFill>
                </a:rPr>
                <a:t>uL</a:t>
              </a:r>
              <a:r>
                <a:rPr lang="en-US" dirty="0">
                  <a:solidFill>
                    <a:srgbClr val="0070C0"/>
                  </a:solidFill>
                </a:rPr>
                <a:t>:</a:t>
              </a:r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3775A862-58A0-48F7-A3F5-4A365A14D2D5}"/>
                </a:ext>
              </a:extLst>
            </p:cNvPr>
            <p:cNvSpPr txBox="1"/>
            <p:nvPr/>
          </p:nvSpPr>
          <p:spPr>
            <a:xfrm>
              <a:off x="3468206" y="3487973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15 </a:t>
              </a:r>
              <a:r>
                <a:rPr lang="cs-CZ" dirty="0" err="1"/>
                <a:t>uL</a:t>
              </a:r>
              <a:r>
                <a:rPr lang="cs-CZ" dirty="0"/>
                <a:t>  </a:t>
              </a:r>
              <a:r>
                <a:rPr lang="cs-CZ" dirty="0">
                  <a:solidFill>
                    <a:srgbClr val="FF0000"/>
                  </a:solidFill>
                </a:rPr>
                <a:t>(1%)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E17B8EE-F020-42C7-8955-5DCEB8951BA3}"/>
                </a:ext>
              </a:extLst>
            </p:cNvPr>
            <p:cNvSpPr txBox="1"/>
            <p:nvPr/>
          </p:nvSpPr>
          <p:spPr>
            <a:xfrm>
              <a:off x="5177768" y="40077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AEF9E9D3-55AD-471F-868F-BF8B0F46DD34}"/>
                </a:ext>
              </a:extLst>
            </p:cNvPr>
            <p:cNvSpPr txBox="1"/>
            <p:nvPr/>
          </p:nvSpPr>
          <p:spPr>
            <a:xfrm>
              <a:off x="6151136" y="401967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CCC46FA6-3937-4ED8-A1E0-6D188ED524A7}"/>
                </a:ext>
              </a:extLst>
            </p:cNvPr>
            <p:cNvSpPr txBox="1"/>
            <p:nvPr/>
          </p:nvSpPr>
          <p:spPr>
            <a:xfrm>
              <a:off x="7121685" y="401163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F7487B5E-2634-4517-947D-FC05200221E2}"/>
                </a:ext>
              </a:extLst>
            </p:cNvPr>
            <p:cNvSpPr txBox="1"/>
            <p:nvPr/>
          </p:nvSpPr>
          <p:spPr>
            <a:xfrm>
              <a:off x="8116362" y="39993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C71CC826-0856-68FC-24F9-30697AB3CF6D}"/>
                </a:ext>
              </a:extLst>
            </p:cNvPr>
            <p:cNvGrpSpPr/>
            <p:nvPr/>
          </p:nvGrpSpPr>
          <p:grpSpPr>
            <a:xfrm>
              <a:off x="3166087" y="3811786"/>
              <a:ext cx="5918588" cy="2000672"/>
              <a:chOff x="6105573" y="4263248"/>
              <a:chExt cx="5918588" cy="2000672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5CF81E27-D37C-8BD5-F649-4778129F1F02}"/>
                  </a:ext>
                </a:extLst>
              </p:cNvPr>
              <p:cNvGrpSpPr/>
              <p:nvPr/>
            </p:nvGrpSpPr>
            <p:grpSpPr>
              <a:xfrm>
                <a:off x="6105573" y="4263248"/>
                <a:ext cx="5668453" cy="1986568"/>
                <a:chOff x="6130093" y="4191841"/>
                <a:chExt cx="5662633" cy="2075154"/>
              </a:xfrm>
            </p:grpSpPr>
            <p:grpSp>
              <p:nvGrpSpPr>
                <p:cNvPr id="50" name="Skupina 49">
                  <a:extLst>
                    <a:ext uri="{FF2B5EF4-FFF2-40B4-BE49-F238E27FC236}">
                      <a16:creationId xmlns:a16="http://schemas.microsoft.com/office/drawing/2014/main" id="{686363E2-3C68-4C1E-85AC-1FDBA77C5085}"/>
                    </a:ext>
                  </a:extLst>
                </p:cNvPr>
                <p:cNvGrpSpPr/>
                <p:nvPr/>
              </p:nvGrpSpPr>
              <p:grpSpPr>
                <a:xfrm>
                  <a:off x="6249251" y="4373874"/>
                  <a:ext cx="5543475" cy="1893121"/>
                  <a:chOff x="711776" y="1940831"/>
                  <a:chExt cx="4138698" cy="1139713"/>
                </a:xfrm>
              </p:grpSpPr>
              <p:grpSp>
                <p:nvGrpSpPr>
                  <p:cNvPr id="38" name="Skupina 37">
                    <a:extLst>
                      <a:ext uri="{FF2B5EF4-FFF2-40B4-BE49-F238E27FC236}">
                        <a16:creationId xmlns:a16="http://schemas.microsoft.com/office/drawing/2014/main" id="{16399827-23B2-4B71-851F-E240F3888F11}"/>
                      </a:ext>
                    </a:extLst>
                  </p:cNvPr>
                  <p:cNvGrpSpPr/>
                  <p:nvPr/>
                </p:nvGrpSpPr>
                <p:grpSpPr>
                  <a:xfrm>
                    <a:off x="1785731" y="2656101"/>
                    <a:ext cx="286625" cy="422275"/>
                    <a:chOff x="5954077" y="3217862"/>
                    <a:chExt cx="286625" cy="422275"/>
                  </a:xfrm>
                </p:grpSpPr>
                <p:sp>
                  <p:nvSpPr>
                    <p:cNvPr id="24" name="AutoShape 16">
                      <a:extLst>
                        <a:ext uri="{FF2B5EF4-FFF2-40B4-BE49-F238E27FC236}">
                          <a16:creationId xmlns:a16="http://schemas.microsoft.com/office/drawing/2014/main" id="{754BF254-AB5D-4EBB-A0C7-097C7CE1A8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6857" y="3217862"/>
                      <a:ext cx="283845" cy="42227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" name="AutoShape 17">
                      <a:extLst>
                        <a:ext uri="{FF2B5EF4-FFF2-40B4-BE49-F238E27FC236}">
                          <a16:creationId xmlns:a16="http://schemas.microsoft.com/office/drawing/2014/main" id="{B1CAFB27-F93F-4F4E-B0CA-3F35074FDC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4077" y="3217862"/>
                      <a:ext cx="283845" cy="14287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6" name="Skupina 25">
                    <a:extLst>
                      <a:ext uri="{FF2B5EF4-FFF2-40B4-BE49-F238E27FC236}">
                        <a16:creationId xmlns:a16="http://schemas.microsoft.com/office/drawing/2014/main" id="{1F246392-3B27-43C5-B6BD-B02FB8184C25}"/>
                      </a:ext>
                    </a:extLst>
                  </p:cNvPr>
                  <p:cNvGrpSpPr/>
                  <p:nvPr/>
                </p:nvGrpSpPr>
                <p:grpSpPr>
                  <a:xfrm>
                    <a:off x="2542538" y="266784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27" name="AutoShape 21">
                      <a:extLst>
                        <a:ext uri="{FF2B5EF4-FFF2-40B4-BE49-F238E27FC236}">
                          <a16:creationId xmlns:a16="http://schemas.microsoft.com/office/drawing/2014/main" id="{C18BA556-E6E9-4180-9166-E17F70BE14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" name="AutoShape 22">
                      <a:extLst>
                        <a:ext uri="{FF2B5EF4-FFF2-40B4-BE49-F238E27FC236}">
                          <a16:creationId xmlns:a16="http://schemas.microsoft.com/office/drawing/2014/main" id="{12410A90-277B-4B5E-9FD4-9AF75445F3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54E7A313-E6CC-4EC4-B301-5C9F0B1C9405}"/>
                      </a:ext>
                    </a:extLst>
                  </p:cNvPr>
                  <p:cNvGrpSpPr/>
                  <p:nvPr/>
                </p:nvGrpSpPr>
                <p:grpSpPr>
                  <a:xfrm>
                    <a:off x="3217235" y="266639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30" name="AutoShape 42">
                      <a:extLst>
                        <a:ext uri="{FF2B5EF4-FFF2-40B4-BE49-F238E27FC236}">
                          <a16:creationId xmlns:a16="http://schemas.microsoft.com/office/drawing/2014/main" id="{7988F129-74A1-4476-A78C-C954C51A16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" name="AutoShape 43">
                      <a:extLst>
                        <a:ext uri="{FF2B5EF4-FFF2-40B4-BE49-F238E27FC236}">
                          <a16:creationId xmlns:a16="http://schemas.microsoft.com/office/drawing/2014/main" id="{B1B4D200-304D-4CFD-8CBC-D3E6C10D00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7DAD5264-4996-4BF0-82A7-A20DB9F3D441}"/>
                      </a:ext>
                    </a:extLst>
                  </p:cNvPr>
                  <p:cNvGrpSpPr/>
                  <p:nvPr/>
                </p:nvGrpSpPr>
                <p:grpSpPr>
                  <a:xfrm>
                    <a:off x="3891932" y="2666397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33" name="AutoShape 27">
                      <a:extLst>
                        <a:ext uri="{FF2B5EF4-FFF2-40B4-BE49-F238E27FC236}">
                          <a16:creationId xmlns:a16="http://schemas.microsoft.com/office/drawing/2014/main" id="{2778C8EB-D6FF-4DF8-AA4A-425DA695DB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4" name="AutoShape 28">
                      <a:extLst>
                        <a:ext uri="{FF2B5EF4-FFF2-40B4-BE49-F238E27FC236}">
                          <a16:creationId xmlns:a16="http://schemas.microsoft.com/office/drawing/2014/main" id="{8CDC0ABC-AEC9-4816-98ED-7D0C79C15F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9" name="Skupina 38">
                    <a:extLst>
                      <a:ext uri="{FF2B5EF4-FFF2-40B4-BE49-F238E27FC236}">
                        <a16:creationId xmlns:a16="http://schemas.microsoft.com/office/drawing/2014/main" id="{8501A7E2-660B-4456-B5A4-3092A64AC8EB}"/>
                      </a:ext>
                    </a:extLst>
                  </p:cNvPr>
                  <p:cNvGrpSpPr/>
                  <p:nvPr/>
                </p:nvGrpSpPr>
                <p:grpSpPr>
                  <a:xfrm>
                    <a:off x="4566629" y="2681764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40" name="AutoShape 27">
                      <a:extLst>
                        <a:ext uri="{FF2B5EF4-FFF2-40B4-BE49-F238E27FC236}">
                          <a16:creationId xmlns:a16="http://schemas.microsoft.com/office/drawing/2014/main" id="{A2A985AD-6C0D-4042-B2DA-6520C844AC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1" name="AutoShape 28">
                      <a:extLst>
                        <a:ext uri="{FF2B5EF4-FFF2-40B4-BE49-F238E27FC236}">
                          <a16:creationId xmlns:a16="http://schemas.microsoft.com/office/drawing/2014/main" id="{5E518C97-3B48-4D5A-97E9-3B22C9C836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4" name="Šipka: zahnutá dolů 43">
                    <a:extLst>
                      <a:ext uri="{FF2B5EF4-FFF2-40B4-BE49-F238E27FC236}">
                        <a16:creationId xmlns:a16="http://schemas.microsoft.com/office/drawing/2014/main" id="{7F82E272-671E-4EAD-851D-2EC078C37834}"/>
                      </a:ext>
                    </a:extLst>
                  </p:cNvPr>
                  <p:cNvSpPr/>
                  <p:nvPr/>
                </p:nvSpPr>
                <p:spPr>
                  <a:xfrm>
                    <a:off x="711776" y="1940831"/>
                    <a:ext cx="1284368" cy="594576"/>
                  </a:xfrm>
                  <a:prstGeom prst="curvedDownArrow">
                    <a:avLst>
                      <a:gd name="adj1" fmla="val 12588"/>
                      <a:gd name="adj2" fmla="val 28539"/>
                      <a:gd name="adj3" fmla="val 32479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5" name="Šipka: zahnutá dolů 44">
                    <a:extLst>
                      <a:ext uri="{FF2B5EF4-FFF2-40B4-BE49-F238E27FC236}">
                        <a16:creationId xmlns:a16="http://schemas.microsoft.com/office/drawing/2014/main" id="{A3A900A5-113B-43E9-9E6C-2ABDFCBC5988}"/>
                      </a:ext>
                    </a:extLst>
                  </p:cNvPr>
                  <p:cNvSpPr/>
                  <p:nvPr/>
                </p:nvSpPr>
                <p:spPr>
                  <a:xfrm>
                    <a:off x="2069576" y="2225680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6" name="Šipka: zahnutá dolů 45">
                    <a:extLst>
                      <a:ext uri="{FF2B5EF4-FFF2-40B4-BE49-F238E27FC236}">
                        <a16:creationId xmlns:a16="http://schemas.microsoft.com/office/drawing/2014/main" id="{2C446E65-7385-4B61-BBCF-862AC2983500}"/>
                      </a:ext>
                    </a:extLst>
                  </p:cNvPr>
                  <p:cNvSpPr/>
                  <p:nvPr/>
                </p:nvSpPr>
                <p:spPr>
                  <a:xfrm>
                    <a:off x="2804776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7" name="Šipka: zahnutá dolů 46">
                    <a:extLst>
                      <a:ext uri="{FF2B5EF4-FFF2-40B4-BE49-F238E27FC236}">
                        <a16:creationId xmlns:a16="http://schemas.microsoft.com/office/drawing/2014/main" id="{252F66F7-7724-4991-80C3-349D62C101F7}"/>
                      </a:ext>
                    </a:extLst>
                  </p:cNvPr>
                  <p:cNvSpPr/>
                  <p:nvPr/>
                </p:nvSpPr>
                <p:spPr>
                  <a:xfrm>
                    <a:off x="3501080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8" name="Šipka: zahnutá dolů 47">
                    <a:extLst>
                      <a:ext uri="{FF2B5EF4-FFF2-40B4-BE49-F238E27FC236}">
                        <a16:creationId xmlns:a16="http://schemas.microsoft.com/office/drawing/2014/main" id="{2ED4CC06-2D66-4FA8-834C-06B962E1A0C9}"/>
                      </a:ext>
                    </a:extLst>
                  </p:cNvPr>
                  <p:cNvSpPr/>
                  <p:nvPr/>
                </p:nvSpPr>
                <p:spPr>
                  <a:xfrm>
                    <a:off x="4210491" y="2183201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p:grpSp>
            <p:sp>
              <p:nvSpPr>
                <p:cNvPr id="3" name="TextovéPole 2">
                  <a:extLst>
                    <a:ext uri="{FF2B5EF4-FFF2-40B4-BE49-F238E27FC236}">
                      <a16:creationId xmlns:a16="http://schemas.microsoft.com/office/drawing/2014/main" id="{6EBA7325-8A91-FD93-C3BE-3328E6A03BC0}"/>
                    </a:ext>
                  </a:extLst>
                </p:cNvPr>
                <p:cNvSpPr txBox="1"/>
                <p:nvPr/>
              </p:nvSpPr>
              <p:spPr>
                <a:xfrm>
                  <a:off x="6130093" y="4191841"/>
                  <a:ext cx="845464" cy="15625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cs-CZ" dirty="0"/>
                </a:p>
              </p:txBody>
            </p:sp>
          </p:grp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F135D9B1-8204-45B9-A05B-509A32324F13}"/>
                  </a:ext>
                </a:extLst>
              </p:cNvPr>
              <p:cNvSpPr txBox="1"/>
              <p:nvPr/>
            </p:nvSpPr>
            <p:spPr>
              <a:xfrm>
                <a:off x="7620564" y="580225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1000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61FC75DE-87C2-4212-8F17-765D1713EF9A}"/>
                  </a:ext>
                </a:extLst>
              </p:cNvPr>
              <p:cNvSpPr txBox="1"/>
              <p:nvPr/>
            </p:nvSpPr>
            <p:spPr>
              <a:xfrm>
                <a:off x="8643821" y="57590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332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10A3099-4571-4147-A47C-5B3D02188FE1}"/>
                  </a:ext>
                </a:extLst>
              </p:cNvPr>
              <p:cNvSpPr txBox="1"/>
              <p:nvPr/>
            </p:nvSpPr>
            <p:spPr>
              <a:xfrm>
                <a:off x="9571027" y="57649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111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3EE14C48-A472-4903-BE8B-8DB17385FFD4}"/>
                  </a:ext>
                </a:extLst>
              </p:cNvPr>
              <p:cNvSpPr txBox="1"/>
              <p:nvPr/>
            </p:nvSpPr>
            <p:spPr>
              <a:xfrm>
                <a:off x="10485084" y="5761336"/>
                <a:ext cx="5304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37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3C1AC74C-05E7-4FC3-99D3-8E30715E8C8A}"/>
                  </a:ext>
                </a:extLst>
              </p:cNvPr>
              <p:cNvSpPr txBox="1"/>
              <p:nvPr/>
            </p:nvSpPr>
            <p:spPr>
              <a:xfrm>
                <a:off x="11371417" y="576496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12.3</a:t>
                </a:r>
              </a:p>
              <a:p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05409F16-FB8B-7377-FD64-A59B0D371E28}"/>
                </a:ext>
              </a:extLst>
            </p:cNvPr>
            <p:cNvSpPr txBox="1"/>
            <p:nvPr/>
          </p:nvSpPr>
          <p:spPr>
            <a:xfrm>
              <a:off x="3133508" y="5318395"/>
              <a:ext cx="1415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cs-CZ" dirty="0" err="1"/>
                <a:t>oncentrace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 descr="Obsah obrázku láhev, víčko/poklička, Nádoby na skladování potravin, Řešení&#10;&#10;Popis byl vytvořen automaticky">
              <a:extLst>
                <a:ext uri="{FF2B5EF4-FFF2-40B4-BE49-F238E27FC236}">
                  <a16:creationId xmlns:a16="http://schemas.microsoft.com/office/drawing/2014/main" id="{B863CB9E-50E8-25D3-A2F5-A6E02B48F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r="68140"/>
            <a:stretch/>
          </p:blipFill>
          <p:spPr>
            <a:xfrm flipH="1">
              <a:off x="1465622" y="2966067"/>
              <a:ext cx="609044" cy="1312517"/>
            </a:xfrm>
            <a:prstGeom prst="rect">
              <a:avLst/>
            </a:prstGeom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F9F56-B7E0-76A6-868D-F7DD140EBF4C}"/>
              </a:ext>
            </a:extLst>
          </p:cNvPr>
          <p:cNvSpPr txBox="1"/>
          <p:nvPr/>
        </p:nvSpPr>
        <p:spPr>
          <a:xfrm>
            <a:off x="481590" y="4098091"/>
            <a:ext cx="105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zajistíme ve všech koncentračních variantách </a:t>
            </a:r>
            <a:r>
              <a:rPr lang="cs-CZ" dirty="0" err="1"/>
              <a:t>triclosanu</a:t>
            </a:r>
            <a:r>
              <a:rPr lang="cs-CZ" dirty="0"/>
              <a:t> stejnou koncentraci rozpouštědla (</a:t>
            </a:r>
            <a:r>
              <a:rPr lang="cs-CZ" dirty="0" err="1"/>
              <a:t>MeOH</a:t>
            </a:r>
            <a:r>
              <a:rPr lang="cs-CZ" dirty="0"/>
              <a:t>) </a:t>
            </a:r>
            <a:r>
              <a:rPr lang="cs-CZ" b="1" dirty="0">
                <a:solidFill>
                  <a:srgbClr val="FF0000"/>
                </a:solidFill>
              </a:rPr>
              <a:t>1%</a:t>
            </a:r>
            <a:r>
              <a:rPr lang="cs-CZ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3854511" y="175132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3x ředicí řada = ředění 1:2</a:t>
            </a:r>
          </a:p>
        </p:txBody>
      </p:sp>
    </p:spTree>
    <p:extLst>
      <p:ext uri="{BB962C8B-B14F-4D97-AF65-F5344CB8AC3E}">
        <p14:creationId xmlns:p14="http://schemas.microsoft.com/office/powerpoint/2010/main" val="314281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8903DC8-7FCE-9DEF-27D2-E7242A7832D4}"/>
              </a:ext>
            </a:extLst>
          </p:cNvPr>
          <p:cNvGrpSpPr/>
          <p:nvPr/>
        </p:nvGrpSpPr>
        <p:grpSpPr>
          <a:xfrm>
            <a:off x="281198" y="235141"/>
            <a:ext cx="7619053" cy="3494017"/>
            <a:chOff x="1465622" y="2966067"/>
            <a:chExt cx="7619053" cy="3494017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C9ED53A-78CD-4435-9462-74C32DD42E4F}"/>
                </a:ext>
              </a:extLst>
            </p:cNvPr>
            <p:cNvSpPr txBox="1"/>
            <p:nvPr/>
          </p:nvSpPr>
          <p:spPr>
            <a:xfrm>
              <a:off x="2208112" y="3514182"/>
              <a:ext cx="10248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Triclosan</a:t>
              </a:r>
              <a:endParaRPr lang="cs-CZ" dirty="0"/>
            </a:p>
            <a:p>
              <a:r>
                <a:rPr lang="cs-CZ" dirty="0">
                  <a:solidFill>
                    <a:srgbClr val="FF0000"/>
                  </a:solidFill>
                </a:rPr>
                <a:t>XX mg/L</a:t>
              </a:r>
            </a:p>
            <a:p>
              <a:r>
                <a:rPr lang="cs-CZ" dirty="0"/>
                <a:t>v </a:t>
              </a:r>
              <a:r>
                <a:rPr lang="cs-CZ" dirty="0" err="1"/>
                <a:t>MeOH</a:t>
              </a:r>
              <a:endParaRPr lang="cs-CZ" dirty="0"/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216BC5E-2A85-4A2B-8E6A-DF937E5D118B}"/>
                </a:ext>
              </a:extLst>
            </p:cNvPr>
            <p:cNvSpPr txBox="1"/>
            <p:nvPr/>
          </p:nvSpPr>
          <p:spPr>
            <a:xfrm>
              <a:off x="4504120" y="6090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1485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3D430ADF-62FB-4098-90DA-70C27F8BA5B1}"/>
                </a:ext>
              </a:extLst>
            </p:cNvPr>
            <p:cNvSpPr txBox="1"/>
            <p:nvPr/>
          </p:nvSpPr>
          <p:spPr>
            <a:xfrm>
              <a:off x="5583004" y="60699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D2F59F2F-2E73-4FCC-B4FD-3D863D84EE9A}"/>
                </a:ext>
              </a:extLst>
            </p:cNvPr>
            <p:cNvSpPr txBox="1"/>
            <p:nvPr/>
          </p:nvSpPr>
          <p:spPr>
            <a:xfrm>
              <a:off x="6481067" y="607411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D16D2763-532C-4791-B518-59BEAEC48F83}"/>
                </a:ext>
              </a:extLst>
            </p:cNvPr>
            <p:cNvSpPr txBox="1"/>
            <p:nvPr/>
          </p:nvSpPr>
          <p:spPr>
            <a:xfrm>
              <a:off x="7411478" y="60578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9AC5B88-AF0B-44FE-B38C-0AA9244716F6}"/>
                </a:ext>
              </a:extLst>
            </p:cNvPr>
            <p:cNvSpPr txBox="1"/>
            <p:nvPr/>
          </p:nvSpPr>
          <p:spPr>
            <a:xfrm>
              <a:off x="8354949" y="605106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8A38EB89-32ED-4D9A-8305-73C2AFCEB0A7}"/>
                </a:ext>
              </a:extLst>
            </p:cNvPr>
            <p:cNvSpPr txBox="1"/>
            <p:nvPr/>
          </p:nvSpPr>
          <p:spPr>
            <a:xfrm>
              <a:off x="2645664" y="6072988"/>
              <a:ext cx="1645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Objemy v </a:t>
              </a:r>
              <a:r>
                <a:rPr lang="cs-CZ" dirty="0" err="1">
                  <a:solidFill>
                    <a:srgbClr val="0070C0"/>
                  </a:solidFill>
                </a:rPr>
                <a:t>uL</a:t>
              </a:r>
              <a:r>
                <a:rPr lang="en-US" dirty="0">
                  <a:solidFill>
                    <a:srgbClr val="0070C0"/>
                  </a:solidFill>
                </a:rPr>
                <a:t>:</a:t>
              </a:r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3775A862-58A0-48F7-A3F5-4A365A14D2D5}"/>
                </a:ext>
              </a:extLst>
            </p:cNvPr>
            <p:cNvSpPr txBox="1"/>
            <p:nvPr/>
          </p:nvSpPr>
          <p:spPr>
            <a:xfrm>
              <a:off x="3468206" y="3487973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15 </a:t>
              </a:r>
              <a:r>
                <a:rPr lang="cs-CZ" dirty="0" err="1"/>
                <a:t>uL</a:t>
              </a:r>
              <a:r>
                <a:rPr lang="cs-CZ" dirty="0"/>
                <a:t>  </a:t>
              </a:r>
              <a:r>
                <a:rPr lang="cs-CZ" dirty="0">
                  <a:solidFill>
                    <a:srgbClr val="FF0000"/>
                  </a:solidFill>
                </a:rPr>
                <a:t>(1%)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E17B8EE-F020-42C7-8955-5DCEB8951BA3}"/>
                </a:ext>
              </a:extLst>
            </p:cNvPr>
            <p:cNvSpPr txBox="1"/>
            <p:nvPr/>
          </p:nvSpPr>
          <p:spPr>
            <a:xfrm>
              <a:off x="5177768" y="40077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AEF9E9D3-55AD-471F-868F-BF8B0F46DD34}"/>
                </a:ext>
              </a:extLst>
            </p:cNvPr>
            <p:cNvSpPr txBox="1"/>
            <p:nvPr/>
          </p:nvSpPr>
          <p:spPr>
            <a:xfrm>
              <a:off x="6151136" y="401967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CCC46FA6-3937-4ED8-A1E0-6D188ED524A7}"/>
                </a:ext>
              </a:extLst>
            </p:cNvPr>
            <p:cNvSpPr txBox="1"/>
            <p:nvPr/>
          </p:nvSpPr>
          <p:spPr>
            <a:xfrm>
              <a:off x="7121685" y="401163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F7487B5E-2634-4517-947D-FC05200221E2}"/>
                </a:ext>
              </a:extLst>
            </p:cNvPr>
            <p:cNvSpPr txBox="1"/>
            <p:nvPr/>
          </p:nvSpPr>
          <p:spPr>
            <a:xfrm>
              <a:off x="8116362" y="39993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C71CC826-0856-68FC-24F9-30697AB3CF6D}"/>
                </a:ext>
              </a:extLst>
            </p:cNvPr>
            <p:cNvGrpSpPr/>
            <p:nvPr/>
          </p:nvGrpSpPr>
          <p:grpSpPr>
            <a:xfrm>
              <a:off x="3166087" y="3811786"/>
              <a:ext cx="5918588" cy="2000672"/>
              <a:chOff x="6105573" y="4263248"/>
              <a:chExt cx="5918588" cy="2000672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5CF81E27-D37C-8BD5-F649-4778129F1F02}"/>
                  </a:ext>
                </a:extLst>
              </p:cNvPr>
              <p:cNvGrpSpPr/>
              <p:nvPr/>
            </p:nvGrpSpPr>
            <p:grpSpPr>
              <a:xfrm>
                <a:off x="6105573" y="4263248"/>
                <a:ext cx="5668453" cy="1986568"/>
                <a:chOff x="6130093" y="4191841"/>
                <a:chExt cx="5662633" cy="2075154"/>
              </a:xfrm>
            </p:grpSpPr>
            <p:grpSp>
              <p:nvGrpSpPr>
                <p:cNvPr id="50" name="Skupina 49">
                  <a:extLst>
                    <a:ext uri="{FF2B5EF4-FFF2-40B4-BE49-F238E27FC236}">
                      <a16:creationId xmlns:a16="http://schemas.microsoft.com/office/drawing/2014/main" id="{686363E2-3C68-4C1E-85AC-1FDBA77C5085}"/>
                    </a:ext>
                  </a:extLst>
                </p:cNvPr>
                <p:cNvGrpSpPr/>
                <p:nvPr/>
              </p:nvGrpSpPr>
              <p:grpSpPr>
                <a:xfrm>
                  <a:off x="6249251" y="4373874"/>
                  <a:ext cx="5543475" cy="1893121"/>
                  <a:chOff x="711776" y="1940831"/>
                  <a:chExt cx="4138698" cy="1139713"/>
                </a:xfrm>
              </p:grpSpPr>
              <p:grpSp>
                <p:nvGrpSpPr>
                  <p:cNvPr id="38" name="Skupina 37">
                    <a:extLst>
                      <a:ext uri="{FF2B5EF4-FFF2-40B4-BE49-F238E27FC236}">
                        <a16:creationId xmlns:a16="http://schemas.microsoft.com/office/drawing/2014/main" id="{16399827-23B2-4B71-851F-E240F3888F11}"/>
                      </a:ext>
                    </a:extLst>
                  </p:cNvPr>
                  <p:cNvGrpSpPr/>
                  <p:nvPr/>
                </p:nvGrpSpPr>
                <p:grpSpPr>
                  <a:xfrm>
                    <a:off x="1785731" y="2656101"/>
                    <a:ext cx="286625" cy="422275"/>
                    <a:chOff x="5954077" y="3217862"/>
                    <a:chExt cx="286625" cy="422275"/>
                  </a:xfrm>
                </p:grpSpPr>
                <p:sp>
                  <p:nvSpPr>
                    <p:cNvPr id="24" name="AutoShape 16">
                      <a:extLst>
                        <a:ext uri="{FF2B5EF4-FFF2-40B4-BE49-F238E27FC236}">
                          <a16:creationId xmlns:a16="http://schemas.microsoft.com/office/drawing/2014/main" id="{754BF254-AB5D-4EBB-A0C7-097C7CE1A8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6857" y="3217862"/>
                      <a:ext cx="283845" cy="42227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" name="AutoShape 17">
                      <a:extLst>
                        <a:ext uri="{FF2B5EF4-FFF2-40B4-BE49-F238E27FC236}">
                          <a16:creationId xmlns:a16="http://schemas.microsoft.com/office/drawing/2014/main" id="{B1CAFB27-F93F-4F4E-B0CA-3F35074FDC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4077" y="3217862"/>
                      <a:ext cx="283845" cy="14287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6" name="Skupina 25">
                    <a:extLst>
                      <a:ext uri="{FF2B5EF4-FFF2-40B4-BE49-F238E27FC236}">
                        <a16:creationId xmlns:a16="http://schemas.microsoft.com/office/drawing/2014/main" id="{1F246392-3B27-43C5-B6BD-B02FB8184C25}"/>
                      </a:ext>
                    </a:extLst>
                  </p:cNvPr>
                  <p:cNvGrpSpPr/>
                  <p:nvPr/>
                </p:nvGrpSpPr>
                <p:grpSpPr>
                  <a:xfrm>
                    <a:off x="2542538" y="266784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27" name="AutoShape 21">
                      <a:extLst>
                        <a:ext uri="{FF2B5EF4-FFF2-40B4-BE49-F238E27FC236}">
                          <a16:creationId xmlns:a16="http://schemas.microsoft.com/office/drawing/2014/main" id="{C18BA556-E6E9-4180-9166-E17F70BE14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" name="AutoShape 22">
                      <a:extLst>
                        <a:ext uri="{FF2B5EF4-FFF2-40B4-BE49-F238E27FC236}">
                          <a16:creationId xmlns:a16="http://schemas.microsoft.com/office/drawing/2014/main" id="{12410A90-277B-4B5E-9FD4-9AF75445F3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54E7A313-E6CC-4EC4-B301-5C9F0B1C9405}"/>
                      </a:ext>
                    </a:extLst>
                  </p:cNvPr>
                  <p:cNvGrpSpPr/>
                  <p:nvPr/>
                </p:nvGrpSpPr>
                <p:grpSpPr>
                  <a:xfrm>
                    <a:off x="3217235" y="266639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30" name="AutoShape 42">
                      <a:extLst>
                        <a:ext uri="{FF2B5EF4-FFF2-40B4-BE49-F238E27FC236}">
                          <a16:creationId xmlns:a16="http://schemas.microsoft.com/office/drawing/2014/main" id="{7988F129-74A1-4476-A78C-C954C51A16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" name="AutoShape 43">
                      <a:extLst>
                        <a:ext uri="{FF2B5EF4-FFF2-40B4-BE49-F238E27FC236}">
                          <a16:creationId xmlns:a16="http://schemas.microsoft.com/office/drawing/2014/main" id="{B1B4D200-304D-4CFD-8CBC-D3E6C10D00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7DAD5264-4996-4BF0-82A7-A20DB9F3D441}"/>
                      </a:ext>
                    </a:extLst>
                  </p:cNvPr>
                  <p:cNvGrpSpPr/>
                  <p:nvPr/>
                </p:nvGrpSpPr>
                <p:grpSpPr>
                  <a:xfrm>
                    <a:off x="3891932" y="2666397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33" name="AutoShape 27">
                      <a:extLst>
                        <a:ext uri="{FF2B5EF4-FFF2-40B4-BE49-F238E27FC236}">
                          <a16:creationId xmlns:a16="http://schemas.microsoft.com/office/drawing/2014/main" id="{2778C8EB-D6FF-4DF8-AA4A-425DA695DB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4" name="AutoShape 28">
                      <a:extLst>
                        <a:ext uri="{FF2B5EF4-FFF2-40B4-BE49-F238E27FC236}">
                          <a16:creationId xmlns:a16="http://schemas.microsoft.com/office/drawing/2014/main" id="{8CDC0ABC-AEC9-4816-98ED-7D0C79C15F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9" name="Skupina 38">
                    <a:extLst>
                      <a:ext uri="{FF2B5EF4-FFF2-40B4-BE49-F238E27FC236}">
                        <a16:creationId xmlns:a16="http://schemas.microsoft.com/office/drawing/2014/main" id="{8501A7E2-660B-4456-B5A4-3092A64AC8EB}"/>
                      </a:ext>
                    </a:extLst>
                  </p:cNvPr>
                  <p:cNvGrpSpPr/>
                  <p:nvPr/>
                </p:nvGrpSpPr>
                <p:grpSpPr>
                  <a:xfrm>
                    <a:off x="4566629" y="2681764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40" name="AutoShape 27">
                      <a:extLst>
                        <a:ext uri="{FF2B5EF4-FFF2-40B4-BE49-F238E27FC236}">
                          <a16:creationId xmlns:a16="http://schemas.microsoft.com/office/drawing/2014/main" id="{A2A985AD-6C0D-4042-B2DA-6520C844AC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1" name="AutoShape 28">
                      <a:extLst>
                        <a:ext uri="{FF2B5EF4-FFF2-40B4-BE49-F238E27FC236}">
                          <a16:creationId xmlns:a16="http://schemas.microsoft.com/office/drawing/2014/main" id="{5E518C97-3B48-4D5A-97E9-3B22C9C836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4" name="Šipka: zahnutá dolů 43">
                    <a:extLst>
                      <a:ext uri="{FF2B5EF4-FFF2-40B4-BE49-F238E27FC236}">
                        <a16:creationId xmlns:a16="http://schemas.microsoft.com/office/drawing/2014/main" id="{7F82E272-671E-4EAD-851D-2EC078C37834}"/>
                      </a:ext>
                    </a:extLst>
                  </p:cNvPr>
                  <p:cNvSpPr/>
                  <p:nvPr/>
                </p:nvSpPr>
                <p:spPr>
                  <a:xfrm>
                    <a:off x="711776" y="1940831"/>
                    <a:ext cx="1284368" cy="594576"/>
                  </a:xfrm>
                  <a:prstGeom prst="curvedDownArrow">
                    <a:avLst>
                      <a:gd name="adj1" fmla="val 12588"/>
                      <a:gd name="adj2" fmla="val 28539"/>
                      <a:gd name="adj3" fmla="val 32479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5" name="Šipka: zahnutá dolů 44">
                    <a:extLst>
                      <a:ext uri="{FF2B5EF4-FFF2-40B4-BE49-F238E27FC236}">
                        <a16:creationId xmlns:a16="http://schemas.microsoft.com/office/drawing/2014/main" id="{A3A900A5-113B-43E9-9E6C-2ABDFCBC5988}"/>
                      </a:ext>
                    </a:extLst>
                  </p:cNvPr>
                  <p:cNvSpPr/>
                  <p:nvPr/>
                </p:nvSpPr>
                <p:spPr>
                  <a:xfrm>
                    <a:off x="2069576" y="2225680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6" name="Šipka: zahnutá dolů 45">
                    <a:extLst>
                      <a:ext uri="{FF2B5EF4-FFF2-40B4-BE49-F238E27FC236}">
                        <a16:creationId xmlns:a16="http://schemas.microsoft.com/office/drawing/2014/main" id="{2C446E65-7385-4B61-BBCF-862AC2983500}"/>
                      </a:ext>
                    </a:extLst>
                  </p:cNvPr>
                  <p:cNvSpPr/>
                  <p:nvPr/>
                </p:nvSpPr>
                <p:spPr>
                  <a:xfrm>
                    <a:off x="2804776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7" name="Šipka: zahnutá dolů 46">
                    <a:extLst>
                      <a:ext uri="{FF2B5EF4-FFF2-40B4-BE49-F238E27FC236}">
                        <a16:creationId xmlns:a16="http://schemas.microsoft.com/office/drawing/2014/main" id="{252F66F7-7724-4991-80C3-349D62C101F7}"/>
                      </a:ext>
                    </a:extLst>
                  </p:cNvPr>
                  <p:cNvSpPr/>
                  <p:nvPr/>
                </p:nvSpPr>
                <p:spPr>
                  <a:xfrm>
                    <a:off x="3501080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8" name="Šipka: zahnutá dolů 47">
                    <a:extLst>
                      <a:ext uri="{FF2B5EF4-FFF2-40B4-BE49-F238E27FC236}">
                        <a16:creationId xmlns:a16="http://schemas.microsoft.com/office/drawing/2014/main" id="{2ED4CC06-2D66-4FA8-834C-06B962E1A0C9}"/>
                      </a:ext>
                    </a:extLst>
                  </p:cNvPr>
                  <p:cNvSpPr/>
                  <p:nvPr/>
                </p:nvSpPr>
                <p:spPr>
                  <a:xfrm>
                    <a:off x="4210491" y="2183201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p:grpSp>
            <p:sp>
              <p:nvSpPr>
                <p:cNvPr id="3" name="TextovéPole 2">
                  <a:extLst>
                    <a:ext uri="{FF2B5EF4-FFF2-40B4-BE49-F238E27FC236}">
                      <a16:creationId xmlns:a16="http://schemas.microsoft.com/office/drawing/2014/main" id="{6EBA7325-8A91-FD93-C3BE-3328E6A03BC0}"/>
                    </a:ext>
                  </a:extLst>
                </p:cNvPr>
                <p:cNvSpPr txBox="1"/>
                <p:nvPr/>
              </p:nvSpPr>
              <p:spPr>
                <a:xfrm>
                  <a:off x="6130093" y="4191841"/>
                  <a:ext cx="845464" cy="15625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cs-CZ" dirty="0"/>
                </a:p>
              </p:txBody>
            </p:sp>
          </p:grp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F135D9B1-8204-45B9-A05B-509A32324F13}"/>
                  </a:ext>
                </a:extLst>
              </p:cNvPr>
              <p:cNvSpPr txBox="1"/>
              <p:nvPr/>
            </p:nvSpPr>
            <p:spPr>
              <a:xfrm>
                <a:off x="7620564" y="580225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1000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61FC75DE-87C2-4212-8F17-765D1713EF9A}"/>
                  </a:ext>
                </a:extLst>
              </p:cNvPr>
              <p:cNvSpPr txBox="1"/>
              <p:nvPr/>
            </p:nvSpPr>
            <p:spPr>
              <a:xfrm>
                <a:off x="8643821" y="57590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332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10A3099-4571-4147-A47C-5B3D02188FE1}"/>
                  </a:ext>
                </a:extLst>
              </p:cNvPr>
              <p:cNvSpPr txBox="1"/>
              <p:nvPr/>
            </p:nvSpPr>
            <p:spPr>
              <a:xfrm>
                <a:off x="9571027" y="57649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111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3EE14C48-A472-4903-BE8B-8DB17385FFD4}"/>
                  </a:ext>
                </a:extLst>
              </p:cNvPr>
              <p:cNvSpPr txBox="1"/>
              <p:nvPr/>
            </p:nvSpPr>
            <p:spPr>
              <a:xfrm>
                <a:off x="10485084" y="5761336"/>
                <a:ext cx="5304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37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3C1AC74C-05E7-4FC3-99D3-8E30715E8C8A}"/>
                  </a:ext>
                </a:extLst>
              </p:cNvPr>
              <p:cNvSpPr txBox="1"/>
              <p:nvPr/>
            </p:nvSpPr>
            <p:spPr>
              <a:xfrm>
                <a:off x="11371417" y="576496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12.3</a:t>
                </a:r>
              </a:p>
              <a:p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05409F16-FB8B-7377-FD64-A59B0D371E28}"/>
                </a:ext>
              </a:extLst>
            </p:cNvPr>
            <p:cNvSpPr txBox="1"/>
            <p:nvPr/>
          </p:nvSpPr>
          <p:spPr>
            <a:xfrm>
              <a:off x="3133508" y="5318395"/>
              <a:ext cx="1415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cs-CZ" dirty="0" err="1"/>
                <a:t>oncentrace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 descr="Obsah obrázku láhev, víčko/poklička, Nádoby na skladování potravin, Řešení&#10;&#10;Popis byl vytvořen automaticky">
              <a:extLst>
                <a:ext uri="{FF2B5EF4-FFF2-40B4-BE49-F238E27FC236}">
                  <a16:creationId xmlns:a16="http://schemas.microsoft.com/office/drawing/2014/main" id="{B863CB9E-50E8-25D3-A2F5-A6E02B48F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r="68140"/>
            <a:stretch/>
          </p:blipFill>
          <p:spPr>
            <a:xfrm flipH="1">
              <a:off x="1465622" y="2966067"/>
              <a:ext cx="609044" cy="1312517"/>
            </a:xfrm>
            <a:prstGeom prst="rect">
              <a:avLst/>
            </a:prstGeom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F9F56-B7E0-76A6-868D-F7DD140EBF4C}"/>
              </a:ext>
            </a:extLst>
          </p:cNvPr>
          <p:cNvSpPr txBox="1"/>
          <p:nvPr/>
        </p:nvSpPr>
        <p:spPr>
          <a:xfrm>
            <a:off x="481590" y="4098091"/>
            <a:ext cx="105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zajistíme ve všech koncentračních variantách </a:t>
            </a:r>
            <a:r>
              <a:rPr lang="cs-CZ" dirty="0" err="1"/>
              <a:t>triclosanu</a:t>
            </a:r>
            <a:r>
              <a:rPr lang="cs-CZ" dirty="0"/>
              <a:t> stejnou koncentraci rozpouštědla (</a:t>
            </a:r>
            <a:r>
              <a:rPr lang="cs-CZ" dirty="0" err="1"/>
              <a:t>MeOH</a:t>
            </a:r>
            <a:r>
              <a:rPr lang="cs-CZ" dirty="0"/>
              <a:t>) </a:t>
            </a:r>
            <a:r>
              <a:rPr lang="cs-CZ" b="1" dirty="0">
                <a:solidFill>
                  <a:srgbClr val="FF0000"/>
                </a:solidFill>
              </a:rPr>
              <a:t>1%</a:t>
            </a:r>
            <a:r>
              <a:rPr lang="cs-CZ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3854511" y="175132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3x ředicí řada = ředění 1:2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62CACA-BAF7-CF34-FB71-341110B4FCFD}"/>
              </a:ext>
            </a:extLst>
          </p:cNvPr>
          <p:cNvSpPr txBox="1"/>
          <p:nvPr/>
        </p:nvSpPr>
        <p:spPr>
          <a:xfrm>
            <a:off x="657487" y="4924326"/>
            <a:ext cx="1058379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Předmíchám</a:t>
            </a:r>
            <a:r>
              <a:rPr lang="cs-CZ" dirty="0"/>
              <a:t> si médium + </a:t>
            </a:r>
            <a:r>
              <a:rPr lang="cs-CZ" b="1" dirty="0">
                <a:solidFill>
                  <a:srgbClr val="FF0000"/>
                </a:solidFill>
              </a:rPr>
              <a:t>1% </a:t>
            </a:r>
            <a:r>
              <a:rPr lang="cs-CZ" b="1" dirty="0" err="1">
                <a:solidFill>
                  <a:srgbClr val="FF0000"/>
                </a:solidFill>
              </a:rPr>
              <a:t>MeOH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a </a:t>
            </a:r>
            <a:r>
              <a:rPr lang="cs-CZ" dirty="0" err="1"/>
              <a:t>rozpipetuju</a:t>
            </a:r>
            <a:r>
              <a:rPr lang="cs-CZ" dirty="0"/>
              <a:t> do jednotlivých variant – potom postupné ředění</a:t>
            </a:r>
          </a:p>
          <a:p>
            <a:endParaRPr lang="cs-CZ" dirty="0"/>
          </a:p>
          <a:p>
            <a:r>
              <a:rPr lang="cs-CZ" dirty="0"/>
              <a:t>4x1000uL = 4mL + rezerva 5mL +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50uL </a:t>
            </a:r>
            <a:r>
              <a:rPr lang="cs-CZ" b="1" dirty="0" err="1">
                <a:solidFill>
                  <a:srgbClr val="FF0000"/>
                </a:solidFill>
              </a:rPr>
              <a:t>MeOH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415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sledn_x00ed_verze xmlns="762f013f-6d94-4785-8b23-f7ce69e38c4e" xsi:nil="true"/>
    <TaxCatchAll xmlns="15c662ed-2173-4984-a730-079efaff7a70" xsi:nil="true"/>
    <lcf76f155ced4ddcb4097134ff3c332f xmlns="762f013f-6d94-4785-8b23-f7ce69e38c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20E53C0FB7AC40913581C3C1FA0F4B" ma:contentTypeVersion="20" ma:contentTypeDescription="Vytvoří nový dokument" ma:contentTypeScope="" ma:versionID="7e138814efcdda677049fd1afc69ee2f">
  <xsd:schema xmlns:xsd="http://www.w3.org/2001/XMLSchema" xmlns:xs="http://www.w3.org/2001/XMLSchema" xmlns:p="http://schemas.microsoft.com/office/2006/metadata/properties" xmlns:ns2="762f013f-6d94-4785-8b23-f7ce69e38c4e" xmlns:ns3="15c662ed-2173-4984-a730-079efaff7a70" targetNamespace="http://schemas.microsoft.com/office/2006/metadata/properties" ma:root="true" ma:fieldsID="cd4c59843759059c4cd113905e54a6af" ns2:_="" ns3:_="">
    <xsd:import namespace="762f013f-6d94-4785-8b23-f7ce69e38c4e"/>
    <xsd:import namespace="15c662ed-2173-4984-a730-079efaff7a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posledn_x00ed_verz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f013f-6d94-4785-8b23-f7ce69e38c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osledn_x00ed_verze" ma:index="20" nillable="true" ma:displayName="poslední verze" ma:format="Dropdown" ma:internalName="posledn_x00ed_verze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662ed-2173-4984-a730-079efaff7a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b74b83-5a11-49cd-b760-2107ffd8a018}" ma:internalName="TaxCatchAll" ma:showField="CatchAllData" ma:web="15c662ed-2173-4984-a730-079efaff7a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9DA7B-27F2-4527-BDA0-4EAD15795CC6}">
  <ds:schemaRefs>
    <ds:schemaRef ds:uri="http://schemas.microsoft.com/office/2006/metadata/properties"/>
    <ds:schemaRef ds:uri="http://schemas.microsoft.com/office/infopath/2007/PartnerControls"/>
    <ds:schemaRef ds:uri="762f013f-6d94-4785-8b23-f7ce69e38c4e"/>
    <ds:schemaRef ds:uri="15c662ed-2173-4984-a730-079efaff7a70"/>
  </ds:schemaRefs>
</ds:datastoreItem>
</file>

<file path=customXml/itemProps2.xml><?xml version="1.0" encoding="utf-8"?>
<ds:datastoreItem xmlns:ds="http://schemas.openxmlformats.org/officeDocument/2006/customXml" ds:itemID="{C93E4054-7600-4468-8145-C66DE4693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7AFCE1-2065-4811-A0A2-BD1995F31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f013f-6d94-4785-8b23-f7ce69e38c4e"/>
    <ds:schemaRef ds:uri="15c662ed-2173-4984-a730-079efaff7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347</Words>
  <Application>Microsoft Office PowerPoint</Application>
  <PresentationFormat>Širokoúhlá obrazovka</PresentationFormat>
  <Paragraphs>86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Toušová</dc:creator>
  <cp:lastModifiedBy>Zuzana Toušová</cp:lastModifiedBy>
  <cp:revision>3</cp:revision>
  <dcterms:created xsi:type="dcterms:W3CDTF">2022-10-25T04:12:14Z</dcterms:created>
  <dcterms:modified xsi:type="dcterms:W3CDTF">2023-10-11T19:53:02Z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0x0101003B20E53C0FB7AC40913581C3C1FA0F4B</vt:lpwstr>
  </property>
  <property fmtid="{D5CDD505-2E9C-101B-9397-08002B2CF9AE}" pid="3" name="MediaServiceImageTags">
    <vt:lpwstr/>
  </property>
</Properties>
</file>