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4" r:id="rId1"/>
  </p:sldMasterIdLst>
  <p:sldIdLst>
    <p:sldId id="256" r:id="rId2"/>
    <p:sldId id="313" r:id="rId3"/>
    <p:sldId id="340" r:id="rId4"/>
    <p:sldId id="346" r:id="rId5"/>
    <p:sldId id="364" r:id="rId6"/>
    <p:sldId id="345" r:id="rId7"/>
    <p:sldId id="321" r:id="rId8"/>
    <p:sldId id="325" r:id="rId9"/>
    <p:sldId id="315" r:id="rId10"/>
    <p:sldId id="316" r:id="rId11"/>
    <p:sldId id="338" r:id="rId12"/>
    <p:sldId id="351" r:id="rId13"/>
    <p:sldId id="360" r:id="rId14"/>
    <p:sldId id="350" r:id="rId15"/>
    <p:sldId id="356" r:id="rId16"/>
    <p:sldId id="352" r:id="rId17"/>
    <p:sldId id="357" r:id="rId18"/>
    <p:sldId id="353" r:id="rId19"/>
    <p:sldId id="358" r:id="rId20"/>
    <p:sldId id="359" r:id="rId21"/>
    <p:sldId id="354" r:id="rId22"/>
    <p:sldId id="323" r:id="rId23"/>
    <p:sldId id="319" r:id="rId24"/>
    <p:sldId id="349" r:id="rId25"/>
    <p:sldId id="355" r:id="rId26"/>
    <p:sldId id="329" r:id="rId27"/>
    <p:sldId id="342" r:id="rId28"/>
    <p:sldId id="332" r:id="rId29"/>
    <p:sldId id="333" r:id="rId30"/>
    <p:sldId id="334" r:id="rId31"/>
    <p:sldId id="336" r:id="rId32"/>
    <p:sldId id="335" r:id="rId33"/>
    <p:sldId id="343" r:id="rId34"/>
    <p:sldId id="337" r:id="rId35"/>
    <p:sldId id="344" r:id="rId36"/>
    <p:sldId id="317" r:id="rId37"/>
    <p:sldId id="362" r:id="rId38"/>
    <p:sldId id="363" r:id="rId39"/>
    <p:sldId id="341" r:id="rId40"/>
    <p:sldId id="282" r:id="rId41"/>
    <p:sldId id="361" r:id="rId42"/>
    <p:sldId id="258" r:id="rId4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759213-DF7F-4E39-963B-F1DBCE5E8E3F}" v="278" dt="2023-11-23T06:24:38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Polcrová" userId="bd17b96e-e46f-4933-bbbf-f0f7add0bbf0" providerId="ADAL" clId="{7749A4F8-0B50-462D-B73B-DB555FDB3EBD}"/>
    <pc:docChg chg="undo custSel addSld delSld modSld">
      <pc:chgData name="Anna Polcrová" userId="bd17b96e-e46f-4933-bbbf-f0f7add0bbf0" providerId="ADAL" clId="{7749A4F8-0B50-462D-B73B-DB555FDB3EBD}" dt="2022-02-07T09:53:47.305" v="105" actId="20577"/>
      <pc:docMkLst>
        <pc:docMk/>
      </pc:docMkLst>
      <pc:sldChg chg="addSp delSp modSp mod">
        <pc:chgData name="Anna Polcrová" userId="bd17b96e-e46f-4933-bbbf-f0f7add0bbf0" providerId="ADAL" clId="{7749A4F8-0B50-462D-B73B-DB555FDB3EBD}" dt="2022-02-02T06:53:52.004" v="43" actId="1076"/>
        <pc:sldMkLst>
          <pc:docMk/>
          <pc:sldMk cId="4294943709" sldId="257"/>
        </pc:sldMkLst>
        <pc:spChg chg="mod">
          <ac:chgData name="Anna Polcrová" userId="bd17b96e-e46f-4933-bbbf-f0f7add0bbf0" providerId="ADAL" clId="{7749A4F8-0B50-462D-B73B-DB555FDB3EBD}" dt="2022-02-02T06:52:34.160" v="15" actId="14100"/>
          <ac:spMkLst>
            <pc:docMk/>
            <pc:sldMk cId="4294943709" sldId="257"/>
            <ac:spMk id="2" creationId="{8A003FDE-BF9E-46BD-B51A-1F425479AC2B}"/>
          </ac:spMkLst>
        </pc:spChg>
        <pc:spChg chg="mod">
          <ac:chgData name="Anna Polcrová" userId="bd17b96e-e46f-4933-bbbf-f0f7add0bbf0" providerId="ADAL" clId="{7749A4F8-0B50-462D-B73B-DB555FDB3EBD}" dt="2022-02-02T06:53:52.004" v="43" actId="1076"/>
          <ac:spMkLst>
            <pc:docMk/>
            <pc:sldMk cId="4294943709" sldId="257"/>
            <ac:spMk id="12" creationId="{E0BFC361-0BD2-49E7-B1B5-B06386CAD6F1}"/>
          </ac:spMkLst>
        </pc:spChg>
        <pc:picChg chg="add mod ord modCrop">
          <ac:chgData name="Anna Polcrová" userId="bd17b96e-e46f-4933-bbbf-f0f7add0bbf0" providerId="ADAL" clId="{7749A4F8-0B50-462D-B73B-DB555FDB3EBD}" dt="2022-02-02T06:53:32.197" v="28" actId="167"/>
          <ac:picMkLst>
            <pc:docMk/>
            <pc:sldMk cId="4294943709" sldId="257"/>
            <ac:picMk id="4" creationId="{3A709F60-178B-4FFD-ABAA-2711D6B7CC74}"/>
          </ac:picMkLst>
        </pc:picChg>
        <pc:picChg chg="add mod modCrop">
          <ac:chgData name="Anna Polcrová" userId="bd17b96e-e46f-4933-bbbf-f0f7add0bbf0" providerId="ADAL" clId="{7749A4F8-0B50-462D-B73B-DB555FDB3EBD}" dt="2022-02-02T06:52:49.671" v="21" actId="14100"/>
          <ac:picMkLst>
            <pc:docMk/>
            <pc:sldMk cId="4294943709" sldId="257"/>
            <ac:picMk id="8" creationId="{B7C6C4A4-CF9C-4B60-A6F1-2EEADDD63F8E}"/>
          </ac:picMkLst>
        </pc:picChg>
        <pc:picChg chg="del">
          <ac:chgData name="Anna Polcrová" userId="bd17b96e-e46f-4933-bbbf-f0f7add0bbf0" providerId="ADAL" clId="{7749A4F8-0B50-462D-B73B-DB555FDB3EBD}" dt="2022-02-02T06:52:22.370" v="9" actId="478"/>
          <ac:picMkLst>
            <pc:docMk/>
            <pc:sldMk cId="4294943709" sldId="257"/>
            <ac:picMk id="9" creationId="{A4FB8327-E034-402B-860B-12C9E86311F4}"/>
          </ac:picMkLst>
        </pc:picChg>
        <pc:picChg chg="del">
          <ac:chgData name="Anna Polcrová" userId="bd17b96e-e46f-4933-bbbf-f0f7add0bbf0" providerId="ADAL" clId="{7749A4F8-0B50-462D-B73B-DB555FDB3EBD}" dt="2022-02-02T06:52:22.971" v="10" actId="478"/>
          <ac:picMkLst>
            <pc:docMk/>
            <pc:sldMk cId="4294943709" sldId="257"/>
            <ac:picMk id="11" creationId="{FBC9A754-0E49-4A50-A8A2-DEA2445AF09B}"/>
          </ac:picMkLst>
        </pc:picChg>
      </pc:sldChg>
      <pc:sldChg chg="addSp delSp modSp mod setBg">
        <pc:chgData name="Anna Polcrová" userId="bd17b96e-e46f-4933-bbbf-f0f7add0bbf0" providerId="ADAL" clId="{7749A4F8-0B50-462D-B73B-DB555FDB3EBD}" dt="2022-02-02T07:04:53.789" v="94" actId="2710"/>
        <pc:sldMkLst>
          <pc:docMk/>
          <pc:sldMk cId="3351611765" sldId="261"/>
        </pc:sldMkLst>
        <pc:spChg chg="mod">
          <ac:chgData name="Anna Polcrová" userId="bd17b96e-e46f-4933-bbbf-f0f7add0bbf0" providerId="ADAL" clId="{7749A4F8-0B50-462D-B73B-DB555FDB3EBD}" dt="2022-02-02T06:58:29.178" v="66" actId="26606"/>
          <ac:spMkLst>
            <pc:docMk/>
            <pc:sldMk cId="3351611765" sldId="261"/>
            <ac:spMk id="2" creationId="{08CBD49F-7846-460B-9EEF-3D22EBBF0ABE}"/>
          </ac:spMkLst>
        </pc:spChg>
        <pc:spChg chg="mod">
          <ac:chgData name="Anna Polcrová" userId="bd17b96e-e46f-4933-bbbf-f0f7add0bbf0" providerId="ADAL" clId="{7749A4F8-0B50-462D-B73B-DB555FDB3EBD}" dt="2022-02-02T07:04:53.789" v="94" actId="2710"/>
          <ac:spMkLst>
            <pc:docMk/>
            <pc:sldMk cId="3351611765" sldId="261"/>
            <ac:spMk id="3" creationId="{91FA3F65-E7E6-41C9-BB95-C2BCF55B6EFF}"/>
          </ac:spMkLst>
        </pc:spChg>
        <pc:picChg chg="add del mod">
          <ac:chgData name="Anna Polcrová" userId="bd17b96e-e46f-4933-bbbf-f0f7add0bbf0" providerId="ADAL" clId="{7749A4F8-0B50-462D-B73B-DB555FDB3EBD}" dt="2022-02-02T07:03:30.411" v="80" actId="478"/>
          <ac:picMkLst>
            <pc:docMk/>
            <pc:sldMk cId="3351611765" sldId="261"/>
            <ac:picMk id="5" creationId="{3DFD22FD-69C7-45AA-AEF0-19A5F294FC49}"/>
          </ac:picMkLst>
        </pc:picChg>
        <pc:picChg chg="add del mod">
          <ac:chgData name="Anna Polcrová" userId="bd17b96e-e46f-4933-bbbf-f0f7add0bbf0" providerId="ADAL" clId="{7749A4F8-0B50-462D-B73B-DB555FDB3EBD}" dt="2022-02-02T07:03:02.068" v="74"/>
          <ac:picMkLst>
            <pc:docMk/>
            <pc:sldMk cId="3351611765" sldId="261"/>
            <ac:picMk id="1026" creationId="{C63C45B2-5DDA-478C-8D92-BF38C69268FB}"/>
          </ac:picMkLst>
        </pc:picChg>
        <pc:picChg chg="add mod">
          <ac:chgData name="Anna Polcrová" userId="bd17b96e-e46f-4933-bbbf-f0f7add0bbf0" providerId="ADAL" clId="{7749A4F8-0B50-462D-B73B-DB555FDB3EBD}" dt="2022-02-02T07:03:36.180" v="81" actId="1076"/>
          <ac:picMkLst>
            <pc:docMk/>
            <pc:sldMk cId="3351611765" sldId="261"/>
            <ac:picMk id="1028" creationId="{AEC6AE48-4A94-4FBA-98C3-5BDBAAF428DA}"/>
          </ac:picMkLst>
        </pc:picChg>
      </pc:sldChg>
      <pc:sldChg chg="addSp delSp modSp mod">
        <pc:chgData name="Anna Polcrová" userId="bd17b96e-e46f-4933-bbbf-f0f7add0bbf0" providerId="ADAL" clId="{7749A4F8-0B50-462D-B73B-DB555FDB3EBD}" dt="2022-02-02T07:05:03.658" v="95" actId="2710"/>
        <pc:sldMkLst>
          <pc:docMk/>
          <pc:sldMk cId="2367588588" sldId="264"/>
        </pc:sldMkLst>
        <pc:spChg chg="del">
          <ac:chgData name="Anna Polcrová" userId="bd17b96e-e46f-4933-bbbf-f0f7add0bbf0" providerId="ADAL" clId="{7749A4F8-0B50-462D-B73B-DB555FDB3EBD}" dt="2022-02-02T07:03:56.607" v="82" actId="26606"/>
          <ac:spMkLst>
            <pc:docMk/>
            <pc:sldMk cId="2367588588" sldId="264"/>
            <ac:spMk id="3" creationId="{27404CFC-C80F-42F2-BB9B-6224B9E26E2A}"/>
          </ac:spMkLst>
        </pc:spChg>
        <pc:graphicFrameChg chg="add mod">
          <ac:chgData name="Anna Polcrová" userId="bd17b96e-e46f-4933-bbbf-f0f7add0bbf0" providerId="ADAL" clId="{7749A4F8-0B50-462D-B73B-DB555FDB3EBD}" dt="2022-02-02T07:05:03.658" v="95" actId="2710"/>
          <ac:graphicFrameMkLst>
            <pc:docMk/>
            <pc:sldMk cId="2367588588" sldId="264"/>
            <ac:graphicFrameMk id="5" creationId="{974AA1D7-24EA-42B1-85AA-EE8D82879258}"/>
          </ac:graphicFrameMkLst>
        </pc:graphicFrameChg>
      </pc:sldChg>
      <pc:sldChg chg="addSp modSp mod setBg">
        <pc:chgData name="Anna Polcrová" userId="bd17b96e-e46f-4933-bbbf-f0f7add0bbf0" providerId="ADAL" clId="{7749A4F8-0B50-462D-B73B-DB555FDB3EBD}" dt="2022-02-02T07:05:21.486" v="96" actId="14100"/>
        <pc:sldMkLst>
          <pc:docMk/>
          <pc:sldMk cId="3848577273" sldId="266"/>
        </pc:sldMkLst>
        <pc:spChg chg="mod">
          <ac:chgData name="Anna Polcrová" userId="bd17b96e-e46f-4933-bbbf-f0f7add0bbf0" providerId="ADAL" clId="{7749A4F8-0B50-462D-B73B-DB555FDB3EBD}" dt="2022-02-02T07:05:21.486" v="96" actId="14100"/>
          <ac:spMkLst>
            <pc:docMk/>
            <pc:sldMk cId="3848577273" sldId="266"/>
            <ac:spMk id="2" creationId="{958435FE-390B-4843-A5E1-87FB373B15C9}"/>
          </ac:spMkLst>
        </pc:spChg>
        <pc:spChg chg="mod">
          <ac:chgData name="Anna Polcrová" userId="bd17b96e-e46f-4933-bbbf-f0f7add0bbf0" providerId="ADAL" clId="{7749A4F8-0B50-462D-B73B-DB555FDB3EBD}" dt="2022-02-02T06:57:03.318" v="65" actId="26606"/>
          <ac:spMkLst>
            <pc:docMk/>
            <pc:sldMk cId="3848577273" sldId="266"/>
            <ac:spMk id="3" creationId="{6EB20442-72EC-43DA-8527-D5D3BC8EF546}"/>
          </ac:spMkLst>
        </pc:spChg>
        <pc:spChg chg="add">
          <ac:chgData name="Anna Polcrová" userId="bd17b96e-e46f-4933-bbbf-f0f7add0bbf0" providerId="ADAL" clId="{7749A4F8-0B50-462D-B73B-DB555FDB3EBD}" dt="2022-02-02T06:57:03.318" v="65" actId="26606"/>
          <ac:spMkLst>
            <pc:docMk/>
            <pc:sldMk cId="3848577273" sldId="266"/>
            <ac:spMk id="8" creationId="{B1CCD5EF-766D-43B9-A25D-19122E5FB181}"/>
          </ac:spMkLst>
        </pc:spChg>
        <pc:spChg chg="add">
          <ac:chgData name="Anna Polcrová" userId="bd17b96e-e46f-4933-bbbf-f0f7add0bbf0" providerId="ADAL" clId="{7749A4F8-0B50-462D-B73B-DB555FDB3EBD}" dt="2022-02-02T06:57:03.318" v="65" actId="26606"/>
          <ac:spMkLst>
            <pc:docMk/>
            <pc:sldMk cId="3848577273" sldId="266"/>
            <ac:spMk id="10" creationId="{FD9699C9-77F1-4E33-A750-CB78C7EA29E6}"/>
          </ac:spMkLst>
        </pc:spChg>
      </pc:sldChg>
      <pc:sldChg chg="addSp delSp modSp mod setBg">
        <pc:chgData name="Anna Polcrová" userId="bd17b96e-e46f-4933-bbbf-f0f7add0bbf0" providerId="ADAL" clId="{7749A4F8-0B50-462D-B73B-DB555FDB3EBD}" dt="2022-02-02T06:56:10.824" v="63" actId="26606"/>
        <pc:sldMkLst>
          <pc:docMk/>
          <pc:sldMk cId="2851860063" sldId="268"/>
        </pc:sldMkLst>
        <pc:spChg chg="mod">
          <ac:chgData name="Anna Polcrová" userId="bd17b96e-e46f-4933-bbbf-f0f7add0bbf0" providerId="ADAL" clId="{7749A4F8-0B50-462D-B73B-DB555FDB3EBD}" dt="2022-02-02T06:56:10.824" v="63" actId="26606"/>
          <ac:spMkLst>
            <pc:docMk/>
            <pc:sldMk cId="2851860063" sldId="268"/>
            <ac:spMk id="2" creationId="{FF285AAB-05CC-4286-A378-B26715051F9E}"/>
          </ac:spMkLst>
        </pc:spChg>
        <pc:spChg chg="add del mod">
          <ac:chgData name="Anna Polcrová" userId="bd17b96e-e46f-4933-bbbf-f0f7add0bbf0" providerId="ADAL" clId="{7749A4F8-0B50-462D-B73B-DB555FDB3EBD}" dt="2022-02-02T06:56:10.824" v="63" actId="26606"/>
          <ac:spMkLst>
            <pc:docMk/>
            <pc:sldMk cId="2851860063" sldId="268"/>
            <ac:spMk id="3" creationId="{308DF658-D556-48EE-81CD-C0526B9CEFE6}"/>
          </ac:spMkLst>
        </pc:spChg>
        <pc:spChg chg="add">
          <ac:chgData name="Anna Polcrová" userId="bd17b96e-e46f-4933-bbbf-f0f7add0bbf0" providerId="ADAL" clId="{7749A4F8-0B50-462D-B73B-DB555FDB3EBD}" dt="2022-02-02T06:56:10.824" v="63" actId="26606"/>
          <ac:spMkLst>
            <pc:docMk/>
            <pc:sldMk cId="2851860063" sldId="268"/>
            <ac:spMk id="8" creationId="{AD6F6937-3B5A-4391-9F37-58A571B362A9}"/>
          </ac:spMkLst>
        </pc:spChg>
        <pc:graphicFrameChg chg="add del">
          <ac:chgData name="Anna Polcrová" userId="bd17b96e-e46f-4933-bbbf-f0f7add0bbf0" providerId="ADAL" clId="{7749A4F8-0B50-462D-B73B-DB555FDB3EBD}" dt="2022-02-02T06:55:23.860" v="47" actId="26606"/>
          <ac:graphicFrameMkLst>
            <pc:docMk/>
            <pc:sldMk cId="2851860063" sldId="268"/>
            <ac:graphicFrameMk id="5" creationId="{4343001F-EFEF-4780-89AD-9EB7B577F572}"/>
          </ac:graphicFrameMkLst>
        </pc:graphicFrameChg>
        <pc:graphicFrameChg chg="add del">
          <ac:chgData name="Anna Polcrová" userId="bd17b96e-e46f-4933-bbbf-f0f7add0bbf0" providerId="ADAL" clId="{7749A4F8-0B50-462D-B73B-DB555FDB3EBD}" dt="2022-02-02T06:55:37.530" v="49" actId="26606"/>
          <ac:graphicFrameMkLst>
            <pc:docMk/>
            <pc:sldMk cId="2851860063" sldId="268"/>
            <ac:graphicFrameMk id="7" creationId="{08DAF427-6EAC-4D2F-902E-E8B42FE647CF}"/>
          </ac:graphicFrameMkLst>
        </pc:graphicFrameChg>
      </pc:sldChg>
      <pc:sldChg chg="addSp modSp mod setBg">
        <pc:chgData name="Anna Polcrová" userId="bd17b96e-e46f-4933-bbbf-f0f7add0bbf0" providerId="ADAL" clId="{7749A4F8-0B50-462D-B73B-DB555FDB3EBD}" dt="2022-02-02T06:54:34.715" v="45" actId="26606"/>
        <pc:sldMkLst>
          <pc:docMk/>
          <pc:sldMk cId="4080925970" sldId="269"/>
        </pc:sldMkLst>
        <pc:spChg chg="mod">
          <ac:chgData name="Anna Polcrová" userId="bd17b96e-e46f-4933-bbbf-f0f7add0bbf0" providerId="ADAL" clId="{7749A4F8-0B50-462D-B73B-DB555FDB3EBD}" dt="2022-02-02T06:54:34.715" v="45" actId="26606"/>
          <ac:spMkLst>
            <pc:docMk/>
            <pc:sldMk cId="4080925970" sldId="269"/>
            <ac:spMk id="2" creationId="{7387FC14-4DB1-49B6-9309-BCF3851CF791}"/>
          </ac:spMkLst>
        </pc:spChg>
        <pc:spChg chg="mod ord">
          <ac:chgData name="Anna Polcrová" userId="bd17b96e-e46f-4933-bbbf-f0f7add0bbf0" providerId="ADAL" clId="{7749A4F8-0B50-462D-B73B-DB555FDB3EBD}" dt="2022-02-02T06:54:34.715" v="45" actId="26606"/>
          <ac:spMkLst>
            <pc:docMk/>
            <pc:sldMk cId="4080925970" sldId="269"/>
            <ac:spMk id="3" creationId="{9379E218-F42E-4C87-99ED-ADB751672428}"/>
          </ac:spMkLst>
        </pc:spChg>
        <pc:spChg chg="add">
          <ac:chgData name="Anna Polcrová" userId="bd17b96e-e46f-4933-bbbf-f0f7add0bbf0" providerId="ADAL" clId="{7749A4F8-0B50-462D-B73B-DB555FDB3EBD}" dt="2022-02-02T06:54:34.715" v="45" actId="26606"/>
          <ac:spMkLst>
            <pc:docMk/>
            <pc:sldMk cId="4080925970" sldId="269"/>
            <ac:spMk id="71" creationId="{D6EA1A26-163F-4F15-91F4-F2C51AC9C106}"/>
          </ac:spMkLst>
        </pc:spChg>
        <pc:picChg chg="mod">
          <ac:chgData name="Anna Polcrová" userId="bd17b96e-e46f-4933-bbbf-f0f7add0bbf0" providerId="ADAL" clId="{7749A4F8-0B50-462D-B73B-DB555FDB3EBD}" dt="2022-02-02T06:54:34.715" v="45" actId="26606"/>
          <ac:picMkLst>
            <pc:docMk/>
            <pc:sldMk cId="4080925970" sldId="269"/>
            <ac:picMk id="4098" creationId="{D123F884-C218-4530-A581-5EC2E281883D}"/>
          </ac:picMkLst>
        </pc:picChg>
      </pc:sldChg>
      <pc:sldChg chg="addSp modSp mod setBg">
        <pc:chgData name="Anna Polcrová" userId="bd17b96e-e46f-4933-bbbf-f0f7add0bbf0" providerId="ADAL" clId="{7749A4F8-0B50-462D-B73B-DB555FDB3EBD}" dt="2022-02-02T06:54:28.100" v="44" actId="26606"/>
        <pc:sldMkLst>
          <pc:docMk/>
          <pc:sldMk cId="332585129" sldId="272"/>
        </pc:sldMkLst>
        <pc:spChg chg="mod">
          <ac:chgData name="Anna Polcrová" userId="bd17b96e-e46f-4933-bbbf-f0f7add0bbf0" providerId="ADAL" clId="{7749A4F8-0B50-462D-B73B-DB555FDB3EBD}" dt="2022-02-02T06:54:28.100" v="44" actId="26606"/>
          <ac:spMkLst>
            <pc:docMk/>
            <pc:sldMk cId="332585129" sldId="272"/>
            <ac:spMk id="2" creationId="{297FAFE0-5539-43F2-84E3-F3804F179081}"/>
          </ac:spMkLst>
        </pc:spChg>
        <pc:spChg chg="mod ord">
          <ac:chgData name="Anna Polcrová" userId="bd17b96e-e46f-4933-bbbf-f0f7add0bbf0" providerId="ADAL" clId="{7749A4F8-0B50-462D-B73B-DB555FDB3EBD}" dt="2022-02-02T06:54:28.100" v="44" actId="26606"/>
          <ac:spMkLst>
            <pc:docMk/>
            <pc:sldMk cId="332585129" sldId="272"/>
            <ac:spMk id="3" creationId="{B6085D17-DD84-4AB2-912B-447BEF3A14BB}"/>
          </ac:spMkLst>
        </pc:spChg>
        <pc:spChg chg="add">
          <ac:chgData name="Anna Polcrová" userId="bd17b96e-e46f-4933-bbbf-f0f7add0bbf0" providerId="ADAL" clId="{7749A4F8-0B50-462D-B73B-DB555FDB3EBD}" dt="2022-02-02T06:54:28.100" v="44" actId="26606"/>
          <ac:spMkLst>
            <pc:docMk/>
            <pc:sldMk cId="332585129" sldId="272"/>
            <ac:spMk id="71" creationId="{D6EA1A26-163F-4F15-91F4-F2C51AC9C106}"/>
          </ac:spMkLst>
        </pc:spChg>
        <pc:picChg chg="mod">
          <ac:chgData name="Anna Polcrová" userId="bd17b96e-e46f-4933-bbbf-f0f7add0bbf0" providerId="ADAL" clId="{7749A4F8-0B50-462D-B73B-DB555FDB3EBD}" dt="2022-02-02T06:54:28.100" v="44" actId="26606"/>
          <ac:picMkLst>
            <pc:docMk/>
            <pc:sldMk cId="332585129" sldId="272"/>
            <ac:picMk id="3074" creationId="{2BB2596A-E2AF-4707-9C5E-CCEB9229DF60}"/>
          </ac:picMkLst>
        </pc:picChg>
      </pc:sldChg>
      <pc:sldChg chg="addSp modSp mod setBg">
        <pc:chgData name="Anna Polcrová" userId="bd17b96e-e46f-4933-bbbf-f0f7add0bbf0" providerId="ADAL" clId="{7749A4F8-0B50-462D-B73B-DB555FDB3EBD}" dt="2022-02-02T06:56:45.905" v="64" actId="26606"/>
        <pc:sldMkLst>
          <pc:docMk/>
          <pc:sldMk cId="1045032366" sldId="274"/>
        </pc:sldMkLst>
        <pc:spChg chg="mo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2" creationId="{D67E58E8-99EF-4B0F-B1A4-F44654A68977}"/>
          </ac:spMkLst>
        </pc:spChg>
        <pc:spChg chg="mo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3" creationId="{3F8F37AE-51D3-4CCC-B4F6-466B16660A8C}"/>
          </ac:spMkLst>
        </pc:spChg>
        <pc:spChg chg="ad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8" creationId="{B1CCD5EF-766D-43B9-A25D-19122E5FB181}"/>
          </ac:spMkLst>
        </pc:spChg>
        <pc:spChg chg="add">
          <ac:chgData name="Anna Polcrová" userId="bd17b96e-e46f-4933-bbbf-f0f7add0bbf0" providerId="ADAL" clId="{7749A4F8-0B50-462D-B73B-DB555FDB3EBD}" dt="2022-02-02T06:56:45.905" v="64" actId="26606"/>
          <ac:spMkLst>
            <pc:docMk/>
            <pc:sldMk cId="1045032366" sldId="274"/>
            <ac:spMk id="10" creationId="{FD9699C9-77F1-4E33-A750-CB78C7EA29E6}"/>
          </ac:spMkLst>
        </pc:spChg>
      </pc:sldChg>
      <pc:sldChg chg="new del">
        <pc:chgData name="Anna Polcrová" userId="bd17b96e-e46f-4933-bbbf-f0f7add0bbf0" providerId="ADAL" clId="{7749A4F8-0B50-462D-B73B-DB555FDB3EBD}" dt="2022-02-07T09:53:39.933" v="99" actId="47"/>
        <pc:sldMkLst>
          <pc:docMk/>
          <pc:sldMk cId="1770948084" sldId="284"/>
        </pc:sldMkLst>
      </pc:sldChg>
      <pc:sldChg chg="modSp add mod">
        <pc:chgData name="Anna Polcrová" userId="bd17b96e-e46f-4933-bbbf-f0f7add0bbf0" providerId="ADAL" clId="{7749A4F8-0B50-462D-B73B-DB555FDB3EBD}" dt="2022-02-07T09:53:47.305" v="105" actId="20577"/>
        <pc:sldMkLst>
          <pc:docMk/>
          <pc:sldMk cId="250649548" sldId="285"/>
        </pc:sldMkLst>
        <pc:spChg chg="mod">
          <ac:chgData name="Anna Polcrová" userId="bd17b96e-e46f-4933-bbbf-f0f7add0bbf0" providerId="ADAL" clId="{7749A4F8-0B50-462D-B73B-DB555FDB3EBD}" dt="2022-02-07T09:53:47.305" v="105" actId="20577"/>
          <ac:spMkLst>
            <pc:docMk/>
            <pc:sldMk cId="250649548" sldId="285"/>
            <ac:spMk id="2" creationId="{9709B4ED-BA7F-4C7F-827E-0DFFCA3CC24F}"/>
          </ac:spMkLst>
        </pc:spChg>
      </pc:sldChg>
    </pc:docChg>
  </pc:docChgLst>
  <pc:docChgLst>
    <pc:chgData name="Anna Bartošková" userId="bd17b96e-e46f-4933-bbbf-f0f7add0bbf0" providerId="ADAL" clId="{0613BD33-9213-429B-9DC3-1EFA45476B02}"/>
    <pc:docChg chg="undo custSel addSld delSld modSld sldOrd modMainMaster">
      <pc:chgData name="Anna Bartošková" userId="bd17b96e-e46f-4933-bbbf-f0f7add0bbf0" providerId="ADAL" clId="{0613BD33-9213-429B-9DC3-1EFA45476B02}" dt="2023-08-30T10:54:03.910" v="2665" actId="1076"/>
      <pc:docMkLst>
        <pc:docMk/>
      </pc:docMkLst>
      <pc:sldChg chg="setBg">
        <pc:chgData name="Anna Bartošková" userId="bd17b96e-e46f-4933-bbbf-f0f7add0bbf0" providerId="ADAL" clId="{0613BD33-9213-429B-9DC3-1EFA45476B02}" dt="2023-08-30T08:56:27.559" v="34"/>
        <pc:sldMkLst>
          <pc:docMk/>
          <pc:sldMk cId="1284918669" sldId="256"/>
        </pc:sldMkLst>
      </pc:sldChg>
      <pc:sldChg chg="addSp delSp modSp mod">
        <pc:chgData name="Anna Bartošková" userId="bd17b96e-e46f-4933-bbbf-f0f7add0bbf0" providerId="ADAL" clId="{0613BD33-9213-429B-9DC3-1EFA45476B02}" dt="2023-08-30T09:12:42.970" v="558" actId="478"/>
        <pc:sldMkLst>
          <pc:docMk/>
          <pc:sldMk cId="1407712289" sldId="316"/>
        </pc:sldMkLst>
        <pc:spChg chg="mod">
          <ac:chgData name="Anna Bartošková" userId="bd17b96e-e46f-4933-bbbf-f0f7add0bbf0" providerId="ADAL" clId="{0613BD33-9213-429B-9DC3-1EFA45476B02}" dt="2023-08-30T09:11:54.071" v="495" actId="113"/>
          <ac:spMkLst>
            <pc:docMk/>
            <pc:sldMk cId="1407712289" sldId="316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0613BD33-9213-429B-9DC3-1EFA45476B02}" dt="2023-08-30T09:04:23.328" v="73" actId="478"/>
          <ac:spMkLst>
            <pc:docMk/>
            <pc:sldMk cId="1407712289" sldId="316"/>
            <ac:spMk id="5" creationId="{71D12D82-2790-6228-D897-FBEA75752B8F}"/>
          </ac:spMkLst>
        </pc:spChg>
        <pc:picChg chg="add del mod">
          <ac:chgData name="Anna Bartošková" userId="bd17b96e-e46f-4933-bbbf-f0f7add0bbf0" providerId="ADAL" clId="{0613BD33-9213-429B-9DC3-1EFA45476B02}" dt="2023-08-30T09:12:42.970" v="558" actId="478"/>
          <ac:picMkLst>
            <pc:docMk/>
            <pc:sldMk cId="1407712289" sldId="316"/>
            <ac:picMk id="2050" creationId="{407B8DB4-50B1-CCD6-55A7-BB2490B0210B}"/>
          </ac:picMkLst>
        </pc:picChg>
      </pc:sldChg>
      <pc:sldChg chg="addSp modSp mod ord">
        <pc:chgData name="Anna Bartošková" userId="bd17b96e-e46f-4933-bbbf-f0f7add0bbf0" providerId="ADAL" clId="{0613BD33-9213-429B-9DC3-1EFA45476B02}" dt="2023-08-30T09:57:40.868" v="2500" actId="1076"/>
        <pc:sldMkLst>
          <pc:docMk/>
          <pc:sldMk cId="2289103800" sldId="317"/>
        </pc:sldMkLst>
        <pc:picChg chg="add mod">
          <ac:chgData name="Anna Bartošková" userId="bd17b96e-e46f-4933-bbbf-f0f7add0bbf0" providerId="ADAL" clId="{0613BD33-9213-429B-9DC3-1EFA45476B02}" dt="2023-08-30T09:57:40.868" v="2500" actId="1076"/>
          <ac:picMkLst>
            <pc:docMk/>
            <pc:sldMk cId="2289103800" sldId="317"/>
            <ac:picMk id="3" creationId="{DFB0DC1E-4684-3A3B-A65A-8A34E4920EB9}"/>
          </ac:picMkLst>
        </pc:picChg>
      </pc:sldChg>
      <pc:sldChg chg="addSp delSp modSp del mod setBg">
        <pc:chgData name="Anna Bartošková" userId="bd17b96e-e46f-4933-bbbf-f0f7add0bbf0" providerId="ADAL" clId="{0613BD33-9213-429B-9DC3-1EFA45476B02}" dt="2023-08-30T10:06:02.196" v="2504" actId="47"/>
        <pc:sldMkLst>
          <pc:docMk/>
          <pc:sldMk cId="3120698945" sldId="318"/>
        </pc:sldMkLst>
        <pc:spChg chg="mod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6" creationId="{236B7A8F-58E6-E599-01D0-86650F14C8F2}"/>
          </ac:spMkLst>
        </pc:spChg>
        <pc:spChg chg="add mod">
          <ac:chgData name="Anna Bartošková" userId="bd17b96e-e46f-4933-bbbf-f0f7add0bbf0" providerId="ADAL" clId="{0613BD33-9213-429B-9DC3-1EFA45476B02}" dt="2023-08-30T08:58:29.144" v="67" actId="1076"/>
          <ac:spMkLst>
            <pc:docMk/>
            <pc:sldMk cId="3120698945" sldId="318"/>
            <ac:spMk id="7" creationId="{E8DE0B20-8E49-D4D9-6595-7E95422FDD57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55" creationId="{A9EFA0AC-8C91-48C3-9B45-E369819A2F39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57" creationId="{E8D391B5-18CD-42B4-9E1A-1D469F4B6A7A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59" creationId="{485B976C-17EF-415B-B03C-BAF9443B9DDB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60" creationId="{D1B4E201-164F-4793-895E-C149B2F2FCA0}"/>
          </ac:spMkLst>
        </pc:spChg>
        <pc:spChg chg="add del">
          <ac:chgData name="Anna Bartošková" userId="bd17b96e-e46f-4933-bbbf-f0f7add0bbf0" providerId="ADAL" clId="{0613BD33-9213-429B-9DC3-1EFA45476B02}" dt="2023-08-30T08:57:20.776" v="45" actId="26606"/>
          <ac:spMkLst>
            <pc:docMk/>
            <pc:sldMk cId="3120698945" sldId="318"/>
            <ac:spMk id="2061" creationId="{765F4110-C0FC-4D61-ACD2-A7C950EAE908}"/>
          </ac:spMkLst>
        </pc:spChg>
        <pc:spChg chg="add del">
          <ac:chgData name="Anna Bartošková" userId="bd17b96e-e46f-4933-bbbf-f0f7add0bbf0" providerId="ADAL" clId="{0613BD33-9213-429B-9DC3-1EFA45476B02}" dt="2023-08-30T08:57:08.544" v="43" actId="26606"/>
          <ac:spMkLst>
            <pc:docMk/>
            <pc:sldMk cId="3120698945" sldId="318"/>
            <ac:spMk id="2062" creationId="{485B976C-17EF-415B-B03C-BAF9443B9DDB}"/>
          </ac:spMkLst>
        </pc:spChg>
        <pc:spChg chg="add del">
          <ac:chgData name="Anna Bartošková" userId="bd17b96e-e46f-4933-bbbf-f0f7add0bbf0" providerId="ADAL" clId="{0613BD33-9213-429B-9DC3-1EFA45476B02}" dt="2023-08-30T08:57:08.544" v="43" actId="26606"/>
          <ac:spMkLst>
            <pc:docMk/>
            <pc:sldMk cId="3120698945" sldId="318"/>
            <ac:spMk id="2064" creationId="{56C94072-1B34-48FB-9A9C-5A9A0FFC857C}"/>
          </ac:spMkLst>
        </pc:spChg>
        <pc:spChg chg="add del">
          <ac:chgData name="Anna Bartošková" userId="bd17b96e-e46f-4933-bbbf-f0f7add0bbf0" providerId="ADAL" clId="{0613BD33-9213-429B-9DC3-1EFA45476B02}" dt="2023-08-30T08:57:08.544" v="43" actId="26606"/>
          <ac:spMkLst>
            <pc:docMk/>
            <pc:sldMk cId="3120698945" sldId="318"/>
            <ac:spMk id="2068" creationId="{1D5941F3-0256-4E90-BBBC-5A6EDEB8E0AF}"/>
          </ac:spMkLst>
        </pc:spChg>
        <pc:picChg chg="add mod modCrop">
          <ac:chgData name="Anna Bartošková" userId="bd17b96e-e46f-4933-bbbf-f0f7add0bbf0" providerId="ADAL" clId="{0613BD33-9213-429B-9DC3-1EFA45476B02}" dt="2023-08-30T08:58:23.762" v="66" actId="1076"/>
          <ac:picMkLst>
            <pc:docMk/>
            <pc:sldMk cId="3120698945" sldId="318"/>
            <ac:picMk id="3" creationId="{125C28D9-0912-ED8C-C2F7-9BBED391E5BA}"/>
          </ac:picMkLst>
        </pc:picChg>
        <pc:picChg chg="mod ord">
          <ac:chgData name="Anna Bartošková" userId="bd17b96e-e46f-4933-bbbf-f0f7add0bbf0" providerId="ADAL" clId="{0613BD33-9213-429B-9DC3-1EFA45476B02}" dt="2023-08-30T08:58:36.850" v="69" actId="1076"/>
          <ac:picMkLst>
            <pc:docMk/>
            <pc:sldMk cId="3120698945" sldId="318"/>
            <ac:picMk id="5" creationId="{69039A2B-906C-98CB-4A89-DE0C8F92F7AF}"/>
          </ac:picMkLst>
        </pc:picChg>
        <pc:picChg chg="mod ord">
          <ac:chgData name="Anna Bartošková" userId="bd17b96e-e46f-4933-bbbf-f0f7add0bbf0" providerId="ADAL" clId="{0613BD33-9213-429B-9DC3-1EFA45476B02}" dt="2023-08-30T08:57:20.776" v="45" actId="26606"/>
          <ac:picMkLst>
            <pc:docMk/>
            <pc:sldMk cId="3120698945" sldId="318"/>
            <ac:picMk id="2050" creationId="{CC2D166E-253E-2938-DC9E-648849E2226B}"/>
          </ac:picMkLst>
        </pc:picChg>
        <pc:cxnChg chg="add del">
          <ac:chgData name="Anna Bartošková" userId="bd17b96e-e46f-4933-bbbf-f0f7add0bbf0" providerId="ADAL" clId="{0613BD33-9213-429B-9DC3-1EFA45476B02}" dt="2023-08-30T08:57:08.544" v="43" actId="26606"/>
          <ac:cxnSpMkLst>
            <pc:docMk/>
            <pc:sldMk cId="3120698945" sldId="318"/>
            <ac:cxnSpMk id="2066" creationId="{BD08B422-587C-49F1-A6C1-CE251BA616E9}"/>
          </ac:cxnSpMkLst>
        </pc:cxnChg>
        <pc:cxnChg chg="add del">
          <ac:chgData name="Anna Bartošková" userId="bd17b96e-e46f-4933-bbbf-f0f7add0bbf0" providerId="ADAL" clId="{0613BD33-9213-429B-9DC3-1EFA45476B02}" dt="2023-08-30T08:57:08.544" v="43" actId="26606"/>
          <ac:cxnSpMkLst>
            <pc:docMk/>
            <pc:sldMk cId="3120698945" sldId="318"/>
            <ac:cxnSpMk id="2070" creationId="{21E433AC-2B72-47F0-8875-F91AE5A5F75A}"/>
          </ac:cxnSpMkLst>
        </pc:cxnChg>
      </pc:sldChg>
      <pc:sldChg chg="del ord">
        <pc:chgData name="Anna Bartošková" userId="bd17b96e-e46f-4933-bbbf-f0f7add0bbf0" providerId="ADAL" clId="{0613BD33-9213-429B-9DC3-1EFA45476B02}" dt="2023-08-30T09:57:46.881" v="2501" actId="47"/>
        <pc:sldMkLst>
          <pc:docMk/>
          <pc:sldMk cId="2663921931" sldId="320"/>
        </pc:sldMkLst>
      </pc:sldChg>
      <pc:sldChg chg="addSp modSp new del mod ord">
        <pc:chgData name="Anna Bartošková" userId="bd17b96e-e46f-4933-bbbf-f0f7add0bbf0" providerId="ADAL" clId="{0613BD33-9213-429B-9DC3-1EFA45476B02}" dt="2023-08-30T09:56:29.384" v="2487" actId="47"/>
        <pc:sldMkLst>
          <pc:docMk/>
          <pc:sldMk cId="2572864365" sldId="328"/>
        </pc:sldMkLst>
        <pc:spChg chg="mod">
          <ac:chgData name="Anna Bartošková" userId="bd17b96e-e46f-4933-bbbf-f0f7add0bbf0" providerId="ADAL" clId="{0613BD33-9213-429B-9DC3-1EFA45476B02}" dt="2023-08-30T09:56:22.191" v="2485" actId="14100"/>
          <ac:spMkLst>
            <pc:docMk/>
            <pc:sldMk cId="2572864365" sldId="328"/>
            <ac:spMk id="2" creationId="{D339BF08-8D21-3816-8483-93B2B3F6FE64}"/>
          </ac:spMkLst>
        </pc:spChg>
        <pc:picChg chg="add mod">
          <ac:chgData name="Anna Bartošková" userId="bd17b96e-e46f-4933-bbbf-f0f7add0bbf0" providerId="ADAL" clId="{0613BD33-9213-429B-9DC3-1EFA45476B02}" dt="2023-08-30T09:07:09.715" v="112" actId="1076"/>
          <ac:picMkLst>
            <pc:docMk/>
            <pc:sldMk cId="2572864365" sldId="328"/>
            <ac:picMk id="1026" creationId="{DAA0ECCE-56C5-2686-6571-C6F564D11FC8}"/>
          </ac:picMkLst>
        </pc:picChg>
      </pc:sldChg>
      <pc:sldChg chg="modSp add mod ord">
        <pc:chgData name="Anna Bartošková" userId="bd17b96e-e46f-4933-bbbf-f0f7add0bbf0" providerId="ADAL" clId="{0613BD33-9213-429B-9DC3-1EFA45476B02}" dt="2023-08-30T09:57:01.202" v="2489"/>
        <pc:sldMkLst>
          <pc:docMk/>
          <pc:sldMk cId="3300936134" sldId="329"/>
        </pc:sldMkLst>
        <pc:spChg chg="mod">
          <ac:chgData name="Anna Bartošková" userId="bd17b96e-e46f-4933-bbbf-f0f7add0bbf0" providerId="ADAL" clId="{0613BD33-9213-429B-9DC3-1EFA45476B02}" dt="2023-08-30T09:12:30.289" v="556" actId="20577"/>
          <ac:spMkLst>
            <pc:docMk/>
            <pc:sldMk cId="3300936134" sldId="329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09:13:49.488" v="577" actId="20577"/>
          <ac:spMkLst>
            <pc:docMk/>
            <pc:sldMk cId="3300936134" sldId="329"/>
            <ac:spMk id="3" creationId="{33AF8414-9893-6C06-F0CB-E68D4CF36DAB}"/>
          </ac:spMkLst>
        </pc:spChg>
      </pc:sldChg>
      <pc:sldChg chg="addSp delSp modSp add mod ord">
        <pc:chgData name="Anna Bartošková" userId="bd17b96e-e46f-4933-bbbf-f0f7add0bbf0" providerId="ADAL" clId="{0613BD33-9213-429B-9DC3-1EFA45476B02}" dt="2023-08-30T09:57:08.159" v="2491"/>
        <pc:sldMkLst>
          <pc:docMk/>
          <pc:sldMk cId="4172026410" sldId="330"/>
        </pc:sldMkLst>
        <pc:spChg chg="mod">
          <ac:chgData name="Anna Bartošková" userId="bd17b96e-e46f-4933-bbbf-f0f7add0bbf0" providerId="ADAL" clId="{0613BD33-9213-429B-9DC3-1EFA45476B02}" dt="2023-08-30T09:12:50.161" v="569" actId="20577"/>
          <ac:spMkLst>
            <pc:docMk/>
            <pc:sldMk cId="4172026410" sldId="330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09:13:43.882" v="573" actId="20577"/>
          <ac:spMkLst>
            <pc:docMk/>
            <pc:sldMk cId="4172026410" sldId="330"/>
            <ac:spMk id="3" creationId="{33AF8414-9893-6C06-F0CB-E68D4CF36DAB}"/>
          </ac:spMkLst>
        </pc:spChg>
        <pc:picChg chg="del">
          <ac:chgData name="Anna Bartošková" userId="bd17b96e-e46f-4933-bbbf-f0f7add0bbf0" providerId="ADAL" clId="{0613BD33-9213-429B-9DC3-1EFA45476B02}" dt="2023-08-30T09:14:12.793" v="578" actId="478"/>
          <ac:picMkLst>
            <pc:docMk/>
            <pc:sldMk cId="4172026410" sldId="330"/>
            <ac:picMk id="2050" creationId="{407B8DB4-50B1-CCD6-55A7-BB2490B0210B}"/>
          </ac:picMkLst>
        </pc:picChg>
        <pc:picChg chg="add mod">
          <ac:chgData name="Anna Bartošková" userId="bd17b96e-e46f-4933-bbbf-f0f7add0bbf0" providerId="ADAL" clId="{0613BD33-9213-429B-9DC3-1EFA45476B02}" dt="2023-08-30T09:14:21.782" v="582" actId="14100"/>
          <ac:picMkLst>
            <pc:docMk/>
            <pc:sldMk cId="4172026410" sldId="330"/>
            <ac:picMk id="3074" creationId="{5DC36D7F-2305-EB7B-215A-E8EAD622E300}"/>
          </ac:picMkLst>
        </pc:picChg>
      </pc:sldChg>
      <pc:sldChg chg="modSp new del mod">
        <pc:chgData name="Anna Bartošková" userId="bd17b96e-e46f-4933-bbbf-f0f7add0bbf0" providerId="ADAL" clId="{0613BD33-9213-429B-9DC3-1EFA45476B02}" dt="2023-08-30T09:14:51.696" v="600" actId="47"/>
        <pc:sldMkLst>
          <pc:docMk/>
          <pc:sldMk cId="4196596260" sldId="331"/>
        </pc:sldMkLst>
        <pc:spChg chg="mod">
          <ac:chgData name="Anna Bartošková" userId="bd17b96e-e46f-4933-bbbf-f0f7add0bbf0" providerId="ADAL" clId="{0613BD33-9213-429B-9DC3-1EFA45476B02}" dt="2023-08-30T09:14:43.666" v="598" actId="20577"/>
          <ac:spMkLst>
            <pc:docMk/>
            <pc:sldMk cId="4196596260" sldId="331"/>
            <ac:spMk id="2" creationId="{7D18C45A-6CAC-AC69-1BDB-BCDE074BB59F}"/>
          </ac:spMkLst>
        </pc:spChg>
      </pc:sldChg>
      <pc:sldChg chg="addSp delSp modSp add mod">
        <pc:chgData name="Anna Bartošková" userId="bd17b96e-e46f-4933-bbbf-f0f7add0bbf0" providerId="ADAL" clId="{0613BD33-9213-429B-9DC3-1EFA45476B02}" dt="2023-08-30T10:53:52.593" v="2663" actId="1076"/>
        <pc:sldMkLst>
          <pc:docMk/>
          <pc:sldMk cId="1837144452" sldId="332"/>
        </pc:sldMkLst>
        <pc:spChg chg="mod">
          <ac:chgData name="Anna Bartošková" userId="bd17b96e-e46f-4933-bbbf-f0f7add0bbf0" providerId="ADAL" clId="{0613BD33-9213-429B-9DC3-1EFA45476B02}" dt="2023-08-30T10:53:47.070" v="2662" actId="1076"/>
          <ac:spMkLst>
            <pc:docMk/>
            <pc:sldMk cId="1837144452" sldId="332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10:53:52.593" v="2663" actId="1076"/>
          <ac:spMkLst>
            <pc:docMk/>
            <pc:sldMk cId="1837144452" sldId="332"/>
            <ac:spMk id="3" creationId="{33AF8414-9893-6C06-F0CB-E68D4CF36DAB}"/>
          </ac:spMkLst>
        </pc:spChg>
        <pc:grpChg chg="add mod">
          <ac:chgData name="Anna Bartošková" userId="bd17b96e-e46f-4933-bbbf-f0f7add0bbf0" providerId="ADAL" clId="{0613BD33-9213-429B-9DC3-1EFA45476B02}" dt="2023-08-30T09:35:07.635" v="1233" actId="1076"/>
          <ac:grpSpMkLst>
            <pc:docMk/>
            <pc:sldMk cId="1837144452" sldId="332"/>
            <ac:grpSpMk id="4" creationId="{9798A762-C5A9-543A-BA86-6D1419992711}"/>
          </ac:grpSpMkLst>
        </pc:grpChg>
        <pc:picChg chg="add del mod">
          <ac:chgData name="Anna Bartošková" userId="bd17b96e-e46f-4933-bbbf-f0f7add0bbf0" providerId="ADAL" clId="{0613BD33-9213-429B-9DC3-1EFA45476B02}" dt="2023-08-30T09:29:11.315" v="1163" actId="478"/>
          <ac:picMkLst>
            <pc:docMk/>
            <pc:sldMk cId="1837144452" sldId="332"/>
            <ac:picMk id="4098" creationId="{766F254F-F927-9D54-F398-D453869EB241}"/>
          </ac:picMkLst>
        </pc:picChg>
        <pc:picChg chg="add mod">
          <ac:chgData name="Anna Bartošková" userId="bd17b96e-e46f-4933-bbbf-f0f7add0bbf0" providerId="ADAL" clId="{0613BD33-9213-429B-9DC3-1EFA45476B02}" dt="2023-08-30T09:35:07.635" v="1233" actId="1076"/>
          <ac:picMkLst>
            <pc:docMk/>
            <pc:sldMk cId="1837144452" sldId="332"/>
            <ac:picMk id="4100" creationId="{5CC3897C-7243-76AD-35D6-9DA008DBCA8A}"/>
          </ac:picMkLst>
        </pc:picChg>
        <pc:picChg chg="add del mod">
          <ac:chgData name="Anna Bartošková" userId="bd17b96e-e46f-4933-bbbf-f0f7add0bbf0" providerId="ADAL" clId="{0613BD33-9213-429B-9DC3-1EFA45476B02}" dt="2023-08-30T09:35:07.635" v="1233" actId="1076"/>
          <ac:picMkLst>
            <pc:docMk/>
            <pc:sldMk cId="1837144452" sldId="332"/>
            <ac:picMk id="4102" creationId="{08413113-27C6-45E9-1042-C4269FA1FE91}"/>
          </ac:picMkLst>
        </pc:picChg>
        <pc:picChg chg="add del mod">
          <ac:chgData name="Anna Bartošková" userId="bd17b96e-e46f-4933-bbbf-f0f7add0bbf0" providerId="ADAL" clId="{0613BD33-9213-429B-9DC3-1EFA45476B02}" dt="2023-08-30T09:32:23.309" v="1187"/>
          <ac:picMkLst>
            <pc:docMk/>
            <pc:sldMk cId="1837144452" sldId="332"/>
            <ac:picMk id="4104" creationId="{00BEA243-EE9F-C456-0855-3959F1717E03}"/>
          </ac:picMkLst>
        </pc:picChg>
        <pc:picChg chg="add mod">
          <ac:chgData name="Anna Bartošková" userId="bd17b96e-e46f-4933-bbbf-f0f7add0bbf0" providerId="ADAL" clId="{0613BD33-9213-429B-9DC3-1EFA45476B02}" dt="2023-08-30T09:35:07.635" v="1233" actId="1076"/>
          <ac:picMkLst>
            <pc:docMk/>
            <pc:sldMk cId="1837144452" sldId="332"/>
            <ac:picMk id="4106" creationId="{94DF269D-529B-B9B7-B1EA-85A1BD44C88C}"/>
          </ac:picMkLst>
        </pc:picChg>
        <pc:picChg chg="add del mod">
          <ac:chgData name="Anna Bartošková" userId="bd17b96e-e46f-4933-bbbf-f0f7add0bbf0" providerId="ADAL" clId="{0613BD33-9213-429B-9DC3-1EFA45476B02}" dt="2023-08-30T09:35:50.892" v="1238" actId="478"/>
          <ac:picMkLst>
            <pc:docMk/>
            <pc:sldMk cId="1837144452" sldId="332"/>
            <ac:picMk id="4108" creationId="{1B9C2BF4-5372-5BA9-4A14-32B183C2EBB4}"/>
          </ac:picMkLst>
        </pc:picChg>
      </pc:sldChg>
      <pc:sldChg chg="addSp delSp modSp add mod">
        <pc:chgData name="Anna Bartošková" userId="bd17b96e-e46f-4933-bbbf-f0f7add0bbf0" providerId="ADAL" clId="{0613BD33-9213-429B-9DC3-1EFA45476B02}" dt="2023-08-30T10:53:57.544" v="2664" actId="1076"/>
        <pc:sldMkLst>
          <pc:docMk/>
          <pc:sldMk cId="3351068632" sldId="333"/>
        </pc:sldMkLst>
        <pc:spChg chg="mod">
          <ac:chgData name="Anna Bartošková" userId="bd17b96e-e46f-4933-bbbf-f0f7add0bbf0" providerId="ADAL" clId="{0613BD33-9213-429B-9DC3-1EFA45476B02}" dt="2023-08-30T09:44:13.066" v="1628" actId="1076"/>
          <ac:spMkLst>
            <pc:docMk/>
            <pc:sldMk cId="3351068632" sldId="333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10:53:57.544" v="2664" actId="1076"/>
          <ac:spMkLst>
            <pc:docMk/>
            <pc:sldMk cId="3351068632" sldId="333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0613BD33-9213-429B-9DC3-1EFA45476B02}" dt="2023-08-30T09:44:00.326" v="1625" actId="478"/>
          <ac:spMkLst>
            <pc:docMk/>
            <pc:sldMk cId="3351068632" sldId="333"/>
            <ac:spMk id="5" creationId="{25B3BB15-1AFC-3AB6-3D71-66774087AB55}"/>
          </ac:spMkLst>
        </pc:spChg>
        <pc:grpChg chg="del">
          <ac:chgData name="Anna Bartošková" userId="bd17b96e-e46f-4933-bbbf-f0f7add0bbf0" providerId="ADAL" clId="{0613BD33-9213-429B-9DC3-1EFA45476B02}" dt="2023-08-30T09:42:03.958" v="1512" actId="478"/>
          <ac:grpSpMkLst>
            <pc:docMk/>
            <pc:sldMk cId="3351068632" sldId="333"/>
            <ac:grpSpMk id="4" creationId="{9798A762-C5A9-543A-BA86-6D1419992711}"/>
          </ac:grpSpMkLst>
        </pc:grpChg>
      </pc:sldChg>
      <pc:sldChg chg="addSp delSp modSp add mod">
        <pc:chgData name="Anna Bartošková" userId="bd17b96e-e46f-4933-bbbf-f0f7add0bbf0" providerId="ADAL" clId="{0613BD33-9213-429B-9DC3-1EFA45476B02}" dt="2023-08-30T10:54:03.910" v="2665" actId="1076"/>
        <pc:sldMkLst>
          <pc:docMk/>
          <pc:sldMk cId="401564874" sldId="334"/>
        </pc:sldMkLst>
        <pc:spChg chg="mod">
          <ac:chgData name="Anna Bartošková" userId="bd17b96e-e46f-4933-bbbf-f0f7add0bbf0" providerId="ADAL" clId="{0613BD33-9213-429B-9DC3-1EFA45476B02}" dt="2023-08-30T09:44:43.614" v="1636" actId="20577"/>
          <ac:spMkLst>
            <pc:docMk/>
            <pc:sldMk cId="401564874" sldId="334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10:54:03.910" v="2665" actId="1076"/>
          <ac:spMkLst>
            <pc:docMk/>
            <pc:sldMk cId="401564874" sldId="334"/>
            <ac:spMk id="3" creationId="{33AF8414-9893-6C06-F0CB-E68D4CF36DAB}"/>
          </ac:spMkLst>
        </pc:spChg>
        <pc:picChg chg="add del mod">
          <ac:chgData name="Anna Bartošková" userId="bd17b96e-e46f-4933-bbbf-f0f7add0bbf0" providerId="ADAL" clId="{0613BD33-9213-429B-9DC3-1EFA45476B02}" dt="2023-08-30T09:48:21.365" v="2004" actId="478"/>
          <ac:picMkLst>
            <pc:docMk/>
            <pc:sldMk cId="401564874" sldId="334"/>
            <ac:picMk id="5122" creationId="{AD53D425-ACBB-1C7B-642B-5C3A759085E9}"/>
          </ac:picMkLst>
        </pc:picChg>
        <pc:picChg chg="add mod">
          <ac:chgData name="Anna Bartošková" userId="bd17b96e-e46f-4933-bbbf-f0f7add0bbf0" providerId="ADAL" clId="{0613BD33-9213-429B-9DC3-1EFA45476B02}" dt="2023-08-30T09:48:41.122" v="2007" actId="1076"/>
          <ac:picMkLst>
            <pc:docMk/>
            <pc:sldMk cId="401564874" sldId="334"/>
            <ac:picMk id="5124" creationId="{08FB45DE-22B4-BCF2-7EE4-F33E37BF2B84}"/>
          </ac:picMkLst>
        </pc:picChg>
      </pc:sldChg>
      <pc:sldChg chg="addSp delSp modSp add mod">
        <pc:chgData name="Anna Bartošková" userId="bd17b96e-e46f-4933-bbbf-f0f7add0bbf0" providerId="ADAL" clId="{0613BD33-9213-429B-9DC3-1EFA45476B02}" dt="2023-08-30T09:55:27.462" v="2467"/>
        <pc:sldMkLst>
          <pc:docMk/>
          <pc:sldMk cId="3067177862" sldId="335"/>
        </pc:sldMkLst>
        <pc:spChg chg="mod">
          <ac:chgData name="Anna Bartošková" userId="bd17b96e-e46f-4933-bbbf-f0f7add0bbf0" providerId="ADAL" clId="{0613BD33-9213-429B-9DC3-1EFA45476B02}" dt="2023-08-30T09:49:45.775" v="2032" actId="20577"/>
          <ac:spMkLst>
            <pc:docMk/>
            <pc:sldMk cId="3067177862" sldId="335"/>
            <ac:spMk id="2" creationId="{91B04FDA-F546-0D2A-6CBB-9C313B17E74A}"/>
          </ac:spMkLst>
        </pc:spChg>
        <pc:spChg chg="del">
          <ac:chgData name="Anna Bartošková" userId="bd17b96e-e46f-4933-bbbf-f0f7add0bbf0" providerId="ADAL" clId="{0613BD33-9213-429B-9DC3-1EFA45476B02}" dt="2023-08-30T09:50:38.792" v="2065" actId="478"/>
          <ac:spMkLst>
            <pc:docMk/>
            <pc:sldMk cId="3067177862" sldId="335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0613BD33-9213-429B-9DC3-1EFA45476B02}" dt="2023-08-30T09:50:45.317" v="2068" actId="478"/>
          <ac:spMkLst>
            <pc:docMk/>
            <pc:sldMk cId="3067177862" sldId="335"/>
            <ac:spMk id="5" creationId="{45AE9FCB-8CFA-33AD-99EA-2E318020E981}"/>
          </ac:spMkLst>
        </pc:spChg>
        <pc:spChg chg="add mod">
          <ac:chgData name="Anna Bartošková" userId="bd17b96e-e46f-4933-bbbf-f0f7add0bbf0" providerId="ADAL" clId="{0613BD33-9213-429B-9DC3-1EFA45476B02}" dt="2023-08-30T09:53:35.392" v="2462" actId="20577"/>
          <ac:spMkLst>
            <pc:docMk/>
            <pc:sldMk cId="3067177862" sldId="335"/>
            <ac:spMk id="6" creationId="{F8B519D1-7581-1898-FDF0-F29C07BBB5A9}"/>
          </ac:spMkLst>
        </pc:spChg>
        <pc:picChg chg="del">
          <ac:chgData name="Anna Bartošková" userId="bd17b96e-e46f-4933-bbbf-f0f7add0bbf0" providerId="ADAL" clId="{0613BD33-9213-429B-9DC3-1EFA45476B02}" dt="2023-08-30T09:55:27.462" v="2467"/>
          <ac:picMkLst>
            <pc:docMk/>
            <pc:sldMk cId="3067177862" sldId="335"/>
            <ac:picMk id="7" creationId="{F6C26A24-C881-52BA-142E-1F6D202A9C29}"/>
          </ac:picMkLst>
        </pc:picChg>
        <pc:picChg chg="del">
          <ac:chgData name="Anna Bartošková" userId="bd17b96e-e46f-4933-bbbf-f0f7add0bbf0" providerId="ADAL" clId="{0613BD33-9213-429B-9DC3-1EFA45476B02}" dt="2023-08-30T09:50:27.520" v="2064" actId="478"/>
          <ac:picMkLst>
            <pc:docMk/>
            <pc:sldMk cId="3067177862" sldId="335"/>
            <ac:picMk id="5124" creationId="{08FB45DE-22B4-BCF2-7EE4-F33E37BF2B84}"/>
          </ac:picMkLst>
        </pc:picChg>
        <pc:picChg chg="add mod">
          <ac:chgData name="Anna Bartošková" userId="bd17b96e-e46f-4933-bbbf-f0f7add0bbf0" providerId="ADAL" clId="{0613BD33-9213-429B-9DC3-1EFA45476B02}" dt="2023-08-30T09:54:06.841" v="2466" actId="1076"/>
          <ac:picMkLst>
            <pc:docMk/>
            <pc:sldMk cId="3067177862" sldId="335"/>
            <ac:picMk id="6146" creationId="{A70F9C07-F698-1951-F9CD-1316A88B595F}"/>
          </ac:picMkLst>
        </pc:picChg>
      </pc:sldChg>
      <pc:sldChg chg="delSp modSp new mod">
        <pc:chgData name="Anna Bartošková" userId="bd17b96e-e46f-4933-bbbf-f0f7add0bbf0" providerId="ADAL" clId="{0613BD33-9213-429B-9DC3-1EFA45476B02}" dt="2023-08-30T09:50:14.655" v="2063" actId="1076"/>
        <pc:sldMkLst>
          <pc:docMk/>
          <pc:sldMk cId="513492963" sldId="336"/>
        </pc:sldMkLst>
        <pc:spChg chg="mod">
          <ac:chgData name="Anna Bartošková" userId="bd17b96e-e46f-4933-bbbf-f0f7add0bbf0" providerId="ADAL" clId="{0613BD33-9213-429B-9DC3-1EFA45476B02}" dt="2023-08-30T09:50:14.655" v="2063" actId="1076"/>
          <ac:spMkLst>
            <pc:docMk/>
            <pc:sldMk cId="513492963" sldId="336"/>
            <ac:spMk id="2" creationId="{BD2E6359-6428-3AE6-413F-BF870D9C953C}"/>
          </ac:spMkLst>
        </pc:spChg>
        <pc:spChg chg="del mod">
          <ac:chgData name="Anna Bartošková" userId="bd17b96e-e46f-4933-bbbf-f0f7add0bbf0" providerId="ADAL" clId="{0613BD33-9213-429B-9DC3-1EFA45476B02}" dt="2023-08-30T09:49:59.822" v="2035" actId="478"/>
          <ac:spMkLst>
            <pc:docMk/>
            <pc:sldMk cId="513492963" sldId="336"/>
            <ac:spMk id="3" creationId="{078DB403-C3A4-74CB-4E45-3A42EF410286}"/>
          </ac:spMkLst>
        </pc:spChg>
      </pc:sldChg>
      <pc:sldChg chg="addSp delSp modSp add mod">
        <pc:chgData name="Anna Bartošková" userId="bd17b96e-e46f-4933-bbbf-f0f7add0bbf0" providerId="ADAL" clId="{0613BD33-9213-429B-9DC3-1EFA45476B02}" dt="2023-08-30T09:56:26.856" v="2486"/>
        <pc:sldMkLst>
          <pc:docMk/>
          <pc:sldMk cId="3064248160" sldId="337"/>
        </pc:sldMkLst>
        <pc:spChg chg="mod">
          <ac:chgData name="Anna Bartošková" userId="bd17b96e-e46f-4933-bbbf-f0f7add0bbf0" providerId="ADAL" clId="{0613BD33-9213-429B-9DC3-1EFA45476B02}" dt="2023-08-30T09:55:37.337" v="2476" actId="20577"/>
          <ac:spMkLst>
            <pc:docMk/>
            <pc:sldMk cId="3064248160" sldId="337"/>
            <ac:spMk id="2" creationId="{91B04FDA-F546-0D2A-6CBB-9C313B17E74A}"/>
          </ac:spMkLst>
        </pc:spChg>
        <pc:spChg chg="mod">
          <ac:chgData name="Anna Bartošková" userId="bd17b96e-e46f-4933-bbbf-f0f7add0bbf0" providerId="ADAL" clId="{0613BD33-9213-429B-9DC3-1EFA45476B02}" dt="2023-08-30T09:56:06.312" v="2481" actId="20577"/>
          <ac:spMkLst>
            <pc:docMk/>
            <pc:sldMk cId="3064248160" sldId="337"/>
            <ac:spMk id="6" creationId="{F8B519D1-7581-1898-FDF0-F29C07BBB5A9}"/>
          </ac:spMkLst>
        </pc:spChg>
        <pc:picChg chg="add mod">
          <ac:chgData name="Anna Bartošková" userId="bd17b96e-e46f-4933-bbbf-f0f7add0bbf0" providerId="ADAL" clId="{0613BD33-9213-429B-9DC3-1EFA45476B02}" dt="2023-08-30T09:56:26.856" v="2486"/>
          <ac:picMkLst>
            <pc:docMk/>
            <pc:sldMk cId="3064248160" sldId="337"/>
            <ac:picMk id="3" creationId="{9897BF9E-C22F-E29D-A6F0-BE53B1F42C0F}"/>
          </ac:picMkLst>
        </pc:picChg>
        <pc:picChg chg="del">
          <ac:chgData name="Anna Bartošková" userId="bd17b96e-e46f-4933-bbbf-f0f7add0bbf0" providerId="ADAL" clId="{0613BD33-9213-429B-9DC3-1EFA45476B02}" dt="2023-08-30T09:55:39.297" v="2477" actId="478"/>
          <ac:picMkLst>
            <pc:docMk/>
            <pc:sldMk cId="3064248160" sldId="337"/>
            <ac:picMk id="6146" creationId="{A70F9C07-F698-1951-F9CD-1316A88B595F}"/>
          </ac:picMkLst>
        </pc:picChg>
      </pc:sldChg>
      <pc:sldChg chg="addSp delSp modSp add mod ord">
        <pc:chgData name="Anna Bartošková" userId="bd17b96e-e46f-4933-bbbf-f0f7add0bbf0" providerId="ADAL" clId="{0613BD33-9213-429B-9DC3-1EFA45476B02}" dt="2023-08-30T10:06:51.504" v="2515"/>
        <pc:sldMkLst>
          <pc:docMk/>
          <pc:sldMk cId="861347534" sldId="338"/>
        </pc:sldMkLst>
        <pc:spChg chg="add mod">
          <ac:chgData name="Anna Bartošková" userId="bd17b96e-e46f-4933-bbbf-f0f7add0bbf0" providerId="ADAL" clId="{0613BD33-9213-429B-9DC3-1EFA45476B02}" dt="2023-08-30T10:06:00.416" v="2503"/>
          <ac:spMkLst>
            <pc:docMk/>
            <pc:sldMk cId="861347534" sldId="338"/>
            <ac:spMk id="3" creationId="{6C69CF7D-B118-9D5E-1F9A-9D2F99FC9C9B}"/>
          </ac:spMkLst>
        </pc:spChg>
        <pc:picChg chg="add mod">
          <ac:chgData name="Anna Bartošková" userId="bd17b96e-e46f-4933-bbbf-f0f7add0bbf0" providerId="ADAL" clId="{0613BD33-9213-429B-9DC3-1EFA45476B02}" dt="2023-08-30T10:06:26.422" v="2513" actId="1076"/>
          <ac:picMkLst>
            <pc:docMk/>
            <pc:sldMk cId="861347534" sldId="338"/>
            <ac:picMk id="2" creationId="{B39E1391-8014-F362-666A-CBFB4CB7ED52}"/>
          </ac:picMkLst>
        </pc:picChg>
        <pc:picChg chg="add mod">
          <ac:chgData name="Anna Bartošková" userId="bd17b96e-e46f-4933-bbbf-f0f7add0bbf0" providerId="ADAL" clId="{0613BD33-9213-429B-9DC3-1EFA45476B02}" dt="2023-08-30T10:06:22.307" v="2511" actId="14100"/>
          <ac:picMkLst>
            <pc:docMk/>
            <pc:sldMk cId="861347534" sldId="338"/>
            <ac:picMk id="4" creationId="{579232CC-0D26-8F8A-DA90-F36B6A053EE8}"/>
          </ac:picMkLst>
        </pc:picChg>
        <pc:picChg chg="add del mod">
          <ac:chgData name="Anna Bartošková" userId="bd17b96e-e46f-4933-bbbf-f0f7add0bbf0" providerId="ADAL" clId="{0613BD33-9213-429B-9DC3-1EFA45476B02}" dt="2023-08-30T10:06:13.730" v="2508" actId="478"/>
          <ac:picMkLst>
            <pc:docMk/>
            <pc:sldMk cId="861347534" sldId="338"/>
            <ac:picMk id="5" creationId="{57F2740D-E055-B335-DC55-F2614856F56E}"/>
          </ac:picMkLst>
        </pc:picChg>
      </pc:sldChg>
      <pc:sldChg chg="addSp modSp add mod">
        <pc:chgData name="Anna Bartošková" userId="bd17b96e-e46f-4933-bbbf-f0f7add0bbf0" providerId="ADAL" clId="{0613BD33-9213-429B-9DC3-1EFA45476B02}" dt="2023-08-30T10:19:14.866" v="2633" actId="1076"/>
        <pc:sldMkLst>
          <pc:docMk/>
          <pc:sldMk cId="1116223984" sldId="339"/>
        </pc:sldMkLst>
        <pc:spChg chg="mod">
          <ac:chgData name="Anna Bartošková" userId="bd17b96e-e46f-4933-bbbf-f0f7add0bbf0" providerId="ADAL" clId="{0613BD33-9213-429B-9DC3-1EFA45476B02}" dt="2023-08-30T10:18:54.837" v="2628" actId="20577"/>
          <ac:spMkLst>
            <pc:docMk/>
            <pc:sldMk cId="1116223984" sldId="339"/>
            <ac:spMk id="2" creationId="{495EA263-3BCE-624A-B80A-C2C14D146D1F}"/>
          </ac:spMkLst>
        </pc:spChg>
        <pc:spChg chg="add mod">
          <ac:chgData name="Anna Bartošková" userId="bd17b96e-e46f-4933-bbbf-f0f7add0bbf0" providerId="ADAL" clId="{0613BD33-9213-429B-9DC3-1EFA45476B02}" dt="2023-08-30T10:10:50.124" v="2543" actId="1076"/>
          <ac:spMkLst>
            <pc:docMk/>
            <pc:sldMk cId="1116223984" sldId="339"/>
            <ac:spMk id="4" creationId="{421EAE28-AFA7-A421-624C-FA2E545FE083}"/>
          </ac:spMkLst>
        </pc:spChg>
        <pc:spChg chg="add mod">
          <ac:chgData name="Anna Bartošková" userId="bd17b96e-e46f-4933-bbbf-f0f7add0bbf0" providerId="ADAL" clId="{0613BD33-9213-429B-9DC3-1EFA45476B02}" dt="2023-08-30T10:19:14.866" v="2633" actId="1076"/>
          <ac:spMkLst>
            <pc:docMk/>
            <pc:sldMk cId="1116223984" sldId="339"/>
            <ac:spMk id="6" creationId="{11C2EFE6-1122-B483-62F5-C05AF5A4AFF3}"/>
          </ac:spMkLst>
        </pc:spChg>
        <pc:spChg chg="add mod">
          <ac:chgData name="Anna Bartošková" userId="bd17b96e-e46f-4933-bbbf-f0f7add0bbf0" providerId="ADAL" clId="{0613BD33-9213-429B-9DC3-1EFA45476B02}" dt="2023-08-30T10:19:11.463" v="2632" actId="20577"/>
          <ac:spMkLst>
            <pc:docMk/>
            <pc:sldMk cId="1116223984" sldId="339"/>
            <ac:spMk id="8" creationId="{4A6BF2B4-F3C1-1301-1134-3651506066E5}"/>
          </ac:spMkLst>
        </pc:spChg>
        <pc:picChg chg="add mod">
          <ac:chgData name="Anna Bartošková" userId="bd17b96e-e46f-4933-bbbf-f0f7add0bbf0" providerId="ADAL" clId="{0613BD33-9213-429B-9DC3-1EFA45476B02}" dt="2023-08-30T10:11:21.586" v="2552" actId="14100"/>
          <ac:picMkLst>
            <pc:docMk/>
            <pc:sldMk cId="1116223984" sldId="339"/>
            <ac:picMk id="7170" creationId="{05052B60-5E47-DD8B-CD8E-8D089C536CD8}"/>
          </ac:picMkLst>
        </pc:picChg>
        <pc:picChg chg="add mod">
          <ac:chgData name="Anna Bartošková" userId="bd17b96e-e46f-4933-bbbf-f0f7add0bbf0" providerId="ADAL" clId="{0613BD33-9213-429B-9DC3-1EFA45476B02}" dt="2023-08-30T10:11:24.605" v="2553" actId="1076"/>
          <ac:picMkLst>
            <pc:docMk/>
            <pc:sldMk cId="1116223984" sldId="339"/>
            <ac:picMk id="7172" creationId="{FDA9482C-EAF3-68CF-D92B-D3BFBB00C4A4}"/>
          </ac:picMkLst>
        </pc:picChg>
      </pc:sldChg>
      <pc:sldChg chg="new add del">
        <pc:chgData name="Anna Bartošková" userId="bd17b96e-e46f-4933-bbbf-f0f7add0bbf0" providerId="ADAL" clId="{0613BD33-9213-429B-9DC3-1EFA45476B02}" dt="2023-08-30T10:19:01.483" v="2629" actId="47"/>
        <pc:sldMkLst>
          <pc:docMk/>
          <pc:sldMk cId="536054597" sldId="340"/>
        </pc:sldMkLst>
      </pc:sldChg>
      <pc:sldChg chg="delSp modSp new mod">
        <pc:chgData name="Anna Bartošková" userId="bd17b96e-e46f-4933-bbbf-f0f7add0bbf0" providerId="ADAL" clId="{0613BD33-9213-429B-9DC3-1EFA45476B02}" dt="2023-08-30T10:20:40.406" v="2660" actId="1076"/>
        <pc:sldMkLst>
          <pc:docMk/>
          <pc:sldMk cId="3922212627" sldId="340"/>
        </pc:sldMkLst>
        <pc:spChg chg="mod">
          <ac:chgData name="Anna Bartošková" userId="bd17b96e-e46f-4933-bbbf-f0f7add0bbf0" providerId="ADAL" clId="{0613BD33-9213-429B-9DC3-1EFA45476B02}" dt="2023-08-30T10:20:40.406" v="2660" actId="1076"/>
          <ac:spMkLst>
            <pc:docMk/>
            <pc:sldMk cId="3922212627" sldId="340"/>
            <ac:spMk id="2" creationId="{24127DD8-DA0E-8E0B-55C2-BBBEC5056473}"/>
          </ac:spMkLst>
        </pc:spChg>
        <pc:spChg chg="del">
          <ac:chgData name="Anna Bartošková" userId="bd17b96e-e46f-4933-bbbf-f0f7add0bbf0" providerId="ADAL" clId="{0613BD33-9213-429B-9DC3-1EFA45476B02}" dt="2023-08-30T10:20:18.923" v="2654" actId="478"/>
          <ac:spMkLst>
            <pc:docMk/>
            <pc:sldMk cId="3922212627" sldId="340"/>
            <ac:spMk id="3" creationId="{0CBDEDE4-FC6A-E25F-0256-2D7EA8DF1ADB}"/>
          </ac:spMkLst>
        </pc:spChg>
      </pc:sldChg>
      <pc:sldMasterChg chg="setBg modSldLayout">
        <pc:chgData name="Anna Bartošková" userId="bd17b96e-e46f-4933-bbbf-f0f7add0bbf0" providerId="ADAL" clId="{0613BD33-9213-429B-9DC3-1EFA45476B02}" dt="2023-08-30T08:56:27.559" v="34"/>
        <pc:sldMasterMkLst>
          <pc:docMk/>
          <pc:sldMasterMk cId="3682863261" sldId="2147483954"/>
        </pc:sldMasterMkLst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2333941813" sldId="2147483955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352190400" sldId="2147483956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807937666" sldId="2147483957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4195306410" sldId="2147483958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1301517346" sldId="2147483959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547733423" sldId="2147483960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2475895302" sldId="2147483961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3364768464" sldId="2147483962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4196862030" sldId="2147483963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451048053" sldId="2147483964"/>
          </pc:sldLayoutMkLst>
        </pc:sldLayoutChg>
        <pc:sldLayoutChg chg="setBg">
          <pc:chgData name="Anna Bartošková" userId="bd17b96e-e46f-4933-bbbf-f0f7add0bbf0" providerId="ADAL" clId="{0613BD33-9213-429B-9DC3-1EFA45476B02}" dt="2023-08-30T08:56:27.559" v="34"/>
          <pc:sldLayoutMkLst>
            <pc:docMk/>
            <pc:sldMasterMk cId="3682863261" sldId="2147483954"/>
            <pc:sldLayoutMk cId="3199632475" sldId="2147483965"/>
          </pc:sldLayoutMkLst>
        </pc:sldLayoutChg>
      </pc:sldMasterChg>
    </pc:docChg>
  </pc:docChgLst>
  <pc:docChgLst>
    <pc:chgData name="Anna Bartošková" userId="bd17b96e-e46f-4933-bbbf-f0f7add0bbf0" providerId="ADAL" clId="{8FB5021E-BD7B-43CF-A7B2-7D7C8D258217}"/>
    <pc:docChg chg="undo custSel addSld delSld modSld sldOrd">
      <pc:chgData name="Anna Bartošková" userId="bd17b96e-e46f-4933-bbbf-f0f7add0bbf0" providerId="ADAL" clId="{8FB5021E-BD7B-43CF-A7B2-7D7C8D258217}" dt="2023-08-08T09:26:56.503" v="1073" actId="6549"/>
      <pc:docMkLst>
        <pc:docMk/>
      </pc:docMkLst>
      <pc:sldChg chg="addSp delSp modSp mod">
        <pc:chgData name="Anna Bartošková" userId="bd17b96e-e46f-4933-bbbf-f0f7add0bbf0" providerId="ADAL" clId="{8FB5021E-BD7B-43CF-A7B2-7D7C8D258217}" dt="2023-08-08T07:13:12.454" v="248" actId="22"/>
        <pc:sldMkLst>
          <pc:docMk/>
          <pc:sldMk cId="1284918669" sldId="256"/>
        </pc:sldMkLst>
        <pc:spChg chg="mod">
          <ac:chgData name="Anna Bartošková" userId="bd17b96e-e46f-4933-bbbf-f0f7add0bbf0" providerId="ADAL" clId="{8FB5021E-BD7B-43CF-A7B2-7D7C8D258217}" dt="2023-07-31T11:06:55.549" v="121" actId="1076"/>
          <ac:spMkLst>
            <pc:docMk/>
            <pc:sldMk cId="1284918669" sldId="256"/>
            <ac:spMk id="2" creationId="{A0F13B8F-3901-4BB0-9E3D-376DA2BCFDF4}"/>
          </ac:spMkLst>
        </pc:spChg>
        <pc:spChg chg="mod">
          <ac:chgData name="Anna Bartošková" userId="bd17b96e-e46f-4933-bbbf-f0f7add0bbf0" providerId="ADAL" clId="{8FB5021E-BD7B-43CF-A7B2-7D7C8D258217}" dt="2023-07-31T11:07:23.293" v="176" actId="1076"/>
          <ac:spMkLst>
            <pc:docMk/>
            <pc:sldMk cId="1284918669" sldId="256"/>
            <ac:spMk id="3" creationId="{BE3E8886-4EF2-4EBE-8264-EF1B499EFBFF}"/>
          </ac:spMkLst>
        </pc:spChg>
        <pc:spChg chg="add del">
          <ac:chgData name="Anna Bartošková" userId="bd17b96e-e46f-4933-bbbf-f0f7add0bbf0" providerId="ADAL" clId="{8FB5021E-BD7B-43CF-A7B2-7D7C8D258217}" dt="2023-08-08T07:13:12.454" v="248" actId="22"/>
          <ac:spMkLst>
            <pc:docMk/>
            <pc:sldMk cId="1284918669" sldId="256"/>
            <ac:spMk id="5" creationId="{C0F6B7B0-97AF-0BFF-0768-00BE9506191A}"/>
          </ac:spMkLst>
        </pc:spChg>
      </pc:sldChg>
      <pc:sldChg chg="del">
        <pc:chgData name="Anna Bartošková" userId="bd17b96e-e46f-4933-bbbf-f0f7add0bbf0" providerId="ADAL" clId="{8FB5021E-BD7B-43CF-A7B2-7D7C8D258217}" dt="2023-07-31T11:07:29.552" v="177" actId="47"/>
        <pc:sldMkLst>
          <pc:docMk/>
          <pc:sldMk cId="4294943709" sldId="257"/>
        </pc:sldMkLst>
      </pc:sldChg>
      <pc:sldChg chg="delSp">
        <pc:chgData name="Anna Bartošková" userId="bd17b96e-e46f-4933-bbbf-f0f7add0bbf0" providerId="ADAL" clId="{8FB5021E-BD7B-43CF-A7B2-7D7C8D258217}" dt="2023-07-31T11:08:00.955" v="211" actId="478"/>
        <pc:sldMkLst>
          <pc:docMk/>
          <pc:sldMk cId="2445685924" sldId="258"/>
        </pc:sldMkLst>
        <pc:picChg chg="del">
          <ac:chgData name="Anna Bartošková" userId="bd17b96e-e46f-4933-bbbf-f0f7add0bbf0" providerId="ADAL" clId="{8FB5021E-BD7B-43CF-A7B2-7D7C8D258217}" dt="2023-07-31T11:08:00.955" v="211" actId="478"/>
          <ac:picMkLst>
            <pc:docMk/>
            <pc:sldMk cId="2445685924" sldId="258"/>
            <ac:picMk id="1028" creationId="{A1ADD96D-E9C6-484F-A79A-4D39AFB0203A}"/>
          </ac:picMkLst>
        </pc:picChg>
      </pc:sldChg>
      <pc:sldChg chg="del">
        <pc:chgData name="Anna Bartošková" userId="bd17b96e-e46f-4933-bbbf-f0f7add0bbf0" providerId="ADAL" clId="{8FB5021E-BD7B-43CF-A7B2-7D7C8D258217}" dt="2023-08-08T07:12:51.656" v="238" actId="47"/>
        <pc:sldMkLst>
          <pc:docMk/>
          <pc:sldMk cId="1031699229" sldId="259"/>
        </pc:sldMkLst>
      </pc:sldChg>
      <pc:sldChg chg="del">
        <pc:chgData name="Anna Bartošková" userId="bd17b96e-e46f-4933-bbbf-f0f7add0bbf0" providerId="ADAL" clId="{8FB5021E-BD7B-43CF-A7B2-7D7C8D258217}" dt="2023-07-31T11:07:39.509" v="181" actId="47"/>
        <pc:sldMkLst>
          <pc:docMk/>
          <pc:sldMk cId="3351611765" sldId="261"/>
        </pc:sldMkLst>
      </pc:sldChg>
      <pc:sldChg chg="del">
        <pc:chgData name="Anna Bartošková" userId="bd17b96e-e46f-4933-bbbf-f0f7add0bbf0" providerId="ADAL" clId="{8FB5021E-BD7B-43CF-A7B2-7D7C8D258217}" dt="2023-08-08T08:05:47.776" v="625" actId="47"/>
        <pc:sldMkLst>
          <pc:docMk/>
          <pc:sldMk cId="320478670" sldId="262"/>
        </pc:sldMkLst>
      </pc:sldChg>
      <pc:sldChg chg="del">
        <pc:chgData name="Anna Bartošková" userId="bd17b96e-e46f-4933-bbbf-f0f7add0bbf0" providerId="ADAL" clId="{8FB5021E-BD7B-43CF-A7B2-7D7C8D258217}" dt="2023-07-31T11:07:35.090" v="178" actId="47"/>
        <pc:sldMkLst>
          <pc:docMk/>
          <pc:sldMk cId="2890788585" sldId="263"/>
        </pc:sldMkLst>
      </pc:sldChg>
      <pc:sldChg chg="del">
        <pc:chgData name="Anna Bartošková" userId="bd17b96e-e46f-4933-bbbf-f0f7add0bbf0" providerId="ADAL" clId="{8FB5021E-BD7B-43CF-A7B2-7D7C8D258217}" dt="2023-07-31T11:07:40.265" v="182" actId="47"/>
        <pc:sldMkLst>
          <pc:docMk/>
          <pc:sldMk cId="2367588588" sldId="264"/>
        </pc:sldMkLst>
      </pc:sldChg>
      <pc:sldChg chg="del">
        <pc:chgData name="Anna Bartošková" userId="bd17b96e-e46f-4933-bbbf-f0f7add0bbf0" providerId="ADAL" clId="{8FB5021E-BD7B-43CF-A7B2-7D7C8D258217}" dt="2023-07-31T11:07:36.054" v="179" actId="47"/>
        <pc:sldMkLst>
          <pc:docMk/>
          <pc:sldMk cId="3486704188" sldId="265"/>
        </pc:sldMkLst>
      </pc:sldChg>
      <pc:sldChg chg="del">
        <pc:chgData name="Anna Bartošková" userId="bd17b96e-e46f-4933-bbbf-f0f7add0bbf0" providerId="ADAL" clId="{8FB5021E-BD7B-43CF-A7B2-7D7C8D258217}" dt="2023-07-31T11:07:36.921" v="180" actId="47"/>
        <pc:sldMkLst>
          <pc:docMk/>
          <pc:sldMk cId="2447588937" sldId="266"/>
        </pc:sldMkLst>
      </pc:sldChg>
      <pc:sldChg chg="del">
        <pc:chgData name="Anna Bartošková" userId="bd17b96e-e46f-4933-bbbf-f0f7add0bbf0" providerId="ADAL" clId="{8FB5021E-BD7B-43CF-A7B2-7D7C8D258217}" dt="2023-08-08T07:12:52.060" v="239" actId="47"/>
        <pc:sldMkLst>
          <pc:docMk/>
          <pc:sldMk cId="4182820575" sldId="267"/>
        </pc:sldMkLst>
      </pc:sldChg>
      <pc:sldChg chg="del">
        <pc:chgData name="Anna Bartošková" userId="bd17b96e-e46f-4933-bbbf-f0f7add0bbf0" providerId="ADAL" clId="{8FB5021E-BD7B-43CF-A7B2-7D7C8D258217}" dt="2023-08-08T07:12:46.547" v="227" actId="47"/>
        <pc:sldMkLst>
          <pc:docMk/>
          <pc:sldMk cId="4099602043" sldId="271"/>
        </pc:sldMkLst>
      </pc:sldChg>
      <pc:sldChg chg="del">
        <pc:chgData name="Anna Bartošková" userId="bd17b96e-e46f-4933-bbbf-f0f7add0bbf0" providerId="ADAL" clId="{8FB5021E-BD7B-43CF-A7B2-7D7C8D258217}" dt="2023-08-08T07:12:51.168" v="237" actId="47"/>
        <pc:sldMkLst>
          <pc:docMk/>
          <pc:sldMk cId="4286674495" sldId="273"/>
        </pc:sldMkLst>
      </pc:sldChg>
      <pc:sldChg chg="ord">
        <pc:chgData name="Anna Bartošková" userId="bd17b96e-e46f-4933-bbbf-f0f7add0bbf0" providerId="ADAL" clId="{8FB5021E-BD7B-43CF-A7B2-7D7C8D258217}" dt="2023-07-31T11:07:58.459" v="210"/>
        <pc:sldMkLst>
          <pc:docMk/>
          <pc:sldMk cId="2076724334" sldId="282"/>
        </pc:sldMkLst>
      </pc:sldChg>
      <pc:sldChg chg="del">
        <pc:chgData name="Anna Bartošková" userId="bd17b96e-e46f-4933-bbbf-f0f7add0bbf0" providerId="ADAL" clId="{8FB5021E-BD7B-43CF-A7B2-7D7C8D258217}" dt="2023-08-08T07:12:47.883" v="230" actId="47"/>
        <pc:sldMkLst>
          <pc:docMk/>
          <pc:sldMk cId="250649548" sldId="285"/>
        </pc:sldMkLst>
      </pc:sldChg>
      <pc:sldChg chg="del">
        <pc:chgData name="Anna Bartošková" userId="bd17b96e-e46f-4933-bbbf-f0f7add0bbf0" providerId="ADAL" clId="{8FB5021E-BD7B-43CF-A7B2-7D7C8D258217}" dt="2023-07-31T11:07:41.205" v="183" actId="47"/>
        <pc:sldMkLst>
          <pc:docMk/>
          <pc:sldMk cId="3110760679" sldId="286"/>
        </pc:sldMkLst>
      </pc:sldChg>
      <pc:sldChg chg="del">
        <pc:chgData name="Anna Bartošková" userId="bd17b96e-e46f-4933-bbbf-f0f7add0bbf0" providerId="ADAL" clId="{8FB5021E-BD7B-43CF-A7B2-7D7C8D258217}" dt="2023-07-31T11:07:42.488" v="184" actId="47"/>
        <pc:sldMkLst>
          <pc:docMk/>
          <pc:sldMk cId="4061265335" sldId="288"/>
        </pc:sldMkLst>
      </pc:sldChg>
      <pc:sldChg chg="del">
        <pc:chgData name="Anna Bartošková" userId="bd17b96e-e46f-4933-bbbf-f0f7add0bbf0" providerId="ADAL" clId="{8FB5021E-BD7B-43CF-A7B2-7D7C8D258217}" dt="2023-08-08T07:12:44.692" v="225" actId="47"/>
        <pc:sldMkLst>
          <pc:docMk/>
          <pc:sldMk cId="3060540556" sldId="289"/>
        </pc:sldMkLst>
      </pc:sldChg>
      <pc:sldChg chg="del">
        <pc:chgData name="Anna Bartošková" userId="bd17b96e-e46f-4933-bbbf-f0f7add0bbf0" providerId="ADAL" clId="{8FB5021E-BD7B-43CF-A7B2-7D7C8D258217}" dt="2023-08-08T07:12:45.788" v="226" actId="47"/>
        <pc:sldMkLst>
          <pc:docMk/>
          <pc:sldMk cId="2996398147" sldId="291"/>
        </pc:sldMkLst>
      </pc:sldChg>
      <pc:sldChg chg="del">
        <pc:chgData name="Anna Bartošková" userId="bd17b96e-e46f-4933-bbbf-f0f7add0bbf0" providerId="ADAL" clId="{8FB5021E-BD7B-43CF-A7B2-7D7C8D258217}" dt="2023-08-08T07:12:47" v="228" actId="47"/>
        <pc:sldMkLst>
          <pc:docMk/>
          <pc:sldMk cId="2119185833" sldId="292"/>
        </pc:sldMkLst>
      </pc:sldChg>
      <pc:sldChg chg="del">
        <pc:chgData name="Anna Bartošková" userId="bd17b96e-e46f-4933-bbbf-f0f7add0bbf0" providerId="ADAL" clId="{8FB5021E-BD7B-43CF-A7B2-7D7C8D258217}" dt="2023-08-08T07:12:50.432" v="235" actId="47"/>
        <pc:sldMkLst>
          <pc:docMk/>
          <pc:sldMk cId="4245558923" sldId="293"/>
        </pc:sldMkLst>
      </pc:sldChg>
      <pc:sldChg chg="del">
        <pc:chgData name="Anna Bartošková" userId="bd17b96e-e46f-4933-bbbf-f0f7add0bbf0" providerId="ADAL" clId="{8FB5021E-BD7B-43CF-A7B2-7D7C8D258217}" dt="2023-08-08T07:12:50.820" v="236" actId="47"/>
        <pc:sldMkLst>
          <pc:docMk/>
          <pc:sldMk cId="3664004085" sldId="294"/>
        </pc:sldMkLst>
      </pc:sldChg>
      <pc:sldChg chg="del">
        <pc:chgData name="Anna Bartošková" userId="bd17b96e-e46f-4933-bbbf-f0f7add0bbf0" providerId="ADAL" clId="{8FB5021E-BD7B-43CF-A7B2-7D7C8D258217}" dt="2023-08-08T07:12:54.109" v="243" actId="47"/>
        <pc:sldMkLst>
          <pc:docMk/>
          <pc:sldMk cId="2507275017" sldId="296"/>
        </pc:sldMkLst>
      </pc:sldChg>
      <pc:sldChg chg="del">
        <pc:chgData name="Anna Bartošková" userId="bd17b96e-e46f-4933-bbbf-f0f7add0bbf0" providerId="ADAL" clId="{8FB5021E-BD7B-43CF-A7B2-7D7C8D258217}" dt="2023-08-08T07:12:48.903" v="232" actId="47"/>
        <pc:sldMkLst>
          <pc:docMk/>
          <pc:sldMk cId="2109036172" sldId="298"/>
        </pc:sldMkLst>
      </pc:sldChg>
      <pc:sldChg chg="del">
        <pc:chgData name="Anna Bartošková" userId="bd17b96e-e46f-4933-bbbf-f0f7add0bbf0" providerId="ADAL" clId="{8FB5021E-BD7B-43CF-A7B2-7D7C8D258217}" dt="2023-08-08T07:12:48.355" v="231" actId="47"/>
        <pc:sldMkLst>
          <pc:docMk/>
          <pc:sldMk cId="1586012952" sldId="299"/>
        </pc:sldMkLst>
      </pc:sldChg>
      <pc:sldChg chg="del">
        <pc:chgData name="Anna Bartošková" userId="bd17b96e-e46f-4933-bbbf-f0f7add0bbf0" providerId="ADAL" clId="{8FB5021E-BD7B-43CF-A7B2-7D7C8D258217}" dt="2023-08-08T07:12:49.351" v="233" actId="47"/>
        <pc:sldMkLst>
          <pc:docMk/>
          <pc:sldMk cId="132795690" sldId="301"/>
        </pc:sldMkLst>
      </pc:sldChg>
      <pc:sldChg chg="del">
        <pc:chgData name="Anna Bartošková" userId="bd17b96e-e46f-4933-bbbf-f0f7add0bbf0" providerId="ADAL" clId="{8FB5021E-BD7B-43CF-A7B2-7D7C8D258217}" dt="2023-08-08T07:12:49.884" v="234" actId="47"/>
        <pc:sldMkLst>
          <pc:docMk/>
          <pc:sldMk cId="4087561486" sldId="302"/>
        </pc:sldMkLst>
      </pc:sldChg>
      <pc:sldChg chg="del">
        <pc:chgData name="Anna Bartošková" userId="bd17b96e-e46f-4933-bbbf-f0f7add0bbf0" providerId="ADAL" clId="{8FB5021E-BD7B-43CF-A7B2-7D7C8D258217}" dt="2023-08-08T07:12:47.430" v="229" actId="47"/>
        <pc:sldMkLst>
          <pc:docMk/>
          <pc:sldMk cId="1902573115" sldId="303"/>
        </pc:sldMkLst>
      </pc:sldChg>
      <pc:sldChg chg="del">
        <pc:chgData name="Anna Bartošková" userId="bd17b96e-e46f-4933-bbbf-f0f7add0bbf0" providerId="ADAL" clId="{8FB5021E-BD7B-43CF-A7B2-7D7C8D258217}" dt="2023-08-08T07:12:52.690" v="240" actId="47"/>
        <pc:sldMkLst>
          <pc:docMk/>
          <pc:sldMk cId="499566232" sldId="304"/>
        </pc:sldMkLst>
      </pc:sldChg>
      <pc:sldChg chg="del">
        <pc:chgData name="Anna Bartošková" userId="bd17b96e-e46f-4933-bbbf-f0f7add0bbf0" providerId="ADAL" clId="{8FB5021E-BD7B-43CF-A7B2-7D7C8D258217}" dt="2023-08-08T07:12:53.024" v="241" actId="47"/>
        <pc:sldMkLst>
          <pc:docMk/>
          <pc:sldMk cId="2235609049" sldId="306"/>
        </pc:sldMkLst>
      </pc:sldChg>
      <pc:sldChg chg="del">
        <pc:chgData name="Anna Bartošková" userId="bd17b96e-e46f-4933-bbbf-f0f7add0bbf0" providerId="ADAL" clId="{8FB5021E-BD7B-43CF-A7B2-7D7C8D258217}" dt="2023-08-08T07:12:53.414" v="242" actId="47"/>
        <pc:sldMkLst>
          <pc:docMk/>
          <pc:sldMk cId="357426580" sldId="307"/>
        </pc:sldMkLst>
      </pc:sldChg>
      <pc:sldChg chg="modSp new add del mod ord">
        <pc:chgData name="Anna Bartošková" userId="bd17b96e-e46f-4933-bbbf-f0f7add0bbf0" providerId="ADAL" clId="{8FB5021E-BD7B-43CF-A7B2-7D7C8D258217}" dt="2023-08-08T07:12:59.428" v="246" actId="47"/>
        <pc:sldMkLst>
          <pc:docMk/>
          <pc:sldMk cId="1142256379" sldId="308"/>
        </pc:sldMkLst>
        <pc:spChg chg="mod">
          <ac:chgData name="Anna Bartošková" userId="bd17b96e-e46f-4933-bbbf-f0f7add0bbf0" providerId="ADAL" clId="{8FB5021E-BD7B-43CF-A7B2-7D7C8D258217}" dt="2023-07-31T11:07:51.879" v="208" actId="20577"/>
          <ac:spMkLst>
            <pc:docMk/>
            <pc:sldMk cId="1142256379" sldId="308"/>
            <ac:spMk id="2" creationId="{8735AD18-82FA-A5EA-8870-F3A1A74C2C9E}"/>
          </ac:spMkLst>
        </pc:spChg>
      </pc:sldChg>
      <pc:sldChg chg="addSp delSp modSp new del mod ord">
        <pc:chgData name="Anna Bartošková" userId="bd17b96e-e46f-4933-bbbf-f0f7add0bbf0" providerId="ADAL" clId="{8FB5021E-BD7B-43CF-A7B2-7D7C8D258217}" dt="2023-08-08T08:40:18.733" v="741" actId="47"/>
        <pc:sldMkLst>
          <pc:docMk/>
          <pc:sldMk cId="3470939413" sldId="309"/>
        </pc:sldMkLst>
        <pc:picChg chg="add mod">
          <ac:chgData name="Anna Bartošková" userId="bd17b96e-e46f-4933-bbbf-f0f7add0bbf0" providerId="ADAL" clId="{8FB5021E-BD7B-43CF-A7B2-7D7C8D258217}" dt="2023-07-31T12:03:06.351" v="224" actId="1076"/>
          <ac:picMkLst>
            <pc:docMk/>
            <pc:sldMk cId="3470939413" sldId="309"/>
            <ac:picMk id="2" creationId="{C95A1F4F-84D1-9121-08ED-2F03C17F855A}"/>
          </ac:picMkLst>
        </pc:picChg>
        <pc:picChg chg="add del mod">
          <ac:chgData name="Anna Bartošková" userId="bd17b96e-e46f-4933-bbbf-f0f7add0bbf0" providerId="ADAL" clId="{8FB5021E-BD7B-43CF-A7B2-7D7C8D258217}" dt="2023-07-31T12:02:59.721" v="221" actId="478"/>
          <ac:picMkLst>
            <pc:docMk/>
            <pc:sldMk cId="3470939413" sldId="309"/>
            <ac:picMk id="1026" creationId="{61CB008B-9FAB-4D17-CA94-4B3AA6225D00}"/>
          </ac:picMkLst>
        </pc:picChg>
      </pc:sldChg>
      <pc:sldChg chg="new del">
        <pc:chgData name="Anna Bartošková" userId="bd17b96e-e46f-4933-bbbf-f0f7add0bbf0" providerId="ADAL" clId="{8FB5021E-BD7B-43CF-A7B2-7D7C8D258217}" dt="2023-08-08T07:13:22.235" v="251" actId="47"/>
        <pc:sldMkLst>
          <pc:docMk/>
          <pc:sldMk cId="1763919045" sldId="310"/>
        </pc:sldMkLst>
      </pc:sldChg>
      <pc:sldChg chg="modSp new mod">
        <pc:chgData name="Anna Bartošková" userId="bd17b96e-e46f-4933-bbbf-f0f7add0bbf0" providerId="ADAL" clId="{8FB5021E-BD7B-43CF-A7B2-7D7C8D258217}" dt="2023-08-08T09:26:56.503" v="1073" actId="6549"/>
        <pc:sldMkLst>
          <pc:docMk/>
          <pc:sldMk cId="2760856477" sldId="311"/>
        </pc:sldMkLst>
        <pc:spChg chg="mod">
          <ac:chgData name="Anna Bartošková" userId="bd17b96e-e46f-4933-bbbf-f0f7add0bbf0" providerId="ADAL" clId="{8FB5021E-BD7B-43CF-A7B2-7D7C8D258217}" dt="2023-08-08T07:13:36.680" v="275" actId="14100"/>
          <ac:spMkLst>
            <pc:docMk/>
            <pc:sldMk cId="2760856477" sldId="311"/>
            <ac:spMk id="2" creationId="{3A9390D8-E7DB-19DF-40A1-53876893AEDA}"/>
          </ac:spMkLst>
        </pc:spChg>
        <pc:spChg chg="mod">
          <ac:chgData name="Anna Bartošková" userId="bd17b96e-e46f-4933-bbbf-f0f7add0bbf0" providerId="ADAL" clId="{8FB5021E-BD7B-43CF-A7B2-7D7C8D258217}" dt="2023-08-08T09:26:56.503" v="1073" actId="6549"/>
          <ac:spMkLst>
            <pc:docMk/>
            <pc:sldMk cId="2760856477" sldId="311"/>
            <ac:spMk id="3" creationId="{A0C60A8B-5019-3F1C-104C-EB52FF8C483B}"/>
          </ac:spMkLst>
        </pc:spChg>
      </pc:sldChg>
      <pc:sldChg chg="addSp delSp modSp new mod">
        <pc:chgData name="Anna Bartošková" userId="bd17b96e-e46f-4933-bbbf-f0f7add0bbf0" providerId="ADAL" clId="{8FB5021E-BD7B-43CF-A7B2-7D7C8D258217}" dt="2023-08-08T07:38:24.244" v="450" actId="478"/>
        <pc:sldMkLst>
          <pc:docMk/>
          <pc:sldMk cId="290792130" sldId="312"/>
        </pc:sldMkLst>
        <pc:spChg chg="add mod">
          <ac:chgData name="Anna Bartošková" userId="bd17b96e-e46f-4933-bbbf-f0f7add0bbf0" providerId="ADAL" clId="{8FB5021E-BD7B-43CF-A7B2-7D7C8D258217}" dt="2023-08-08T07:16:34.677" v="369" actId="1076"/>
          <ac:spMkLst>
            <pc:docMk/>
            <pc:sldMk cId="290792130" sldId="312"/>
            <ac:spMk id="2" creationId="{DA60F77A-B9D7-87C7-36AB-003540224B85}"/>
          </ac:spMkLst>
        </pc:spChg>
        <pc:spChg chg="add mod">
          <ac:chgData name="Anna Bartošková" userId="bd17b96e-e46f-4933-bbbf-f0f7add0bbf0" providerId="ADAL" clId="{8FB5021E-BD7B-43CF-A7B2-7D7C8D258217}" dt="2023-08-08T07:19:54.416" v="418" actId="5793"/>
          <ac:spMkLst>
            <pc:docMk/>
            <pc:sldMk cId="290792130" sldId="312"/>
            <ac:spMk id="3" creationId="{6F28BFCA-CCD3-1EBC-DF74-F47B3A1A2DF7}"/>
          </ac:spMkLst>
        </pc:spChg>
        <pc:picChg chg="add del mod">
          <ac:chgData name="Anna Bartošková" userId="bd17b96e-e46f-4933-bbbf-f0f7add0bbf0" providerId="ADAL" clId="{8FB5021E-BD7B-43CF-A7B2-7D7C8D258217}" dt="2023-08-08T07:19:11.337" v="375" actId="478"/>
          <ac:picMkLst>
            <pc:docMk/>
            <pc:sldMk cId="290792130" sldId="312"/>
            <ac:picMk id="1026" creationId="{6B8CD619-3DCE-24E7-5C7A-D762468E4390}"/>
          </ac:picMkLst>
        </pc:picChg>
        <pc:picChg chg="add del mod">
          <ac:chgData name="Anna Bartošková" userId="bd17b96e-e46f-4933-bbbf-f0f7add0bbf0" providerId="ADAL" clId="{8FB5021E-BD7B-43CF-A7B2-7D7C8D258217}" dt="2023-08-08T07:38:23.697" v="449" actId="478"/>
          <ac:picMkLst>
            <pc:docMk/>
            <pc:sldMk cId="290792130" sldId="312"/>
            <ac:picMk id="1028" creationId="{AB06A58D-4C3B-DD91-C543-16CD8E5DBC2C}"/>
          </ac:picMkLst>
        </pc:picChg>
        <pc:picChg chg="add del mod">
          <ac:chgData name="Anna Bartošková" userId="bd17b96e-e46f-4933-bbbf-f0f7add0bbf0" providerId="ADAL" clId="{8FB5021E-BD7B-43CF-A7B2-7D7C8D258217}" dt="2023-08-08T07:38:24.244" v="450" actId="478"/>
          <ac:picMkLst>
            <pc:docMk/>
            <pc:sldMk cId="290792130" sldId="312"/>
            <ac:picMk id="1030" creationId="{A1371409-E4D7-452B-ED4C-BDC63C5CD5EC}"/>
          </ac:picMkLst>
        </pc:picChg>
      </pc:sldChg>
      <pc:sldChg chg="addSp modSp new mod">
        <pc:chgData name="Anna Bartošková" userId="bd17b96e-e46f-4933-bbbf-f0f7add0bbf0" providerId="ADAL" clId="{8FB5021E-BD7B-43CF-A7B2-7D7C8D258217}" dt="2023-08-08T08:03:18.265" v="485" actId="1076"/>
        <pc:sldMkLst>
          <pc:docMk/>
          <pc:sldMk cId="3422327149" sldId="313"/>
        </pc:sldMkLst>
        <pc:spChg chg="add mod">
          <ac:chgData name="Anna Bartošková" userId="bd17b96e-e46f-4933-bbbf-f0f7add0bbf0" providerId="ADAL" clId="{8FB5021E-BD7B-43CF-A7B2-7D7C8D258217}" dt="2023-08-08T08:03:18.265" v="485" actId="1076"/>
          <ac:spMkLst>
            <pc:docMk/>
            <pc:sldMk cId="3422327149" sldId="313"/>
            <ac:spMk id="5" creationId="{BFFEE1DE-C76E-4B0F-6138-5D656278F538}"/>
          </ac:spMkLst>
        </pc:spChg>
        <pc:picChg chg="add mod modCrop">
          <ac:chgData name="Anna Bartošková" userId="bd17b96e-e46f-4933-bbbf-f0f7add0bbf0" providerId="ADAL" clId="{8FB5021E-BD7B-43CF-A7B2-7D7C8D258217}" dt="2023-08-08T08:02:58.553" v="479" actId="1076"/>
          <ac:picMkLst>
            <pc:docMk/>
            <pc:sldMk cId="3422327149" sldId="313"/>
            <ac:picMk id="3" creationId="{AC6EEF59-529C-B9B5-3E93-352BE1F136F2}"/>
          </ac:picMkLst>
        </pc:picChg>
      </pc:sldChg>
      <pc:sldChg chg="addSp modSp new mod ord">
        <pc:chgData name="Anna Bartošková" userId="bd17b96e-e46f-4933-bbbf-f0f7add0bbf0" providerId="ADAL" clId="{8FB5021E-BD7B-43CF-A7B2-7D7C8D258217}" dt="2023-08-08T09:09:25.873" v="1063"/>
        <pc:sldMkLst>
          <pc:docMk/>
          <pc:sldMk cId="3803822942" sldId="314"/>
        </pc:sldMkLst>
        <pc:spChg chg="add mod">
          <ac:chgData name="Anna Bartošková" userId="bd17b96e-e46f-4933-bbbf-f0f7add0bbf0" providerId="ADAL" clId="{8FB5021E-BD7B-43CF-A7B2-7D7C8D258217}" dt="2023-08-08T08:02:50.287" v="477" actId="1076"/>
          <ac:spMkLst>
            <pc:docMk/>
            <pc:sldMk cId="3803822942" sldId="314"/>
            <ac:spMk id="4" creationId="{93FD46F6-E2CB-7DD3-A92E-1940F4FFF725}"/>
          </ac:spMkLst>
        </pc:spChg>
        <pc:picChg chg="add mod">
          <ac:chgData name="Anna Bartošková" userId="bd17b96e-e46f-4933-bbbf-f0f7add0bbf0" providerId="ADAL" clId="{8FB5021E-BD7B-43CF-A7B2-7D7C8D258217}" dt="2023-08-08T08:02:52.184" v="478" actId="1076"/>
          <ac:picMkLst>
            <pc:docMk/>
            <pc:sldMk cId="3803822942" sldId="314"/>
            <ac:picMk id="2" creationId="{4A0972C3-0E5D-0C62-8740-C28FBCB1EFBF}"/>
          </ac:picMkLst>
        </pc:picChg>
      </pc:sldChg>
      <pc:sldChg chg="addSp delSp modSp new mod">
        <pc:chgData name="Anna Bartošková" userId="bd17b96e-e46f-4933-bbbf-f0f7add0bbf0" providerId="ADAL" clId="{8FB5021E-BD7B-43CF-A7B2-7D7C8D258217}" dt="2023-08-08T09:08:41.104" v="1006" actId="20577"/>
        <pc:sldMkLst>
          <pc:docMk/>
          <pc:sldMk cId="2546770001" sldId="315"/>
        </pc:sldMkLst>
        <pc:spChg chg="add mod">
          <ac:chgData name="Anna Bartošková" userId="bd17b96e-e46f-4933-bbbf-f0f7add0bbf0" providerId="ADAL" clId="{8FB5021E-BD7B-43CF-A7B2-7D7C8D258217}" dt="2023-08-08T09:08:12.315" v="989" actId="1076"/>
          <ac:spMkLst>
            <pc:docMk/>
            <pc:sldMk cId="2546770001" sldId="315"/>
            <ac:spMk id="4" creationId="{68ACE15E-C985-700A-4758-F3D72250CBFE}"/>
          </ac:spMkLst>
        </pc:spChg>
        <pc:spChg chg="add del mod">
          <ac:chgData name="Anna Bartošková" userId="bd17b96e-e46f-4933-bbbf-f0f7add0bbf0" providerId="ADAL" clId="{8FB5021E-BD7B-43CF-A7B2-7D7C8D258217}" dt="2023-08-08T09:07:21.857" v="977" actId="478"/>
          <ac:spMkLst>
            <pc:docMk/>
            <pc:sldMk cId="2546770001" sldId="315"/>
            <ac:spMk id="6" creationId="{D079413A-2D76-2D10-431E-2476D78D7FC9}"/>
          </ac:spMkLst>
        </pc:spChg>
        <pc:spChg chg="add mod">
          <ac:chgData name="Anna Bartošková" userId="bd17b96e-e46f-4933-bbbf-f0f7add0bbf0" providerId="ADAL" clId="{8FB5021E-BD7B-43CF-A7B2-7D7C8D258217}" dt="2023-08-08T09:08:41.104" v="1006" actId="20577"/>
          <ac:spMkLst>
            <pc:docMk/>
            <pc:sldMk cId="2546770001" sldId="315"/>
            <ac:spMk id="7" creationId="{838009AA-BAD0-8C73-0FDB-DF4B2330CE70}"/>
          </ac:spMkLst>
        </pc:spChg>
        <pc:picChg chg="add mod modCrop">
          <ac:chgData name="Anna Bartošková" userId="bd17b96e-e46f-4933-bbbf-f0f7add0bbf0" providerId="ADAL" clId="{8FB5021E-BD7B-43CF-A7B2-7D7C8D258217}" dt="2023-08-08T09:08:10.195" v="988" actId="1076"/>
          <ac:picMkLst>
            <pc:docMk/>
            <pc:sldMk cId="2546770001" sldId="315"/>
            <ac:picMk id="3" creationId="{2CFA9B95-4B40-BAD8-21D5-A6AD747A1714}"/>
          </ac:picMkLst>
        </pc:picChg>
      </pc:sldChg>
      <pc:sldChg chg="modSp new mod">
        <pc:chgData name="Anna Bartošková" userId="bd17b96e-e46f-4933-bbbf-f0f7add0bbf0" providerId="ADAL" clId="{8FB5021E-BD7B-43CF-A7B2-7D7C8D258217}" dt="2023-08-08T08:15:00.662" v="659" actId="1076"/>
        <pc:sldMkLst>
          <pc:docMk/>
          <pc:sldMk cId="1407712289" sldId="316"/>
        </pc:sldMkLst>
        <pc:spChg chg="mod">
          <ac:chgData name="Anna Bartošková" userId="bd17b96e-e46f-4933-bbbf-f0f7add0bbf0" providerId="ADAL" clId="{8FB5021E-BD7B-43CF-A7B2-7D7C8D258217}" dt="2023-08-08T08:15:00.662" v="659" actId="1076"/>
          <ac:spMkLst>
            <pc:docMk/>
            <pc:sldMk cId="1407712289" sldId="316"/>
            <ac:spMk id="2" creationId="{91B04FDA-F546-0D2A-6CBB-9C313B17E74A}"/>
          </ac:spMkLst>
        </pc:spChg>
      </pc:sldChg>
      <pc:sldChg chg="addSp delSp modSp add mod">
        <pc:chgData name="Anna Bartošková" userId="bd17b96e-e46f-4933-bbbf-f0f7add0bbf0" providerId="ADAL" clId="{8FB5021E-BD7B-43CF-A7B2-7D7C8D258217}" dt="2023-08-08T08:16:32.902" v="687" actId="1076"/>
        <pc:sldMkLst>
          <pc:docMk/>
          <pc:sldMk cId="2289103800" sldId="317"/>
        </pc:sldMkLst>
        <pc:spChg chg="mod">
          <ac:chgData name="Anna Bartošková" userId="bd17b96e-e46f-4933-bbbf-f0f7add0bbf0" providerId="ADAL" clId="{8FB5021E-BD7B-43CF-A7B2-7D7C8D258217}" dt="2023-08-08T08:15:41.384" v="679" actId="1076"/>
          <ac:spMkLst>
            <pc:docMk/>
            <pc:sldMk cId="2289103800" sldId="317"/>
            <ac:spMk id="2" creationId="{91B04FDA-F546-0D2A-6CBB-9C313B17E74A}"/>
          </ac:spMkLst>
        </pc:spChg>
        <pc:spChg chg="del">
          <ac:chgData name="Anna Bartošková" userId="bd17b96e-e46f-4933-bbbf-f0f7add0bbf0" providerId="ADAL" clId="{8FB5021E-BD7B-43CF-A7B2-7D7C8D258217}" dt="2023-08-08T08:15:08.820" v="661" actId="478"/>
          <ac:spMkLst>
            <pc:docMk/>
            <pc:sldMk cId="2289103800" sldId="317"/>
            <ac:spMk id="3" creationId="{33AF8414-9893-6C06-F0CB-E68D4CF36DAB}"/>
          </ac:spMkLst>
        </pc:spChg>
        <pc:spChg chg="add mod">
          <ac:chgData name="Anna Bartošková" userId="bd17b96e-e46f-4933-bbbf-f0f7add0bbf0" providerId="ADAL" clId="{8FB5021E-BD7B-43CF-A7B2-7D7C8D258217}" dt="2023-08-08T08:16:28.980" v="686" actId="1076"/>
          <ac:spMkLst>
            <pc:docMk/>
            <pc:sldMk cId="2289103800" sldId="317"/>
            <ac:spMk id="7" creationId="{B62FFD1C-A9CC-3DE6-C0A1-066A3566711E}"/>
          </ac:spMkLst>
        </pc:spChg>
        <pc:picChg chg="add mod modCrop">
          <ac:chgData name="Anna Bartošková" userId="bd17b96e-e46f-4933-bbbf-f0f7add0bbf0" providerId="ADAL" clId="{8FB5021E-BD7B-43CF-A7B2-7D7C8D258217}" dt="2023-08-08T08:16:32.902" v="687" actId="1076"/>
          <ac:picMkLst>
            <pc:docMk/>
            <pc:sldMk cId="2289103800" sldId="317"/>
            <ac:picMk id="5" creationId="{E8BC1641-715F-31B2-AB60-612EA159A608}"/>
          </ac:picMkLst>
        </pc:picChg>
      </pc:sldChg>
      <pc:sldChg chg="addSp delSp modSp new mod setBg">
        <pc:chgData name="Anna Bartošková" userId="bd17b96e-e46f-4933-bbbf-f0f7add0bbf0" providerId="ADAL" clId="{8FB5021E-BD7B-43CF-A7B2-7D7C8D258217}" dt="2023-08-08T08:39:19.190" v="740" actId="1076"/>
        <pc:sldMkLst>
          <pc:docMk/>
          <pc:sldMk cId="3120698945" sldId="318"/>
        </pc:sldMkLst>
        <pc:spChg chg="add mod">
          <ac:chgData name="Anna Bartošková" userId="bd17b96e-e46f-4933-bbbf-f0f7add0bbf0" providerId="ADAL" clId="{8FB5021E-BD7B-43CF-A7B2-7D7C8D258217}" dt="2023-08-08T08:39:19.190" v="740" actId="1076"/>
          <ac:spMkLst>
            <pc:docMk/>
            <pc:sldMk cId="3120698945" sldId="318"/>
            <ac:spMk id="6" creationId="{236B7A8F-58E6-E599-01D0-86650F14C8F2}"/>
          </ac:spMkLst>
        </pc:spChg>
        <pc:spChg chg="add">
          <ac:chgData name="Anna Bartošková" userId="bd17b96e-e46f-4933-bbbf-f0f7add0bbf0" providerId="ADAL" clId="{8FB5021E-BD7B-43CF-A7B2-7D7C8D258217}" dt="2023-08-08T08:38:32.312" v="710" actId="26606"/>
          <ac:spMkLst>
            <pc:docMk/>
            <pc:sldMk cId="3120698945" sldId="318"/>
            <ac:spMk id="2055" creationId="{A9EFA0AC-8C91-48C3-9B45-E369819A2F39}"/>
          </ac:spMkLst>
        </pc:spChg>
        <pc:spChg chg="add">
          <ac:chgData name="Anna Bartošková" userId="bd17b96e-e46f-4933-bbbf-f0f7add0bbf0" providerId="ADAL" clId="{8FB5021E-BD7B-43CF-A7B2-7D7C8D258217}" dt="2023-08-08T08:38:32.312" v="710" actId="26606"/>
          <ac:spMkLst>
            <pc:docMk/>
            <pc:sldMk cId="3120698945" sldId="318"/>
            <ac:spMk id="2057" creationId="{E8D391B5-18CD-42B4-9E1A-1D469F4B6A7A}"/>
          </ac:spMkLst>
        </pc:spChg>
        <pc:picChg chg="add del mod modCrop">
          <ac:chgData name="Anna Bartošková" userId="bd17b96e-e46f-4933-bbbf-f0f7add0bbf0" providerId="ADAL" clId="{8FB5021E-BD7B-43CF-A7B2-7D7C8D258217}" dt="2023-08-08T08:37:09.918" v="706" actId="478"/>
          <ac:picMkLst>
            <pc:docMk/>
            <pc:sldMk cId="3120698945" sldId="318"/>
            <ac:picMk id="3" creationId="{B8EEE27A-E886-6EB3-CD2C-A570D34342B1}"/>
          </ac:picMkLst>
        </pc:picChg>
        <pc:picChg chg="add mod">
          <ac:chgData name="Anna Bartošková" userId="bd17b96e-e46f-4933-bbbf-f0f7add0bbf0" providerId="ADAL" clId="{8FB5021E-BD7B-43CF-A7B2-7D7C8D258217}" dt="2023-08-08T08:39:00.524" v="715" actId="1076"/>
          <ac:picMkLst>
            <pc:docMk/>
            <pc:sldMk cId="3120698945" sldId="318"/>
            <ac:picMk id="5" creationId="{69039A2B-906C-98CB-4A89-DE0C8F92F7AF}"/>
          </ac:picMkLst>
        </pc:picChg>
        <pc:picChg chg="add mod">
          <ac:chgData name="Anna Bartošková" userId="bd17b96e-e46f-4933-bbbf-f0f7add0bbf0" providerId="ADAL" clId="{8FB5021E-BD7B-43CF-A7B2-7D7C8D258217}" dt="2023-08-08T08:38:59.087" v="713" actId="1076"/>
          <ac:picMkLst>
            <pc:docMk/>
            <pc:sldMk cId="3120698945" sldId="318"/>
            <ac:picMk id="2050" creationId="{CC2D166E-253E-2938-DC9E-648849E2226B}"/>
          </ac:picMkLst>
        </pc:picChg>
      </pc:sldChg>
      <pc:sldChg chg="addSp delSp new mod">
        <pc:chgData name="Anna Bartošková" userId="bd17b96e-e46f-4933-bbbf-f0f7add0bbf0" providerId="ADAL" clId="{8FB5021E-BD7B-43CF-A7B2-7D7C8D258217}" dt="2023-08-08T08:29:27.755" v="697" actId="478"/>
        <pc:sldMkLst>
          <pc:docMk/>
          <pc:sldMk cId="1852016355" sldId="319"/>
        </pc:sldMkLst>
        <pc:picChg chg="add del">
          <ac:chgData name="Anna Bartošková" userId="bd17b96e-e46f-4933-bbbf-f0f7add0bbf0" providerId="ADAL" clId="{8FB5021E-BD7B-43CF-A7B2-7D7C8D258217}" dt="2023-08-08T08:29:27.755" v="697" actId="478"/>
          <ac:picMkLst>
            <pc:docMk/>
            <pc:sldMk cId="1852016355" sldId="319"/>
            <ac:picMk id="3" creationId="{8D8C0902-5B7F-2EEC-3673-C4826606E9DC}"/>
          </ac:picMkLst>
        </pc:picChg>
      </pc:sldChg>
      <pc:sldChg chg="addSp modSp new mod">
        <pc:chgData name="Anna Bartošková" userId="bd17b96e-e46f-4933-bbbf-f0f7add0bbf0" providerId="ADAL" clId="{8FB5021E-BD7B-43CF-A7B2-7D7C8D258217}" dt="2023-08-08T08:36:03.884" v="703" actId="1076"/>
        <pc:sldMkLst>
          <pc:docMk/>
          <pc:sldMk cId="2663921931" sldId="320"/>
        </pc:sldMkLst>
        <pc:picChg chg="add mod modCrop">
          <ac:chgData name="Anna Bartošková" userId="bd17b96e-e46f-4933-bbbf-f0f7add0bbf0" providerId="ADAL" clId="{8FB5021E-BD7B-43CF-A7B2-7D7C8D258217}" dt="2023-08-08T08:36:03.884" v="703" actId="1076"/>
          <ac:picMkLst>
            <pc:docMk/>
            <pc:sldMk cId="2663921931" sldId="320"/>
            <ac:picMk id="3" creationId="{B94D7D9B-8B60-FD36-AB5B-C7DE18281659}"/>
          </ac:picMkLst>
        </pc:picChg>
      </pc:sldChg>
      <pc:sldChg chg="modSp new mod">
        <pc:chgData name="Anna Bartošková" userId="bd17b96e-e46f-4933-bbbf-f0f7add0bbf0" providerId="ADAL" clId="{8FB5021E-BD7B-43CF-A7B2-7D7C8D258217}" dt="2023-08-08T08:41:11.351" v="775" actId="14100"/>
        <pc:sldMkLst>
          <pc:docMk/>
          <pc:sldMk cId="1878684652" sldId="321"/>
        </pc:sldMkLst>
        <pc:spChg chg="mod">
          <ac:chgData name="Anna Bartošková" userId="bd17b96e-e46f-4933-bbbf-f0f7add0bbf0" providerId="ADAL" clId="{8FB5021E-BD7B-43CF-A7B2-7D7C8D258217}" dt="2023-08-08T08:41:11.351" v="775" actId="14100"/>
          <ac:spMkLst>
            <pc:docMk/>
            <pc:sldMk cId="1878684652" sldId="321"/>
            <ac:spMk id="2" creationId="{495EA263-3BCE-624A-B80A-C2C14D146D1F}"/>
          </ac:spMkLst>
        </pc:spChg>
      </pc:sldChg>
      <pc:sldChg chg="modSp add mod">
        <pc:chgData name="Anna Bartošková" userId="bd17b96e-e46f-4933-bbbf-f0f7add0bbf0" providerId="ADAL" clId="{8FB5021E-BD7B-43CF-A7B2-7D7C8D258217}" dt="2023-08-08T08:41:25.511" v="787" actId="20577"/>
        <pc:sldMkLst>
          <pc:docMk/>
          <pc:sldMk cId="4101551480" sldId="322"/>
        </pc:sldMkLst>
        <pc:spChg chg="mod">
          <ac:chgData name="Anna Bartošková" userId="bd17b96e-e46f-4933-bbbf-f0f7add0bbf0" providerId="ADAL" clId="{8FB5021E-BD7B-43CF-A7B2-7D7C8D258217}" dt="2023-08-08T08:41:25.511" v="787" actId="20577"/>
          <ac:spMkLst>
            <pc:docMk/>
            <pc:sldMk cId="4101551480" sldId="322"/>
            <ac:spMk id="2" creationId="{495EA263-3BCE-624A-B80A-C2C14D146D1F}"/>
          </ac:spMkLst>
        </pc:spChg>
      </pc:sldChg>
      <pc:sldChg chg="modSp add mod">
        <pc:chgData name="Anna Bartošková" userId="bd17b96e-e46f-4933-bbbf-f0f7add0bbf0" providerId="ADAL" clId="{8FB5021E-BD7B-43CF-A7B2-7D7C8D258217}" dt="2023-08-08T08:41:41.676" v="826" actId="6549"/>
        <pc:sldMkLst>
          <pc:docMk/>
          <pc:sldMk cId="673668246" sldId="323"/>
        </pc:sldMkLst>
        <pc:spChg chg="mod">
          <ac:chgData name="Anna Bartošková" userId="bd17b96e-e46f-4933-bbbf-f0f7add0bbf0" providerId="ADAL" clId="{8FB5021E-BD7B-43CF-A7B2-7D7C8D258217}" dt="2023-08-08T08:41:41.676" v="826" actId="6549"/>
          <ac:spMkLst>
            <pc:docMk/>
            <pc:sldMk cId="673668246" sldId="323"/>
            <ac:spMk id="2" creationId="{495EA263-3BCE-624A-B80A-C2C14D146D1F}"/>
          </ac:spMkLst>
        </pc:spChg>
      </pc:sldChg>
      <pc:sldChg chg="addSp modSp new mod">
        <pc:chgData name="Anna Bartošková" userId="bd17b96e-e46f-4933-bbbf-f0f7add0bbf0" providerId="ADAL" clId="{8FB5021E-BD7B-43CF-A7B2-7D7C8D258217}" dt="2023-08-08T08:45:50.075" v="833" actId="20577"/>
        <pc:sldMkLst>
          <pc:docMk/>
          <pc:sldMk cId="1713972727" sldId="324"/>
        </pc:sldMkLst>
        <pc:graphicFrameChg chg="add mod modGraphic">
          <ac:chgData name="Anna Bartošková" userId="bd17b96e-e46f-4933-bbbf-f0f7add0bbf0" providerId="ADAL" clId="{8FB5021E-BD7B-43CF-A7B2-7D7C8D258217}" dt="2023-08-08T08:45:50.075" v="833" actId="20577"/>
          <ac:graphicFrameMkLst>
            <pc:docMk/>
            <pc:sldMk cId="1713972727" sldId="324"/>
            <ac:graphicFrameMk id="2" creationId="{6E46D26B-6BC9-EA59-E81A-A48BCF97AA8F}"/>
          </ac:graphicFrameMkLst>
        </pc:graphicFrameChg>
      </pc:sldChg>
      <pc:sldChg chg="addSp modSp new mod modAnim">
        <pc:chgData name="Anna Bartošková" userId="bd17b96e-e46f-4933-bbbf-f0f7add0bbf0" providerId="ADAL" clId="{8FB5021E-BD7B-43CF-A7B2-7D7C8D258217}" dt="2023-08-08T08:54:49.295" v="841" actId="1076"/>
        <pc:sldMkLst>
          <pc:docMk/>
          <pc:sldMk cId="1571240789" sldId="325"/>
        </pc:sldMkLst>
        <pc:picChg chg="add mod">
          <ac:chgData name="Anna Bartošková" userId="bd17b96e-e46f-4933-bbbf-f0f7add0bbf0" providerId="ADAL" clId="{8FB5021E-BD7B-43CF-A7B2-7D7C8D258217}" dt="2023-08-08T08:54:49.295" v="841" actId="1076"/>
          <ac:picMkLst>
            <pc:docMk/>
            <pc:sldMk cId="1571240789" sldId="325"/>
            <ac:picMk id="2" creationId="{CEB40EF5-A905-1D6D-5A0C-B43FF9F13825}"/>
          </ac:picMkLst>
        </pc:picChg>
      </pc:sldChg>
      <pc:sldChg chg="addSp delSp modSp add mod modAnim">
        <pc:chgData name="Anna Bartošková" userId="bd17b96e-e46f-4933-bbbf-f0f7add0bbf0" providerId="ADAL" clId="{8FB5021E-BD7B-43CF-A7B2-7D7C8D258217}" dt="2023-08-08T09:00:38.218" v="852" actId="1076"/>
        <pc:sldMkLst>
          <pc:docMk/>
          <pc:sldMk cId="1196045164" sldId="326"/>
        </pc:sldMkLst>
        <pc:spChg chg="del">
          <ac:chgData name="Anna Bartošková" userId="bd17b96e-e46f-4933-bbbf-f0f7add0bbf0" providerId="ADAL" clId="{8FB5021E-BD7B-43CF-A7B2-7D7C8D258217}" dt="2023-08-08T09:00:11.457" v="844" actId="478"/>
          <ac:spMkLst>
            <pc:docMk/>
            <pc:sldMk cId="1196045164" sldId="326"/>
            <ac:spMk id="2" creationId="{91B04FDA-F546-0D2A-6CBB-9C313B17E74A}"/>
          </ac:spMkLst>
        </pc:spChg>
        <pc:spChg chg="del">
          <ac:chgData name="Anna Bartošková" userId="bd17b96e-e46f-4933-bbbf-f0f7add0bbf0" providerId="ADAL" clId="{8FB5021E-BD7B-43CF-A7B2-7D7C8D258217}" dt="2023-08-08T09:00:09.429" v="843" actId="478"/>
          <ac:spMkLst>
            <pc:docMk/>
            <pc:sldMk cId="1196045164" sldId="326"/>
            <ac:spMk id="3" creationId="{33AF8414-9893-6C06-F0CB-E68D4CF36DAB}"/>
          </ac:spMkLst>
        </pc:spChg>
        <pc:spChg chg="add del mod">
          <ac:chgData name="Anna Bartošková" userId="bd17b96e-e46f-4933-bbbf-f0f7add0bbf0" providerId="ADAL" clId="{8FB5021E-BD7B-43CF-A7B2-7D7C8D258217}" dt="2023-08-08T09:00:13.844" v="845" actId="478"/>
          <ac:spMkLst>
            <pc:docMk/>
            <pc:sldMk cId="1196045164" sldId="326"/>
            <ac:spMk id="5" creationId="{D9655541-360D-5CC3-DFF6-962305FA1747}"/>
          </ac:spMkLst>
        </pc:spChg>
        <pc:spChg chg="add del">
          <ac:chgData name="Anna Bartošková" userId="bd17b96e-e46f-4933-bbbf-f0f7add0bbf0" providerId="ADAL" clId="{8FB5021E-BD7B-43CF-A7B2-7D7C8D258217}" dt="2023-08-08T09:00:16.740" v="847" actId="478"/>
          <ac:spMkLst>
            <pc:docMk/>
            <pc:sldMk cId="1196045164" sldId="326"/>
            <ac:spMk id="7" creationId="{EB055473-100C-2A9E-E89F-9596F5CD83B4}"/>
          </ac:spMkLst>
        </pc:spChg>
        <pc:picChg chg="add mod">
          <ac:chgData name="Anna Bartošková" userId="bd17b96e-e46f-4933-bbbf-f0f7add0bbf0" providerId="ADAL" clId="{8FB5021E-BD7B-43CF-A7B2-7D7C8D258217}" dt="2023-08-08T09:00:38.218" v="852" actId="1076"/>
          <ac:picMkLst>
            <pc:docMk/>
            <pc:sldMk cId="1196045164" sldId="326"/>
            <ac:picMk id="8" creationId="{AA4FE974-AA97-7D1D-2C49-F0BB03E1807F}"/>
          </ac:picMkLst>
        </pc:picChg>
      </pc:sldChg>
      <pc:sldChg chg="addSp delSp modSp new mod">
        <pc:chgData name="Anna Bartošková" userId="bd17b96e-e46f-4933-bbbf-f0f7add0bbf0" providerId="ADAL" clId="{8FB5021E-BD7B-43CF-A7B2-7D7C8D258217}" dt="2023-08-08T09:09:14.123" v="1061" actId="20577"/>
        <pc:sldMkLst>
          <pc:docMk/>
          <pc:sldMk cId="3640661932" sldId="327"/>
        </pc:sldMkLst>
        <pc:spChg chg="add mod">
          <ac:chgData name="Anna Bartošková" userId="bd17b96e-e46f-4933-bbbf-f0f7add0bbf0" providerId="ADAL" clId="{8FB5021E-BD7B-43CF-A7B2-7D7C8D258217}" dt="2023-08-08T09:09:14.123" v="1061" actId="20577"/>
          <ac:spMkLst>
            <pc:docMk/>
            <pc:sldMk cId="3640661932" sldId="327"/>
            <ac:spMk id="4" creationId="{7E1B8E5B-CAA0-97FD-9712-00C78697CCD5}"/>
          </ac:spMkLst>
        </pc:spChg>
        <pc:spChg chg="add del mod">
          <ac:chgData name="Anna Bartošková" userId="bd17b96e-e46f-4933-bbbf-f0f7add0bbf0" providerId="ADAL" clId="{8FB5021E-BD7B-43CF-A7B2-7D7C8D258217}" dt="2023-08-08T09:07:52.316" v="982" actId="478"/>
          <ac:spMkLst>
            <pc:docMk/>
            <pc:sldMk cId="3640661932" sldId="327"/>
            <ac:spMk id="6" creationId="{25421022-9711-2E92-B3D8-98BCDF9ED177}"/>
          </ac:spMkLst>
        </pc:spChg>
        <pc:spChg chg="add mod">
          <ac:chgData name="Anna Bartošková" userId="bd17b96e-e46f-4933-bbbf-f0f7add0bbf0" providerId="ADAL" clId="{8FB5021E-BD7B-43CF-A7B2-7D7C8D258217}" dt="2023-08-08T09:08:16.808" v="990" actId="1076"/>
          <ac:spMkLst>
            <pc:docMk/>
            <pc:sldMk cId="3640661932" sldId="327"/>
            <ac:spMk id="7" creationId="{B79BE09D-6157-6E0C-2D39-00A469DDEDD4}"/>
          </ac:spMkLst>
        </pc:spChg>
        <pc:picChg chg="add mod modCrop">
          <ac:chgData name="Anna Bartošková" userId="bd17b96e-e46f-4933-bbbf-f0f7add0bbf0" providerId="ADAL" clId="{8FB5021E-BD7B-43CF-A7B2-7D7C8D258217}" dt="2023-08-08T09:07:55.458" v="984" actId="1076"/>
          <ac:picMkLst>
            <pc:docMk/>
            <pc:sldMk cId="3640661932" sldId="327"/>
            <ac:picMk id="3" creationId="{6A6825A9-CEB6-1B07-57FB-69E9C481575C}"/>
          </ac:picMkLst>
        </pc:picChg>
      </pc:sldChg>
    </pc:docChg>
  </pc:docChgLst>
  <pc:docChgLst>
    <pc:chgData name="Anna Bartošková" userId="bd17b96e-e46f-4933-bbbf-f0f7add0bbf0" providerId="ADAL" clId="{C31330F8-99FD-4D09-9733-5320845046ED}"/>
    <pc:docChg chg="custSel modSld">
      <pc:chgData name="Anna Bartošková" userId="bd17b96e-e46f-4933-bbbf-f0f7add0bbf0" providerId="ADAL" clId="{C31330F8-99FD-4D09-9733-5320845046ED}" dt="2023-02-13T07:25:19.099" v="76"/>
      <pc:docMkLst>
        <pc:docMk/>
      </pc:docMkLst>
      <pc:sldChg chg="modSp mod">
        <pc:chgData name="Anna Bartošková" userId="bd17b96e-e46f-4933-bbbf-f0f7add0bbf0" providerId="ADAL" clId="{C31330F8-99FD-4D09-9733-5320845046ED}" dt="2023-02-13T07:19:23.245" v="29" actId="20577"/>
        <pc:sldMkLst>
          <pc:docMk/>
          <pc:sldMk cId="1284918669" sldId="256"/>
        </pc:sldMkLst>
        <pc:spChg chg="mod">
          <ac:chgData name="Anna Bartošková" userId="bd17b96e-e46f-4933-bbbf-f0f7add0bbf0" providerId="ADAL" clId="{C31330F8-99FD-4D09-9733-5320845046ED}" dt="2023-02-13T07:19:23.245" v="29" actId="20577"/>
          <ac:spMkLst>
            <pc:docMk/>
            <pc:sldMk cId="1284918669" sldId="256"/>
            <ac:spMk id="3" creationId="{BE3E8886-4EF2-4EBE-8264-EF1B499EFBFF}"/>
          </ac:spMkLst>
        </pc:spChg>
      </pc:sldChg>
      <pc:sldChg chg="addSp delSp modSp mod">
        <pc:chgData name="Anna Bartošková" userId="bd17b96e-e46f-4933-bbbf-f0f7add0bbf0" providerId="ADAL" clId="{C31330F8-99FD-4D09-9733-5320845046ED}" dt="2023-02-13T07:23:38.627" v="71" actId="1076"/>
        <pc:sldMkLst>
          <pc:docMk/>
          <pc:sldMk cId="4294943709" sldId="257"/>
        </pc:sldMkLst>
        <pc:spChg chg="mod">
          <ac:chgData name="Anna Bartošková" userId="bd17b96e-e46f-4933-bbbf-f0f7add0bbf0" providerId="ADAL" clId="{C31330F8-99FD-4D09-9733-5320845046ED}" dt="2023-02-13T07:19:31.656" v="43" actId="20577"/>
          <ac:spMkLst>
            <pc:docMk/>
            <pc:sldMk cId="4294943709" sldId="257"/>
            <ac:spMk id="2" creationId="{8A003FDE-BF9E-46BD-B51A-1F425479AC2B}"/>
          </ac:spMkLst>
        </pc:spChg>
        <pc:spChg chg="mod">
          <ac:chgData name="Anna Bartošková" userId="bd17b96e-e46f-4933-bbbf-f0f7add0bbf0" providerId="ADAL" clId="{C31330F8-99FD-4D09-9733-5320845046ED}" dt="2023-02-13T07:23:38.627" v="71" actId="1076"/>
          <ac:spMkLst>
            <pc:docMk/>
            <pc:sldMk cId="4294943709" sldId="257"/>
            <ac:spMk id="12" creationId="{E0BFC361-0BD2-49E7-B1B5-B06386CAD6F1}"/>
          </ac:spMkLst>
        </pc:spChg>
        <pc:picChg chg="mod">
          <ac:chgData name="Anna Bartošková" userId="bd17b96e-e46f-4933-bbbf-f0f7add0bbf0" providerId="ADAL" clId="{C31330F8-99FD-4D09-9733-5320845046ED}" dt="2023-02-13T07:20:58.906" v="51" actId="1076"/>
          <ac:picMkLst>
            <pc:docMk/>
            <pc:sldMk cId="4294943709" sldId="257"/>
            <ac:picMk id="4" creationId="{3A709F60-178B-4FFD-ABAA-2711D6B7CC74}"/>
          </ac:picMkLst>
        </pc:picChg>
        <pc:picChg chg="add mod ord modCrop">
          <ac:chgData name="Anna Bartošková" userId="bd17b96e-e46f-4933-bbbf-f0f7add0bbf0" providerId="ADAL" clId="{C31330F8-99FD-4D09-9733-5320845046ED}" dt="2023-02-13T07:20:55.797" v="50" actId="167"/>
          <ac:picMkLst>
            <pc:docMk/>
            <pc:sldMk cId="4294943709" sldId="257"/>
            <ac:picMk id="5" creationId="{7A3FC47C-FE2B-3D98-18BF-065E75D18985}"/>
          </ac:picMkLst>
        </pc:picChg>
        <pc:picChg chg="del">
          <ac:chgData name="Anna Bartošková" userId="bd17b96e-e46f-4933-bbbf-f0f7add0bbf0" providerId="ADAL" clId="{C31330F8-99FD-4D09-9733-5320845046ED}" dt="2023-02-13T07:20:51.961" v="48" actId="478"/>
          <ac:picMkLst>
            <pc:docMk/>
            <pc:sldMk cId="4294943709" sldId="257"/>
            <ac:picMk id="8" creationId="{B7C6C4A4-CF9C-4B60-A6F1-2EEADDD63F8E}"/>
          </ac:picMkLst>
        </pc:picChg>
      </pc:sldChg>
      <pc:sldChg chg="modSp">
        <pc:chgData name="Anna Bartošková" userId="bd17b96e-e46f-4933-bbbf-f0f7add0bbf0" providerId="ADAL" clId="{C31330F8-99FD-4D09-9733-5320845046ED}" dt="2023-02-13T07:25:19.099" v="76"/>
        <pc:sldMkLst>
          <pc:docMk/>
          <pc:sldMk cId="3110760679" sldId="286"/>
        </pc:sldMkLst>
        <pc:graphicFrameChg chg="mod">
          <ac:chgData name="Anna Bartošková" userId="bd17b96e-e46f-4933-bbbf-f0f7add0bbf0" providerId="ADAL" clId="{C31330F8-99FD-4D09-9733-5320845046ED}" dt="2023-02-13T07:25:19.099" v="76"/>
          <ac:graphicFrameMkLst>
            <pc:docMk/>
            <pc:sldMk cId="3110760679" sldId="286"/>
            <ac:graphicFrameMk id="3" creationId="{16C2AC35-9F86-4D7A-9263-AADB68BEF05C}"/>
          </ac:graphicFrameMkLst>
        </pc:graphicFrameChg>
      </pc:sldChg>
    </pc:docChg>
  </pc:docChgLst>
  <pc:docChgLst>
    <pc:chgData name="Anna Bartošková" userId="bd17b96e-e46f-4933-bbbf-f0f7add0bbf0" providerId="ADAL" clId="{0B759213-DF7F-4E39-963B-F1DBCE5E8E3F}"/>
    <pc:docChg chg="undo custSel addSld delSld modSld sldOrd">
      <pc:chgData name="Anna Bartošková" userId="bd17b96e-e46f-4933-bbbf-f0f7add0bbf0" providerId="ADAL" clId="{0B759213-DF7F-4E39-963B-F1DBCE5E8E3F}" dt="2023-11-23T06:25:58.817" v="3831" actId="1076"/>
      <pc:docMkLst>
        <pc:docMk/>
      </pc:docMkLst>
      <pc:sldChg chg="modSp mod">
        <pc:chgData name="Anna Bartošková" userId="bd17b96e-e46f-4933-bbbf-f0f7add0bbf0" providerId="ADAL" clId="{0B759213-DF7F-4E39-963B-F1DBCE5E8E3F}" dt="2023-11-06T07:45:55.524" v="2301" actId="20577"/>
        <pc:sldMkLst>
          <pc:docMk/>
          <pc:sldMk cId="1284918669" sldId="256"/>
        </pc:sldMkLst>
        <pc:spChg chg="mod">
          <ac:chgData name="Anna Bartošková" userId="bd17b96e-e46f-4933-bbbf-f0f7add0bbf0" providerId="ADAL" clId="{0B759213-DF7F-4E39-963B-F1DBCE5E8E3F}" dt="2023-11-06T07:45:55.524" v="2301" actId="20577"/>
          <ac:spMkLst>
            <pc:docMk/>
            <pc:sldMk cId="1284918669" sldId="256"/>
            <ac:spMk id="3" creationId="{BE3E8886-4EF2-4EBE-8264-EF1B499EFBFF}"/>
          </ac:spMkLst>
        </pc:spChg>
      </pc:sldChg>
      <pc:sldChg chg="modSp mod">
        <pc:chgData name="Anna Bartošková" userId="bd17b96e-e46f-4933-bbbf-f0f7add0bbf0" providerId="ADAL" clId="{0B759213-DF7F-4E39-963B-F1DBCE5E8E3F}" dt="2023-11-06T11:16:48.314" v="3103" actId="1076"/>
        <pc:sldMkLst>
          <pc:docMk/>
          <pc:sldMk cId="2445685924" sldId="258"/>
        </pc:sldMkLst>
        <pc:spChg chg="mod">
          <ac:chgData name="Anna Bartošková" userId="bd17b96e-e46f-4933-bbbf-f0f7add0bbf0" providerId="ADAL" clId="{0B759213-DF7F-4E39-963B-F1DBCE5E8E3F}" dt="2023-11-06T11:16:48.314" v="3103" actId="1076"/>
          <ac:spMkLst>
            <pc:docMk/>
            <pc:sldMk cId="2445685924" sldId="258"/>
            <ac:spMk id="2" creationId="{6371AE7D-D73B-4E7B-9E85-2E7AB9423D4F}"/>
          </ac:spMkLst>
        </pc:spChg>
      </pc:sldChg>
      <pc:sldChg chg="addSp delSp modSp mod delAnim">
        <pc:chgData name="Anna Bartošková" userId="bd17b96e-e46f-4933-bbbf-f0f7add0bbf0" providerId="ADAL" clId="{0B759213-DF7F-4E39-963B-F1DBCE5E8E3F}" dt="2023-11-06T11:38:43.785" v="3271" actId="14100"/>
        <pc:sldMkLst>
          <pc:docMk/>
          <pc:sldMk cId="2076724334" sldId="282"/>
        </pc:sldMkLst>
        <pc:spChg chg="mod">
          <ac:chgData name="Anna Bartošková" userId="bd17b96e-e46f-4933-bbbf-f0f7add0bbf0" providerId="ADAL" clId="{0B759213-DF7F-4E39-963B-F1DBCE5E8E3F}" dt="2023-11-06T11:37:43.901" v="3260" actId="1076"/>
          <ac:spMkLst>
            <pc:docMk/>
            <pc:sldMk cId="2076724334" sldId="282"/>
            <ac:spMk id="2" creationId="{7E93EA82-5AE1-49B1-8F9B-C3E447784227}"/>
          </ac:spMkLst>
        </pc:spChg>
        <pc:spChg chg="add mod">
          <ac:chgData name="Anna Bartošková" userId="bd17b96e-e46f-4933-bbbf-f0f7add0bbf0" providerId="ADAL" clId="{0B759213-DF7F-4E39-963B-F1DBCE5E8E3F}" dt="2023-11-06T11:37:56.249" v="3265" actId="1076"/>
          <ac:spMkLst>
            <pc:docMk/>
            <pc:sldMk cId="2076724334" sldId="282"/>
            <ac:spMk id="7" creationId="{EA97931B-0995-25FE-3E16-E53EA1220CCF}"/>
          </ac:spMkLst>
        </pc:spChg>
        <pc:spChg chg="add del mod">
          <ac:chgData name="Anna Bartošková" userId="bd17b96e-e46f-4933-bbbf-f0f7add0bbf0" providerId="ADAL" clId="{0B759213-DF7F-4E39-963B-F1DBCE5E8E3F}" dt="2023-11-06T11:27:41.411" v="3132" actId="478"/>
          <ac:spMkLst>
            <pc:docMk/>
            <pc:sldMk cId="2076724334" sldId="282"/>
            <ac:spMk id="9" creationId="{FA62D8A7-10A3-F7B6-172A-95FB37B3F26D}"/>
          </ac:spMkLst>
        </pc:spChg>
        <pc:spChg chg="add mod">
          <ac:chgData name="Anna Bartošková" userId="bd17b96e-e46f-4933-bbbf-f0f7add0bbf0" providerId="ADAL" clId="{0B759213-DF7F-4E39-963B-F1DBCE5E8E3F}" dt="2023-11-06T11:38:43.785" v="3271" actId="14100"/>
          <ac:spMkLst>
            <pc:docMk/>
            <pc:sldMk cId="2076724334" sldId="282"/>
            <ac:spMk id="11" creationId="{E7844E08-7F1B-0F37-8705-C1FA5D564644}"/>
          </ac:spMkLst>
        </pc:spChg>
        <pc:picChg chg="del">
          <ac:chgData name="Anna Bartošková" userId="bd17b96e-e46f-4933-bbbf-f0f7add0bbf0" providerId="ADAL" clId="{0B759213-DF7F-4E39-963B-F1DBCE5E8E3F}" dt="2023-11-06T11:21:27.560" v="3105" actId="478"/>
          <ac:picMkLst>
            <pc:docMk/>
            <pc:sldMk cId="2076724334" sldId="282"/>
            <ac:picMk id="4" creationId="{9EDA9EC6-B6F8-4319-9DED-B87AC61CEC86}"/>
          </ac:picMkLst>
        </pc:picChg>
        <pc:picChg chg="add del mod modCrop">
          <ac:chgData name="Anna Bartošková" userId="bd17b96e-e46f-4933-bbbf-f0f7add0bbf0" providerId="ADAL" clId="{0B759213-DF7F-4E39-963B-F1DBCE5E8E3F}" dt="2023-11-06T11:29:36.153" v="3185" actId="478"/>
          <ac:picMkLst>
            <pc:docMk/>
            <pc:sldMk cId="2076724334" sldId="282"/>
            <ac:picMk id="5" creationId="{BE0D0FD2-9843-DBDD-7109-005CA011BBF8}"/>
          </ac:picMkLst>
        </pc:picChg>
        <pc:picChg chg="add mod modCrop">
          <ac:chgData name="Anna Bartošková" userId="bd17b96e-e46f-4933-bbbf-f0f7add0bbf0" providerId="ADAL" clId="{0B759213-DF7F-4E39-963B-F1DBCE5E8E3F}" dt="2023-11-06T11:38:00.206" v="3267" actId="1076"/>
          <ac:picMkLst>
            <pc:docMk/>
            <pc:sldMk cId="2076724334" sldId="282"/>
            <ac:picMk id="13" creationId="{F3FBD568-0FB0-C19E-C8F9-147B6934ED67}"/>
          </ac:picMkLst>
        </pc:picChg>
        <pc:picChg chg="add mod">
          <ac:chgData name="Anna Bartošková" userId="bd17b96e-e46f-4933-bbbf-f0f7add0bbf0" providerId="ADAL" clId="{0B759213-DF7F-4E39-963B-F1DBCE5E8E3F}" dt="2023-11-06T11:38:10.454" v="3269" actId="14100"/>
          <ac:picMkLst>
            <pc:docMk/>
            <pc:sldMk cId="2076724334" sldId="282"/>
            <ac:picMk id="2050" creationId="{75681FA6-4BB9-FE3A-EC67-A876296D6BDB}"/>
          </ac:picMkLst>
        </pc:picChg>
      </pc:sldChg>
      <pc:sldChg chg="addSp delSp modSp add del mod">
        <pc:chgData name="Anna Bartošková" userId="bd17b96e-e46f-4933-bbbf-f0f7add0bbf0" providerId="ADAL" clId="{0B759213-DF7F-4E39-963B-F1DBCE5E8E3F}" dt="2023-10-30T11:09:40.858" v="1009" actId="47"/>
        <pc:sldMkLst>
          <pc:docMk/>
          <pc:sldMk cId="2760856477" sldId="311"/>
        </pc:sldMkLst>
        <pc:spChg chg="mod">
          <ac:chgData name="Anna Bartošková" userId="bd17b96e-e46f-4933-bbbf-f0f7add0bbf0" providerId="ADAL" clId="{0B759213-DF7F-4E39-963B-F1DBCE5E8E3F}" dt="2023-10-30T11:06:14.357" v="939" actId="14100"/>
          <ac:spMkLst>
            <pc:docMk/>
            <pc:sldMk cId="2760856477" sldId="311"/>
            <ac:spMk id="3" creationId="{A0C60A8B-5019-3F1C-104C-EB52FF8C483B}"/>
          </ac:spMkLst>
        </pc:spChg>
        <pc:spChg chg="add del mod">
          <ac:chgData name="Anna Bartošková" userId="bd17b96e-e46f-4933-bbbf-f0f7add0bbf0" providerId="ADAL" clId="{0B759213-DF7F-4E39-963B-F1DBCE5E8E3F}" dt="2023-10-30T11:06:06.689" v="934" actId="478"/>
          <ac:spMkLst>
            <pc:docMk/>
            <pc:sldMk cId="2760856477" sldId="311"/>
            <ac:spMk id="5" creationId="{BFA2BCFA-F2E2-9367-AA99-AD4A3D140668}"/>
          </ac:spMkLst>
        </pc:spChg>
        <pc:spChg chg="add del mod">
          <ac:chgData name="Anna Bartošková" userId="bd17b96e-e46f-4933-bbbf-f0f7add0bbf0" providerId="ADAL" clId="{0B759213-DF7F-4E39-963B-F1DBCE5E8E3F}" dt="2023-10-30T11:06:04.822" v="933" actId="478"/>
          <ac:spMkLst>
            <pc:docMk/>
            <pc:sldMk cId="2760856477" sldId="311"/>
            <ac:spMk id="6" creationId="{23449CF3-FB75-3B8D-A710-0627A6ACDE57}"/>
          </ac:spMkLst>
        </pc:spChg>
        <pc:picChg chg="add del mod">
          <ac:chgData name="Anna Bartošková" userId="bd17b96e-e46f-4933-bbbf-f0f7add0bbf0" providerId="ADAL" clId="{0B759213-DF7F-4E39-963B-F1DBCE5E8E3F}" dt="2023-10-30T11:05:06.587" v="857" actId="478"/>
          <ac:picMkLst>
            <pc:docMk/>
            <pc:sldMk cId="2760856477" sldId="311"/>
            <ac:picMk id="4" creationId="{BD906906-5E5C-D961-C308-AB7B2FEAAD0F}"/>
          </ac:picMkLst>
        </pc:picChg>
        <pc:picChg chg="add del mod">
          <ac:chgData name="Anna Bartošková" userId="bd17b96e-e46f-4933-bbbf-f0f7add0bbf0" providerId="ADAL" clId="{0B759213-DF7F-4E39-963B-F1DBCE5E8E3F}" dt="2023-10-30T11:06:03.751" v="932" actId="478"/>
          <ac:picMkLst>
            <pc:docMk/>
            <pc:sldMk cId="2760856477" sldId="311"/>
            <ac:picMk id="2050" creationId="{236C03F7-1E18-3917-B2A9-11667B2BB5A3}"/>
          </ac:picMkLst>
        </pc:picChg>
      </pc:sldChg>
      <pc:sldChg chg="del">
        <pc:chgData name="Anna Bartošková" userId="bd17b96e-e46f-4933-bbbf-f0f7add0bbf0" providerId="ADAL" clId="{0B759213-DF7F-4E39-963B-F1DBCE5E8E3F}" dt="2023-11-03T09:41:52.569" v="1144" actId="47"/>
        <pc:sldMkLst>
          <pc:docMk/>
          <pc:sldMk cId="290792130" sldId="312"/>
        </pc:sldMkLst>
      </pc:sldChg>
      <pc:sldChg chg="ord">
        <pc:chgData name="Anna Bartošková" userId="bd17b96e-e46f-4933-bbbf-f0f7add0bbf0" providerId="ADAL" clId="{0B759213-DF7F-4E39-963B-F1DBCE5E8E3F}" dt="2023-11-03T09:39:13.929" v="1095"/>
        <pc:sldMkLst>
          <pc:docMk/>
          <pc:sldMk cId="3422327149" sldId="313"/>
        </pc:sldMkLst>
      </pc:sldChg>
      <pc:sldChg chg="del">
        <pc:chgData name="Anna Bartošková" userId="bd17b96e-e46f-4933-bbbf-f0f7add0bbf0" providerId="ADAL" clId="{0B759213-DF7F-4E39-963B-F1DBCE5E8E3F}" dt="2023-11-03T09:41:47.531" v="1143" actId="47"/>
        <pc:sldMkLst>
          <pc:docMk/>
          <pc:sldMk cId="3803822942" sldId="314"/>
        </pc:sldMkLst>
      </pc:sldChg>
      <pc:sldChg chg="ord">
        <pc:chgData name="Anna Bartošková" userId="bd17b96e-e46f-4933-bbbf-f0f7add0bbf0" providerId="ADAL" clId="{0B759213-DF7F-4E39-963B-F1DBCE5E8E3F}" dt="2023-10-30T11:12:47.513" v="1013"/>
        <pc:sldMkLst>
          <pc:docMk/>
          <pc:sldMk cId="2546770001" sldId="315"/>
        </pc:sldMkLst>
      </pc:sldChg>
      <pc:sldChg chg="addSp modSp mod ord">
        <pc:chgData name="Anna Bartošková" userId="bd17b96e-e46f-4933-bbbf-f0f7add0bbf0" providerId="ADAL" clId="{0B759213-DF7F-4E39-963B-F1DBCE5E8E3F}" dt="2023-11-06T11:05:44.972" v="2635" actId="1076"/>
        <pc:sldMkLst>
          <pc:docMk/>
          <pc:sldMk cId="1407712289" sldId="316"/>
        </pc:sldMkLst>
        <pc:spChg chg="mod">
          <ac:chgData name="Anna Bartošková" userId="bd17b96e-e46f-4933-bbbf-f0f7add0bbf0" providerId="ADAL" clId="{0B759213-DF7F-4E39-963B-F1DBCE5E8E3F}" dt="2023-11-03T13:51:58.696" v="1950" actId="20577"/>
          <ac:spMkLst>
            <pc:docMk/>
            <pc:sldMk cId="1407712289" sldId="316"/>
            <ac:spMk id="2" creationId="{91B04FDA-F546-0D2A-6CBB-9C313B17E74A}"/>
          </ac:spMkLst>
        </pc:spChg>
        <pc:spChg chg="mod">
          <ac:chgData name="Anna Bartošková" userId="bd17b96e-e46f-4933-bbbf-f0f7add0bbf0" providerId="ADAL" clId="{0B759213-DF7F-4E39-963B-F1DBCE5E8E3F}" dt="2023-11-06T11:04:47.152" v="2619" actId="1076"/>
          <ac:spMkLst>
            <pc:docMk/>
            <pc:sldMk cId="1407712289" sldId="316"/>
            <ac:spMk id="3" creationId="{33AF8414-9893-6C06-F0CB-E68D4CF36DAB}"/>
          </ac:spMkLst>
        </pc:spChg>
        <pc:spChg chg="add mod">
          <ac:chgData name="Anna Bartošková" userId="bd17b96e-e46f-4933-bbbf-f0f7add0bbf0" providerId="ADAL" clId="{0B759213-DF7F-4E39-963B-F1DBCE5E8E3F}" dt="2023-11-06T11:04:43.655" v="2617" actId="1076"/>
          <ac:spMkLst>
            <pc:docMk/>
            <pc:sldMk cId="1407712289" sldId="316"/>
            <ac:spMk id="4" creationId="{E070C1A2-CC8C-3DC4-3CDA-6750B4A4AD91}"/>
          </ac:spMkLst>
        </pc:spChg>
        <pc:spChg chg="add mod">
          <ac:chgData name="Anna Bartošková" userId="bd17b96e-e46f-4933-bbbf-f0f7add0bbf0" providerId="ADAL" clId="{0B759213-DF7F-4E39-963B-F1DBCE5E8E3F}" dt="2023-11-06T11:04:43.655" v="2617" actId="1076"/>
          <ac:spMkLst>
            <pc:docMk/>
            <pc:sldMk cId="1407712289" sldId="316"/>
            <ac:spMk id="5" creationId="{9DD0B65A-B76B-9570-C0EF-A1034B540180}"/>
          </ac:spMkLst>
        </pc:spChg>
        <pc:spChg chg="add mod">
          <ac:chgData name="Anna Bartošková" userId="bd17b96e-e46f-4933-bbbf-f0f7add0bbf0" providerId="ADAL" clId="{0B759213-DF7F-4E39-963B-F1DBCE5E8E3F}" dt="2023-11-06T11:04:43.655" v="2617" actId="1076"/>
          <ac:spMkLst>
            <pc:docMk/>
            <pc:sldMk cId="1407712289" sldId="316"/>
            <ac:spMk id="6" creationId="{55786C0B-313F-99DC-36C1-3F2B71E51684}"/>
          </ac:spMkLst>
        </pc:spChg>
        <pc:spChg chg="add mod">
          <ac:chgData name="Anna Bartošková" userId="bd17b96e-e46f-4933-bbbf-f0f7add0bbf0" providerId="ADAL" clId="{0B759213-DF7F-4E39-963B-F1DBCE5E8E3F}" dt="2023-11-06T11:04:43.655" v="2617" actId="1076"/>
          <ac:spMkLst>
            <pc:docMk/>
            <pc:sldMk cId="1407712289" sldId="316"/>
            <ac:spMk id="7" creationId="{26D738F5-F1AB-E7D8-2097-FC55D9707A9E}"/>
          </ac:spMkLst>
        </pc:spChg>
        <pc:spChg chg="add mod">
          <ac:chgData name="Anna Bartošková" userId="bd17b96e-e46f-4933-bbbf-f0f7add0bbf0" providerId="ADAL" clId="{0B759213-DF7F-4E39-963B-F1DBCE5E8E3F}" dt="2023-11-06T11:05:41.800" v="2634" actId="14100"/>
          <ac:spMkLst>
            <pc:docMk/>
            <pc:sldMk cId="1407712289" sldId="316"/>
            <ac:spMk id="9" creationId="{04D789C8-3011-56E6-A09F-700B7CA1547C}"/>
          </ac:spMkLst>
        </pc:spChg>
        <pc:spChg chg="add mod">
          <ac:chgData name="Anna Bartošková" userId="bd17b96e-e46f-4933-bbbf-f0f7add0bbf0" providerId="ADAL" clId="{0B759213-DF7F-4E39-963B-F1DBCE5E8E3F}" dt="2023-11-06T11:05:44.972" v="2635" actId="1076"/>
          <ac:spMkLst>
            <pc:docMk/>
            <pc:sldMk cId="1407712289" sldId="316"/>
            <ac:spMk id="10" creationId="{EDF2E46A-1DA1-58AF-8955-19016FB696E9}"/>
          </ac:spMkLst>
        </pc:spChg>
        <pc:picChg chg="add mod">
          <ac:chgData name="Anna Bartošková" userId="bd17b96e-e46f-4933-bbbf-f0f7add0bbf0" providerId="ADAL" clId="{0B759213-DF7F-4E39-963B-F1DBCE5E8E3F}" dt="2023-11-06T11:05:29.400" v="2631" actId="1076"/>
          <ac:picMkLst>
            <pc:docMk/>
            <pc:sldMk cId="1407712289" sldId="316"/>
            <ac:picMk id="8" creationId="{3006CB42-E978-CD7F-9B2C-394D91ADD0D3}"/>
          </ac:picMkLst>
        </pc:picChg>
      </pc:sldChg>
      <pc:sldChg chg="addSp delSp modSp mod modAnim">
        <pc:chgData name="Anna Bartošková" userId="bd17b96e-e46f-4933-bbbf-f0f7add0bbf0" providerId="ADAL" clId="{0B759213-DF7F-4E39-963B-F1DBCE5E8E3F}" dt="2023-11-06T11:49:51.800" v="3351"/>
        <pc:sldMkLst>
          <pc:docMk/>
          <pc:sldMk cId="2289103800" sldId="317"/>
        </pc:sldMkLst>
        <pc:spChg chg="mod">
          <ac:chgData name="Anna Bartošková" userId="bd17b96e-e46f-4933-bbbf-f0f7add0bbf0" providerId="ADAL" clId="{0B759213-DF7F-4E39-963B-F1DBCE5E8E3F}" dt="2023-11-06T11:42:16.420" v="3299"/>
          <ac:spMkLst>
            <pc:docMk/>
            <pc:sldMk cId="2289103800" sldId="317"/>
            <ac:spMk id="2" creationId="{91B04FDA-F546-0D2A-6CBB-9C313B17E74A}"/>
          </ac:spMkLst>
        </pc:spChg>
        <pc:spChg chg="add mod">
          <ac:chgData name="Anna Bartošková" userId="bd17b96e-e46f-4933-bbbf-f0f7add0bbf0" providerId="ADAL" clId="{0B759213-DF7F-4E39-963B-F1DBCE5E8E3F}" dt="2023-11-06T11:45:30.862" v="3321" actId="164"/>
          <ac:spMkLst>
            <pc:docMk/>
            <pc:sldMk cId="2289103800" sldId="317"/>
            <ac:spMk id="4" creationId="{1E2F574D-9944-A793-088F-C894989C3502}"/>
          </ac:spMkLst>
        </pc:spChg>
        <pc:spChg chg="mod">
          <ac:chgData name="Anna Bartošková" userId="bd17b96e-e46f-4933-bbbf-f0f7add0bbf0" providerId="ADAL" clId="{0B759213-DF7F-4E39-963B-F1DBCE5E8E3F}" dt="2023-11-06T11:45:36.226" v="3323" actId="1076"/>
          <ac:spMkLst>
            <pc:docMk/>
            <pc:sldMk cId="2289103800" sldId="317"/>
            <ac:spMk id="7" creationId="{B62FFD1C-A9CC-3DE6-C0A1-066A3566711E}"/>
          </ac:spMkLst>
        </pc:spChg>
        <pc:spChg chg="add mod">
          <ac:chgData name="Anna Bartošková" userId="bd17b96e-e46f-4933-bbbf-f0f7add0bbf0" providerId="ADAL" clId="{0B759213-DF7F-4E39-963B-F1DBCE5E8E3F}" dt="2023-11-06T11:45:30.862" v="3321" actId="164"/>
          <ac:spMkLst>
            <pc:docMk/>
            <pc:sldMk cId="2289103800" sldId="317"/>
            <ac:spMk id="8" creationId="{1D6F444D-4273-CC50-459D-5DABECBA433F}"/>
          </ac:spMkLst>
        </pc:spChg>
        <pc:spChg chg="add mod">
          <ac:chgData name="Anna Bartošková" userId="bd17b96e-e46f-4933-bbbf-f0f7add0bbf0" providerId="ADAL" clId="{0B759213-DF7F-4E39-963B-F1DBCE5E8E3F}" dt="2023-11-06T11:45:30.862" v="3321" actId="164"/>
          <ac:spMkLst>
            <pc:docMk/>
            <pc:sldMk cId="2289103800" sldId="317"/>
            <ac:spMk id="10" creationId="{B5DE0939-5723-C8EE-3A0E-8AEC3FA96A92}"/>
          </ac:spMkLst>
        </pc:spChg>
        <pc:grpChg chg="add mod">
          <ac:chgData name="Anna Bartošková" userId="bd17b96e-e46f-4933-bbbf-f0f7add0bbf0" providerId="ADAL" clId="{0B759213-DF7F-4E39-963B-F1DBCE5E8E3F}" dt="2023-11-06T11:45:30.862" v="3321" actId="164"/>
          <ac:grpSpMkLst>
            <pc:docMk/>
            <pc:sldMk cId="2289103800" sldId="317"/>
            <ac:grpSpMk id="11" creationId="{93BC6BAD-131A-3AEE-9B19-5B7854F88C02}"/>
          </ac:grpSpMkLst>
        </pc:grpChg>
        <pc:picChg chg="del">
          <ac:chgData name="Anna Bartošková" userId="bd17b96e-e46f-4933-bbbf-f0f7add0bbf0" providerId="ADAL" clId="{0B759213-DF7F-4E39-963B-F1DBCE5E8E3F}" dt="2023-10-30T09:26:17.777" v="197" actId="478"/>
          <ac:picMkLst>
            <pc:docMk/>
            <pc:sldMk cId="2289103800" sldId="317"/>
            <ac:picMk id="3" creationId="{DFB0DC1E-4684-3A3B-A65A-8A34E4920EB9}"/>
          </ac:picMkLst>
        </pc:picChg>
        <pc:picChg chg="mod">
          <ac:chgData name="Anna Bartošková" userId="bd17b96e-e46f-4933-bbbf-f0f7add0bbf0" providerId="ADAL" clId="{0B759213-DF7F-4E39-963B-F1DBCE5E8E3F}" dt="2023-11-06T11:45:33.821" v="3322" actId="1076"/>
          <ac:picMkLst>
            <pc:docMk/>
            <pc:sldMk cId="2289103800" sldId="317"/>
            <ac:picMk id="5" creationId="{E8BC1641-715F-31B2-AB60-612EA159A608}"/>
          </ac:picMkLst>
        </pc:picChg>
        <pc:picChg chg="add del mod">
          <ac:chgData name="Anna Bartošková" userId="bd17b96e-e46f-4933-bbbf-f0f7add0bbf0" providerId="ADAL" clId="{0B759213-DF7F-4E39-963B-F1DBCE5E8E3F}" dt="2023-11-06T11:41:26.272" v="3286" actId="478"/>
          <ac:picMkLst>
            <pc:docMk/>
            <pc:sldMk cId="2289103800" sldId="317"/>
            <ac:picMk id="3074" creationId="{1E11E10F-34AF-195F-5EBA-4F2C65E1846D}"/>
          </ac:picMkLst>
        </pc:picChg>
        <pc:picChg chg="add mod">
          <ac:chgData name="Anna Bartošková" userId="bd17b96e-e46f-4933-bbbf-f0f7add0bbf0" providerId="ADAL" clId="{0B759213-DF7F-4E39-963B-F1DBCE5E8E3F}" dt="2023-11-06T11:45:30.862" v="3321" actId="164"/>
          <ac:picMkLst>
            <pc:docMk/>
            <pc:sldMk cId="2289103800" sldId="317"/>
            <ac:picMk id="3076" creationId="{A10112AE-ED7C-92B3-AE1B-2A3606A61656}"/>
          </ac:picMkLst>
        </pc:picChg>
      </pc:sldChg>
      <pc:sldChg chg="addSp modSp">
        <pc:chgData name="Anna Bartošková" userId="bd17b96e-e46f-4933-bbbf-f0f7add0bbf0" providerId="ADAL" clId="{0B759213-DF7F-4E39-963B-F1DBCE5E8E3F}" dt="2023-11-03T13:38:58.642" v="1918" actId="1076"/>
        <pc:sldMkLst>
          <pc:docMk/>
          <pc:sldMk cId="1852016355" sldId="319"/>
        </pc:sldMkLst>
        <pc:picChg chg="add mod">
          <ac:chgData name="Anna Bartošková" userId="bd17b96e-e46f-4933-bbbf-f0f7add0bbf0" providerId="ADAL" clId="{0B759213-DF7F-4E39-963B-F1DBCE5E8E3F}" dt="2023-11-03T13:38:58.642" v="1918" actId="1076"/>
          <ac:picMkLst>
            <pc:docMk/>
            <pc:sldMk cId="1852016355" sldId="319"/>
            <ac:picMk id="5122" creationId="{47133978-0ED5-EB02-D5E9-125F58FD10F1}"/>
          </ac:picMkLst>
        </pc:picChg>
      </pc:sldChg>
      <pc:sldChg chg="addSp delSp modSp mod ord">
        <pc:chgData name="Anna Bartošková" userId="bd17b96e-e46f-4933-bbbf-f0f7add0bbf0" providerId="ADAL" clId="{0B759213-DF7F-4E39-963B-F1DBCE5E8E3F}" dt="2023-11-03T09:41:03.387" v="1140"/>
        <pc:sldMkLst>
          <pc:docMk/>
          <pc:sldMk cId="1878684652" sldId="321"/>
        </pc:sldMkLst>
        <pc:spChg chg="del">
          <ac:chgData name="Anna Bartošková" userId="bd17b96e-e46f-4933-bbbf-f0f7add0bbf0" providerId="ADAL" clId="{0B759213-DF7F-4E39-963B-F1DBCE5E8E3F}" dt="2023-10-30T11:02:56.903" v="778" actId="478"/>
          <ac:spMkLst>
            <pc:docMk/>
            <pc:sldMk cId="1878684652" sldId="321"/>
            <ac:spMk id="2" creationId="{495EA263-3BCE-624A-B80A-C2C14D146D1F}"/>
          </ac:spMkLst>
        </pc:spChg>
        <pc:spChg chg="add del mod">
          <ac:chgData name="Anna Bartošková" userId="bd17b96e-e46f-4933-bbbf-f0f7add0bbf0" providerId="ADAL" clId="{0B759213-DF7F-4E39-963B-F1DBCE5E8E3F}" dt="2023-10-30T11:02:59.182" v="779" actId="478"/>
          <ac:spMkLst>
            <pc:docMk/>
            <pc:sldMk cId="1878684652" sldId="321"/>
            <ac:spMk id="4" creationId="{B4B687FA-6EAA-7975-341F-EE18690B3D1D}"/>
          </ac:spMkLst>
        </pc:spChg>
        <pc:spChg chg="add mod">
          <ac:chgData name="Anna Bartošková" userId="bd17b96e-e46f-4933-bbbf-f0f7add0bbf0" providerId="ADAL" clId="{0B759213-DF7F-4E39-963B-F1DBCE5E8E3F}" dt="2023-10-30T11:03:50.688" v="794" actId="1076"/>
          <ac:spMkLst>
            <pc:docMk/>
            <pc:sldMk cId="1878684652" sldId="321"/>
            <ac:spMk id="6" creationId="{3DD1F2C9-CAC9-EA88-284B-1E046B6261AF}"/>
          </ac:spMkLst>
        </pc:spChg>
        <pc:picChg chg="add mod">
          <ac:chgData name="Anna Bartošková" userId="bd17b96e-e46f-4933-bbbf-f0f7add0bbf0" providerId="ADAL" clId="{0B759213-DF7F-4E39-963B-F1DBCE5E8E3F}" dt="2023-10-30T11:03:07.502" v="783" actId="1076"/>
          <ac:picMkLst>
            <pc:docMk/>
            <pc:sldMk cId="1878684652" sldId="321"/>
            <ac:picMk id="3074" creationId="{582C2CBA-DBB1-FB4F-B501-61E99F918A56}"/>
          </ac:picMkLst>
        </pc:picChg>
      </pc:sldChg>
      <pc:sldChg chg="addSp delSp modSp del mod">
        <pc:chgData name="Anna Bartošková" userId="bd17b96e-e46f-4933-bbbf-f0f7add0bbf0" providerId="ADAL" clId="{0B759213-DF7F-4E39-963B-F1DBCE5E8E3F}" dt="2023-11-03T11:17:59.676" v="1462" actId="47"/>
        <pc:sldMkLst>
          <pc:docMk/>
          <pc:sldMk cId="4101551480" sldId="322"/>
        </pc:sldMkLst>
        <pc:spChg chg="mod">
          <ac:chgData name="Anna Bartošková" userId="bd17b96e-e46f-4933-bbbf-f0f7add0bbf0" providerId="ADAL" clId="{0B759213-DF7F-4E39-963B-F1DBCE5E8E3F}" dt="2023-11-03T11:07:51.140" v="1432" actId="20577"/>
          <ac:spMkLst>
            <pc:docMk/>
            <pc:sldMk cId="4101551480" sldId="322"/>
            <ac:spMk id="2" creationId="{495EA263-3BCE-624A-B80A-C2C14D146D1F}"/>
          </ac:spMkLst>
        </pc:spChg>
        <pc:picChg chg="add del mod">
          <ac:chgData name="Anna Bartošková" userId="bd17b96e-e46f-4933-bbbf-f0f7add0bbf0" providerId="ADAL" clId="{0B759213-DF7F-4E39-963B-F1DBCE5E8E3F}" dt="2023-11-03T11:05:49.876" v="1377" actId="478"/>
          <ac:picMkLst>
            <pc:docMk/>
            <pc:sldMk cId="4101551480" sldId="322"/>
            <ac:picMk id="4" creationId="{2C47B7A6-A590-3793-A69F-FF5460461A65}"/>
          </ac:picMkLst>
        </pc:picChg>
        <pc:picChg chg="add mod">
          <ac:chgData name="Anna Bartošková" userId="bd17b96e-e46f-4933-bbbf-f0f7add0bbf0" providerId="ADAL" clId="{0B759213-DF7F-4E39-963B-F1DBCE5E8E3F}" dt="2023-11-03T11:07:41.598" v="1404" actId="1076"/>
          <ac:picMkLst>
            <pc:docMk/>
            <pc:sldMk cId="4101551480" sldId="322"/>
            <ac:picMk id="6" creationId="{6AC104BA-B860-A32A-DDCB-6B3D59667C7F}"/>
          </ac:picMkLst>
        </pc:picChg>
      </pc:sldChg>
      <pc:sldChg chg="addSp delSp modSp mod">
        <pc:chgData name="Anna Bartošková" userId="bd17b96e-e46f-4933-bbbf-f0f7add0bbf0" providerId="ADAL" clId="{0B759213-DF7F-4E39-963B-F1DBCE5E8E3F}" dt="2023-11-03T13:12:00.729" v="1913" actId="1076"/>
        <pc:sldMkLst>
          <pc:docMk/>
          <pc:sldMk cId="673668246" sldId="323"/>
        </pc:sldMkLst>
        <pc:spChg chg="add del">
          <ac:chgData name="Anna Bartošková" userId="bd17b96e-e46f-4933-bbbf-f0f7add0bbf0" providerId="ADAL" clId="{0B759213-DF7F-4E39-963B-F1DBCE5E8E3F}" dt="2023-11-03T12:36:52.469" v="1862" actId="478"/>
          <ac:spMkLst>
            <pc:docMk/>
            <pc:sldMk cId="673668246" sldId="323"/>
            <ac:spMk id="4" creationId="{4060A3AF-C972-0BBF-920A-183C857864B7}"/>
          </ac:spMkLst>
        </pc:spChg>
        <pc:spChg chg="add del mod">
          <ac:chgData name="Anna Bartošková" userId="bd17b96e-e46f-4933-bbbf-f0f7add0bbf0" providerId="ADAL" clId="{0B759213-DF7F-4E39-963B-F1DBCE5E8E3F}" dt="2023-11-03T12:35:53.007" v="1787"/>
          <ac:spMkLst>
            <pc:docMk/>
            <pc:sldMk cId="673668246" sldId="323"/>
            <ac:spMk id="5" creationId="{45A07F25-4D26-1C66-820D-B5F2BF438018}"/>
          </ac:spMkLst>
        </pc:spChg>
        <pc:spChg chg="add mod">
          <ac:chgData name="Anna Bartošková" userId="bd17b96e-e46f-4933-bbbf-f0f7add0bbf0" providerId="ADAL" clId="{0B759213-DF7F-4E39-963B-F1DBCE5E8E3F}" dt="2023-11-03T12:39:06.965" v="1893" actId="1076"/>
          <ac:spMkLst>
            <pc:docMk/>
            <pc:sldMk cId="673668246" sldId="323"/>
            <ac:spMk id="6" creationId="{3B485702-5C03-9739-2CEE-2E2A7851E8A4}"/>
          </ac:spMkLst>
        </pc:spChg>
        <pc:spChg chg="add mod">
          <ac:chgData name="Anna Bartošková" userId="bd17b96e-e46f-4933-bbbf-f0f7add0bbf0" providerId="ADAL" clId="{0B759213-DF7F-4E39-963B-F1DBCE5E8E3F}" dt="2023-11-03T12:39:08.345" v="1894" actId="1076"/>
          <ac:spMkLst>
            <pc:docMk/>
            <pc:sldMk cId="673668246" sldId="323"/>
            <ac:spMk id="7" creationId="{FAB5AC1C-777A-E60C-E9B8-12A41BCF7AAD}"/>
          </ac:spMkLst>
        </pc:spChg>
        <pc:spChg chg="add mod">
          <ac:chgData name="Anna Bartošková" userId="bd17b96e-e46f-4933-bbbf-f0f7add0bbf0" providerId="ADAL" clId="{0B759213-DF7F-4E39-963B-F1DBCE5E8E3F}" dt="2023-11-03T12:39:11.069" v="1895" actId="1076"/>
          <ac:spMkLst>
            <pc:docMk/>
            <pc:sldMk cId="673668246" sldId="323"/>
            <ac:spMk id="8" creationId="{4F2C43DF-C56B-C667-855A-DD9055379040}"/>
          </ac:spMkLst>
        </pc:spChg>
        <pc:spChg chg="add mod">
          <ac:chgData name="Anna Bartošková" userId="bd17b96e-e46f-4933-bbbf-f0f7add0bbf0" providerId="ADAL" clId="{0B759213-DF7F-4E39-963B-F1DBCE5E8E3F}" dt="2023-11-03T12:38:13.603" v="1889" actId="20577"/>
          <ac:spMkLst>
            <pc:docMk/>
            <pc:sldMk cId="673668246" sldId="323"/>
            <ac:spMk id="9" creationId="{AAE25C4C-A450-29C8-ECA3-CC22CD5902BA}"/>
          </ac:spMkLst>
        </pc:spChg>
        <pc:spChg chg="add mod">
          <ac:chgData name="Anna Bartošková" userId="bd17b96e-e46f-4933-bbbf-f0f7add0bbf0" providerId="ADAL" clId="{0B759213-DF7F-4E39-963B-F1DBCE5E8E3F}" dt="2023-11-03T13:12:00.729" v="1913" actId="1076"/>
          <ac:spMkLst>
            <pc:docMk/>
            <pc:sldMk cId="673668246" sldId="323"/>
            <ac:spMk id="15" creationId="{2B7CA8A6-3044-57AD-5A0B-B167F8B024E9}"/>
          </ac:spMkLst>
        </pc:spChg>
        <pc:picChg chg="add del mod modCrop">
          <ac:chgData name="Anna Bartošková" userId="bd17b96e-e46f-4933-bbbf-f0f7add0bbf0" providerId="ADAL" clId="{0B759213-DF7F-4E39-963B-F1DBCE5E8E3F}" dt="2023-11-03T12:53:36.320" v="1899" actId="478"/>
          <ac:picMkLst>
            <pc:docMk/>
            <pc:sldMk cId="673668246" sldId="323"/>
            <ac:picMk id="11" creationId="{3156E7C2-7DFC-6686-307F-60A92A459DFB}"/>
          </ac:picMkLst>
        </pc:picChg>
        <pc:picChg chg="add mod">
          <ac:chgData name="Anna Bartošková" userId="bd17b96e-e46f-4933-bbbf-f0f7add0bbf0" providerId="ADAL" clId="{0B759213-DF7F-4E39-963B-F1DBCE5E8E3F}" dt="2023-11-03T13:11:57.337" v="1912" actId="14100"/>
          <ac:picMkLst>
            <pc:docMk/>
            <pc:sldMk cId="673668246" sldId="323"/>
            <ac:picMk id="13" creationId="{4612AFD6-29E4-F759-72E5-18EC37FA01AB}"/>
          </ac:picMkLst>
        </pc:picChg>
      </pc:sldChg>
      <pc:sldChg chg="del">
        <pc:chgData name="Anna Bartošková" userId="bd17b96e-e46f-4933-bbbf-f0f7add0bbf0" providerId="ADAL" clId="{0B759213-DF7F-4E39-963B-F1DBCE5E8E3F}" dt="2023-10-30T11:26:09.256" v="1067" actId="47"/>
        <pc:sldMkLst>
          <pc:docMk/>
          <pc:sldMk cId="1713972727" sldId="324"/>
        </pc:sldMkLst>
      </pc:sldChg>
      <pc:sldChg chg="ord">
        <pc:chgData name="Anna Bartošková" userId="bd17b96e-e46f-4933-bbbf-f0f7add0bbf0" providerId="ADAL" clId="{0B759213-DF7F-4E39-963B-F1DBCE5E8E3F}" dt="2023-11-03T09:41:07.058" v="1142"/>
        <pc:sldMkLst>
          <pc:docMk/>
          <pc:sldMk cId="1571240789" sldId="325"/>
        </pc:sldMkLst>
      </pc:sldChg>
      <pc:sldChg chg="del ord">
        <pc:chgData name="Anna Bartošková" userId="bd17b96e-e46f-4933-bbbf-f0f7add0bbf0" providerId="ADAL" clId="{0B759213-DF7F-4E39-963B-F1DBCE5E8E3F}" dt="2023-10-30T11:42:42.061" v="1078" actId="47"/>
        <pc:sldMkLst>
          <pc:docMk/>
          <pc:sldMk cId="1196045164" sldId="326"/>
        </pc:sldMkLst>
      </pc:sldChg>
      <pc:sldChg chg="del">
        <pc:chgData name="Anna Bartošková" userId="bd17b96e-e46f-4933-bbbf-f0f7add0bbf0" providerId="ADAL" clId="{0B759213-DF7F-4E39-963B-F1DBCE5E8E3F}" dt="2023-10-30T11:04:54.373" v="855" actId="47"/>
        <pc:sldMkLst>
          <pc:docMk/>
          <pc:sldMk cId="3640661932" sldId="327"/>
        </pc:sldMkLst>
      </pc:sldChg>
      <pc:sldChg chg="addSp modSp mod">
        <pc:chgData name="Anna Bartošková" userId="bd17b96e-e46f-4933-bbbf-f0f7add0bbf0" providerId="ADAL" clId="{0B759213-DF7F-4E39-963B-F1DBCE5E8E3F}" dt="2023-10-30T09:54:47.863" v="648" actId="1076"/>
        <pc:sldMkLst>
          <pc:docMk/>
          <pc:sldMk cId="3300936134" sldId="329"/>
        </pc:sldMkLst>
        <pc:spChg chg="mod">
          <ac:chgData name="Anna Bartošková" userId="bd17b96e-e46f-4933-bbbf-f0f7add0bbf0" providerId="ADAL" clId="{0B759213-DF7F-4E39-963B-F1DBCE5E8E3F}" dt="2023-10-30T09:42:06.946" v="408" actId="6549"/>
          <ac:spMkLst>
            <pc:docMk/>
            <pc:sldMk cId="3300936134" sldId="329"/>
            <ac:spMk id="2" creationId="{91B04FDA-F546-0D2A-6CBB-9C313B17E74A}"/>
          </ac:spMkLst>
        </pc:spChg>
        <pc:spChg chg="mod">
          <ac:chgData name="Anna Bartošková" userId="bd17b96e-e46f-4933-bbbf-f0f7add0bbf0" providerId="ADAL" clId="{0B759213-DF7F-4E39-963B-F1DBCE5E8E3F}" dt="2023-10-30T09:19:40.837" v="194" actId="20577"/>
          <ac:spMkLst>
            <pc:docMk/>
            <pc:sldMk cId="3300936134" sldId="329"/>
            <ac:spMk id="3" creationId="{33AF8414-9893-6C06-F0CB-E68D4CF36DAB}"/>
          </ac:spMkLst>
        </pc:spChg>
        <pc:spChg chg="add mod">
          <ac:chgData name="Anna Bartošková" userId="bd17b96e-e46f-4933-bbbf-f0f7add0bbf0" providerId="ADAL" clId="{0B759213-DF7F-4E39-963B-F1DBCE5E8E3F}" dt="2023-10-30T09:39:40.893" v="275" actId="14100"/>
          <ac:spMkLst>
            <pc:docMk/>
            <pc:sldMk cId="3300936134" sldId="329"/>
            <ac:spMk id="4" creationId="{38F2A72D-5CA8-5026-23D1-68CD471FFDA4}"/>
          </ac:spMkLst>
        </pc:spChg>
        <pc:spChg chg="add mod">
          <ac:chgData name="Anna Bartošková" userId="bd17b96e-e46f-4933-bbbf-f0f7add0bbf0" providerId="ADAL" clId="{0B759213-DF7F-4E39-963B-F1DBCE5E8E3F}" dt="2023-10-30T09:48:13.955" v="418" actId="1076"/>
          <ac:spMkLst>
            <pc:docMk/>
            <pc:sldMk cId="3300936134" sldId="329"/>
            <ac:spMk id="5" creationId="{114574C5-ADC5-5AD5-3B9D-355A6B326ED7}"/>
          </ac:spMkLst>
        </pc:spChg>
        <pc:spChg chg="add mod">
          <ac:chgData name="Anna Bartošková" userId="bd17b96e-e46f-4933-bbbf-f0f7add0bbf0" providerId="ADAL" clId="{0B759213-DF7F-4E39-963B-F1DBCE5E8E3F}" dt="2023-10-30T09:42:20.046" v="409" actId="1076"/>
          <ac:spMkLst>
            <pc:docMk/>
            <pc:sldMk cId="3300936134" sldId="329"/>
            <ac:spMk id="6" creationId="{F96A477F-1DC8-2C88-67F0-C7C4AF7E92E2}"/>
          </ac:spMkLst>
        </pc:spChg>
        <pc:spChg chg="add mod">
          <ac:chgData name="Anna Bartošková" userId="bd17b96e-e46f-4933-bbbf-f0f7add0bbf0" providerId="ADAL" clId="{0B759213-DF7F-4E39-963B-F1DBCE5E8E3F}" dt="2023-10-30T09:48:20.517" v="419" actId="1076"/>
          <ac:spMkLst>
            <pc:docMk/>
            <pc:sldMk cId="3300936134" sldId="329"/>
            <ac:spMk id="7" creationId="{FB34F30D-9C3E-CCD0-4550-CDD3AFAFE809}"/>
          </ac:spMkLst>
        </pc:spChg>
        <pc:spChg chg="add mod">
          <ac:chgData name="Anna Bartošková" userId="bd17b96e-e46f-4933-bbbf-f0f7add0bbf0" providerId="ADAL" clId="{0B759213-DF7F-4E39-963B-F1DBCE5E8E3F}" dt="2023-10-30T09:48:25.247" v="420" actId="1076"/>
          <ac:spMkLst>
            <pc:docMk/>
            <pc:sldMk cId="3300936134" sldId="329"/>
            <ac:spMk id="8" creationId="{310965ED-8F68-F910-3E0B-A30CB528DB3B}"/>
          </ac:spMkLst>
        </pc:spChg>
        <pc:spChg chg="add mod">
          <ac:chgData name="Anna Bartošková" userId="bd17b96e-e46f-4933-bbbf-f0f7add0bbf0" providerId="ADAL" clId="{0B759213-DF7F-4E39-963B-F1DBCE5E8E3F}" dt="2023-10-30T09:48:38.585" v="424" actId="1076"/>
          <ac:spMkLst>
            <pc:docMk/>
            <pc:sldMk cId="3300936134" sldId="329"/>
            <ac:spMk id="9" creationId="{88E7C4BE-26CD-550D-A0B7-B05B305591C5}"/>
          </ac:spMkLst>
        </pc:spChg>
        <pc:spChg chg="add mod">
          <ac:chgData name="Anna Bartošková" userId="bd17b96e-e46f-4933-bbbf-f0f7add0bbf0" providerId="ADAL" clId="{0B759213-DF7F-4E39-963B-F1DBCE5E8E3F}" dt="2023-10-30T09:48:36.663" v="423" actId="1076"/>
          <ac:spMkLst>
            <pc:docMk/>
            <pc:sldMk cId="3300936134" sldId="329"/>
            <ac:spMk id="10" creationId="{DC20DC7E-646F-211A-C198-1FA720F86DA4}"/>
          </ac:spMkLst>
        </pc:spChg>
        <pc:spChg chg="add mod">
          <ac:chgData name="Anna Bartošková" userId="bd17b96e-e46f-4933-bbbf-f0f7add0bbf0" providerId="ADAL" clId="{0B759213-DF7F-4E39-963B-F1DBCE5E8E3F}" dt="2023-10-30T09:48:33.601" v="422" actId="1076"/>
          <ac:spMkLst>
            <pc:docMk/>
            <pc:sldMk cId="3300936134" sldId="329"/>
            <ac:spMk id="11" creationId="{01F889FF-4D66-D832-2309-1D4A46F5136F}"/>
          </ac:spMkLst>
        </pc:spChg>
        <pc:spChg chg="add mod">
          <ac:chgData name="Anna Bartošková" userId="bd17b96e-e46f-4933-bbbf-f0f7add0bbf0" providerId="ADAL" clId="{0B759213-DF7F-4E39-963B-F1DBCE5E8E3F}" dt="2023-10-30T09:42:26.994" v="411" actId="1076"/>
          <ac:spMkLst>
            <pc:docMk/>
            <pc:sldMk cId="3300936134" sldId="329"/>
            <ac:spMk id="12" creationId="{0D17A886-6663-8F52-4E1B-A2FE56D47F91}"/>
          </ac:spMkLst>
        </pc:spChg>
        <pc:spChg chg="add mod">
          <ac:chgData name="Anna Bartošková" userId="bd17b96e-e46f-4933-bbbf-f0f7add0bbf0" providerId="ADAL" clId="{0B759213-DF7F-4E39-963B-F1DBCE5E8E3F}" dt="2023-10-30T09:48:29.805" v="421" actId="1076"/>
          <ac:spMkLst>
            <pc:docMk/>
            <pc:sldMk cId="3300936134" sldId="329"/>
            <ac:spMk id="13" creationId="{1AB1FA72-8670-83A9-AC70-D6BCA48417CE}"/>
          </ac:spMkLst>
        </pc:spChg>
        <pc:spChg chg="add mod">
          <ac:chgData name="Anna Bartošková" userId="bd17b96e-e46f-4933-bbbf-f0f7add0bbf0" providerId="ADAL" clId="{0B759213-DF7F-4E39-963B-F1DBCE5E8E3F}" dt="2023-10-30T09:48:57.089" v="451" actId="20577"/>
          <ac:spMkLst>
            <pc:docMk/>
            <pc:sldMk cId="3300936134" sldId="329"/>
            <ac:spMk id="14" creationId="{5D6DA422-FADC-DAAC-CCE0-26911BA9ACF8}"/>
          </ac:spMkLst>
        </pc:spChg>
        <pc:spChg chg="add mod">
          <ac:chgData name="Anna Bartošková" userId="bd17b96e-e46f-4933-bbbf-f0f7add0bbf0" providerId="ADAL" clId="{0B759213-DF7F-4E39-963B-F1DBCE5E8E3F}" dt="2023-10-30T09:54:47.863" v="648" actId="1076"/>
          <ac:spMkLst>
            <pc:docMk/>
            <pc:sldMk cId="3300936134" sldId="329"/>
            <ac:spMk id="15" creationId="{B89F2944-06AF-7C59-EBD6-BA0B456476D8}"/>
          </ac:spMkLst>
        </pc:spChg>
        <pc:picChg chg="mod">
          <ac:chgData name="Anna Bartošková" userId="bd17b96e-e46f-4933-bbbf-f0f7add0bbf0" providerId="ADAL" clId="{0B759213-DF7F-4E39-963B-F1DBCE5E8E3F}" dt="2023-10-30T09:20:19.042" v="195" actId="1076"/>
          <ac:picMkLst>
            <pc:docMk/>
            <pc:sldMk cId="3300936134" sldId="329"/>
            <ac:picMk id="2050" creationId="{407B8DB4-50B1-CCD6-55A7-BB2490B0210B}"/>
          </ac:picMkLst>
        </pc:picChg>
      </pc:sldChg>
      <pc:sldChg chg="del">
        <pc:chgData name="Anna Bartošková" userId="bd17b96e-e46f-4933-bbbf-f0f7add0bbf0" providerId="ADAL" clId="{0B759213-DF7F-4E39-963B-F1DBCE5E8E3F}" dt="2023-10-30T09:49:59.962" v="493" actId="47"/>
        <pc:sldMkLst>
          <pc:docMk/>
          <pc:sldMk cId="4172026410" sldId="330"/>
        </pc:sldMkLst>
      </pc:sldChg>
      <pc:sldChg chg="addSp delSp modSp mod delAnim modAnim">
        <pc:chgData name="Anna Bartošková" userId="bd17b96e-e46f-4933-bbbf-f0f7add0bbf0" providerId="ADAL" clId="{0B759213-DF7F-4E39-963B-F1DBCE5E8E3F}" dt="2023-10-30T10:41:56.622" v="747" actId="1076"/>
        <pc:sldMkLst>
          <pc:docMk/>
          <pc:sldMk cId="3064248160" sldId="337"/>
        </pc:sldMkLst>
        <pc:spChg chg="mod">
          <ac:chgData name="Anna Bartošková" userId="bd17b96e-e46f-4933-bbbf-f0f7add0bbf0" providerId="ADAL" clId="{0B759213-DF7F-4E39-963B-F1DBCE5E8E3F}" dt="2023-10-30T10:40:43.895" v="721" actId="1076"/>
          <ac:spMkLst>
            <pc:docMk/>
            <pc:sldMk cId="3064248160" sldId="337"/>
            <ac:spMk id="2" creationId="{91B04FDA-F546-0D2A-6CBB-9C313B17E74A}"/>
          </ac:spMkLst>
        </pc:spChg>
        <pc:spChg chg="add del mod">
          <ac:chgData name="Anna Bartošková" userId="bd17b96e-e46f-4933-bbbf-f0f7add0bbf0" providerId="ADAL" clId="{0B759213-DF7F-4E39-963B-F1DBCE5E8E3F}" dt="2023-10-30T10:38:54.641" v="702" actId="478"/>
          <ac:spMkLst>
            <pc:docMk/>
            <pc:sldMk cId="3064248160" sldId="337"/>
            <ac:spMk id="5" creationId="{6A87FB12-C4FB-1743-FDDF-1FD9200CC690}"/>
          </ac:spMkLst>
        </pc:spChg>
        <pc:spChg chg="del">
          <ac:chgData name="Anna Bartošková" userId="bd17b96e-e46f-4933-bbbf-f0f7add0bbf0" providerId="ADAL" clId="{0B759213-DF7F-4E39-963B-F1DBCE5E8E3F}" dt="2023-10-30T10:30:59.946" v="671" actId="478"/>
          <ac:spMkLst>
            <pc:docMk/>
            <pc:sldMk cId="3064248160" sldId="337"/>
            <ac:spMk id="6" creationId="{F8B519D1-7581-1898-FDF0-F29C07BBB5A9}"/>
          </ac:spMkLst>
        </pc:spChg>
        <pc:spChg chg="add mod">
          <ac:chgData name="Anna Bartošková" userId="bd17b96e-e46f-4933-bbbf-f0f7add0bbf0" providerId="ADAL" clId="{0B759213-DF7F-4E39-963B-F1DBCE5E8E3F}" dt="2023-10-30T10:41:56.622" v="747" actId="1076"/>
          <ac:spMkLst>
            <pc:docMk/>
            <pc:sldMk cId="3064248160" sldId="337"/>
            <ac:spMk id="12" creationId="{B0432A41-B5AA-C722-AA97-16384494B9EF}"/>
          </ac:spMkLst>
        </pc:spChg>
        <pc:picChg chg="add del mod">
          <ac:chgData name="Anna Bartošková" userId="bd17b96e-e46f-4933-bbbf-f0f7add0bbf0" providerId="ADAL" clId="{0B759213-DF7F-4E39-963B-F1DBCE5E8E3F}" dt="2023-10-30T10:40:40.337" v="720" actId="1076"/>
          <ac:picMkLst>
            <pc:docMk/>
            <pc:sldMk cId="3064248160" sldId="337"/>
            <ac:picMk id="3" creationId="{9897BF9E-C22F-E29D-A6F0-BE53B1F42C0F}"/>
          </ac:picMkLst>
        </pc:picChg>
        <pc:picChg chg="add del mod">
          <ac:chgData name="Anna Bartošková" userId="bd17b96e-e46f-4933-bbbf-f0f7add0bbf0" providerId="ADAL" clId="{0B759213-DF7F-4E39-963B-F1DBCE5E8E3F}" dt="2023-10-30T10:31:40.832" v="683" actId="478"/>
          <ac:picMkLst>
            <pc:docMk/>
            <pc:sldMk cId="3064248160" sldId="337"/>
            <ac:picMk id="4" creationId="{F4F8A146-B61E-4568-6B1B-DDB8B78EE78E}"/>
          </ac:picMkLst>
        </pc:picChg>
        <pc:picChg chg="add del mod modCrop">
          <ac:chgData name="Anna Bartošková" userId="bd17b96e-e46f-4933-bbbf-f0f7add0bbf0" providerId="ADAL" clId="{0B759213-DF7F-4E39-963B-F1DBCE5E8E3F}" dt="2023-10-30T10:40:26.033" v="714" actId="478"/>
          <ac:picMkLst>
            <pc:docMk/>
            <pc:sldMk cId="3064248160" sldId="337"/>
            <ac:picMk id="8" creationId="{065ED363-07BC-A84C-A10A-5F16FD5C7E6A}"/>
          </ac:picMkLst>
        </pc:picChg>
        <pc:picChg chg="add mod modCrop">
          <ac:chgData name="Anna Bartošková" userId="bd17b96e-e46f-4933-bbbf-f0f7add0bbf0" providerId="ADAL" clId="{0B759213-DF7F-4E39-963B-F1DBCE5E8E3F}" dt="2023-10-30T10:40:38.818" v="719" actId="1076"/>
          <ac:picMkLst>
            <pc:docMk/>
            <pc:sldMk cId="3064248160" sldId="337"/>
            <ac:picMk id="10" creationId="{B7FC34DB-111F-38D3-0B11-6DDB1476E51C}"/>
          </ac:picMkLst>
        </pc:picChg>
      </pc:sldChg>
      <pc:sldChg chg="addSp delSp modSp mod ord">
        <pc:chgData name="Anna Bartošková" userId="bd17b96e-e46f-4933-bbbf-f0f7add0bbf0" providerId="ADAL" clId="{0B759213-DF7F-4E39-963B-F1DBCE5E8E3F}" dt="2023-11-03T09:49:40.134" v="1217" actId="1076"/>
        <pc:sldMkLst>
          <pc:docMk/>
          <pc:sldMk cId="861347534" sldId="338"/>
        </pc:sldMkLst>
        <pc:spChg chg="add mod">
          <ac:chgData name="Anna Bartošková" userId="bd17b96e-e46f-4933-bbbf-f0f7add0bbf0" providerId="ADAL" clId="{0B759213-DF7F-4E39-963B-F1DBCE5E8E3F}" dt="2023-11-03T09:49:40.134" v="1217" actId="1076"/>
          <ac:spMkLst>
            <pc:docMk/>
            <pc:sldMk cId="861347534" sldId="338"/>
            <ac:spMk id="7" creationId="{A3CA0209-A5D6-5111-143A-A23A63EC143A}"/>
          </ac:spMkLst>
        </pc:spChg>
        <pc:picChg chg="del">
          <ac:chgData name="Anna Bartošková" userId="bd17b96e-e46f-4933-bbbf-f0f7add0bbf0" providerId="ADAL" clId="{0B759213-DF7F-4E39-963B-F1DBCE5E8E3F}" dt="2023-11-03T09:49:22.359" v="1213" actId="478"/>
          <ac:picMkLst>
            <pc:docMk/>
            <pc:sldMk cId="861347534" sldId="338"/>
            <ac:picMk id="4" creationId="{579232CC-0D26-8F8A-DA90-F36B6A053EE8}"/>
          </ac:picMkLst>
        </pc:picChg>
        <pc:picChg chg="add mod">
          <ac:chgData name="Anna Bartošková" userId="bd17b96e-e46f-4933-bbbf-f0f7add0bbf0" providerId="ADAL" clId="{0B759213-DF7F-4E39-963B-F1DBCE5E8E3F}" dt="2023-11-03T09:49:27.456" v="1215" actId="1076"/>
          <ac:picMkLst>
            <pc:docMk/>
            <pc:sldMk cId="861347534" sldId="338"/>
            <ac:picMk id="6" creationId="{7194F9EA-6FD1-95F7-18D4-84504428AC85}"/>
          </ac:picMkLst>
        </pc:picChg>
      </pc:sldChg>
      <pc:sldChg chg="addSp delSp del mod ord">
        <pc:chgData name="Anna Bartošková" userId="bd17b96e-e46f-4933-bbbf-f0f7add0bbf0" providerId="ADAL" clId="{0B759213-DF7F-4E39-963B-F1DBCE5E8E3F}" dt="2023-11-23T06:19:13.218" v="3747" actId="47"/>
        <pc:sldMkLst>
          <pc:docMk/>
          <pc:sldMk cId="1116223984" sldId="339"/>
        </pc:sldMkLst>
        <pc:picChg chg="add del">
          <ac:chgData name="Anna Bartošková" userId="bd17b96e-e46f-4933-bbbf-f0f7add0bbf0" providerId="ADAL" clId="{0B759213-DF7F-4E39-963B-F1DBCE5E8E3F}" dt="2023-11-03T09:46:28.649" v="1146" actId="478"/>
          <ac:picMkLst>
            <pc:docMk/>
            <pc:sldMk cId="1116223984" sldId="339"/>
            <ac:picMk id="5" creationId="{5BCDEEE2-76FC-A686-0AD0-EEEEB73DC3B1}"/>
          </ac:picMkLst>
        </pc:picChg>
      </pc:sldChg>
      <pc:sldChg chg="modSp mod ord">
        <pc:chgData name="Anna Bartošková" userId="bd17b96e-e46f-4933-bbbf-f0f7add0bbf0" providerId="ADAL" clId="{0B759213-DF7F-4E39-963B-F1DBCE5E8E3F}" dt="2023-11-03T09:40:49.988" v="1134" actId="1076"/>
        <pc:sldMkLst>
          <pc:docMk/>
          <pc:sldMk cId="3922212627" sldId="340"/>
        </pc:sldMkLst>
        <pc:spChg chg="mod">
          <ac:chgData name="Anna Bartošková" userId="bd17b96e-e46f-4933-bbbf-f0f7add0bbf0" providerId="ADAL" clId="{0B759213-DF7F-4E39-963B-F1DBCE5E8E3F}" dt="2023-11-03T09:40:49.988" v="1134" actId="1076"/>
          <ac:spMkLst>
            <pc:docMk/>
            <pc:sldMk cId="3922212627" sldId="340"/>
            <ac:spMk id="2" creationId="{24127DD8-DA0E-8E0B-55C2-BBBEC5056473}"/>
          </ac:spMkLst>
        </pc:spChg>
      </pc:sldChg>
      <pc:sldChg chg="addSp delSp modSp add mod ord">
        <pc:chgData name="Anna Bartošková" userId="bd17b96e-e46f-4933-bbbf-f0f7add0bbf0" providerId="ADAL" clId="{0B759213-DF7F-4E39-963B-F1DBCE5E8E3F}" dt="2023-10-30T09:30:15.887" v="247" actId="1076"/>
        <pc:sldMkLst>
          <pc:docMk/>
          <pc:sldMk cId="578409377" sldId="341"/>
        </pc:sldMkLst>
        <pc:spChg chg="mod">
          <ac:chgData name="Anna Bartošková" userId="bd17b96e-e46f-4933-bbbf-f0f7add0bbf0" providerId="ADAL" clId="{0B759213-DF7F-4E39-963B-F1DBCE5E8E3F}" dt="2023-10-30T09:28:47.919" v="230" actId="6549"/>
          <ac:spMkLst>
            <pc:docMk/>
            <pc:sldMk cId="578409377" sldId="341"/>
            <ac:spMk id="2" creationId="{91B04FDA-F546-0D2A-6CBB-9C313B17E74A}"/>
          </ac:spMkLst>
        </pc:spChg>
        <pc:spChg chg="add del mod">
          <ac:chgData name="Anna Bartošková" userId="bd17b96e-e46f-4933-bbbf-f0f7add0bbf0" providerId="ADAL" clId="{0B759213-DF7F-4E39-963B-F1DBCE5E8E3F}" dt="2023-10-30T09:28:05.915" v="214" actId="478"/>
          <ac:spMkLst>
            <pc:docMk/>
            <pc:sldMk cId="578409377" sldId="341"/>
            <ac:spMk id="5" creationId="{ABD188DC-E995-3B90-DA8C-ED2B923ABC52}"/>
          </ac:spMkLst>
        </pc:spChg>
        <pc:spChg chg="del">
          <ac:chgData name="Anna Bartošková" userId="bd17b96e-e46f-4933-bbbf-f0f7add0bbf0" providerId="ADAL" clId="{0B759213-DF7F-4E39-963B-F1DBCE5E8E3F}" dt="2023-10-30T09:26:28.482" v="202" actId="478"/>
          <ac:spMkLst>
            <pc:docMk/>
            <pc:sldMk cId="578409377" sldId="341"/>
            <ac:spMk id="6" creationId="{F8B519D1-7581-1898-FDF0-F29C07BBB5A9}"/>
          </ac:spMkLst>
        </pc:spChg>
        <pc:spChg chg="add del mod">
          <ac:chgData name="Anna Bartošková" userId="bd17b96e-e46f-4933-bbbf-f0f7add0bbf0" providerId="ADAL" clId="{0B759213-DF7F-4E39-963B-F1DBCE5E8E3F}" dt="2023-10-30T09:29:38.244" v="234" actId="478"/>
          <ac:spMkLst>
            <pc:docMk/>
            <pc:sldMk cId="578409377" sldId="341"/>
            <ac:spMk id="8" creationId="{CB3BCE83-0530-270C-0691-D33C24ADBC7F}"/>
          </ac:spMkLst>
        </pc:spChg>
        <pc:spChg chg="add mod">
          <ac:chgData name="Anna Bartošková" userId="bd17b96e-e46f-4933-bbbf-f0f7add0bbf0" providerId="ADAL" clId="{0B759213-DF7F-4E39-963B-F1DBCE5E8E3F}" dt="2023-10-30T09:29:48.307" v="242" actId="1076"/>
          <ac:spMkLst>
            <pc:docMk/>
            <pc:sldMk cId="578409377" sldId="341"/>
            <ac:spMk id="10" creationId="{A29A29EC-AFD2-A25F-57EA-BDAD3B482AB5}"/>
          </ac:spMkLst>
        </pc:spChg>
        <pc:picChg chg="del">
          <ac:chgData name="Anna Bartošková" userId="bd17b96e-e46f-4933-bbbf-f0f7add0bbf0" providerId="ADAL" clId="{0B759213-DF7F-4E39-963B-F1DBCE5E8E3F}" dt="2023-10-30T09:27:07.719" v="211" actId="478"/>
          <ac:picMkLst>
            <pc:docMk/>
            <pc:sldMk cId="578409377" sldId="341"/>
            <ac:picMk id="3" creationId="{9897BF9E-C22F-E29D-A6F0-BE53B1F42C0F}"/>
          </ac:picMkLst>
        </pc:picChg>
        <pc:picChg chg="add mod modCrop">
          <ac:chgData name="Anna Bartošková" userId="bd17b96e-e46f-4933-bbbf-f0f7add0bbf0" providerId="ADAL" clId="{0B759213-DF7F-4E39-963B-F1DBCE5E8E3F}" dt="2023-10-30T09:30:15.887" v="247" actId="1076"/>
          <ac:picMkLst>
            <pc:docMk/>
            <pc:sldMk cId="578409377" sldId="341"/>
            <ac:picMk id="12" creationId="{69EC6F76-1B9E-34E6-BB1E-A139DB51CEFB}"/>
          </ac:picMkLst>
        </pc:picChg>
        <pc:picChg chg="add mod">
          <ac:chgData name="Anna Bartošková" userId="bd17b96e-e46f-4933-bbbf-f0f7add0bbf0" providerId="ADAL" clId="{0B759213-DF7F-4E39-963B-F1DBCE5E8E3F}" dt="2023-10-30T09:29:01.427" v="233" actId="1076"/>
          <ac:picMkLst>
            <pc:docMk/>
            <pc:sldMk cId="578409377" sldId="341"/>
            <ac:picMk id="1026" creationId="{4F40CFD4-352B-6FB3-F88C-6ADB7DAF4BA9}"/>
          </ac:picMkLst>
        </pc:picChg>
      </pc:sldChg>
      <pc:sldChg chg="addSp delSp modSp add mod">
        <pc:chgData name="Anna Bartošková" userId="bd17b96e-e46f-4933-bbbf-f0f7add0bbf0" providerId="ADAL" clId="{0B759213-DF7F-4E39-963B-F1DBCE5E8E3F}" dt="2023-10-30T09:56:52.460" v="669" actId="478"/>
        <pc:sldMkLst>
          <pc:docMk/>
          <pc:sldMk cId="224242171" sldId="342"/>
        </pc:sldMkLst>
        <pc:spChg chg="mod">
          <ac:chgData name="Anna Bartošková" userId="bd17b96e-e46f-4933-bbbf-f0f7add0bbf0" providerId="ADAL" clId="{0B759213-DF7F-4E39-963B-F1DBCE5E8E3F}" dt="2023-10-30T09:49:24.124" v="466" actId="20577"/>
          <ac:spMkLst>
            <pc:docMk/>
            <pc:sldMk cId="224242171" sldId="342"/>
            <ac:spMk id="2" creationId="{91B04FDA-F546-0D2A-6CBB-9C313B17E74A}"/>
          </ac:spMkLst>
        </pc:spChg>
        <pc:spChg chg="mod">
          <ac:chgData name="Anna Bartošková" userId="bd17b96e-e46f-4933-bbbf-f0f7add0bbf0" providerId="ADAL" clId="{0B759213-DF7F-4E39-963B-F1DBCE5E8E3F}" dt="2023-10-30T09:49:54.965" v="492" actId="1076"/>
          <ac:spMkLst>
            <pc:docMk/>
            <pc:sldMk cId="224242171" sldId="342"/>
            <ac:spMk id="3" creationId="{33AF8414-9893-6C06-F0CB-E68D4CF36DAB}"/>
          </ac:spMkLst>
        </pc:spChg>
        <pc:spChg chg="mod">
          <ac:chgData name="Anna Bartošková" userId="bd17b96e-e46f-4933-bbbf-f0f7add0bbf0" providerId="ADAL" clId="{0B759213-DF7F-4E39-963B-F1DBCE5E8E3F}" dt="2023-10-30T09:52:41.376" v="573" actId="20577"/>
          <ac:spMkLst>
            <pc:docMk/>
            <pc:sldMk cId="224242171" sldId="342"/>
            <ac:spMk id="4" creationId="{38F2A72D-5CA8-5026-23D1-68CD471FFDA4}"/>
          </ac:spMkLst>
        </pc:spChg>
        <pc:spChg chg="mod">
          <ac:chgData name="Anna Bartošková" userId="bd17b96e-e46f-4933-bbbf-f0f7add0bbf0" providerId="ADAL" clId="{0B759213-DF7F-4E39-963B-F1DBCE5E8E3F}" dt="2023-10-30T09:53:32.118" v="601" actId="20577"/>
          <ac:spMkLst>
            <pc:docMk/>
            <pc:sldMk cId="224242171" sldId="342"/>
            <ac:spMk id="5" creationId="{114574C5-ADC5-5AD5-3B9D-355A6B326ED7}"/>
          </ac:spMkLst>
        </pc:spChg>
        <pc:spChg chg="mod">
          <ac:chgData name="Anna Bartošková" userId="bd17b96e-e46f-4933-bbbf-f0f7add0bbf0" providerId="ADAL" clId="{0B759213-DF7F-4E39-963B-F1DBCE5E8E3F}" dt="2023-10-30T09:51:52.818" v="545" actId="20577"/>
          <ac:spMkLst>
            <pc:docMk/>
            <pc:sldMk cId="224242171" sldId="342"/>
            <ac:spMk id="6" creationId="{F96A477F-1DC8-2C88-67F0-C7C4AF7E92E2}"/>
          </ac:spMkLst>
        </pc:spChg>
        <pc:spChg chg="mod">
          <ac:chgData name="Anna Bartošková" userId="bd17b96e-e46f-4933-bbbf-f0f7add0bbf0" providerId="ADAL" clId="{0B759213-DF7F-4E39-963B-F1DBCE5E8E3F}" dt="2023-10-30T09:54:19.616" v="644" actId="14100"/>
          <ac:spMkLst>
            <pc:docMk/>
            <pc:sldMk cId="224242171" sldId="342"/>
            <ac:spMk id="7" creationId="{FB34F30D-9C3E-CCD0-4550-CDD3AFAFE809}"/>
          </ac:spMkLst>
        </pc:spChg>
        <pc:spChg chg="mod">
          <ac:chgData name="Anna Bartošková" userId="bd17b96e-e46f-4933-bbbf-f0f7add0bbf0" providerId="ADAL" clId="{0B759213-DF7F-4E39-963B-F1DBCE5E8E3F}" dt="2023-10-30T09:54:22.006" v="646" actId="1038"/>
          <ac:spMkLst>
            <pc:docMk/>
            <pc:sldMk cId="224242171" sldId="342"/>
            <ac:spMk id="8" creationId="{310965ED-8F68-F910-3E0B-A30CB528DB3B}"/>
          </ac:spMkLst>
        </pc:spChg>
        <pc:spChg chg="mod">
          <ac:chgData name="Anna Bartošková" userId="bd17b96e-e46f-4933-bbbf-f0f7add0bbf0" providerId="ADAL" clId="{0B759213-DF7F-4E39-963B-F1DBCE5E8E3F}" dt="2023-10-30T09:52:36.750" v="569" actId="14100"/>
          <ac:spMkLst>
            <pc:docMk/>
            <pc:sldMk cId="224242171" sldId="342"/>
            <ac:spMk id="9" creationId="{88E7C4BE-26CD-550D-A0B7-B05B305591C5}"/>
          </ac:spMkLst>
        </pc:spChg>
        <pc:spChg chg="mod">
          <ac:chgData name="Anna Bartošková" userId="bd17b96e-e46f-4933-bbbf-f0f7add0bbf0" providerId="ADAL" clId="{0B759213-DF7F-4E39-963B-F1DBCE5E8E3F}" dt="2023-10-30T09:56:50.819" v="668" actId="14100"/>
          <ac:spMkLst>
            <pc:docMk/>
            <pc:sldMk cId="224242171" sldId="342"/>
            <ac:spMk id="10" creationId="{DC20DC7E-646F-211A-C198-1FA720F86DA4}"/>
          </ac:spMkLst>
        </pc:spChg>
        <pc:spChg chg="mod">
          <ac:chgData name="Anna Bartošková" userId="bd17b96e-e46f-4933-bbbf-f0f7add0bbf0" providerId="ADAL" clId="{0B759213-DF7F-4E39-963B-F1DBCE5E8E3F}" dt="2023-10-30T09:53:36.526" v="608" actId="20577"/>
          <ac:spMkLst>
            <pc:docMk/>
            <pc:sldMk cId="224242171" sldId="342"/>
            <ac:spMk id="11" creationId="{01F889FF-4D66-D832-2309-1D4A46F5136F}"/>
          </ac:spMkLst>
        </pc:spChg>
        <pc:spChg chg="mod">
          <ac:chgData name="Anna Bartošková" userId="bd17b96e-e46f-4933-bbbf-f0f7add0bbf0" providerId="ADAL" clId="{0B759213-DF7F-4E39-963B-F1DBCE5E8E3F}" dt="2023-10-30T09:51:57.883" v="555" actId="20577"/>
          <ac:spMkLst>
            <pc:docMk/>
            <pc:sldMk cId="224242171" sldId="342"/>
            <ac:spMk id="12" creationId="{0D17A886-6663-8F52-4E1B-A2FE56D47F91}"/>
          </ac:spMkLst>
        </pc:spChg>
        <pc:spChg chg="mod">
          <ac:chgData name="Anna Bartošková" userId="bd17b96e-e46f-4933-bbbf-f0f7add0bbf0" providerId="ADAL" clId="{0B759213-DF7F-4E39-963B-F1DBCE5E8E3F}" dt="2023-10-30T09:53:05.541" v="586" actId="20577"/>
          <ac:spMkLst>
            <pc:docMk/>
            <pc:sldMk cId="224242171" sldId="342"/>
            <ac:spMk id="13" creationId="{1AB1FA72-8670-83A9-AC70-D6BCA48417CE}"/>
          </ac:spMkLst>
        </pc:spChg>
        <pc:spChg chg="del">
          <ac:chgData name="Anna Bartošková" userId="bd17b96e-e46f-4933-bbbf-f0f7add0bbf0" providerId="ADAL" clId="{0B759213-DF7F-4E39-963B-F1DBCE5E8E3F}" dt="2023-10-30T09:56:52.460" v="669" actId="478"/>
          <ac:spMkLst>
            <pc:docMk/>
            <pc:sldMk cId="224242171" sldId="342"/>
            <ac:spMk id="14" creationId="{5D6DA422-FADC-DAAC-CCE0-26911BA9ACF8}"/>
          </ac:spMkLst>
        </pc:spChg>
        <pc:picChg chg="add mod">
          <ac:chgData name="Anna Bartošková" userId="bd17b96e-e46f-4933-bbbf-f0f7add0bbf0" providerId="ADAL" clId="{0B759213-DF7F-4E39-963B-F1DBCE5E8E3F}" dt="2023-10-30T09:49:14.324" v="455" actId="1076"/>
          <ac:picMkLst>
            <pc:docMk/>
            <pc:sldMk cId="224242171" sldId="342"/>
            <ac:picMk id="15" creationId="{FB06CA6A-2D7D-4F94-8206-40B78C428B1A}"/>
          </ac:picMkLst>
        </pc:picChg>
        <pc:picChg chg="del">
          <ac:chgData name="Anna Bartošková" userId="bd17b96e-e46f-4933-bbbf-f0f7add0bbf0" providerId="ADAL" clId="{0B759213-DF7F-4E39-963B-F1DBCE5E8E3F}" dt="2023-10-30T09:49:12.067" v="453" actId="478"/>
          <ac:picMkLst>
            <pc:docMk/>
            <pc:sldMk cId="224242171" sldId="342"/>
            <ac:picMk id="2050" creationId="{407B8DB4-50B1-CCD6-55A7-BB2490B0210B}"/>
          </ac:picMkLst>
        </pc:picChg>
      </pc:sldChg>
      <pc:sldChg chg="addSp delSp modSp add mod ord delAnim modAnim">
        <pc:chgData name="Anna Bartošková" userId="bd17b96e-e46f-4933-bbbf-f0f7add0bbf0" providerId="ADAL" clId="{0B759213-DF7F-4E39-963B-F1DBCE5E8E3F}" dt="2023-10-30T11:42:36.734" v="1077" actId="1076"/>
        <pc:sldMkLst>
          <pc:docMk/>
          <pc:sldMk cId="108601667" sldId="343"/>
        </pc:sldMkLst>
        <pc:picChg chg="del">
          <ac:chgData name="Anna Bartošková" userId="bd17b96e-e46f-4933-bbbf-f0f7add0bbf0" providerId="ADAL" clId="{0B759213-DF7F-4E39-963B-F1DBCE5E8E3F}" dt="2023-10-30T10:48:40.479" v="748" actId="478"/>
          <ac:picMkLst>
            <pc:docMk/>
            <pc:sldMk cId="108601667" sldId="343"/>
            <ac:picMk id="3" creationId="{9897BF9E-C22F-E29D-A6F0-BE53B1F42C0F}"/>
          </ac:picMkLst>
        </pc:picChg>
        <pc:picChg chg="del">
          <ac:chgData name="Anna Bartošková" userId="bd17b96e-e46f-4933-bbbf-f0f7add0bbf0" providerId="ADAL" clId="{0B759213-DF7F-4E39-963B-F1DBCE5E8E3F}" dt="2023-10-30T11:42:10.751" v="1072" actId="478"/>
          <ac:picMkLst>
            <pc:docMk/>
            <pc:sldMk cId="108601667" sldId="343"/>
            <ac:picMk id="4" creationId="{F4F8A146-B61E-4568-6B1B-DDB8B78EE78E}"/>
          </ac:picMkLst>
        </pc:picChg>
        <pc:picChg chg="add mod">
          <ac:chgData name="Anna Bartošková" userId="bd17b96e-e46f-4933-bbbf-f0f7add0bbf0" providerId="ADAL" clId="{0B759213-DF7F-4E39-963B-F1DBCE5E8E3F}" dt="2023-10-30T11:42:36.734" v="1077" actId="1076"/>
          <ac:picMkLst>
            <pc:docMk/>
            <pc:sldMk cId="108601667" sldId="343"/>
            <ac:picMk id="5" creationId="{8D2D738C-C4BF-BEE1-6CB8-6C5FA9A05EE0}"/>
          </ac:picMkLst>
        </pc:picChg>
      </pc:sldChg>
      <pc:sldChg chg="delSp modSp add del mod">
        <pc:chgData name="Anna Bartošková" userId="bd17b96e-e46f-4933-bbbf-f0f7add0bbf0" providerId="ADAL" clId="{0B759213-DF7F-4E39-963B-F1DBCE5E8E3F}" dt="2023-10-30T10:26:53.027" v="670" actId="47"/>
        <pc:sldMkLst>
          <pc:docMk/>
          <pc:sldMk cId="2966371057" sldId="343"/>
        </pc:sldMkLst>
        <pc:spChg chg="mod">
          <ac:chgData name="Anna Bartošková" userId="bd17b96e-e46f-4933-bbbf-f0f7add0bbf0" providerId="ADAL" clId="{0B759213-DF7F-4E39-963B-F1DBCE5E8E3F}" dt="2023-10-30T09:50:15.834" v="511" actId="20577"/>
          <ac:spMkLst>
            <pc:docMk/>
            <pc:sldMk cId="2966371057" sldId="343"/>
            <ac:spMk id="2" creationId="{91B04FDA-F546-0D2A-6CBB-9C313B17E74A}"/>
          </ac:spMkLst>
        </pc:spChg>
        <pc:spChg chg="mod">
          <ac:chgData name="Anna Bartošková" userId="bd17b96e-e46f-4933-bbbf-f0f7add0bbf0" providerId="ADAL" clId="{0B759213-DF7F-4E39-963B-F1DBCE5E8E3F}" dt="2023-10-30T09:50:39.125" v="524" actId="6549"/>
          <ac:spMkLst>
            <pc:docMk/>
            <pc:sldMk cId="2966371057" sldId="343"/>
            <ac:spMk id="3" creationId="{33AF8414-9893-6C06-F0CB-E68D4CF36DAB}"/>
          </ac:spMkLst>
        </pc:spChg>
        <pc:spChg chg="del">
          <ac:chgData name="Anna Bartošková" userId="bd17b96e-e46f-4933-bbbf-f0f7add0bbf0" providerId="ADAL" clId="{0B759213-DF7F-4E39-963B-F1DBCE5E8E3F}" dt="2023-10-30T09:50:22.234" v="512" actId="478"/>
          <ac:spMkLst>
            <pc:docMk/>
            <pc:sldMk cId="2966371057" sldId="343"/>
            <ac:spMk id="4" creationId="{38F2A72D-5CA8-5026-23D1-68CD471FFDA4}"/>
          </ac:spMkLst>
        </pc:spChg>
        <pc:spChg chg="del">
          <ac:chgData name="Anna Bartošková" userId="bd17b96e-e46f-4933-bbbf-f0f7add0bbf0" providerId="ADAL" clId="{0B759213-DF7F-4E39-963B-F1DBCE5E8E3F}" dt="2023-10-30T09:50:28.434" v="518" actId="478"/>
          <ac:spMkLst>
            <pc:docMk/>
            <pc:sldMk cId="2966371057" sldId="343"/>
            <ac:spMk id="5" creationId="{114574C5-ADC5-5AD5-3B9D-355A6B326ED7}"/>
          </ac:spMkLst>
        </pc:spChg>
        <pc:spChg chg="del">
          <ac:chgData name="Anna Bartošková" userId="bd17b96e-e46f-4933-bbbf-f0f7add0bbf0" providerId="ADAL" clId="{0B759213-DF7F-4E39-963B-F1DBCE5E8E3F}" dt="2023-10-30T09:50:23.414" v="513" actId="478"/>
          <ac:spMkLst>
            <pc:docMk/>
            <pc:sldMk cId="2966371057" sldId="343"/>
            <ac:spMk id="6" creationId="{F96A477F-1DC8-2C88-67F0-C7C4AF7E92E2}"/>
          </ac:spMkLst>
        </pc:spChg>
        <pc:spChg chg="del">
          <ac:chgData name="Anna Bartošková" userId="bd17b96e-e46f-4933-bbbf-f0f7add0bbf0" providerId="ADAL" clId="{0B759213-DF7F-4E39-963B-F1DBCE5E8E3F}" dt="2023-10-30T09:50:29.817" v="519" actId="478"/>
          <ac:spMkLst>
            <pc:docMk/>
            <pc:sldMk cId="2966371057" sldId="343"/>
            <ac:spMk id="7" creationId="{FB34F30D-9C3E-CCD0-4550-CDD3AFAFE809}"/>
          </ac:spMkLst>
        </pc:spChg>
        <pc:spChg chg="del">
          <ac:chgData name="Anna Bartošková" userId="bd17b96e-e46f-4933-bbbf-f0f7add0bbf0" providerId="ADAL" clId="{0B759213-DF7F-4E39-963B-F1DBCE5E8E3F}" dt="2023-10-30T09:50:31.009" v="520" actId="478"/>
          <ac:spMkLst>
            <pc:docMk/>
            <pc:sldMk cId="2966371057" sldId="343"/>
            <ac:spMk id="8" creationId="{310965ED-8F68-F910-3E0B-A30CB528DB3B}"/>
          </ac:spMkLst>
        </pc:spChg>
        <pc:spChg chg="del">
          <ac:chgData name="Anna Bartošková" userId="bd17b96e-e46f-4933-bbbf-f0f7add0bbf0" providerId="ADAL" clId="{0B759213-DF7F-4E39-963B-F1DBCE5E8E3F}" dt="2023-10-30T09:50:25.218" v="515" actId="478"/>
          <ac:spMkLst>
            <pc:docMk/>
            <pc:sldMk cId="2966371057" sldId="343"/>
            <ac:spMk id="9" creationId="{88E7C4BE-26CD-550D-A0B7-B05B305591C5}"/>
          </ac:spMkLst>
        </pc:spChg>
        <pc:spChg chg="del">
          <ac:chgData name="Anna Bartošková" userId="bd17b96e-e46f-4933-bbbf-f0f7add0bbf0" providerId="ADAL" clId="{0B759213-DF7F-4E39-963B-F1DBCE5E8E3F}" dt="2023-10-30T09:50:31.762" v="521" actId="478"/>
          <ac:spMkLst>
            <pc:docMk/>
            <pc:sldMk cId="2966371057" sldId="343"/>
            <ac:spMk id="10" creationId="{DC20DC7E-646F-211A-C198-1FA720F86DA4}"/>
          </ac:spMkLst>
        </pc:spChg>
        <pc:spChg chg="del">
          <ac:chgData name="Anna Bartošková" userId="bd17b96e-e46f-4933-bbbf-f0f7add0bbf0" providerId="ADAL" clId="{0B759213-DF7F-4E39-963B-F1DBCE5E8E3F}" dt="2023-10-30T09:50:26.305" v="516" actId="478"/>
          <ac:spMkLst>
            <pc:docMk/>
            <pc:sldMk cId="2966371057" sldId="343"/>
            <ac:spMk id="11" creationId="{01F889FF-4D66-D832-2309-1D4A46F5136F}"/>
          </ac:spMkLst>
        </pc:spChg>
        <pc:spChg chg="del">
          <ac:chgData name="Anna Bartošková" userId="bd17b96e-e46f-4933-bbbf-f0f7add0bbf0" providerId="ADAL" clId="{0B759213-DF7F-4E39-963B-F1DBCE5E8E3F}" dt="2023-10-30T09:50:24.110" v="514" actId="478"/>
          <ac:spMkLst>
            <pc:docMk/>
            <pc:sldMk cId="2966371057" sldId="343"/>
            <ac:spMk id="12" creationId="{0D17A886-6663-8F52-4E1B-A2FE56D47F91}"/>
          </ac:spMkLst>
        </pc:spChg>
        <pc:spChg chg="del">
          <ac:chgData name="Anna Bartošková" userId="bd17b96e-e46f-4933-bbbf-f0f7add0bbf0" providerId="ADAL" clId="{0B759213-DF7F-4E39-963B-F1DBCE5E8E3F}" dt="2023-10-30T09:50:27.267" v="517" actId="478"/>
          <ac:spMkLst>
            <pc:docMk/>
            <pc:sldMk cId="2966371057" sldId="343"/>
            <ac:spMk id="13" creationId="{1AB1FA72-8670-83A9-AC70-D6BCA48417CE}"/>
          </ac:spMkLst>
        </pc:spChg>
        <pc:spChg chg="del">
          <ac:chgData name="Anna Bartošková" userId="bd17b96e-e46f-4933-bbbf-f0f7add0bbf0" providerId="ADAL" clId="{0B759213-DF7F-4E39-963B-F1DBCE5E8E3F}" dt="2023-10-30T09:50:32.960" v="522" actId="478"/>
          <ac:spMkLst>
            <pc:docMk/>
            <pc:sldMk cId="2966371057" sldId="343"/>
            <ac:spMk id="14" creationId="{5D6DA422-FADC-DAAC-CCE0-26911BA9ACF8}"/>
          </ac:spMkLst>
        </pc:spChg>
        <pc:picChg chg="del">
          <ac:chgData name="Anna Bartošková" userId="bd17b96e-e46f-4933-bbbf-f0f7add0bbf0" providerId="ADAL" clId="{0B759213-DF7F-4E39-963B-F1DBCE5E8E3F}" dt="2023-10-30T09:50:34.857" v="523" actId="478"/>
          <ac:picMkLst>
            <pc:docMk/>
            <pc:sldMk cId="2966371057" sldId="343"/>
            <ac:picMk id="15" creationId="{FB06CA6A-2D7D-4F94-8206-40B78C428B1A}"/>
          </ac:picMkLst>
        </pc:picChg>
      </pc:sldChg>
      <pc:sldChg chg="addSp delSp modSp add mod">
        <pc:chgData name="Anna Bartošková" userId="bd17b96e-e46f-4933-bbbf-f0f7add0bbf0" providerId="ADAL" clId="{0B759213-DF7F-4E39-963B-F1DBCE5E8E3F}" dt="2023-10-30T10:41:45.987" v="742" actId="14100"/>
        <pc:sldMkLst>
          <pc:docMk/>
          <pc:sldMk cId="947376730" sldId="344"/>
        </pc:sldMkLst>
        <pc:spChg chg="add mod">
          <ac:chgData name="Anna Bartošková" userId="bd17b96e-e46f-4933-bbbf-f0f7add0bbf0" providerId="ADAL" clId="{0B759213-DF7F-4E39-963B-F1DBCE5E8E3F}" dt="2023-10-30T10:41:45.987" v="742" actId="14100"/>
          <ac:spMkLst>
            <pc:docMk/>
            <pc:sldMk cId="947376730" sldId="344"/>
            <ac:spMk id="6" creationId="{A775F3E3-A62D-8529-82E3-8A02DB4398A6}"/>
          </ac:spMkLst>
        </pc:spChg>
        <pc:picChg chg="add mod modCrop">
          <ac:chgData name="Anna Bartošková" userId="bd17b96e-e46f-4933-bbbf-f0f7add0bbf0" providerId="ADAL" clId="{0B759213-DF7F-4E39-963B-F1DBCE5E8E3F}" dt="2023-10-30T10:41:21.795" v="729" actId="1076"/>
          <ac:picMkLst>
            <pc:docMk/>
            <pc:sldMk cId="947376730" sldId="344"/>
            <ac:picMk id="5" creationId="{27846AC2-7A5D-F0BB-B258-4821F9B8A8D4}"/>
          </ac:picMkLst>
        </pc:picChg>
        <pc:picChg chg="del">
          <ac:chgData name="Anna Bartošková" userId="bd17b96e-e46f-4933-bbbf-f0f7add0bbf0" providerId="ADAL" clId="{0B759213-DF7F-4E39-963B-F1DBCE5E8E3F}" dt="2023-10-30T10:40:49.507" v="723" actId="478"/>
          <ac:picMkLst>
            <pc:docMk/>
            <pc:sldMk cId="947376730" sldId="344"/>
            <ac:picMk id="10" creationId="{B7FC34DB-111F-38D3-0B11-6DDB1476E51C}"/>
          </ac:picMkLst>
        </pc:picChg>
      </pc:sldChg>
      <pc:sldChg chg="modSp add mod ord">
        <pc:chgData name="Anna Bartošková" userId="bd17b96e-e46f-4933-bbbf-f0f7add0bbf0" providerId="ADAL" clId="{0B759213-DF7F-4E39-963B-F1DBCE5E8E3F}" dt="2023-11-03T09:41:01.567" v="1138"/>
        <pc:sldMkLst>
          <pc:docMk/>
          <pc:sldMk cId="1122319589" sldId="345"/>
        </pc:sldMkLst>
        <pc:spChg chg="mod">
          <ac:chgData name="Anna Bartošková" userId="bd17b96e-e46f-4933-bbbf-f0f7add0bbf0" providerId="ADAL" clId="{0B759213-DF7F-4E39-963B-F1DBCE5E8E3F}" dt="2023-10-30T11:05:53.671" v="931" actId="1076"/>
          <ac:spMkLst>
            <pc:docMk/>
            <pc:sldMk cId="1122319589" sldId="345"/>
            <ac:spMk id="2" creationId="{3A9390D8-E7DB-19DF-40A1-53876893AEDA}"/>
          </ac:spMkLst>
        </pc:spChg>
        <pc:spChg chg="mod">
          <ac:chgData name="Anna Bartošková" userId="bd17b96e-e46f-4933-bbbf-f0f7add0bbf0" providerId="ADAL" clId="{0B759213-DF7F-4E39-963B-F1DBCE5E8E3F}" dt="2023-10-30T11:05:51.781" v="930" actId="1076"/>
          <ac:spMkLst>
            <pc:docMk/>
            <pc:sldMk cId="1122319589" sldId="345"/>
            <ac:spMk id="3" creationId="{A0C60A8B-5019-3F1C-104C-EB52FF8C483B}"/>
          </ac:spMkLst>
        </pc:spChg>
        <pc:spChg chg="mod">
          <ac:chgData name="Anna Bartošková" userId="bd17b96e-e46f-4933-bbbf-f0f7add0bbf0" providerId="ADAL" clId="{0B759213-DF7F-4E39-963B-F1DBCE5E8E3F}" dt="2023-10-30T11:05:46.561" v="929" actId="1076"/>
          <ac:spMkLst>
            <pc:docMk/>
            <pc:sldMk cId="1122319589" sldId="345"/>
            <ac:spMk id="5" creationId="{BFA2BCFA-F2E2-9367-AA99-AD4A3D140668}"/>
          </ac:spMkLst>
        </pc:spChg>
        <pc:picChg chg="mod">
          <ac:chgData name="Anna Bartošková" userId="bd17b96e-e46f-4933-bbbf-f0f7add0bbf0" providerId="ADAL" clId="{0B759213-DF7F-4E39-963B-F1DBCE5E8E3F}" dt="2023-10-30T11:05:43.850" v="928" actId="1076"/>
          <ac:picMkLst>
            <pc:docMk/>
            <pc:sldMk cId="1122319589" sldId="345"/>
            <ac:picMk id="4" creationId="{BD906906-5E5C-D961-C308-AB7B2FEAAD0F}"/>
          </ac:picMkLst>
        </pc:picChg>
      </pc:sldChg>
      <pc:sldChg chg="addSp delSp modSp add mod ord">
        <pc:chgData name="Anna Bartošková" userId="bd17b96e-e46f-4933-bbbf-f0f7add0bbf0" providerId="ADAL" clId="{0B759213-DF7F-4E39-963B-F1DBCE5E8E3F}" dt="2023-11-03T09:41:00.326" v="1136"/>
        <pc:sldMkLst>
          <pc:docMk/>
          <pc:sldMk cId="3123939312" sldId="346"/>
        </pc:sldMkLst>
        <pc:spChg chg="mod">
          <ac:chgData name="Anna Bartošková" userId="bd17b96e-e46f-4933-bbbf-f0f7add0bbf0" providerId="ADAL" clId="{0B759213-DF7F-4E39-963B-F1DBCE5E8E3F}" dt="2023-10-30T11:09:01.582" v="959" actId="20577"/>
          <ac:spMkLst>
            <pc:docMk/>
            <pc:sldMk cId="3123939312" sldId="346"/>
            <ac:spMk id="2" creationId="{3A9390D8-E7DB-19DF-40A1-53876893AEDA}"/>
          </ac:spMkLst>
        </pc:spChg>
        <pc:spChg chg="mod">
          <ac:chgData name="Anna Bartošková" userId="bd17b96e-e46f-4933-bbbf-f0f7add0bbf0" providerId="ADAL" clId="{0B759213-DF7F-4E39-963B-F1DBCE5E8E3F}" dt="2023-10-30T11:24:14.721" v="1064" actId="27636"/>
          <ac:spMkLst>
            <pc:docMk/>
            <pc:sldMk cId="3123939312" sldId="346"/>
            <ac:spMk id="3" creationId="{A0C60A8B-5019-3F1C-104C-EB52FF8C483B}"/>
          </ac:spMkLst>
        </pc:spChg>
        <pc:spChg chg="add mod">
          <ac:chgData name="Anna Bartošková" userId="bd17b96e-e46f-4933-bbbf-f0f7add0bbf0" providerId="ADAL" clId="{0B759213-DF7F-4E39-963B-F1DBCE5E8E3F}" dt="2023-10-30T11:23:13.671" v="1055" actId="1076"/>
          <ac:spMkLst>
            <pc:docMk/>
            <pc:sldMk cId="3123939312" sldId="346"/>
            <ac:spMk id="8" creationId="{378E5B17-68B9-39D1-3B7C-55CA95F9E43F}"/>
          </ac:spMkLst>
        </pc:spChg>
        <pc:picChg chg="add del mod modCrop">
          <ac:chgData name="Anna Bartošková" userId="bd17b96e-e46f-4933-bbbf-f0f7add0bbf0" providerId="ADAL" clId="{0B759213-DF7F-4E39-963B-F1DBCE5E8E3F}" dt="2023-10-30T11:20:31.640" v="1036" actId="478"/>
          <ac:picMkLst>
            <pc:docMk/>
            <pc:sldMk cId="3123939312" sldId="346"/>
            <ac:picMk id="5" creationId="{B296AA9B-1E91-9260-F1C9-14DF76326996}"/>
          </ac:picMkLst>
        </pc:picChg>
        <pc:picChg chg="add del mod modCrop">
          <ac:chgData name="Anna Bartošková" userId="bd17b96e-e46f-4933-bbbf-f0f7add0bbf0" providerId="ADAL" clId="{0B759213-DF7F-4E39-963B-F1DBCE5E8E3F}" dt="2023-10-30T11:20:32.231" v="1038" actId="478"/>
          <ac:picMkLst>
            <pc:docMk/>
            <pc:sldMk cId="3123939312" sldId="346"/>
            <ac:picMk id="6" creationId="{D121EE1A-461F-F04D-693E-C34500155A8B}"/>
          </ac:picMkLst>
        </pc:picChg>
        <pc:picChg chg="add mod">
          <ac:chgData name="Anna Bartošková" userId="bd17b96e-e46f-4933-bbbf-f0f7add0bbf0" providerId="ADAL" clId="{0B759213-DF7F-4E39-963B-F1DBCE5E8E3F}" dt="2023-10-30T11:09:34.119" v="1008" actId="1076"/>
          <ac:picMkLst>
            <pc:docMk/>
            <pc:sldMk cId="3123939312" sldId="346"/>
            <ac:picMk id="4098" creationId="{6621D180-2F08-CAB6-C578-D9856430A471}"/>
          </ac:picMkLst>
        </pc:picChg>
        <pc:picChg chg="add del mod">
          <ac:chgData name="Anna Bartošková" userId="bd17b96e-e46f-4933-bbbf-f0f7add0bbf0" providerId="ADAL" clId="{0B759213-DF7F-4E39-963B-F1DBCE5E8E3F}" dt="2023-10-30T11:20:43.825" v="1041" actId="478"/>
          <ac:picMkLst>
            <pc:docMk/>
            <pc:sldMk cId="3123939312" sldId="346"/>
            <ac:picMk id="4100" creationId="{59474CB2-300C-911B-5E16-3A66AAE8A519}"/>
          </ac:picMkLst>
        </pc:picChg>
        <pc:picChg chg="add mod">
          <ac:chgData name="Anna Bartošková" userId="bd17b96e-e46f-4933-bbbf-f0f7add0bbf0" providerId="ADAL" clId="{0B759213-DF7F-4E39-963B-F1DBCE5E8E3F}" dt="2023-10-30T11:22:40.747" v="1045" actId="1076"/>
          <ac:picMkLst>
            <pc:docMk/>
            <pc:sldMk cId="3123939312" sldId="346"/>
            <ac:picMk id="4102" creationId="{DF8D302E-70EB-9182-9B3C-7A7F9070F8CE}"/>
          </ac:picMkLst>
        </pc:picChg>
      </pc:sldChg>
      <pc:sldChg chg="delSp modSp add del mod">
        <pc:chgData name="Anna Bartošková" userId="bd17b96e-e46f-4933-bbbf-f0f7add0bbf0" providerId="ADAL" clId="{0B759213-DF7F-4E39-963B-F1DBCE5E8E3F}" dt="2023-11-06T07:37:12.478" v="2290" actId="47"/>
        <pc:sldMkLst>
          <pc:docMk/>
          <pc:sldMk cId="3381470427" sldId="347"/>
        </pc:sldMkLst>
        <pc:spChg chg="del mod">
          <ac:chgData name="Anna Bartošková" userId="bd17b96e-e46f-4933-bbbf-f0f7add0bbf0" providerId="ADAL" clId="{0B759213-DF7F-4E39-963B-F1DBCE5E8E3F}" dt="2023-11-03T09:36:35.166" v="1083" actId="478"/>
          <ac:spMkLst>
            <pc:docMk/>
            <pc:sldMk cId="3381470427" sldId="347"/>
            <ac:spMk id="4" creationId="{38F2A72D-5CA8-5026-23D1-68CD471FFDA4}"/>
          </ac:spMkLst>
        </pc:spChg>
        <pc:spChg chg="del">
          <ac:chgData name="Anna Bartošková" userId="bd17b96e-e46f-4933-bbbf-f0f7add0bbf0" providerId="ADAL" clId="{0B759213-DF7F-4E39-963B-F1DBCE5E8E3F}" dt="2023-11-03T09:36:36.330" v="1084" actId="478"/>
          <ac:spMkLst>
            <pc:docMk/>
            <pc:sldMk cId="3381470427" sldId="347"/>
            <ac:spMk id="5" creationId="{114574C5-ADC5-5AD5-3B9D-355A6B326ED7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6" creationId="{F96A477F-1DC8-2C88-67F0-C7C4AF7E92E2}"/>
          </ac:spMkLst>
        </pc:spChg>
        <pc:spChg chg="del">
          <ac:chgData name="Anna Bartošková" userId="bd17b96e-e46f-4933-bbbf-f0f7add0bbf0" providerId="ADAL" clId="{0B759213-DF7F-4E39-963B-F1DBCE5E8E3F}" dt="2023-11-03T09:36:37.591" v="1085" actId="478"/>
          <ac:spMkLst>
            <pc:docMk/>
            <pc:sldMk cId="3381470427" sldId="347"/>
            <ac:spMk id="7" creationId="{FB34F30D-9C3E-CCD0-4550-CDD3AFAFE809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8" creationId="{310965ED-8F68-F910-3E0B-A30CB528DB3B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9" creationId="{88E7C4BE-26CD-550D-A0B7-B05B305591C5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10" creationId="{DC20DC7E-646F-211A-C198-1FA720F86DA4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11" creationId="{01F889FF-4D66-D832-2309-1D4A46F5136F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12" creationId="{0D17A886-6663-8F52-4E1B-A2FE56D47F91}"/>
          </ac:spMkLst>
        </pc:spChg>
        <pc:spChg chg="del">
          <ac:chgData name="Anna Bartošková" userId="bd17b96e-e46f-4933-bbbf-f0f7add0bbf0" providerId="ADAL" clId="{0B759213-DF7F-4E39-963B-F1DBCE5E8E3F}" dt="2023-11-03T09:36:29.150" v="1081" actId="478"/>
          <ac:spMkLst>
            <pc:docMk/>
            <pc:sldMk cId="3381470427" sldId="347"/>
            <ac:spMk id="13" creationId="{1AB1FA72-8670-83A9-AC70-D6BCA48417CE}"/>
          </ac:spMkLst>
        </pc:spChg>
        <pc:picChg chg="del">
          <ac:chgData name="Anna Bartošková" userId="bd17b96e-e46f-4933-bbbf-f0f7add0bbf0" providerId="ADAL" clId="{0B759213-DF7F-4E39-963B-F1DBCE5E8E3F}" dt="2023-11-03T09:36:50.829" v="1091" actId="478"/>
          <ac:picMkLst>
            <pc:docMk/>
            <pc:sldMk cId="3381470427" sldId="347"/>
            <ac:picMk id="15" creationId="{FB06CA6A-2D7D-4F94-8206-40B78C428B1A}"/>
          </ac:picMkLst>
        </pc:picChg>
      </pc:sldChg>
      <pc:sldChg chg="delSp add del mod">
        <pc:chgData name="Anna Bartošková" userId="bd17b96e-e46f-4933-bbbf-f0f7add0bbf0" providerId="ADAL" clId="{0B759213-DF7F-4E39-963B-F1DBCE5E8E3F}" dt="2023-11-06T07:37:13.456" v="2291" actId="47"/>
        <pc:sldMkLst>
          <pc:docMk/>
          <pc:sldMk cId="683407095" sldId="348"/>
        </pc:sldMkLst>
        <pc:spChg chg="del">
          <ac:chgData name="Anna Bartošková" userId="bd17b96e-e46f-4933-bbbf-f0f7add0bbf0" providerId="ADAL" clId="{0B759213-DF7F-4E39-963B-F1DBCE5E8E3F}" dt="2023-11-03T09:36:42.470" v="1086" actId="478"/>
          <ac:spMkLst>
            <pc:docMk/>
            <pc:sldMk cId="683407095" sldId="348"/>
            <ac:spMk id="4" creationId="{38F2A72D-5CA8-5026-23D1-68CD471FFDA4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5" creationId="{114574C5-ADC5-5AD5-3B9D-355A6B326ED7}"/>
          </ac:spMkLst>
        </pc:spChg>
        <pc:spChg chg="del">
          <ac:chgData name="Anna Bartošková" userId="bd17b96e-e46f-4933-bbbf-f0f7add0bbf0" providerId="ADAL" clId="{0B759213-DF7F-4E39-963B-F1DBCE5E8E3F}" dt="2023-11-03T09:36:43.711" v="1087" actId="478"/>
          <ac:spMkLst>
            <pc:docMk/>
            <pc:sldMk cId="683407095" sldId="348"/>
            <ac:spMk id="6" creationId="{F96A477F-1DC8-2C88-67F0-C7C4AF7E92E2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7" creationId="{FB34F30D-9C3E-CCD0-4550-CDD3AFAFE809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8" creationId="{310965ED-8F68-F910-3E0B-A30CB528DB3B}"/>
          </ac:spMkLst>
        </pc:spChg>
        <pc:spChg chg="del">
          <ac:chgData name="Anna Bartošková" userId="bd17b96e-e46f-4933-bbbf-f0f7add0bbf0" providerId="ADAL" clId="{0B759213-DF7F-4E39-963B-F1DBCE5E8E3F}" dt="2023-11-03T09:36:46.804" v="1089" actId="478"/>
          <ac:spMkLst>
            <pc:docMk/>
            <pc:sldMk cId="683407095" sldId="348"/>
            <ac:spMk id="9" creationId="{88E7C4BE-26CD-550D-A0B7-B05B305591C5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10" creationId="{DC20DC7E-646F-211A-C198-1FA720F86DA4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11" creationId="{01F889FF-4D66-D832-2309-1D4A46F5136F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12" creationId="{0D17A886-6663-8F52-4E1B-A2FE56D47F91}"/>
          </ac:spMkLst>
        </pc:spChg>
        <pc:spChg chg="del">
          <ac:chgData name="Anna Bartošková" userId="bd17b96e-e46f-4933-bbbf-f0f7add0bbf0" providerId="ADAL" clId="{0B759213-DF7F-4E39-963B-F1DBCE5E8E3F}" dt="2023-11-03T09:36:45.747" v="1088" actId="478"/>
          <ac:spMkLst>
            <pc:docMk/>
            <pc:sldMk cId="683407095" sldId="348"/>
            <ac:spMk id="13" creationId="{1AB1FA72-8670-83A9-AC70-D6BCA48417CE}"/>
          </ac:spMkLst>
        </pc:spChg>
        <pc:picChg chg="del">
          <ac:chgData name="Anna Bartošková" userId="bd17b96e-e46f-4933-bbbf-f0f7add0bbf0" providerId="ADAL" clId="{0B759213-DF7F-4E39-963B-F1DBCE5E8E3F}" dt="2023-11-03T09:36:47.514" v="1090" actId="478"/>
          <ac:picMkLst>
            <pc:docMk/>
            <pc:sldMk cId="683407095" sldId="348"/>
            <ac:picMk id="15" creationId="{FB06CA6A-2D7D-4F94-8206-40B78C428B1A}"/>
          </ac:picMkLst>
        </pc:picChg>
      </pc:sldChg>
      <pc:sldChg chg="add">
        <pc:chgData name="Anna Bartošková" userId="bd17b96e-e46f-4933-bbbf-f0f7add0bbf0" providerId="ADAL" clId="{0B759213-DF7F-4E39-963B-F1DBCE5E8E3F}" dt="2023-11-03T09:39:28.565" v="1096" actId="2890"/>
        <pc:sldMkLst>
          <pc:docMk/>
          <pc:sldMk cId="155562519" sldId="349"/>
        </pc:sldMkLst>
      </pc:sldChg>
      <pc:sldChg chg="addSp delSp modSp add mod modAnim">
        <pc:chgData name="Anna Bartošková" userId="bd17b96e-e46f-4933-bbbf-f0f7add0bbf0" providerId="ADAL" clId="{0B759213-DF7F-4E39-963B-F1DBCE5E8E3F}" dt="2023-11-03T10:41:28.390" v="1320" actId="20577"/>
        <pc:sldMkLst>
          <pc:docMk/>
          <pc:sldMk cId="2658514277" sldId="350"/>
        </pc:sldMkLst>
        <pc:spChg chg="mod">
          <ac:chgData name="Anna Bartošková" userId="bd17b96e-e46f-4933-bbbf-f0f7add0bbf0" providerId="ADAL" clId="{0B759213-DF7F-4E39-963B-F1DBCE5E8E3F}" dt="2023-11-03T10:41:28.390" v="1320" actId="20577"/>
          <ac:spMkLst>
            <pc:docMk/>
            <pc:sldMk cId="2658514277" sldId="350"/>
            <ac:spMk id="2" creationId="{495EA263-3BCE-624A-B80A-C2C14D146D1F}"/>
          </ac:spMkLst>
        </pc:spChg>
        <pc:spChg chg="del">
          <ac:chgData name="Anna Bartošková" userId="bd17b96e-e46f-4933-bbbf-f0f7add0bbf0" providerId="ADAL" clId="{0B759213-DF7F-4E39-963B-F1DBCE5E8E3F}" dt="2023-11-03T09:46:45.907" v="1177" actId="478"/>
          <ac:spMkLst>
            <pc:docMk/>
            <pc:sldMk cId="2658514277" sldId="350"/>
            <ac:spMk id="4" creationId="{421EAE28-AFA7-A421-624C-FA2E545FE083}"/>
          </ac:spMkLst>
        </pc:spChg>
        <pc:spChg chg="del">
          <ac:chgData name="Anna Bartošková" userId="bd17b96e-e46f-4933-bbbf-f0f7add0bbf0" providerId="ADAL" clId="{0B759213-DF7F-4E39-963B-F1DBCE5E8E3F}" dt="2023-11-03T09:47:12.516" v="1191" actId="478"/>
          <ac:spMkLst>
            <pc:docMk/>
            <pc:sldMk cId="2658514277" sldId="350"/>
            <ac:spMk id="6" creationId="{11C2EFE6-1122-B483-62F5-C05AF5A4AFF3}"/>
          </ac:spMkLst>
        </pc:spChg>
        <pc:spChg chg="del">
          <ac:chgData name="Anna Bartošková" userId="bd17b96e-e46f-4933-bbbf-f0f7add0bbf0" providerId="ADAL" clId="{0B759213-DF7F-4E39-963B-F1DBCE5E8E3F}" dt="2023-11-03T09:46:44.781" v="1176" actId="478"/>
          <ac:spMkLst>
            <pc:docMk/>
            <pc:sldMk cId="2658514277" sldId="350"/>
            <ac:spMk id="8" creationId="{4A6BF2B4-F3C1-1301-1134-3651506066E5}"/>
          </ac:spMkLst>
        </pc:spChg>
        <pc:spChg chg="add mod">
          <ac:chgData name="Anna Bartošková" userId="bd17b96e-e46f-4933-bbbf-f0f7add0bbf0" providerId="ADAL" clId="{0B759213-DF7F-4E39-963B-F1DBCE5E8E3F}" dt="2023-11-03T10:40:12.583" v="1316" actId="1076"/>
          <ac:spMkLst>
            <pc:docMk/>
            <pc:sldMk cId="2658514277" sldId="350"/>
            <ac:spMk id="9" creationId="{839F4CFC-998D-9165-CF3B-4E0B01ACB868}"/>
          </ac:spMkLst>
        </pc:spChg>
        <pc:picChg chg="add del mod">
          <ac:chgData name="Anna Bartošková" userId="bd17b96e-e46f-4933-bbbf-f0f7add0bbf0" providerId="ADAL" clId="{0B759213-DF7F-4E39-963B-F1DBCE5E8E3F}" dt="2023-11-03T10:39:47.561" v="1306" actId="478"/>
          <ac:picMkLst>
            <pc:docMk/>
            <pc:sldMk cId="2658514277" sldId="350"/>
            <ac:picMk id="5" creationId="{B56C1E91-66CD-065E-B0A3-1972F8F36F52}"/>
          </ac:picMkLst>
        </pc:picChg>
        <pc:picChg chg="add del mod">
          <ac:chgData name="Anna Bartošková" userId="bd17b96e-e46f-4933-bbbf-f0f7add0bbf0" providerId="ADAL" clId="{0B759213-DF7F-4E39-963B-F1DBCE5E8E3F}" dt="2023-11-03T09:50:11.308" v="1243" actId="478"/>
          <ac:picMkLst>
            <pc:docMk/>
            <pc:sldMk cId="2658514277" sldId="350"/>
            <ac:picMk id="11" creationId="{23C177B6-0DE4-0CB0-E23E-447CDE26F160}"/>
          </ac:picMkLst>
        </pc:picChg>
        <pc:picChg chg="add mod">
          <ac:chgData name="Anna Bartošková" userId="bd17b96e-e46f-4933-bbbf-f0f7add0bbf0" providerId="ADAL" clId="{0B759213-DF7F-4E39-963B-F1DBCE5E8E3F}" dt="2023-11-03T10:40:10.163" v="1315" actId="14100"/>
          <ac:picMkLst>
            <pc:docMk/>
            <pc:sldMk cId="2658514277" sldId="350"/>
            <ac:picMk id="13" creationId="{72C8B7C1-8609-88AE-7854-615F778E77DD}"/>
          </ac:picMkLst>
        </pc:picChg>
        <pc:picChg chg="add mod">
          <ac:chgData name="Anna Bartošková" userId="bd17b96e-e46f-4933-bbbf-f0f7add0bbf0" providerId="ADAL" clId="{0B759213-DF7F-4E39-963B-F1DBCE5E8E3F}" dt="2023-11-03T10:38:27.578" v="1305" actId="1076"/>
          <ac:picMkLst>
            <pc:docMk/>
            <pc:sldMk cId="2658514277" sldId="350"/>
            <ac:picMk id="1026" creationId="{F58DB47D-083F-1D99-10B0-60FA08725BA8}"/>
          </ac:picMkLst>
        </pc:picChg>
        <pc:picChg chg="del">
          <ac:chgData name="Anna Bartošková" userId="bd17b96e-e46f-4933-bbbf-f0f7add0bbf0" providerId="ADAL" clId="{0B759213-DF7F-4E39-963B-F1DBCE5E8E3F}" dt="2023-11-03T09:46:43.116" v="1175" actId="478"/>
          <ac:picMkLst>
            <pc:docMk/>
            <pc:sldMk cId="2658514277" sldId="350"/>
            <ac:picMk id="7170" creationId="{05052B60-5E47-DD8B-CD8E-8D089C536CD8}"/>
          </ac:picMkLst>
        </pc:picChg>
        <pc:picChg chg="del">
          <ac:chgData name="Anna Bartošková" userId="bd17b96e-e46f-4933-bbbf-f0f7add0bbf0" providerId="ADAL" clId="{0B759213-DF7F-4E39-963B-F1DBCE5E8E3F}" dt="2023-11-03T09:46:42.568" v="1174" actId="478"/>
          <ac:picMkLst>
            <pc:docMk/>
            <pc:sldMk cId="2658514277" sldId="350"/>
            <ac:picMk id="7172" creationId="{FDA9482C-EAF3-68CF-D92B-D3BFBB00C4A4}"/>
          </ac:picMkLst>
        </pc:picChg>
      </pc:sldChg>
      <pc:sldChg chg="add del">
        <pc:chgData name="Anna Bartošková" userId="bd17b96e-e46f-4933-bbbf-f0f7add0bbf0" providerId="ADAL" clId="{0B759213-DF7F-4E39-963B-F1DBCE5E8E3F}" dt="2023-11-03T09:46:55.685" v="1187"/>
        <pc:sldMkLst>
          <pc:docMk/>
          <pc:sldMk cId="3535324223" sldId="351"/>
        </pc:sldMkLst>
      </pc:sldChg>
      <pc:sldChg chg="addSp delSp modSp add mod">
        <pc:chgData name="Anna Bartošková" userId="bd17b96e-e46f-4933-bbbf-f0f7add0bbf0" providerId="ADAL" clId="{0B759213-DF7F-4E39-963B-F1DBCE5E8E3F}" dt="2023-11-03T10:37:03.093" v="1302" actId="1076"/>
        <pc:sldMkLst>
          <pc:docMk/>
          <pc:sldMk cId="3589290470" sldId="351"/>
        </pc:sldMkLst>
        <pc:spChg chg="mod">
          <ac:chgData name="Anna Bartošková" userId="bd17b96e-e46f-4933-bbbf-f0f7add0bbf0" providerId="ADAL" clId="{0B759213-DF7F-4E39-963B-F1DBCE5E8E3F}" dt="2023-11-03T09:50:02.534" v="1242" actId="20577"/>
          <ac:spMkLst>
            <pc:docMk/>
            <pc:sldMk cId="3589290470" sldId="351"/>
            <ac:spMk id="3" creationId="{6C69CF7D-B118-9D5E-1F9A-9D2F99FC9C9B}"/>
          </ac:spMkLst>
        </pc:spChg>
        <pc:spChg chg="add mod">
          <ac:chgData name="Anna Bartošková" userId="bd17b96e-e46f-4933-bbbf-f0f7add0bbf0" providerId="ADAL" clId="{0B759213-DF7F-4E39-963B-F1DBCE5E8E3F}" dt="2023-11-03T10:32:06.069" v="1296" actId="14100"/>
          <ac:spMkLst>
            <pc:docMk/>
            <pc:sldMk cId="3589290470" sldId="351"/>
            <ac:spMk id="13" creationId="{663493FC-31BB-DD25-9AD8-5EA7C9111232}"/>
          </ac:spMkLst>
        </pc:spChg>
        <pc:spChg chg="add mod">
          <ac:chgData name="Anna Bartošková" userId="bd17b96e-e46f-4933-bbbf-f0f7add0bbf0" providerId="ADAL" clId="{0B759213-DF7F-4E39-963B-F1DBCE5E8E3F}" dt="2023-11-03T10:37:03.093" v="1302" actId="1076"/>
          <ac:spMkLst>
            <pc:docMk/>
            <pc:sldMk cId="3589290470" sldId="351"/>
            <ac:spMk id="15" creationId="{6AFACB26-0453-1D47-A743-0D34121E3022}"/>
          </ac:spMkLst>
        </pc:spChg>
        <pc:picChg chg="del mod">
          <ac:chgData name="Anna Bartošková" userId="bd17b96e-e46f-4933-bbbf-f0f7add0bbf0" providerId="ADAL" clId="{0B759213-DF7F-4E39-963B-F1DBCE5E8E3F}" dt="2023-11-03T10:23:55.827" v="1256" actId="478"/>
          <ac:picMkLst>
            <pc:docMk/>
            <pc:sldMk cId="3589290470" sldId="351"/>
            <ac:picMk id="2" creationId="{B39E1391-8014-F362-666A-CBFB4CB7ED52}"/>
          </ac:picMkLst>
        </pc:picChg>
        <pc:picChg chg="del mod">
          <ac:chgData name="Anna Bartošková" userId="bd17b96e-e46f-4933-bbbf-f0f7add0bbf0" providerId="ADAL" clId="{0B759213-DF7F-4E39-963B-F1DBCE5E8E3F}" dt="2023-11-03T10:21:05.190" v="1245" actId="478"/>
          <ac:picMkLst>
            <pc:docMk/>
            <pc:sldMk cId="3589290470" sldId="351"/>
            <ac:picMk id="4" creationId="{579232CC-0D26-8F8A-DA90-F36B6A053EE8}"/>
          </ac:picMkLst>
        </pc:picChg>
        <pc:picChg chg="add mod modCrop">
          <ac:chgData name="Anna Bartošková" userId="bd17b96e-e46f-4933-bbbf-f0f7add0bbf0" providerId="ADAL" clId="{0B759213-DF7F-4E39-963B-F1DBCE5E8E3F}" dt="2023-11-03T10:32:13.471" v="1298" actId="1076"/>
          <ac:picMkLst>
            <pc:docMk/>
            <pc:sldMk cId="3589290470" sldId="351"/>
            <ac:picMk id="6" creationId="{D5A2FAB0-FEF7-9BAB-DBCF-BECCBE722081}"/>
          </ac:picMkLst>
        </pc:picChg>
        <pc:picChg chg="add mod modCrop">
          <ac:chgData name="Anna Bartošková" userId="bd17b96e-e46f-4933-bbbf-f0f7add0bbf0" providerId="ADAL" clId="{0B759213-DF7F-4E39-963B-F1DBCE5E8E3F}" dt="2023-11-03T10:29:07.476" v="1274" actId="1076"/>
          <ac:picMkLst>
            <pc:docMk/>
            <pc:sldMk cId="3589290470" sldId="351"/>
            <ac:picMk id="7" creationId="{527925F4-2D05-DC51-6FAF-0CE27432B008}"/>
          </ac:picMkLst>
        </pc:picChg>
        <pc:picChg chg="add mod modCrop">
          <ac:chgData name="Anna Bartošková" userId="bd17b96e-e46f-4933-bbbf-f0f7add0bbf0" providerId="ADAL" clId="{0B759213-DF7F-4E39-963B-F1DBCE5E8E3F}" dt="2023-11-03T10:31:24.005" v="1285" actId="1076"/>
          <ac:picMkLst>
            <pc:docMk/>
            <pc:sldMk cId="3589290470" sldId="351"/>
            <ac:picMk id="9" creationId="{1B06B6EA-4555-C440-D172-B561B0E9B409}"/>
          </ac:picMkLst>
        </pc:picChg>
        <pc:picChg chg="add mod modCrop">
          <ac:chgData name="Anna Bartošková" userId="bd17b96e-e46f-4933-bbbf-f0f7add0bbf0" providerId="ADAL" clId="{0B759213-DF7F-4E39-963B-F1DBCE5E8E3F}" dt="2023-11-03T10:31:26.982" v="1286" actId="1076"/>
          <ac:picMkLst>
            <pc:docMk/>
            <pc:sldMk cId="3589290470" sldId="351"/>
            <ac:picMk id="11" creationId="{4D50926F-EEAB-9F8E-1295-46B923B21218}"/>
          </ac:picMkLst>
        </pc:picChg>
      </pc:sldChg>
      <pc:sldChg chg="addSp delSp modSp add mod ord">
        <pc:chgData name="Anna Bartošková" userId="bd17b96e-e46f-4933-bbbf-f0f7add0bbf0" providerId="ADAL" clId="{0B759213-DF7F-4E39-963B-F1DBCE5E8E3F}" dt="2023-11-03T11:17:17.920" v="1460" actId="6549"/>
        <pc:sldMkLst>
          <pc:docMk/>
          <pc:sldMk cId="2018122947" sldId="352"/>
        </pc:sldMkLst>
        <pc:spChg chg="mod">
          <ac:chgData name="Anna Bartošková" userId="bd17b96e-e46f-4933-bbbf-f0f7add0bbf0" providerId="ADAL" clId="{0B759213-DF7F-4E39-963B-F1DBCE5E8E3F}" dt="2023-11-03T11:17:17.920" v="1460" actId="6549"/>
          <ac:spMkLst>
            <pc:docMk/>
            <pc:sldMk cId="2018122947" sldId="352"/>
            <ac:spMk id="2" creationId="{495EA263-3BCE-624A-B80A-C2C14D146D1F}"/>
          </ac:spMkLst>
        </pc:spChg>
        <pc:spChg chg="add del mod">
          <ac:chgData name="Anna Bartošková" userId="bd17b96e-e46f-4933-bbbf-f0f7add0bbf0" providerId="ADAL" clId="{0B759213-DF7F-4E39-963B-F1DBCE5E8E3F}" dt="2023-11-03T11:09:46.190" v="1439" actId="478"/>
          <ac:spMkLst>
            <pc:docMk/>
            <pc:sldMk cId="2018122947" sldId="352"/>
            <ac:spMk id="5" creationId="{E68C5A1F-ADCA-9361-00E6-E3C85F37C8DB}"/>
          </ac:spMkLst>
        </pc:spChg>
        <pc:spChg chg="add mod">
          <ac:chgData name="Anna Bartošková" userId="bd17b96e-e46f-4933-bbbf-f0f7add0bbf0" providerId="ADAL" clId="{0B759213-DF7F-4E39-963B-F1DBCE5E8E3F}" dt="2023-11-03T11:17:14.897" v="1459" actId="1076"/>
          <ac:spMkLst>
            <pc:docMk/>
            <pc:sldMk cId="2018122947" sldId="352"/>
            <ac:spMk id="7" creationId="{ABE8D3DF-8211-9048-F03F-BF04B9396110}"/>
          </ac:spMkLst>
        </pc:spChg>
        <pc:picChg chg="add del mod">
          <ac:chgData name="Anna Bartošková" userId="bd17b96e-e46f-4933-bbbf-f0f7add0bbf0" providerId="ADAL" clId="{0B759213-DF7F-4E39-963B-F1DBCE5E8E3F}" dt="2023-11-03T11:09:36.957" v="1435" actId="478"/>
          <ac:picMkLst>
            <pc:docMk/>
            <pc:sldMk cId="2018122947" sldId="352"/>
            <ac:picMk id="4" creationId="{0061C9D5-AED9-F3A9-DA73-DD1A6FDB5ED9}"/>
          </ac:picMkLst>
        </pc:picChg>
        <pc:picChg chg="add mod">
          <ac:chgData name="Anna Bartošková" userId="bd17b96e-e46f-4933-bbbf-f0f7add0bbf0" providerId="ADAL" clId="{0B759213-DF7F-4E39-963B-F1DBCE5E8E3F}" dt="2023-11-03T11:17:08.426" v="1456" actId="14100"/>
          <ac:picMkLst>
            <pc:docMk/>
            <pc:sldMk cId="2018122947" sldId="352"/>
            <ac:picMk id="2050" creationId="{6ABDA8B6-B97A-A7D6-521B-9872E5D5A743}"/>
          </ac:picMkLst>
        </pc:picChg>
        <pc:picChg chg="add mod">
          <ac:chgData name="Anna Bartošková" userId="bd17b96e-e46f-4933-bbbf-f0f7add0bbf0" providerId="ADAL" clId="{0B759213-DF7F-4E39-963B-F1DBCE5E8E3F}" dt="2023-11-03T11:17:12.156" v="1458" actId="1076"/>
          <ac:picMkLst>
            <pc:docMk/>
            <pc:sldMk cId="2018122947" sldId="352"/>
            <ac:picMk id="2052" creationId="{07DAE14D-F385-BAF8-AC9C-4E12E9FB8FB7}"/>
          </ac:picMkLst>
        </pc:picChg>
      </pc:sldChg>
      <pc:sldChg chg="addSp delSp modSp add mod ord">
        <pc:chgData name="Anna Bartošková" userId="bd17b96e-e46f-4933-bbbf-f0f7add0bbf0" providerId="ADAL" clId="{0B759213-DF7F-4E39-963B-F1DBCE5E8E3F}" dt="2023-11-03T14:16:05.665" v="2289"/>
        <pc:sldMkLst>
          <pc:docMk/>
          <pc:sldMk cId="305534581" sldId="353"/>
        </pc:sldMkLst>
        <pc:spChg chg="mod">
          <ac:chgData name="Anna Bartošková" userId="bd17b96e-e46f-4933-bbbf-f0f7add0bbf0" providerId="ADAL" clId="{0B759213-DF7F-4E39-963B-F1DBCE5E8E3F}" dt="2023-11-03T11:18:19.580" v="1473" actId="1076"/>
          <ac:spMkLst>
            <pc:docMk/>
            <pc:sldMk cId="305534581" sldId="353"/>
            <ac:spMk id="2" creationId="{495EA263-3BCE-624A-B80A-C2C14D146D1F}"/>
          </ac:spMkLst>
        </pc:spChg>
        <pc:picChg chg="del mod">
          <ac:chgData name="Anna Bartošková" userId="bd17b96e-e46f-4933-bbbf-f0f7add0bbf0" providerId="ADAL" clId="{0B759213-DF7F-4E39-963B-F1DBCE5E8E3F}" dt="2023-11-03T11:18:02.095" v="1464" actId="478"/>
          <ac:picMkLst>
            <pc:docMk/>
            <pc:sldMk cId="305534581" sldId="353"/>
            <ac:picMk id="6" creationId="{6AC104BA-B860-A32A-DDCB-6B3D59667C7F}"/>
          </ac:picMkLst>
        </pc:picChg>
        <pc:picChg chg="add mod">
          <ac:chgData name="Anna Bartošková" userId="bd17b96e-e46f-4933-bbbf-f0f7add0bbf0" providerId="ADAL" clId="{0B759213-DF7F-4E39-963B-F1DBCE5E8E3F}" dt="2023-11-03T11:18:23.275" v="1475" actId="1076"/>
          <ac:picMkLst>
            <pc:docMk/>
            <pc:sldMk cId="305534581" sldId="353"/>
            <ac:picMk id="3074" creationId="{A3D3260A-BAF2-D48C-EB5C-A0BA6A46B930}"/>
          </ac:picMkLst>
        </pc:picChg>
      </pc:sldChg>
      <pc:sldChg chg="addSp delSp modSp add mod ord">
        <pc:chgData name="Anna Bartošková" userId="bd17b96e-e46f-4933-bbbf-f0f7add0bbf0" providerId="ADAL" clId="{0B759213-DF7F-4E39-963B-F1DBCE5E8E3F}" dt="2023-11-03T12:31:37.151" v="1783" actId="20577"/>
        <pc:sldMkLst>
          <pc:docMk/>
          <pc:sldMk cId="1303008014" sldId="354"/>
        </pc:sldMkLst>
        <pc:spChg chg="mod">
          <ac:chgData name="Anna Bartošková" userId="bd17b96e-e46f-4933-bbbf-f0f7add0bbf0" providerId="ADAL" clId="{0B759213-DF7F-4E39-963B-F1DBCE5E8E3F}" dt="2023-11-03T12:31:37.151" v="1783" actId="20577"/>
          <ac:spMkLst>
            <pc:docMk/>
            <pc:sldMk cId="1303008014" sldId="354"/>
            <ac:spMk id="2" creationId="{495EA263-3BCE-624A-B80A-C2C14D146D1F}"/>
          </ac:spMkLst>
        </pc:spChg>
        <pc:spChg chg="del">
          <ac:chgData name="Anna Bartošková" userId="bd17b96e-e46f-4933-bbbf-f0f7add0bbf0" providerId="ADAL" clId="{0B759213-DF7F-4E39-963B-F1DBCE5E8E3F}" dt="2023-11-03T11:21:17.030" v="1515" actId="478"/>
          <ac:spMkLst>
            <pc:docMk/>
            <pc:sldMk cId="1303008014" sldId="354"/>
            <ac:spMk id="7" creationId="{ABE8D3DF-8211-9048-F03F-BF04B9396110}"/>
          </ac:spMkLst>
        </pc:spChg>
        <pc:spChg chg="add del mod">
          <ac:chgData name="Anna Bartošková" userId="bd17b96e-e46f-4933-bbbf-f0f7add0bbf0" providerId="ADAL" clId="{0B759213-DF7F-4E39-963B-F1DBCE5E8E3F}" dt="2023-11-03T11:24:20.797" v="1540" actId="478"/>
          <ac:spMkLst>
            <pc:docMk/>
            <pc:sldMk cId="1303008014" sldId="354"/>
            <ac:spMk id="9" creationId="{CFD3C94B-FB75-9DC2-30AD-6E3D7085D44F}"/>
          </ac:spMkLst>
        </pc:spChg>
        <pc:spChg chg="add mod">
          <ac:chgData name="Anna Bartošková" userId="bd17b96e-e46f-4933-bbbf-f0f7add0bbf0" providerId="ADAL" clId="{0B759213-DF7F-4E39-963B-F1DBCE5E8E3F}" dt="2023-11-03T11:31:52.712" v="1772" actId="1076"/>
          <ac:spMkLst>
            <pc:docMk/>
            <pc:sldMk cId="1303008014" sldId="354"/>
            <ac:spMk id="13" creationId="{A136194A-6C79-63EC-80AE-485F92D1EB41}"/>
          </ac:spMkLst>
        </pc:spChg>
        <pc:spChg chg="add mod">
          <ac:chgData name="Anna Bartošková" userId="bd17b96e-e46f-4933-bbbf-f0f7add0bbf0" providerId="ADAL" clId="{0B759213-DF7F-4E39-963B-F1DBCE5E8E3F}" dt="2023-11-03T11:31:54.301" v="1773" actId="1076"/>
          <ac:spMkLst>
            <pc:docMk/>
            <pc:sldMk cId="1303008014" sldId="354"/>
            <ac:spMk id="14" creationId="{E9FC9A94-CC0E-8699-9ECE-B1172D55DFDB}"/>
          </ac:spMkLst>
        </pc:spChg>
        <pc:spChg chg="add del mod">
          <ac:chgData name="Anna Bartošková" userId="bd17b96e-e46f-4933-bbbf-f0f7add0bbf0" providerId="ADAL" clId="{0B759213-DF7F-4E39-963B-F1DBCE5E8E3F}" dt="2023-11-03T11:31:33.008" v="1766" actId="478"/>
          <ac:spMkLst>
            <pc:docMk/>
            <pc:sldMk cId="1303008014" sldId="354"/>
            <ac:spMk id="16" creationId="{A283896F-0364-C2F7-DE33-76BA0C0ACFCF}"/>
          </ac:spMkLst>
        </pc:spChg>
        <pc:spChg chg="add del mod">
          <ac:chgData name="Anna Bartošková" userId="bd17b96e-e46f-4933-bbbf-f0f7add0bbf0" providerId="ADAL" clId="{0B759213-DF7F-4E39-963B-F1DBCE5E8E3F}" dt="2023-11-03T11:31:30.921" v="1765" actId="478"/>
          <ac:spMkLst>
            <pc:docMk/>
            <pc:sldMk cId="1303008014" sldId="354"/>
            <ac:spMk id="18" creationId="{0E347F90-203E-8D4D-A235-DE366CA43FB3}"/>
          </ac:spMkLst>
        </pc:spChg>
        <pc:picChg chg="add del mod modCrop">
          <ac:chgData name="Anna Bartošková" userId="bd17b96e-e46f-4933-bbbf-f0f7add0bbf0" providerId="ADAL" clId="{0B759213-DF7F-4E39-963B-F1DBCE5E8E3F}" dt="2023-11-03T11:24:04.318" v="1534" actId="478"/>
          <ac:picMkLst>
            <pc:docMk/>
            <pc:sldMk cId="1303008014" sldId="354"/>
            <ac:picMk id="4" creationId="{B487A414-FE7C-3E4B-D37F-E33AEFC9328D}"/>
          </ac:picMkLst>
        </pc:picChg>
        <pc:picChg chg="add mod modCrop">
          <ac:chgData name="Anna Bartošková" userId="bd17b96e-e46f-4933-bbbf-f0f7add0bbf0" providerId="ADAL" clId="{0B759213-DF7F-4E39-963B-F1DBCE5E8E3F}" dt="2023-11-03T11:24:07.510" v="1535" actId="1076"/>
          <ac:picMkLst>
            <pc:docMk/>
            <pc:sldMk cId="1303008014" sldId="354"/>
            <ac:picMk id="6" creationId="{83EAB890-A847-1445-8017-AEF25D69CCB5}"/>
          </ac:picMkLst>
        </pc:picChg>
        <pc:picChg chg="add mod modCrop">
          <ac:chgData name="Anna Bartošková" userId="bd17b96e-e46f-4933-bbbf-f0f7add0bbf0" providerId="ADAL" clId="{0B759213-DF7F-4E39-963B-F1DBCE5E8E3F}" dt="2023-11-03T11:28:04.728" v="1720" actId="1076"/>
          <ac:picMkLst>
            <pc:docMk/>
            <pc:sldMk cId="1303008014" sldId="354"/>
            <ac:picMk id="11" creationId="{F071A03A-48B8-6DB1-2F13-91649E7FA815}"/>
          </ac:picMkLst>
        </pc:picChg>
        <pc:picChg chg="del">
          <ac:chgData name="Anna Bartošková" userId="bd17b96e-e46f-4933-bbbf-f0f7add0bbf0" providerId="ADAL" clId="{0B759213-DF7F-4E39-963B-F1DBCE5E8E3F}" dt="2023-11-03T11:20:35.548" v="1490" actId="478"/>
          <ac:picMkLst>
            <pc:docMk/>
            <pc:sldMk cId="1303008014" sldId="354"/>
            <ac:picMk id="2050" creationId="{6ABDA8B6-B97A-A7D6-521B-9872E5D5A743}"/>
          </ac:picMkLst>
        </pc:picChg>
        <pc:picChg chg="del">
          <ac:chgData name="Anna Bartošková" userId="bd17b96e-e46f-4933-bbbf-f0f7add0bbf0" providerId="ADAL" clId="{0B759213-DF7F-4E39-963B-F1DBCE5E8E3F}" dt="2023-11-03T11:20:36.095" v="1491" actId="478"/>
          <ac:picMkLst>
            <pc:docMk/>
            <pc:sldMk cId="1303008014" sldId="354"/>
            <ac:picMk id="2052" creationId="{07DAE14D-F385-BAF8-AC9C-4E12E9FB8FB7}"/>
          </ac:picMkLst>
        </pc:picChg>
        <pc:picChg chg="add mod">
          <ac:chgData name="Anna Bartošková" userId="bd17b96e-e46f-4933-bbbf-f0f7add0bbf0" providerId="ADAL" clId="{0B759213-DF7F-4E39-963B-F1DBCE5E8E3F}" dt="2023-11-03T11:31:01.122" v="1754" actId="1076"/>
          <ac:picMkLst>
            <pc:docMk/>
            <pc:sldMk cId="1303008014" sldId="354"/>
            <ac:picMk id="4098" creationId="{9BA72927-98F8-BD90-80E1-F30DE14255D3}"/>
          </ac:picMkLst>
        </pc:picChg>
      </pc:sldChg>
      <pc:sldChg chg="add del">
        <pc:chgData name="Anna Bartošková" userId="bd17b96e-e46f-4933-bbbf-f0f7add0bbf0" providerId="ADAL" clId="{0B759213-DF7F-4E39-963B-F1DBCE5E8E3F}" dt="2023-11-03T13:51:40.689" v="1920" actId="47"/>
        <pc:sldMkLst>
          <pc:docMk/>
          <pc:sldMk cId="196549120" sldId="355"/>
        </pc:sldMkLst>
      </pc:sldChg>
      <pc:sldChg chg="add">
        <pc:chgData name="Anna Bartošková" userId="bd17b96e-e46f-4933-bbbf-f0f7add0bbf0" providerId="ADAL" clId="{0B759213-DF7F-4E39-963B-F1DBCE5E8E3F}" dt="2023-11-03T13:51:44.680" v="1921" actId="2890"/>
        <pc:sldMkLst>
          <pc:docMk/>
          <pc:sldMk cId="3825079344" sldId="355"/>
        </pc:sldMkLst>
      </pc:sldChg>
      <pc:sldChg chg="addSp delSp modSp add mod ord">
        <pc:chgData name="Anna Bartošková" userId="bd17b96e-e46f-4933-bbbf-f0f7add0bbf0" providerId="ADAL" clId="{0B759213-DF7F-4E39-963B-F1DBCE5E8E3F}" dt="2023-11-03T13:59:48.685" v="2168" actId="5793"/>
        <pc:sldMkLst>
          <pc:docMk/>
          <pc:sldMk cId="469774988" sldId="356"/>
        </pc:sldMkLst>
        <pc:spChg chg="mod">
          <ac:chgData name="Anna Bartošková" userId="bd17b96e-e46f-4933-bbbf-f0f7add0bbf0" providerId="ADAL" clId="{0B759213-DF7F-4E39-963B-F1DBCE5E8E3F}" dt="2023-11-03T13:55:14.718" v="2021" actId="20577"/>
          <ac:spMkLst>
            <pc:docMk/>
            <pc:sldMk cId="469774988" sldId="356"/>
            <ac:spMk id="2" creationId="{495EA263-3BCE-624A-B80A-C2C14D146D1F}"/>
          </ac:spMkLst>
        </pc:spChg>
        <pc:spChg chg="del">
          <ac:chgData name="Anna Bartošková" userId="bd17b96e-e46f-4933-bbbf-f0f7add0bbf0" providerId="ADAL" clId="{0B759213-DF7F-4E39-963B-F1DBCE5E8E3F}" dt="2023-11-03T13:52:27.225" v="1963" actId="478"/>
          <ac:spMkLst>
            <pc:docMk/>
            <pc:sldMk cId="469774988" sldId="356"/>
            <ac:spMk id="6" creationId="{3B485702-5C03-9739-2CEE-2E2A7851E8A4}"/>
          </ac:spMkLst>
        </pc:spChg>
        <pc:spChg chg="del">
          <ac:chgData name="Anna Bartošková" userId="bd17b96e-e46f-4933-bbbf-f0f7add0bbf0" providerId="ADAL" clId="{0B759213-DF7F-4E39-963B-F1DBCE5E8E3F}" dt="2023-11-03T13:52:28.106" v="1964" actId="478"/>
          <ac:spMkLst>
            <pc:docMk/>
            <pc:sldMk cId="469774988" sldId="356"/>
            <ac:spMk id="7" creationId="{FAB5AC1C-777A-E60C-E9B8-12A41BCF7AAD}"/>
          </ac:spMkLst>
        </pc:spChg>
        <pc:spChg chg="del">
          <ac:chgData name="Anna Bartošková" userId="bd17b96e-e46f-4933-bbbf-f0f7add0bbf0" providerId="ADAL" clId="{0B759213-DF7F-4E39-963B-F1DBCE5E8E3F}" dt="2023-11-03T13:52:29.526" v="1965" actId="478"/>
          <ac:spMkLst>
            <pc:docMk/>
            <pc:sldMk cId="469774988" sldId="356"/>
            <ac:spMk id="8" creationId="{4F2C43DF-C56B-C667-855A-DD9055379040}"/>
          </ac:spMkLst>
        </pc:spChg>
        <pc:spChg chg="mod">
          <ac:chgData name="Anna Bartošková" userId="bd17b96e-e46f-4933-bbbf-f0f7add0bbf0" providerId="ADAL" clId="{0B759213-DF7F-4E39-963B-F1DBCE5E8E3F}" dt="2023-11-03T13:59:48.685" v="2168" actId="5793"/>
          <ac:spMkLst>
            <pc:docMk/>
            <pc:sldMk cId="469774988" sldId="356"/>
            <ac:spMk id="9" creationId="{AAE25C4C-A450-29C8-ECA3-CC22CD5902BA}"/>
          </ac:spMkLst>
        </pc:spChg>
        <pc:spChg chg="del">
          <ac:chgData name="Anna Bartošková" userId="bd17b96e-e46f-4933-bbbf-f0f7add0bbf0" providerId="ADAL" clId="{0B759213-DF7F-4E39-963B-F1DBCE5E8E3F}" dt="2023-11-03T13:59:03.408" v="2152" actId="478"/>
          <ac:spMkLst>
            <pc:docMk/>
            <pc:sldMk cId="469774988" sldId="356"/>
            <ac:spMk id="15" creationId="{2B7CA8A6-3044-57AD-5A0B-B167F8B024E9}"/>
          </ac:spMkLst>
        </pc:spChg>
        <pc:picChg chg="del">
          <ac:chgData name="Anna Bartošková" userId="bd17b96e-e46f-4933-bbbf-f0f7add0bbf0" providerId="ADAL" clId="{0B759213-DF7F-4E39-963B-F1DBCE5E8E3F}" dt="2023-11-03T13:52:31.721" v="1966" actId="478"/>
          <ac:picMkLst>
            <pc:docMk/>
            <pc:sldMk cId="469774988" sldId="356"/>
            <ac:picMk id="13" creationId="{4612AFD6-29E4-F759-72E5-18EC37FA01AB}"/>
          </ac:picMkLst>
        </pc:picChg>
        <pc:picChg chg="add mod">
          <ac:chgData name="Anna Bartošková" userId="bd17b96e-e46f-4933-bbbf-f0f7add0bbf0" providerId="ADAL" clId="{0B759213-DF7F-4E39-963B-F1DBCE5E8E3F}" dt="2023-11-03T13:59:01.350" v="2151" actId="1076"/>
          <ac:picMkLst>
            <pc:docMk/>
            <pc:sldMk cId="469774988" sldId="356"/>
            <ac:picMk id="6146" creationId="{73E45CF6-E084-8045-366B-F4FD3FDA1A1D}"/>
          </ac:picMkLst>
        </pc:picChg>
      </pc:sldChg>
      <pc:sldChg chg="addSp delSp modSp add mod">
        <pc:chgData name="Anna Bartošková" userId="bd17b96e-e46f-4933-bbbf-f0f7add0bbf0" providerId="ADAL" clId="{0B759213-DF7F-4E39-963B-F1DBCE5E8E3F}" dt="2023-11-23T06:25:58.817" v="3831" actId="1076"/>
        <pc:sldMkLst>
          <pc:docMk/>
          <pc:sldMk cId="895893843" sldId="357"/>
        </pc:sldMkLst>
        <pc:spChg chg="add mod">
          <ac:chgData name="Anna Bartošková" userId="bd17b96e-e46f-4933-bbbf-f0f7add0bbf0" providerId="ADAL" clId="{0B759213-DF7F-4E39-963B-F1DBCE5E8E3F}" dt="2023-11-23T06:25:58.817" v="3831" actId="1076"/>
          <ac:spMkLst>
            <pc:docMk/>
            <pc:sldMk cId="895893843" sldId="357"/>
            <ac:spMk id="3" creationId="{3CDDE0E9-1310-1DC0-ED70-587D91E6D67C}"/>
          </ac:spMkLst>
        </pc:spChg>
        <pc:spChg chg="del">
          <ac:chgData name="Anna Bartošková" userId="bd17b96e-e46f-4933-bbbf-f0f7add0bbf0" providerId="ADAL" clId="{0B759213-DF7F-4E39-963B-F1DBCE5E8E3F}" dt="2023-11-03T14:10:28.529" v="2240" actId="478"/>
          <ac:spMkLst>
            <pc:docMk/>
            <pc:sldMk cId="895893843" sldId="357"/>
            <ac:spMk id="7" creationId="{ABE8D3DF-8211-9048-F03F-BF04B9396110}"/>
          </ac:spMkLst>
        </pc:spChg>
        <pc:picChg chg="del">
          <ac:chgData name="Anna Bartošková" userId="bd17b96e-e46f-4933-bbbf-f0f7add0bbf0" providerId="ADAL" clId="{0B759213-DF7F-4E39-963B-F1DBCE5E8E3F}" dt="2023-11-03T14:00:04.313" v="2170" actId="478"/>
          <ac:picMkLst>
            <pc:docMk/>
            <pc:sldMk cId="895893843" sldId="357"/>
            <ac:picMk id="2050" creationId="{6ABDA8B6-B97A-A7D6-521B-9872E5D5A743}"/>
          </ac:picMkLst>
        </pc:picChg>
        <pc:picChg chg="del">
          <ac:chgData name="Anna Bartošková" userId="bd17b96e-e46f-4933-bbbf-f0f7add0bbf0" providerId="ADAL" clId="{0B759213-DF7F-4E39-963B-F1DBCE5E8E3F}" dt="2023-11-03T14:00:04.837" v="2171" actId="478"/>
          <ac:picMkLst>
            <pc:docMk/>
            <pc:sldMk cId="895893843" sldId="357"/>
            <ac:picMk id="2052" creationId="{07DAE14D-F385-BAF8-AC9C-4E12E9FB8FB7}"/>
          </ac:picMkLst>
        </pc:picChg>
        <pc:picChg chg="add mod">
          <ac:chgData name="Anna Bartošková" userId="bd17b96e-e46f-4933-bbbf-f0f7add0bbf0" providerId="ADAL" clId="{0B759213-DF7F-4E39-963B-F1DBCE5E8E3F}" dt="2023-11-03T14:04:24.342" v="2207" actId="14100"/>
          <ac:picMkLst>
            <pc:docMk/>
            <pc:sldMk cId="895893843" sldId="357"/>
            <ac:picMk id="7170" creationId="{704DA0ED-2EBA-5AC8-BC58-C12BA9686C8D}"/>
          </ac:picMkLst>
        </pc:picChg>
        <pc:picChg chg="add mod">
          <ac:chgData name="Anna Bartošková" userId="bd17b96e-e46f-4933-bbbf-f0f7add0bbf0" providerId="ADAL" clId="{0B759213-DF7F-4E39-963B-F1DBCE5E8E3F}" dt="2023-11-03T14:04:25.445" v="2208" actId="1076"/>
          <ac:picMkLst>
            <pc:docMk/>
            <pc:sldMk cId="895893843" sldId="357"/>
            <ac:picMk id="7172" creationId="{9AA5832A-6041-7793-209C-33D213EC831B}"/>
          </ac:picMkLst>
        </pc:picChg>
        <pc:picChg chg="add del mod">
          <ac:chgData name="Anna Bartošková" userId="bd17b96e-e46f-4933-bbbf-f0f7add0bbf0" providerId="ADAL" clId="{0B759213-DF7F-4E39-963B-F1DBCE5E8E3F}" dt="2023-11-03T14:04:08.351" v="2196" actId="478"/>
          <ac:picMkLst>
            <pc:docMk/>
            <pc:sldMk cId="895893843" sldId="357"/>
            <ac:picMk id="7174" creationId="{13BE219E-035C-B137-EE2C-A3861E4C2110}"/>
          </ac:picMkLst>
        </pc:picChg>
        <pc:picChg chg="add del mod">
          <ac:chgData name="Anna Bartošková" userId="bd17b96e-e46f-4933-bbbf-f0f7add0bbf0" providerId="ADAL" clId="{0B759213-DF7F-4E39-963B-F1DBCE5E8E3F}" dt="2023-11-03T14:04:08.905" v="2197" actId="478"/>
          <ac:picMkLst>
            <pc:docMk/>
            <pc:sldMk cId="895893843" sldId="357"/>
            <ac:picMk id="7176" creationId="{6CE055B7-43F2-B37C-0802-C3E608E96005}"/>
          </ac:picMkLst>
        </pc:picChg>
      </pc:sldChg>
      <pc:sldChg chg="addSp delSp modSp add mod">
        <pc:chgData name="Anna Bartošková" userId="bd17b96e-e46f-4933-bbbf-f0f7add0bbf0" providerId="ADAL" clId="{0B759213-DF7F-4E39-963B-F1DBCE5E8E3F}" dt="2023-11-03T14:13:10.711" v="2265" actId="1076"/>
        <pc:sldMkLst>
          <pc:docMk/>
          <pc:sldMk cId="4285187987" sldId="358"/>
        </pc:sldMkLst>
        <pc:spChg chg="mod">
          <ac:chgData name="Anna Bartošková" userId="bd17b96e-e46f-4933-bbbf-f0f7add0bbf0" providerId="ADAL" clId="{0B759213-DF7F-4E39-963B-F1DBCE5E8E3F}" dt="2023-11-03T14:04:32.810" v="2215" actId="20577"/>
          <ac:spMkLst>
            <pc:docMk/>
            <pc:sldMk cId="4285187987" sldId="358"/>
            <ac:spMk id="2" creationId="{495EA263-3BCE-624A-B80A-C2C14D146D1F}"/>
          </ac:spMkLst>
        </pc:spChg>
        <pc:spChg chg="del">
          <ac:chgData name="Anna Bartošková" userId="bd17b96e-e46f-4933-bbbf-f0f7add0bbf0" providerId="ADAL" clId="{0B759213-DF7F-4E39-963B-F1DBCE5E8E3F}" dt="2023-11-03T14:10:24.587" v="2239" actId="478"/>
          <ac:spMkLst>
            <pc:docMk/>
            <pc:sldMk cId="4285187987" sldId="358"/>
            <ac:spMk id="7" creationId="{ABE8D3DF-8211-9048-F03F-BF04B9396110}"/>
          </ac:spMkLst>
        </pc:spChg>
        <pc:picChg chg="del">
          <ac:chgData name="Anna Bartošková" userId="bd17b96e-e46f-4933-bbbf-f0f7add0bbf0" providerId="ADAL" clId="{0B759213-DF7F-4E39-963B-F1DBCE5E8E3F}" dt="2023-11-03T14:04:34.817" v="2216" actId="478"/>
          <ac:picMkLst>
            <pc:docMk/>
            <pc:sldMk cId="4285187987" sldId="358"/>
            <ac:picMk id="7170" creationId="{704DA0ED-2EBA-5AC8-BC58-C12BA9686C8D}"/>
          </ac:picMkLst>
        </pc:picChg>
        <pc:picChg chg="del">
          <ac:chgData name="Anna Bartošková" userId="bd17b96e-e46f-4933-bbbf-f0f7add0bbf0" providerId="ADAL" clId="{0B759213-DF7F-4E39-963B-F1DBCE5E8E3F}" dt="2023-11-03T14:04:35.419" v="2217" actId="478"/>
          <ac:picMkLst>
            <pc:docMk/>
            <pc:sldMk cId="4285187987" sldId="358"/>
            <ac:picMk id="7172" creationId="{9AA5832A-6041-7793-209C-33D213EC831B}"/>
          </ac:picMkLst>
        </pc:picChg>
        <pc:picChg chg="mod">
          <ac:chgData name="Anna Bartošková" userId="bd17b96e-e46f-4933-bbbf-f0f7add0bbf0" providerId="ADAL" clId="{0B759213-DF7F-4E39-963B-F1DBCE5E8E3F}" dt="2023-11-03T14:12:29.183" v="2261" actId="1076"/>
          <ac:picMkLst>
            <pc:docMk/>
            <pc:sldMk cId="4285187987" sldId="358"/>
            <ac:picMk id="7174" creationId="{13BE219E-035C-B137-EE2C-A3861E4C2110}"/>
          </ac:picMkLst>
        </pc:picChg>
        <pc:picChg chg="del">
          <ac:chgData name="Anna Bartošková" userId="bd17b96e-e46f-4933-bbbf-f0f7add0bbf0" providerId="ADAL" clId="{0B759213-DF7F-4E39-963B-F1DBCE5E8E3F}" dt="2023-11-03T14:10:41.110" v="2241" actId="478"/>
          <ac:picMkLst>
            <pc:docMk/>
            <pc:sldMk cId="4285187987" sldId="358"/>
            <ac:picMk id="7176" creationId="{6CE055B7-43F2-B37C-0802-C3E608E96005}"/>
          </ac:picMkLst>
        </pc:picChg>
        <pc:picChg chg="add mod">
          <ac:chgData name="Anna Bartošková" userId="bd17b96e-e46f-4933-bbbf-f0f7add0bbf0" providerId="ADAL" clId="{0B759213-DF7F-4E39-963B-F1DBCE5E8E3F}" dt="2023-11-03T14:12:18.888" v="2257" actId="1076"/>
          <ac:picMkLst>
            <pc:docMk/>
            <pc:sldMk cId="4285187987" sldId="358"/>
            <ac:picMk id="8194" creationId="{141EA121-688E-083C-D840-EEABE9CA330D}"/>
          </ac:picMkLst>
        </pc:picChg>
        <pc:picChg chg="add mod">
          <ac:chgData name="Anna Bartošková" userId="bd17b96e-e46f-4933-bbbf-f0f7add0bbf0" providerId="ADAL" clId="{0B759213-DF7F-4E39-963B-F1DBCE5E8E3F}" dt="2023-11-03T14:12:16.999" v="2256" actId="14100"/>
          <ac:picMkLst>
            <pc:docMk/>
            <pc:sldMk cId="4285187987" sldId="358"/>
            <ac:picMk id="8196" creationId="{E55997D2-AA0D-8525-7007-4A4542226C02}"/>
          </ac:picMkLst>
        </pc:picChg>
        <pc:picChg chg="add mod">
          <ac:chgData name="Anna Bartošková" userId="bd17b96e-e46f-4933-bbbf-f0f7add0bbf0" providerId="ADAL" clId="{0B759213-DF7F-4E39-963B-F1DBCE5E8E3F}" dt="2023-11-03T14:13:10.711" v="2265" actId="1076"/>
          <ac:picMkLst>
            <pc:docMk/>
            <pc:sldMk cId="4285187987" sldId="358"/>
            <ac:picMk id="8198" creationId="{17799D50-4D09-FB28-3019-7DD972E69834}"/>
          </ac:picMkLst>
        </pc:picChg>
      </pc:sldChg>
      <pc:sldChg chg="addSp delSp modSp add mod">
        <pc:chgData name="Anna Bartošková" userId="bd17b96e-e46f-4933-bbbf-f0f7add0bbf0" providerId="ADAL" clId="{0B759213-DF7F-4E39-963B-F1DBCE5E8E3F}" dt="2023-11-03T14:14:50.197" v="2287" actId="1076"/>
        <pc:sldMkLst>
          <pc:docMk/>
          <pc:sldMk cId="1267216800" sldId="359"/>
        </pc:sldMkLst>
        <pc:spChg chg="mod">
          <ac:chgData name="Anna Bartošková" userId="bd17b96e-e46f-4933-bbbf-f0f7add0bbf0" providerId="ADAL" clId="{0B759213-DF7F-4E39-963B-F1DBCE5E8E3F}" dt="2023-11-03T14:05:01.859" v="2230" actId="20577"/>
          <ac:spMkLst>
            <pc:docMk/>
            <pc:sldMk cId="1267216800" sldId="359"/>
            <ac:spMk id="2" creationId="{495EA263-3BCE-624A-B80A-C2C14D146D1F}"/>
          </ac:spMkLst>
        </pc:spChg>
        <pc:spChg chg="del">
          <ac:chgData name="Anna Bartošková" userId="bd17b96e-e46f-4933-bbbf-f0f7add0bbf0" providerId="ADAL" clId="{0B759213-DF7F-4E39-963B-F1DBCE5E8E3F}" dt="2023-11-03T14:10:21.473" v="2238" actId="478"/>
          <ac:spMkLst>
            <pc:docMk/>
            <pc:sldMk cId="1267216800" sldId="359"/>
            <ac:spMk id="7" creationId="{ABE8D3DF-8211-9048-F03F-BF04B9396110}"/>
          </ac:spMkLst>
        </pc:spChg>
        <pc:picChg chg="del">
          <ac:chgData name="Anna Bartošková" userId="bd17b96e-e46f-4933-bbbf-f0f7add0bbf0" providerId="ADAL" clId="{0B759213-DF7F-4E39-963B-F1DBCE5E8E3F}" dt="2023-11-03T14:05:03.710" v="2231" actId="478"/>
          <ac:picMkLst>
            <pc:docMk/>
            <pc:sldMk cId="1267216800" sldId="359"/>
            <ac:picMk id="7174" creationId="{13BE219E-035C-B137-EE2C-A3861E4C2110}"/>
          </ac:picMkLst>
        </pc:picChg>
        <pc:picChg chg="mod">
          <ac:chgData name="Anna Bartošková" userId="bd17b96e-e46f-4933-bbbf-f0f7add0bbf0" providerId="ADAL" clId="{0B759213-DF7F-4E39-963B-F1DBCE5E8E3F}" dt="2023-11-03T14:13:56.922" v="2274" actId="1076"/>
          <ac:picMkLst>
            <pc:docMk/>
            <pc:sldMk cId="1267216800" sldId="359"/>
            <ac:picMk id="7176" creationId="{6CE055B7-43F2-B37C-0802-C3E608E96005}"/>
          </ac:picMkLst>
        </pc:picChg>
        <pc:picChg chg="add mod">
          <ac:chgData name="Anna Bartošková" userId="bd17b96e-e46f-4933-bbbf-f0f7add0bbf0" providerId="ADAL" clId="{0B759213-DF7F-4E39-963B-F1DBCE5E8E3F}" dt="2023-11-03T14:13:58.158" v="2275" actId="1076"/>
          <ac:picMkLst>
            <pc:docMk/>
            <pc:sldMk cId="1267216800" sldId="359"/>
            <ac:picMk id="9218" creationId="{39A9AC9A-627A-D7BC-BAA9-BF6FAB59E890}"/>
          </ac:picMkLst>
        </pc:picChg>
        <pc:picChg chg="add mod">
          <ac:chgData name="Anna Bartošková" userId="bd17b96e-e46f-4933-bbbf-f0f7add0bbf0" providerId="ADAL" clId="{0B759213-DF7F-4E39-963B-F1DBCE5E8E3F}" dt="2023-11-03T14:14:23.772" v="2281" actId="1076"/>
          <ac:picMkLst>
            <pc:docMk/>
            <pc:sldMk cId="1267216800" sldId="359"/>
            <ac:picMk id="9220" creationId="{4A84A54C-4FF4-396F-C43B-BC12F375E556}"/>
          </ac:picMkLst>
        </pc:picChg>
        <pc:picChg chg="add mod">
          <ac:chgData name="Anna Bartošková" userId="bd17b96e-e46f-4933-bbbf-f0f7add0bbf0" providerId="ADAL" clId="{0B759213-DF7F-4E39-963B-F1DBCE5E8E3F}" dt="2023-11-03T14:14:50.197" v="2287" actId="1076"/>
          <ac:picMkLst>
            <pc:docMk/>
            <pc:sldMk cId="1267216800" sldId="359"/>
            <ac:picMk id="9222" creationId="{C0C1CFDE-8CE5-8B5A-E041-8EA8B5CA76C6}"/>
          </ac:picMkLst>
        </pc:picChg>
      </pc:sldChg>
      <pc:sldChg chg="addSp delSp modSp add mod ord">
        <pc:chgData name="Anna Bartošková" userId="bd17b96e-e46f-4933-bbbf-f0f7add0bbf0" providerId="ADAL" clId="{0B759213-DF7F-4E39-963B-F1DBCE5E8E3F}" dt="2023-11-06T11:16:07.921" v="3102" actId="1076"/>
        <pc:sldMkLst>
          <pc:docMk/>
          <pc:sldMk cId="2737661975" sldId="360"/>
        </pc:sldMkLst>
        <pc:spChg chg="mod">
          <ac:chgData name="Anna Bartošková" userId="bd17b96e-e46f-4933-bbbf-f0f7add0bbf0" providerId="ADAL" clId="{0B759213-DF7F-4E39-963B-F1DBCE5E8E3F}" dt="2023-11-06T11:11:31.650" v="2745" actId="6549"/>
          <ac:spMkLst>
            <pc:docMk/>
            <pc:sldMk cId="2737661975" sldId="360"/>
            <ac:spMk id="2" creationId="{91B04FDA-F546-0D2A-6CBB-9C313B17E74A}"/>
          </ac:spMkLst>
        </pc:spChg>
        <pc:spChg chg="del">
          <ac:chgData name="Anna Bartošková" userId="bd17b96e-e46f-4933-bbbf-f0f7add0bbf0" providerId="ADAL" clId="{0B759213-DF7F-4E39-963B-F1DBCE5E8E3F}" dt="2023-11-06T11:09:33.086" v="2664" actId="478"/>
          <ac:spMkLst>
            <pc:docMk/>
            <pc:sldMk cId="2737661975" sldId="360"/>
            <ac:spMk id="3" creationId="{33AF8414-9893-6C06-F0CB-E68D4CF36DAB}"/>
          </ac:spMkLst>
        </pc:spChg>
        <pc:spChg chg="del">
          <ac:chgData name="Anna Bartošková" userId="bd17b96e-e46f-4933-bbbf-f0f7add0bbf0" providerId="ADAL" clId="{0B759213-DF7F-4E39-963B-F1DBCE5E8E3F}" dt="2023-11-06T11:09:39.887" v="2666" actId="478"/>
          <ac:spMkLst>
            <pc:docMk/>
            <pc:sldMk cId="2737661975" sldId="360"/>
            <ac:spMk id="4" creationId="{E070C1A2-CC8C-3DC4-3CDA-6750B4A4AD91}"/>
          </ac:spMkLst>
        </pc:spChg>
        <pc:spChg chg="del">
          <ac:chgData name="Anna Bartošková" userId="bd17b96e-e46f-4933-bbbf-f0f7add0bbf0" providerId="ADAL" clId="{0B759213-DF7F-4E39-963B-F1DBCE5E8E3F}" dt="2023-11-06T11:09:40.990" v="2667" actId="478"/>
          <ac:spMkLst>
            <pc:docMk/>
            <pc:sldMk cId="2737661975" sldId="360"/>
            <ac:spMk id="5" creationId="{9DD0B65A-B76B-9570-C0EF-A1034B540180}"/>
          </ac:spMkLst>
        </pc:spChg>
        <pc:spChg chg="del">
          <ac:chgData name="Anna Bartošková" userId="bd17b96e-e46f-4933-bbbf-f0f7add0bbf0" providerId="ADAL" clId="{0B759213-DF7F-4E39-963B-F1DBCE5E8E3F}" dt="2023-11-06T11:09:42.025" v="2668" actId="478"/>
          <ac:spMkLst>
            <pc:docMk/>
            <pc:sldMk cId="2737661975" sldId="360"/>
            <ac:spMk id="6" creationId="{55786C0B-313F-99DC-36C1-3F2B71E51684}"/>
          </ac:spMkLst>
        </pc:spChg>
        <pc:spChg chg="del">
          <ac:chgData name="Anna Bartošková" userId="bd17b96e-e46f-4933-bbbf-f0f7add0bbf0" providerId="ADAL" clId="{0B759213-DF7F-4E39-963B-F1DBCE5E8E3F}" dt="2023-11-06T11:09:43.159" v="2669" actId="478"/>
          <ac:spMkLst>
            <pc:docMk/>
            <pc:sldMk cId="2737661975" sldId="360"/>
            <ac:spMk id="7" creationId="{26D738F5-F1AB-E7D8-2097-FC55D9707A9E}"/>
          </ac:spMkLst>
        </pc:spChg>
        <pc:spChg chg="del">
          <ac:chgData name="Anna Bartošková" userId="bd17b96e-e46f-4933-bbbf-f0f7add0bbf0" providerId="ADAL" clId="{0B759213-DF7F-4E39-963B-F1DBCE5E8E3F}" dt="2023-11-06T11:09:48.240" v="2671" actId="478"/>
          <ac:spMkLst>
            <pc:docMk/>
            <pc:sldMk cId="2737661975" sldId="360"/>
            <ac:spMk id="9" creationId="{04D789C8-3011-56E6-A09F-700B7CA1547C}"/>
          </ac:spMkLst>
        </pc:spChg>
        <pc:spChg chg="del">
          <ac:chgData name="Anna Bartošková" userId="bd17b96e-e46f-4933-bbbf-f0f7add0bbf0" providerId="ADAL" clId="{0B759213-DF7F-4E39-963B-F1DBCE5E8E3F}" dt="2023-11-06T11:09:53.622" v="2674" actId="478"/>
          <ac:spMkLst>
            <pc:docMk/>
            <pc:sldMk cId="2737661975" sldId="360"/>
            <ac:spMk id="10" creationId="{EDF2E46A-1DA1-58AF-8955-19016FB696E9}"/>
          </ac:spMkLst>
        </pc:spChg>
        <pc:spChg chg="add mod">
          <ac:chgData name="Anna Bartošková" userId="bd17b96e-e46f-4933-bbbf-f0f7add0bbf0" providerId="ADAL" clId="{0B759213-DF7F-4E39-963B-F1DBCE5E8E3F}" dt="2023-11-06T11:16:02.748" v="3101" actId="20577"/>
          <ac:spMkLst>
            <pc:docMk/>
            <pc:sldMk cId="2737661975" sldId="360"/>
            <ac:spMk id="12" creationId="{603996C8-414F-CC64-1445-B6C03256A2F3}"/>
          </ac:spMkLst>
        </pc:spChg>
        <pc:picChg chg="del">
          <ac:chgData name="Anna Bartošková" userId="bd17b96e-e46f-4933-bbbf-f0f7add0bbf0" providerId="ADAL" clId="{0B759213-DF7F-4E39-963B-F1DBCE5E8E3F}" dt="2023-11-06T11:09:52.096" v="2673" actId="478"/>
          <ac:picMkLst>
            <pc:docMk/>
            <pc:sldMk cId="2737661975" sldId="360"/>
            <ac:picMk id="8" creationId="{3006CB42-E978-CD7F-9B2C-394D91ADD0D3}"/>
          </ac:picMkLst>
        </pc:picChg>
        <pc:picChg chg="add mod">
          <ac:chgData name="Anna Bartošková" userId="bd17b96e-e46f-4933-bbbf-f0f7add0bbf0" providerId="ADAL" clId="{0B759213-DF7F-4E39-963B-F1DBCE5E8E3F}" dt="2023-11-06T11:16:07.921" v="3102" actId="1076"/>
          <ac:picMkLst>
            <pc:docMk/>
            <pc:sldMk cId="2737661975" sldId="360"/>
            <ac:picMk id="1026" creationId="{F38F6D0A-37C0-26CA-4E3F-2502D540796F}"/>
          </ac:picMkLst>
        </pc:picChg>
      </pc:sldChg>
      <pc:sldChg chg="modSp add mod">
        <pc:chgData name="Anna Bartošková" userId="bd17b96e-e46f-4933-bbbf-f0f7add0bbf0" providerId="ADAL" clId="{0B759213-DF7F-4E39-963B-F1DBCE5E8E3F}" dt="2023-11-06T11:38:58.128" v="3278" actId="1076"/>
        <pc:sldMkLst>
          <pc:docMk/>
          <pc:sldMk cId="4111918959" sldId="361"/>
        </pc:sldMkLst>
        <pc:spChg chg="mod">
          <ac:chgData name="Anna Bartošková" userId="bd17b96e-e46f-4933-bbbf-f0f7add0bbf0" providerId="ADAL" clId="{0B759213-DF7F-4E39-963B-F1DBCE5E8E3F}" dt="2023-11-06T11:38:58.128" v="3278" actId="1076"/>
          <ac:spMkLst>
            <pc:docMk/>
            <pc:sldMk cId="4111918959" sldId="361"/>
            <ac:spMk id="2" creationId="{7E93EA82-5AE1-49B1-8F9B-C3E447784227}"/>
          </ac:spMkLst>
        </pc:spChg>
        <pc:picChg chg="mod">
          <ac:chgData name="Anna Bartošková" userId="bd17b96e-e46f-4933-bbbf-f0f7add0bbf0" providerId="ADAL" clId="{0B759213-DF7F-4E39-963B-F1DBCE5E8E3F}" dt="2023-11-06T11:38:56.219" v="3277" actId="1076"/>
          <ac:picMkLst>
            <pc:docMk/>
            <pc:sldMk cId="4111918959" sldId="361"/>
            <ac:picMk id="4" creationId="{9EDA9EC6-B6F8-4319-9DED-B87AC61CEC86}"/>
          </ac:picMkLst>
        </pc:picChg>
      </pc:sldChg>
      <pc:sldChg chg="addSp delSp modSp add mod">
        <pc:chgData name="Anna Bartošková" userId="bd17b96e-e46f-4933-bbbf-f0f7add0bbf0" providerId="ADAL" clId="{0B759213-DF7F-4E39-963B-F1DBCE5E8E3F}" dt="2023-11-06T11:47:07.971" v="3350" actId="20577"/>
        <pc:sldMkLst>
          <pc:docMk/>
          <pc:sldMk cId="1090959779" sldId="362"/>
        </pc:sldMkLst>
        <pc:spChg chg="del">
          <ac:chgData name="Anna Bartošková" userId="bd17b96e-e46f-4933-bbbf-f0f7add0bbf0" providerId="ADAL" clId="{0B759213-DF7F-4E39-963B-F1DBCE5E8E3F}" dt="2023-11-06T11:45:43.677" v="3326" actId="478"/>
          <ac:spMkLst>
            <pc:docMk/>
            <pc:sldMk cId="1090959779" sldId="362"/>
            <ac:spMk id="2" creationId="{91B04FDA-F546-0D2A-6CBB-9C313B17E74A}"/>
          </ac:spMkLst>
        </pc:spChg>
        <pc:spChg chg="del mod">
          <ac:chgData name="Anna Bartošková" userId="bd17b96e-e46f-4933-bbbf-f0f7add0bbf0" providerId="ADAL" clId="{0B759213-DF7F-4E39-963B-F1DBCE5E8E3F}" dt="2023-11-06T11:45:50.698" v="3330" actId="478"/>
          <ac:spMkLst>
            <pc:docMk/>
            <pc:sldMk cId="1090959779" sldId="362"/>
            <ac:spMk id="4" creationId="{1E2F574D-9944-A793-088F-C894989C3502}"/>
          </ac:spMkLst>
        </pc:spChg>
        <pc:spChg chg="add del mod">
          <ac:chgData name="Anna Bartošková" userId="bd17b96e-e46f-4933-bbbf-f0f7add0bbf0" providerId="ADAL" clId="{0B759213-DF7F-4E39-963B-F1DBCE5E8E3F}" dt="2023-11-06T11:45:46.935" v="3328" actId="478"/>
          <ac:spMkLst>
            <pc:docMk/>
            <pc:sldMk cId="1090959779" sldId="362"/>
            <ac:spMk id="6" creationId="{6A6A0CF6-5E68-6F46-8B26-6FFD504090A6}"/>
          </ac:spMkLst>
        </pc:spChg>
        <pc:spChg chg="del">
          <ac:chgData name="Anna Bartošková" userId="bd17b96e-e46f-4933-bbbf-f0f7add0bbf0" providerId="ADAL" clId="{0B759213-DF7F-4E39-963B-F1DBCE5E8E3F}" dt="2023-11-06T11:45:45.532" v="3327" actId="478"/>
          <ac:spMkLst>
            <pc:docMk/>
            <pc:sldMk cId="1090959779" sldId="362"/>
            <ac:spMk id="7" creationId="{B62FFD1C-A9CC-3DE6-C0A1-066A3566711E}"/>
          </ac:spMkLst>
        </pc:spChg>
        <pc:spChg chg="mod">
          <ac:chgData name="Anna Bartošková" userId="bd17b96e-e46f-4933-bbbf-f0f7add0bbf0" providerId="ADAL" clId="{0B759213-DF7F-4E39-963B-F1DBCE5E8E3F}" dt="2023-11-06T11:46:34.257" v="3343" actId="20577"/>
          <ac:spMkLst>
            <pc:docMk/>
            <pc:sldMk cId="1090959779" sldId="362"/>
            <ac:spMk id="8" creationId="{1D6F444D-4273-CC50-459D-5DABECBA433F}"/>
          </ac:spMkLst>
        </pc:spChg>
        <pc:spChg chg="mod">
          <ac:chgData name="Anna Bartošková" userId="bd17b96e-e46f-4933-bbbf-f0f7add0bbf0" providerId="ADAL" clId="{0B759213-DF7F-4E39-963B-F1DBCE5E8E3F}" dt="2023-11-06T11:45:48.638" v="3329" actId="478"/>
          <ac:spMkLst>
            <pc:docMk/>
            <pc:sldMk cId="1090959779" sldId="362"/>
            <ac:spMk id="10" creationId="{B5DE0939-5723-C8EE-3A0E-8AEC3FA96A92}"/>
          </ac:spMkLst>
        </pc:spChg>
        <pc:spChg chg="add mod">
          <ac:chgData name="Anna Bartošková" userId="bd17b96e-e46f-4933-bbbf-f0f7add0bbf0" providerId="ADAL" clId="{0B759213-DF7F-4E39-963B-F1DBCE5E8E3F}" dt="2023-11-06T11:47:07.971" v="3350" actId="20577"/>
          <ac:spMkLst>
            <pc:docMk/>
            <pc:sldMk cId="1090959779" sldId="362"/>
            <ac:spMk id="12" creationId="{7028B7B5-C6CF-0FC7-F3AF-7CD1EA4815B1}"/>
          </ac:spMkLst>
        </pc:spChg>
        <pc:grpChg chg="mod">
          <ac:chgData name="Anna Bartošková" userId="bd17b96e-e46f-4933-bbbf-f0f7add0bbf0" providerId="ADAL" clId="{0B759213-DF7F-4E39-963B-F1DBCE5E8E3F}" dt="2023-11-06T11:46:36.995" v="3344" actId="1076"/>
          <ac:grpSpMkLst>
            <pc:docMk/>
            <pc:sldMk cId="1090959779" sldId="362"/>
            <ac:grpSpMk id="11" creationId="{93BC6BAD-131A-3AEE-9B19-5B7854F88C02}"/>
          </ac:grpSpMkLst>
        </pc:grpChg>
        <pc:picChg chg="del">
          <ac:chgData name="Anna Bartošková" userId="bd17b96e-e46f-4933-bbbf-f0f7add0bbf0" providerId="ADAL" clId="{0B759213-DF7F-4E39-963B-F1DBCE5E8E3F}" dt="2023-11-06T11:45:42.224" v="3325" actId="478"/>
          <ac:picMkLst>
            <pc:docMk/>
            <pc:sldMk cId="1090959779" sldId="362"/>
            <ac:picMk id="5" creationId="{E8BC1641-715F-31B2-AB60-612EA159A608}"/>
          </ac:picMkLst>
        </pc:picChg>
        <pc:picChg chg="del">
          <ac:chgData name="Anna Bartošková" userId="bd17b96e-e46f-4933-bbbf-f0f7add0bbf0" providerId="ADAL" clId="{0B759213-DF7F-4E39-963B-F1DBCE5E8E3F}" dt="2023-11-06T11:45:48.638" v="3329" actId="478"/>
          <ac:picMkLst>
            <pc:docMk/>
            <pc:sldMk cId="1090959779" sldId="362"/>
            <ac:picMk id="3076" creationId="{A10112AE-ED7C-92B3-AE1B-2A3606A61656}"/>
          </ac:picMkLst>
        </pc:picChg>
        <pc:picChg chg="add mod">
          <ac:chgData name="Anna Bartošková" userId="bd17b96e-e46f-4933-bbbf-f0f7add0bbf0" providerId="ADAL" clId="{0B759213-DF7F-4E39-963B-F1DBCE5E8E3F}" dt="2023-11-06T11:46:07.915" v="3334" actId="1076"/>
          <ac:picMkLst>
            <pc:docMk/>
            <pc:sldMk cId="1090959779" sldId="362"/>
            <ac:picMk id="4098" creationId="{EC92EFFC-746E-B218-85E5-F2D4D1C64BCF}"/>
          </ac:picMkLst>
        </pc:picChg>
      </pc:sldChg>
      <pc:sldChg chg="addSp delSp modSp new mod">
        <pc:chgData name="Anna Bartošková" userId="bd17b96e-e46f-4933-bbbf-f0f7add0bbf0" providerId="ADAL" clId="{0B759213-DF7F-4E39-963B-F1DBCE5E8E3F}" dt="2023-11-06T11:54:21.508" v="3357" actId="1076"/>
        <pc:sldMkLst>
          <pc:docMk/>
          <pc:sldMk cId="2596864277" sldId="363"/>
        </pc:sldMkLst>
        <pc:spChg chg="del">
          <ac:chgData name="Anna Bartošková" userId="bd17b96e-e46f-4933-bbbf-f0f7add0bbf0" providerId="ADAL" clId="{0B759213-DF7F-4E39-963B-F1DBCE5E8E3F}" dt="2023-11-06T11:54:14.944" v="3354" actId="478"/>
          <ac:spMkLst>
            <pc:docMk/>
            <pc:sldMk cId="2596864277" sldId="363"/>
            <ac:spMk id="2" creationId="{6465AB35-2453-86E6-F3A9-E1B4123962EE}"/>
          </ac:spMkLst>
        </pc:spChg>
        <pc:spChg chg="del">
          <ac:chgData name="Anna Bartošková" userId="bd17b96e-e46f-4933-bbbf-f0f7add0bbf0" providerId="ADAL" clId="{0B759213-DF7F-4E39-963B-F1DBCE5E8E3F}" dt="2023-11-06T11:54:13.571" v="3353" actId="478"/>
          <ac:spMkLst>
            <pc:docMk/>
            <pc:sldMk cId="2596864277" sldId="363"/>
            <ac:spMk id="3" creationId="{8583E5DE-E52F-300B-82A3-4F61D6E3DF7F}"/>
          </ac:spMkLst>
        </pc:spChg>
        <pc:picChg chg="add mod">
          <ac:chgData name="Anna Bartošková" userId="bd17b96e-e46f-4933-bbbf-f0f7add0bbf0" providerId="ADAL" clId="{0B759213-DF7F-4E39-963B-F1DBCE5E8E3F}" dt="2023-11-06T11:54:21.508" v="3357" actId="1076"/>
          <ac:picMkLst>
            <pc:docMk/>
            <pc:sldMk cId="2596864277" sldId="363"/>
            <ac:picMk id="5122" creationId="{CB4B9906-0DE0-9B9A-ECB9-81A918E4E6B9}"/>
          </ac:picMkLst>
        </pc:picChg>
      </pc:sldChg>
      <pc:sldChg chg="delSp modSp add mod">
        <pc:chgData name="Anna Bartošková" userId="bd17b96e-e46f-4933-bbbf-f0f7add0bbf0" providerId="ADAL" clId="{0B759213-DF7F-4E39-963B-F1DBCE5E8E3F}" dt="2023-11-23T06:14:14.485" v="3701" actId="1076"/>
        <pc:sldMkLst>
          <pc:docMk/>
          <pc:sldMk cId="955171963" sldId="364"/>
        </pc:sldMkLst>
        <pc:spChg chg="mod">
          <ac:chgData name="Anna Bartošková" userId="bd17b96e-e46f-4933-bbbf-f0f7add0bbf0" providerId="ADAL" clId="{0B759213-DF7F-4E39-963B-F1DBCE5E8E3F}" dt="2023-11-23T06:11:15.387" v="3366" actId="20577"/>
          <ac:spMkLst>
            <pc:docMk/>
            <pc:sldMk cId="955171963" sldId="364"/>
            <ac:spMk id="2" creationId="{3A9390D8-E7DB-19DF-40A1-53876893AEDA}"/>
          </ac:spMkLst>
        </pc:spChg>
        <pc:spChg chg="mod">
          <ac:chgData name="Anna Bartošková" userId="bd17b96e-e46f-4933-bbbf-f0f7add0bbf0" providerId="ADAL" clId="{0B759213-DF7F-4E39-963B-F1DBCE5E8E3F}" dt="2023-11-23T06:14:14.485" v="3701" actId="1076"/>
          <ac:spMkLst>
            <pc:docMk/>
            <pc:sldMk cId="955171963" sldId="364"/>
            <ac:spMk id="3" creationId="{A0C60A8B-5019-3F1C-104C-EB52FF8C483B}"/>
          </ac:spMkLst>
        </pc:spChg>
        <pc:spChg chg="del">
          <ac:chgData name="Anna Bartošková" userId="bd17b96e-e46f-4933-bbbf-f0f7add0bbf0" providerId="ADAL" clId="{0B759213-DF7F-4E39-963B-F1DBCE5E8E3F}" dt="2023-11-23T06:11:21.959" v="3368" actId="478"/>
          <ac:spMkLst>
            <pc:docMk/>
            <pc:sldMk cId="955171963" sldId="364"/>
            <ac:spMk id="8" creationId="{378E5B17-68B9-39D1-3B7C-55CA95F9E43F}"/>
          </ac:spMkLst>
        </pc:spChg>
        <pc:picChg chg="del">
          <ac:chgData name="Anna Bartošková" userId="bd17b96e-e46f-4933-bbbf-f0f7add0bbf0" providerId="ADAL" clId="{0B759213-DF7F-4E39-963B-F1DBCE5E8E3F}" dt="2023-11-23T06:11:24.565" v="3369" actId="478"/>
          <ac:picMkLst>
            <pc:docMk/>
            <pc:sldMk cId="955171963" sldId="364"/>
            <ac:picMk id="4098" creationId="{6621D180-2F08-CAB6-C578-D9856430A471}"/>
          </ac:picMkLst>
        </pc:picChg>
        <pc:picChg chg="del">
          <ac:chgData name="Anna Bartošková" userId="bd17b96e-e46f-4933-bbbf-f0f7add0bbf0" providerId="ADAL" clId="{0B759213-DF7F-4E39-963B-F1DBCE5E8E3F}" dt="2023-11-23T06:11:20.423" v="3367" actId="478"/>
          <ac:picMkLst>
            <pc:docMk/>
            <pc:sldMk cId="955171963" sldId="364"/>
            <ac:picMk id="4102" creationId="{DF8D302E-70EB-9182-9B3C-7A7F9070F8CE}"/>
          </ac:picMkLst>
        </pc:picChg>
      </pc:sldChg>
      <pc:sldChg chg="modSp add del mod">
        <pc:chgData name="Anna Bartošková" userId="bd17b96e-e46f-4933-bbbf-f0f7add0bbf0" providerId="ADAL" clId="{0B759213-DF7F-4E39-963B-F1DBCE5E8E3F}" dt="2023-11-23T06:17:57.698" v="3746" actId="47"/>
        <pc:sldMkLst>
          <pc:docMk/>
          <pc:sldMk cId="3824480751" sldId="365"/>
        </pc:sldMkLst>
        <pc:spChg chg="mod">
          <ac:chgData name="Anna Bartošková" userId="bd17b96e-e46f-4933-bbbf-f0f7add0bbf0" providerId="ADAL" clId="{0B759213-DF7F-4E39-963B-F1DBCE5E8E3F}" dt="2023-11-23T06:17:52.835" v="3745" actId="20577"/>
          <ac:spMkLst>
            <pc:docMk/>
            <pc:sldMk cId="3824480751" sldId="365"/>
            <ac:spMk id="2" creationId="{3A9390D8-E7DB-19DF-40A1-53876893AEDA}"/>
          </ac:spMkLst>
        </pc:spChg>
      </pc:sldChg>
    </pc:docChg>
  </pc:docChgLst>
  <pc:docChgLst>
    <pc:chgData name="Anna Polcrová" userId="bd17b96e-e46f-4933-bbbf-f0f7add0bbf0" providerId="ADAL" clId="{B7477580-52B8-41F2-8418-20F6255934D4}"/>
    <pc:docChg chg="undo custSel addSld delSld modSld sldOrd">
      <pc:chgData name="Anna Polcrová" userId="bd17b96e-e46f-4933-bbbf-f0f7add0bbf0" providerId="ADAL" clId="{B7477580-52B8-41F2-8418-20F6255934D4}" dt="2022-03-17T08:06:47.199" v="1056" actId="14100"/>
      <pc:docMkLst>
        <pc:docMk/>
      </pc:docMkLst>
      <pc:sldChg chg="delSp modSp mod">
        <pc:chgData name="Anna Polcrová" userId="bd17b96e-e46f-4933-bbbf-f0f7add0bbf0" providerId="ADAL" clId="{B7477580-52B8-41F2-8418-20F6255934D4}" dt="2022-03-15T13:14:30.011" v="1039" actId="478"/>
        <pc:sldMkLst>
          <pc:docMk/>
          <pc:sldMk cId="320478670" sldId="262"/>
        </pc:sldMkLst>
        <pc:spChg chg="del">
          <ac:chgData name="Anna Polcrová" userId="bd17b96e-e46f-4933-bbbf-f0f7add0bbf0" providerId="ADAL" clId="{B7477580-52B8-41F2-8418-20F6255934D4}" dt="2022-03-15T13:14:26.837" v="1038" actId="478"/>
          <ac:spMkLst>
            <pc:docMk/>
            <pc:sldMk cId="320478670" sldId="262"/>
            <ac:spMk id="5" creationId="{B4793E30-1E38-4633-8F26-2F7015A3C882}"/>
          </ac:spMkLst>
        </pc:spChg>
        <pc:picChg chg="del mod">
          <ac:chgData name="Anna Polcrová" userId="bd17b96e-e46f-4933-bbbf-f0f7add0bbf0" providerId="ADAL" clId="{B7477580-52B8-41F2-8418-20F6255934D4}" dt="2022-03-15T13:14:30.011" v="1039" actId="478"/>
          <ac:picMkLst>
            <pc:docMk/>
            <pc:sldMk cId="320478670" sldId="262"/>
            <ac:picMk id="2050" creationId="{17D2334D-3FEE-4D5F-A49B-20DFCBF91E97}"/>
          </ac:picMkLst>
        </pc:picChg>
      </pc:sldChg>
      <pc:sldChg chg="del">
        <pc:chgData name="Anna Polcrová" userId="bd17b96e-e46f-4933-bbbf-f0f7add0bbf0" providerId="ADAL" clId="{B7477580-52B8-41F2-8418-20F6255934D4}" dt="2022-03-15T09:34:18.133" v="0" actId="47"/>
        <pc:sldMkLst>
          <pc:docMk/>
          <pc:sldMk cId="2851860063" sldId="268"/>
        </pc:sldMkLst>
      </pc:sldChg>
      <pc:sldChg chg="ord">
        <pc:chgData name="Anna Polcrová" userId="bd17b96e-e46f-4933-bbbf-f0f7add0bbf0" providerId="ADAL" clId="{B7477580-52B8-41F2-8418-20F6255934D4}" dt="2022-03-15T09:35:24.595" v="22"/>
        <pc:sldMkLst>
          <pc:docMk/>
          <pc:sldMk cId="4099602043" sldId="271"/>
        </pc:sldMkLst>
      </pc:sldChg>
      <pc:sldChg chg="modSp mod ord">
        <pc:chgData name="Anna Polcrová" userId="bd17b96e-e46f-4933-bbbf-f0f7add0bbf0" providerId="ADAL" clId="{B7477580-52B8-41F2-8418-20F6255934D4}" dt="2022-03-15T13:17:54.981" v="1041" actId="20577"/>
        <pc:sldMkLst>
          <pc:docMk/>
          <pc:sldMk cId="250649548" sldId="285"/>
        </pc:sldMkLst>
        <pc:spChg chg="mod">
          <ac:chgData name="Anna Polcrová" userId="bd17b96e-e46f-4933-bbbf-f0f7add0bbf0" providerId="ADAL" clId="{B7477580-52B8-41F2-8418-20F6255934D4}" dt="2022-03-15T09:36:51.580" v="90" actId="14100"/>
          <ac:spMkLst>
            <pc:docMk/>
            <pc:sldMk cId="250649548" sldId="285"/>
            <ac:spMk id="2" creationId="{9709B4ED-BA7F-4C7F-827E-0DFFCA3CC24F}"/>
          </ac:spMkLst>
        </pc:spChg>
        <pc:spChg chg="mod">
          <ac:chgData name="Anna Polcrová" userId="bd17b96e-e46f-4933-bbbf-f0f7add0bbf0" providerId="ADAL" clId="{B7477580-52B8-41F2-8418-20F6255934D4}" dt="2022-03-15T13:17:54.981" v="1041" actId="20577"/>
          <ac:spMkLst>
            <pc:docMk/>
            <pc:sldMk cId="250649548" sldId="285"/>
            <ac:spMk id="3" creationId="{80BDEC51-76F9-4C6A-8AF4-BDFA35553BB9}"/>
          </ac:spMkLst>
        </pc:spChg>
      </pc:sldChg>
      <pc:sldChg chg="ord">
        <pc:chgData name="Anna Polcrová" userId="bd17b96e-e46f-4933-bbbf-f0f7add0bbf0" providerId="ADAL" clId="{B7477580-52B8-41F2-8418-20F6255934D4}" dt="2022-03-15T09:35:17.864" v="18"/>
        <pc:sldMkLst>
          <pc:docMk/>
          <pc:sldMk cId="2996398147" sldId="291"/>
        </pc:sldMkLst>
      </pc:sldChg>
      <pc:sldChg chg="ord">
        <pc:chgData name="Anna Polcrová" userId="bd17b96e-e46f-4933-bbbf-f0f7add0bbf0" providerId="ADAL" clId="{B7477580-52B8-41F2-8418-20F6255934D4}" dt="2022-03-15T09:35:23.001" v="20"/>
        <pc:sldMkLst>
          <pc:docMk/>
          <pc:sldMk cId="2119185833" sldId="292"/>
        </pc:sldMkLst>
      </pc:sldChg>
      <pc:sldChg chg="del">
        <pc:chgData name="Anna Polcrová" userId="bd17b96e-e46f-4933-bbbf-f0f7add0bbf0" providerId="ADAL" clId="{B7477580-52B8-41F2-8418-20F6255934D4}" dt="2022-03-15T09:45:58.415" v="684" actId="47"/>
        <pc:sldMkLst>
          <pc:docMk/>
          <pc:sldMk cId="1185886741" sldId="295"/>
        </pc:sldMkLst>
      </pc:sldChg>
      <pc:sldChg chg="addSp modSp mod">
        <pc:chgData name="Anna Polcrová" userId="bd17b96e-e46f-4933-bbbf-f0f7add0bbf0" providerId="ADAL" clId="{B7477580-52B8-41F2-8418-20F6255934D4}" dt="2022-03-16T11:02:48.608" v="1044" actId="14100"/>
        <pc:sldMkLst>
          <pc:docMk/>
          <pc:sldMk cId="2507275017" sldId="296"/>
        </pc:sldMkLst>
        <pc:spChg chg="add mod">
          <ac:chgData name="Anna Polcrová" userId="bd17b96e-e46f-4933-bbbf-f0f7add0bbf0" providerId="ADAL" clId="{B7477580-52B8-41F2-8418-20F6255934D4}" dt="2022-03-16T11:02:48.608" v="1044" actId="14100"/>
          <ac:spMkLst>
            <pc:docMk/>
            <pc:sldMk cId="2507275017" sldId="296"/>
            <ac:spMk id="3" creationId="{0A98A026-8E04-4741-9B73-704D083B282C}"/>
          </ac:spMkLst>
        </pc:spChg>
      </pc:sldChg>
      <pc:sldChg chg="ord">
        <pc:chgData name="Anna Polcrová" userId="bd17b96e-e46f-4933-bbbf-f0f7add0bbf0" providerId="ADAL" clId="{B7477580-52B8-41F2-8418-20F6255934D4}" dt="2022-03-15T09:47:56.523" v="768"/>
        <pc:sldMkLst>
          <pc:docMk/>
          <pc:sldMk cId="2109036172" sldId="298"/>
        </pc:sldMkLst>
      </pc:sldChg>
      <pc:sldChg chg="ord">
        <pc:chgData name="Anna Polcrová" userId="bd17b96e-e46f-4933-bbbf-f0f7add0bbf0" providerId="ADAL" clId="{B7477580-52B8-41F2-8418-20F6255934D4}" dt="2022-03-15T09:47:39.210" v="766"/>
        <pc:sldMkLst>
          <pc:docMk/>
          <pc:sldMk cId="1586012952" sldId="299"/>
        </pc:sldMkLst>
      </pc:sldChg>
      <pc:sldChg chg="ord">
        <pc:chgData name="Anna Polcrová" userId="bd17b96e-e46f-4933-bbbf-f0f7add0bbf0" providerId="ADAL" clId="{B7477580-52B8-41F2-8418-20F6255934D4}" dt="2022-03-15T09:48:07.962" v="770"/>
        <pc:sldMkLst>
          <pc:docMk/>
          <pc:sldMk cId="132795690" sldId="301"/>
        </pc:sldMkLst>
      </pc:sldChg>
      <pc:sldChg chg="modSp mod ord">
        <pc:chgData name="Anna Polcrová" userId="bd17b96e-e46f-4933-bbbf-f0f7add0bbf0" providerId="ADAL" clId="{B7477580-52B8-41F2-8418-20F6255934D4}" dt="2022-03-17T08:06:47.199" v="1056" actId="14100"/>
        <pc:sldMkLst>
          <pc:docMk/>
          <pc:sldMk cId="4087561486" sldId="302"/>
        </pc:sldMkLst>
        <pc:spChg chg="mod">
          <ac:chgData name="Anna Polcrová" userId="bd17b96e-e46f-4933-bbbf-f0f7add0bbf0" providerId="ADAL" clId="{B7477580-52B8-41F2-8418-20F6255934D4}" dt="2022-03-17T08:06:45.027" v="1052" actId="1076"/>
          <ac:spMkLst>
            <pc:docMk/>
            <pc:sldMk cId="4087561486" sldId="302"/>
            <ac:spMk id="10" creationId="{C1C5246B-12FC-4E7A-B168-CB42E7FB22A6}"/>
          </ac:spMkLst>
        </pc:spChg>
        <pc:spChg chg="mod">
          <ac:chgData name="Anna Polcrová" userId="bd17b96e-e46f-4933-bbbf-f0f7add0bbf0" providerId="ADAL" clId="{B7477580-52B8-41F2-8418-20F6255934D4}" dt="2022-03-17T08:06:46.495" v="1055" actId="1076"/>
          <ac:spMkLst>
            <pc:docMk/>
            <pc:sldMk cId="4087561486" sldId="302"/>
            <ac:spMk id="11" creationId="{28C541C6-4C11-4F98-84A2-88D887E365EC}"/>
          </ac:spMkLst>
        </pc:spChg>
        <pc:picChg chg="mod">
          <ac:chgData name="Anna Polcrová" userId="bd17b96e-e46f-4933-bbbf-f0f7add0bbf0" providerId="ADAL" clId="{B7477580-52B8-41F2-8418-20F6255934D4}" dt="2022-03-17T08:06:45.511" v="1053" actId="14100"/>
          <ac:picMkLst>
            <pc:docMk/>
            <pc:sldMk cId="4087561486" sldId="302"/>
            <ac:picMk id="7" creationId="{C7934FB7-ADB8-4D79-B495-71F3FF9E69FB}"/>
          </ac:picMkLst>
        </pc:picChg>
        <pc:picChg chg="mod">
          <ac:chgData name="Anna Polcrová" userId="bd17b96e-e46f-4933-bbbf-f0f7add0bbf0" providerId="ADAL" clId="{B7477580-52B8-41F2-8418-20F6255934D4}" dt="2022-03-17T08:06:47.199" v="1056" actId="14100"/>
          <ac:picMkLst>
            <pc:docMk/>
            <pc:sldMk cId="4087561486" sldId="302"/>
            <ac:picMk id="9" creationId="{B0DF736E-D9CE-45F5-A319-D1EC76058239}"/>
          </ac:picMkLst>
        </pc:picChg>
      </pc:sldChg>
      <pc:sldChg chg="addSp delSp modSp add mod delAnim">
        <pc:chgData name="Anna Polcrová" userId="bd17b96e-e46f-4933-bbbf-f0f7add0bbf0" providerId="ADAL" clId="{B7477580-52B8-41F2-8418-20F6255934D4}" dt="2022-03-15T09:35:09.558" v="16" actId="1076"/>
        <pc:sldMkLst>
          <pc:docMk/>
          <pc:sldMk cId="1902573115" sldId="303"/>
        </pc:sldMkLst>
        <pc:spChg chg="del mod">
          <ac:chgData name="Anna Polcrová" userId="bd17b96e-e46f-4933-bbbf-f0f7add0bbf0" providerId="ADAL" clId="{B7477580-52B8-41F2-8418-20F6255934D4}" dt="2022-03-15T09:34:38.151" v="4" actId="478"/>
          <ac:spMkLst>
            <pc:docMk/>
            <pc:sldMk cId="1902573115" sldId="303"/>
            <ac:spMk id="2" creationId="{754FF23F-A470-4FAC-BA21-C5BC8D3FD99D}"/>
          </ac:spMkLst>
        </pc:spChg>
        <pc:spChg chg="add del mod">
          <ac:chgData name="Anna Polcrová" userId="bd17b96e-e46f-4933-bbbf-f0f7add0bbf0" providerId="ADAL" clId="{B7477580-52B8-41F2-8418-20F6255934D4}" dt="2022-03-15T09:34:40.154" v="5"/>
          <ac:spMkLst>
            <pc:docMk/>
            <pc:sldMk cId="1902573115" sldId="303"/>
            <ac:spMk id="5" creationId="{3D35A48F-220A-47BB-A2E3-B5B767B28757}"/>
          </ac:spMkLst>
        </pc:spChg>
        <pc:spChg chg="add mod">
          <ac:chgData name="Anna Polcrová" userId="bd17b96e-e46f-4933-bbbf-f0f7add0bbf0" providerId="ADAL" clId="{B7477580-52B8-41F2-8418-20F6255934D4}" dt="2022-03-15T09:35:06.867" v="15" actId="1076"/>
          <ac:spMkLst>
            <pc:docMk/>
            <pc:sldMk cId="1902573115" sldId="303"/>
            <ac:spMk id="6" creationId="{94C7C80D-7CF2-40D4-84C3-6AF16EF13FA0}"/>
          </ac:spMkLst>
        </pc:spChg>
        <pc:picChg chg="del">
          <ac:chgData name="Anna Polcrová" userId="bd17b96e-e46f-4933-bbbf-f0f7add0bbf0" providerId="ADAL" clId="{B7477580-52B8-41F2-8418-20F6255934D4}" dt="2022-03-15T09:34:34.270" v="2" actId="478"/>
          <ac:picMkLst>
            <pc:docMk/>
            <pc:sldMk cId="1902573115" sldId="303"/>
            <ac:picMk id="3" creationId="{51C7DA96-946E-468B-8F43-E5175B15A31C}"/>
          </ac:picMkLst>
        </pc:picChg>
        <pc:picChg chg="add mod">
          <ac:chgData name="Anna Polcrová" userId="bd17b96e-e46f-4933-bbbf-f0f7add0bbf0" providerId="ADAL" clId="{B7477580-52B8-41F2-8418-20F6255934D4}" dt="2022-03-15T09:35:09.558" v="16" actId="1076"/>
          <ac:picMkLst>
            <pc:docMk/>
            <pc:sldMk cId="1902573115" sldId="303"/>
            <ac:picMk id="7" creationId="{53D3CBA2-7D9C-4163-A832-8B6569AD3BFF}"/>
          </ac:picMkLst>
        </pc:picChg>
      </pc:sldChg>
      <pc:sldChg chg="addSp delSp modSp add mod">
        <pc:chgData name="Anna Polcrová" userId="bd17b96e-e46f-4933-bbbf-f0f7add0bbf0" providerId="ADAL" clId="{B7477580-52B8-41F2-8418-20F6255934D4}" dt="2022-03-15T09:58:38.687" v="1037" actId="1076"/>
        <pc:sldMkLst>
          <pc:docMk/>
          <pc:sldMk cId="499566232" sldId="304"/>
        </pc:sldMkLst>
        <pc:spChg chg="mod">
          <ac:chgData name="Anna Polcrová" userId="bd17b96e-e46f-4933-bbbf-f0f7add0bbf0" providerId="ADAL" clId="{B7477580-52B8-41F2-8418-20F6255934D4}" dt="2022-03-15T09:45:39.050" v="659" actId="20577"/>
          <ac:spMkLst>
            <pc:docMk/>
            <pc:sldMk cId="499566232" sldId="304"/>
            <ac:spMk id="2" creationId="{9709B4ED-BA7F-4C7F-827E-0DFFCA3CC24F}"/>
          </ac:spMkLst>
        </pc:spChg>
        <pc:spChg chg="del mod">
          <ac:chgData name="Anna Polcrová" userId="bd17b96e-e46f-4933-bbbf-f0f7add0bbf0" providerId="ADAL" clId="{B7477580-52B8-41F2-8418-20F6255934D4}" dt="2022-03-15T09:46:49.559" v="757" actId="478"/>
          <ac:spMkLst>
            <pc:docMk/>
            <pc:sldMk cId="499566232" sldId="304"/>
            <ac:spMk id="3" creationId="{80BDEC51-76F9-4C6A-8AF4-BDFA35553BB9}"/>
          </ac:spMkLst>
        </pc:spChg>
        <pc:spChg chg="add del mod">
          <ac:chgData name="Anna Polcrová" userId="bd17b96e-e46f-4933-bbbf-f0f7add0bbf0" providerId="ADAL" clId="{B7477580-52B8-41F2-8418-20F6255934D4}" dt="2022-03-15T09:46:51.763" v="758" actId="478"/>
          <ac:spMkLst>
            <pc:docMk/>
            <pc:sldMk cId="499566232" sldId="304"/>
            <ac:spMk id="5" creationId="{59A13552-AD37-4E22-8657-A8B56D65CB81}"/>
          </ac:spMkLst>
        </pc:spChg>
        <pc:spChg chg="add mod">
          <ac:chgData name="Anna Polcrová" userId="bd17b96e-e46f-4933-bbbf-f0f7add0bbf0" providerId="ADAL" clId="{B7477580-52B8-41F2-8418-20F6255934D4}" dt="2022-03-15T09:50:26.699" v="917" actId="1076"/>
          <ac:spMkLst>
            <pc:docMk/>
            <pc:sldMk cId="499566232" sldId="304"/>
            <ac:spMk id="7" creationId="{C0ACFC2D-F69F-4A41-8D86-1A39205D7E14}"/>
          </ac:spMkLst>
        </pc:spChg>
        <pc:spChg chg="add del mod">
          <ac:chgData name="Anna Polcrová" userId="bd17b96e-e46f-4933-bbbf-f0f7add0bbf0" providerId="ADAL" clId="{B7477580-52B8-41F2-8418-20F6255934D4}" dt="2022-03-15T09:57:48.865" v="1002" actId="478"/>
          <ac:spMkLst>
            <pc:docMk/>
            <pc:sldMk cId="499566232" sldId="304"/>
            <ac:spMk id="8" creationId="{951E07FA-EE7D-48BE-9089-ED8847583477}"/>
          </ac:spMkLst>
        </pc:spChg>
        <pc:spChg chg="add mod">
          <ac:chgData name="Anna Polcrová" userId="bd17b96e-e46f-4933-bbbf-f0f7add0bbf0" providerId="ADAL" clId="{B7477580-52B8-41F2-8418-20F6255934D4}" dt="2022-03-15T09:58:35.558" v="1036" actId="1076"/>
          <ac:spMkLst>
            <pc:docMk/>
            <pc:sldMk cId="499566232" sldId="304"/>
            <ac:spMk id="9" creationId="{D0CE8B35-9533-44BA-8B66-243C2E760E09}"/>
          </ac:spMkLst>
        </pc:spChg>
        <pc:spChg chg="add mod">
          <ac:chgData name="Anna Polcrová" userId="bd17b96e-e46f-4933-bbbf-f0f7add0bbf0" providerId="ADAL" clId="{B7477580-52B8-41F2-8418-20F6255934D4}" dt="2022-03-15T09:58:38.687" v="1037" actId="1076"/>
          <ac:spMkLst>
            <pc:docMk/>
            <pc:sldMk cId="499566232" sldId="304"/>
            <ac:spMk id="10" creationId="{DEDD5DE8-2727-4722-9775-0986555622C8}"/>
          </ac:spMkLst>
        </pc:spChg>
        <pc:graphicFrameChg chg="add del mod modGraphic">
          <ac:chgData name="Anna Polcrová" userId="bd17b96e-e46f-4933-bbbf-f0f7add0bbf0" providerId="ADAL" clId="{B7477580-52B8-41F2-8418-20F6255934D4}" dt="2022-03-15T09:57:43.522" v="1001" actId="478"/>
          <ac:graphicFrameMkLst>
            <pc:docMk/>
            <pc:sldMk cId="499566232" sldId="304"/>
            <ac:graphicFrameMk id="6" creationId="{FA9EA74F-5C31-49B6-B6A7-FCCFBDDA0C01}"/>
          </ac:graphicFrameMkLst>
        </pc:graphicFrameChg>
      </pc:sldChg>
      <pc:sldChg chg="add del">
        <pc:chgData name="Anna Polcrová" userId="bd17b96e-e46f-4933-bbbf-f0f7add0bbf0" providerId="ADAL" clId="{B7477580-52B8-41F2-8418-20F6255934D4}" dt="2022-03-15T09:45:54.406" v="683" actId="47"/>
        <pc:sldMkLst>
          <pc:docMk/>
          <pc:sldMk cId="1714680587" sldId="305"/>
        </pc:sldMkLst>
      </pc:sldChg>
      <pc:sldChg chg="add">
        <pc:chgData name="Anna Polcrová" userId="bd17b96e-e46f-4933-bbbf-f0f7add0bbf0" providerId="ADAL" clId="{B7477580-52B8-41F2-8418-20F6255934D4}" dt="2022-03-15T09:46:26.397" v="687" actId="2890"/>
        <pc:sldMkLst>
          <pc:docMk/>
          <pc:sldMk cId="3031010597" sldId="305"/>
        </pc:sldMkLst>
      </pc:sldChg>
      <pc:sldChg chg="addSp delSp modSp add mod">
        <pc:chgData name="Anna Polcrová" userId="bd17b96e-e46f-4933-bbbf-f0f7add0bbf0" providerId="ADAL" clId="{B7477580-52B8-41F2-8418-20F6255934D4}" dt="2022-03-15T09:51:38.211" v="1000" actId="1076"/>
        <pc:sldMkLst>
          <pc:docMk/>
          <pc:sldMk cId="2235609049" sldId="306"/>
        </pc:sldMkLst>
        <pc:spChg chg="del mod">
          <ac:chgData name="Anna Polcrová" userId="bd17b96e-e46f-4933-bbbf-f0f7add0bbf0" providerId="ADAL" clId="{B7477580-52B8-41F2-8418-20F6255934D4}" dt="2022-03-15T09:51:22.084" v="996" actId="478"/>
          <ac:spMkLst>
            <pc:docMk/>
            <pc:sldMk cId="2235609049" sldId="306"/>
            <ac:spMk id="2" creationId="{9709B4ED-BA7F-4C7F-827E-0DFFCA3CC24F}"/>
          </ac:spMkLst>
        </pc:spChg>
        <pc:spChg chg="add del mod">
          <ac:chgData name="Anna Polcrová" userId="bd17b96e-e46f-4933-bbbf-f0f7add0bbf0" providerId="ADAL" clId="{B7477580-52B8-41F2-8418-20F6255934D4}" dt="2022-03-15T09:51:14.171" v="994" actId="478"/>
          <ac:spMkLst>
            <pc:docMk/>
            <pc:sldMk cId="2235609049" sldId="306"/>
            <ac:spMk id="4" creationId="{93C71022-E2A0-4E28-9DC2-3E4E8589F45F}"/>
          </ac:spMkLst>
        </pc:spChg>
        <pc:spChg chg="del">
          <ac:chgData name="Anna Polcrová" userId="bd17b96e-e46f-4933-bbbf-f0f7add0bbf0" providerId="ADAL" clId="{B7477580-52B8-41F2-8418-20F6255934D4}" dt="2022-03-15T09:51:12.389" v="993" actId="478"/>
          <ac:spMkLst>
            <pc:docMk/>
            <pc:sldMk cId="2235609049" sldId="306"/>
            <ac:spMk id="7" creationId="{C0ACFC2D-F69F-4A41-8D86-1A39205D7E14}"/>
          </ac:spMkLst>
        </pc:spChg>
        <pc:spChg chg="mod">
          <ac:chgData name="Anna Polcrová" userId="bd17b96e-e46f-4933-bbbf-f0f7add0bbf0" providerId="ADAL" clId="{B7477580-52B8-41F2-8418-20F6255934D4}" dt="2022-03-15T09:51:38.211" v="1000" actId="1076"/>
          <ac:spMkLst>
            <pc:docMk/>
            <pc:sldMk cId="2235609049" sldId="306"/>
            <ac:spMk id="8" creationId="{951E07FA-EE7D-48BE-9089-ED8847583477}"/>
          </ac:spMkLst>
        </pc:spChg>
        <pc:spChg chg="add del mod">
          <ac:chgData name="Anna Polcrová" userId="bd17b96e-e46f-4933-bbbf-f0f7add0bbf0" providerId="ADAL" clId="{B7477580-52B8-41F2-8418-20F6255934D4}" dt="2022-03-15T09:51:23.979" v="997" actId="478"/>
          <ac:spMkLst>
            <pc:docMk/>
            <pc:sldMk cId="2235609049" sldId="306"/>
            <ac:spMk id="9" creationId="{3EA8897D-E50C-4C3E-BB16-7B641BDCD07B}"/>
          </ac:spMkLst>
        </pc:spChg>
        <pc:graphicFrameChg chg="mod">
          <ac:chgData name="Anna Polcrová" userId="bd17b96e-e46f-4933-bbbf-f0f7add0bbf0" providerId="ADAL" clId="{B7477580-52B8-41F2-8418-20F6255934D4}" dt="2022-03-15T09:51:32.700" v="999" actId="1076"/>
          <ac:graphicFrameMkLst>
            <pc:docMk/>
            <pc:sldMk cId="2235609049" sldId="306"/>
            <ac:graphicFrameMk id="6" creationId="{FA9EA74F-5C31-49B6-B6A7-FCCFBDDA0C01}"/>
          </ac:graphicFrameMkLst>
        </pc:graphicFrameChg>
      </pc:sldChg>
    </pc:docChg>
  </pc:docChgLst>
  <pc:docChgLst>
    <pc:chgData name="Anna Polcrová" userId="bd17b96e-e46f-4933-bbbf-f0f7add0bbf0" providerId="ADAL" clId="{0B8A3E8B-7B8E-45F4-9EA5-519DB432BA84}"/>
    <pc:docChg chg="undo custSel addSld delSld modSld sldOrd">
      <pc:chgData name="Anna Polcrová" userId="bd17b96e-e46f-4933-bbbf-f0f7add0bbf0" providerId="ADAL" clId="{0B8A3E8B-7B8E-45F4-9EA5-519DB432BA84}" dt="2022-03-15T20:02:18.458" v="3410" actId="1076"/>
      <pc:docMkLst>
        <pc:docMk/>
      </pc:docMkLst>
      <pc:sldChg chg="modSp mod">
        <pc:chgData name="Anna Polcrová" userId="bd17b96e-e46f-4933-bbbf-f0f7add0bbf0" providerId="ADAL" clId="{0B8A3E8B-7B8E-45F4-9EA5-519DB432BA84}" dt="2022-03-15T19:47:16.130" v="2858" actId="20577"/>
        <pc:sldMkLst>
          <pc:docMk/>
          <pc:sldMk cId="1284918669" sldId="256"/>
        </pc:sldMkLst>
        <pc:spChg chg="mod">
          <ac:chgData name="Anna Polcrová" userId="bd17b96e-e46f-4933-bbbf-f0f7add0bbf0" providerId="ADAL" clId="{0B8A3E8B-7B8E-45F4-9EA5-519DB432BA84}" dt="2022-03-15T19:47:16.130" v="2858" actId="20577"/>
          <ac:spMkLst>
            <pc:docMk/>
            <pc:sldMk cId="1284918669" sldId="256"/>
            <ac:spMk id="3" creationId="{BE3E8886-4EF2-4EBE-8264-EF1B499EFBFF}"/>
          </ac:spMkLst>
        </pc:spChg>
      </pc:sldChg>
      <pc:sldChg chg="addSp modSp mod">
        <pc:chgData name="Anna Polcrová" userId="bd17b96e-e46f-4933-bbbf-f0f7add0bbf0" providerId="ADAL" clId="{0B8A3E8B-7B8E-45F4-9EA5-519DB432BA84}" dt="2022-03-09T19:12:32.584" v="2032"/>
        <pc:sldMkLst>
          <pc:docMk/>
          <pc:sldMk cId="1031699229" sldId="259"/>
        </pc:sldMkLst>
        <pc:spChg chg="mod">
          <ac:chgData name="Anna Polcrová" userId="bd17b96e-e46f-4933-bbbf-f0f7add0bbf0" providerId="ADAL" clId="{0B8A3E8B-7B8E-45F4-9EA5-519DB432BA84}" dt="2022-03-09T19:03:34.625" v="1946" actId="20577"/>
          <ac:spMkLst>
            <pc:docMk/>
            <pc:sldMk cId="1031699229" sldId="259"/>
            <ac:spMk id="2" creationId="{7A9786E3-EA2B-4EE9-A5DD-9D4E9AF82F41}"/>
          </ac:spMkLst>
        </pc:spChg>
        <pc:spChg chg="mod">
          <ac:chgData name="Anna Polcrová" userId="bd17b96e-e46f-4933-bbbf-f0f7add0bbf0" providerId="ADAL" clId="{0B8A3E8B-7B8E-45F4-9EA5-519DB432BA84}" dt="2022-03-09T19:10:35.058" v="2024" actId="14100"/>
          <ac:spMkLst>
            <pc:docMk/>
            <pc:sldMk cId="1031699229" sldId="259"/>
            <ac:spMk id="3" creationId="{8CF95365-D10C-4815-8C0B-C3687C62A8CC}"/>
          </ac:spMkLst>
        </pc:spChg>
        <pc:picChg chg="add mod">
          <ac:chgData name="Anna Polcrová" userId="bd17b96e-e46f-4933-bbbf-f0f7add0bbf0" providerId="ADAL" clId="{0B8A3E8B-7B8E-45F4-9EA5-519DB432BA84}" dt="2022-03-09T19:11:12.790" v="2026"/>
          <ac:picMkLst>
            <pc:docMk/>
            <pc:sldMk cId="1031699229" sldId="259"/>
            <ac:picMk id="4098" creationId="{7DABE1DB-5AC3-4FDA-839A-8EE18FB0F196}"/>
          </ac:picMkLst>
        </pc:picChg>
        <pc:picChg chg="add mod">
          <ac:chgData name="Anna Polcrová" userId="bd17b96e-e46f-4933-bbbf-f0f7add0bbf0" providerId="ADAL" clId="{0B8A3E8B-7B8E-45F4-9EA5-519DB432BA84}" dt="2022-03-09T19:12:32.584" v="2032"/>
          <ac:picMkLst>
            <pc:docMk/>
            <pc:sldMk cId="1031699229" sldId="259"/>
            <ac:picMk id="4100" creationId="{F5CEB4ED-6272-4017-8E9C-EBA7EC9FEDEB}"/>
          </ac:picMkLst>
        </pc:picChg>
      </pc:sldChg>
      <pc:sldChg chg="del">
        <pc:chgData name="Anna Polcrová" userId="bd17b96e-e46f-4933-bbbf-f0f7add0bbf0" providerId="ADAL" clId="{0B8A3E8B-7B8E-45F4-9EA5-519DB432BA84}" dt="2022-03-09T18:55:59.907" v="1934" actId="2696"/>
        <pc:sldMkLst>
          <pc:docMk/>
          <pc:sldMk cId="4058933346" sldId="260"/>
        </pc:sldMkLst>
      </pc:sldChg>
      <pc:sldChg chg="modSp mod">
        <pc:chgData name="Anna Polcrová" userId="bd17b96e-e46f-4933-bbbf-f0f7add0bbf0" providerId="ADAL" clId="{0B8A3E8B-7B8E-45F4-9EA5-519DB432BA84}" dt="2022-03-09T17:54:16.865" v="218" actId="207"/>
        <pc:sldMkLst>
          <pc:docMk/>
          <pc:sldMk cId="3351611765" sldId="261"/>
        </pc:sldMkLst>
        <pc:spChg chg="mod">
          <ac:chgData name="Anna Polcrová" userId="bd17b96e-e46f-4933-bbbf-f0f7add0bbf0" providerId="ADAL" clId="{0B8A3E8B-7B8E-45F4-9EA5-519DB432BA84}" dt="2022-03-09T17:53:58.176" v="217" actId="6549"/>
          <ac:spMkLst>
            <pc:docMk/>
            <pc:sldMk cId="3351611765" sldId="261"/>
            <ac:spMk id="2" creationId="{08CBD49F-7846-460B-9EEF-3D22EBBF0ABE}"/>
          </ac:spMkLst>
        </pc:spChg>
        <pc:spChg chg="mod">
          <ac:chgData name="Anna Polcrová" userId="bd17b96e-e46f-4933-bbbf-f0f7add0bbf0" providerId="ADAL" clId="{0B8A3E8B-7B8E-45F4-9EA5-519DB432BA84}" dt="2022-03-09T17:54:16.865" v="218" actId="207"/>
          <ac:spMkLst>
            <pc:docMk/>
            <pc:sldMk cId="3351611765" sldId="261"/>
            <ac:spMk id="3" creationId="{91FA3F65-E7E6-41C9-BB95-C2BCF55B6EFF}"/>
          </ac:spMkLst>
        </pc:spChg>
        <pc:picChg chg="mod">
          <ac:chgData name="Anna Polcrová" userId="bd17b96e-e46f-4933-bbbf-f0f7add0bbf0" providerId="ADAL" clId="{0B8A3E8B-7B8E-45F4-9EA5-519DB432BA84}" dt="2022-03-09T17:51:49.430" v="165" actId="732"/>
          <ac:picMkLst>
            <pc:docMk/>
            <pc:sldMk cId="3351611765" sldId="261"/>
            <ac:picMk id="1028" creationId="{AEC6AE48-4A94-4FBA-98C3-5BDBAAF428DA}"/>
          </ac:picMkLst>
        </pc:picChg>
      </pc:sldChg>
      <pc:sldChg chg="addSp modSp mod">
        <pc:chgData name="Anna Polcrová" userId="bd17b96e-e46f-4933-bbbf-f0f7add0bbf0" providerId="ADAL" clId="{0B8A3E8B-7B8E-45F4-9EA5-519DB432BA84}" dt="2022-03-09T18:09:26.934" v="855" actId="1076"/>
        <pc:sldMkLst>
          <pc:docMk/>
          <pc:sldMk cId="320478670" sldId="262"/>
        </pc:sldMkLst>
        <pc:spChg chg="mod">
          <ac:chgData name="Anna Polcrová" userId="bd17b96e-e46f-4933-bbbf-f0f7add0bbf0" providerId="ADAL" clId="{0B8A3E8B-7B8E-45F4-9EA5-519DB432BA84}" dt="2022-03-09T18:05:59.899" v="844" actId="1076"/>
          <ac:spMkLst>
            <pc:docMk/>
            <pc:sldMk cId="320478670" sldId="262"/>
            <ac:spMk id="2" creationId="{63723301-1571-4182-802A-FC90FF2B1E3D}"/>
          </ac:spMkLst>
        </pc:spChg>
        <pc:spChg chg="mod">
          <ac:chgData name="Anna Polcrová" userId="bd17b96e-e46f-4933-bbbf-f0f7add0bbf0" providerId="ADAL" clId="{0B8A3E8B-7B8E-45F4-9EA5-519DB432BA84}" dt="2022-03-09T18:06:03.396" v="845" actId="1076"/>
          <ac:spMkLst>
            <pc:docMk/>
            <pc:sldMk cId="320478670" sldId="262"/>
            <ac:spMk id="3" creationId="{3C57228E-1601-42B3-8BB4-5F3145676C99}"/>
          </ac:spMkLst>
        </pc:spChg>
        <pc:spChg chg="add mod">
          <ac:chgData name="Anna Polcrová" userId="bd17b96e-e46f-4933-bbbf-f0f7add0bbf0" providerId="ADAL" clId="{0B8A3E8B-7B8E-45F4-9EA5-519DB432BA84}" dt="2022-03-09T18:06:35.800" v="850" actId="1076"/>
          <ac:spMkLst>
            <pc:docMk/>
            <pc:sldMk cId="320478670" sldId="262"/>
            <ac:spMk id="5" creationId="{B4793E30-1E38-4633-8F26-2F7015A3C882}"/>
          </ac:spMkLst>
        </pc:spChg>
        <pc:picChg chg="add mod">
          <ac:chgData name="Anna Polcrová" userId="bd17b96e-e46f-4933-bbbf-f0f7add0bbf0" providerId="ADAL" clId="{0B8A3E8B-7B8E-45F4-9EA5-519DB432BA84}" dt="2022-03-09T18:09:26.934" v="855" actId="1076"/>
          <ac:picMkLst>
            <pc:docMk/>
            <pc:sldMk cId="320478670" sldId="262"/>
            <ac:picMk id="2050" creationId="{17D2334D-3FEE-4D5F-A49B-20DFCBF91E97}"/>
          </ac:picMkLst>
        </pc:picChg>
      </pc:sldChg>
      <pc:sldChg chg="modSp add mod ord">
        <pc:chgData name="Anna Polcrová" userId="bd17b96e-e46f-4933-bbbf-f0f7add0bbf0" providerId="ADAL" clId="{0B8A3E8B-7B8E-45F4-9EA5-519DB432BA84}" dt="2022-03-09T17:52:37.776" v="173"/>
        <pc:sldMkLst>
          <pc:docMk/>
          <pc:sldMk cId="2890788585" sldId="263"/>
        </pc:sldMkLst>
        <pc:spChg chg="mod">
          <ac:chgData name="Anna Polcrová" userId="bd17b96e-e46f-4933-bbbf-f0f7add0bbf0" providerId="ADAL" clId="{0B8A3E8B-7B8E-45F4-9EA5-519DB432BA84}" dt="2022-03-09T17:17:40.818" v="9" actId="1076"/>
          <ac:spMkLst>
            <pc:docMk/>
            <pc:sldMk cId="2890788585" sldId="263"/>
            <ac:spMk id="2" creationId="{21F4C90F-3C25-4D80-B529-D568AFA10848}"/>
          </ac:spMkLst>
        </pc:spChg>
        <pc:spChg chg="mod">
          <ac:chgData name="Anna Polcrová" userId="bd17b96e-e46f-4933-bbbf-f0f7add0bbf0" providerId="ADAL" clId="{0B8A3E8B-7B8E-45F4-9EA5-519DB432BA84}" dt="2022-03-09T17:22:58.393" v="43" actId="1076"/>
          <ac:spMkLst>
            <pc:docMk/>
            <pc:sldMk cId="2890788585" sldId="263"/>
            <ac:spMk id="5" creationId="{F2ADD6D4-A92E-4807-8894-26C8A5BAD0E8}"/>
          </ac:spMkLst>
        </pc:spChg>
        <pc:picChg chg="mod">
          <ac:chgData name="Anna Polcrová" userId="bd17b96e-e46f-4933-bbbf-f0f7add0bbf0" providerId="ADAL" clId="{0B8A3E8B-7B8E-45F4-9EA5-519DB432BA84}" dt="2022-03-09T17:23:03.696" v="45" actId="1076"/>
          <ac:picMkLst>
            <pc:docMk/>
            <pc:sldMk cId="2890788585" sldId="263"/>
            <ac:picMk id="1026" creationId="{A4F952B3-CD5D-4029-AAE9-EB63F9F62469}"/>
          </ac:picMkLst>
        </pc:picChg>
      </pc:sldChg>
      <pc:sldChg chg="modSp mod">
        <pc:chgData name="Anna Polcrová" userId="bd17b96e-e46f-4933-bbbf-f0f7add0bbf0" providerId="ADAL" clId="{0B8A3E8B-7B8E-45F4-9EA5-519DB432BA84}" dt="2022-03-09T18:03:22.722" v="828" actId="108"/>
        <pc:sldMkLst>
          <pc:docMk/>
          <pc:sldMk cId="2367588588" sldId="264"/>
        </pc:sldMkLst>
        <pc:spChg chg="mod">
          <ac:chgData name="Anna Polcrová" userId="bd17b96e-e46f-4933-bbbf-f0f7add0bbf0" providerId="ADAL" clId="{0B8A3E8B-7B8E-45F4-9EA5-519DB432BA84}" dt="2022-03-09T18:03:22.722" v="828" actId="108"/>
          <ac:spMkLst>
            <pc:docMk/>
            <pc:sldMk cId="2367588588" sldId="264"/>
            <ac:spMk id="2" creationId="{34EF778A-BB96-4C65-B5BA-8CBC9419E0C5}"/>
          </ac:spMkLst>
        </pc:spChg>
        <pc:graphicFrameChg chg="mod">
          <ac:chgData name="Anna Polcrová" userId="bd17b96e-e46f-4933-bbbf-f0f7add0bbf0" providerId="ADAL" clId="{0B8A3E8B-7B8E-45F4-9EA5-519DB432BA84}" dt="2022-03-09T18:02:57.421" v="827" actId="20577"/>
          <ac:graphicFrameMkLst>
            <pc:docMk/>
            <pc:sldMk cId="2367588588" sldId="264"/>
            <ac:graphicFrameMk id="5" creationId="{974AA1D7-24EA-42B1-85AA-EE8D82879258}"/>
          </ac:graphicFrameMkLst>
        </pc:graphicFrameChg>
      </pc:sldChg>
      <pc:sldChg chg="del">
        <pc:chgData name="Anna Polcrová" userId="bd17b96e-e46f-4933-bbbf-f0f7add0bbf0" providerId="ADAL" clId="{0B8A3E8B-7B8E-45F4-9EA5-519DB432BA84}" dt="2022-03-09T17:15:33.477" v="0" actId="47"/>
        <pc:sldMkLst>
          <pc:docMk/>
          <pc:sldMk cId="2324937281" sldId="265"/>
        </pc:sldMkLst>
      </pc:sldChg>
      <pc:sldChg chg="addSp delSp modSp add mod ord">
        <pc:chgData name="Anna Polcrová" userId="bd17b96e-e46f-4933-bbbf-f0f7add0bbf0" providerId="ADAL" clId="{0B8A3E8B-7B8E-45F4-9EA5-519DB432BA84}" dt="2022-03-09T17:52:41.707" v="175"/>
        <pc:sldMkLst>
          <pc:docMk/>
          <pc:sldMk cId="3486704188" sldId="265"/>
        </pc:sldMkLst>
        <pc:spChg chg="mod">
          <ac:chgData name="Anna Polcrová" userId="bd17b96e-e46f-4933-bbbf-f0f7add0bbf0" providerId="ADAL" clId="{0B8A3E8B-7B8E-45F4-9EA5-519DB432BA84}" dt="2022-03-09T17:22:50.816" v="42" actId="1076"/>
          <ac:spMkLst>
            <pc:docMk/>
            <pc:sldMk cId="3486704188" sldId="265"/>
            <ac:spMk id="5" creationId="{49ABE547-8226-4AAE-BC86-D41806A35E38}"/>
          </ac:spMkLst>
        </pc:spChg>
        <pc:picChg chg="add del mod">
          <ac:chgData name="Anna Polcrová" userId="bd17b96e-e46f-4933-bbbf-f0f7add0bbf0" providerId="ADAL" clId="{0B8A3E8B-7B8E-45F4-9EA5-519DB432BA84}" dt="2022-03-09T17:20:27.260" v="21" actId="478"/>
          <ac:picMkLst>
            <pc:docMk/>
            <pc:sldMk cId="3486704188" sldId="265"/>
            <ac:picMk id="1026" creationId="{3C761E31-4452-4F1A-9FDE-AE9583CB6125}"/>
          </ac:picMkLst>
        </pc:picChg>
        <pc:picChg chg="add mod">
          <ac:chgData name="Anna Polcrová" userId="bd17b96e-e46f-4933-bbbf-f0f7add0bbf0" providerId="ADAL" clId="{0B8A3E8B-7B8E-45F4-9EA5-519DB432BA84}" dt="2022-03-09T17:21:34.627" v="39" actId="1076"/>
          <ac:picMkLst>
            <pc:docMk/>
            <pc:sldMk cId="3486704188" sldId="265"/>
            <ac:picMk id="1028" creationId="{72D3DE3C-1329-4B05-A926-A15EBD3C1200}"/>
          </ac:picMkLst>
        </pc:picChg>
        <pc:picChg chg="mod">
          <ac:chgData name="Anna Polcrová" userId="bd17b96e-e46f-4933-bbbf-f0f7add0bbf0" providerId="ADAL" clId="{0B8A3E8B-7B8E-45F4-9EA5-519DB432BA84}" dt="2022-03-09T17:21:48.362" v="40" actId="1076"/>
          <ac:picMkLst>
            <pc:docMk/>
            <pc:sldMk cId="3486704188" sldId="265"/>
            <ac:picMk id="2050" creationId="{3E035382-EFF5-4F70-8F83-02B764D7184E}"/>
          </ac:picMkLst>
        </pc:picChg>
      </pc:sldChg>
      <pc:sldChg chg="modSp add mod ord">
        <pc:chgData name="Anna Polcrová" userId="bd17b96e-e46f-4933-bbbf-f0f7add0bbf0" providerId="ADAL" clId="{0B8A3E8B-7B8E-45F4-9EA5-519DB432BA84}" dt="2022-03-09T17:53:47.496" v="199"/>
        <pc:sldMkLst>
          <pc:docMk/>
          <pc:sldMk cId="2447588937" sldId="266"/>
        </pc:sldMkLst>
        <pc:spChg chg="mod">
          <ac:chgData name="Anna Polcrová" userId="bd17b96e-e46f-4933-bbbf-f0f7add0bbf0" providerId="ADAL" clId="{0B8A3E8B-7B8E-45F4-9EA5-519DB432BA84}" dt="2022-03-09T17:53:38.944" v="197" actId="1076"/>
          <ac:spMkLst>
            <pc:docMk/>
            <pc:sldMk cId="2447588937" sldId="266"/>
            <ac:spMk id="3" creationId="{FBCCAED1-AF98-4801-ACA7-403CCC2855B0}"/>
          </ac:spMkLst>
        </pc:spChg>
      </pc:sldChg>
      <pc:sldChg chg="modSp del mod">
        <pc:chgData name="Anna Polcrová" userId="bd17b96e-e46f-4933-bbbf-f0f7add0bbf0" providerId="ADAL" clId="{0B8A3E8B-7B8E-45F4-9EA5-519DB432BA84}" dt="2022-03-09T17:25:08.406" v="46" actId="47"/>
        <pc:sldMkLst>
          <pc:docMk/>
          <pc:sldMk cId="3848577273" sldId="266"/>
        </pc:sldMkLst>
        <pc:spChg chg="mod">
          <ac:chgData name="Anna Polcrová" userId="bd17b96e-e46f-4933-bbbf-f0f7add0bbf0" providerId="ADAL" clId="{0B8A3E8B-7B8E-45F4-9EA5-519DB432BA84}" dt="2022-03-09T17:16:33.097" v="5" actId="1076"/>
          <ac:spMkLst>
            <pc:docMk/>
            <pc:sldMk cId="3848577273" sldId="266"/>
            <ac:spMk id="2" creationId="{958435FE-390B-4843-A5E1-87FB373B15C9}"/>
          </ac:spMkLst>
        </pc:spChg>
      </pc:sldChg>
      <pc:sldChg chg="addSp modSp mod">
        <pc:chgData name="Anna Polcrová" userId="bd17b96e-e46f-4933-bbbf-f0f7add0bbf0" providerId="ADAL" clId="{0B8A3E8B-7B8E-45F4-9EA5-519DB432BA84}" dt="2022-03-09T19:20:35.009" v="2057" actId="1076"/>
        <pc:sldMkLst>
          <pc:docMk/>
          <pc:sldMk cId="4182820575" sldId="267"/>
        </pc:sldMkLst>
        <pc:spChg chg="mod">
          <ac:chgData name="Anna Polcrová" userId="bd17b96e-e46f-4933-bbbf-f0f7add0bbf0" providerId="ADAL" clId="{0B8A3E8B-7B8E-45F4-9EA5-519DB432BA84}" dt="2022-03-09T19:14:49.669" v="2033" actId="1076"/>
          <ac:spMkLst>
            <pc:docMk/>
            <pc:sldMk cId="4182820575" sldId="267"/>
            <ac:spMk id="2" creationId="{9709B4ED-BA7F-4C7F-827E-0DFFCA3CC24F}"/>
          </ac:spMkLst>
        </pc:spChg>
        <pc:spChg chg="mod">
          <ac:chgData name="Anna Polcrová" userId="bd17b96e-e46f-4933-bbbf-f0f7add0bbf0" providerId="ADAL" clId="{0B8A3E8B-7B8E-45F4-9EA5-519DB432BA84}" dt="2022-03-09T19:20:35.009" v="2057" actId="1076"/>
          <ac:spMkLst>
            <pc:docMk/>
            <pc:sldMk cId="4182820575" sldId="267"/>
            <ac:spMk id="3" creationId="{80BDEC51-76F9-4C6A-8AF4-BDFA35553BB9}"/>
          </ac:spMkLst>
        </pc:spChg>
        <pc:picChg chg="add mod modCrop">
          <ac:chgData name="Anna Polcrová" userId="bd17b96e-e46f-4933-bbbf-f0f7add0bbf0" providerId="ADAL" clId="{0B8A3E8B-7B8E-45F4-9EA5-519DB432BA84}" dt="2022-03-09T19:19:39.276" v="2050" actId="1076"/>
          <ac:picMkLst>
            <pc:docMk/>
            <pc:sldMk cId="4182820575" sldId="267"/>
            <ac:picMk id="5" creationId="{588CE629-E4BA-4E98-A8CC-3EDC800F8256}"/>
          </ac:picMkLst>
        </pc:picChg>
        <pc:picChg chg="add mod">
          <ac:chgData name="Anna Polcrová" userId="bd17b96e-e46f-4933-bbbf-f0f7add0bbf0" providerId="ADAL" clId="{0B8A3E8B-7B8E-45F4-9EA5-519DB432BA84}" dt="2022-03-09T19:20:31.606" v="2056" actId="1076"/>
          <ac:picMkLst>
            <pc:docMk/>
            <pc:sldMk cId="4182820575" sldId="267"/>
            <ac:picMk id="7170" creationId="{25120B36-0D55-4E5C-B56F-03D2A2AC3A92}"/>
          </ac:picMkLst>
        </pc:picChg>
      </pc:sldChg>
      <pc:sldChg chg="modSp mod">
        <pc:chgData name="Anna Polcrová" userId="bd17b96e-e46f-4933-bbbf-f0f7add0bbf0" providerId="ADAL" clId="{0B8A3E8B-7B8E-45F4-9EA5-519DB432BA84}" dt="2022-03-09T18:05:40.225" v="842" actId="1076"/>
        <pc:sldMkLst>
          <pc:docMk/>
          <pc:sldMk cId="2851860063" sldId="268"/>
        </pc:sldMkLst>
        <pc:spChg chg="mod">
          <ac:chgData name="Anna Polcrová" userId="bd17b96e-e46f-4933-bbbf-f0f7add0bbf0" providerId="ADAL" clId="{0B8A3E8B-7B8E-45F4-9EA5-519DB432BA84}" dt="2022-03-09T18:05:40.225" v="842" actId="1076"/>
          <ac:spMkLst>
            <pc:docMk/>
            <pc:sldMk cId="2851860063" sldId="268"/>
            <ac:spMk id="2" creationId="{FF285AAB-05CC-4286-A378-B26715051F9E}"/>
          </ac:spMkLst>
        </pc:spChg>
        <pc:spChg chg="mod">
          <ac:chgData name="Anna Polcrová" userId="bd17b96e-e46f-4933-bbbf-f0f7add0bbf0" providerId="ADAL" clId="{0B8A3E8B-7B8E-45F4-9EA5-519DB432BA84}" dt="2022-03-09T18:04:41.067" v="840" actId="1076"/>
          <ac:spMkLst>
            <pc:docMk/>
            <pc:sldMk cId="2851860063" sldId="268"/>
            <ac:spMk id="3" creationId="{308DF658-D556-48EE-81CD-C0526B9CEFE6}"/>
          </ac:spMkLst>
        </pc:spChg>
      </pc:sldChg>
      <pc:sldChg chg="del">
        <pc:chgData name="Anna Polcrová" userId="bd17b96e-e46f-4933-bbbf-f0f7add0bbf0" providerId="ADAL" clId="{0B8A3E8B-7B8E-45F4-9EA5-519DB432BA84}" dt="2022-03-09T18:19:53.979" v="933" actId="47"/>
        <pc:sldMkLst>
          <pc:docMk/>
          <pc:sldMk cId="4080925970" sldId="269"/>
        </pc:sldMkLst>
      </pc:sldChg>
      <pc:sldChg chg="modSp del mod">
        <pc:chgData name="Anna Polcrová" userId="bd17b96e-e46f-4933-bbbf-f0f7add0bbf0" providerId="ADAL" clId="{0B8A3E8B-7B8E-45F4-9EA5-519DB432BA84}" dt="2022-03-09T18:24:37.027" v="1151" actId="47"/>
        <pc:sldMkLst>
          <pc:docMk/>
          <pc:sldMk cId="332585129" sldId="272"/>
        </pc:sldMkLst>
        <pc:spChg chg="mod">
          <ac:chgData name="Anna Polcrová" userId="bd17b96e-e46f-4933-bbbf-f0f7add0bbf0" providerId="ADAL" clId="{0B8A3E8B-7B8E-45F4-9EA5-519DB432BA84}" dt="2022-03-09T18:20:16.266" v="938" actId="1076"/>
          <ac:spMkLst>
            <pc:docMk/>
            <pc:sldMk cId="332585129" sldId="272"/>
            <ac:spMk id="2" creationId="{297FAFE0-5539-43F2-84E3-F3804F179081}"/>
          </ac:spMkLst>
        </pc:spChg>
        <pc:spChg chg="mod">
          <ac:chgData name="Anna Polcrová" userId="bd17b96e-e46f-4933-bbbf-f0f7add0bbf0" providerId="ADAL" clId="{0B8A3E8B-7B8E-45F4-9EA5-519DB432BA84}" dt="2022-03-09T18:20:58.215" v="981" actId="14100"/>
          <ac:spMkLst>
            <pc:docMk/>
            <pc:sldMk cId="332585129" sldId="272"/>
            <ac:spMk id="3" creationId="{B6085D17-DD84-4AB2-912B-447BEF3A14BB}"/>
          </ac:spMkLst>
        </pc:spChg>
      </pc:sldChg>
      <pc:sldChg chg="del">
        <pc:chgData name="Anna Polcrová" userId="bd17b96e-e46f-4933-bbbf-f0f7add0bbf0" providerId="ADAL" clId="{0B8A3E8B-7B8E-45F4-9EA5-519DB432BA84}" dt="2022-03-09T18:35:35.616" v="1386" actId="2696"/>
        <pc:sldMkLst>
          <pc:docMk/>
          <pc:sldMk cId="1045032366" sldId="274"/>
        </pc:sldMkLst>
      </pc:sldChg>
      <pc:sldChg chg="del">
        <pc:chgData name="Anna Polcrová" userId="bd17b96e-e46f-4933-bbbf-f0f7add0bbf0" providerId="ADAL" clId="{0B8A3E8B-7B8E-45F4-9EA5-519DB432BA84}" dt="2022-03-09T19:20:59.921" v="2058" actId="47"/>
        <pc:sldMkLst>
          <pc:docMk/>
          <pc:sldMk cId="1430036059" sldId="275"/>
        </pc:sldMkLst>
      </pc:sldChg>
      <pc:sldChg chg="del">
        <pc:chgData name="Anna Polcrová" userId="bd17b96e-e46f-4933-bbbf-f0f7add0bbf0" providerId="ADAL" clId="{0B8A3E8B-7B8E-45F4-9EA5-519DB432BA84}" dt="2022-03-09T19:21:00.879" v="2059" actId="47"/>
        <pc:sldMkLst>
          <pc:docMk/>
          <pc:sldMk cId="1985661462" sldId="276"/>
        </pc:sldMkLst>
      </pc:sldChg>
      <pc:sldChg chg="del">
        <pc:chgData name="Anna Polcrová" userId="bd17b96e-e46f-4933-bbbf-f0f7add0bbf0" providerId="ADAL" clId="{0B8A3E8B-7B8E-45F4-9EA5-519DB432BA84}" dt="2022-03-09T19:21:01.952" v="2060" actId="47"/>
        <pc:sldMkLst>
          <pc:docMk/>
          <pc:sldMk cId="2374111535" sldId="277"/>
        </pc:sldMkLst>
      </pc:sldChg>
      <pc:sldChg chg="del">
        <pc:chgData name="Anna Polcrová" userId="bd17b96e-e46f-4933-bbbf-f0f7add0bbf0" providerId="ADAL" clId="{0B8A3E8B-7B8E-45F4-9EA5-519DB432BA84}" dt="2022-03-09T19:21:02.597" v="2061" actId="47"/>
        <pc:sldMkLst>
          <pc:docMk/>
          <pc:sldMk cId="3505810803" sldId="278"/>
        </pc:sldMkLst>
      </pc:sldChg>
      <pc:sldChg chg="del">
        <pc:chgData name="Anna Polcrová" userId="bd17b96e-e46f-4933-bbbf-f0f7add0bbf0" providerId="ADAL" clId="{0B8A3E8B-7B8E-45F4-9EA5-519DB432BA84}" dt="2022-03-09T19:21:03.276" v="2062" actId="47"/>
        <pc:sldMkLst>
          <pc:docMk/>
          <pc:sldMk cId="4274591741" sldId="279"/>
        </pc:sldMkLst>
      </pc:sldChg>
      <pc:sldChg chg="del">
        <pc:chgData name="Anna Polcrová" userId="bd17b96e-e46f-4933-bbbf-f0f7add0bbf0" providerId="ADAL" clId="{0B8A3E8B-7B8E-45F4-9EA5-519DB432BA84}" dt="2022-03-09T19:21:04.163" v="2063" actId="47"/>
        <pc:sldMkLst>
          <pc:docMk/>
          <pc:sldMk cId="725019279" sldId="280"/>
        </pc:sldMkLst>
      </pc:sldChg>
      <pc:sldChg chg="del">
        <pc:chgData name="Anna Polcrová" userId="bd17b96e-e46f-4933-bbbf-f0f7add0bbf0" providerId="ADAL" clId="{0B8A3E8B-7B8E-45F4-9EA5-519DB432BA84}" dt="2022-03-09T19:21:04.828" v="2064" actId="47"/>
        <pc:sldMkLst>
          <pc:docMk/>
          <pc:sldMk cId="257343096" sldId="281"/>
        </pc:sldMkLst>
      </pc:sldChg>
      <pc:sldChg chg="addSp delSp modSp mod ord modAnim">
        <pc:chgData name="Anna Polcrová" userId="bd17b96e-e46f-4933-bbbf-f0f7add0bbf0" providerId="ADAL" clId="{0B8A3E8B-7B8E-45F4-9EA5-519DB432BA84}" dt="2022-03-09T18:10:29.979" v="885" actId="14100"/>
        <pc:sldMkLst>
          <pc:docMk/>
          <pc:sldMk cId="2076724334" sldId="282"/>
        </pc:sldMkLst>
        <pc:spChg chg="mod">
          <ac:chgData name="Anna Polcrová" userId="bd17b96e-e46f-4933-bbbf-f0f7add0bbf0" providerId="ADAL" clId="{0B8A3E8B-7B8E-45F4-9EA5-519DB432BA84}" dt="2022-03-09T18:09:40.330" v="880" actId="20577"/>
          <ac:spMkLst>
            <pc:docMk/>
            <pc:sldMk cId="2076724334" sldId="282"/>
            <ac:spMk id="2" creationId="{7E93EA82-5AE1-49B1-8F9B-C3E447784227}"/>
          </ac:spMkLst>
        </pc:spChg>
        <pc:spChg chg="del">
          <ac:chgData name="Anna Polcrová" userId="bd17b96e-e46f-4933-bbbf-f0f7add0bbf0" providerId="ADAL" clId="{0B8A3E8B-7B8E-45F4-9EA5-519DB432BA84}" dt="2022-03-09T18:09:46.010" v="881" actId="478"/>
          <ac:spMkLst>
            <pc:docMk/>
            <pc:sldMk cId="2076724334" sldId="282"/>
            <ac:spMk id="3" creationId="{09A01033-7E07-45E0-A679-2A1D83D5F9AA}"/>
          </ac:spMkLst>
        </pc:spChg>
        <pc:picChg chg="add mod">
          <ac:chgData name="Anna Polcrová" userId="bd17b96e-e46f-4933-bbbf-f0f7add0bbf0" providerId="ADAL" clId="{0B8A3E8B-7B8E-45F4-9EA5-519DB432BA84}" dt="2022-03-09T18:10:29.979" v="885" actId="14100"/>
          <ac:picMkLst>
            <pc:docMk/>
            <pc:sldMk cId="2076724334" sldId="282"/>
            <ac:picMk id="4" creationId="{9EDA9EC6-B6F8-4319-9DED-B87AC61CEC86}"/>
          </ac:picMkLst>
        </pc:picChg>
      </pc:sldChg>
      <pc:sldChg chg="del">
        <pc:chgData name="Anna Polcrová" userId="bd17b96e-e46f-4933-bbbf-f0f7add0bbf0" providerId="ADAL" clId="{0B8A3E8B-7B8E-45F4-9EA5-519DB432BA84}" dt="2022-03-09T18:17:20.554" v="887" actId="47"/>
        <pc:sldMkLst>
          <pc:docMk/>
          <pc:sldMk cId="4116260382" sldId="283"/>
        </pc:sldMkLst>
      </pc:sldChg>
      <pc:sldChg chg="modSp mod">
        <pc:chgData name="Anna Polcrová" userId="bd17b96e-e46f-4933-bbbf-f0f7add0bbf0" providerId="ADAL" clId="{0B8A3E8B-7B8E-45F4-9EA5-519DB432BA84}" dt="2022-03-09T19:21:23.073" v="2065" actId="6549"/>
        <pc:sldMkLst>
          <pc:docMk/>
          <pc:sldMk cId="250649548" sldId="285"/>
        </pc:sldMkLst>
        <pc:spChg chg="mod">
          <ac:chgData name="Anna Polcrová" userId="bd17b96e-e46f-4933-bbbf-f0f7add0bbf0" providerId="ADAL" clId="{0B8A3E8B-7B8E-45F4-9EA5-519DB432BA84}" dt="2022-03-09T19:21:23.073" v="2065" actId="6549"/>
          <ac:spMkLst>
            <pc:docMk/>
            <pc:sldMk cId="250649548" sldId="285"/>
            <ac:spMk id="3" creationId="{80BDEC51-76F9-4C6A-8AF4-BDFA35553BB9}"/>
          </ac:spMkLst>
        </pc:spChg>
      </pc:sldChg>
      <pc:sldChg chg="addSp modSp new mod">
        <pc:chgData name="Anna Polcrová" userId="bd17b96e-e46f-4933-bbbf-f0f7add0bbf0" providerId="ADAL" clId="{0B8A3E8B-7B8E-45F4-9EA5-519DB432BA84}" dt="2022-03-09T18:03:59.979" v="835"/>
        <pc:sldMkLst>
          <pc:docMk/>
          <pc:sldMk cId="3110760679" sldId="286"/>
        </pc:sldMkLst>
        <pc:spChg chg="mod">
          <ac:chgData name="Anna Polcrová" userId="bd17b96e-e46f-4933-bbbf-f0f7add0bbf0" providerId="ADAL" clId="{0B8A3E8B-7B8E-45F4-9EA5-519DB432BA84}" dt="2022-03-09T18:03:37.319" v="829" actId="108"/>
          <ac:spMkLst>
            <pc:docMk/>
            <pc:sldMk cId="3110760679" sldId="286"/>
            <ac:spMk id="2" creationId="{356992F1-189D-4B2D-B7DF-B5C3F4CF70A9}"/>
          </ac:spMkLst>
        </pc:spChg>
        <pc:graphicFrameChg chg="add mod">
          <ac:chgData name="Anna Polcrová" userId="bd17b96e-e46f-4933-bbbf-f0f7add0bbf0" providerId="ADAL" clId="{0B8A3E8B-7B8E-45F4-9EA5-519DB432BA84}" dt="2022-03-09T18:03:59.979" v="835"/>
          <ac:graphicFrameMkLst>
            <pc:docMk/>
            <pc:sldMk cId="3110760679" sldId="286"/>
            <ac:graphicFrameMk id="3" creationId="{16C2AC35-9F86-4D7A-9263-AADB68BEF05C}"/>
          </ac:graphicFrameMkLst>
        </pc:graphicFrameChg>
      </pc:sldChg>
      <pc:sldChg chg="new del">
        <pc:chgData name="Anna Polcrová" userId="bd17b96e-e46f-4933-bbbf-f0f7add0bbf0" providerId="ADAL" clId="{0B8A3E8B-7B8E-45F4-9EA5-519DB432BA84}" dt="2022-03-09T17:26:07.429" v="52" actId="47"/>
        <pc:sldMkLst>
          <pc:docMk/>
          <pc:sldMk cId="549377576" sldId="287"/>
        </pc:sldMkLst>
      </pc:sldChg>
      <pc:sldChg chg="modSp add mod">
        <pc:chgData name="Anna Polcrová" userId="bd17b96e-e46f-4933-bbbf-f0f7add0bbf0" providerId="ADAL" clId="{0B8A3E8B-7B8E-45F4-9EA5-519DB432BA84}" dt="2022-03-15T19:52:47.849" v="2859" actId="1076"/>
        <pc:sldMkLst>
          <pc:docMk/>
          <pc:sldMk cId="4061265335" sldId="288"/>
        </pc:sldMkLst>
        <pc:spChg chg="mod">
          <ac:chgData name="Anna Polcrová" userId="bd17b96e-e46f-4933-bbbf-f0f7add0bbf0" providerId="ADAL" clId="{0B8A3E8B-7B8E-45F4-9EA5-519DB432BA84}" dt="2022-03-15T19:52:47.849" v="2859" actId="1076"/>
          <ac:spMkLst>
            <pc:docMk/>
            <pc:sldMk cId="4061265335" sldId="288"/>
            <ac:spMk id="3" creationId="{E95F300B-B2D3-45D0-959C-905456208758}"/>
          </ac:spMkLst>
        </pc:spChg>
      </pc:sldChg>
      <pc:sldChg chg="new del">
        <pc:chgData name="Anna Polcrová" userId="bd17b96e-e46f-4933-bbbf-f0f7add0bbf0" providerId="ADAL" clId="{0B8A3E8B-7B8E-45F4-9EA5-519DB432BA84}" dt="2022-03-09T17:53:49.512" v="200" actId="47"/>
        <pc:sldMkLst>
          <pc:docMk/>
          <pc:sldMk cId="1981553230" sldId="289"/>
        </pc:sldMkLst>
      </pc:sldChg>
      <pc:sldChg chg="addSp modSp new mod modAnim">
        <pc:chgData name="Anna Polcrová" userId="bd17b96e-e46f-4933-bbbf-f0f7add0bbf0" providerId="ADAL" clId="{0B8A3E8B-7B8E-45F4-9EA5-519DB432BA84}" dt="2022-03-09T18:18:24.268" v="912" actId="14100"/>
        <pc:sldMkLst>
          <pc:docMk/>
          <pc:sldMk cId="3060540556" sldId="289"/>
        </pc:sldMkLst>
        <pc:spChg chg="mod">
          <ac:chgData name="Anna Polcrová" userId="bd17b96e-e46f-4933-bbbf-f0f7add0bbf0" providerId="ADAL" clId="{0B8A3E8B-7B8E-45F4-9EA5-519DB432BA84}" dt="2022-03-09T18:17:39.289" v="908" actId="14100"/>
          <ac:spMkLst>
            <pc:docMk/>
            <pc:sldMk cId="3060540556" sldId="289"/>
            <ac:spMk id="2" creationId="{754FF23F-A470-4FAC-BA21-C5BC8D3FD99D}"/>
          </ac:spMkLst>
        </pc:spChg>
        <pc:picChg chg="add mod">
          <ac:chgData name="Anna Polcrová" userId="bd17b96e-e46f-4933-bbbf-f0f7add0bbf0" providerId="ADAL" clId="{0B8A3E8B-7B8E-45F4-9EA5-519DB432BA84}" dt="2022-03-09T18:18:24.268" v="912" actId="14100"/>
          <ac:picMkLst>
            <pc:docMk/>
            <pc:sldMk cId="3060540556" sldId="289"/>
            <ac:picMk id="3" creationId="{51C7DA96-946E-468B-8F43-E5175B15A31C}"/>
          </ac:picMkLst>
        </pc:picChg>
      </pc:sldChg>
      <pc:sldChg chg="add del">
        <pc:chgData name="Anna Polcrová" userId="bd17b96e-e46f-4933-bbbf-f0f7add0bbf0" providerId="ADAL" clId="{0B8A3E8B-7B8E-45F4-9EA5-519DB432BA84}" dt="2022-03-09T18:17:08.466" v="886" actId="47"/>
        <pc:sldMkLst>
          <pc:docMk/>
          <pc:sldMk cId="3386418930" sldId="289"/>
        </pc:sldMkLst>
      </pc:sldChg>
      <pc:sldChg chg="new del">
        <pc:chgData name="Anna Polcrová" userId="bd17b96e-e46f-4933-bbbf-f0f7add0bbf0" providerId="ADAL" clId="{0B8A3E8B-7B8E-45F4-9EA5-519DB432BA84}" dt="2022-03-09T18:19:58.089" v="934" actId="47"/>
        <pc:sldMkLst>
          <pc:docMk/>
          <pc:sldMk cId="285070595" sldId="290"/>
        </pc:sldMkLst>
      </pc:sldChg>
      <pc:sldChg chg="addSp modSp add mod">
        <pc:chgData name="Anna Polcrová" userId="bd17b96e-e46f-4933-bbbf-f0f7add0bbf0" providerId="ADAL" clId="{0B8A3E8B-7B8E-45F4-9EA5-519DB432BA84}" dt="2022-03-09T18:19:43.859" v="932" actId="14100"/>
        <pc:sldMkLst>
          <pc:docMk/>
          <pc:sldMk cId="2996398147" sldId="291"/>
        </pc:sldMkLst>
        <pc:spChg chg="mod">
          <ac:chgData name="Anna Polcrová" userId="bd17b96e-e46f-4933-bbbf-f0f7add0bbf0" providerId="ADAL" clId="{0B8A3E8B-7B8E-45F4-9EA5-519DB432BA84}" dt="2022-03-09T18:18:57.921" v="917" actId="14100"/>
          <ac:spMkLst>
            <pc:docMk/>
            <pc:sldMk cId="2996398147" sldId="291"/>
            <ac:spMk id="2" creationId="{BD6F08DB-B7BE-48F0-B9D1-43BEEBB28F1A}"/>
          </ac:spMkLst>
        </pc:spChg>
        <pc:spChg chg="mod">
          <ac:chgData name="Anna Polcrová" userId="bd17b96e-e46f-4933-bbbf-f0f7add0bbf0" providerId="ADAL" clId="{0B8A3E8B-7B8E-45F4-9EA5-519DB432BA84}" dt="2022-03-09T18:19:43.859" v="932" actId="14100"/>
          <ac:spMkLst>
            <pc:docMk/>
            <pc:sldMk cId="2996398147" sldId="291"/>
            <ac:spMk id="3" creationId="{6DD84937-CE3A-44ED-ADE7-38FC116D652C}"/>
          </ac:spMkLst>
        </pc:spChg>
        <pc:picChg chg="add mod">
          <ac:chgData name="Anna Polcrová" userId="bd17b96e-e46f-4933-bbbf-f0f7add0bbf0" providerId="ADAL" clId="{0B8A3E8B-7B8E-45F4-9EA5-519DB432BA84}" dt="2022-03-09T18:19:34.769" v="929" actId="1076"/>
          <ac:picMkLst>
            <pc:docMk/>
            <pc:sldMk cId="2996398147" sldId="291"/>
            <ac:picMk id="4" creationId="{73491CE3-3785-46DB-AA11-332B494DCAE9}"/>
          </ac:picMkLst>
        </pc:picChg>
      </pc:sldChg>
      <pc:sldChg chg="addSp modSp new mod">
        <pc:chgData name="Anna Polcrová" userId="bd17b96e-e46f-4933-bbbf-f0f7add0bbf0" providerId="ADAL" clId="{0B8A3E8B-7B8E-45F4-9EA5-519DB432BA84}" dt="2022-03-09T18:24:32.874" v="1150" actId="255"/>
        <pc:sldMkLst>
          <pc:docMk/>
          <pc:sldMk cId="2119185833" sldId="292"/>
        </pc:sldMkLst>
        <pc:spChg chg="mod">
          <ac:chgData name="Anna Polcrová" userId="bd17b96e-e46f-4933-bbbf-f0f7add0bbf0" providerId="ADAL" clId="{0B8A3E8B-7B8E-45F4-9EA5-519DB432BA84}" dt="2022-03-09T18:20:48.057" v="980" actId="20577"/>
          <ac:spMkLst>
            <pc:docMk/>
            <pc:sldMk cId="2119185833" sldId="292"/>
            <ac:spMk id="2" creationId="{BCE3B78F-28B7-412F-8627-1B87674FFDE8}"/>
          </ac:spMkLst>
        </pc:spChg>
        <pc:spChg chg="add mod">
          <ac:chgData name="Anna Polcrová" userId="bd17b96e-e46f-4933-bbbf-f0f7add0bbf0" providerId="ADAL" clId="{0B8A3E8B-7B8E-45F4-9EA5-519DB432BA84}" dt="2022-03-09T18:23:37.444" v="995" actId="1076"/>
          <ac:spMkLst>
            <pc:docMk/>
            <pc:sldMk cId="2119185833" sldId="292"/>
            <ac:spMk id="4" creationId="{43E25279-25C4-42B1-BAF4-FD6D748D2987}"/>
          </ac:spMkLst>
        </pc:spChg>
        <pc:spChg chg="add mod">
          <ac:chgData name="Anna Polcrová" userId="bd17b96e-e46f-4933-bbbf-f0f7add0bbf0" providerId="ADAL" clId="{0B8A3E8B-7B8E-45F4-9EA5-519DB432BA84}" dt="2022-03-09T18:24:32.874" v="1150" actId="255"/>
          <ac:spMkLst>
            <pc:docMk/>
            <pc:sldMk cId="2119185833" sldId="292"/>
            <ac:spMk id="7" creationId="{2EF87B0D-E4A9-4EB3-AEC7-6BDCE743867C}"/>
          </ac:spMkLst>
        </pc:spChg>
        <pc:picChg chg="add mod">
          <ac:chgData name="Anna Polcrová" userId="bd17b96e-e46f-4933-bbbf-f0f7add0bbf0" providerId="ADAL" clId="{0B8A3E8B-7B8E-45F4-9EA5-519DB432BA84}" dt="2022-03-09T18:23:41.056" v="996" actId="1076"/>
          <ac:picMkLst>
            <pc:docMk/>
            <pc:sldMk cId="2119185833" sldId="292"/>
            <ac:picMk id="3074" creationId="{C1CA17A5-1615-4465-9089-B66AA2CEA19C}"/>
          </ac:picMkLst>
        </pc:picChg>
      </pc:sldChg>
      <pc:sldChg chg="addSp delSp modSp add mod">
        <pc:chgData name="Anna Polcrová" userId="bd17b96e-e46f-4933-bbbf-f0f7add0bbf0" providerId="ADAL" clId="{0B8A3E8B-7B8E-45F4-9EA5-519DB432BA84}" dt="2022-03-09T18:39:07.767" v="1536" actId="122"/>
        <pc:sldMkLst>
          <pc:docMk/>
          <pc:sldMk cId="4245558923" sldId="293"/>
        </pc:sldMkLst>
        <pc:spChg chg="mod">
          <ac:chgData name="Anna Polcrová" userId="bd17b96e-e46f-4933-bbbf-f0f7add0bbf0" providerId="ADAL" clId="{0B8A3E8B-7B8E-45F4-9EA5-519DB432BA84}" dt="2022-03-09T18:24:59.992" v="1161" actId="20577"/>
          <ac:spMkLst>
            <pc:docMk/>
            <pc:sldMk cId="4245558923" sldId="293"/>
            <ac:spMk id="2" creationId="{BCE3B78F-28B7-412F-8627-1B87674FFDE8}"/>
          </ac:spMkLst>
        </pc:spChg>
        <pc:spChg chg="del mod">
          <ac:chgData name="Anna Polcrová" userId="bd17b96e-e46f-4933-bbbf-f0f7add0bbf0" providerId="ADAL" clId="{0B8A3E8B-7B8E-45F4-9EA5-519DB432BA84}" dt="2022-03-09T18:25:14.389" v="1167"/>
          <ac:spMkLst>
            <pc:docMk/>
            <pc:sldMk cId="4245558923" sldId="293"/>
            <ac:spMk id="4" creationId="{43E25279-25C4-42B1-BAF4-FD6D748D2987}"/>
          </ac:spMkLst>
        </pc:spChg>
        <pc:spChg chg="add mod">
          <ac:chgData name="Anna Polcrová" userId="bd17b96e-e46f-4933-bbbf-f0f7add0bbf0" providerId="ADAL" clId="{0B8A3E8B-7B8E-45F4-9EA5-519DB432BA84}" dt="2022-03-09T18:33:21.574" v="1248" actId="113"/>
          <ac:spMkLst>
            <pc:docMk/>
            <pc:sldMk cId="4245558923" sldId="293"/>
            <ac:spMk id="6" creationId="{DD9B5DF9-C416-48E1-A99D-870478A0E50E}"/>
          </ac:spMkLst>
        </pc:spChg>
        <pc:spChg chg="del mod">
          <ac:chgData name="Anna Polcrová" userId="bd17b96e-e46f-4933-bbbf-f0f7add0bbf0" providerId="ADAL" clId="{0B8A3E8B-7B8E-45F4-9EA5-519DB432BA84}" dt="2022-03-09T18:25:09.338" v="1164" actId="478"/>
          <ac:spMkLst>
            <pc:docMk/>
            <pc:sldMk cId="4245558923" sldId="293"/>
            <ac:spMk id="7" creationId="{2EF87B0D-E4A9-4EB3-AEC7-6BDCE743867C}"/>
          </ac:spMkLst>
        </pc:spChg>
        <pc:graphicFrameChg chg="add mod modGraphic">
          <ac:chgData name="Anna Polcrová" userId="bd17b96e-e46f-4933-bbbf-f0f7add0bbf0" providerId="ADAL" clId="{0B8A3E8B-7B8E-45F4-9EA5-519DB432BA84}" dt="2022-03-09T18:39:07.767" v="1536" actId="122"/>
          <ac:graphicFrameMkLst>
            <pc:docMk/>
            <pc:sldMk cId="4245558923" sldId="293"/>
            <ac:graphicFrameMk id="3" creationId="{04616DD0-2C82-4F28-9BB5-ACA430C6EE1D}"/>
          </ac:graphicFrameMkLst>
        </pc:graphicFrameChg>
        <pc:picChg chg="del">
          <ac:chgData name="Anna Polcrová" userId="bd17b96e-e46f-4933-bbbf-f0f7add0bbf0" providerId="ADAL" clId="{0B8A3E8B-7B8E-45F4-9EA5-519DB432BA84}" dt="2022-03-09T18:25:02.575" v="1162" actId="478"/>
          <ac:picMkLst>
            <pc:docMk/>
            <pc:sldMk cId="4245558923" sldId="293"/>
            <ac:picMk id="3074" creationId="{C1CA17A5-1615-4465-9089-B66AA2CEA19C}"/>
          </ac:picMkLst>
        </pc:picChg>
      </pc:sldChg>
      <pc:sldChg chg="addSp modSp add mod">
        <pc:chgData name="Anna Polcrová" userId="bd17b96e-e46f-4933-bbbf-f0f7add0bbf0" providerId="ADAL" clId="{0B8A3E8B-7B8E-45F4-9EA5-519DB432BA84}" dt="2022-03-09T18:46:03.091" v="1933" actId="20577"/>
        <pc:sldMkLst>
          <pc:docMk/>
          <pc:sldMk cId="3664004085" sldId="294"/>
        </pc:sldMkLst>
        <pc:spChg chg="mod">
          <ac:chgData name="Anna Polcrová" userId="bd17b96e-e46f-4933-bbbf-f0f7add0bbf0" providerId="ADAL" clId="{0B8A3E8B-7B8E-45F4-9EA5-519DB432BA84}" dt="2022-03-09T18:42:20.941" v="1775" actId="1076"/>
          <ac:spMkLst>
            <pc:docMk/>
            <pc:sldMk cId="3664004085" sldId="294"/>
            <ac:spMk id="2" creationId="{BCE3B78F-28B7-412F-8627-1B87674FFDE8}"/>
          </ac:spMkLst>
        </pc:spChg>
        <pc:spChg chg="add mod">
          <ac:chgData name="Anna Polcrová" userId="bd17b96e-e46f-4933-bbbf-f0f7add0bbf0" providerId="ADAL" clId="{0B8A3E8B-7B8E-45F4-9EA5-519DB432BA84}" dt="2022-03-09T18:42:24.208" v="1776" actId="1076"/>
          <ac:spMkLst>
            <pc:docMk/>
            <pc:sldMk cId="3664004085" sldId="294"/>
            <ac:spMk id="3" creationId="{075838A9-F4F8-45F9-AC47-587E9FE9431B}"/>
          </ac:spMkLst>
        </pc:spChg>
        <pc:spChg chg="add mod">
          <ac:chgData name="Anna Polcrová" userId="bd17b96e-e46f-4933-bbbf-f0f7add0bbf0" providerId="ADAL" clId="{0B8A3E8B-7B8E-45F4-9EA5-519DB432BA84}" dt="2022-03-09T18:46:03.091" v="1933" actId="20577"/>
          <ac:spMkLst>
            <pc:docMk/>
            <pc:sldMk cId="3664004085" sldId="294"/>
            <ac:spMk id="5" creationId="{151DF87A-EBDC-4F1F-B430-D977C0145E0D}"/>
          </ac:spMkLst>
        </pc:spChg>
        <pc:graphicFrameChg chg="add mod modGraphic">
          <ac:chgData name="Anna Polcrová" userId="bd17b96e-e46f-4933-bbbf-f0f7add0bbf0" providerId="ADAL" clId="{0B8A3E8B-7B8E-45F4-9EA5-519DB432BA84}" dt="2022-03-09T18:45:56.541" v="1920" actId="20577"/>
          <ac:graphicFrameMkLst>
            <pc:docMk/>
            <pc:sldMk cId="3664004085" sldId="294"/>
            <ac:graphicFrameMk id="4" creationId="{1DC37B9D-2C5B-4D7E-9630-FCB82507FE86}"/>
          </ac:graphicFrameMkLst>
        </pc:graphicFrameChg>
      </pc:sldChg>
      <pc:sldChg chg="modSp new mod">
        <pc:chgData name="Anna Polcrová" userId="bd17b96e-e46f-4933-bbbf-f0f7add0bbf0" providerId="ADAL" clId="{0B8A3E8B-7B8E-45F4-9EA5-519DB432BA84}" dt="2022-03-09T19:22:16.789" v="2077" actId="14100"/>
        <pc:sldMkLst>
          <pc:docMk/>
          <pc:sldMk cId="1185886741" sldId="295"/>
        </pc:sldMkLst>
        <pc:spChg chg="mod">
          <ac:chgData name="Anna Polcrová" userId="bd17b96e-e46f-4933-bbbf-f0f7add0bbf0" providerId="ADAL" clId="{0B8A3E8B-7B8E-45F4-9EA5-519DB432BA84}" dt="2022-03-09T19:22:16.789" v="2077" actId="14100"/>
          <ac:spMkLst>
            <pc:docMk/>
            <pc:sldMk cId="1185886741" sldId="295"/>
            <ac:spMk id="2" creationId="{A65F5120-D6DC-4EB9-A3B9-6045C91D4892}"/>
          </ac:spMkLst>
        </pc:spChg>
      </pc:sldChg>
      <pc:sldChg chg="addSp delSp modSp new mod">
        <pc:chgData name="Anna Polcrová" userId="bd17b96e-e46f-4933-bbbf-f0f7add0bbf0" providerId="ADAL" clId="{0B8A3E8B-7B8E-45F4-9EA5-519DB432BA84}" dt="2022-03-15T20:02:18.458" v="3410" actId="1076"/>
        <pc:sldMkLst>
          <pc:docMk/>
          <pc:sldMk cId="2507275017" sldId="296"/>
        </pc:sldMkLst>
        <pc:spChg chg="mod">
          <ac:chgData name="Anna Polcrová" userId="bd17b96e-e46f-4933-bbbf-f0f7add0bbf0" providerId="ADAL" clId="{0B8A3E8B-7B8E-45F4-9EA5-519DB432BA84}" dt="2022-03-15T20:02:14.683" v="3409" actId="1076"/>
          <ac:spMkLst>
            <pc:docMk/>
            <pc:sldMk cId="2507275017" sldId="296"/>
            <ac:spMk id="2" creationId="{9664761F-5523-453F-B376-BEC3B5EBF8E6}"/>
          </ac:spMkLst>
        </pc:spChg>
        <pc:spChg chg="mod">
          <ac:chgData name="Anna Polcrová" userId="bd17b96e-e46f-4933-bbbf-f0f7add0bbf0" providerId="ADAL" clId="{0B8A3E8B-7B8E-45F4-9EA5-519DB432BA84}" dt="2022-03-15T20:02:18.458" v="3410" actId="1076"/>
          <ac:spMkLst>
            <pc:docMk/>
            <pc:sldMk cId="2507275017" sldId="296"/>
            <ac:spMk id="3" creationId="{0A98A026-8E04-4741-9B73-704D083B282C}"/>
          </ac:spMkLst>
        </pc:spChg>
        <pc:spChg chg="add del mod">
          <ac:chgData name="Anna Polcrová" userId="bd17b96e-e46f-4933-bbbf-f0f7add0bbf0" providerId="ADAL" clId="{0B8A3E8B-7B8E-45F4-9EA5-519DB432BA84}" dt="2022-03-15T19:57:09.809" v="2892" actId="478"/>
          <ac:spMkLst>
            <pc:docMk/>
            <pc:sldMk cId="2507275017" sldId="296"/>
            <ac:spMk id="5" creationId="{A3B84C51-E311-4465-8A5B-4FC2F00EA02E}"/>
          </ac:spMkLst>
        </pc:spChg>
      </pc:sldChg>
      <pc:sldChg chg="new del">
        <pc:chgData name="Anna Polcrová" userId="bd17b96e-e46f-4933-bbbf-f0f7add0bbf0" providerId="ADAL" clId="{0B8A3E8B-7B8E-45F4-9EA5-519DB432BA84}" dt="2022-03-09T19:27:19.544" v="2096" actId="47"/>
        <pc:sldMkLst>
          <pc:docMk/>
          <pc:sldMk cId="2402137082" sldId="297"/>
        </pc:sldMkLst>
      </pc:sldChg>
      <pc:sldChg chg="modSp add mod">
        <pc:chgData name="Anna Polcrová" userId="bd17b96e-e46f-4933-bbbf-f0f7add0bbf0" providerId="ADAL" clId="{0B8A3E8B-7B8E-45F4-9EA5-519DB432BA84}" dt="2022-03-09T19:27:38.190" v="2099" actId="20577"/>
        <pc:sldMkLst>
          <pc:docMk/>
          <pc:sldMk cId="2109036172" sldId="298"/>
        </pc:sldMkLst>
        <pc:spChg chg="mod">
          <ac:chgData name="Anna Polcrová" userId="bd17b96e-e46f-4933-bbbf-f0f7add0bbf0" providerId="ADAL" clId="{0B8A3E8B-7B8E-45F4-9EA5-519DB432BA84}" dt="2022-03-09T19:27:38.190" v="2099" actId="20577"/>
          <ac:spMkLst>
            <pc:docMk/>
            <pc:sldMk cId="2109036172" sldId="298"/>
            <ac:spMk id="3" creationId="{126732C7-E1AA-4575-A558-BDA576070BB6}"/>
          </ac:spMkLst>
        </pc:spChg>
      </pc:sldChg>
      <pc:sldChg chg="modSp add mod">
        <pc:chgData name="Anna Polcrová" userId="bd17b96e-e46f-4933-bbbf-f0f7add0bbf0" providerId="ADAL" clId="{0B8A3E8B-7B8E-45F4-9EA5-519DB432BA84}" dt="2022-03-09T19:27:27.118" v="2097" actId="1076"/>
        <pc:sldMkLst>
          <pc:docMk/>
          <pc:sldMk cId="1586012952" sldId="299"/>
        </pc:sldMkLst>
        <pc:spChg chg="mod">
          <ac:chgData name="Anna Polcrová" userId="bd17b96e-e46f-4933-bbbf-f0f7add0bbf0" providerId="ADAL" clId="{0B8A3E8B-7B8E-45F4-9EA5-519DB432BA84}" dt="2022-03-09T19:27:27.118" v="2097" actId="1076"/>
          <ac:spMkLst>
            <pc:docMk/>
            <pc:sldMk cId="1586012952" sldId="299"/>
            <ac:spMk id="3" creationId="{457D41B7-D8F4-4300-9B09-7F82B1D6FADF}"/>
          </ac:spMkLst>
        </pc:spChg>
      </pc:sldChg>
      <pc:sldChg chg="new del">
        <pc:chgData name="Anna Polcrová" userId="bd17b96e-e46f-4933-bbbf-f0f7add0bbf0" providerId="ADAL" clId="{0B8A3E8B-7B8E-45F4-9EA5-519DB432BA84}" dt="2022-03-09T19:28:15.571" v="2102" actId="47"/>
        <pc:sldMkLst>
          <pc:docMk/>
          <pc:sldMk cId="509441087" sldId="300"/>
        </pc:sldMkLst>
      </pc:sldChg>
      <pc:sldChg chg="delSp modSp add mod">
        <pc:chgData name="Anna Polcrová" userId="bd17b96e-e46f-4933-bbbf-f0f7add0bbf0" providerId="ADAL" clId="{0B8A3E8B-7B8E-45F4-9EA5-519DB432BA84}" dt="2022-03-09T19:28:30.011" v="2104" actId="20577"/>
        <pc:sldMkLst>
          <pc:docMk/>
          <pc:sldMk cId="132795690" sldId="301"/>
        </pc:sldMkLst>
        <pc:spChg chg="mod">
          <ac:chgData name="Anna Polcrová" userId="bd17b96e-e46f-4933-bbbf-f0f7add0bbf0" providerId="ADAL" clId="{0B8A3E8B-7B8E-45F4-9EA5-519DB432BA84}" dt="2022-03-09T19:28:30.011" v="2104" actId="20577"/>
          <ac:spMkLst>
            <pc:docMk/>
            <pc:sldMk cId="132795690" sldId="301"/>
            <ac:spMk id="3" creationId="{3C57228E-1601-42B3-8BB4-5F3145676C99}"/>
          </ac:spMkLst>
        </pc:spChg>
        <pc:picChg chg="del">
          <ac:chgData name="Anna Polcrová" userId="bd17b96e-e46f-4933-bbbf-f0f7add0bbf0" providerId="ADAL" clId="{0B8A3E8B-7B8E-45F4-9EA5-519DB432BA84}" dt="2022-03-09T19:28:24.774" v="2103" actId="478"/>
          <ac:picMkLst>
            <pc:docMk/>
            <pc:sldMk cId="132795690" sldId="301"/>
            <ac:picMk id="4" creationId="{FC588D48-B82C-418F-A6D4-968D243849AD}"/>
          </ac:picMkLst>
        </pc:picChg>
      </pc:sldChg>
      <pc:sldChg chg="delSp modSp add mod">
        <pc:chgData name="Anna Polcrová" userId="bd17b96e-e46f-4933-bbbf-f0f7add0bbf0" providerId="ADAL" clId="{0B8A3E8B-7B8E-45F4-9EA5-519DB432BA84}" dt="2022-03-09T19:29:36.138" v="2139" actId="478"/>
        <pc:sldMkLst>
          <pc:docMk/>
          <pc:sldMk cId="4087561486" sldId="302"/>
        </pc:sldMkLst>
        <pc:spChg chg="mod">
          <ac:chgData name="Anna Polcrová" userId="bd17b96e-e46f-4933-bbbf-f0f7add0bbf0" providerId="ADAL" clId="{0B8A3E8B-7B8E-45F4-9EA5-519DB432BA84}" dt="2022-03-09T19:29:27.734" v="2137" actId="27636"/>
          <ac:spMkLst>
            <pc:docMk/>
            <pc:sldMk cId="4087561486" sldId="302"/>
            <ac:spMk id="2" creationId="{850C313D-2E95-4A1B-B32F-51F60CF22082}"/>
          </ac:spMkLst>
        </pc:spChg>
        <pc:spChg chg="del mod">
          <ac:chgData name="Anna Polcrová" userId="bd17b96e-e46f-4933-bbbf-f0f7add0bbf0" providerId="ADAL" clId="{0B8A3E8B-7B8E-45F4-9EA5-519DB432BA84}" dt="2022-03-09T19:29:36.138" v="2139" actId="478"/>
          <ac:spMkLst>
            <pc:docMk/>
            <pc:sldMk cId="4087561486" sldId="302"/>
            <ac:spMk id="12" creationId="{91F36955-0C22-40AB-991D-41447C35252A}"/>
          </ac:spMkLst>
        </pc:spChg>
      </pc:sldChg>
      <pc:sldChg chg="addSp delSp modSp mod">
        <pc:chgData name="Anna Polcrová" userId="bd17b96e-e46f-4933-bbbf-f0f7add0bbf0" providerId="ADAL" clId="{0B8A3E8B-7B8E-45F4-9EA5-519DB432BA84}" dt="2022-03-15T19:27:47.372" v="2183" actId="1076"/>
        <pc:sldMkLst>
          <pc:docMk/>
          <pc:sldMk cId="499566232" sldId="304"/>
        </pc:sldMkLst>
        <pc:spChg chg="del">
          <ac:chgData name="Anna Polcrová" userId="bd17b96e-e46f-4933-bbbf-f0f7add0bbf0" providerId="ADAL" clId="{0B8A3E8B-7B8E-45F4-9EA5-519DB432BA84}" dt="2022-03-15T19:27:11.189" v="2176" actId="478"/>
          <ac:spMkLst>
            <pc:docMk/>
            <pc:sldMk cId="499566232" sldId="304"/>
            <ac:spMk id="7" creationId="{C0ACFC2D-F69F-4A41-8D86-1A39205D7E14}"/>
          </ac:spMkLst>
        </pc:spChg>
        <pc:spChg chg="add del mod">
          <ac:chgData name="Anna Polcrová" userId="bd17b96e-e46f-4933-bbbf-f0f7add0bbf0" providerId="ADAL" clId="{0B8A3E8B-7B8E-45F4-9EA5-519DB432BA84}" dt="2022-03-15T19:27:15.028" v="2177" actId="478"/>
          <ac:spMkLst>
            <pc:docMk/>
            <pc:sldMk cId="499566232" sldId="304"/>
            <ac:spMk id="8" creationId="{16121D01-54D2-46ED-BBB4-CD5F08E82218}"/>
          </ac:spMkLst>
        </pc:spChg>
        <pc:spChg chg="mod">
          <ac:chgData name="Anna Polcrová" userId="bd17b96e-e46f-4933-bbbf-f0f7add0bbf0" providerId="ADAL" clId="{0B8A3E8B-7B8E-45F4-9EA5-519DB432BA84}" dt="2022-03-15T19:27:39.415" v="2181" actId="1076"/>
          <ac:spMkLst>
            <pc:docMk/>
            <pc:sldMk cId="499566232" sldId="304"/>
            <ac:spMk id="9" creationId="{D0CE8B35-9533-44BA-8B66-243C2E760E09}"/>
          </ac:spMkLst>
        </pc:spChg>
        <pc:spChg chg="mod">
          <ac:chgData name="Anna Polcrová" userId="bd17b96e-e46f-4933-bbbf-f0f7add0bbf0" providerId="ADAL" clId="{0B8A3E8B-7B8E-45F4-9EA5-519DB432BA84}" dt="2022-03-15T19:27:47.372" v="2183" actId="1076"/>
          <ac:spMkLst>
            <pc:docMk/>
            <pc:sldMk cId="499566232" sldId="304"/>
            <ac:spMk id="10" creationId="{DEDD5DE8-2727-4722-9775-0986555622C8}"/>
          </ac:spMkLst>
        </pc:spChg>
        <pc:cxnChg chg="add mod">
          <ac:chgData name="Anna Polcrová" userId="bd17b96e-e46f-4933-bbbf-f0f7add0bbf0" providerId="ADAL" clId="{0B8A3E8B-7B8E-45F4-9EA5-519DB432BA84}" dt="2022-03-15T19:27:42.813" v="2182" actId="1076"/>
          <ac:cxnSpMkLst>
            <pc:docMk/>
            <pc:sldMk cId="499566232" sldId="304"/>
            <ac:cxnSpMk id="4" creationId="{AB0294E7-9C88-4E00-8D2E-1997DF25443A}"/>
          </ac:cxnSpMkLst>
        </pc:cxnChg>
      </pc:sldChg>
      <pc:sldChg chg="del">
        <pc:chgData name="Anna Polcrová" userId="bd17b96e-e46f-4933-bbbf-f0f7add0bbf0" providerId="ADAL" clId="{0B8A3E8B-7B8E-45F4-9EA5-519DB432BA84}" dt="2022-03-15T19:40:43.404" v="2622" actId="47"/>
        <pc:sldMkLst>
          <pc:docMk/>
          <pc:sldMk cId="3031010597" sldId="305"/>
        </pc:sldMkLst>
      </pc:sldChg>
      <pc:sldChg chg="addSp modSp mod">
        <pc:chgData name="Anna Polcrová" userId="bd17b96e-e46f-4933-bbbf-f0f7add0bbf0" providerId="ADAL" clId="{0B8A3E8B-7B8E-45F4-9EA5-519DB432BA84}" dt="2022-03-15T19:53:24.181" v="2863" actId="1076"/>
        <pc:sldMkLst>
          <pc:docMk/>
          <pc:sldMk cId="2235609049" sldId="306"/>
        </pc:sldMkLst>
        <pc:spChg chg="add mod">
          <ac:chgData name="Anna Polcrová" userId="bd17b96e-e46f-4933-bbbf-f0f7add0bbf0" providerId="ADAL" clId="{0B8A3E8B-7B8E-45F4-9EA5-519DB432BA84}" dt="2022-03-15T19:53:21.113" v="2862" actId="1076"/>
          <ac:spMkLst>
            <pc:docMk/>
            <pc:sldMk cId="2235609049" sldId="306"/>
            <ac:spMk id="4" creationId="{C82B01F5-28E9-40D2-BC02-9E59AA90EC4A}"/>
          </ac:spMkLst>
        </pc:spChg>
        <pc:spChg chg="add mod">
          <ac:chgData name="Anna Polcrová" userId="bd17b96e-e46f-4933-bbbf-f0f7add0bbf0" providerId="ADAL" clId="{0B8A3E8B-7B8E-45F4-9EA5-519DB432BA84}" dt="2022-03-15T19:53:24.181" v="2863" actId="1076"/>
          <ac:spMkLst>
            <pc:docMk/>
            <pc:sldMk cId="2235609049" sldId="306"/>
            <ac:spMk id="5" creationId="{6773C19A-B5DC-4D94-A16C-5913ADAA4A15}"/>
          </ac:spMkLst>
        </pc:spChg>
        <pc:spChg chg="mod">
          <ac:chgData name="Anna Polcrová" userId="bd17b96e-e46f-4933-bbbf-f0f7add0bbf0" providerId="ADAL" clId="{0B8A3E8B-7B8E-45F4-9EA5-519DB432BA84}" dt="2022-03-15T19:53:11.779" v="2860" actId="1076"/>
          <ac:spMkLst>
            <pc:docMk/>
            <pc:sldMk cId="2235609049" sldId="306"/>
            <ac:spMk id="8" creationId="{951E07FA-EE7D-48BE-9089-ED8847583477}"/>
          </ac:spMkLst>
        </pc:spChg>
        <pc:graphicFrameChg chg="mod modGraphic">
          <ac:chgData name="Anna Polcrová" userId="bd17b96e-e46f-4933-bbbf-f0f7add0bbf0" providerId="ADAL" clId="{0B8A3E8B-7B8E-45F4-9EA5-519DB432BA84}" dt="2022-03-15T19:53:15.959" v="2861" actId="1076"/>
          <ac:graphicFrameMkLst>
            <pc:docMk/>
            <pc:sldMk cId="2235609049" sldId="306"/>
            <ac:graphicFrameMk id="6" creationId="{FA9EA74F-5C31-49B6-B6A7-FCCFBDDA0C01}"/>
          </ac:graphicFrameMkLst>
        </pc:graphicFrameChg>
      </pc:sldChg>
      <pc:sldChg chg="delSp modSp add mod">
        <pc:chgData name="Anna Polcrová" userId="bd17b96e-e46f-4933-bbbf-f0f7add0bbf0" providerId="ADAL" clId="{0B8A3E8B-7B8E-45F4-9EA5-519DB432BA84}" dt="2022-03-15T20:01:37.556" v="3402" actId="27636"/>
        <pc:sldMkLst>
          <pc:docMk/>
          <pc:sldMk cId="357426580" sldId="307"/>
        </pc:sldMkLst>
        <pc:spChg chg="mod">
          <ac:chgData name="Anna Polcrová" userId="bd17b96e-e46f-4933-bbbf-f0f7add0bbf0" providerId="ADAL" clId="{0B8A3E8B-7B8E-45F4-9EA5-519DB432BA84}" dt="2022-03-15T20:01:37.556" v="3402" actId="27636"/>
          <ac:spMkLst>
            <pc:docMk/>
            <pc:sldMk cId="357426580" sldId="307"/>
            <ac:spMk id="4" creationId="{C82B01F5-28E9-40D2-BC02-9E59AA90EC4A}"/>
          </ac:spMkLst>
        </pc:spChg>
        <pc:spChg chg="del">
          <ac:chgData name="Anna Polcrová" userId="bd17b96e-e46f-4933-bbbf-f0f7add0bbf0" providerId="ADAL" clId="{0B8A3E8B-7B8E-45F4-9EA5-519DB432BA84}" dt="2022-03-15T19:45:06.194" v="2814" actId="478"/>
          <ac:spMkLst>
            <pc:docMk/>
            <pc:sldMk cId="357426580" sldId="307"/>
            <ac:spMk id="5" creationId="{6773C19A-B5DC-4D94-A16C-5913ADAA4A15}"/>
          </ac:spMkLst>
        </pc:spChg>
        <pc:spChg chg="mod">
          <ac:chgData name="Anna Polcrová" userId="bd17b96e-e46f-4933-bbbf-f0f7add0bbf0" providerId="ADAL" clId="{0B8A3E8B-7B8E-45F4-9EA5-519DB432BA84}" dt="2022-03-15T19:46:05.069" v="2832" actId="1076"/>
          <ac:spMkLst>
            <pc:docMk/>
            <pc:sldMk cId="357426580" sldId="307"/>
            <ac:spMk id="8" creationId="{951E07FA-EE7D-48BE-9089-ED8847583477}"/>
          </ac:spMkLst>
        </pc:spChg>
        <pc:graphicFrameChg chg="mod modGraphic">
          <ac:chgData name="Anna Polcrová" userId="bd17b96e-e46f-4933-bbbf-f0f7add0bbf0" providerId="ADAL" clId="{0B8A3E8B-7B8E-45F4-9EA5-519DB432BA84}" dt="2022-03-15T19:46:07.443" v="2833" actId="1076"/>
          <ac:graphicFrameMkLst>
            <pc:docMk/>
            <pc:sldMk cId="357426580" sldId="307"/>
            <ac:graphicFrameMk id="6" creationId="{FA9EA74F-5C31-49B6-B6A7-FCCFBDDA0C01}"/>
          </ac:graphicFrameMkLst>
        </pc:graphicFrameChg>
      </pc:sldChg>
      <pc:sldChg chg="add del">
        <pc:chgData name="Anna Polcrová" userId="bd17b96e-e46f-4933-bbbf-f0f7add0bbf0" providerId="ADAL" clId="{0B8A3E8B-7B8E-45F4-9EA5-519DB432BA84}" dt="2022-03-15T19:25:15.752" v="2154" actId="47"/>
        <pc:sldMkLst>
          <pc:docMk/>
          <pc:sldMk cId="2267939491" sldId="30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4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4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3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3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0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3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9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6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62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6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zhub.healthdata.org/gbd-compare/#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loono.cz/prevence/samovysetreni" TargetMode="External"/><Relationship Id="rId5" Type="http://schemas.openxmlformats.org/officeDocument/2006/relationships/hyperlink" Target="https://www.loono.cz/rozcestnik-prevence" TargetMode="External"/><Relationship Id="rId4" Type="http://schemas.openxmlformats.org/officeDocument/2006/relationships/hyperlink" Target="https://www.loono.cz/prevence/screeningove-program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WZBvsvFWG8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ec.europa.eu/system/files/2019-11/2019_chp_cs_czech_0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t3d4oMmByI?feature=oembed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alth.ec.europa.eu/system/files/2021-12/2021_chp_cs_english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WolWB3tSEU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ec.europa.eu/system/files/2021-12/2021_chp_cs_english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13B8F-3901-4BB0-9E3D-376DA2BCF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156" y="1813156"/>
            <a:ext cx="11113685" cy="1386825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cs-CZ" sz="3600" b="1" dirty="0"/>
              <a:t>Významná civilizační a infekční onemocnění v Česku</a:t>
            </a:r>
            <a:br>
              <a:rPr lang="cs-CZ" sz="3600" b="1" dirty="0"/>
            </a:br>
            <a:r>
              <a:rPr lang="cs-CZ" sz="3600" b="1" dirty="0"/>
              <a:t>Epidemiologický přechod</a:t>
            </a:r>
            <a:endParaRPr lang="en-GB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3E8886-4EF2-4EBE-8264-EF1B499EF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897" y="3943770"/>
            <a:ext cx="9228201" cy="261654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Ochrana veřejného zdraví</a:t>
            </a:r>
          </a:p>
          <a:p>
            <a:pPr algn="ct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Přednáška 10</a:t>
            </a:r>
          </a:p>
          <a:p>
            <a:pPr algn="ctr"/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Mgr. Anna Bartošková</a:t>
            </a:r>
          </a:p>
          <a:p>
            <a:pPr algn="ct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23. 11. 2023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1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592523"/>
            <a:ext cx="10772775" cy="817823"/>
          </a:xfrm>
        </p:spPr>
        <p:txBody>
          <a:bodyPr>
            <a:normAutofit/>
          </a:bodyPr>
          <a:lstStyle/>
          <a:p>
            <a:r>
              <a:rPr lang="cs-CZ" sz="3600" dirty="0"/>
              <a:t>Kardiovaskulární onemocnění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86" y="1405400"/>
            <a:ext cx="10753725" cy="376618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02124"/>
                </a:solidFill>
                <a:effectLst/>
                <a:latin typeface="+mj-lt"/>
              </a:rPr>
              <a:t> V širším slova smyslu jsou to veškerá onemocnění srdce a cév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Hlavní příčina úmrtí ve vyspělých zemích (včetně Česka)</a:t>
            </a:r>
            <a:r>
              <a:rPr lang="cs-CZ" b="0" i="0" dirty="0">
                <a:solidFill>
                  <a:srgbClr val="202124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70C1A2-CC8C-3DC4-3CDA-6750B4A4AD91}"/>
              </a:ext>
            </a:extLst>
          </p:cNvPr>
          <p:cNvSpPr txBox="1"/>
          <p:nvPr/>
        </p:nvSpPr>
        <p:spPr>
          <a:xfrm>
            <a:off x="638174" y="2782669"/>
            <a:ext cx="2961379" cy="646331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ISCHEMICKÁ CHOROBA SRDEČNÍ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D0B65A-B76B-9570-C0EF-A1034B540180}"/>
              </a:ext>
            </a:extLst>
          </p:cNvPr>
          <p:cNvSpPr txBox="1"/>
          <p:nvPr/>
        </p:nvSpPr>
        <p:spPr>
          <a:xfrm>
            <a:off x="638174" y="3669087"/>
            <a:ext cx="2961379" cy="646331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ISCHEMICKÁ CHOROBA DOLNÍCH KONČETIN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786C0B-313F-99DC-36C1-3F2B71E51684}"/>
              </a:ext>
            </a:extLst>
          </p:cNvPr>
          <p:cNvSpPr txBox="1"/>
          <p:nvPr/>
        </p:nvSpPr>
        <p:spPr>
          <a:xfrm>
            <a:off x="638174" y="4532668"/>
            <a:ext cx="2961379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INFARKT MYOKARDU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D738F5-F1AB-E7D8-2097-FC55D9707A9E}"/>
              </a:ext>
            </a:extLst>
          </p:cNvPr>
          <p:cNvSpPr txBox="1"/>
          <p:nvPr/>
        </p:nvSpPr>
        <p:spPr>
          <a:xfrm>
            <a:off x="638175" y="5142087"/>
            <a:ext cx="2961379" cy="646331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ISCHEMICKÁ CÉVNÍ MOZKOVÁ PŘÍHODA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006CB42-E978-CD7F-9B2C-394D91AD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44" y="2511623"/>
            <a:ext cx="4719144" cy="327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D789C8-3011-56E6-A09F-700B7CA1547C}"/>
              </a:ext>
            </a:extLst>
          </p:cNvPr>
          <p:cNvSpPr txBox="1"/>
          <p:nvPr/>
        </p:nvSpPr>
        <p:spPr>
          <a:xfrm>
            <a:off x="9632731" y="3110762"/>
            <a:ext cx="17066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Trends in mortality due to circulatory system diseases (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+mj-lt"/>
              </a:rPr>
              <a:t>standardised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 death rate (SDR) per 100 000 inhabitants) in selected European countries, period 1970–2014. </a:t>
            </a:r>
            <a:endParaRPr lang="cs-CZ" sz="1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F2E46A-1DA1-58AF-8955-19016FB696E9}"/>
              </a:ext>
            </a:extLst>
          </p:cNvPr>
          <p:cNvSpPr txBox="1"/>
          <p:nvPr/>
        </p:nvSpPr>
        <p:spPr>
          <a:xfrm>
            <a:off x="319007" y="6272862"/>
            <a:ext cx="11872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Lustigova M,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Dzurova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D, Pikhart H, Kubinova R, Bobak M.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Cardiovascular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health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among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the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Czech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population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at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the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beginning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of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the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21st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century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: a 12-year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follow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-up study. J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Epidemiol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Community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Health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. 2018 May;72(5):442-448.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: 10.1136/jech-2017-209967.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Epub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2018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+mj-lt"/>
              </a:rPr>
              <a:t>Feb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+mj-lt"/>
              </a:rPr>
              <a:t> 8. PMID: 29439193; PMCID: PMC5909738.</a:t>
            </a:r>
            <a:endParaRPr lang="en-GB" sz="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771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39E1391-8014-F362-666A-CBFB4CB7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036" y="1114520"/>
            <a:ext cx="4798291" cy="47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6C69CF7D-B118-9D5E-1F9A-9D2F99FC9C9B}"/>
              </a:ext>
            </a:extLst>
          </p:cNvPr>
          <p:cNvSpPr txBox="1">
            <a:spLocks/>
          </p:cNvSpPr>
          <p:nvPr/>
        </p:nvSpPr>
        <p:spPr>
          <a:xfrm>
            <a:off x="808181" y="453148"/>
            <a:ext cx="5423951" cy="81782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Prevalence nadváhy a obezity</a:t>
            </a:r>
            <a:endParaRPr lang="en-GB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94F9EA-6FD1-95F7-18D4-84504428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975" y="1450109"/>
            <a:ext cx="6163733" cy="46228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CA0209-A5D6-5111-143A-A23A63EC143A}"/>
              </a:ext>
            </a:extLst>
          </p:cNvPr>
          <p:cNvSpPr txBox="1"/>
          <p:nvPr/>
        </p:nvSpPr>
        <p:spPr>
          <a:xfrm>
            <a:off x="8963342" y="6252047"/>
            <a:ext cx="27483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https://gateway.euro.who.int/en/hfa-explorer/</a:t>
            </a:r>
          </a:p>
        </p:txBody>
      </p:sp>
    </p:spTree>
    <p:extLst>
      <p:ext uri="{BB962C8B-B14F-4D97-AF65-F5344CB8AC3E}">
        <p14:creationId xmlns:p14="http://schemas.microsoft.com/office/powerpoint/2010/main" val="86134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6C69CF7D-B118-9D5E-1F9A-9D2F99FC9C9B}"/>
              </a:ext>
            </a:extLst>
          </p:cNvPr>
          <p:cNvSpPr txBox="1">
            <a:spLocks/>
          </p:cNvSpPr>
          <p:nvPr/>
        </p:nvSpPr>
        <p:spPr>
          <a:xfrm>
            <a:off x="808181" y="453148"/>
            <a:ext cx="5423951" cy="8178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Dětská obezita v Česku</a:t>
            </a:r>
            <a:endParaRPr lang="en-GB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A2FAB0-FEF7-9BAB-DBCF-BECCBE722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15" t="27857" r="7365" b="31437"/>
          <a:stretch/>
        </p:blipFill>
        <p:spPr>
          <a:xfrm>
            <a:off x="900231" y="2170825"/>
            <a:ext cx="4105721" cy="36496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7925F4-2D05-DC51-6FAF-0CE27432B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15" t="16250" r="7365" b="72809"/>
          <a:stretch/>
        </p:blipFill>
        <p:spPr>
          <a:xfrm>
            <a:off x="808181" y="1037565"/>
            <a:ext cx="4758931" cy="11370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06B6EA-4555-C440-D172-B561B0E9B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3" t="42963" r="26936" b="27812"/>
          <a:stretch/>
        </p:blipFill>
        <p:spPr>
          <a:xfrm>
            <a:off x="6003636" y="2773219"/>
            <a:ext cx="5975928" cy="20042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D50926F-EEAB-9F8E-1295-46B923B21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6" t="30707" r="40741" b="57368"/>
          <a:stretch/>
        </p:blipFill>
        <p:spPr>
          <a:xfrm>
            <a:off x="6003636" y="1955395"/>
            <a:ext cx="4498110" cy="81782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3493FC-31BB-DD25-9AD8-5EA7C9111232}"/>
              </a:ext>
            </a:extLst>
          </p:cNvPr>
          <p:cNvSpPr txBox="1"/>
          <p:nvPr/>
        </p:nvSpPr>
        <p:spPr>
          <a:xfrm>
            <a:off x="6025924" y="4777510"/>
            <a:ext cx="58845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https://www.mzcr.cz/wp-content/uploads/wepub/17506/37970/HBSC_Obezita_Infoposter.pdf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AFACB26-0453-1D47-A743-0D34121E3022}"/>
              </a:ext>
            </a:extLst>
          </p:cNvPr>
          <p:cNvSpPr txBox="1"/>
          <p:nvPr/>
        </p:nvSpPr>
        <p:spPr>
          <a:xfrm>
            <a:off x="808181" y="5820435"/>
            <a:ext cx="25197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https://data.who.int/indicators/i/EF93DDB</a:t>
            </a:r>
          </a:p>
        </p:txBody>
      </p:sp>
    </p:spTree>
    <p:extLst>
      <p:ext uri="{BB962C8B-B14F-4D97-AF65-F5344CB8AC3E}">
        <p14:creationId xmlns:p14="http://schemas.microsoft.com/office/powerpoint/2010/main" val="358929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592523"/>
            <a:ext cx="10772775" cy="817823"/>
          </a:xfrm>
        </p:spPr>
        <p:txBody>
          <a:bodyPr>
            <a:normAutofit/>
          </a:bodyPr>
          <a:lstStyle/>
          <a:p>
            <a:r>
              <a:rPr lang="cs-CZ" sz="3600" dirty="0"/>
              <a:t>Diabetes </a:t>
            </a:r>
            <a:r>
              <a:rPr lang="cs-CZ" sz="3600" dirty="0" err="1"/>
              <a:t>mellitus</a:t>
            </a:r>
            <a:endParaRPr lang="en-GB" sz="3600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03996C8-414F-CC64-1445-B6C03256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4" y="1338484"/>
            <a:ext cx="10416089" cy="500852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vysoká hladina glukózy v krvi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I. Typu </a:t>
            </a:r>
          </a:p>
          <a:p>
            <a:pPr marL="4572" lvl="1" indent="0">
              <a:buNone/>
            </a:pPr>
            <a:r>
              <a:rPr lang="cs-CZ" dirty="0"/>
              <a:t>- porucha inzulinové sekrece</a:t>
            </a:r>
          </a:p>
          <a:p>
            <a:pPr marL="4572" lvl="1" indent="0">
              <a:buNone/>
            </a:pPr>
            <a:r>
              <a:rPr lang="cs-CZ" dirty="0"/>
              <a:t>- manifestace obvykle v nižším věku</a:t>
            </a:r>
          </a:p>
          <a:p>
            <a:pPr marL="4572" lvl="1" indent="0">
              <a:buNone/>
            </a:pPr>
            <a:r>
              <a:rPr lang="cs-CZ" dirty="0"/>
              <a:t>- kompenzace inzulinem</a:t>
            </a:r>
          </a:p>
          <a:p>
            <a:pPr marL="4572" lvl="1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II. Typu</a:t>
            </a:r>
          </a:p>
          <a:p>
            <a:pPr marL="0" indent="0">
              <a:buNone/>
            </a:pPr>
            <a:r>
              <a:rPr lang="cs-CZ" dirty="0"/>
              <a:t>- inzulinová rezistence</a:t>
            </a:r>
          </a:p>
          <a:p>
            <a:pPr marL="0" indent="0">
              <a:buNone/>
            </a:pPr>
            <a:r>
              <a:rPr lang="cs-CZ" dirty="0"/>
              <a:t>- rozvoj obvykle později v průběhu života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antidiabetika</a:t>
            </a:r>
            <a:r>
              <a:rPr lang="cs-CZ" dirty="0"/>
              <a:t>, inzulin</a:t>
            </a:r>
          </a:p>
          <a:p>
            <a:pPr marL="0" indent="0">
              <a:buNone/>
            </a:pPr>
            <a:r>
              <a:rPr lang="cs-CZ" dirty="0"/>
              <a:t>- riziko významně spjaté s obezitou a životním stylem</a:t>
            </a:r>
            <a:endParaRPr lang="en-GB" dirty="0"/>
          </a:p>
        </p:txBody>
      </p:sp>
      <p:pic>
        <p:nvPicPr>
          <p:cNvPr id="1026" name="Picture 2" descr="Insulin resistance during gestational diabetes [54]. | Download Scientific  Diagram">
            <a:extLst>
              <a:ext uri="{FF2B5EF4-FFF2-40B4-BE49-F238E27FC236}">
                <a16:creationId xmlns:a16="http://schemas.microsoft.com/office/drawing/2014/main" id="{F38F6D0A-37C0-26CA-4E3F-2502D540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4893"/>
            <a:ext cx="5454126" cy="345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6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Prevalence diabetu </a:t>
            </a:r>
            <a:r>
              <a:rPr lang="cs-CZ" sz="3600" dirty="0" err="1"/>
              <a:t>mellitu</a:t>
            </a:r>
            <a:endParaRPr lang="en-GB" sz="3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9F4CFC-998D-9165-CF3B-4E0B01ACB868}"/>
              </a:ext>
            </a:extLst>
          </p:cNvPr>
          <p:cNvSpPr txBox="1"/>
          <p:nvPr/>
        </p:nvSpPr>
        <p:spPr>
          <a:xfrm>
            <a:off x="392624" y="5455403"/>
            <a:ext cx="27483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https://gateway.euro.who.int/en/hfa-explorer/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8DB47D-083F-1D99-10B0-60FA0872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85" y="1592738"/>
            <a:ext cx="6106332" cy="45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2C8B7C1-8609-88AE-7854-615F778E7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83" y="1600774"/>
            <a:ext cx="5139505" cy="38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1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Novotvary (nádory)</a:t>
            </a:r>
            <a:endParaRPr lang="en-GB" sz="3600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AE25C4C-A450-29C8-ECA3-CC22CD5902BA}"/>
              </a:ext>
            </a:extLst>
          </p:cNvPr>
          <p:cNvSpPr txBox="1">
            <a:spLocks/>
          </p:cNvSpPr>
          <p:nvPr/>
        </p:nvSpPr>
        <p:spPr>
          <a:xfrm>
            <a:off x="586670" y="1277351"/>
            <a:ext cx="10753725" cy="376618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Abnormálně rostoucí útvar, který se může vyskytnout prakticky kdekoli v těle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</a:t>
            </a:r>
            <a:r>
              <a:rPr lang="cs-CZ" b="1" dirty="0">
                <a:solidFill>
                  <a:srgbClr val="202124"/>
                </a:solidFill>
                <a:latin typeface="+mj-lt"/>
              </a:rPr>
              <a:t>Zhoubné novotvary (maligní) </a:t>
            </a:r>
            <a:r>
              <a:rPr lang="cs-CZ" dirty="0">
                <a:solidFill>
                  <a:srgbClr val="202124"/>
                </a:solidFill>
                <a:latin typeface="+mj-lt"/>
              </a:rPr>
              <a:t>= nádor, který prorůstá do okolních tkání, většinou je schopen vytvářet metastázy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Mezi nejčastěji se vyskytující zhoubné nádory patří nádory plic, tlustého střeva a konečníku, kůže, u mužů nádor prostaty a u žen nádor prsu.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202124"/>
                </a:solidFill>
                <a:latin typeface="+mj-lt"/>
              </a:rPr>
              <a:t> Nezhoubné (benigní) </a:t>
            </a:r>
            <a:r>
              <a:rPr lang="cs-CZ" dirty="0">
                <a:solidFill>
                  <a:srgbClr val="202124"/>
                </a:solidFill>
                <a:latin typeface="+mj-lt"/>
              </a:rPr>
              <a:t>= v drtivé většině případů neohrožují člověka na životě</a:t>
            </a:r>
            <a:endParaRPr lang="en-GB" dirty="0">
              <a:latin typeface="+mj-lt"/>
            </a:endParaRPr>
          </a:p>
        </p:txBody>
      </p:sp>
      <p:pic>
        <p:nvPicPr>
          <p:cNvPr id="6146" name="Picture 2" descr="Breast Cancer Logo - Free Vectors &amp; PSDs to Download">
            <a:extLst>
              <a:ext uri="{FF2B5EF4-FFF2-40B4-BE49-F238E27FC236}">
                <a16:creationId xmlns:a16="http://schemas.microsoft.com/office/drawing/2014/main" id="{73E45CF6-E084-8045-366B-F4FD3FDA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47" y="4047213"/>
            <a:ext cx="1992646" cy="199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74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Novotvary v Česku</a:t>
            </a:r>
            <a:endParaRPr lang="en-GB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BDA8B6-B97A-A7D6-521B-9872E5D5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9" y="1753140"/>
            <a:ext cx="5488123" cy="3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E8D3DF-8211-9048-F03F-BF04B9396110}"/>
              </a:ext>
            </a:extLst>
          </p:cNvPr>
          <p:cNvSpPr txBox="1"/>
          <p:nvPr/>
        </p:nvSpPr>
        <p:spPr>
          <a:xfrm>
            <a:off x="8549253" y="6358467"/>
            <a:ext cx="34696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https://www.uzis.cz/index.php?pg=aktuality&amp;aid=8466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7DAE14D-F385-BAF8-AC9C-4E12E9FB8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78" y="1726226"/>
            <a:ext cx="5431495" cy="340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2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Novotvary v Česku</a:t>
            </a:r>
            <a:endParaRPr lang="en-GB" sz="36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04DA0ED-2EBA-5AC8-BC58-C12BA968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" y="1896541"/>
            <a:ext cx="5992351" cy="30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AA5832A-6041-7793-209C-33D213EC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71" y="1896541"/>
            <a:ext cx="5831665" cy="30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CDDE0E9-1310-1DC0-ED70-587D91E6D67C}"/>
              </a:ext>
            </a:extLst>
          </p:cNvPr>
          <p:cNvSpPr txBox="1"/>
          <p:nvPr/>
        </p:nvSpPr>
        <p:spPr>
          <a:xfrm>
            <a:off x="262364" y="5486433"/>
            <a:ext cx="117565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i="0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Pozn.: ASR = Age </a:t>
            </a:r>
            <a:r>
              <a:rPr lang="cs-CZ" i="0" dirty="0" err="1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Standardized</a:t>
            </a:r>
            <a:r>
              <a:rPr lang="cs-CZ" i="0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 </a:t>
            </a:r>
            <a:r>
              <a:rPr lang="cs-CZ" i="0" dirty="0" err="1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Rate</a:t>
            </a:r>
            <a:r>
              <a:rPr lang="cs-CZ" i="0" dirty="0">
                <a:solidFill>
                  <a:srgbClr val="000000"/>
                </a:solidFill>
                <a:effectLst/>
                <a:latin typeface="Arial CE" panose="020B0604020202020204" pitchFamily="34" charset="0"/>
              </a:rPr>
              <a:t>, věkově standardizovaná incidence/mortalita, tedy počet případů na 100 000 osob, kdyby zkoumaná populace měla stejnou věkovou strukturu jako populace standardu.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89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91" y="414293"/>
            <a:ext cx="2380444" cy="647342"/>
          </a:xfrm>
        </p:spPr>
        <p:txBody>
          <a:bodyPr>
            <a:normAutofit/>
          </a:bodyPr>
          <a:lstStyle/>
          <a:p>
            <a:r>
              <a:rPr lang="cs-CZ" sz="3600" dirty="0"/>
              <a:t>Novotvary </a:t>
            </a:r>
            <a:endParaRPr lang="en-GB" sz="3600" dirty="0"/>
          </a:p>
        </p:txBody>
      </p:sp>
      <p:pic>
        <p:nvPicPr>
          <p:cNvPr id="3074" name="Picture 2" descr="Graph of cancer estimates for women and men">
            <a:extLst>
              <a:ext uri="{FF2B5EF4-FFF2-40B4-BE49-F238E27FC236}">
                <a16:creationId xmlns:a16="http://schemas.microsoft.com/office/drawing/2014/main" id="{A3D3260A-BAF2-D48C-EB5C-A0BA6A46B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75" y="211748"/>
            <a:ext cx="7306805" cy="64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4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Novotvary v Česku - ženy</a:t>
            </a:r>
            <a:endParaRPr lang="en-GB" sz="3600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13BE219E-035C-B137-EE2C-A3861E4C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9" y="1139432"/>
            <a:ext cx="5032337" cy="26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41EA121-688E-083C-D840-EEABE9CA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36" y="1146875"/>
            <a:ext cx="5032337" cy="26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55997D2-AA0D-8525-7007-4A454222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36" y="3954429"/>
            <a:ext cx="5119263" cy="26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7799D50-4D09-FB28-3019-7DD972E6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1" y="3859316"/>
            <a:ext cx="5117665" cy="26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18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C6EEF59-529C-B9B5-3E93-352BE1F13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4" t="4983" r="504" b="39933"/>
          <a:stretch/>
        </p:blipFill>
        <p:spPr>
          <a:xfrm>
            <a:off x="414982" y="896082"/>
            <a:ext cx="11253547" cy="483985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FFEE1DE-C76E-4B0F-6138-5D656278F538}"/>
              </a:ext>
            </a:extLst>
          </p:cNvPr>
          <p:cNvSpPr txBox="1"/>
          <p:nvPr/>
        </p:nvSpPr>
        <p:spPr>
          <a:xfrm>
            <a:off x="8595748" y="6305249"/>
            <a:ext cx="33456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https://vizhub.healthdata.org/gbd-compare/#0</a:t>
            </a:r>
            <a:r>
              <a:rPr lang="cs-CZ" sz="1200" dirty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232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Novotvary v Česku - muži</a:t>
            </a:r>
            <a:endParaRPr lang="en-GB" sz="3600" dirty="0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6CE055B7-43F2-B37C-0802-C3E608E9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9" y="1190745"/>
            <a:ext cx="4906375" cy="25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9A9AC9A-627A-D7BC-BAA9-BF6FAB59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9" y="3906819"/>
            <a:ext cx="4906374" cy="25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A84A54C-4FF4-396F-C43B-BC12F375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8810"/>
            <a:ext cx="4991191" cy="2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0C1CFDE-8CE5-8B5A-E041-8EA8B5CA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91" y="3819079"/>
            <a:ext cx="4991191" cy="2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1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Prevence novotvarů</a:t>
            </a:r>
            <a:endParaRPr lang="en-GB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EAB890-A847-1445-8017-AEF25D69C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0" t="5989" r="40160" b="86327"/>
          <a:stretch/>
        </p:blipFill>
        <p:spPr>
          <a:xfrm>
            <a:off x="9107923" y="499533"/>
            <a:ext cx="1991533" cy="5269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071A03A-48B8-6DB1-2F13-91649E7FA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5" t="37087" r="21942" b="37479"/>
          <a:stretch/>
        </p:blipFill>
        <p:spPr>
          <a:xfrm>
            <a:off x="481024" y="1229599"/>
            <a:ext cx="7671736" cy="21185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136194A-6C79-63EC-80AE-485F92D1EB41}"/>
              </a:ext>
            </a:extLst>
          </p:cNvPr>
          <p:cNvSpPr txBox="1"/>
          <p:nvPr/>
        </p:nvSpPr>
        <p:spPr>
          <a:xfrm>
            <a:off x="2994971" y="4728033"/>
            <a:ext cx="609728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FF0000"/>
                </a:solidFill>
                <a:hlinkClick r:id="rId4"/>
              </a:rPr>
              <a:t>https://www.loono.cz/prevence/screeningove-programy</a:t>
            </a:r>
            <a:endParaRPr lang="cs-CZ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FF0000"/>
                </a:solidFill>
                <a:hlinkClick r:id="rId5"/>
              </a:rPr>
              <a:t>https://www.loono.cz/rozcestnik-prevence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FF0000"/>
                </a:solidFill>
                <a:hlinkClick r:id="rId6"/>
              </a:rPr>
              <a:t>https://www.loono.cz/prevence/samovysetreni</a:t>
            </a:r>
            <a:r>
              <a:rPr lang="cs-CZ" dirty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9FC9A94-CC0E-8699-9ECE-B1172D55DFDB}"/>
              </a:ext>
            </a:extLst>
          </p:cNvPr>
          <p:cNvSpPr txBox="1"/>
          <p:nvPr/>
        </p:nvSpPr>
        <p:spPr>
          <a:xfrm>
            <a:off x="657224" y="3429000"/>
            <a:ext cx="1064814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b="1" dirty="0"/>
              <a:t>Co udělám dnes pro své zdraví a zdraví svých blízkých? </a:t>
            </a:r>
          </a:p>
          <a:p>
            <a:pPr algn="ctr">
              <a:lnSpc>
                <a:spcPct val="150000"/>
              </a:lnSpc>
            </a:pPr>
            <a:r>
              <a:rPr lang="cs-CZ" sz="2400" b="1" dirty="0"/>
              <a:t>Otevřu si odkazy na tomto slidu! </a:t>
            </a:r>
            <a:endParaRPr lang="en-GB" sz="2400" b="1" dirty="0"/>
          </a:p>
        </p:txBody>
      </p:sp>
      <p:pic>
        <p:nvPicPr>
          <p:cNvPr id="4098" name="Picture 2" descr="Projekty | Loono">
            <a:extLst>
              <a:ext uri="{FF2B5EF4-FFF2-40B4-BE49-F238E27FC236}">
                <a16:creationId xmlns:a16="http://schemas.microsoft.com/office/drawing/2014/main" id="{9BA72927-98F8-BD90-80E1-F30DE142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64" y="4336785"/>
            <a:ext cx="2312396" cy="23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08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A263-3BCE-624A-B80A-C2C14D1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647342"/>
          </a:xfrm>
        </p:spPr>
        <p:txBody>
          <a:bodyPr>
            <a:normAutofit/>
          </a:bodyPr>
          <a:lstStyle/>
          <a:p>
            <a:r>
              <a:rPr lang="cs-CZ" sz="3600" dirty="0"/>
              <a:t>Neurodegenerativní onemocnění</a:t>
            </a:r>
            <a:endParaRPr lang="en-GB" sz="3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485702-5C03-9739-2CEE-2E2A7851E8A4}"/>
              </a:ext>
            </a:extLst>
          </p:cNvPr>
          <p:cNvSpPr txBox="1"/>
          <p:nvPr/>
        </p:nvSpPr>
        <p:spPr>
          <a:xfrm>
            <a:off x="770406" y="2837277"/>
            <a:ext cx="2526043" cy="646331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ALZHEIMEROVA CHOROBA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AB5AC1C-777A-E60C-E9B8-12A41BCF7AAD}"/>
              </a:ext>
            </a:extLst>
          </p:cNvPr>
          <p:cNvSpPr txBox="1"/>
          <p:nvPr/>
        </p:nvSpPr>
        <p:spPr>
          <a:xfrm>
            <a:off x="770406" y="3820902"/>
            <a:ext cx="2526043" cy="646331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PARKINSONOVA NEMOC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2C43DF-C56B-C667-855A-DD9055379040}"/>
              </a:ext>
            </a:extLst>
          </p:cNvPr>
          <p:cNvSpPr txBox="1"/>
          <p:nvPr/>
        </p:nvSpPr>
        <p:spPr>
          <a:xfrm>
            <a:off x="770405" y="4850846"/>
            <a:ext cx="2526043" cy="646331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ROZSTROUŠENÁ SKLEROZA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AE25C4C-A450-29C8-ECA3-CC22CD5902BA}"/>
              </a:ext>
            </a:extLst>
          </p:cNvPr>
          <p:cNvSpPr txBox="1">
            <a:spLocks/>
          </p:cNvSpPr>
          <p:nvPr/>
        </p:nvSpPr>
        <p:spPr>
          <a:xfrm>
            <a:off x="586670" y="1277351"/>
            <a:ext cx="10753725" cy="376618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Postupná ztráta struktury či funkce neuronů, včetně jejich odumírání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Způsobují problémy s pohybem (tzv. ataxie) nebo s duševními funkcemi (tzv. demence)</a:t>
            </a:r>
          </a:p>
          <a:p>
            <a:pPr marL="0" indent="0">
              <a:buFont typeface="Arial" pitchFamily="34" charset="0"/>
              <a:buNone/>
            </a:pPr>
            <a:endParaRPr lang="en-GB" dirty="0">
              <a:latin typeface="+mj-lt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612AFD6-29E4-F759-72E5-18EC37FA0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351" y="2259995"/>
            <a:ext cx="5391629" cy="404372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B7CA8A6-3044-57AD-5A0B-B167F8B024E9}"/>
              </a:ext>
            </a:extLst>
          </p:cNvPr>
          <p:cNvSpPr txBox="1"/>
          <p:nvPr/>
        </p:nvSpPr>
        <p:spPr>
          <a:xfrm>
            <a:off x="8952539" y="6377606"/>
            <a:ext cx="30473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https://gateway.euro.who.int/en/hfa-explorer/</a:t>
            </a:r>
          </a:p>
        </p:txBody>
      </p:sp>
    </p:spTree>
    <p:extLst>
      <p:ext uri="{BB962C8B-B14F-4D97-AF65-F5344CB8AC3E}">
        <p14:creationId xmlns:p14="http://schemas.microsoft.com/office/powerpoint/2010/main" val="67366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zheimer s disease infographic about signs Vector Image">
            <a:extLst>
              <a:ext uri="{FF2B5EF4-FFF2-40B4-BE49-F238E27FC236}">
                <a16:creationId xmlns:a16="http://schemas.microsoft.com/office/drawing/2014/main" id="{47133978-0ED5-EB02-D5E9-125F58FD1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8"/>
          <a:stretch/>
        </p:blipFill>
        <p:spPr bwMode="auto">
          <a:xfrm>
            <a:off x="2574151" y="501825"/>
            <a:ext cx="7190922" cy="55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16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27DD8-DA0E-8E0B-55C2-BBBEC505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492" y="2339349"/>
            <a:ext cx="8083015" cy="1658198"/>
          </a:xfrm>
        </p:spPr>
        <p:txBody>
          <a:bodyPr/>
          <a:lstStyle/>
          <a:p>
            <a:r>
              <a:rPr lang="cs-CZ" dirty="0"/>
              <a:t>INFEKČNÍ ONEMOCNĚNÍ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62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592523"/>
            <a:ext cx="10772775" cy="817823"/>
          </a:xfrm>
        </p:spPr>
        <p:txBody>
          <a:bodyPr>
            <a:normAutofit/>
          </a:bodyPr>
          <a:lstStyle/>
          <a:p>
            <a:r>
              <a:rPr lang="cs-CZ" sz="3600" dirty="0"/>
              <a:t>Infekční onemocnění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87" y="1673817"/>
            <a:ext cx="10753725" cy="37661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Onemocnění</a:t>
            </a:r>
            <a:r>
              <a:rPr lang="cs-CZ" b="0" i="0" dirty="0">
                <a:solidFill>
                  <a:srgbClr val="040C28"/>
                </a:solidFill>
                <a:effectLst/>
                <a:latin typeface="+mj-lt"/>
              </a:rPr>
              <a:t>, jehož původcem je nějaký patogen, nejčastěji virus či bakterie</a:t>
            </a:r>
            <a:r>
              <a:rPr lang="cs-CZ" b="0" i="0" dirty="0">
                <a:solidFill>
                  <a:srgbClr val="202124"/>
                </a:solidFill>
                <a:effectLst/>
                <a:latin typeface="+mj-lt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cs-CZ" b="1" i="0" dirty="0">
                <a:solidFill>
                  <a:srgbClr val="202124"/>
                </a:solidFill>
                <a:effectLst/>
                <a:latin typeface="+mj-lt"/>
              </a:rPr>
              <a:t>Šíří se přenosem </a:t>
            </a:r>
            <a:r>
              <a:rPr lang="cs-CZ" b="0" i="0" dirty="0">
                <a:solidFill>
                  <a:srgbClr val="202124"/>
                </a:solidFill>
                <a:effectLst/>
                <a:latin typeface="+mj-lt"/>
              </a:rPr>
              <a:t>příslušného patogenu z infikovaného jedince na ostatní</a:t>
            </a:r>
          </a:p>
          <a:p>
            <a:pPr marL="0" indent="0">
              <a:buNone/>
            </a:pPr>
            <a:endParaRPr lang="cs-CZ" b="0" i="0" dirty="0">
              <a:solidFill>
                <a:srgbClr val="202124"/>
              </a:solidFill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Úlohy orgánů veřejného zdravotnictví: </a:t>
            </a:r>
          </a:p>
          <a:p>
            <a:pPr marL="0" indent="0"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1. </a:t>
            </a:r>
            <a:r>
              <a:rPr lang="cs-CZ" b="1" dirty="0">
                <a:solidFill>
                  <a:srgbClr val="202124"/>
                </a:solidFill>
                <a:latin typeface="+mj-lt"/>
              </a:rPr>
              <a:t>Popsat šíření </a:t>
            </a:r>
            <a:r>
              <a:rPr lang="cs-CZ" dirty="0">
                <a:solidFill>
                  <a:srgbClr val="202124"/>
                </a:solidFill>
                <a:latin typeface="+mj-lt"/>
              </a:rPr>
              <a:t>nákazy – příčiny vzniku, zákonitosti šíření</a:t>
            </a:r>
          </a:p>
          <a:p>
            <a:pPr marL="0" indent="0"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2. Stanovit opatření proti šíření nákaz – </a:t>
            </a:r>
            <a:r>
              <a:rPr lang="cs-CZ" b="1" dirty="0">
                <a:solidFill>
                  <a:srgbClr val="202124"/>
                </a:solidFill>
                <a:latin typeface="+mj-lt"/>
              </a:rPr>
              <a:t>protiepidemická opatření </a:t>
            </a:r>
          </a:p>
          <a:p>
            <a:pPr marL="0" indent="0">
              <a:buNone/>
            </a:pPr>
            <a:endParaRPr lang="cs-CZ" dirty="0">
              <a:solidFill>
                <a:srgbClr val="202124"/>
              </a:solidFill>
              <a:latin typeface="+mj-lt"/>
            </a:endParaRPr>
          </a:p>
          <a:p>
            <a:pPr marL="0" indent="0"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Hlavním cílem všech aktivit je omezit či zastavit šíření nákazy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5079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592523"/>
            <a:ext cx="10772775" cy="817823"/>
          </a:xfrm>
        </p:spPr>
        <p:txBody>
          <a:bodyPr>
            <a:normAutofit/>
          </a:bodyPr>
          <a:lstStyle/>
          <a:p>
            <a:r>
              <a:rPr lang="cs-CZ" sz="3600" dirty="0"/>
              <a:t>Infekční onemocnění - virová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87" y="1545907"/>
            <a:ext cx="10753725" cy="37661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Původce virus, léčba symptomatická, antivirotika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Na léčbu virových onemocnění nefungují antibiotika!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2050" name="Picture 2" descr="Koronavirus, Ikona, Koróna, Virus">
            <a:extLst>
              <a:ext uri="{FF2B5EF4-FFF2-40B4-BE49-F238E27FC236}">
                <a16:creationId xmlns:a16="http://schemas.microsoft.com/office/drawing/2014/main" id="{407B8DB4-50B1-CCD6-55A7-BB2490B0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70" y="4280141"/>
            <a:ext cx="1756079" cy="17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F2A72D-5CA8-5026-23D1-68CD471FFDA4}"/>
              </a:ext>
            </a:extLst>
          </p:cNvPr>
          <p:cNvSpPr txBox="1"/>
          <p:nvPr/>
        </p:nvSpPr>
        <p:spPr>
          <a:xfrm>
            <a:off x="924089" y="2948602"/>
            <a:ext cx="1230176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CHŘIPKA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14574C5-ADC5-5AD5-3B9D-355A6B326ED7}"/>
              </a:ext>
            </a:extLst>
          </p:cNvPr>
          <p:cNvSpPr txBox="1"/>
          <p:nvPr/>
        </p:nvSpPr>
        <p:spPr>
          <a:xfrm>
            <a:off x="910130" y="3761015"/>
            <a:ext cx="1230176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AIDS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6A477F-1DC8-2C88-67F0-C7C4AF7E92E2}"/>
              </a:ext>
            </a:extLst>
          </p:cNvPr>
          <p:cNvSpPr txBox="1"/>
          <p:nvPr/>
        </p:nvSpPr>
        <p:spPr>
          <a:xfrm>
            <a:off x="2564167" y="2948602"/>
            <a:ext cx="1488481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SPALNIČKY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34F30D-9C3E-CCD0-4550-CDD3AFAFE809}"/>
              </a:ext>
            </a:extLst>
          </p:cNvPr>
          <p:cNvSpPr txBox="1"/>
          <p:nvPr/>
        </p:nvSpPr>
        <p:spPr>
          <a:xfrm>
            <a:off x="910130" y="4599110"/>
            <a:ext cx="1230176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RÝMA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0965ED-8F68-F910-3E0B-A30CB528DB3B}"/>
              </a:ext>
            </a:extLst>
          </p:cNvPr>
          <p:cNvSpPr txBox="1"/>
          <p:nvPr/>
        </p:nvSpPr>
        <p:spPr>
          <a:xfrm>
            <a:off x="2680403" y="4602973"/>
            <a:ext cx="1372245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COVID-19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E7C4BE-26CD-550D-A0B7-B05B305591C5}"/>
              </a:ext>
            </a:extLst>
          </p:cNvPr>
          <p:cNvSpPr txBox="1"/>
          <p:nvPr/>
        </p:nvSpPr>
        <p:spPr>
          <a:xfrm>
            <a:off x="6804897" y="2944689"/>
            <a:ext cx="1553947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NEŠTOVICE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C20DC7E-646F-211A-C198-1FA720F86DA4}"/>
              </a:ext>
            </a:extLst>
          </p:cNvPr>
          <p:cNvSpPr txBox="1"/>
          <p:nvPr/>
        </p:nvSpPr>
        <p:spPr>
          <a:xfrm>
            <a:off x="4573061" y="4606896"/>
            <a:ext cx="2092268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DĚTSKÁ OBRNA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F889FF-4D66-D832-2309-1D4A46F5136F}"/>
              </a:ext>
            </a:extLst>
          </p:cNvPr>
          <p:cNvSpPr txBox="1"/>
          <p:nvPr/>
        </p:nvSpPr>
        <p:spPr>
          <a:xfrm>
            <a:off x="5619195" y="3771874"/>
            <a:ext cx="1666714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ŽLOUTENKA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D17A886-6663-8F52-4E1B-A2FE56D47F91}"/>
              </a:ext>
            </a:extLst>
          </p:cNvPr>
          <p:cNvSpPr txBox="1"/>
          <p:nvPr/>
        </p:nvSpPr>
        <p:spPr>
          <a:xfrm>
            <a:off x="4462550" y="2944689"/>
            <a:ext cx="1932445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ENCEFALITIDA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AB1FA72-8670-83A9-AC70-D6BCA48417CE}"/>
              </a:ext>
            </a:extLst>
          </p:cNvPr>
          <p:cNvSpPr txBox="1"/>
          <p:nvPr/>
        </p:nvSpPr>
        <p:spPr>
          <a:xfrm>
            <a:off x="2680403" y="3771874"/>
            <a:ext cx="2439290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MONONUKLEÓZA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6DA422-FADC-DAAC-CCE0-26911BA9ACF8}"/>
              </a:ext>
            </a:extLst>
          </p:cNvPr>
          <p:cNvSpPr txBox="1"/>
          <p:nvPr/>
        </p:nvSpPr>
        <p:spPr>
          <a:xfrm>
            <a:off x="7185742" y="4606896"/>
            <a:ext cx="1666714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NACHLAZENÍ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89F2944-06AF-7C59-EBD6-BA0B456476D8}"/>
              </a:ext>
            </a:extLst>
          </p:cNvPr>
          <p:cNvSpPr txBox="1"/>
          <p:nvPr/>
        </p:nvSpPr>
        <p:spPr>
          <a:xfrm>
            <a:off x="7622280" y="3766088"/>
            <a:ext cx="1230176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ANGINA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36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4" y="592523"/>
            <a:ext cx="10772775" cy="817823"/>
          </a:xfrm>
        </p:spPr>
        <p:txBody>
          <a:bodyPr>
            <a:normAutofit/>
          </a:bodyPr>
          <a:lstStyle/>
          <a:p>
            <a:r>
              <a:rPr lang="cs-CZ" sz="3600" dirty="0"/>
              <a:t>Infekční onemocnění - bakteriální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87" y="1545907"/>
            <a:ext cx="10753725" cy="37661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Původce bakterie, léčba symptomatická, antibiotika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F2A72D-5CA8-5026-23D1-68CD471FFDA4}"/>
              </a:ext>
            </a:extLst>
          </p:cNvPr>
          <p:cNvSpPr txBox="1"/>
          <p:nvPr/>
        </p:nvSpPr>
        <p:spPr>
          <a:xfrm>
            <a:off x="924089" y="2948602"/>
            <a:ext cx="1230176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ANGINA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14574C5-ADC5-5AD5-3B9D-355A6B326ED7}"/>
              </a:ext>
            </a:extLst>
          </p:cNvPr>
          <p:cNvSpPr txBox="1"/>
          <p:nvPr/>
        </p:nvSpPr>
        <p:spPr>
          <a:xfrm>
            <a:off x="910130" y="3761015"/>
            <a:ext cx="1230176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KAPAVKA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6A477F-1DC8-2C88-67F0-C7C4AF7E92E2}"/>
              </a:ext>
            </a:extLst>
          </p:cNvPr>
          <p:cNvSpPr txBox="1"/>
          <p:nvPr/>
        </p:nvSpPr>
        <p:spPr>
          <a:xfrm>
            <a:off x="2564167" y="2948602"/>
            <a:ext cx="1488481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TETANUS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34F30D-9C3E-CCD0-4550-CDD3AFAFE809}"/>
              </a:ext>
            </a:extLst>
          </p:cNvPr>
          <p:cNvSpPr txBox="1"/>
          <p:nvPr/>
        </p:nvSpPr>
        <p:spPr>
          <a:xfrm>
            <a:off x="910129" y="4599110"/>
            <a:ext cx="1370585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CHOLERA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0965ED-8F68-F910-3E0B-A30CB528DB3B}"/>
              </a:ext>
            </a:extLst>
          </p:cNvPr>
          <p:cNvSpPr txBox="1"/>
          <p:nvPr/>
        </p:nvSpPr>
        <p:spPr>
          <a:xfrm>
            <a:off x="2556419" y="4602973"/>
            <a:ext cx="1666714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BORRELIOZA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E7C4BE-26CD-550D-A0B7-B05B305591C5}"/>
              </a:ext>
            </a:extLst>
          </p:cNvPr>
          <p:cNvSpPr txBox="1"/>
          <p:nvPr/>
        </p:nvSpPr>
        <p:spPr>
          <a:xfrm>
            <a:off x="6804897" y="2944689"/>
            <a:ext cx="1898383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SALMONELOZA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C20DC7E-646F-211A-C198-1FA720F86DA4}"/>
              </a:ext>
            </a:extLst>
          </p:cNvPr>
          <p:cNvSpPr txBox="1"/>
          <p:nvPr/>
        </p:nvSpPr>
        <p:spPr>
          <a:xfrm>
            <a:off x="4573060" y="4606896"/>
            <a:ext cx="3199339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ZÁNĚT MOČOVÝCH CEST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F889FF-4D66-D832-2309-1D4A46F5136F}"/>
              </a:ext>
            </a:extLst>
          </p:cNvPr>
          <p:cNvSpPr txBox="1"/>
          <p:nvPr/>
        </p:nvSpPr>
        <p:spPr>
          <a:xfrm>
            <a:off x="5619195" y="3771874"/>
            <a:ext cx="1666714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SYFILIS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D17A886-6663-8F52-4E1B-A2FE56D47F91}"/>
              </a:ext>
            </a:extLst>
          </p:cNvPr>
          <p:cNvSpPr txBox="1"/>
          <p:nvPr/>
        </p:nvSpPr>
        <p:spPr>
          <a:xfrm>
            <a:off x="4462550" y="2944689"/>
            <a:ext cx="1932445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LISTERIOZA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AB1FA72-8670-83A9-AC70-D6BCA48417CE}"/>
              </a:ext>
            </a:extLst>
          </p:cNvPr>
          <p:cNvSpPr txBox="1"/>
          <p:nvPr/>
        </p:nvSpPr>
        <p:spPr>
          <a:xfrm>
            <a:off x="2680403" y="3771874"/>
            <a:ext cx="2439290" cy="369332"/>
          </a:xfrm>
          <a:prstGeom prst="rect">
            <a:avLst/>
          </a:prstGeom>
          <a:solidFill>
            <a:srgbClr val="50B4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TUBERKULOZA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2" descr="Bakterie Ikonu, Mikrobiomu Ikonu">
            <a:extLst>
              <a:ext uri="{FF2B5EF4-FFF2-40B4-BE49-F238E27FC236}">
                <a16:creationId xmlns:a16="http://schemas.microsoft.com/office/drawing/2014/main" id="{FB06CA6A-2D7D-4F94-8206-40B78C42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685" y="4848466"/>
            <a:ext cx="1497433" cy="15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2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7" y="446388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Šíření nákazy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63" y="988292"/>
            <a:ext cx="10753725" cy="53159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202124"/>
                </a:solidFill>
                <a:latin typeface="+mj-lt"/>
              </a:rPr>
              <a:t>Zdroj / původce nákazy: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Člověk nebo zvíře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 Nemocný, rekonvalescent, v inkubační době ale i infikovaný bez příznaků</a:t>
            </a:r>
          </a:p>
          <a:p>
            <a:pPr marL="0" indent="0">
              <a:buNone/>
            </a:pPr>
            <a:r>
              <a:rPr lang="cs-CZ" b="1" dirty="0">
                <a:solidFill>
                  <a:srgbClr val="202124"/>
                </a:solidFill>
                <a:latin typeface="+mj-lt"/>
              </a:rPr>
              <a:t>Přenos: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202124"/>
                </a:solidFill>
                <a:latin typeface="+mj-lt"/>
              </a:rPr>
              <a:t>Přímý: </a:t>
            </a:r>
          </a:p>
          <a:p>
            <a:pPr marL="4572" lvl="1" indent="0"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	Přímý kontakt (dotyk, polibek, sex, pokousání zvířetem)</a:t>
            </a:r>
          </a:p>
          <a:p>
            <a:pPr marL="4572" lvl="1" indent="0"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	</a:t>
            </a:r>
            <a:r>
              <a:rPr lang="cs-CZ" dirty="0" err="1">
                <a:solidFill>
                  <a:srgbClr val="202124"/>
                </a:solidFill>
                <a:latin typeface="+mj-lt"/>
              </a:rPr>
              <a:t>Transplacentární</a:t>
            </a:r>
            <a:r>
              <a:rPr lang="cs-CZ" dirty="0">
                <a:solidFill>
                  <a:srgbClr val="202124"/>
                </a:solidFill>
                <a:latin typeface="+mj-lt"/>
              </a:rPr>
              <a:t> a perinatální přenos</a:t>
            </a:r>
          </a:p>
          <a:p>
            <a:pPr marL="4572" lvl="1" indent="0">
              <a:buNone/>
            </a:pPr>
            <a:r>
              <a:rPr lang="cs-CZ" dirty="0">
                <a:solidFill>
                  <a:srgbClr val="202124"/>
                </a:solidFill>
                <a:latin typeface="+mj-lt"/>
              </a:rPr>
              <a:t>	Kapénkový přenos</a:t>
            </a:r>
          </a:p>
          <a:p>
            <a:pPr marL="4572" lvl="1" indent="0">
              <a:buNone/>
            </a:pPr>
            <a:endParaRPr lang="cs-CZ" dirty="0">
              <a:solidFill>
                <a:srgbClr val="202124"/>
              </a:solidFill>
              <a:latin typeface="+mj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202124"/>
                </a:solidFill>
                <a:latin typeface="+mj-lt"/>
              </a:rPr>
              <a:t>Nepřímý:</a:t>
            </a:r>
          </a:p>
          <a:p>
            <a:pPr marL="0" lvl="3" indent="0">
              <a:buNone/>
            </a:pPr>
            <a:r>
              <a:rPr lang="cs-CZ" sz="2400" dirty="0">
                <a:solidFill>
                  <a:srgbClr val="202124"/>
                </a:solidFill>
                <a:latin typeface="+mj-lt"/>
              </a:rPr>
              <a:t>	Kontaminované předměty</a:t>
            </a:r>
          </a:p>
          <a:p>
            <a:pPr marL="0" lvl="3" indent="0">
              <a:buNone/>
            </a:pPr>
            <a:r>
              <a:rPr lang="cs-CZ" sz="2400" dirty="0">
                <a:solidFill>
                  <a:srgbClr val="202124"/>
                </a:solidFill>
                <a:latin typeface="+mj-lt"/>
              </a:rPr>
              <a:t>	Biologický materiál</a:t>
            </a:r>
          </a:p>
          <a:p>
            <a:pPr marL="0" lvl="3" indent="0">
              <a:buNone/>
            </a:pPr>
            <a:r>
              <a:rPr lang="cs-CZ" sz="2400" dirty="0">
                <a:solidFill>
                  <a:srgbClr val="202124"/>
                </a:solidFill>
                <a:latin typeface="+mj-lt"/>
              </a:rPr>
              <a:t>	Kontaminace potravin</a:t>
            </a:r>
          </a:p>
          <a:p>
            <a:pPr marL="0" lvl="3" indent="0">
              <a:buNone/>
            </a:pPr>
            <a:r>
              <a:rPr lang="cs-CZ" sz="2400" dirty="0">
                <a:solidFill>
                  <a:srgbClr val="202124"/>
                </a:solidFill>
                <a:latin typeface="+mj-lt"/>
              </a:rPr>
              <a:t>	Infekční aerosol, prach</a:t>
            </a:r>
          </a:p>
          <a:p>
            <a:pPr marL="0" lvl="3" indent="0">
              <a:buNone/>
            </a:pPr>
            <a:r>
              <a:rPr lang="cs-CZ" sz="2400" dirty="0">
                <a:solidFill>
                  <a:srgbClr val="202124"/>
                </a:solidFill>
                <a:latin typeface="+mj-lt"/>
              </a:rPr>
              <a:t>	Hmyz</a:t>
            </a:r>
          </a:p>
          <a:p>
            <a:pPr marL="4572" lvl="1" indent="0">
              <a:buNone/>
            </a:pPr>
            <a:endParaRPr lang="cs-CZ" dirty="0">
              <a:solidFill>
                <a:srgbClr val="202124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rgbClr val="202124"/>
              </a:solidFill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798A762-C5A9-543A-BA86-6D1419992711}"/>
              </a:ext>
            </a:extLst>
          </p:cNvPr>
          <p:cNvGrpSpPr/>
          <p:nvPr/>
        </p:nvGrpSpPr>
        <p:grpSpPr>
          <a:xfrm>
            <a:off x="8671639" y="3866827"/>
            <a:ext cx="2316660" cy="2647276"/>
            <a:chOff x="8909952" y="4599326"/>
            <a:chExt cx="1880306" cy="2082801"/>
          </a:xfrm>
        </p:grpSpPr>
        <p:pic>
          <p:nvPicPr>
            <p:cNvPr id="4100" name="Picture 4" descr="Kašel, Studený, Chřipka, Choroba, Tvář">
              <a:extLst>
                <a:ext uri="{FF2B5EF4-FFF2-40B4-BE49-F238E27FC236}">
                  <a16:creationId xmlns:a16="http://schemas.microsoft.com/office/drawing/2014/main" id="{5CC3897C-7243-76AD-35D6-9DA008DBC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3423" y="5006305"/>
              <a:ext cx="1126835" cy="84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Vztah, Milovat, Pár, Chlapec, Objetí">
              <a:extLst>
                <a:ext uri="{FF2B5EF4-FFF2-40B4-BE49-F238E27FC236}">
                  <a16:creationId xmlns:a16="http://schemas.microsoft.com/office/drawing/2014/main" id="{08413113-27C6-45E9-1042-C4269FA1F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858" y="5261675"/>
              <a:ext cx="650589" cy="452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Autobus, Autobusová Zastávka, Auto">
              <a:extLst>
                <a:ext uri="{FF2B5EF4-FFF2-40B4-BE49-F238E27FC236}">
                  <a16:creationId xmlns:a16="http://schemas.microsoft.com/office/drawing/2014/main" id="{94DF269D-529B-B9B7-B1EA-85A1BD44C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9952" y="4599326"/>
              <a:ext cx="1806058" cy="208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714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Šíření nákazy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1474294"/>
            <a:ext cx="10753725" cy="3909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Vnímavý jedinec - hostitel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 Vnímavost je opakem odolnosti (imunity)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 Nevnímavý jedinec je imunní, má specifické protilátky a onemocnět nemůže (spoluúčast i nespecifické imunity)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 Nemocný, rekonvalescent, v inkubační době ale i infikovaný bez příznaků</a:t>
            </a:r>
          </a:p>
          <a:p>
            <a:pPr marL="0" indent="0"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Ovlivnění procesu přenosu nákazy: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Přírodními podmínkami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Ekonomická a hygienická úroveň země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Úroveň zdravotnictví (terapie infekcí, očkování)</a:t>
            </a:r>
          </a:p>
          <a:p>
            <a:pPr marL="4572" lvl="1" indent="0">
              <a:buNone/>
            </a:pPr>
            <a:endParaRPr lang="cs-CZ" sz="2200" dirty="0">
              <a:solidFill>
                <a:srgbClr val="202124"/>
              </a:solidFill>
              <a:latin typeface="+mj-lt"/>
            </a:endParaRPr>
          </a:p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106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27DD8-DA0E-8E0B-55C2-BBBEC505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26" y="1998834"/>
            <a:ext cx="8851148" cy="286033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dirty="0"/>
              <a:t>CIVILIZAČNÍ ONEMOCNĚNÍ</a:t>
            </a:r>
            <a:br>
              <a:rPr lang="cs-CZ" dirty="0"/>
            </a:br>
            <a:r>
              <a:rPr lang="cs-CZ" dirty="0"/>
              <a:t>(NEINFEKČNÍ)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212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Výskyt nákazy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F8414-9893-6C06-F0CB-E68D4CF36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84" y="1629690"/>
            <a:ext cx="10753725" cy="468138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 Sporadický </a:t>
            </a:r>
            <a:r>
              <a:rPr lang="cs-CZ" sz="2200" dirty="0">
                <a:solidFill>
                  <a:srgbClr val="202124"/>
                </a:solidFill>
                <a:latin typeface="+mj-lt"/>
              </a:rPr>
              <a:t>– jednotlivé případy, rodinný výskyt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 Epidemický </a:t>
            </a:r>
            <a:r>
              <a:rPr lang="cs-CZ" sz="2200" dirty="0">
                <a:solidFill>
                  <a:srgbClr val="202124"/>
                </a:solidFill>
                <a:latin typeface="+mj-lt"/>
              </a:rPr>
              <a:t>– hromadný výskyt, časové omezený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 Endemický </a:t>
            </a:r>
            <a:r>
              <a:rPr lang="cs-CZ" sz="2200" dirty="0">
                <a:solidFill>
                  <a:srgbClr val="202124"/>
                </a:solidFill>
                <a:latin typeface="+mj-lt"/>
              </a:rPr>
              <a:t>– trvalý výskyt v určité zeměpisné oblasti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 Pandemický </a:t>
            </a:r>
            <a:r>
              <a:rPr lang="cs-CZ" sz="2200" dirty="0">
                <a:solidFill>
                  <a:srgbClr val="202124"/>
                </a:solidFill>
                <a:latin typeface="+mj-lt"/>
              </a:rPr>
              <a:t>– celosvětový výskyt, časově omezený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  <a:p>
            <a:pPr marL="0" indent="0">
              <a:buNone/>
            </a:pPr>
            <a:endParaRPr lang="cs-CZ" sz="3200" dirty="0">
              <a:solidFill>
                <a:srgbClr val="00B050"/>
              </a:solidFill>
              <a:latin typeface="+mj-lt"/>
            </a:endParaRPr>
          </a:p>
          <a:p>
            <a:pPr marL="0" indent="0">
              <a:buNone/>
            </a:pPr>
            <a:endParaRPr lang="cs-CZ" sz="3200" dirty="0">
              <a:solidFill>
                <a:srgbClr val="00B050"/>
              </a:solidFill>
              <a:latin typeface="+mj-lt"/>
            </a:endParaRPr>
          </a:p>
          <a:p>
            <a:pPr marL="0" indent="0">
              <a:buNone/>
            </a:pPr>
            <a:r>
              <a:rPr lang="cs-CZ" sz="3200" dirty="0">
                <a:solidFill>
                  <a:srgbClr val="00B050"/>
                </a:solidFill>
                <a:latin typeface="+mj-lt"/>
              </a:rPr>
              <a:t>Znáte některé epidemie či pandemie z historie? </a:t>
            </a:r>
          </a:p>
          <a:p>
            <a:pPr marL="0" indent="0">
              <a:buNone/>
            </a:pPr>
            <a:endParaRPr lang="en-GB" sz="22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5124" name="Picture 4" descr="Doktor, Lékař, Rám, Lékařský, Zdraví">
            <a:extLst>
              <a:ext uri="{FF2B5EF4-FFF2-40B4-BE49-F238E27FC236}">
                <a16:creationId xmlns:a16="http://schemas.microsoft.com/office/drawing/2014/main" id="{08FB45DE-22B4-BCF2-7EE4-F33E37BF2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83" y="1976582"/>
            <a:ext cx="2699760" cy="27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4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E6359-6428-3AE6-413F-BF870D9C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858" y="2227594"/>
            <a:ext cx="7959834" cy="1658198"/>
          </a:xfrm>
        </p:spPr>
        <p:txBody>
          <a:bodyPr/>
          <a:lstStyle/>
          <a:p>
            <a:r>
              <a:rPr lang="cs-CZ" dirty="0"/>
              <a:t>Protiepidemická opatření?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492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Protiepidemická opatření</a:t>
            </a:r>
            <a:endParaRPr lang="en-GB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B519D1-7581-1898-FDF0-F29C07BBB5A9}"/>
              </a:ext>
            </a:extLst>
          </p:cNvPr>
          <p:cNvSpPr txBox="1">
            <a:spLocks/>
          </p:cNvSpPr>
          <p:nvPr/>
        </p:nvSpPr>
        <p:spPr>
          <a:xfrm>
            <a:off x="705758" y="1714925"/>
            <a:ext cx="10753725" cy="390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Preventivní – předcházejí vzniku nákaz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 Hygienická: pitná voda, likvidace odpadů, dezinfekce, hygienické normy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 Očkování = aktivní imunizace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 Zdravotní výchova, informovanost veřejnosti</a:t>
            </a:r>
          </a:p>
          <a:p>
            <a:pPr marL="0" indent="0">
              <a:buFont typeface="Arial" pitchFamily="34" charset="0"/>
              <a:buNone/>
            </a:pPr>
            <a:r>
              <a:rPr lang="cs-CZ" sz="2200" b="1" dirty="0">
                <a:solidFill>
                  <a:srgbClr val="202124"/>
                </a:solidFill>
                <a:latin typeface="+mj-lt"/>
              </a:rPr>
              <a:t>Represivní – s cílem omezit či zastavit šíření nákazy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Včasná diagnóza, hlášení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Izolace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Epidemiologické šetření v ohnisku nákazy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srgbClr val="202124"/>
                </a:solidFill>
                <a:latin typeface="+mj-lt"/>
              </a:rPr>
              <a:t>Karanténní opatření</a:t>
            </a:r>
          </a:p>
          <a:p>
            <a:pPr>
              <a:buFont typeface="Arial" pitchFamily="34" charset="0"/>
              <a:buChar char="•"/>
            </a:pPr>
            <a:endParaRPr lang="cs-CZ" sz="2200" dirty="0">
              <a:solidFill>
                <a:srgbClr val="202124"/>
              </a:solidFill>
              <a:latin typeface="+mj-lt"/>
            </a:endParaRPr>
          </a:p>
        </p:txBody>
      </p:sp>
      <p:pic>
        <p:nvPicPr>
          <p:cNvPr id="6146" name="Picture 2" descr="Obličejová Maska, Maska, Koronavirus">
            <a:extLst>
              <a:ext uri="{FF2B5EF4-FFF2-40B4-BE49-F238E27FC236}">
                <a16:creationId xmlns:a16="http://schemas.microsoft.com/office/drawing/2014/main" id="{A70F9C07-F698-1951-F9CD-1316A88B5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89" y="3926302"/>
            <a:ext cx="2601328" cy="192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77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58" y="719104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Očkování</a:t>
            </a:r>
            <a:endParaRPr lang="en-GB" sz="3600" dirty="0"/>
          </a:p>
        </p:txBody>
      </p:sp>
      <p:pic>
        <p:nvPicPr>
          <p:cNvPr id="5" name="Online médium 4" title="Očkování (vakcíny) – NEZkreslená věda IV">
            <a:hlinkClick r:id="" action="ppaction://media"/>
            <a:extLst>
              <a:ext uri="{FF2B5EF4-FFF2-40B4-BE49-F238E27FC236}">
                <a16:creationId xmlns:a16="http://schemas.microsoft.com/office/drawing/2014/main" id="{8D2D738C-C4BF-BEE1-6CB8-6C5FA9A05E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0842" y="1332101"/>
            <a:ext cx="8773537" cy="49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4" y="504653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Očkování v ČR</a:t>
            </a:r>
            <a:endParaRPr lang="en-GB" sz="3600" dirty="0"/>
          </a:p>
        </p:txBody>
      </p:sp>
      <p:pic>
        <p:nvPicPr>
          <p:cNvPr id="3" name="Picture 2" descr="Injekce, Vakcína, Výstřel, Lékařský">
            <a:extLst>
              <a:ext uri="{FF2B5EF4-FFF2-40B4-BE49-F238E27FC236}">
                <a16:creationId xmlns:a16="http://schemas.microsoft.com/office/drawing/2014/main" id="{9897BF9E-C22F-E29D-A6F0-BE53B1F4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06" y="3941736"/>
            <a:ext cx="2628230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7FC34DB-111F-38D3-0B11-6DDB1476E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81" t="30572" r="18397" b="14478"/>
          <a:stretch/>
        </p:blipFill>
        <p:spPr>
          <a:xfrm>
            <a:off x="424873" y="1009611"/>
            <a:ext cx="8935698" cy="483877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0432A41-B5AA-C722-AA97-16384494B9EF}"/>
              </a:ext>
            </a:extLst>
          </p:cNvPr>
          <p:cNvSpPr txBox="1"/>
          <p:nvPr/>
        </p:nvSpPr>
        <p:spPr>
          <a:xfrm>
            <a:off x="9577953" y="6531569"/>
            <a:ext cx="26967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https://malezdravi.cz/ockovaci-kalendar-deti</a:t>
            </a:r>
          </a:p>
        </p:txBody>
      </p:sp>
    </p:spTree>
    <p:extLst>
      <p:ext uri="{BB962C8B-B14F-4D97-AF65-F5344CB8AC3E}">
        <p14:creationId xmlns:p14="http://schemas.microsoft.com/office/powerpoint/2010/main" val="3064248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4" y="504653"/>
            <a:ext cx="5268689" cy="504958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Očkování v ČR</a:t>
            </a:r>
            <a:endParaRPr lang="en-GB" sz="3600" dirty="0"/>
          </a:p>
        </p:txBody>
      </p:sp>
      <p:pic>
        <p:nvPicPr>
          <p:cNvPr id="3" name="Picture 2" descr="Injekce, Vakcína, Výstřel, Lékařský">
            <a:extLst>
              <a:ext uri="{FF2B5EF4-FFF2-40B4-BE49-F238E27FC236}">
                <a16:creationId xmlns:a16="http://schemas.microsoft.com/office/drawing/2014/main" id="{9897BF9E-C22F-E29D-A6F0-BE53B1F4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06" y="3941736"/>
            <a:ext cx="2628230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846AC2-7A5D-F0BB-B258-4821F9B8A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4" t="14722" r="16667" b="16633"/>
          <a:stretch/>
        </p:blipFill>
        <p:spPr>
          <a:xfrm>
            <a:off x="569434" y="1009611"/>
            <a:ext cx="8321963" cy="54660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75F3E3-A62D-8529-82E3-8A02DB4398A6}"/>
              </a:ext>
            </a:extLst>
          </p:cNvPr>
          <p:cNvSpPr txBox="1"/>
          <p:nvPr/>
        </p:nvSpPr>
        <p:spPr>
          <a:xfrm>
            <a:off x="9376475" y="6508330"/>
            <a:ext cx="27231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https://malezdravi.cz/ockovaci-kalendar-deti</a:t>
            </a:r>
          </a:p>
        </p:txBody>
      </p:sp>
    </p:spTree>
    <p:extLst>
      <p:ext uri="{BB962C8B-B14F-4D97-AF65-F5344CB8AC3E}">
        <p14:creationId xmlns:p14="http://schemas.microsoft.com/office/powerpoint/2010/main" val="947376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78" y="391045"/>
            <a:ext cx="10772775" cy="817823"/>
          </a:xfrm>
        </p:spPr>
        <p:txBody>
          <a:bodyPr>
            <a:normAutofit/>
          </a:bodyPr>
          <a:lstStyle/>
          <a:p>
            <a:r>
              <a:rPr lang="cs-CZ" sz="3600"/>
              <a:t>Proočkovanost</a:t>
            </a:r>
            <a:endParaRPr lang="en-GB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BC1641-715F-31B2-AB60-612EA159A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97" t="14689" r="14242" b="14011"/>
          <a:stretch/>
        </p:blipFill>
        <p:spPr>
          <a:xfrm>
            <a:off x="812047" y="1184901"/>
            <a:ext cx="2962666" cy="46388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2FFD1C-A9CC-3DE6-C0A1-066A3566711E}"/>
              </a:ext>
            </a:extLst>
          </p:cNvPr>
          <p:cNvSpPr txBox="1"/>
          <p:nvPr/>
        </p:nvSpPr>
        <p:spPr>
          <a:xfrm>
            <a:off x="607178" y="5929052"/>
            <a:ext cx="2962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hlinkClick r:id="rId3"/>
              </a:rPr>
              <a:t>https://health.ec.europa.eu/system/files/2019-11/2019_chp_cs_czech_0.pdf</a:t>
            </a:r>
            <a:r>
              <a:rPr lang="cs-CZ" sz="1000" dirty="0"/>
              <a:t> </a:t>
            </a:r>
            <a:endParaRPr lang="en-GB" sz="100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3BC6BAD-131A-3AEE-9B19-5B7854F88C02}"/>
              </a:ext>
            </a:extLst>
          </p:cNvPr>
          <p:cNvGrpSpPr/>
          <p:nvPr/>
        </p:nvGrpSpPr>
        <p:grpSpPr>
          <a:xfrm>
            <a:off x="5079147" y="577253"/>
            <a:ext cx="6209452" cy="5761105"/>
            <a:chOff x="5079147" y="577253"/>
            <a:chExt cx="6209452" cy="5761105"/>
          </a:xfrm>
        </p:grpSpPr>
        <p:pic>
          <p:nvPicPr>
            <p:cNvPr id="3076" name="Picture 4" descr="Figure 6.5. Vaccination against influenza, people aged 65 and over, 2018 (or nearest year)">
              <a:extLst>
                <a:ext uri="{FF2B5EF4-FFF2-40B4-BE49-F238E27FC236}">
                  <a16:creationId xmlns:a16="http://schemas.microsoft.com/office/drawing/2014/main" id="{A10112AE-ED7C-92B3-AE1B-2A3606A61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147" y="1007266"/>
              <a:ext cx="5561716" cy="4677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1E2F574D-9944-A793-088F-C894989C3502}"/>
                </a:ext>
              </a:extLst>
            </p:cNvPr>
            <p:cNvSpPr txBox="1"/>
            <p:nvPr/>
          </p:nvSpPr>
          <p:spPr>
            <a:xfrm>
              <a:off x="5191319" y="577253"/>
              <a:ext cx="6097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i="0" dirty="0">
                  <a:solidFill>
                    <a:srgbClr val="000000"/>
                  </a:solidFill>
                  <a:effectLst/>
                  <a:latin typeface="Roboto Condensed" panose="02000000000000000000" pitchFamily="2" charset="0"/>
                </a:rPr>
                <a:t>Vaccination against influenza, people aged 65 and over, 2018 (or nearest year)</a:t>
              </a:r>
              <a:endParaRPr lang="en-GB" sz="1400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1D6F444D-4273-CC50-459D-5DABECBA433F}"/>
                </a:ext>
              </a:extLst>
            </p:cNvPr>
            <p:cNvSpPr txBox="1"/>
            <p:nvPr/>
          </p:nvSpPr>
          <p:spPr>
            <a:xfrm>
              <a:off x="5191319" y="5799748"/>
              <a:ext cx="60972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0" dirty="0">
                  <a:solidFill>
                    <a:srgbClr val="333333"/>
                  </a:solidFill>
                  <a:effectLst/>
                  <a:latin typeface="Roboto Condensed" panose="02000000000000000000" pitchFamily="2" charset="0"/>
                </a:rPr>
                <a:t>Source: OECD Health Statistics 2020 and Eurostat Database.</a:t>
              </a:r>
              <a:endParaRPr lang="en-GB" sz="12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B5DE0939-5723-C8EE-3A0E-8AEC3FA96A92}"/>
                </a:ext>
              </a:extLst>
            </p:cNvPr>
            <p:cNvSpPr txBox="1"/>
            <p:nvPr/>
          </p:nvSpPr>
          <p:spPr>
            <a:xfrm>
              <a:off x="5099111" y="6092137"/>
              <a:ext cx="609728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/>
                <a:t>https://www.oecd-ilibrary.org/sites/804e5c3b-en/index.html?itemId=/content/component/804e5c3b-en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91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3BC6BAD-131A-3AEE-9B19-5B7854F88C02}"/>
              </a:ext>
            </a:extLst>
          </p:cNvPr>
          <p:cNvGrpSpPr/>
          <p:nvPr/>
        </p:nvGrpSpPr>
        <p:grpSpPr>
          <a:xfrm>
            <a:off x="5842427" y="5991849"/>
            <a:ext cx="6189488" cy="538610"/>
            <a:chOff x="5099111" y="5799748"/>
            <a:chExt cx="6189488" cy="538610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1D6F444D-4273-CC50-459D-5DABECBA433F}"/>
                </a:ext>
              </a:extLst>
            </p:cNvPr>
            <p:cNvSpPr txBox="1"/>
            <p:nvPr/>
          </p:nvSpPr>
          <p:spPr>
            <a:xfrm>
              <a:off x="5191319" y="5799748"/>
              <a:ext cx="60972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200" b="0" i="0" dirty="0">
                  <a:solidFill>
                    <a:srgbClr val="333333"/>
                  </a:solidFill>
                  <a:effectLst/>
                  <a:latin typeface="Roboto Condensed" panose="02000000000000000000" pitchFamily="2" charset="0"/>
                </a:rPr>
                <a:t>Source: </a:t>
              </a:r>
              <a:r>
                <a:rPr lang="cs-CZ" sz="1200" b="0" i="0" dirty="0" err="1">
                  <a:solidFill>
                    <a:srgbClr val="333333"/>
                  </a:solidFill>
                  <a:effectLst/>
                  <a:latin typeface="Roboto Condensed" panose="02000000000000000000" pitchFamily="2" charset="0"/>
                </a:rPr>
                <a:t>Eurobarometer</a:t>
              </a:r>
              <a:r>
                <a:rPr lang="cs-CZ" sz="1200" b="0" i="0" dirty="0">
                  <a:solidFill>
                    <a:srgbClr val="333333"/>
                  </a:solidFill>
                  <a:effectLst/>
                  <a:latin typeface="Roboto Condensed" panose="02000000000000000000" pitchFamily="2" charset="0"/>
                </a:rPr>
                <a:t> 2019.</a:t>
              </a:r>
              <a:endParaRPr lang="en-GB" sz="12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B5DE0939-5723-C8EE-3A0E-8AEC3FA96A92}"/>
                </a:ext>
              </a:extLst>
            </p:cNvPr>
            <p:cNvSpPr txBox="1"/>
            <p:nvPr/>
          </p:nvSpPr>
          <p:spPr>
            <a:xfrm>
              <a:off x="5099111" y="6092137"/>
              <a:ext cx="609728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/>
                <a:t>https://www.oecd-ilibrary.org/sites/804e5c3b-en/index.html?itemId=/content/component/804e5c3b-en</a:t>
              </a:r>
            </a:p>
          </p:txBody>
        </p:sp>
      </p:grpSp>
      <p:pic>
        <p:nvPicPr>
          <p:cNvPr id="4098" name="Picture 2" descr="Figure 6.6. Reasons for not getting vaccinated among people aged 65 and over, 2019">
            <a:extLst>
              <a:ext uri="{FF2B5EF4-FFF2-40B4-BE49-F238E27FC236}">
                <a16:creationId xmlns:a16="http://schemas.microsoft.com/office/drawing/2014/main" id="{EC92EFFC-746E-B218-85E5-F2D4D1C6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8" y="1419185"/>
            <a:ext cx="10653166" cy="32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28B7B5-C6CF-0FC7-F3AF-7CD1EA4815B1}"/>
              </a:ext>
            </a:extLst>
          </p:cNvPr>
          <p:cNvSpPr txBox="1"/>
          <p:nvPr/>
        </p:nvSpPr>
        <p:spPr>
          <a:xfrm>
            <a:off x="1872982" y="589152"/>
            <a:ext cx="8615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 </a:t>
            </a:r>
            <a:r>
              <a:rPr lang="en-US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Reasons for not getting vaccinated against influenza</a:t>
            </a:r>
            <a:r>
              <a:rPr lang="cs-CZ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among people aged 65 and over,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959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B4B9906-0DE0-9B9A-ECB9-81A918E4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41" y="436740"/>
            <a:ext cx="7455714" cy="59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64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4FDA-F546-0D2A-6CBB-9C313B17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29" y="680358"/>
            <a:ext cx="10538262" cy="504958"/>
          </a:xfrm>
        </p:spPr>
        <p:txBody>
          <a:bodyPr>
            <a:noAutofit/>
          </a:bodyPr>
          <a:lstStyle/>
          <a:p>
            <a:r>
              <a:rPr lang="cs-CZ" sz="2800" dirty="0"/>
              <a:t>Trend onemocnění spalničkami v České republice v letech 1955 – 2018 </a:t>
            </a:r>
            <a:endParaRPr lang="en-GB" sz="2800" dirty="0"/>
          </a:p>
        </p:txBody>
      </p:sp>
      <p:pic>
        <p:nvPicPr>
          <p:cNvPr id="1026" name="Picture 2" descr="Výskyt onemocnění spalničkami v České republice v letech 1955–2018. Do roku 1969, kdy bylo zahájeno očkováni, se počty případů pohybovaly v průměru kolem 50 tisíc. Poté klesaly ža k nulovým hodnotám, ale v posledních letech se objevuje několik set případů ročně.">
            <a:extLst>
              <a:ext uri="{FF2B5EF4-FFF2-40B4-BE49-F238E27FC236}">
                <a16:creationId xmlns:a16="http://schemas.microsoft.com/office/drawing/2014/main" id="{4F40CFD4-352B-6FB3-F88C-6ADB7DAF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9" y="1548997"/>
            <a:ext cx="5736304" cy="42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29A29EC-AFD2-A25F-57EA-BDAD3B482AB5}"/>
              </a:ext>
            </a:extLst>
          </p:cNvPr>
          <p:cNvSpPr txBox="1"/>
          <p:nvPr/>
        </p:nvSpPr>
        <p:spPr>
          <a:xfrm>
            <a:off x="9320293" y="6506344"/>
            <a:ext cx="28717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https://www.nzip.cz/clanek/35-spalnicky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9EC6F76-1B9E-34E6-BB1E-A139DB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" t="9921" r="1431" b="9921"/>
          <a:stretch/>
        </p:blipFill>
        <p:spPr>
          <a:xfrm>
            <a:off x="6096000" y="2653145"/>
            <a:ext cx="5403273" cy="27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0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390D8-E7DB-19DF-40A1-53876893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09335"/>
          </a:xfrm>
        </p:spPr>
        <p:txBody>
          <a:bodyPr>
            <a:normAutofit/>
          </a:bodyPr>
          <a:lstStyle/>
          <a:p>
            <a:r>
              <a:rPr lang="cs-CZ" sz="3600" dirty="0"/>
              <a:t>Civilizační (neinfekční) onemocnění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60A8B-5019-3F1C-104C-EB52FF8C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1" y="1208869"/>
            <a:ext cx="10753725" cy="106163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Neinfekční onemocnění hromadného výskytu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Onemocnění s dlouhodobým vývojem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21D180-2F08-CAB6-C578-D9856430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8" y="2270503"/>
            <a:ext cx="5589720" cy="41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F8D302E-70EB-9182-9B3C-7A7F9070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75" y="1570380"/>
            <a:ext cx="4444421" cy="40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8E5B17-68B9-39D1-3B7C-55CA95F9E43F}"/>
              </a:ext>
            </a:extLst>
          </p:cNvPr>
          <p:cNvSpPr txBox="1"/>
          <p:nvPr/>
        </p:nvSpPr>
        <p:spPr>
          <a:xfrm>
            <a:off x="8015207" y="5730342"/>
            <a:ext cx="36240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https://journals.sagepub.com/doi/full/10.1177/09727531231161995</a:t>
            </a:r>
          </a:p>
        </p:txBody>
      </p:sp>
    </p:spTree>
    <p:extLst>
      <p:ext uri="{BB962C8B-B14F-4D97-AF65-F5344CB8AC3E}">
        <p14:creationId xmlns:p14="http://schemas.microsoft.com/office/powerpoint/2010/main" val="3123939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3EA82-5AE1-49B1-8F9B-C3E44778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79" y="341974"/>
            <a:ext cx="10772775" cy="845173"/>
          </a:xfrm>
        </p:spPr>
        <p:txBody>
          <a:bodyPr>
            <a:normAutofit/>
          </a:bodyPr>
          <a:lstStyle/>
          <a:p>
            <a:r>
              <a:rPr lang="cs-CZ" sz="4400" dirty="0"/>
              <a:t>Epidemiologický přechod</a:t>
            </a:r>
            <a:endParaRPr lang="en-GB" sz="4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97931B-0995-25FE-3E16-E53EA1220CCF}"/>
              </a:ext>
            </a:extLst>
          </p:cNvPr>
          <p:cNvSpPr txBox="1"/>
          <p:nvPr/>
        </p:nvSpPr>
        <p:spPr>
          <a:xfrm>
            <a:off x="565016" y="6377526"/>
            <a:ext cx="5612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https://www.ncbi.nlm.nih.gov/pmc/articles/PMC2690264/pdf/milq0083-0398.pdf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844E08-7F1B-0F37-8705-C1FA5D564644}"/>
              </a:ext>
            </a:extLst>
          </p:cNvPr>
          <p:cNvSpPr txBox="1"/>
          <p:nvPr/>
        </p:nvSpPr>
        <p:spPr>
          <a:xfrm>
            <a:off x="414938" y="1161919"/>
            <a:ext cx="1101122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 err="1"/>
              <a:t>Abdel</a:t>
            </a:r>
            <a:r>
              <a:rPr lang="cs-CZ" b="1" dirty="0"/>
              <a:t> R. </a:t>
            </a:r>
            <a:r>
              <a:rPr lang="cs-CZ" b="1" dirty="0" err="1"/>
              <a:t>Omran</a:t>
            </a:r>
            <a:r>
              <a:rPr lang="cs-CZ" b="1" dirty="0"/>
              <a:t> 1971:</a:t>
            </a:r>
            <a:r>
              <a:rPr lang="cs-CZ" dirty="0"/>
              <a:t> </a:t>
            </a:r>
            <a:r>
              <a:rPr lang="en-US" dirty="0"/>
              <a:t>The epidemiologic</a:t>
            </a:r>
            <a:r>
              <a:rPr lang="cs-CZ" dirty="0"/>
              <a:t> </a:t>
            </a:r>
            <a:r>
              <a:rPr lang="en-US" dirty="0"/>
              <a:t>transition: a theory of the</a:t>
            </a:r>
            <a:r>
              <a:rPr lang="cs-CZ" dirty="0"/>
              <a:t> </a:t>
            </a:r>
            <a:r>
              <a:rPr lang="en-US" dirty="0"/>
              <a:t>epidemiology of population change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- Úmrtnost je základní faktor populační dynamiky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- Přeměna modelu úmrtnosti se děje ve třech stádiích</a:t>
            </a:r>
          </a:p>
          <a:p>
            <a:pPr>
              <a:lnSpc>
                <a:spcPct val="150000"/>
              </a:lnSpc>
            </a:pPr>
            <a:r>
              <a:rPr lang="cs-CZ" dirty="0"/>
              <a:t>	a) Období nakažlivých chorob a hladomoru</a:t>
            </a:r>
          </a:p>
          <a:p>
            <a:pPr>
              <a:lnSpc>
                <a:spcPct val="150000"/>
              </a:lnSpc>
            </a:pPr>
            <a:r>
              <a:rPr lang="cs-CZ" dirty="0"/>
              <a:t>	b) Období ustupování epidemií</a:t>
            </a:r>
          </a:p>
          <a:p>
            <a:pPr>
              <a:lnSpc>
                <a:spcPct val="150000"/>
              </a:lnSpc>
            </a:pPr>
            <a:r>
              <a:rPr lang="cs-CZ" dirty="0"/>
              <a:t>	c) Období degenerativních a civilizačních chorob</a:t>
            </a:r>
          </a:p>
          <a:p>
            <a:endParaRPr lang="en-GB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3FBD568-0FB0-C19E-C8F9-147B6934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0" t="19496" r="17671" b="24817"/>
          <a:stretch/>
        </p:blipFill>
        <p:spPr>
          <a:xfrm>
            <a:off x="6096000" y="2007092"/>
            <a:ext cx="5774729" cy="407097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5681FA6-4BB9-FE3A-EC67-A876296D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3" y="4625764"/>
            <a:ext cx="1701773" cy="1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24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3EA82-5AE1-49B1-8F9B-C3E44778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56" y="476481"/>
            <a:ext cx="10772775" cy="845173"/>
          </a:xfrm>
        </p:spPr>
        <p:txBody>
          <a:bodyPr>
            <a:normAutofit/>
          </a:bodyPr>
          <a:lstStyle/>
          <a:p>
            <a:r>
              <a:rPr lang="cs-CZ" sz="3600" dirty="0"/>
              <a:t>Epidemiologický přechod</a:t>
            </a:r>
            <a:endParaRPr lang="en-GB" sz="3600" dirty="0"/>
          </a:p>
        </p:txBody>
      </p:sp>
      <p:pic>
        <p:nvPicPr>
          <p:cNvPr id="4" name="Online médium 3" title="Epidemiological transition">
            <a:hlinkClick r:id="" action="ppaction://media"/>
            <a:extLst>
              <a:ext uri="{FF2B5EF4-FFF2-40B4-BE49-F238E27FC236}">
                <a16:creationId xmlns:a16="http://schemas.microsoft.com/office/drawing/2014/main" id="{9EDA9EC6-B6F8-4319-9DED-B87AC61CEC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3732" y="1566061"/>
            <a:ext cx="7434931" cy="42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1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1AE7D-D73B-4E7B-9E85-2E7AB942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54" y="4677211"/>
            <a:ext cx="6052929" cy="1394057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68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390D8-E7DB-19DF-40A1-53876893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09335"/>
          </a:xfrm>
        </p:spPr>
        <p:txBody>
          <a:bodyPr>
            <a:normAutofit/>
          </a:bodyPr>
          <a:lstStyle/>
          <a:p>
            <a:r>
              <a:rPr lang="cs-CZ" sz="3600" dirty="0" err="1"/>
              <a:t>Warm</a:t>
            </a:r>
            <a:r>
              <a:rPr lang="cs-CZ" sz="3600" dirty="0"/>
              <a:t> -up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60A8B-5019-3F1C-104C-EB52FF8C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43" y="2200109"/>
            <a:ext cx="10753725" cy="215673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cs-CZ" sz="4600" dirty="0"/>
              <a:t>Otázka: Co jsou rizikové faktory pro civilizačních onemocnění?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 algn="ctr">
              <a:buNone/>
            </a:pPr>
            <a:r>
              <a:rPr lang="cs-CZ" sz="3600" dirty="0"/>
              <a:t>Diskutujte ve dvojici, 3 min</a:t>
            </a:r>
          </a:p>
        </p:txBody>
      </p:sp>
    </p:spTree>
    <p:extLst>
      <p:ext uri="{BB962C8B-B14F-4D97-AF65-F5344CB8AC3E}">
        <p14:creationId xmlns:p14="http://schemas.microsoft.com/office/powerpoint/2010/main" val="95517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390D8-E7DB-19DF-40A1-53876893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69" y="510869"/>
            <a:ext cx="10772775" cy="709335"/>
          </a:xfrm>
        </p:spPr>
        <p:txBody>
          <a:bodyPr>
            <a:normAutofit/>
          </a:bodyPr>
          <a:lstStyle/>
          <a:p>
            <a:r>
              <a:rPr lang="cs-CZ" sz="3600" dirty="0"/>
              <a:t>Rizikové faktory civilizačních onemocnění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60A8B-5019-3F1C-104C-EB52FF8C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69" y="1374615"/>
            <a:ext cx="10753725" cy="37661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Rizikové faktory nepůsobí izolovaně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Komplexní provázanost rizikových faktorů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6C03F7-1E18-3917-B2A9-11667B2B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99" y="1149446"/>
            <a:ext cx="4123691" cy="44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D906906-5E5C-D961-C308-AB7B2FEA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0" t="31784" r="15320" b="29158"/>
          <a:stretch/>
        </p:blipFill>
        <p:spPr>
          <a:xfrm>
            <a:off x="292806" y="2750267"/>
            <a:ext cx="6900665" cy="308350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FA2BCFA-F2E2-9367-AA99-AD4A3D140668}"/>
              </a:ext>
            </a:extLst>
          </p:cNvPr>
          <p:cNvSpPr txBox="1"/>
          <p:nvPr/>
        </p:nvSpPr>
        <p:spPr>
          <a:xfrm>
            <a:off x="409043" y="5833769"/>
            <a:ext cx="4838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Health in the EU</a:t>
            </a:r>
            <a:r>
              <a:rPr lang="cs-CZ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Czechia</a:t>
            </a:r>
            <a:r>
              <a:rPr lang="cs-CZ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 Health Profile 2021</a:t>
            </a:r>
            <a:endParaRPr lang="cs-CZ" sz="11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100" dirty="0">
                <a:solidFill>
                  <a:srgbClr val="2370C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https://health.ec.europa.eu/system/files/2021-12/2021_chp_cs_english.pdf</a:t>
            </a:r>
            <a:r>
              <a:rPr lang="cs-CZ" sz="1100" dirty="0"/>
              <a:t> </a:t>
            </a:r>
            <a:endParaRPr lang="en-GB" sz="11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449CF3-FB75-3B8D-A710-0627A6ACDE57}"/>
              </a:ext>
            </a:extLst>
          </p:cNvPr>
          <p:cNvSpPr txBox="1"/>
          <p:nvPr/>
        </p:nvSpPr>
        <p:spPr>
          <a:xfrm>
            <a:off x="8407733" y="5727525"/>
            <a:ext cx="35533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Beulens JWJ,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Pinho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MGM,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Abreu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TC, den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Braver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NR, Lam TM,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Huss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Vlaanderen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J,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Sonnenschein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T,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Siddiqui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NZ,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Yuan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Z,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Kerckhoffs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J,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Zhernakova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Brandao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Gois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MF,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Vermeulen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RCH.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Environmental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risk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factors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type 2 diabetes-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an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exposome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approach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Diabetologia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. 2022 Feb;65(2):263-274.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: 10.1007/s00125-021-05618-w.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2021 Nov 18. PMID: 34792619.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12231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82C2CBA-DBB1-FB4F-B501-61E99F91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5" y="203344"/>
            <a:ext cx="6373090" cy="62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DD1F2C9-CAC9-EA88-284B-1E046B6261AF}"/>
              </a:ext>
            </a:extLst>
          </p:cNvPr>
          <p:cNvSpPr txBox="1"/>
          <p:nvPr/>
        </p:nvSpPr>
        <p:spPr>
          <a:xfrm>
            <a:off x="5098943" y="6500767"/>
            <a:ext cx="6845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Beulens JWJ,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Pinho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MGM,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Abreu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TC, den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Braver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NR, Lam TM,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Huss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Vlaanderen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J,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Sonnenschein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T,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Siddiqui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NZ,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Yuan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Z,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Kerckhoffs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J,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Zhernakova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Brandao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Gois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MF,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Vermeulen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RCH.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Environmental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risk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factors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type 2 diabetes-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an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exposome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approach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Diabetologia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. 2022 Feb;65(2):263-274.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: 10.1007/s00125-021-05618-w. </a:t>
            </a:r>
            <a:r>
              <a:rPr lang="cs-CZ" sz="7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cs-CZ" sz="700" b="0" i="0" dirty="0">
                <a:solidFill>
                  <a:srgbClr val="212121"/>
                </a:solidFill>
                <a:effectLst/>
                <a:latin typeface="BlinkMacSystemFont"/>
              </a:rPr>
              <a:t> 2021 Nov 18. PMID: 34792619.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87868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Introduction to Non-Communicable Diseases- a global killer">
            <a:hlinkClick r:id="" action="ppaction://media"/>
            <a:extLst>
              <a:ext uri="{FF2B5EF4-FFF2-40B4-BE49-F238E27FC236}">
                <a16:creationId xmlns:a16="http://schemas.microsoft.com/office/drawing/2014/main" id="{CEB40EF5-A905-1D6D-5A0C-B43FF9F138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1283" y="688922"/>
            <a:ext cx="9492330" cy="53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FA9B95-4B40-BAD8-21D5-A6AD747A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7" t="23839" r="6894" b="23232"/>
          <a:stretch/>
        </p:blipFill>
        <p:spPr>
          <a:xfrm>
            <a:off x="751668" y="671000"/>
            <a:ext cx="10236631" cy="49843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ACE15E-C985-700A-4758-F3D72250CBFE}"/>
              </a:ext>
            </a:extLst>
          </p:cNvPr>
          <p:cNvSpPr txBox="1"/>
          <p:nvPr/>
        </p:nvSpPr>
        <p:spPr>
          <a:xfrm>
            <a:off x="7250623" y="6035102"/>
            <a:ext cx="4838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Health in the EU</a:t>
            </a:r>
            <a:r>
              <a:rPr lang="cs-CZ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Czechia</a:t>
            </a:r>
            <a:r>
              <a:rPr lang="cs-CZ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 Health Profile 2021</a:t>
            </a:r>
            <a:endParaRPr lang="cs-CZ" sz="11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100" dirty="0">
                <a:solidFill>
                  <a:srgbClr val="2370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https://health.ec.europa.eu/system/files/2021-12/2021_chp_cs_english.pdf</a:t>
            </a:r>
            <a:r>
              <a:rPr lang="cs-CZ" sz="1100" dirty="0"/>
              <a:t> </a:t>
            </a:r>
            <a:endParaRPr lang="en-GB" sz="11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38009AA-BAD0-8C73-0FDB-DF4B2330CE70}"/>
              </a:ext>
            </a:extLst>
          </p:cNvPr>
          <p:cNvSpPr txBox="1">
            <a:spLocks/>
          </p:cNvSpPr>
          <p:nvPr/>
        </p:nvSpPr>
        <p:spPr>
          <a:xfrm>
            <a:off x="751668" y="493271"/>
            <a:ext cx="10772775" cy="7093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Příčiny úmrtí v Česku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46770001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TM03457491[[fn=Metropole]]</Template>
  <TotalTime>1999</TotalTime>
  <Words>1443</Words>
  <Application>Microsoft Office PowerPoint</Application>
  <PresentationFormat>Širokoúhlá obrazovka</PresentationFormat>
  <Paragraphs>190</Paragraphs>
  <Slides>42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Arial CE</vt:lpstr>
      <vt:lpstr>BlinkMacSystemFont</vt:lpstr>
      <vt:lpstr>Courier New</vt:lpstr>
      <vt:lpstr>Roboto Condensed</vt:lpstr>
      <vt:lpstr>Metropole</vt:lpstr>
      <vt:lpstr>Významná civilizační a infekční onemocnění v Česku Epidemiologický přechod</vt:lpstr>
      <vt:lpstr>Prezentace aplikace PowerPoint</vt:lpstr>
      <vt:lpstr>CIVILIZAČNÍ ONEMOCNĚNÍ (NEINFEKČNÍ)</vt:lpstr>
      <vt:lpstr>Civilizační (neinfekční) onemocnění</vt:lpstr>
      <vt:lpstr>Warm -up</vt:lpstr>
      <vt:lpstr>Rizikové faktory civilizačních onemocnění</vt:lpstr>
      <vt:lpstr>Prezentace aplikace PowerPoint</vt:lpstr>
      <vt:lpstr>Prezentace aplikace PowerPoint</vt:lpstr>
      <vt:lpstr>Prezentace aplikace PowerPoint</vt:lpstr>
      <vt:lpstr>Kardiovaskulární onemocnění</vt:lpstr>
      <vt:lpstr>Prezentace aplikace PowerPoint</vt:lpstr>
      <vt:lpstr>Prezentace aplikace PowerPoint</vt:lpstr>
      <vt:lpstr>Diabetes mellitus</vt:lpstr>
      <vt:lpstr>Prevalence diabetu mellitu</vt:lpstr>
      <vt:lpstr>Novotvary (nádory)</vt:lpstr>
      <vt:lpstr>Novotvary v Česku</vt:lpstr>
      <vt:lpstr>Novotvary v Česku</vt:lpstr>
      <vt:lpstr>Novotvary </vt:lpstr>
      <vt:lpstr>Novotvary v Česku - ženy</vt:lpstr>
      <vt:lpstr>Novotvary v Česku - muži</vt:lpstr>
      <vt:lpstr>Prevence novotvarů</vt:lpstr>
      <vt:lpstr>Neurodegenerativní onemocnění</vt:lpstr>
      <vt:lpstr>Prezentace aplikace PowerPoint</vt:lpstr>
      <vt:lpstr>INFEKČNÍ ONEMOCNĚNÍ</vt:lpstr>
      <vt:lpstr>Infekční onemocnění</vt:lpstr>
      <vt:lpstr>Infekční onemocnění - virová</vt:lpstr>
      <vt:lpstr>Infekční onemocnění - bakteriální</vt:lpstr>
      <vt:lpstr>Šíření nákazy</vt:lpstr>
      <vt:lpstr>Šíření nákazy</vt:lpstr>
      <vt:lpstr>Výskyt nákazy</vt:lpstr>
      <vt:lpstr>Protiepidemická opatření?</vt:lpstr>
      <vt:lpstr>Protiepidemická opatření</vt:lpstr>
      <vt:lpstr>Očkování</vt:lpstr>
      <vt:lpstr>Očkování v ČR</vt:lpstr>
      <vt:lpstr>Očkování v ČR</vt:lpstr>
      <vt:lpstr>Proočkovanost</vt:lpstr>
      <vt:lpstr>Prezentace aplikace PowerPoint</vt:lpstr>
      <vt:lpstr>Prezentace aplikace PowerPoint</vt:lpstr>
      <vt:lpstr>Trend onemocnění spalničkami v České republice v letech 1955 – 2018 </vt:lpstr>
      <vt:lpstr>Epidemiologický přechod</vt:lpstr>
      <vt:lpstr>Epidemiologický přechod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epidemiologie</dc:title>
  <dc:creator>Anna Polcrová</dc:creator>
  <cp:lastModifiedBy>Anna Bartošková</cp:lastModifiedBy>
  <cp:revision>43</cp:revision>
  <dcterms:created xsi:type="dcterms:W3CDTF">2021-02-21T17:28:41Z</dcterms:created>
  <dcterms:modified xsi:type="dcterms:W3CDTF">2023-11-23T06:26:05Z</dcterms:modified>
</cp:coreProperties>
</file>