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6" r:id="rId2"/>
    <p:sldId id="296" r:id="rId3"/>
    <p:sldId id="294" r:id="rId4"/>
    <p:sldId id="293" r:id="rId5"/>
    <p:sldId id="297" r:id="rId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0602" autoAdjust="0"/>
  </p:normalViewPr>
  <p:slideViewPr>
    <p:cSldViewPr showGuides="1">
      <p:cViewPr varScale="1">
        <p:scale>
          <a:sx n="97" d="100"/>
          <a:sy n="97" d="100"/>
        </p:scale>
        <p:origin x="2316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30.11.2023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30.11.2023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30.11.2023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</a:rPr>
              <a:t>Gauseho</a:t>
            </a:r>
            <a:r>
              <a:rPr lang="cs-CZ" sz="2800" b="1" dirty="0">
                <a:solidFill>
                  <a:schemeClr val="tx2"/>
                </a:solidFill>
              </a:rPr>
              <a:t> typu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Leslieho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typu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9. Modely dravec-kořist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V předcházejícím případě jsme uvažovali nespecializovaného predátora, který se neživil výhradně modelovanou populací.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/>
                  <a:t>Populaci predátora </a:t>
                </a:r>
                <a:r>
                  <a:rPr lang="cs-CZ" altLang="en-US" sz="2400" dirty="0"/>
                  <a:t>jsme proto mohli považovat za konstantní a nezahrnovali jsme ji do modelu.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Nyní budeme predátora považovat za specializovaného a zahrneme jej do modelu jako další modelovanou populaci.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Pro jednoduchost označme populaci kořisti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altLang="en-US" sz="2400" dirty="0"/>
                  <a:t> a populaci predátora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altLang="en-US" sz="2400" dirty="0"/>
                  <a:t> </a:t>
                </a:r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764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Předpokládá vliv populace predátora na kořist, stejnou jako v případě nespecializovaného predátora z minulého týdne (s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Jako vhodná predační funkce může být využita </a:t>
                </a:r>
                <a:r>
                  <a:rPr lang="cs-CZ" altLang="en-US" sz="2400" dirty="0" err="1"/>
                  <a:t>Hollingova</a:t>
                </a:r>
                <a:r>
                  <a:rPr lang="cs-CZ" altLang="en-US" sz="2400" dirty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/>
              </a:p>
              <a:p>
                <a:pPr marL="0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Existují i komplikovanější populační modely, kde se kombinují oba dříve zmíněné principy.</a:t>
            </a:r>
          </a:p>
          <a:p>
            <a:r>
              <a:rPr lang="cs-CZ" altLang="en-US" sz="2400" dirty="0">
                <a:solidFill>
                  <a:schemeClr val="tx1"/>
                </a:solidFill>
              </a:rPr>
              <a:t>Model </a:t>
            </a:r>
            <a:r>
              <a:rPr lang="cs-CZ" altLang="en-US" sz="2400" dirty="0" err="1">
                <a:solidFill>
                  <a:schemeClr val="tx1"/>
                </a:solidFill>
              </a:rPr>
              <a:t>Leslieho</a:t>
            </a:r>
            <a:r>
              <a:rPr lang="cs-CZ" altLang="en-US" sz="2400" dirty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přírůstek 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predátora.</a:t>
            </a:r>
          </a:p>
          <a:p>
            <a:r>
              <a:rPr lang="cs-CZ" altLang="en-US" sz="2400" dirty="0"/>
              <a:t>Velikost populace kořisti vlastně určuje velikost úživnosti prostředí pro populaci predátora. Pokud by tedy byla populace kořisti neomezená, byla by neomezená i úživnost.</a:t>
            </a:r>
            <a:endParaRPr lang="cs-CZ" altLang="en-US" sz="1900" dirty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/>
              <p:nvPr/>
            </p:nvSpPr>
            <p:spPr>
              <a:xfrm>
                <a:off x="323850" y="2803850"/>
                <a:ext cx="8352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803850"/>
                <a:ext cx="8352606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/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cs-CZ" altLang="en-US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790364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6383</TotalTime>
  <Words>323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Wingdings</vt:lpstr>
      <vt:lpstr>Wingdings 2</vt:lpstr>
      <vt:lpstr>Administrativní</vt:lpstr>
      <vt:lpstr>9. Modely dravec-kořist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198</cp:revision>
  <dcterms:created xsi:type="dcterms:W3CDTF">2011-03-03T07:28:24Z</dcterms:created>
  <dcterms:modified xsi:type="dcterms:W3CDTF">2023-11-30T12:17:38Z</dcterms:modified>
</cp:coreProperties>
</file>