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97" r:id="rId3"/>
    <p:sldId id="298" r:id="rId4"/>
    <p:sldId id="306" r:id="rId5"/>
    <p:sldId id="299" r:id="rId6"/>
    <p:sldId id="300" r:id="rId7"/>
    <p:sldId id="302" r:id="rId8"/>
    <p:sldId id="303" r:id="rId9"/>
    <p:sldId id="304" r:id="rId10"/>
    <p:sldId id="30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66" d="100"/>
          <a:sy n="66" d="100"/>
        </p:scale>
        <p:origin x="570" y="6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11.12.2022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11.12.2022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Zadání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Na rozmyšlenou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13. Vánoční domácí úkol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 (Lotka-</a:t>
            </a:r>
            <a:r>
              <a:rPr lang="cs-CZ" dirty="0" err="1"/>
              <a:t>Volterra</a:t>
            </a:r>
            <a:r>
              <a:rPr lang="cs-CZ" dirty="0"/>
              <a:t>), ve kterém jste zkonstruovali model společenstva více druhů v maticovém tvaru.</a:t>
            </a:r>
          </a:p>
          <a:p>
            <a:pPr lvl="0"/>
            <a:r>
              <a:rPr lang="cs-CZ" dirty="0"/>
              <a:t>Předpokládejte ve společenstvu 5 stabilních populací nacházejících se v prostředí. K těmto 5 populacím budou vlivem mutací přibývat další.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Pro definici modelu bude vhodné (nikoliv nutné) uvažovat, že 0 &lt; α</a:t>
            </a:r>
            <a:r>
              <a:rPr lang="cs-CZ" baseline="-25000" dirty="0"/>
              <a:t>i</a:t>
            </a:r>
            <a:r>
              <a:rPr lang="cs-CZ" dirty="0"/>
              <a:t> &lt; 1 a -0,01 &lt; β</a:t>
            </a:r>
            <a:r>
              <a:rPr lang="cs-CZ" baseline="-25000" dirty="0" err="1"/>
              <a:t>i,j</a:t>
            </a:r>
            <a:r>
              <a:rPr lang="cs-CZ" dirty="0"/>
              <a:t> &lt; 0,01 (zhruba).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 (do konce roku)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dirty="0"/>
                  <a:t>Nejprve se pokuste nalézt libovolné hodnoty koeficientů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β</a:t>
                </a:r>
                <a:r>
                  <a:rPr lang="cs-CZ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i,j</a:t>
                </a:r>
                <a:r>
                  <a:rPr lang="cs-CZ" dirty="0"/>
                  <a:t> společenstva pro všech 5 druhů, takové, že dojde k oscilacím, ale všechny druhy budou z dlouhodobého pohledu koexistovat a nedojde k jejich vyhynutí.</a:t>
                </a:r>
              </a:p>
              <a:p>
                <a:r>
                  <a:rPr lang="cs-CZ" dirty="0"/>
                  <a:t>Protože každý druh má pouze omezenou možnost investovat svoji energii a schopnosti do zisku energie a hmoty, jakož i obrany či využití ostatních druhů, nastavíme si následující omezení pro i-</a:t>
                </a:r>
                <a:r>
                  <a:rPr lang="cs-CZ" dirty="0" err="1"/>
                  <a:t>tý</a:t>
                </a:r>
                <a:r>
                  <a:rPr lang="cs-CZ" dirty="0"/>
                  <a:t> druh:</a:t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8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800" dirty="0"/>
              </a:p>
              <a:p>
                <a:pPr lvl="0" algn="ctr"/>
                <a:endParaRPr lang="cs-CZ" dirty="0"/>
              </a:p>
              <a:p>
                <a:pPr lvl="0"/>
                <a:endParaRPr lang="cs-CZ" sz="28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716" t="-9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Součet vnitřního koeficientu růstu a stonásobku všech vlivů ostatních populací je konstantní. Jako vhodná hodnota konstanty se nabízí např. číslo 1. Stejné pravidlo bude později platit i pro nově se objevivší druhy.</a:t>
            </a:r>
          </a:p>
          <a:p>
            <a:pPr lvl="0"/>
            <a:r>
              <a:rPr lang="cs-CZ" dirty="0"/>
              <a:t>Počáteční velikosti všech populací položte rovné 10.</a:t>
            </a:r>
          </a:p>
          <a:p>
            <a:pPr lvl="0"/>
            <a:r>
              <a:rPr lang="cs-CZ" dirty="0"/>
              <a:t>Vyjádřete graficky výsledek modelu pro 1000 časových jednotek. Pro řešení (simulaci) modelu můžete využít možnosti gridového výpočetního prostředí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262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Nyní v náhodný okamžik přidejte jednoho jedince nového (šestého) druhu takto:</a:t>
                </a:r>
              </a:p>
              <a:p>
                <a:pPr lvl="1"/>
                <a:r>
                  <a:rPr lang="cs-CZ" sz="2400" dirty="0"/>
                  <a:t>Předpokládejme, že jedinec vznikl mutací některého ze stávajících druhů, proto vybereme některý současný druh (řekněme i-</a:t>
                </a:r>
                <a:r>
                  <a:rPr lang="cs-CZ" sz="2400" dirty="0" err="1"/>
                  <a:t>tý</a:t>
                </a:r>
                <a:r>
                  <a:rPr lang="cs-CZ" sz="2400" dirty="0"/>
                  <a:t>) a zachováme hodnoty všech koeficientů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cs-CZ" sz="2400" dirty="0"/>
                  <a:t>, tedy vlivů nového druhu na současné druhy.</a:t>
                </a:r>
              </a:p>
              <a:p>
                <a:pPr lvl="1"/>
                <a:r>
                  <a:rPr lang="cs-CZ" sz="2400" dirty="0"/>
                  <a:t>Naopak koeficienty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</m:oMath>
                </a14:m>
                <a:r>
                  <a:rPr lang="cs-CZ" sz="2400" dirty="0"/>
                  <a:t>, tedy vlivy ostatních druhů na nově vzniklý druh budou stejně jako dosud splňovat náš předpoklad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Každá mutace se projeví vznikem nového druhu počínaje číslem 6 a dále, jehož populace bude mít na počátku velikost 1 jedince. Takový poddruh bude v matici vystupovat jako samostatný nový druh.</a:t>
            </a:r>
          </a:p>
          <a:p>
            <a:pPr lvl="1"/>
            <a:r>
              <a:rPr lang="cs-CZ" sz="2400" dirty="0"/>
              <a:t>Bude tedy zapotřebí měnit velikost matice, se kterou budete pracovat.</a:t>
            </a:r>
          </a:p>
          <a:p>
            <a:pPr lvl="1"/>
            <a:r>
              <a:rPr lang="cs-CZ" sz="2400" dirty="0"/>
              <a:t>Za dobu 1000 časových jednotek nastavte model tak, aby došlo nejméně k 10 mutacím (ale může být samozřejmě i násobně víc).</a:t>
            </a:r>
          </a:p>
          <a:p>
            <a:pPr lvl="1"/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</a:t>
            </a:r>
            <a:r>
              <a:rPr lang="cs-CZ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i-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 err="1"/>
              <a:t>i,j</a:t>
            </a:r>
            <a:r>
              <a:rPr lang="cs-CZ" dirty="0"/>
              <a:t>, splňujícími uvedenou podmínku a velikostí populace 1.</a:t>
            </a:r>
          </a:p>
          <a:p>
            <a:pPr lvl="0"/>
            <a:r>
              <a:rPr lang="cs-CZ" dirty="0"/>
              <a:t>Předpokládejte (a v modelu zajistěte), že 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příslušného řádku a sloupce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druh mít „lepší“ koeficienty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β</a:t>
            </a:r>
            <a:r>
              <a:rPr lang="cs-CZ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i,j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/>
              <a:t>(které ovšem neumíme analyticky určit) než předchozí druhy, postupně dojde k tomu, že vytlačí předchozí 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druh, který v systému zaujme nejstabilnější pozici (jde v podstatě o výsledek evoluce za zjednodušujícího předpokladu, že prostředí a částečně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9560</TotalTime>
  <Words>687</Words>
  <Application>Microsoft Office PowerPoint</Application>
  <PresentationFormat>Předvádění na obrazovce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2</vt:lpstr>
      <vt:lpstr>Administrativní</vt:lpstr>
      <vt:lpstr>13. Vánoční domácí úkol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Vánoční domácí úloha</dc:title>
  <dc:creator>Jiří Kalina</dc:creator>
  <cp:lastModifiedBy>Jiří Kalina</cp:lastModifiedBy>
  <cp:revision>229</cp:revision>
  <dcterms:created xsi:type="dcterms:W3CDTF">2011-03-03T07:28:24Z</dcterms:created>
  <dcterms:modified xsi:type="dcterms:W3CDTF">2022-12-12T07:55:03Z</dcterms:modified>
</cp:coreProperties>
</file>