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6"/>
  </p:notesMasterIdLst>
  <p:sldIdLst>
    <p:sldId id="256" r:id="rId2"/>
    <p:sldId id="257" r:id="rId3"/>
    <p:sldId id="258" r:id="rId4"/>
    <p:sldId id="308" r:id="rId5"/>
    <p:sldId id="260" r:id="rId6"/>
    <p:sldId id="298" r:id="rId7"/>
    <p:sldId id="299" r:id="rId8"/>
    <p:sldId id="304" r:id="rId9"/>
    <p:sldId id="305" r:id="rId10"/>
    <p:sldId id="313" r:id="rId11"/>
    <p:sldId id="314" r:id="rId12"/>
    <p:sldId id="259" r:id="rId13"/>
    <p:sldId id="301" r:id="rId14"/>
    <p:sldId id="295" r:id="rId15"/>
    <p:sldId id="306" r:id="rId16"/>
    <p:sldId id="296" r:id="rId17"/>
    <p:sldId id="303" r:id="rId18"/>
    <p:sldId id="316" r:id="rId19"/>
    <p:sldId id="289" r:id="rId20"/>
    <p:sldId id="317" r:id="rId21"/>
    <p:sldId id="278" r:id="rId22"/>
    <p:sldId id="290" r:id="rId23"/>
    <p:sldId id="312" r:id="rId24"/>
    <p:sldId id="291" r:id="rId25"/>
    <p:sldId id="292" r:id="rId26"/>
    <p:sldId id="288" r:id="rId27"/>
    <p:sldId id="293" r:id="rId28"/>
    <p:sldId id="294" r:id="rId29"/>
    <p:sldId id="307" r:id="rId30"/>
    <p:sldId id="264" r:id="rId31"/>
    <p:sldId id="267" r:id="rId32"/>
    <p:sldId id="269" r:id="rId33"/>
    <p:sldId id="318" r:id="rId34"/>
    <p:sldId id="309" r:id="rId35"/>
    <p:sldId id="261" r:id="rId36"/>
    <p:sldId id="262" r:id="rId37"/>
    <p:sldId id="310" r:id="rId38"/>
    <p:sldId id="263" r:id="rId39"/>
    <p:sldId id="277" r:id="rId40"/>
    <p:sldId id="302" r:id="rId41"/>
    <p:sldId id="271" r:id="rId42"/>
    <p:sldId id="272" r:id="rId43"/>
    <p:sldId id="273" r:id="rId44"/>
    <p:sldId id="274" r:id="rId45"/>
    <p:sldId id="275" r:id="rId46"/>
    <p:sldId id="276" r:id="rId47"/>
    <p:sldId id="287" r:id="rId48"/>
    <p:sldId id="281" r:id="rId49"/>
    <p:sldId id="265" r:id="rId50"/>
    <p:sldId id="280" r:id="rId51"/>
    <p:sldId id="282" r:id="rId52"/>
    <p:sldId id="284" r:id="rId53"/>
    <p:sldId id="315" r:id="rId54"/>
    <p:sldId id="300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00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0F3C2C-FC2E-482C-A22F-93991605EE24}" v="502" dt="2023-11-14T08:32:49.1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1930" autoAdjust="0"/>
  </p:normalViewPr>
  <p:slideViewPr>
    <p:cSldViewPr snapToGrid="0">
      <p:cViewPr varScale="1">
        <p:scale>
          <a:sx n="48" d="100"/>
          <a:sy n="48" d="100"/>
        </p:scale>
        <p:origin x="132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microsoft.com/office/2016/11/relationships/changesInfo" Target="changesInfos/changesInfo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a Holotová" userId="b52520ac-2df7-4413-b79d-17fea5c8fd1c" providerId="ADAL" clId="{070F3C2C-FC2E-482C-A22F-93991605EE24}"/>
    <pc:docChg chg="undo custSel addSld delSld modSld sldOrd">
      <pc:chgData name="Simona Holotová" userId="b52520ac-2df7-4413-b79d-17fea5c8fd1c" providerId="ADAL" clId="{070F3C2C-FC2E-482C-A22F-93991605EE24}" dt="2023-11-14T08:33:27.905" v="3525" actId="20577"/>
      <pc:docMkLst>
        <pc:docMk/>
      </pc:docMkLst>
      <pc:sldChg chg="modSp mod">
        <pc:chgData name="Simona Holotová" userId="b52520ac-2df7-4413-b79d-17fea5c8fd1c" providerId="ADAL" clId="{070F3C2C-FC2E-482C-A22F-93991605EE24}" dt="2023-11-09T16:48:41.508" v="1307" actId="20577"/>
        <pc:sldMkLst>
          <pc:docMk/>
          <pc:sldMk cId="1058397742" sldId="256"/>
        </pc:sldMkLst>
        <pc:spChg chg="mod">
          <ac:chgData name="Simona Holotová" userId="b52520ac-2df7-4413-b79d-17fea5c8fd1c" providerId="ADAL" clId="{070F3C2C-FC2E-482C-A22F-93991605EE24}" dt="2023-11-09T16:48:41.508" v="1307" actId="20577"/>
          <ac:spMkLst>
            <pc:docMk/>
            <pc:sldMk cId="1058397742" sldId="256"/>
            <ac:spMk id="2" creationId="{22841AA5-70A8-760F-E938-D2518B0FA409}"/>
          </ac:spMkLst>
        </pc:spChg>
      </pc:sldChg>
      <pc:sldChg chg="addSp modSp mod">
        <pc:chgData name="Simona Holotová" userId="b52520ac-2df7-4413-b79d-17fea5c8fd1c" providerId="ADAL" clId="{070F3C2C-FC2E-482C-A22F-93991605EE24}" dt="2023-11-09T17:52:36.242" v="1866" actId="1037"/>
        <pc:sldMkLst>
          <pc:docMk/>
          <pc:sldMk cId="767113716" sldId="257"/>
        </pc:sldMkLst>
        <pc:spChg chg="mod">
          <ac:chgData name="Simona Holotová" userId="b52520ac-2df7-4413-b79d-17fea5c8fd1c" providerId="ADAL" clId="{070F3C2C-FC2E-482C-A22F-93991605EE24}" dt="2023-11-06T12:11:13.195" v="170" actId="108"/>
          <ac:spMkLst>
            <pc:docMk/>
            <pc:sldMk cId="767113716" sldId="257"/>
            <ac:spMk id="2" creationId="{17A00FD6-3E27-F3E3-D4E9-5686CF59DD8A}"/>
          </ac:spMkLst>
        </pc:spChg>
        <pc:spChg chg="mod">
          <ac:chgData name="Simona Holotová" userId="b52520ac-2df7-4413-b79d-17fea5c8fd1c" providerId="ADAL" clId="{070F3C2C-FC2E-482C-A22F-93991605EE24}" dt="2023-11-09T17:52:36.242" v="1866" actId="1037"/>
          <ac:spMkLst>
            <pc:docMk/>
            <pc:sldMk cId="767113716" sldId="257"/>
            <ac:spMk id="3" creationId="{C20DB64C-A274-9D08-FCA4-48E340822791}"/>
          </ac:spMkLst>
        </pc:spChg>
        <pc:picChg chg="add mod">
          <ac:chgData name="Simona Holotová" userId="b52520ac-2df7-4413-b79d-17fea5c8fd1c" providerId="ADAL" clId="{070F3C2C-FC2E-482C-A22F-93991605EE24}" dt="2023-11-06T12:10:59.098" v="169" actId="14100"/>
          <ac:picMkLst>
            <pc:docMk/>
            <pc:sldMk cId="767113716" sldId="257"/>
            <ac:picMk id="1026" creationId="{03587437-8CC7-1F65-CC19-1B2314D9FED9}"/>
          </ac:picMkLst>
        </pc:picChg>
      </pc:sldChg>
      <pc:sldChg chg="addSp modSp mod">
        <pc:chgData name="Simona Holotová" userId="b52520ac-2df7-4413-b79d-17fea5c8fd1c" providerId="ADAL" clId="{070F3C2C-FC2E-482C-A22F-93991605EE24}" dt="2023-11-09T19:46:58.493" v="3186" actId="20577"/>
        <pc:sldMkLst>
          <pc:docMk/>
          <pc:sldMk cId="3740413920" sldId="258"/>
        </pc:sldMkLst>
        <pc:spChg chg="mod">
          <ac:chgData name="Simona Holotová" userId="b52520ac-2df7-4413-b79d-17fea5c8fd1c" providerId="ADAL" clId="{070F3C2C-FC2E-482C-A22F-93991605EE24}" dt="2023-11-09T16:50:29.277" v="1311" actId="108"/>
          <ac:spMkLst>
            <pc:docMk/>
            <pc:sldMk cId="3740413920" sldId="258"/>
            <ac:spMk id="2" creationId="{834042EF-1720-B7BA-F65F-C945AE3C682F}"/>
          </ac:spMkLst>
        </pc:spChg>
        <pc:spChg chg="mod">
          <ac:chgData name="Simona Holotová" userId="b52520ac-2df7-4413-b79d-17fea5c8fd1c" providerId="ADAL" clId="{070F3C2C-FC2E-482C-A22F-93991605EE24}" dt="2023-11-09T19:46:58.493" v="3186" actId="20577"/>
          <ac:spMkLst>
            <pc:docMk/>
            <pc:sldMk cId="3740413920" sldId="258"/>
            <ac:spMk id="3" creationId="{034DE599-0DFA-8A3A-6676-6B321247C652}"/>
          </ac:spMkLst>
        </pc:spChg>
        <pc:picChg chg="add mod">
          <ac:chgData name="Simona Holotová" userId="b52520ac-2df7-4413-b79d-17fea5c8fd1c" providerId="ADAL" clId="{070F3C2C-FC2E-482C-A22F-93991605EE24}" dt="2023-11-09T16:56:40.365" v="1344" actId="1076"/>
          <ac:picMkLst>
            <pc:docMk/>
            <pc:sldMk cId="3740413920" sldId="258"/>
            <ac:picMk id="4" creationId="{BC6F9128-445F-16CF-375C-C997BC0592A2}"/>
          </ac:picMkLst>
        </pc:picChg>
        <pc:picChg chg="add mod">
          <ac:chgData name="Simona Holotová" userId="b52520ac-2df7-4413-b79d-17fea5c8fd1c" providerId="ADAL" clId="{070F3C2C-FC2E-482C-A22F-93991605EE24}" dt="2023-11-09T16:56:40.365" v="1344" actId="1076"/>
          <ac:picMkLst>
            <pc:docMk/>
            <pc:sldMk cId="3740413920" sldId="258"/>
            <ac:picMk id="5" creationId="{DD82EFC0-082C-38C3-85DD-5657046D9B40}"/>
          </ac:picMkLst>
        </pc:picChg>
      </pc:sldChg>
      <pc:sldChg chg="delSp modSp mod modNotesTx">
        <pc:chgData name="Simona Holotová" userId="b52520ac-2df7-4413-b79d-17fea5c8fd1c" providerId="ADAL" clId="{070F3C2C-FC2E-482C-A22F-93991605EE24}" dt="2023-11-09T17:58:06.882" v="1970" actId="20577"/>
        <pc:sldMkLst>
          <pc:docMk/>
          <pc:sldMk cId="483056614" sldId="259"/>
        </pc:sldMkLst>
        <pc:spChg chg="mod">
          <ac:chgData name="Simona Holotová" userId="b52520ac-2df7-4413-b79d-17fea5c8fd1c" providerId="ADAL" clId="{070F3C2C-FC2E-482C-A22F-93991605EE24}" dt="2023-11-06T09:40:46.585" v="147" actId="108"/>
          <ac:spMkLst>
            <pc:docMk/>
            <pc:sldMk cId="483056614" sldId="259"/>
            <ac:spMk id="2" creationId="{D51B11C5-3C7A-3B97-A7AD-A7CD3CE519E7}"/>
          </ac:spMkLst>
        </pc:spChg>
        <pc:spChg chg="mod">
          <ac:chgData name="Simona Holotová" userId="b52520ac-2df7-4413-b79d-17fea5c8fd1c" providerId="ADAL" clId="{070F3C2C-FC2E-482C-A22F-93991605EE24}" dt="2023-11-09T17:57:55.297" v="1967" actId="20577"/>
          <ac:spMkLst>
            <pc:docMk/>
            <pc:sldMk cId="483056614" sldId="259"/>
            <ac:spMk id="3" creationId="{C68AFD77-1F4A-2056-33AD-DB1EED284441}"/>
          </ac:spMkLst>
        </pc:spChg>
        <pc:picChg chg="mod">
          <ac:chgData name="Simona Holotová" userId="b52520ac-2df7-4413-b79d-17fea5c8fd1c" providerId="ADAL" clId="{070F3C2C-FC2E-482C-A22F-93991605EE24}" dt="2023-11-06T12:13:22.227" v="190" actId="1076"/>
          <ac:picMkLst>
            <pc:docMk/>
            <pc:sldMk cId="483056614" sldId="259"/>
            <ac:picMk id="1026" creationId="{58DE705D-464B-F9C7-6D3D-635A56A74A90}"/>
          </ac:picMkLst>
        </pc:picChg>
        <pc:picChg chg="del mod">
          <ac:chgData name="Simona Holotová" userId="b52520ac-2df7-4413-b79d-17fea5c8fd1c" providerId="ADAL" clId="{070F3C2C-FC2E-482C-A22F-93991605EE24}" dt="2023-11-06T09:26:54.263" v="1" actId="21"/>
          <ac:picMkLst>
            <pc:docMk/>
            <pc:sldMk cId="483056614" sldId="259"/>
            <ac:picMk id="1028" creationId="{005E682B-9D3C-00C2-7C92-3ED9FE536A0C}"/>
          </ac:picMkLst>
        </pc:picChg>
      </pc:sldChg>
      <pc:sldChg chg="modSp mod">
        <pc:chgData name="Simona Holotová" userId="b52520ac-2df7-4413-b79d-17fea5c8fd1c" providerId="ADAL" clId="{070F3C2C-FC2E-482C-A22F-93991605EE24}" dt="2023-11-07T08:02:14.138" v="216" actId="14100"/>
        <pc:sldMkLst>
          <pc:docMk/>
          <pc:sldMk cId="4190806005" sldId="260"/>
        </pc:sldMkLst>
        <pc:spChg chg="mod">
          <ac:chgData name="Simona Holotová" userId="b52520ac-2df7-4413-b79d-17fea5c8fd1c" providerId="ADAL" clId="{070F3C2C-FC2E-482C-A22F-93991605EE24}" dt="2023-11-07T08:02:07.302" v="215" actId="108"/>
          <ac:spMkLst>
            <pc:docMk/>
            <pc:sldMk cId="4190806005" sldId="260"/>
            <ac:spMk id="2" creationId="{3FE1078F-41BA-67A5-7462-49528391D0BB}"/>
          </ac:spMkLst>
        </pc:spChg>
        <pc:spChg chg="mod">
          <ac:chgData name="Simona Holotová" userId="b52520ac-2df7-4413-b79d-17fea5c8fd1c" providerId="ADAL" clId="{070F3C2C-FC2E-482C-A22F-93991605EE24}" dt="2023-11-07T08:02:14.138" v="216" actId="14100"/>
          <ac:spMkLst>
            <pc:docMk/>
            <pc:sldMk cId="4190806005" sldId="260"/>
            <ac:spMk id="3" creationId="{F43BFA2E-1EB7-D802-1E70-D66B1D0B642C}"/>
          </ac:spMkLst>
        </pc:spChg>
        <pc:picChg chg="mod">
          <ac:chgData name="Simona Holotová" userId="b52520ac-2df7-4413-b79d-17fea5c8fd1c" providerId="ADAL" clId="{070F3C2C-FC2E-482C-A22F-93991605EE24}" dt="2023-11-06T12:11:50.117" v="180" actId="1035"/>
          <ac:picMkLst>
            <pc:docMk/>
            <pc:sldMk cId="4190806005" sldId="260"/>
            <ac:picMk id="1026" creationId="{EE89FB27-1D77-7FC5-E5D3-812A265B9C1C}"/>
          </ac:picMkLst>
        </pc:picChg>
        <pc:picChg chg="mod">
          <ac:chgData name="Simona Holotová" userId="b52520ac-2df7-4413-b79d-17fea5c8fd1c" providerId="ADAL" clId="{070F3C2C-FC2E-482C-A22F-93991605EE24}" dt="2023-11-06T12:11:38.935" v="176" actId="1037"/>
          <ac:picMkLst>
            <pc:docMk/>
            <pc:sldMk cId="4190806005" sldId="260"/>
            <ac:picMk id="1028" creationId="{4FA69699-3A38-827F-FF9D-01FF7A04C316}"/>
          </ac:picMkLst>
        </pc:picChg>
      </pc:sldChg>
      <pc:sldChg chg="modSp mod modNotesTx">
        <pc:chgData name="Simona Holotová" userId="b52520ac-2df7-4413-b79d-17fea5c8fd1c" providerId="ADAL" clId="{070F3C2C-FC2E-482C-A22F-93991605EE24}" dt="2023-11-09T19:01:55.035" v="2895" actId="1076"/>
        <pc:sldMkLst>
          <pc:docMk/>
          <pc:sldMk cId="678403007" sldId="261"/>
        </pc:sldMkLst>
        <pc:spChg chg="mod">
          <ac:chgData name="Simona Holotová" userId="b52520ac-2df7-4413-b79d-17fea5c8fd1c" providerId="ADAL" clId="{070F3C2C-FC2E-482C-A22F-93991605EE24}" dt="2023-11-09T19:01:52.722" v="2894" actId="1076"/>
          <ac:spMkLst>
            <pc:docMk/>
            <pc:sldMk cId="678403007" sldId="261"/>
            <ac:spMk id="2" creationId="{16E18EE9-3C22-C53D-2D80-7BB55C6A5AED}"/>
          </ac:spMkLst>
        </pc:spChg>
        <pc:spChg chg="mod">
          <ac:chgData name="Simona Holotová" userId="b52520ac-2df7-4413-b79d-17fea5c8fd1c" providerId="ADAL" clId="{070F3C2C-FC2E-482C-A22F-93991605EE24}" dt="2023-11-09T19:01:55.035" v="2895" actId="1076"/>
          <ac:spMkLst>
            <pc:docMk/>
            <pc:sldMk cId="678403007" sldId="261"/>
            <ac:spMk id="3" creationId="{FCBDEA09-BDC0-B98F-6470-1FDDBF340A07}"/>
          </ac:spMkLst>
        </pc:spChg>
      </pc:sldChg>
      <pc:sldChg chg="modSp mod">
        <pc:chgData name="Simona Holotová" userId="b52520ac-2df7-4413-b79d-17fea5c8fd1c" providerId="ADAL" clId="{070F3C2C-FC2E-482C-A22F-93991605EE24}" dt="2023-11-09T19:05:26.555" v="2945" actId="108"/>
        <pc:sldMkLst>
          <pc:docMk/>
          <pc:sldMk cId="2601552249" sldId="262"/>
        </pc:sldMkLst>
        <pc:spChg chg="mod">
          <ac:chgData name="Simona Holotová" userId="b52520ac-2df7-4413-b79d-17fea5c8fd1c" providerId="ADAL" clId="{070F3C2C-FC2E-482C-A22F-93991605EE24}" dt="2023-11-09T19:05:26.555" v="2945" actId="108"/>
          <ac:spMkLst>
            <pc:docMk/>
            <pc:sldMk cId="2601552249" sldId="262"/>
            <ac:spMk id="2" creationId="{9C364F4C-92B6-BF5E-422B-FECE9C57D85B}"/>
          </ac:spMkLst>
        </pc:spChg>
        <pc:spChg chg="mod">
          <ac:chgData name="Simona Holotová" userId="b52520ac-2df7-4413-b79d-17fea5c8fd1c" providerId="ADAL" clId="{070F3C2C-FC2E-482C-A22F-93991605EE24}" dt="2023-11-09T19:05:09.242" v="2944" actId="1076"/>
          <ac:spMkLst>
            <pc:docMk/>
            <pc:sldMk cId="2601552249" sldId="262"/>
            <ac:spMk id="3" creationId="{6FBC31AC-3A7D-CAC7-21A6-A490AC06DEFC}"/>
          </ac:spMkLst>
        </pc:spChg>
      </pc:sldChg>
      <pc:sldChg chg="addSp modSp mod modNotesTx">
        <pc:chgData name="Simona Holotová" userId="b52520ac-2df7-4413-b79d-17fea5c8fd1c" providerId="ADAL" clId="{070F3C2C-FC2E-482C-A22F-93991605EE24}" dt="2023-11-09T19:21:31.805" v="3181" actId="1035"/>
        <pc:sldMkLst>
          <pc:docMk/>
          <pc:sldMk cId="934723823" sldId="263"/>
        </pc:sldMkLst>
        <pc:spChg chg="mod">
          <ac:chgData name="Simona Holotová" userId="b52520ac-2df7-4413-b79d-17fea5c8fd1c" providerId="ADAL" clId="{070F3C2C-FC2E-482C-A22F-93991605EE24}" dt="2023-11-09T19:21:31.805" v="3181" actId="1035"/>
          <ac:spMkLst>
            <pc:docMk/>
            <pc:sldMk cId="934723823" sldId="263"/>
            <ac:spMk id="2" creationId="{C093EE63-226D-62B5-4044-8FE87DC7C735}"/>
          </ac:spMkLst>
        </pc:spChg>
        <pc:spChg chg="mod">
          <ac:chgData name="Simona Holotová" userId="b52520ac-2df7-4413-b79d-17fea5c8fd1c" providerId="ADAL" clId="{070F3C2C-FC2E-482C-A22F-93991605EE24}" dt="2023-11-09T19:19:58.692" v="3174"/>
          <ac:spMkLst>
            <pc:docMk/>
            <pc:sldMk cId="934723823" sldId="263"/>
            <ac:spMk id="3" creationId="{44AA9FF0-2BCC-DBE2-7DBE-870E9815146E}"/>
          </ac:spMkLst>
        </pc:spChg>
        <pc:picChg chg="add mod">
          <ac:chgData name="Simona Holotová" userId="b52520ac-2df7-4413-b79d-17fea5c8fd1c" providerId="ADAL" clId="{070F3C2C-FC2E-482C-A22F-93991605EE24}" dt="2023-11-09T19:11:04.979" v="3060" actId="1076"/>
          <ac:picMkLst>
            <pc:docMk/>
            <pc:sldMk cId="934723823" sldId="263"/>
            <ac:picMk id="3074" creationId="{5162BD47-8472-7945-E0A7-8D826947DC52}"/>
          </ac:picMkLst>
        </pc:picChg>
      </pc:sldChg>
      <pc:sldChg chg="modSp mod modNotesTx">
        <pc:chgData name="Simona Holotová" userId="b52520ac-2df7-4413-b79d-17fea5c8fd1c" providerId="ADAL" clId="{070F3C2C-FC2E-482C-A22F-93991605EE24}" dt="2023-11-09T18:33:17.426" v="2503" actId="20577"/>
        <pc:sldMkLst>
          <pc:docMk/>
          <pc:sldMk cId="2713440614" sldId="264"/>
        </pc:sldMkLst>
        <pc:spChg chg="mod">
          <ac:chgData name="Simona Holotová" userId="b52520ac-2df7-4413-b79d-17fea5c8fd1c" providerId="ADAL" clId="{070F3C2C-FC2E-482C-A22F-93991605EE24}" dt="2023-11-09T18:29:41.212" v="2408" actId="1035"/>
          <ac:spMkLst>
            <pc:docMk/>
            <pc:sldMk cId="2713440614" sldId="264"/>
            <ac:spMk id="2" creationId="{68653AB7-C810-AD07-4E76-52A8424C73B3}"/>
          </ac:spMkLst>
        </pc:spChg>
        <pc:spChg chg="mod">
          <ac:chgData name="Simona Holotová" userId="b52520ac-2df7-4413-b79d-17fea5c8fd1c" providerId="ADAL" clId="{070F3C2C-FC2E-482C-A22F-93991605EE24}" dt="2023-11-09T18:33:17.426" v="2503" actId="20577"/>
          <ac:spMkLst>
            <pc:docMk/>
            <pc:sldMk cId="2713440614" sldId="264"/>
            <ac:spMk id="3" creationId="{3DE3756E-9680-CF3A-D686-BC26AFBC2C22}"/>
          </ac:spMkLst>
        </pc:spChg>
      </pc:sldChg>
      <pc:sldChg chg="addSp modSp mod modNotesTx">
        <pc:chgData name="Simona Holotová" userId="b52520ac-2df7-4413-b79d-17fea5c8fd1c" providerId="ADAL" clId="{070F3C2C-FC2E-482C-A22F-93991605EE24}" dt="2023-11-09T17:49:07.076" v="1822" actId="20577"/>
        <pc:sldMkLst>
          <pc:docMk/>
          <pc:sldMk cId="1994782085" sldId="265"/>
        </pc:sldMkLst>
        <pc:spChg chg="mod">
          <ac:chgData name="Simona Holotová" userId="b52520ac-2df7-4413-b79d-17fea5c8fd1c" providerId="ADAL" clId="{070F3C2C-FC2E-482C-A22F-93991605EE24}" dt="2023-11-06T09:43:04.648" v="163" actId="108"/>
          <ac:spMkLst>
            <pc:docMk/>
            <pc:sldMk cId="1994782085" sldId="265"/>
            <ac:spMk id="2" creationId="{E12654AD-4B4C-3B50-55D3-1ECCAD11F64C}"/>
          </ac:spMkLst>
        </pc:spChg>
        <pc:picChg chg="add mod">
          <ac:chgData name="Simona Holotová" userId="b52520ac-2df7-4413-b79d-17fea5c8fd1c" providerId="ADAL" clId="{070F3C2C-FC2E-482C-A22F-93991605EE24}" dt="2023-11-09T17:40:17.955" v="1761" actId="1076"/>
          <ac:picMkLst>
            <pc:docMk/>
            <pc:sldMk cId="1994782085" sldId="265"/>
            <ac:picMk id="2050" creationId="{7DF90013-C0D6-2994-83B5-A76002FE1B87}"/>
          </ac:picMkLst>
        </pc:picChg>
      </pc:sldChg>
      <pc:sldChg chg="modSp del mod">
        <pc:chgData name="Simona Holotová" userId="b52520ac-2df7-4413-b79d-17fea5c8fd1c" providerId="ADAL" clId="{070F3C2C-FC2E-482C-A22F-93991605EE24}" dt="2023-11-09T18:54:43.057" v="2813" actId="47"/>
        <pc:sldMkLst>
          <pc:docMk/>
          <pc:sldMk cId="3312222557" sldId="266"/>
        </pc:sldMkLst>
        <pc:spChg chg="mod">
          <ac:chgData name="Simona Holotová" userId="b52520ac-2df7-4413-b79d-17fea5c8fd1c" providerId="ADAL" clId="{070F3C2C-FC2E-482C-A22F-93991605EE24}" dt="2023-11-06T09:42:21.710" v="157" actId="108"/>
          <ac:spMkLst>
            <pc:docMk/>
            <pc:sldMk cId="3312222557" sldId="266"/>
            <ac:spMk id="2" creationId="{A10093F2-CECB-244E-1D08-A64CDD91260F}"/>
          </ac:spMkLst>
        </pc:spChg>
      </pc:sldChg>
      <pc:sldChg chg="modSp mod modNotesTx">
        <pc:chgData name="Simona Holotová" userId="b52520ac-2df7-4413-b79d-17fea5c8fd1c" providerId="ADAL" clId="{070F3C2C-FC2E-482C-A22F-93991605EE24}" dt="2023-11-09T18:41:15.737" v="2641" actId="1035"/>
        <pc:sldMkLst>
          <pc:docMk/>
          <pc:sldMk cId="266339885" sldId="267"/>
        </pc:sldMkLst>
        <pc:spChg chg="mod">
          <ac:chgData name="Simona Holotová" userId="b52520ac-2df7-4413-b79d-17fea5c8fd1c" providerId="ADAL" clId="{070F3C2C-FC2E-482C-A22F-93991605EE24}" dt="2023-11-09T18:41:15.737" v="2641" actId="1035"/>
          <ac:spMkLst>
            <pc:docMk/>
            <pc:sldMk cId="266339885" sldId="267"/>
            <ac:spMk id="2" creationId="{12E5CB12-E786-7E21-9C4D-820D04EE0A75}"/>
          </ac:spMkLst>
        </pc:spChg>
        <pc:spChg chg="mod">
          <ac:chgData name="Simona Holotová" userId="b52520ac-2df7-4413-b79d-17fea5c8fd1c" providerId="ADAL" clId="{070F3C2C-FC2E-482C-A22F-93991605EE24}" dt="2023-11-09T18:41:15.737" v="2641" actId="1035"/>
          <ac:spMkLst>
            <pc:docMk/>
            <pc:sldMk cId="266339885" sldId="267"/>
            <ac:spMk id="3" creationId="{BE617F54-526D-5F93-4BDB-91E21F62B137}"/>
          </ac:spMkLst>
        </pc:spChg>
      </pc:sldChg>
      <pc:sldChg chg="modSp del mod modNotesTx">
        <pc:chgData name="Simona Holotová" userId="b52520ac-2df7-4413-b79d-17fea5c8fd1c" providerId="ADAL" clId="{070F3C2C-FC2E-482C-A22F-93991605EE24}" dt="2023-11-09T19:21:23.696" v="3177" actId="47"/>
        <pc:sldMkLst>
          <pc:docMk/>
          <pc:sldMk cId="1462342585" sldId="268"/>
        </pc:sldMkLst>
        <pc:spChg chg="mod">
          <ac:chgData name="Simona Holotová" userId="b52520ac-2df7-4413-b79d-17fea5c8fd1c" providerId="ADAL" clId="{070F3C2C-FC2E-482C-A22F-93991605EE24}" dt="2023-11-06T09:42:41.424" v="160" actId="108"/>
          <ac:spMkLst>
            <pc:docMk/>
            <pc:sldMk cId="1462342585" sldId="268"/>
            <ac:spMk id="2" creationId="{DCE8196A-32D2-5EAD-E32E-6158403A20ED}"/>
          </ac:spMkLst>
        </pc:spChg>
        <pc:spChg chg="mod">
          <ac:chgData name="Simona Holotová" userId="b52520ac-2df7-4413-b79d-17fea5c8fd1c" providerId="ADAL" clId="{070F3C2C-FC2E-482C-A22F-93991605EE24}" dt="2023-11-09T19:09:22.446" v="3013" actId="21"/>
          <ac:spMkLst>
            <pc:docMk/>
            <pc:sldMk cId="1462342585" sldId="268"/>
            <ac:spMk id="3" creationId="{63A72787-AC5E-A9F4-BE52-6BE15CAAF5AC}"/>
          </ac:spMkLst>
        </pc:spChg>
      </pc:sldChg>
      <pc:sldChg chg="modSp mod">
        <pc:chgData name="Simona Holotová" userId="b52520ac-2df7-4413-b79d-17fea5c8fd1c" providerId="ADAL" clId="{070F3C2C-FC2E-482C-A22F-93991605EE24}" dt="2023-11-09T20:07:08.061" v="3452" actId="20577"/>
        <pc:sldMkLst>
          <pc:docMk/>
          <pc:sldMk cId="3121471974" sldId="269"/>
        </pc:sldMkLst>
        <pc:spChg chg="mod">
          <ac:chgData name="Simona Holotová" userId="b52520ac-2df7-4413-b79d-17fea5c8fd1c" providerId="ADAL" clId="{070F3C2C-FC2E-482C-A22F-93991605EE24}" dt="2023-11-09T18:44:35.680" v="2698" actId="1035"/>
          <ac:spMkLst>
            <pc:docMk/>
            <pc:sldMk cId="3121471974" sldId="269"/>
            <ac:spMk id="2" creationId="{12E5CB12-E786-7E21-9C4D-820D04EE0A75}"/>
          </ac:spMkLst>
        </pc:spChg>
        <pc:spChg chg="mod">
          <ac:chgData name="Simona Holotová" userId="b52520ac-2df7-4413-b79d-17fea5c8fd1c" providerId="ADAL" clId="{070F3C2C-FC2E-482C-A22F-93991605EE24}" dt="2023-11-09T20:07:08.061" v="3452" actId="20577"/>
          <ac:spMkLst>
            <pc:docMk/>
            <pc:sldMk cId="3121471974" sldId="269"/>
            <ac:spMk id="3" creationId="{BE617F54-526D-5F93-4BDB-91E21F62B137}"/>
          </ac:spMkLst>
        </pc:spChg>
      </pc:sldChg>
      <pc:sldChg chg="modSp del mod">
        <pc:chgData name="Simona Holotová" userId="b52520ac-2df7-4413-b79d-17fea5c8fd1c" providerId="ADAL" clId="{070F3C2C-FC2E-482C-A22F-93991605EE24}" dt="2023-11-09T18:47:38.086" v="2764" actId="47"/>
        <pc:sldMkLst>
          <pc:docMk/>
          <pc:sldMk cId="37223143" sldId="270"/>
        </pc:sldMkLst>
        <pc:spChg chg="mod">
          <ac:chgData name="Simona Holotová" userId="b52520ac-2df7-4413-b79d-17fea5c8fd1c" providerId="ADAL" clId="{070F3C2C-FC2E-482C-A22F-93991605EE24}" dt="2023-11-06T09:42:27.528" v="158" actId="108"/>
          <ac:spMkLst>
            <pc:docMk/>
            <pc:sldMk cId="37223143" sldId="270"/>
            <ac:spMk id="2" creationId="{12E5CB12-E786-7E21-9C4D-820D04EE0A75}"/>
          </ac:spMkLst>
        </pc:spChg>
      </pc:sldChg>
      <pc:sldChg chg="delSp modSp mod">
        <pc:chgData name="Simona Holotová" userId="b52520ac-2df7-4413-b79d-17fea5c8fd1c" providerId="ADAL" clId="{070F3C2C-FC2E-482C-A22F-93991605EE24}" dt="2023-11-06T09:31:43.760" v="47" actId="1076"/>
        <pc:sldMkLst>
          <pc:docMk/>
          <pc:sldMk cId="3331020029" sldId="271"/>
        </pc:sldMkLst>
        <pc:spChg chg="del">
          <ac:chgData name="Simona Holotová" userId="b52520ac-2df7-4413-b79d-17fea5c8fd1c" providerId="ADAL" clId="{070F3C2C-FC2E-482C-A22F-93991605EE24}" dt="2023-11-06T09:31:40.321" v="45" actId="478"/>
          <ac:spMkLst>
            <pc:docMk/>
            <pc:sldMk cId="3331020029" sldId="271"/>
            <ac:spMk id="2" creationId="{12E5CB12-E786-7E21-9C4D-820D04EE0A75}"/>
          </ac:spMkLst>
        </pc:spChg>
        <pc:spChg chg="del">
          <ac:chgData name="Simona Holotová" userId="b52520ac-2df7-4413-b79d-17fea5c8fd1c" providerId="ADAL" clId="{070F3C2C-FC2E-482C-A22F-93991605EE24}" dt="2023-11-06T09:31:41.440" v="46" actId="478"/>
          <ac:spMkLst>
            <pc:docMk/>
            <pc:sldMk cId="3331020029" sldId="271"/>
            <ac:spMk id="3" creationId="{BE617F54-526D-5F93-4BDB-91E21F62B137}"/>
          </ac:spMkLst>
        </pc:spChg>
        <pc:picChg chg="mod">
          <ac:chgData name="Simona Holotová" userId="b52520ac-2df7-4413-b79d-17fea5c8fd1c" providerId="ADAL" clId="{070F3C2C-FC2E-482C-A22F-93991605EE24}" dt="2023-11-06T09:31:43.760" v="47" actId="1076"/>
          <ac:picMkLst>
            <pc:docMk/>
            <pc:sldMk cId="3331020029" sldId="271"/>
            <ac:picMk id="4" creationId="{F279963A-A46F-6C68-4BBC-FFF4286A44F0}"/>
          </ac:picMkLst>
        </pc:picChg>
      </pc:sldChg>
      <pc:sldChg chg="addSp delSp modSp mod">
        <pc:chgData name="Simona Holotová" userId="b52520ac-2df7-4413-b79d-17fea5c8fd1c" providerId="ADAL" clId="{070F3C2C-FC2E-482C-A22F-93991605EE24}" dt="2023-11-06T09:35:31.015" v="106" actId="1076"/>
        <pc:sldMkLst>
          <pc:docMk/>
          <pc:sldMk cId="3045684599" sldId="272"/>
        </pc:sldMkLst>
        <pc:spChg chg="del">
          <ac:chgData name="Simona Holotová" userId="b52520ac-2df7-4413-b79d-17fea5c8fd1c" providerId="ADAL" clId="{070F3C2C-FC2E-482C-A22F-93991605EE24}" dt="2023-11-06T09:31:52.351" v="48" actId="478"/>
          <ac:spMkLst>
            <pc:docMk/>
            <pc:sldMk cId="3045684599" sldId="272"/>
            <ac:spMk id="2" creationId="{12E5CB12-E786-7E21-9C4D-820D04EE0A75}"/>
          </ac:spMkLst>
        </pc:spChg>
        <pc:spChg chg="del">
          <ac:chgData name="Simona Holotová" userId="b52520ac-2df7-4413-b79d-17fea5c8fd1c" providerId="ADAL" clId="{070F3C2C-FC2E-482C-A22F-93991605EE24}" dt="2023-11-06T09:31:53.733" v="49" actId="478"/>
          <ac:spMkLst>
            <pc:docMk/>
            <pc:sldMk cId="3045684599" sldId="272"/>
            <ac:spMk id="3" creationId="{BE617F54-526D-5F93-4BDB-91E21F62B137}"/>
          </ac:spMkLst>
        </pc:spChg>
        <pc:spChg chg="mod">
          <ac:chgData name="Simona Holotová" userId="b52520ac-2df7-4413-b79d-17fea5c8fd1c" providerId="ADAL" clId="{070F3C2C-FC2E-482C-A22F-93991605EE24}" dt="2023-11-06T09:35:31.015" v="106" actId="1076"/>
          <ac:spMkLst>
            <pc:docMk/>
            <pc:sldMk cId="3045684599" sldId="272"/>
            <ac:spMk id="5" creationId="{3C3D1CCE-839C-E9AB-687B-F15C61225E81}"/>
          </ac:spMkLst>
        </pc:spChg>
        <pc:spChg chg="mod">
          <ac:chgData name="Simona Holotová" userId="b52520ac-2df7-4413-b79d-17fea5c8fd1c" providerId="ADAL" clId="{070F3C2C-FC2E-482C-A22F-93991605EE24}" dt="2023-11-06T09:35:10.767" v="102" actId="1076"/>
          <ac:spMkLst>
            <pc:docMk/>
            <pc:sldMk cId="3045684599" sldId="272"/>
            <ac:spMk id="7" creationId="{71196943-58B8-B8CE-DE0B-CB3476B740DA}"/>
          </ac:spMkLst>
        </pc:spChg>
        <pc:picChg chg="mod">
          <ac:chgData name="Simona Holotová" userId="b52520ac-2df7-4413-b79d-17fea5c8fd1c" providerId="ADAL" clId="{070F3C2C-FC2E-482C-A22F-93991605EE24}" dt="2023-11-06T09:35:22.295" v="105" actId="1037"/>
          <ac:picMkLst>
            <pc:docMk/>
            <pc:sldMk cId="3045684599" sldId="272"/>
            <ac:picMk id="4" creationId="{475B0D39-A399-82CF-1D82-58CB84D3F100}"/>
          </ac:picMkLst>
        </pc:picChg>
        <pc:picChg chg="mod">
          <ac:chgData name="Simona Holotová" userId="b52520ac-2df7-4413-b79d-17fea5c8fd1c" providerId="ADAL" clId="{070F3C2C-FC2E-482C-A22F-93991605EE24}" dt="2023-11-06T09:35:06.303" v="101" actId="1076"/>
          <ac:picMkLst>
            <pc:docMk/>
            <pc:sldMk cId="3045684599" sldId="272"/>
            <ac:picMk id="6" creationId="{3E47DC64-9387-392B-5EDF-2F262558AAB5}"/>
          </ac:picMkLst>
        </pc:picChg>
        <pc:picChg chg="del mod">
          <ac:chgData name="Simona Holotová" userId="b52520ac-2df7-4413-b79d-17fea5c8fd1c" providerId="ADAL" clId="{070F3C2C-FC2E-482C-A22F-93991605EE24}" dt="2023-11-06T09:32:01.830" v="51" actId="21"/>
          <ac:picMkLst>
            <pc:docMk/>
            <pc:sldMk cId="3045684599" sldId="272"/>
            <ac:picMk id="8" creationId="{EB13381B-CA71-BE73-5858-663AB90E37EB}"/>
          </ac:picMkLst>
        </pc:picChg>
        <pc:cxnChg chg="add mod">
          <ac:chgData name="Simona Holotová" userId="b52520ac-2df7-4413-b79d-17fea5c8fd1c" providerId="ADAL" clId="{070F3C2C-FC2E-482C-A22F-93991605EE24}" dt="2023-11-06T09:35:01.655" v="100" actId="1076"/>
          <ac:cxnSpMkLst>
            <pc:docMk/>
            <pc:sldMk cId="3045684599" sldId="272"/>
            <ac:cxnSpMk id="10" creationId="{EEF55CC6-E38D-44CA-D382-C6F5BA245BA1}"/>
          </ac:cxnSpMkLst>
        </pc:cxnChg>
      </pc:sldChg>
      <pc:sldChg chg="delSp modSp mod">
        <pc:chgData name="Simona Holotová" userId="b52520ac-2df7-4413-b79d-17fea5c8fd1c" providerId="ADAL" clId="{070F3C2C-FC2E-482C-A22F-93991605EE24}" dt="2023-11-09T19:14:00.816" v="3114" actId="1035"/>
        <pc:sldMkLst>
          <pc:docMk/>
          <pc:sldMk cId="2043416016" sldId="273"/>
        </pc:sldMkLst>
        <pc:spChg chg="mod">
          <ac:chgData name="Simona Holotová" userId="b52520ac-2df7-4413-b79d-17fea5c8fd1c" providerId="ADAL" clId="{070F3C2C-FC2E-482C-A22F-93991605EE24}" dt="2023-11-09T17:31:44.179" v="1725" actId="20577"/>
          <ac:spMkLst>
            <pc:docMk/>
            <pc:sldMk cId="2043416016" sldId="273"/>
            <ac:spMk id="2" creationId="{12E5CB12-E786-7E21-9C4D-820D04EE0A75}"/>
          </ac:spMkLst>
        </pc:spChg>
        <pc:spChg chg="del">
          <ac:chgData name="Simona Holotová" userId="b52520ac-2df7-4413-b79d-17fea5c8fd1c" providerId="ADAL" clId="{070F3C2C-FC2E-482C-A22F-93991605EE24}" dt="2023-11-06T09:36:21.743" v="115" actId="478"/>
          <ac:spMkLst>
            <pc:docMk/>
            <pc:sldMk cId="2043416016" sldId="273"/>
            <ac:spMk id="3" creationId="{BE617F54-526D-5F93-4BDB-91E21F62B137}"/>
          </ac:spMkLst>
        </pc:spChg>
        <pc:spChg chg="mod">
          <ac:chgData name="Simona Holotová" userId="b52520ac-2df7-4413-b79d-17fea5c8fd1c" providerId="ADAL" clId="{070F3C2C-FC2E-482C-A22F-93991605EE24}" dt="2023-11-09T19:13:41.473" v="3110" actId="113"/>
          <ac:spMkLst>
            <pc:docMk/>
            <pc:sldMk cId="2043416016" sldId="273"/>
            <ac:spMk id="4" creationId="{201242CD-8FDE-8795-81FF-554938824461}"/>
          </ac:spMkLst>
        </pc:spChg>
        <pc:spChg chg="mod">
          <ac:chgData name="Simona Holotová" userId="b52520ac-2df7-4413-b79d-17fea5c8fd1c" providerId="ADAL" clId="{070F3C2C-FC2E-482C-A22F-93991605EE24}" dt="2023-11-09T19:14:00.816" v="3114" actId="1035"/>
          <ac:spMkLst>
            <pc:docMk/>
            <pc:sldMk cId="2043416016" sldId="273"/>
            <ac:spMk id="6" creationId="{C7ED294A-9B38-CEDA-5198-E74558A0C679}"/>
          </ac:spMkLst>
        </pc:spChg>
        <pc:picChg chg="mod">
          <ac:chgData name="Simona Holotová" userId="b52520ac-2df7-4413-b79d-17fea5c8fd1c" providerId="ADAL" clId="{070F3C2C-FC2E-482C-A22F-93991605EE24}" dt="2023-11-07T09:36:02.589" v="1086" actId="1035"/>
          <ac:picMkLst>
            <pc:docMk/>
            <pc:sldMk cId="2043416016" sldId="273"/>
            <ac:picMk id="5" creationId="{2E02E064-B2B1-1C19-1D31-A306B2E59BAE}"/>
          </ac:picMkLst>
        </pc:picChg>
        <pc:picChg chg="mod">
          <ac:chgData name="Simona Holotová" userId="b52520ac-2df7-4413-b79d-17fea5c8fd1c" providerId="ADAL" clId="{070F3C2C-FC2E-482C-A22F-93991605EE24}" dt="2023-11-07T09:36:09.561" v="1090" actId="1076"/>
          <ac:picMkLst>
            <pc:docMk/>
            <pc:sldMk cId="2043416016" sldId="273"/>
            <ac:picMk id="7" creationId="{ED08BAE6-7912-38FC-D756-295CB751B47A}"/>
          </ac:picMkLst>
        </pc:picChg>
        <pc:picChg chg="mod">
          <ac:chgData name="Simona Holotová" userId="b52520ac-2df7-4413-b79d-17fea5c8fd1c" providerId="ADAL" clId="{070F3C2C-FC2E-482C-A22F-93991605EE24}" dt="2023-11-07T09:35:25.744" v="1047" actId="1076"/>
          <ac:picMkLst>
            <pc:docMk/>
            <pc:sldMk cId="2043416016" sldId="273"/>
            <ac:picMk id="8" creationId="{B64EEEF7-E9D2-B790-D509-CCC6D2B72F30}"/>
          </ac:picMkLst>
        </pc:picChg>
      </pc:sldChg>
      <pc:sldChg chg="delSp modSp mod">
        <pc:chgData name="Simona Holotová" userId="b52520ac-2df7-4413-b79d-17fea5c8fd1c" providerId="ADAL" clId="{070F3C2C-FC2E-482C-A22F-93991605EE24}" dt="2023-11-09T19:14:24.339" v="3120" actId="1076"/>
        <pc:sldMkLst>
          <pc:docMk/>
          <pc:sldMk cId="2053266322" sldId="274"/>
        </pc:sldMkLst>
        <pc:spChg chg="del">
          <ac:chgData name="Simona Holotová" userId="b52520ac-2df7-4413-b79d-17fea5c8fd1c" providerId="ADAL" clId="{070F3C2C-FC2E-482C-A22F-93991605EE24}" dt="2023-11-06T09:36:10.053" v="113" actId="478"/>
          <ac:spMkLst>
            <pc:docMk/>
            <pc:sldMk cId="2053266322" sldId="274"/>
            <ac:spMk id="2" creationId="{12E5CB12-E786-7E21-9C4D-820D04EE0A75}"/>
          </ac:spMkLst>
        </pc:spChg>
        <pc:spChg chg="del">
          <ac:chgData name="Simona Holotová" userId="b52520ac-2df7-4413-b79d-17fea5c8fd1c" providerId="ADAL" clId="{070F3C2C-FC2E-482C-A22F-93991605EE24}" dt="2023-11-06T09:36:11.922" v="114" actId="478"/>
          <ac:spMkLst>
            <pc:docMk/>
            <pc:sldMk cId="2053266322" sldId="274"/>
            <ac:spMk id="3" creationId="{BE617F54-526D-5F93-4BDB-91E21F62B137}"/>
          </ac:spMkLst>
        </pc:spChg>
        <pc:spChg chg="mod">
          <ac:chgData name="Simona Holotová" userId="b52520ac-2df7-4413-b79d-17fea5c8fd1c" providerId="ADAL" clId="{070F3C2C-FC2E-482C-A22F-93991605EE24}" dt="2023-11-09T19:14:24.339" v="3120" actId="1076"/>
          <ac:spMkLst>
            <pc:docMk/>
            <pc:sldMk cId="2053266322" sldId="274"/>
            <ac:spMk id="5" creationId="{CDDB7F06-BF3E-8CD0-EBD0-8083F1801EC4}"/>
          </ac:spMkLst>
        </pc:spChg>
        <pc:picChg chg="mod">
          <ac:chgData name="Simona Holotová" userId="b52520ac-2df7-4413-b79d-17fea5c8fd1c" providerId="ADAL" clId="{070F3C2C-FC2E-482C-A22F-93991605EE24}" dt="2023-11-07T09:37:09.456" v="1104" actId="14100"/>
          <ac:picMkLst>
            <pc:docMk/>
            <pc:sldMk cId="2053266322" sldId="274"/>
            <ac:picMk id="6" creationId="{392030D8-8A3C-C447-171A-4C3688D1662F}"/>
          </ac:picMkLst>
        </pc:picChg>
        <pc:picChg chg="mod ord">
          <ac:chgData name="Simona Holotová" userId="b52520ac-2df7-4413-b79d-17fea5c8fd1c" providerId="ADAL" clId="{070F3C2C-FC2E-482C-A22F-93991605EE24}" dt="2023-11-07T09:37:39.518" v="1116" actId="166"/>
          <ac:picMkLst>
            <pc:docMk/>
            <pc:sldMk cId="2053266322" sldId="274"/>
            <ac:picMk id="7" creationId="{48B53F91-E92A-7731-6F81-A5E432AEDF13}"/>
          </ac:picMkLst>
        </pc:picChg>
        <pc:picChg chg="mod">
          <ac:chgData name="Simona Holotová" userId="b52520ac-2df7-4413-b79d-17fea5c8fd1c" providerId="ADAL" clId="{070F3C2C-FC2E-482C-A22F-93991605EE24}" dt="2023-11-07T09:36:57.345" v="1102" actId="1076"/>
          <ac:picMkLst>
            <pc:docMk/>
            <pc:sldMk cId="2053266322" sldId="274"/>
            <ac:picMk id="8" creationId="{587B45F3-5C80-BCBB-11E0-78EBC6A19AD0}"/>
          </ac:picMkLst>
        </pc:picChg>
        <pc:picChg chg="mod">
          <ac:chgData name="Simona Holotová" userId="b52520ac-2df7-4413-b79d-17fea5c8fd1c" providerId="ADAL" clId="{070F3C2C-FC2E-482C-A22F-93991605EE24}" dt="2023-11-07T09:36:53.424" v="1101" actId="1076"/>
          <ac:picMkLst>
            <pc:docMk/>
            <pc:sldMk cId="2053266322" sldId="274"/>
            <ac:picMk id="9" creationId="{2785F609-4DBF-60DC-29CF-C10C03891162}"/>
          </ac:picMkLst>
        </pc:picChg>
      </pc:sldChg>
      <pc:sldChg chg="delSp modSp mod">
        <pc:chgData name="Simona Holotová" userId="b52520ac-2df7-4413-b79d-17fea5c8fd1c" providerId="ADAL" clId="{070F3C2C-FC2E-482C-A22F-93991605EE24}" dt="2023-11-09T19:16:33.447" v="3153" actId="1035"/>
        <pc:sldMkLst>
          <pc:docMk/>
          <pc:sldMk cId="3767422129" sldId="275"/>
        </pc:sldMkLst>
        <pc:spChg chg="del">
          <ac:chgData name="Simona Holotová" userId="b52520ac-2df7-4413-b79d-17fea5c8fd1c" providerId="ADAL" clId="{070F3C2C-FC2E-482C-A22F-93991605EE24}" dt="2023-11-06T09:36:00.903" v="111" actId="478"/>
          <ac:spMkLst>
            <pc:docMk/>
            <pc:sldMk cId="3767422129" sldId="275"/>
            <ac:spMk id="2" creationId="{12E5CB12-E786-7E21-9C4D-820D04EE0A75}"/>
          </ac:spMkLst>
        </pc:spChg>
        <pc:spChg chg="del">
          <ac:chgData name="Simona Holotová" userId="b52520ac-2df7-4413-b79d-17fea5c8fd1c" providerId="ADAL" clId="{070F3C2C-FC2E-482C-A22F-93991605EE24}" dt="2023-11-06T09:36:02.615" v="112" actId="478"/>
          <ac:spMkLst>
            <pc:docMk/>
            <pc:sldMk cId="3767422129" sldId="275"/>
            <ac:spMk id="3" creationId="{BE617F54-526D-5F93-4BDB-91E21F62B137}"/>
          </ac:spMkLst>
        </pc:spChg>
        <pc:spChg chg="mod">
          <ac:chgData name="Simona Holotová" userId="b52520ac-2df7-4413-b79d-17fea5c8fd1c" providerId="ADAL" clId="{070F3C2C-FC2E-482C-A22F-93991605EE24}" dt="2023-11-09T17:32:56.457" v="1736" actId="20577"/>
          <ac:spMkLst>
            <pc:docMk/>
            <pc:sldMk cId="3767422129" sldId="275"/>
            <ac:spMk id="5" creationId="{32BA42B1-919A-E7F6-6007-ECF008E0C60B}"/>
          </ac:spMkLst>
        </pc:spChg>
        <pc:spChg chg="mod">
          <ac:chgData name="Simona Holotová" userId="b52520ac-2df7-4413-b79d-17fea5c8fd1c" providerId="ADAL" clId="{070F3C2C-FC2E-482C-A22F-93991605EE24}" dt="2023-11-09T19:16:33.447" v="3153" actId="1035"/>
          <ac:spMkLst>
            <pc:docMk/>
            <pc:sldMk cId="3767422129" sldId="275"/>
            <ac:spMk id="6" creationId="{C66E7BFD-25C1-6629-2B3E-988BEE351027}"/>
          </ac:spMkLst>
        </pc:spChg>
        <pc:picChg chg="mod">
          <ac:chgData name="Simona Holotová" userId="b52520ac-2df7-4413-b79d-17fea5c8fd1c" providerId="ADAL" clId="{070F3C2C-FC2E-482C-A22F-93991605EE24}" dt="2023-11-07T09:37:56.841" v="1117" actId="1076"/>
          <ac:picMkLst>
            <pc:docMk/>
            <pc:sldMk cId="3767422129" sldId="275"/>
            <ac:picMk id="4" creationId="{FAD731B6-80C9-C588-EA19-AE592090A7B5}"/>
          </ac:picMkLst>
        </pc:picChg>
        <pc:picChg chg="mod">
          <ac:chgData name="Simona Holotová" userId="b52520ac-2df7-4413-b79d-17fea5c8fd1c" providerId="ADAL" clId="{070F3C2C-FC2E-482C-A22F-93991605EE24}" dt="2023-11-07T09:38:04.673" v="1120" actId="1076"/>
          <ac:picMkLst>
            <pc:docMk/>
            <pc:sldMk cId="3767422129" sldId="275"/>
            <ac:picMk id="7" creationId="{B378DEAE-8B6E-C923-45FD-D808FA29268D}"/>
          </ac:picMkLst>
        </pc:picChg>
      </pc:sldChg>
      <pc:sldChg chg="delSp modSp mod ord">
        <pc:chgData name="Simona Holotová" userId="b52520ac-2df7-4413-b79d-17fea5c8fd1c" providerId="ADAL" clId="{070F3C2C-FC2E-482C-A22F-93991605EE24}" dt="2023-11-09T19:16:14.851" v="3140" actId="20577"/>
        <pc:sldMkLst>
          <pc:docMk/>
          <pc:sldMk cId="1133749446" sldId="276"/>
        </pc:sldMkLst>
        <pc:spChg chg="del">
          <ac:chgData name="Simona Holotová" userId="b52520ac-2df7-4413-b79d-17fea5c8fd1c" providerId="ADAL" clId="{070F3C2C-FC2E-482C-A22F-93991605EE24}" dt="2023-11-06T09:35:49.124" v="108" actId="478"/>
          <ac:spMkLst>
            <pc:docMk/>
            <pc:sldMk cId="1133749446" sldId="276"/>
            <ac:spMk id="2" creationId="{12E5CB12-E786-7E21-9C4D-820D04EE0A75}"/>
          </ac:spMkLst>
        </pc:spChg>
        <pc:spChg chg="del">
          <ac:chgData name="Simona Holotová" userId="b52520ac-2df7-4413-b79d-17fea5c8fd1c" providerId="ADAL" clId="{070F3C2C-FC2E-482C-A22F-93991605EE24}" dt="2023-11-06T09:35:47.757" v="107" actId="478"/>
          <ac:spMkLst>
            <pc:docMk/>
            <pc:sldMk cId="1133749446" sldId="276"/>
            <ac:spMk id="3" creationId="{BE617F54-526D-5F93-4BDB-91E21F62B137}"/>
          </ac:spMkLst>
        </pc:spChg>
        <pc:spChg chg="mod">
          <ac:chgData name="Simona Holotová" userId="b52520ac-2df7-4413-b79d-17fea5c8fd1c" providerId="ADAL" clId="{070F3C2C-FC2E-482C-A22F-93991605EE24}" dt="2023-11-09T17:33:20.655" v="1741" actId="20577"/>
          <ac:spMkLst>
            <pc:docMk/>
            <pc:sldMk cId="1133749446" sldId="276"/>
            <ac:spMk id="4" creationId="{66CC3953-EB01-1256-3D6F-BA0A9DBA2C74}"/>
          </ac:spMkLst>
        </pc:spChg>
        <pc:spChg chg="mod">
          <ac:chgData name="Simona Holotová" userId="b52520ac-2df7-4413-b79d-17fea5c8fd1c" providerId="ADAL" clId="{070F3C2C-FC2E-482C-A22F-93991605EE24}" dt="2023-11-09T19:16:14.851" v="3140" actId="20577"/>
          <ac:spMkLst>
            <pc:docMk/>
            <pc:sldMk cId="1133749446" sldId="276"/>
            <ac:spMk id="5" creationId="{AD2BEED6-2B13-42A3-1A85-6F43D5832395}"/>
          </ac:spMkLst>
        </pc:spChg>
      </pc:sldChg>
      <pc:sldChg chg="modSp mod">
        <pc:chgData name="Simona Holotová" userId="b52520ac-2df7-4413-b79d-17fea5c8fd1c" providerId="ADAL" clId="{070F3C2C-FC2E-482C-A22F-93991605EE24}" dt="2023-11-09T20:09:50.706" v="3486" actId="27636"/>
        <pc:sldMkLst>
          <pc:docMk/>
          <pc:sldMk cId="3861502106" sldId="277"/>
        </pc:sldMkLst>
        <pc:spChg chg="mod">
          <ac:chgData name="Simona Holotová" userId="b52520ac-2df7-4413-b79d-17fea5c8fd1c" providerId="ADAL" clId="{070F3C2C-FC2E-482C-A22F-93991605EE24}" dt="2023-11-09T19:13:14.181" v="3106" actId="1035"/>
          <ac:spMkLst>
            <pc:docMk/>
            <pc:sldMk cId="3861502106" sldId="277"/>
            <ac:spMk id="2" creationId="{12E5CB12-E786-7E21-9C4D-820D04EE0A75}"/>
          </ac:spMkLst>
        </pc:spChg>
        <pc:spChg chg="mod">
          <ac:chgData name="Simona Holotová" userId="b52520ac-2df7-4413-b79d-17fea5c8fd1c" providerId="ADAL" clId="{070F3C2C-FC2E-482C-A22F-93991605EE24}" dt="2023-11-09T20:09:50.706" v="3486" actId="27636"/>
          <ac:spMkLst>
            <pc:docMk/>
            <pc:sldMk cId="3861502106" sldId="277"/>
            <ac:spMk id="3" creationId="{BE617F54-526D-5F93-4BDB-91E21F62B137}"/>
          </ac:spMkLst>
        </pc:spChg>
        <pc:picChg chg="mod">
          <ac:chgData name="Simona Holotová" userId="b52520ac-2df7-4413-b79d-17fea5c8fd1c" providerId="ADAL" clId="{070F3C2C-FC2E-482C-A22F-93991605EE24}" dt="2023-11-07T09:56:02.336" v="1292" actId="1076"/>
          <ac:picMkLst>
            <pc:docMk/>
            <pc:sldMk cId="3861502106" sldId="277"/>
            <ac:picMk id="4" creationId="{68CB147A-A51A-65BC-C044-94468D31F05E}"/>
          </ac:picMkLst>
        </pc:picChg>
        <pc:picChg chg="mod">
          <ac:chgData name="Simona Holotová" userId="b52520ac-2df7-4413-b79d-17fea5c8fd1c" providerId="ADAL" clId="{070F3C2C-FC2E-482C-A22F-93991605EE24}" dt="2023-11-07T09:55:59.696" v="1291" actId="14100"/>
          <ac:picMkLst>
            <pc:docMk/>
            <pc:sldMk cId="3861502106" sldId="277"/>
            <ac:picMk id="5" creationId="{2EC8B08E-E263-1915-5472-6796B82D4D7C}"/>
          </ac:picMkLst>
        </pc:picChg>
      </pc:sldChg>
      <pc:sldChg chg="delSp modSp mod modNotesTx">
        <pc:chgData name="Simona Holotová" userId="b52520ac-2df7-4413-b79d-17fea5c8fd1c" providerId="ADAL" clId="{070F3C2C-FC2E-482C-A22F-93991605EE24}" dt="2023-11-09T18:19:06.110" v="2214" actId="20577"/>
        <pc:sldMkLst>
          <pc:docMk/>
          <pc:sldMk cId="2257246958" sldId="278"/>
        </pc:sldMkLst>
        <pc:spChg chg="mod">
          <ac:chgData name="Simona Holotová" userId="b52520ac-2df7-4413-b79d-17fea5c8fd1c" providerId="ADAL" clId="{070F3C2C-FC2E-482C-A22F-93991605EE24}" dt="2023-11-06T09:41:32.575" v="150" actId="108"/>
          <ac:spMkLst>
            <pc:docMk/>
            <pc:sldMk cId="2257246958" sldId="278"/>
            <ac:spMk id="2" creationId="{77FD0162-8112-26EF-BA34-4D0D4DDD2D91}"/>
          </ac:spMkLst>
        </pc:spChg>
        <pc:spChg chg="mod">
          <ac:chgData name="Simona Holotová" userId="b52520ac-2df7-4413-b79d-17fea5c8fd1c" providerId="ADAL" clId="{070F3C2C-FC2E-482C-A22F-93991605EE24}" dt="2023-11-09T18:13:14.807" v="2131" actId="115"/>
          <ac:spMkLst>
            <pc:docMk/>
            <pc:sldMk cId="2257246958" sldId="278"/>
            <ac:spMk id="3" creationId="{09CC315E-DF34-86DE-B56E-9A2E7D03531C}"/>
          </ac:spMkLst>
        </pc:spChg>
        <pc:picChg chg="del mod">
          <ac:chgData name="Simona Holotová" userId="b52520ac-2df7-4413-b79d-17fea5c8fd1c" providerId="ADAL" clId="{070F3C2C-FC2E-482C-A22F-93991605EE24}" dt="2023-11-07T09:11:25.779" v="914" actId="21"/>
          <ac:picMkLst>
            <pc:docMk/>
            <pc:sldMk cId="2257246958" sldId="278"/>
            <ac:picMk id="1028" creationId="{34F5B602-B978-0421-9988-FD4725914C78}"/>
          </ac:picMkLst>
        </pc:picChg>
      </pc:sldChg>
      <pc:sldChg chg="modSp del mod modNotesTx">
        <pc:chgData name="Simona Holotová" userId="b52520ac-2df7-4413-b79d-17fea5c8fd1c" providerId="ADAL" clId="{070F3C2C-FC2E-482C-A22F-93991605EE24}" dt="2023-11-09T20:02:40.659" v="3363" actId="47"/>
        <pc:sldMkLst>
          <pc:docMk/>
          <pc:sldMk cId="3801848420" sldId="279"/>
        </pc:sldMkLst>
        <pc:spChg chg="mod">
          <ac:chgData name="Simona Holotová" userId="b52520ac-2df7-4413-b79d-17fea5c8fd1c" providerId="ADAL" clId="{070F3C2C-FC2E-482C-A22F-93991605EE24}" dt="2023-11-06T09:41:59.856" v="153" actId="108"/>
          <ac:spMkLst>
            <pc:docMk/>
            <pc:sldMk cId="3801848420" sldId="279"/>
            <ac:spMk id="2" creationId="{A9A9EABF-C265-1F8C-606B-024ECF42A9DA}"/>
          </ac:spMkLst>
        </pc:spChg>
      </pc:sldChg>
      <pc:sldChg chg="delSp modSp mod modNotesTx">
        <pc:chgData name="Simona Holotová" userId="b52520ac-2df7-4413-b79d-17fea5c8fd1c" providerId="ADAL" clId="{070F3C2C-FC2E-482C-A22F-93991605EE24}" dt="2023-11-09T17:50:05.206" v="1842" actId="20577"/>
        <pc:sldMkLst>
          <pc:docMk/>
          <pc:sldMk cId="426605660" sldId="280"/>
        </pc:sldMkLst>
        <pc:spChg chg="del">
          <ac:chgData name="Simona Holotová" userId="b52520ac-2df7-4413-b79d-17fea5c8fd1c" providerId="ADAL" clId="{070F3C2C-FC2E-482C-A22F-93991605EE24}" dt="2023-11-06T09:36:41.397" v="119" actId="478"/>
          <ac:spMkLst>
            <pc:docMk/>
            <pc:sldMk cId="426605660" sldId="280"/>
            <ac:spMk id="2" creationId="{12E5CB12-E786-7E21-9C4D-820D04EE0A75}"/>
          </ac:spMkLst>
        </pc:spChg>
        <pc:spChg chg="del">
          <ac:chgData name="Simona Holotová" userId="b52520ac-2df7-4413-b79d-17fea5c8fd1c" providerId="ADAL" clId="{070F3C2C-FC2E-482C-A22F-93991605EE24}" dt="2023-11-06T09:36:44.691" v="120" actId="478"/>
          <ac:spMkLst>
            <pc:docMk/>
            <pc:sldMk cId="426605660" sldId="280"/>
            <ac:spMk id="3" creationId="{BE617F54-526D-5F93-4BDB-91E21F62B137}"/>
          </ac:spMkLst>
        </pc:spChg>
        <pc:spChg chg="mod">
          <ac:chgData name="Simona Holotová" userId="b52520ac-2df7-4413-b79d-17fea5c8fd1c" providerId="ADAL" clId="{070F3C2C-FC2E-482C-A22F-93991605EE24}" dt="2023-11-09T17:46:48.119" v="1807" actId="1035"/>
          <ac:spMkLst>
            <pc:docMk/>
            <pc:sldMk cId="426605660" sldId="280"/>
            <ac:spMk id="4" creationId="{AD2A6C16-9C4F-DA22-CBD2-FDD44E538FB3}"/>
          </ac:spMkLst>
        </pc:spChg>
        <pc:spChg chg="mod">
          <ac:chgData name="Simona Holotová" userId="b52520ac-2df7-4413-b79d-17fea5c8fd1c" providerId="ADAL" clId="{070F3C2C-FC2E-482C-A22F-93991605EE24}" dt="2023-11-09T17:50:05.206" v="1842" actId="20577"/>
          <ac:spMkLst>
            <pc:docMk/>
            <pc:sldMk cId="426605660" sldId="280"/>
            <ac:spMk id="5" creationId="{9AEC6A83-4997-6018-2233-432DE8743E74}"/>
          </ac:spMkLst>
        </pc:spChg>
        <pc:picChg chg="mod">
          <ac:chgData name="Simona Holotová" userId="b52520ac-2df7-4413-b79d-17fea5c8fd1c" providerId="ADAL" clId="{070F3C2C-FC2E-482C-A22F-93991605EE24}" dt="2023-11-07T09:41:23.800" v="1174" actId="1076"/>
          <ac:picMkLst>
            <pc:docMk/>
            <pc:sldMk cId="426605660" sldId="280"/>
            <ac:picMk id="6" creationId="{EED9ED47-CB94-4FC5-7928-D4B01A70C833}"/>
          </ac:picMkLst>
        </pc:picChg>
        <pc:picChg chg="mod">
          <ac:chgData name="Simona Holotová" userId="b52520ac-2df7-4413-b79d-17fea5c8fd1c" providerId="ADAL" clId="{070F3C2C-FC2E-482C-A22F-93991605EE24}" dt="2023-11-07T09:41:23.800" v="1174" actId="1076"/>
          <ac:picMkLst>
            <pc:docMk/>
            <pc:sldMk cId="426605660" sldId="280"/>
            <ac:picMk id="7" creationId="{715713AC-53EC-3D5D-C8B4-D49D529F7AE9}"/>
          </ac:picMkLst>
        </pc:picChg>
        <pc:picChg chg="mod">
          <ac:chgData name="Simona Holotová" userId="b52520ac-2df7-4413-b79d-17fea5c8fd1c" providerId="ADAL" clId="{070F3C2C-FC2E-482C-A22F-93991605EE24}" dt="2023-11-09T17:46:40.606" v="1794" actId="1076"/>
          <ac:picMkLst>
            <pc:docMk/>
            <pc:sldMk cId="426605660" sldId="280"/>
            <ac:picMk id="8" creationId="{B66F71D3-163A-8E16-04EB-8284F02A1BA6}"/>
          </ac:picMkLst>
        </pc:picChg>
      </pc:sldChg>
      <pc:sldChg chg="delSp modSp mod">
        <pc:chgData name="Simona Holotová" userId="b52520ac-2df7-4413-b79d-17fea5c8fd1c" providerId="ADAL" clId="{070F3C2C-FC2E-482C-A22F-93991605EE24}" dt="2023-11-09T19:17:35.462" v="3165" actId="20577"/>
        <pc:sldMkLst>
          <pc:docMk/>
          <pc:sldMk cId="837018463" sldId="281"/>
        </pc:sldMkLst>
        <pc:spChg chg="del mod">
          <ac:chgData name="Simona Holotová" userId="b52520ac-2df7-4413-b79d-17fea5c8fd1c" providerId="ADAL" clId="{070F3C2C-FC2E-482C-A22F-93991605EE24}" dt="2023-11-06T09:36:31.860" v="117" actId="478"/>
          <ac:spMkLst>
            <pc:docMk/>
            <pc:sldMk cId="837018463" sldId="281"/>
            <ac:spMk id="2" creationId="{12E5CB12-E786-7E21-9C4D-820D04EE0A75}"/>
          </ac:spMkLst>
        </pc:spChg>
        <pc:spChg chg="del">
          <ac:chgData name="Simona Holotová" userId="b52520ac-2df7-4413-b79d-17fea5c8fd1c" providerId="ADAL" clId="{070F3C2C-FC2E-482C-A22F-93991605EE24}" dt="2023-11-06T09:36:32.867" v="118" actId="478"/>
          <ac:spMkLst>
            <pc:docMk/>
            <pc:sldMk cId="837018463" sldId="281"/>
            <ac:spMk id="3" creationId="{BE617F54-526D-5F93-4BDB-91E21F62B137}"/>
          </ac:spMkLst>
        </pc:spChg>
        <pc:spChg chg="mod">
          <ac:chgData name="Simona Holotová" userId="b52520ac-2df7-4413-b79d-17fea5c8fd1c" providerId="ADAL" clId="{070F3C2C-FC2E-482C-A22F-93991605EE24}" dt="2023-11-09T17:34:15.123" v="1747" actId="20577"/>
          <ac:spMkLst>
            <pc:docMk/>
            <pc:sldMk cId="837018463" sldId="281"/>
            <ac:spMk id="4" creationId="{D813A9B0-02EE-52DE-A391-1419BCB31FCC}"/>
          </ac:spMkLst>
        </pc:spChg>
        <pc:spChg chg="mod">
          <ac:chgData name="Simona Holotová" userId="b52520ac-2df7-4413-b79d-17fea5c8fd1c" providerId="ADAL" clId="{070F3C2C-FC2E-482C-A22F-93991605EE24}" dt="2023-11-09T19:17:35.462" v="3165" actId="20577"/>
          <ac:spMkLst>
            <pc:docMk/>
            <pc:sldMk cId="837018463" sldId="281"/>
            <ac:spMk id="5" creationId="{F813D525-20F7-FB87-0A3B-AB3B4B8E33F7}"/>
          </ac:spMkLst>
        </pc:spChg>
        <pc:picChg chg="mod">
          <ac:chgData name="Simona Holotová" userId="b52520ac-2df7-4413-b79d-17fea5c8fd1c" providerId="ADAL" clId="{070F3C2C-FC2E-482C-A22F-93991605EE24}" dt="2023-11-06T09:38:55.182" v="138" actId="1076"/>
          <ac:picMkLst>
            <pc:docMk/>
            <pc:sldMk cId="837018463" sldId="281"/>
            <ac:picMk id="6" creationId="{A752796C-A4B0-5F35-8F8B-C57345FC2EFA}"/>
          </ac:picMkLst>
        </pc:picChg>
        <pc:picChg chg="mod">
          <ac:chgData name="Simona Holotová" userId="b52520ac-2df7-4413-b79d-17fea5c8fd1c" providerId="ADAL" clId="{070F3C2C-FC2E-482C-A22F-93991605EE24}" dt="2023-11-06T09:38:58.911" v="139" actId="14100"/>
          <ac:picMkLst>
            <pc:docMk/>
            <pc:sldMk cId="837018463" sldId="281"/>
            <ac:picMk id="7" creationId="{04D5C75A-094A-BBD7-640B-F48386474529}"/>
          </ac:picMkLst>
        </pc:picChg>
      </pc:sldChg>
      <pc:sldChg chg="addSp delSp modSp mod setBg">
        <pc:chgData name="Simona Holotová" userId="b52520ac-2df7-4413-b79d-17fea5c8fd1c" providerId="ADAL" clId="{070F3C2C-FC2E-482C-A22F-93991605EE24}" dt="2023-11-07T09:41:10.229" v="1173" actId="26606"/>
        <pc:sldMkLst>
          <pc:docMk/>
          <pc:sldMk cId="640172176" sldId="282"/>
        </pc:sldMkLst>
        <pc:spChg chg="del">
          <ac:chgData name="Simona Holotová" userId="b52520ac-2df7-4413-b79d-17fea5c8fd1c" providerId="ADAL" clId="{070F3C2C-FC2E-482C-A22F-93991605EE24}" dt="2023-11-06T09:36:48.849" v="121" actId="478"/>
          <ac:spMkLst>
            <pc:docMk/>
            <pc:sldMk cId="640172176" sldId="282"/>
            <ac:spMk id="2" creationId="{12E5CB12-E786-7E21-9C4D-820D04EE0A75}"/>
          </ac:spMkLst>
        </pc:spChg>
        <pc:spChg chg="del">
          <ac:chgData name="Simona Holotová" userId="b52520ac-2df7-4413-b79d-17fea5c8fd1c" providerId="ADAL" clId="{070F3C2C-FC2E-482C-A22F-93991605EE24}" dt="2023-11-06T09:36:50.572" v="122" actId="478"/>
          <ac:spMkLst>
            <pc:docMk/>
            <pc:sldMk cId="640172176" sldId="282"/>
            <ac:spMk id="3" creationId="{BE617F54-526D-5F93-4BDB-91E21F62B137}"/>
          </ac:spMkLst>
        </pc:spChg>
        <pc:spChg chg="add">
          <ac:chgData name="Simona Holotová" userId="b52520ac-2df7-4413-b79d-17fea5c8fd1c" providerId="ADAL" clId="{070F3C2C-FC2E-482C-A22F-93991605EE24}" dt="2023-11-07T09:41:10.229" v="1173" actId="26606"/>
          <ac:spMkLst>
            <pc:docMk/>
            <pc:sldMk cId="640172176" sldId="282"/>
            <ac:spMk id="11" creationId="{262ABC4B-37D8-4218-BDD8-6DF6A00C0C80}"/>
          </ac:spMkLst>
        </pc:spChg>
        <pc:picChg chg="mod">
          <ac:chgData name="Simona Holotová" userId="b52520ac-2df7-4413-b79d-17fea5c8fd1c" providerId="ADAL" clId="{070F3C2C-FC2E-482C-A22F-93991605EE24}" dt="2023-11-07T09:41:10.229" v="1173" actId="26606"/>
          <ac:picMkLst>
            <pc:docMk/>
            <pc:sldMk cId="640172176" sldId="282"/>
            <ac:picMk id="4" creationId="{410A7124-5DD2-99A0-1C40-1CD71AEE2F31}"/>
          </ac:picMkLst>
        </pc:picChg>
        <pc:picChg chg="mod ord">
          <ac:chgData name="Simona Holotová" userId="b52520ac-2df7-4413-b79d-17fea5c8fd1c" providerId="ADAL" clId="{070F3C2C-FC2E-482C-A22F-93991605EE24}" dt="2023-11-07T09:41:10.229" v="1173" actId="26606"/>
          <ac:picMkLst>
            <pc:docMk/>
            <pc:sldMk cId="640172176" sldId="282"/>
            <ac:picMk id="5" creationId="{A7B36440-6540-D0C4-79D3-6712FC7EDF29}"/>
          </ac:picMkLst>
        </pc:picChg>
        <pc:picChg chg="mod">
          <ac:chgData name="Simona Holotová" userId="b52520ac-2df7-4413-b79d-17fea5c8fd1c" providerId="ADAL" clId="{070F3C2C-FC2E-482C-A22F-93991605EE24}" dt="2023-11-07T09:41:10.229" v="1173" actId="26606"/>
          <ac:picMkLst>
            <pc:docMk/>
            <pc:sldMk cId="640172176" sldId="282"/>
            <ac:picMk id="6" creationId="{7A216665-A6EC-14B2-A7F7-32DFDA5947CA}"/>
          </ac:picMkLst>
        </pc:picChg>
      </pc:sldChg>
      <pc:sldChg chg="modSp del mod">
        <pc:chgData name="Simona Holotová" userId="b52520ac-2df7-4413-b79d-17fea5c8fd1c" providerId="ADAL" clId="{070F3C2C-FC2E-482C-A22F-93991605EE24}" dt="2023-11-09T19:19:41.168" v="3170" actId="47"/>
        <pc:sldMkLst>
          <pc:docMk/>
          <pc:sldMk cId="1500706757" sldId="283"/>
        </pc:sldMkLst>
        <pc:spChg chg="mod">
          <ac:chgData name="Simona Holotová" userId="b52520ac-2df7-4413-b79d-17fea5c8fd1c" providerId="ADAL" clId="{070F3C2C-FC2E-482C-A22F-93991605EE24}" dt="2023-11-06T09:42:58.319" v="162" actId="108"/>
          <ac:spMkLst>
            <pc:docMk/>
            <pc:sldMk cId="1500706757" sldId="283"/>
            <ac:spMk id="2" creationId="{12E5CB12-E786-7E21-9C4D-820D04EE0A75}"/>
          </ac:spMkLst>
        </pc:spChg>
      </pc:sldChg>
      <pc:sldChg chg="addSp delSp modSp mod">
        <pc:chgData name="Simona Holotová" userId="b52520ac-2df7-4413-b79d-17fea5c8fd1c" providerId="ADAL" clId="{070F3C2C-FC2E-482C-A22F-93991605EE24}" dt="2023-11-09T17:50:35.384" v="1850" actId="1076"/>
        <pc:sldMkLst>
          <pc:docMk/>
          <pc:sldMk cId="1044522945" sldId="284"/>
        </pc:sldMkLst>
        <pc:spChg chg="mod">
          <ac:chgData name="Simona Holotová" userId="b52520ac-2df7-4413-b79d-17fea5c8fd1c" providerId="ADAL" clId="{070F3C2C-FC2E-482C-A22F-93991605EE24}" dt="2023-11-09T17:50:35.384" v="1850" actId="1076"/>
          <ac:spMkLst>
            <pc:docMk/>
            <pc:sldMk cId="1044522945" sldId="284"/>
            <ac:spMk id="2" creationId="{12E5CB12-E786-7E21-9C4D-820D04EE0A75}"/>
          </ac:spMkLst>
        </pc:spChg>
        <pc:spChg chg="del">
          <ac:chgData name="Simona Holotová" userId="b52520ac-2df7-4413-b79d-17fea5c8fd1c" providerId="ADAL" clId="{070F3C2C-FC2E-482C-A22F-93991605EE24}" dt="2023-11-09T17:50:15.420" v="1843" actId="478"/>
          <ac:spMkLst>
            <pc:docMk/>
            <pc:sldMk cId="1044522945" sldId="284"/>
            <ac:spMk id="3" creationId="{BE617F54-526D-5F93-4BDB-91E21F62B137}"/>
          </ac:spMkLst>
        </pc:spChg>
        <pc:spChg chg="add mod">
          <ac:chgData name="Simona Holotová" userId="b52520ac-2df7-4413-b79d-17fea5c8fd1c" providerId="ADAL" clId="{070F3C2C-FC2E-482C-A22F-93991605EE24}" dt="2023-11-09T17:50:32.239" v="1849" actId="1076"/>
          <ac:spMkLst>
            <pc:docMk/>
            <pc:sldMk cId="1044522945" sldId="284"/>
            <ac:spMk id="4" creationId="{F3EF8192-F738-52D6-F558-18BFB59BC910}"/>
          </ac:spMkLst>
        </pc:spChg>
        <pc:picChg chg="add mod">
          <ac:chgData name="Simona Holotová" userId="b52520ac-2df7-4413-b79d-17fea5c8fd1c" providerId="ADAL" clId="{070F3C2C-FC2E-482C-A22F-93991605EE24}" dt="2023-11-09T17:50:21.495" v="1846" actId="1076"/>
          <ac:picMkLst>
            <pc:docMk/>
            <pc:sldMk cId="1044522945" sldId="284"/>
            <ac:picMk id="5" creationId="{58CD5C8C-4D2B-D3EA-0A56-B1C4DDC7E5BF}"/>
          </ac:picMkLst>
        </pc:picChg>
      </pc:sldChg>
      <pc:sldChg chg="del">
        <pc:chgData name="Simona Holotová" userId="b52520ac-2df7-4413-b79d-17fea5c8fd1c" providerId="ADAL" clId="{070F3C2C-FC2E-482C-A22F-93991605EE24}" dt="2023-11-09T17:50:44.877" v="1851" actId="47"/>
        <pc:sldMkLst>
          <pc:docMk/>
          <pc:sldMk cId="3569443667" sldId="285"/>
        </pc:sldMkLst>
      </pc:sldChg>
      <pc:sldChg chg="del">
        <pc:chgData name="Simona Holotová" userId="b52520ac-2df7-4413-b79d-17fea5c8fd1c" providerId="ADAL" clId="{070F3C2C-FC2E-482C-A22F-93991605EE24}" dt="2023-11-09T17:50:46.299" v="1852" actId="47"/>
        <pc:sldMkLst>
          <pc:docMk/>
          <pc:sldMk cId="2188366055" sldId="286"/>
        </pc:sldMkLst>
      </pc:sldChg>
      <pc:sldChg chg="delSp modSp mod">
        <pc:chgData name="Simona Holotová" userId="b52520ac-2df7-4413-b79d-17fea5c8fd1c" providerId="ADAL" clId="{070F3C2C-FC2E-482C-A22F-93991605EE24}" dt="2023-11-06T09:38:37.213" v="134" actId="1036"/>
        <pc:sldMkLst>
          <pc:docMk/>
          <pc:sldMk cId="673385363" sldId="287"/>
        </pc:sldMkLst>
        <pc:spChg chg="del">
          <ac:chgData name="Simona Holotová" userId="b52520ac-2df7-4413-b79d-17fea5c8fd1c" providerId="ADAL" clId="{070F3C2C-FC2E-482C-A22F-93991605EE24}" dt="2023-11-06T09:35:54.627" v="109" actId="478"/>
          <ac:spMkLst>
            <pc:docMk/>
            <pc:sldMk cId="673385363" sldId="287"/>
            <ac:spMk id="2" creationId="{3BBCD861-081C-EEAB-C306-25199D0B72E3}"/>
          </ac:spMkLst>
        </pc:spChg>
        <pc:spChg chg="del">
          <ac:chgData name="Simona Holotová" userId="b52520ac-2df7-4413-b79d-17fea5c8fd1c" providerId="ADAL" clId="{070F3C2C-FC2E-482C-A22F-93991605EE24}" dt="2023-11-06T09:35:55.865" v="110" actId="478"/>
          <ac:spMkLst>
            <pc:docMk/>
            <pc:sldMk cId="673385363" sldId="287"/>
            <ac:spMk id="3" creationId="{CE9A264C-F5C8-EEE1-9BFB-96D43B11D3C8}"/>
          </ac:spMkLst>
        </pc:spChg>
        <pc:picChg chg="mod">
          <ac:chgData name="Simona Holotová" userId="b52520ac-2df7-4413-b79d-17fea5c8fd1c" providerId="ADAL" clId="{070F3C2C-FC2E-482C-A22F-93991605EE24}" dt="2023-11-06T09:38:37.213" v="134" actId="1036"/>
          <ac:picMkLst>
            <pc:docMk/>
            <pc:sldMk cId="673385363" sldId="287"/>
            <ac:picMk id="4" creationId="{6F6F2E29-9BC0-634E-A8A3-8F5D4DCD5F76}"/>
          </ac:picMkLst>
        </pc:picChg>
        <pc:picChg chg="mod">
          <ac:chgData name="Simona Holotová" userId="b52520ac-2df7-4413-b79d-17fea5c8fd1c" providerId="ADAL" clId="{070F3C2C-FC2E-482C-A22F-93991605EE24}" dt="2023-11-06T09:38:33.791" v="132" actId="1076"/>
          <ac:picMkLst>
            <pc:docMk/>
            <pc:sldMk cId="673385363" sldId="287"/>
            <ac:picMk id="5" creationId="{B835176F-F591-61D7-33DF-3152573E7EFF}"/>
          </ac:picMkLst>
        </pc:picChg>
      </pc:sldChg>
      <pc:sldChg chg="modSp mod">
        <pc:chgData name="Simona Holotová" userId="b52520ac-2df7-4413-b79d-17fea5c8fd1c" providerId="ADAL" clId="{070F3C2C-FC2E-482C-A22F-93991605EE24}" dt="2023-11-09T20:01:39.796" v="3360"/>
        <pc:sldMkLst>
          <pc:docMk/>
          <pc:sldMk cId="0" sldId="288"/>
        </pc:sldMkLst>
        <pc:spChg chg="mod">
          <ac:chgData name="Simona Holotová" userId="b52520ac-2df7-4413-b79d-17fea5c8fd1c" providerId="ADAL" clId="{070F3C2C-FC2E-482C-A22F-93991605EE24}" dt="2023-11-09T20:01:39.796" v="3360"/>
          <ac:spMkLst>
            <pc:docMk/>
            <pc:sldMk cId="0" sldId="288"/>
            <ac:spMk id="3" creationId="{00000000-0000-0000-0000-000000000000}"/>
          </ac:spMkLst>
        </pc:spChg>
        <pc:spChg chg="mod">
          <ac:chgData name="Simona Holotová" userId="b52520ac-2df7-4413-b79d-17fea5c8fd1c" providerId="ADAL" clId="{070F3C2C-FC2E-482C-A22F-93991605EE24}" dt="2023-11-09T18:20:20.434" v="2220" actId="790"/>
          <ac:spMkLst>
            <pc:docMk/>
            <pc:sldMk cId="0" sldId="288"/>
            <ac:spMk id="4" creationId="{00000000-0000-0000-0000-000000000000}"/>
          </ac:spMkLst>
        </pc:spChg>
        <pc:picChg chg="mod">
          <ac:chgData name="Simona Holotová" userId="b52520ac-2df7-4413-b79d-17fea5c8fd1c" providerId="ADAL" clId="{070F3C2C-FC2E-482C-A22F-93991605EE24}" dt="2023-11-07T08:49:22.352" v="612" actId="1036"/>
          <ac:picMkLst>
            <pc:docMk/>
            <pc:sldMk cId="0" sldId="288"/>
            <ac:picMk id="14338" creationId="{00000000-0000-0000-0000-000000000000}"/>
          </ac:picMkLst>
        </pc:picChg>
      </pc:sldChg>
      <pc:sldChg chg="delSp modSp mod">
        <pc:chgData name="Simona Holotová" userId="b52520ac-2df7-4413-b79d-17fea5c8fd1c" providerId="ADAL" clId="{070F3C2C-FC2E-482C-A22F-93991605EE24}" dt="2023-11-09T19:56:06.072" v="3288" actId="20577"/>
        <pc:sldMkLst>
          <pc:docMk/>
          <pc:sldMk cId="0" sldId="289"/>
        </pc:sldMkLst>
        <pc:spChg chg="mod">
          <ac:chgData name="Simona Holotová" userId="b52520ac-2df7-4413-b79d-17fea5c8fd1c" providerId="ADAL" clId="{070F3C2C-FC2E-482C-A22F-93991605EE24}" dt="2023-11-09T19:54:57.899" v="3237" actId="20577"/>
          <ac:spMkLst>
            <pc:docMk/>
            <pc:sldMk cId="0" sldId="289"/>
            <ac:spMk id="3" creationId="{00000000-0000-0000-0000-000000000000}"/>
          </ac:spMkLst>
        </pc:spChg>
        <pc:spChg chg="mod">
          <ac:chgData name="Simona Holotová" userId="b52520ac-2df7-4413-b79d-17fea5c8fd1c" providerId="ADAL" clId="{070F3C2C-FC2E-482C-A22F-93991605EE24}" dt="2023-11-09T18:08:20.866" v="2087" actId="1076"/>
          <ac:spMkLst>
            <pc:docMk/>
            <pc:sldMk cId="0" sldId="289"/>
            <ac:spMk id="4" creationId="{00000000-0000-0000-0000-000000000000}"/>
          </ac:spMkLst>
        </pc:spChg>
        <pc:spChg chg="mod">
          <ac:chgData name="Simona Holotová" userId="b52520ac-2df7-4413-b79d-17fea5c8fd1c" providerId="ADAL" clId="{070F3C2C-FC2E-482C-A22F-93991605EE24}" dt="2023-11-09T19:56:06.072" v="3288" actId="20577"/>
          <ac:spMkLst>
            <pc:docMk/>
            <pc:sldMk cId="0" sldId="289"/>
            <ac:spMk id="16389" creationId="{00000000-0000-0000-0000-000000000000}"/>
          </ac:spMkLst>
        </pc:spChg>
        <pc:spChg chg="del mod">
          <ac:chgData name="Simona Holotová" userId="b52520ac-2df7-4413-b79d-17fea5c8fd1c" providerId="ADAL" clId="{070F3C2C-FC2E-482C-A22F-93991605EE24}" dt="2023-11-09T18:08:12.408" v="2084" actId="21"/>
          <ac:spMkLst>
            <pc:docMk/>
            <pc:sldMk cId="0" sldId="289"/>
            <ac:spMk id="16390" creationId="{00000000-0000-0000-0000-000000000000}"/>
          </ac:spMkLst>
        </pc:spChg>
      </pc:sldChg>
      <pc:sldChg chg="addSp modSp mod ord">
        <pc:chgData name="Simona Holotová" userId="b52520ac-2df7-4413-b79d-17fea5c8fd1c" providerId="ADAL" clId="{070F3C2C-FC2E-482C-A22F-93991605EE24}" dt="2023-11-09T19:57:33.204" v="3305" actId="20577"/>
        <pc:sldMkLst>
          <pc:docMk/>
          <pc:sldMk cId="0" sldId="290"/>
        </pc:sldMkLst>
        <pc:spChg chg="mod">
          <ac:chgData name="Simona Holotová" userId="b52520ac-2df7-4413-b79d-17fea5c8fd1c" providerId="ADAL" clId="{070F3C2C-FC2E-482C-A22F-93991605EE24}" dt="2023-11-09T19:57:33.204" v="3305" actId="20577"/>
          <ac:spMkLst>
            <pc:docMk/>
            <pc:sldMk cId="0" sldId="290"/>
            <ac:spMk id="4" creationId="{00000000-0000-0000-0000-000000000000}"/>
          </ac:spMkLst>
        </pc:spChg>
        <pc:picChg chg="add mod">
          <ac:chgData name="Simona Holotová" userId="b52520ac-2df7-4413-b79d-17fea5c8fd1c" providerId="ADAL" clId="{070F3C2C-FC2E-482C-A22F-93991605EE24}" dt="2023-11-07T09:25:46.775" v="1001"/>
          <ac:picMkLst>
            <pc:docMk/>
            <pc:sldMk cId="0" sldId="290"/>
            <ac:picMk id="4098" creationId="{16FA2F9D-2044-C61A-A2AC-162B77826FDD}"/>
          </ac:picMkLst>
        </pc:picChg>
      </pc:sldChg>
      <pc:sldChg chg="addSp delSp modSp mod">
        <pc:chgData name="Simona Holotová" userId="b52520ac-2df7-4413-b79d-17fea5c8fd1c" providerId="ADAL" clId="{070F3C2C-FC2E-482C-A22F-93991605EE24}" dt="2023-11-09T20:00:23.171" v="3326" actId="20577"/>
        <pc:sldMkLst>
          <pc:docMk/>
          <pc:sldMk cId="0" sldId="291"/>
        </pc:sldMkLst>
        <pc:spChg chg="add del mod">
          <ac:chgData name="Simona Holotová" userId="b52520ac-2df7-4413-b79d-17fea5c8fd1c" providerId="ADAL" clId="{070F3C2C-FC2E-482C-A22F-93991605EE24}" dt="2023-11-09T18:08:46.164" v="2089"/>
          <ac:spMkLst>
            <pc:docMk/>
            <pc:sldMk cId="0" sldId="291"/>
            <ac:spMk id="2" creationId="{F10BD2B1-66A3-02BF-D17C-3579E302FA9A}"/>
          </ac:spMkLst>
        </pc:spChg>
        <pc:spChg chg="mod">
          <ac:chgData name="Simona Holotová" userId="b52520ac-2df7-4413-b79d-17fea5c8fd1c" providerId="ADAL" clId="{070F3C2C-FC2E-482C-A22F-93991605EE24}" dt="2023-11-09T20:00:23.171" v="3326" actId="20577"/>
          <ac:spMkLst>
            <pc:docMk/>
            <pc:sldMk cId="0" sldId="291"/>
            <ac:spMk id="4" creationId="{00000000-0000-0000-0000-000000000000}"/>
          </ac:spMkLst>
        </pc:spChg>
      </pc:sldChg>
      <pc:sldChg chg="addSp delSp modSp mod ord modShow chgLayout">
        <pc:chgData name="Simona Holotová" userId="b52520ac-2df7-4413-b79d-17fea5c8fd1c" providerId="ADAL" clId="{070F3C2C-FC2E-482C-A22F-93991605EE24}" dt="2023-11-09T20:00:48.200" v="3339" actId="20577"/>
        <pc:sldMkLst>
          <pc:docMk/>
          <pc:sldMk cId="0" sldId="292"/>
        </pc:sldMkLst>
        <pc:spChg chg="add del mod">
          <ac:chgData name="Simona Holotová" userId="b52520ac-2df7-4413-b79d-17fea5c8fd1c" providerId="ADAL" clId="{070F3C2C-FC2E-482C-A22F-93991605EE24}" dt="2023-11-07T08:56:29.549" v="776" actId="6264"/>
          <ac:spMkLst>
            <pc:docMk/>
            <pc:sldMk cId="0" sldId="292"/>
            <ac:spMk id="2" creationId="{22288914-A078-A2BA-0440-9DA9E8EF2C28}"/>
          </ac:spMkLst>
        </pc:spChg>
        <pc:spChg chg="add del">
          <ac:chgData name="Simona Holotová" userId="b52520ac-2df7-4413-b79d-17fea5c8fd1c" providerId="ADAL" clId="{070F3C2C-FC2E-482C-A22F-93991605EE24}" dt="2023-11-09T17:27:28.189" v="1699" actId="478"/>
          <ac:spMkLst>
            <pc:docMk/>
            <pc:sldMk cId="0" sldId="292"/>
            <ac:spMk id="2" creationId="{49E5CEDD-4026-AEBE-2077-369451C883D4}"/>
          </ac:spMkLst>
        </pc:spChg>
        <pc:spChg chg="mod ord">
          <ac:chgData name="Simona Holotová" userId="b52520ac-2df7-4413-b79d-17fea5c8fd1c" providerId="ADAL" clId="{070F3C2C-FC2E-482C-A22F-93991605EE24}" dt="2023-11-09T18:16:57.989" v="2188" actId="255"/>
          <ac:spMkLst>
            <pc:docMk/>
            <pc:sldMk cId="0" sldId="292"/>
            <ac:spMk id="3" creationId="{00000000-0000-0000-0000-000000000000}"/>
          </ac:spMkLst>
        </pc:spChg>
        <pc:spChg chg="mod">
          <ac:chgData name="Simona Holotová" userId="b52520ac-2df7-4413-b79d-17fea5c8fd1c" providerId="ADAL" clId="{070F3C2C-FC2E-482C-A22F-93991605EE24}" dt="2023-11-09T20:00:48.200" v="3339" actId="20577"/>
          <ac:spMkLst>
            <pc:docMk/>
            <pc:sldMk cId="0" sldId="292"/>
            <ac:spMk id="4" creationId="{00000000-0000-0000-0000-000000000000}"/>
          </ac:spMkLst>
        </pc:spChg>
        <pc:spChg chg="add del mod ord">
          <ac:chgData name="Simona Holotová" userId="b52520ac-2df7-4413-b79d-17fea5c8fd1c" providerId="ADAL" clId="{070F3C2C-FC2E-482C-A22F-93991605EE24}" dt="2023-11-07T08:56:29.549" v="776" actId="6264"/>
          <ac:spMkLst>
            <pc:docMk/>
            <pc:sldMk cId="0" sldId="292"/>
            <ac:spMk id="5" creationId="{A834F249-12AF-BB40-EF72-D9E2084A6733}"/>
          </ac:spMkLst>
        </pc:spChg>
        <pc:picChg chg="mod">
          <ac:chgData name="Simona Holotová" userId="b52520ac-2df7-4413-b79d-17fea5c8fd1c" providerId="ADAL" clId="{070F3C2C-FC2E-482C-A22F-93991605EE24}" dt="2023-11-07T08:48:32.706" v="594" actId="1076"/>
          <ac:picMkLst>
            <pc:docMk/>
            <pc:sldMk cId="0" sldId="292"/>
            <ac:picMk id="19458" creationId="{00000000-0000-0000-0000-000000000000}"/>
          </ac:picMkLst>
        </pc:picChg>
      </pc:sldChg>
      <pc:sldChg chg="modSp mod ord modNotesTx">
        <pc:chgData name="Simona Holotová" userId="b52520ac-2df7-4413-b79d-17fea5c8fd1c" providerId="ADAL" clId="{070F3C2C-FC2E-482C-A22F-93991605EE24}" dt="2023-11-09T20:04:47.874" v="3437" actId="20577"/>
        <pc:sldMkLst>
          <pc:docMk/>
          <pc:sldMk cId="0" sldId="293"/>
        </pc:sldMkLst>
        <pc:spChg chg="mod">
          <ac:chgData name="Simona Holotová" userId="b52520ac-2df7-4413-b79d-17fea5c8fd1c" providerId="ADAL" clId="{070F3C2C-FC2E-482C-A22F-93991605EE24}" dt="2023-11-09T20:04:47.874" v="3437" actId="20577"/>
          <ac:spMkLst>
            <pc:docMk/>
            <pc:sldMk cId="0" sldId="293"/>
            <ac:spMk id="3" creationId="{00000000-0000-0000-0000-000000000000}"/>
          </ac:spMkLst>
        </pc:spChg>
        <pc:spChg chg="mod">
          <ac:chgData name="Simona Holotová" userId="b52520ac-2df7-4413-b79d-17fea5c8fd1c" providerId="ADAL" clId="{070F3C2C-FC2E-482C-A22F-93991605EE24}" dt="2023-11-09T17:28:37.253" v="1707"/>
          <ac:spMkLst>
            <pc:docMk/>
            <pc:sldMk cId="0" sldId="293"/>
            <ac:spMk id="5" creationId="{00000000-0000-0000-0000-000000000000}"/>
          </ac:spMkLst>
        </pc:spChg>
      </pc:sldChg>
      <pc:sldChg chg="modSp mod ord">
        <pc:chgData name="Simona Holotová" userId="b52520ac-2df7-4413-b79d-17fea5c8fd1c" providerId="ADAL" clId="{070F3C2C-FC2E-482C-A22F-93991605EE24}" dt="2023-11-09T20:05:40.484" v="3451" actId="20577"/>
        <pc:sldMkLst>
          <pc:docMk/>
          <pc:sldMk cId="0" sldId="294"/>
        </pc:sldMkLst>
        <pc:spChg chg="mod">
          <ac:chgData name="Simona Holotová" userId="b52520ac-2df7-4413-b79d-17fea5c8fd1c" providerId="ADAL" clId="{070F3C2C-FC2E-482C-A22F-93991605EE24}" dt="2023-11-09T20:05:40.484" v="3451" actId="20577"/>
          <ac:spMkLst>
            <pc:docMk/>
            <pc:sldMk cId="0" sldId="294"/>
            <ac:spMk id="43011" creationId="{00000000-0000-0000-0000-000000000000}"/>
          </ac:spMkLst>
        </pc:spChg>
      </pc:sldChg>
      <pc:sldChg chg="delSp modSp mod modNotesTx">
        <pc:chgData name="Simona Holotová" userId="b52520ac-2df7-4413-b79d-17fea5c8fd1c" providerId="ADAL" clId="{070F3C2C-FC2E-482C-A22F-93991605EE24}" dt="2023-11-14T08:33:27.905" v="3525" actId="20577"/>
        <pc:sldMkLst>
          <pc:docMk/>
          <pc:sldMk cId="0" sldId="295"/>
        </pc:sldMkLst>
        <pc:spChg chg="mod">
          <ac:chgData name="Simona Holotová" userId="b52520ac-2df7-4413-b79d-17fea5c8fd1c" providerId="ADAL" clId="{070F3C2C-FC2E-482C-A22F-93991605EE24}" dt="2023-11-14T08:33:27.905" v="3525" actId="20577"/>
          <ac:spMkLst>
            <pc:docMk/>
            <pc:sldMk cId="0" sldId="295"/>
            <ac:spMk id="3" creationId="{00000000-0000-0000-0000-000000000000}"/>
          </ac:spMkLst>
        </pc:spChg>
        <pc:spChg chg="mod">
          <ac:chgData name="Simona Holotová" userId="b52520ac-2df7-4413-b79d-17fea5c8fd1c" providerId="ADAL" clId="{070F3C2C-FC2E-482C-A22F-93991605EE24}" dt="2023-11-09T17:12:27.287" v="1545"/>
          <ac:spMkLst>
            <pc:docMk/>
            <pc:sldMk cId="0" sldId="295"/>
            <ac:spMk id="4" creationId="{00000000-0000-0000-0000-000000000000}"/>
          </ac:spMkLst>
        </pc:spChg>
        <pc:picChg chg="del mod">
          <ac:chgData name="Simona Holotová" userId="b52520ac-2df7-4413-b79d-17fea5c8fd1c" providerId="ADAL" clId="{070F3C2C-FC2E-482C-A22F-93991605EE24}" dt="2023-11-07T09:04:21.514" v="792" actId="21"/>
          <ac:picMkLst>
            <pc:docMk/>
            <pc:sldMk cId="0" sldId="295"/>
            <ac:picMk id="24578" creationId="{00000000-0000-0000-0000-000000000000}"/>
          </ac:picMkLst>
        </pc:picChg>
        <pc:picChg chg="mod">
          <ac:chgData name="Simona Holotová" userId="b52520ac-2df7-4413-b79d-17fea5c8fd1c" providerId="ADAL" clId="{070F3C2C-FC2E-482C-A22F-93991605EE24}" dt="2023-11-07T09:06:29.020" v="808" actId="1076"/>
          <ac:picMkLst>
            <pc:docMk/>
            <pc:sldMk cId="0" sldId="295"/>
            <ac:picMk id="24579" creationId="{00000000-0000-0000-0000-000000000000}"/>
          </ac:picMkLst>
        </pc:picChg>
        <pc:picChg chg="mod">
          <ac:chgData name="Simona Holotová" userId="b52520ac-2df7-4413-b79d-17fea5c8fd1c" providerId="ADAL" clId="{070F3C2C-FC2E-482C-A22F-93991605EE24}" dt="2023-11-07T09:06:33.451" v="809" actId="1076"/>
          <ac:picMkLst>
            <pc:docMk/>
            <pc:sldMk cId="0" sldId="295"/>
            <ac:picMk id="24582" creationId="{00000000-0000-0000-0000-000000000000}"/>
          </ac:picMkLst>
        </pc:picChg>
      </pc:sldChg>
      <pc:sldChg chg="addSp delSp modSp mod modNotesTx">
        <pc:chgData name="Simona Holotová" userId="b52520ac-2df7-4413-b79d-17fea5c8fd1c" providerId="ADAL" clId="{070F3C2C-FC2E-482C-A22F-93991605EE24}" dt="2023-11-09T17:54:30.119" v="1882"/>
        <pc:sldMkLst>
          <pc:docMk/>
          <pc:sldMk cId="0" sldId="296"/>
        </pc:sldMkLst>
        <pc:spChg chg="mod">
          <ac:chgData name="Simona Holotová" userId="b52520ac-2df7-4413-b79d-17fea5c8fd1c" providerId="ADAL" clId="{070F3C2C-FC2E-482C-A22F-93991605EE24}" dt="2023-11-09T17:19:03.813" v="1662" actId="1076"/>
          <ac:spMkLst>
            <pc:docMk/>
            <pc:sldMk cId="0" sldId="296"/>
            <ac:spMk id="44035" creationId="{00000000-0000-0000-0000-000000000000}"/>
          </ac:spMkLst>
        </pc:spChg>
        <pc:picChg chg="add mod">
          <ac:chgData name="Simona Holotová" userId="b52520ac-2df7-4413-b79d-17fea5c8fd1c" providerId="ADAL" clId="{070F3C2C-FC2E-482C-A22F-93991605EE24}" dt="2023-11-07T09:09:40.805" v="895" actId="1035"/>
          <ac:picMkLst>
            <pc:docMk/>
            <pc:sldMk cId="0" sldId="296"/>
            <ac:picMk id="2" creationId="{476AF926-7B88-17A4-7CDD-04C0548B72F7}"/>
          </ac:picMkLst>
        </pc:picChg>
        <pc:picChg chg="add mod">
          <ac:chgData name="Simona Holotová" userId="b52520ac-2df7-4413-b79d-17fea5c8fd1c" providerId="ADAL" clId="{070F3C2C-FC2E-482C-A22F-93991605EE24}" dt="2023-11-09T17:20:11.848" v="1664" actId="1582"/>
          <ac:picMkLst>
            <pc:docMk/>
            <pc:sldMk cId="0" sldId="296"/>
            <ac:picMk id="3074" creationId="{0A81E7E6-F980-083C-C5E4-32884184D223}"/>
          </ac:picMkLst>
        </pc:picChg>
        <pc:picChg chg="mod">
          <ac:chgData name="Simona Holotová" userId="b52520ac-2df7-4413-b79d-17fea5c8fd1c" providerId="ADAL" clId="{070F3C2C-FC2E-482C-A22F-93991605EE24}" dt="2023-11-07T09:09:45.014" v="903" actId="1035"/>
          <ac:picMkLst>
            <pc:docMk/>
            <pc:sldMk cId="0" sldId="296"/>
            <ac:picMk id="44039" creationId="{00000000-0000-0000-0000-000000000000}"/>
          </ac:picMkLst>
        </pc:picChg>
        <pc:picChg chg="del">
          <ac:chgData name="Simona Holotová" userId="b52520ac-2df7-4413-b79d-17fea5c8fd1c" providerId="ADAL" clId="{070F3C2C-FC2E-482C-A22F-93991605EE24}" dt="2023-11-06T12:14:36.942" v="205" actId="21"/>
          <ac:picMkLst>
            <pc:docMk/>
            <pc:sldMk cId="0" sldId="296"/>
            <ac:picMk id="44041" creationId="{00000000-0000-0000-0000-000000000000}"/>
          </ac:picMkLst>
        </pc:picChg>
      </pc:sldChg>
      <pc:sldChg chg="modSp del mod ord">
        <pc:chgData name="Simona Holotová" userId="b52520ac-2df7-4413-b79d-17fea5c8fd1c" providerId="ADAL" clId="{070F3C2C-FC2E-482C-A22F-93991605EE24}" dt="2023-11-09T18:20:04.571" v="2219" actId="47"/>
        <pc:sldMkLst>
          <pc:docMk/>
          <pc:sldMk cId="1533623639" sldId="297"/>
        </pc:sldMkLst>
        <pc:spChg chg="mod">
          <ac:chgData name="Simona Holotová" userId="b52520ac-2df7-4413-b79d-17fea5c8fd1c" providerId="ADAL" clId="{070F3C2C-FC2E-482C-A22F-93991605EE24}" dt="2023-11-07T08:45:48.212" v="573" actId="108"/>
          <ac:spMkLst>
            <pc:docMk/>
            <pc:sldMk cId="1533623639" sldId="297"/>
            <ac:spMk id="2" creationId="{507A5C02-7DBC-27CE-3DCC-2F2FB1CDACB9}"/>
          </ac:spMkLst>
        </pc:spChg>
      </pc:sldChg>
      <pc:sldChg chg="delSp modSp mod">
        <pc:chgData name="Simona Holotová" userId="b52520ac-2df7-4413-b79d-17fea5c8fd1c" providerId="ADAL" clId="{070F3C2C-FC2E-482C-A22F-93991605EE24}" dt="2023-11-07T08:02:53.494" v="235" actId="1037"/>
        <pc:sldMkLst>
          <pc:docMk/>
          <pc:sldMk cId="2412833131" sldId="298"/>
        </pc:sldMkLst>
        <pc:spChg chg="del">
          <ac:chgData name="Simona Holotová" userId="b52520ac-2df7-4413-b79d-17fea5c8fd1c" providerId="ADAL" clId="{070F3C2C-FC2E-482C-A22F-93991605EE24}" dt="2023-11-06T12:12:19.207" v="182" actId="478"/>
          <ac:spMkLst>
            <pc:docMk/>
            <pc:sldMk cId="2412833131" sldId="298"/>
            <ac:spMk id="2" creationId="{81DD4E47-7C4C-E4B4-61E5-6298B7D98DA2}"/>
          </ac:spMkLst>
        </pc:spChg>
        <pc:spChg chg="del">
          <ac:chgData name="Simona Holotová" userId="b52520ac-2df7-4413-b79d-17fea5c8fd1c" providerId="ADAL" clId="{070F3C2C-FC2E-482C-A22F-93991605EE24}" dt="2023-11-06T12:12:21.393" v="183" actId="478"/>
          <ac:spMkLst>
            <pc:docMk/>
            <pc:sldMk cId="2412833131" sldId="298"/>
            <ac:spMk id="3" creationId="{0FDEEECB-2DE2-FB45-8D48-225E914D8DDF}"/>
          </ac:spMkLst>
        </pc:spChg>
        <pc:picChg chg="mod">
          <ac:chgData name="Simona Holotová" userId="b52520ac-2df7-4413-b79d-17fea5c8fd1c" providerId="ADAL" clId="{070F3C2C-FC2E-482C-A22F-93991605EE24}" dt="2023-11-07T08:02:41.972" v="230" actId="1037"/>
          <ac:picMkLst>
            <pc:docMk/>
            <pc:sldMk cId="2412833131" sldId="298"/>
            <ac:picMk id="4" creationId="{DFB5DC48-67B0-B8AB-0C70-35A2BD6E5738}"/>
          </ac:picMkLst>
        </pc:picChg>
        <pc:picChg chg="mod">
          <ac:chgData name="Simona Holotová" userId="b52520ac-2df7-4413-b79d-17fea5c8fd1c" providerId="ADAL" clId="{070F3C2C-FC2E-482C-A22F-93991605EE24}" dt="2023-11-07T08:02:53.494" v="235" actId="1037"/>
          <ac:picMkLst>
            <pc:docMk/>
            <pc:sldMk cId="2412833131" sldId="298"/>
            <ac:picMk id="5" creationId="{0279144E-1EFB-2601-3B3F-66229C73E791}"/>
          </ac:picMkLst>
        </pc:picChg>
        <pc:picChg chg="mod">
          <ac:chgData name="Simona Holotová" userId="b52520ac-2df7-4413-b79d-17fea5c8fd1c" providerId="ADAL" clId="{070F3C2C-FC2E-482C-A22F-93991605EE24}" dt="2023-11-07T08:02:53.494" v="235" actId="1037"/>
          <ac:picMkLst>
            <pc:docMk/>
            <pc:sldMk cId="2412833131" sldId="298"/>
            <ac:picMk id="2050" creationId="{E6C62728-8098-28CC-0D4C-60078637D337}"/>
          </ac:picMkLst>
        </pc:picChg>
      </pc:sldChg>
      <pc:sldChg chg="modSp mod">
        <pc:chgData name="Simona Holotová" userId="b52520ac-2df7-4413-b79d-17fea5c8fd1c" providerId="ADAL" clId="{070F3C2C-FC2E-482C-A22F-93991605EE24}" dt="2023-11-09T16:58:45.006" v="1364" actId="1036"/>
        <pc:sldMkLst>
          <pc:docMk/>
          <pc:sldMk cId="3873169564" sldId="299"/>
        </pc:sldMkLst>
        <pc:spChg chg="mod">
          <ac:chgData name="Simona Holotová" userId="b52520ac-2df7-4413-b79d-17fea5c8fd1c" providerId="ADAL" clId="{070F3C2C-FC2E-482C-A22F-93991605EE24}" dt="2023-11-07T08:06:09.608" v="274" actId="1035"/>
          <ac:spMkLst>
            <pc:docMk/>
            <pc:sldMk cId="3873169564" sldId="299"/>
            <ac:spMk id="2" creationId="{5C4FF2A6-1FE9-96C0-4605-1DB2A686F86E}"/>
          </ac:spMkLst>
        </pc:spChg>
        <pc:spChg chg="mod">
          <ac:chgData name="Simona Holotová" userId="b52520ac-2df7-4413-b79d-17fea5c8fd1c" providerId="ADAL" clId="{070F3C2C-FC2E-482C-A22F-93991605EE24}" dt="2023-11-09T16:58:45.006" v="1364" actId="1036"/>
          <ac:spMkLst>
            <pc:docMk/>
            <pc:sldMk cId="3873169564" sldId="299"/>
            <ac:spMk id="3" creationId="{A046220F-747B-CA28-3F93-E1814FD5E9C6}"/>
          </ac:spMkLst>
        </pc:spChg>
      </pc:sldChg>
      <pc:sldChg chg="addSp delSp modSp mod">
        <pc:chgData name="Simona Holotová" userId="b52520ac-2df7-4413-b79d-17fea5c8fd1c" providerId="ADAL" clId="{070F3C2C-FC2E-482C-A22F-93991605EE24}" dt="2023-11-07T09:53:05.336" v="1279" actId="20577"/>
        <pc:sldMkLst>
          <pc:docMk/>
          <pc:sldMk cId="1449362938" sldId="300"/>
        </pc:sldMkLst>
        <pc:spChg chg="mod">
          <ac:chgData name="Simona Holotová" userId="b52520ac-2df7-4413-b79d-17fea5c8fd1c" providerId="ADAL" clId="{070F3C2C-FC2E-482C-A22F-93991605EE24}" dt="2023-11-07T09:53:05.336" v="1279" actId="20577"/>
          <ac:spMkLst>
            <pc:docMk/>
            <pc:sldMk cId="1449362938" sldId="300"/>
            <ac:spMk id="2" creationId="{FC18E5EE-B53F-C65E-E8F5-E885911BD03B}"/>
          </ac:spMkLst>
        </pc:spChg>
        <pc:picChg chg="del mod">
          <ac:chgData name="Simona Holotová" userId="b52520ac-2df7-4413-b79d-17fea5c8fd1c" providerId="ADAL" clId="{070F3C2C-FC2E-482C-A22F-93991605EE24}" dt="2023-11-07T09:43:01.046" v="1190" actId="21"/>
          <ac:picMkLst>
            <pc:docMk/>
            <pc:sldMk cId="1449362938" sldId="300"/>
            <ac:picMk id="4" creationId="{2F58B39A-B7EB-6EF9-5466-A1F2F32FFFB4}"/>
          </ac:picMkLst>
        </pc:picChg>
        <pc:picChg chg="add mod">
          <ac:chgData name="Simona Holotová" userId="b52520ac-2df7-4413-b79d-17fea5c8fd1c" providerId="ADAL" clId="{070F3C2C-FC2E-482C-A22F-93991605EE24}" dt="2023-11-07T09:52:36.413" v="1273" actId="1038"/>
          <ac:picMkLst>
            <pc:docMk/>
            <pc:sldMk cId="1449362938" sldId="300"/>
            <ac:picMk id="5" creationId="{ACACB948-7F64-0BE2-3701-841621674C9D}"/>
          </ac:picMkLst>
        </pc:picChg>
        <pc:picChg chg="add mod">
          <ac:chgData name="Simona Holotová" userId="b52520ac-2df7-4413-b79d-17fea5c8fd1c" providerId="ADAL" clId="{070F3C2C-FC2E-482C-A22F-93991605EE24}" dt="2023-11-07T09:52:36.413" v="1273" actId="1038"/>
          <ac:picMkLst>
            <pc:docMk/>
            <pc:sldMk cId="1449362938" sldId="300"/>
            <ac:picMk id="7" creationId="{D464D2C2-D5FD-DAD1-5279-E6AD7D2F5D9B}"/>
          </ac:picMkLst>
        </pc:picChg>
        <pc:picChg chg="add mod">
          <ac:chgData name="Simona Holotová" userId="b52520ac-2df7-4413-b79d-17fea5c8fd1c" providerId="ADAL" clId="{070F3C2C-FC2E-482C-A22F-93991605EE24}" dt="2023-11-07T09:52:36.413" v="1273" actId="1038"/>
          <ac:picMkLst>
            <pc:docMk/>
            <pc:sldMk cId="1449362938" sldId="300"/>
            <ac:picMk id="9" creationId="{FF035912-E520-3464-C612-187E373A08CA}"/>
          </ac:picMkLst>
        </pc:picChg>
        <pc:picChg chg="mod">
          <ac:chgData name="Simona Holotová" userId="b52520ac-2df7-4413-b79d-17fea5c8fd1c" providerId="ADAL" clId="{070F3C2C-FC2E-482C-A22F-93991605EE24}" dt="2023-11-07T09:52:36.413" v="1273" actId="1038"/>
          <ac:picMkLst>
            <pc:docMk/>
            <pc:sldMk cId="1449362938" sldId="300"/>
            <ac:picMk id="1026" creationId="{C81D603C-0BB8-22BA-899C-0865EC0BA80B}"/>
          </ac:picMkLst>
        </pc:picChg>
        <pc:picChg chg="mod">
          <ac:chgData name="Simona Holotová" userId="b52520ac-2df7-4413-b79d-17fea5c8fd1c" providerId="ADAL" clId="{070F3C2C-FC2E-482C-A22F-93991605EE24}" dt="2023-11-07T09:52:36.413" v="1273" actId="1038"/>
          <ac:picMkLst>
            <pc:docMk/>
            <pc:sldMk cId="1449362938" sldId="300"/>
            <ac:picMk id="1028" creationId="{8E20FAB7-90BA-EACB-4B71-A28A662E248C}"/>
          </ac:picMkLst>
        </pc:picChg>
        <pc:picChg chg="del mod">
          <ac:chgData name="Simona Holotová" userId="b52520ac-2df7-4413-b79d-17fea5c8fd1c" providerId="ADAL" clId="{070F3C2C-FC2E-482C-A22F-93991605EE24}" dt="2023-11-07T09:48:18.685" v="1220" actId="21"/>
          <ac:picMkLst>
            <pc:docMk/>
            <pc:sldMk cId="1449362938" sldId="300"/>
            <ac:picMk id="1032" creationId="{32BBB622-A174-B54F-318B-149E7A26A3E5}"/>
          </ac:picMkLst>
        </pc:picChg>
        <pc:picChg chg="del mod">
          <ac:chgData name="Simona Holotová" userId="b52520ac-2df7-4413-b79d-17fea5c8fd1c" providerId="ADAL" clId="{070F3C2C-FC2E-482C-A22F-93991605EE24}" dt="2023-11-07T09:47:13.340" v="1213" actId="21"/>
          <ac:picMkLst>
            <pc:docMk/>
            <pc:sldMk cId="1449362938" sldId="300"/>
            <ac:picMk id="1034" creationId="{21BA4F7A-F6A9-75FF-D347-5417394D3C82}"/>
          </ac:picMkLst>
        </pc:picChg>
        <pc:picChg chg="del mod">
          <ac:chgData name="Simona Holotová" userId="b52520ac-2df7-4413-b79d-17fea5c8fd1c" providerId="ADAL" clId="{070F3C2C-FC2E-482C-A22F-93991605EE24}" dt="2023-11-07T09:46:27.541" v="1209" actId="21"/>
          <ac:picMkLst>
            <pc:docMk/>
            <pc:sldMk cId="1449362938" sldId="300"/>
            <ac:picMk id="1036" creationId="{13B844FC-F3E7-3560-D149-5FDE58E0E84B}"/>
          </ac:picMkLst>
        </pc:picChg>
        <pc:picChg chg="mod">
          <ac:chgData name="Simona Holotová" userId="b52520ac-2df7-4413-b79d-17fea5c8fd1c" providerId="ADAL" clId="{070F3C2C-FC2E-482C-A22F-93991605EE24}" dt="2023-11-07T09:52:36.413" v="1273" actId="1038"/>
          <ac:picMkLst>
            <pc:docMk/>
            <pc:sldMk cId="1449362938" sldId="300"/>
            <ac:picMk id="1038" creationId="{4D687A26-284A-692E-2EF7-B82CC9B972EC}"/>
          </ac:picMkLst>
        </pc:picChg>
        <pc:picChg chg="mod">
          <ac:chgData name="Simona Holotová" userId="b52520ac-2df7-4413-b79d-17fea5c8fd1c" providerId="ADAL" clId="{070F3C2C-FC2E-482C-A22F-93991605EE24}" dt="2023-11-07T09:52:36.413" v="1273" actId="1038"/>
          <ac:picMkLst>
            <pc:docMk/>
            <pc:sldMk cId="1449362938" sldId="300"/>
            <ac:picMk id="1040" creationId="{C76F5BB4-BA19-93E7-C162-EBAEF5BAFFBB}"/>
          </ac:picMkLst>
        </pc:picChg>
        <pc:picChg chg="mod">
          <ac:chgData name="Simona Holotová" userId="b52520ac-2df7-4413-b79d-17fea5c8fd1c" providerId="ADAL" clId="{070F3C2C-FC2E-482C-A22F-93991605EE24}" dt="2023-11-07T09:52:36.413" v="1273" actId="1038"/>
          <ac:picMkLst>
            <pc:docMk/>
            <pc:sldMk cId="1449362938" sldId="300"/>
            <ac:picMk id="1044" creationId="{D7D6E615-6EA2-CF19-A1FA-5B30B043546A}"/>
          </ac:picMkLst>
        </pc:picChg>
      </pc:sldChg>
      <pc:sldChg chg="addSp modSp new">
        <pc:chgData name="Simona Holotová" userId="b52520ac-2df7-4413-b79d-17fea5c8fd1c" providerId="ADAL" clId="{070F3C2C-FC2E-482C-A22F-93991605EE24}" dt="2023-11-06T09:27:23.271" v="9" actId="1076"/>
        <pc:sldMkLst>
          <pc:docMk/>
          <pc:sldMk cId="2778979838" sldId="301"/>
        </pc:sldMkLst>
        <pc:picChg chg="add mod">
          <ac:chgData name="Simona Holotová" userId="b52520ac-2df7-4413-b79d-17fea5c8fd1c" providerId="ADAL" clId="{070F3C2C-FC2E-482C-A22F-93991605EE24}" dt="2023-11-06T09:27:23.271" v="9" actId="1076"/>
          <ac:picMkLst>
            <pc:docMk/>
            <pc:sldMk cId="2778979838" sldId="301"/>
            <ac:picMk id="2" creationId="{6BBEEDD2-3257-72D8-F531-016E85A60165}"/>
          </ac:picMkLst>
        </pc:picChg>
      </pc:sldChg>
      <pc:sldChg chg="addSp modSp new mod ord">
        <pc:chgData name="Simona Holotová" userId="b52520ac-2df7-4413-b79d-17fea5c8fd1c" providerId="ADAL" clId="{070F3C2C-FC2E-482C-A22F-93991605EE24}" dt="2023-11-06T09:32:26.425" v="58"/>
        <pc:sldMkLst>
          <pc:docMk/>
          <pc:sldMk cId="1727761236" sldId="302"/>
        </pc:sldMkLst>
        <pc:picChg chg="add mod">
          <ac:chgData name="Simona Holotová" userId="b52520ac-2df7-4413-b79d-17fea5c8fd1c" providerId="ADAL" clId="{070F3C2C-FC2E-482C-A22F-93991605EE24}" dt="2023-11-06T09:32:19.903" v="56" actId="1076"/>
          <ac:picMkLst>
            <pc:docMk/>
            <pc:sldMk cId="1727761236" sldId="302"/>
            <ac:picMk id="2" creationId="{6044A884-99DB-DBC8-B857-6F41CA7E8A42}"/>
          </ac:picMkLst>
        </pc:picChg>
      </pc:sldChg>
      <pc:sldChg chg="addSp modSp new mod">
        <pc:chgData name="Simona Holotová" userId="b52520ac-2df7-4413-b79d-17fea5c8fd1c" providerId="ADAL" clId="{070F3C2C-FC2E-482C-A22F-93991605EE24}" dt="2023-11-06T12:14:49.763" v="209" actId="1076"/>
        <pc:sldMkLst>
          <pc:docMk/>
          <pc:sldMk cId="2177148030" sldId="303"/>
        </pc:sldMkLst>
        <pc:picChg chg="add mod">
          <ac:chgData name="Simona Holotová" userId="b52520ac-2df7-4413-b79d-17fea5c8fd1c" providerId="ADAL" clId="{070F3C2C-FC2E-482C-A22F-93991605EE24}" dt="2023-11-06T12:14:49.763" v="209" actId="1076"/>
          <ac:picMkLst>
            <pc:docMk/>
            <pc:sldMk cId="2177148030" sldId="303"/>
            <ac:picMk id="2" creationId="{F67A9A6C-94AB-0ABA-6955-97B7C66BB45A}"/>
          </ac:picMkLst>
        </pc:picChg>
      </pc:sldChg>
      <pc:sldChg chg="addSp modSp new mod setBg setClrOvrMap">
        <pc:chgData name="Simona Holotová" userId="b52520ac-2df7-4413-b79d-17fea5c8fd1c" providerId="ADAL" clId="{070F3C2C-FC2E-482C-A22F-93991605EE24}" dt="2023-11-07T08:10:03.690" v="290" actId="1035"/>
        <pc:sldMkLst>
          <pc:docMk/>
          <pc:sldMk cId="746372821" sldId="304"/>
        </pc:sldMkLst>
        <pc:spChg chg="add">
          <ac:chgData name="Simona Holotová" userId="b52520ac-2df7-4413-b79d-17fea5c8fd1c" providerId="ADAL" clId="{070F3C2C-FC2E-482C-A22F-93991605EE24}" dt="2023-11-07T08:09:31.322" v="282" actId="26606"/>
          <ac:spMkLst>
            <pc:docMk/>
            <pc:sldMk cId="746372821" sldId="304"/>
            <ac:spMk id="8" creationId="{F3060C83-F051-4F0E-ABAD-AA0DFC48B218}"/>
          </ac:spMkLst>
        </pc:spChg>
        <pc:spChg chg="add">
          <ac:chgData name="Simona Holotová" userId="b52520ac-2df7-4413-b79d-17fea5c8fd1c" providerId="ADAL" clId="{070F3C2C-FC2E-482C-A22F-93991605EE24}" dt="2023-11-07T08:09:31.322" v="282" actId="26606"/>
          <ac:spMkLst>
            <pc:docMk/>
            <pc:sldMk cId="746372821" sldId="304"/>
            <ac:spMk id="10" creationId="{83C98ABE-055B-441F-B07E-44F97F083C39}"/>
          </ac:spMkLst>
        </pc:spChg>
        <pc:spChg chg="add">
          <ac:chgData name="Simona Holotová" userId="b52520ac-2df7-4413-b79d-17fea5c8fd1c" providerId="ADAL" clId="{070F3C2C-FC2E-482C-A22F-93991605EE24}" dt="2023-11-07T08:09:31.322" v="282" actId="26606"/>
          <ac:spMkLst>
            <pc:docMk/>
            <pc:sldMk cId="746372821" sldId="304"/>
            <ac:spMk id="12" creationId="{29FDB030-9B49-4CED-8CCD-4D99382388AC}"/>
          </ac:spMkLst>
        </pc:spChg>
        <pc:spChg chg="add">
          <ac:chgData name="Simona Holotová" userId="b52520ac-2df7-4413-b79d-17fea5c8fd1c" providerId="ADAL" clId="{070F3C2C-FC2E-482C-A22F-93991605EE24}" dt="2023-11-07T08:09:31.322" v="282" actId="26606"/>
          <ac:spMkLst>
            <pc:docMk/>
            <pc:sldMk cId="746372821" sldId="304"/>
            <ac:spMk id="14" creationId="{3783CA14-24A1-485C-8B30-D6A5D87987AD}"/>
          </ac:spMkLst>
        </pc:spChg>
        <pc:spChg chg="add">
          <ac:chgData name="Simona Holotová" userId="b52520ac-2df7-4413-b79d-17fea5c8fd1c" providerId="ADAL" clId="{070F3C2C-FC2E-482C-A22F-93991605EE24}" dt="2023-11-07T08:09:31.322" v="282" actId="26606"/>
          <ac:spMkLst>
            <pc:docMk/>
            <pc:sldMk cId="746372821" sldId="304"/>
            <ac:spMk id="16" creationId="{9A97C86A-04D6-40F7-AE84-31AB43E6A846}"/>
          </ac:spMkLst>
        </pc:spChg>
        <pc:spChg chg="add">
          <ac:chgData name="Simona Holotová" userId="b52520ac-2df7-4413-b79d-17fea5c8fd1c" providerId="ADAL" clId="{070F3C2C-FC2E-482C-A22F-93991605EE24}" dt="2023-11-07T08:09:31.322" v="282" actId="26606"/>
          <ac:spMkLst>
            <pc:docMk/>
            <pc:sldMk cId="746372821" sldId="304"/>
            <ac:spMk id="18" creationId="{FF9F2414-84E8-453E-B1F3-389FDE8192D9}"/>
          </ac:spMkLst>
        </pc:spChg>
        <pc:spChg chg="add">
          <ac:chgData name="Simona Holotová" userId="b52520ac-2df7-4413-b79d-17fea5c8fd1c" providerId="ADAL" clId="{070F3C2C-FC2E-482C-A22F-93991605EE24}" dt="2023-11-07T08:09:31.322" v="282" actId="26606"/>
          <ac:spMkLst>
            <pc:docMk/>
            <pc:sldMk cId="746372821" sldId="304"/>
            <ac:spMk id="20" creationId="{3ECA69A1-7536-43AC-85EF-C7106179F5ED}"/>
          </ac:spMkLst>
        </pc:spChg>
        <pc:picChg chg="add mod">
          <ac:chgData name="Simona Holotová" userId="b52520ac-2df7-4413-b79d-17fea5c8fd1c" providerId="ADAL" clId="{070F3C2C-FC2E-482C-A22F-93991605EE24}" dt="2023-11-07T08:10:03.690" v="290" actId="1035"/>
          <ac:picMkLst>
            <pc:docMk/>
            <pc:sldMk cId="746372821" sldId="304"/>
            <ac:picMk id="3" creationId="{0ED87BAE-EAE6-B972-CDD1-CF278EAE28A4}"/>
          </ac:picMkLst>
        </pc:picChg>
      </pc:sldChg>
      <pc:sldChg chg="addSp delSp modSp new mod setBg">
        <pc:chgData name="Simona Holotová" userId="b52520ac-2df7-4413-b79d-17fea5c8fd1c" providerId="ADAL" clId="{070F3C2C-FC2E-482C-A22F-93991605EE24}" dt="2023-11-07T08:27:52.654" v="507" actId="1076"/>
        <pc:sldMkLst>
          <pc:docMk/>
          <pc:sldMk cId="4165392860" sldId="305"/>
        </pc:sldMkLst>
        <pc:spChg chg="add del">
          <ac:chgData name="Simona Holotová" userId="b52520ac-2df7-4413-b79d-17fea5c8fd1c" providerId="ADAL" clId="{070F3C2C-FC2E-482C-A22F-93991605EE24}" dt="2023-11-07T08:23:29.175" v="402" actId="26606"/>
          <ac:spMkLst>
            <pc:docMk/>
            <pc:sldMk cId="4165392860" sldId="305"/>
            <ac:spMk id="1038" creationId="{22F15A2D-2324-487D-A02A-BF46C5C580EB}"/>
          </ac:spMkLst>
        </pc:spChg>
        <pc:spChg chg="add del">
          <ac:chgData name="Simona Holotová" userId="b52520ac-2df7-4413-b79d-17fea5c8fd1c" providerId="ADAL" clId="{070F3C2C-FC2E-482C-A22F-93991605EE24}" dt="2023-11-07T08:23:29.175" v="402" actId="26606"/>
          <ac:spMkLst>
            <pc:docMk/>
            <pc:sldMk cId="4165392860" sldId="305"/>
            <ac:spMk id="1039" creationId="{2AEAFA59-923A-4F54-8B49-44C970BCC323}"/>
          </ac:spMkLst>
        </pc:spChg>
        <pc:spChg chg="add del">
          <ac:chgData name="Simona Holotová" userId="b52520ac-2df7-4413-b79d-17fea5c8fd1c" providerId="ADAL" clId="{070F3C2C-FC2E-482C-A22F-93991605EE24}" dt="2023-11-07T08:21:06.910" v="301" actId="26606"/>
          <ac:spMkLst>
            <pc:docMk/>
            <pc:sldMk cId="4165392860" sldId="305"/>
            <ac:spMk id="1041" creationId="{1500B4A4-B1F1-41EA-886A-B8A210DBCA3B}"/>
          </ac:spMkLst>
        </pc:spChg>
        <pc:spChg chg="add del">
          <ac:chgData name="Simona Holotová" userId="b52520ac-2df7-4413-b79d-17fea5c8fd1c" providerId="ADAL" clId="{070F3C2C-FC2E-482C-A22F-93991605EE24}" dt="2023-11-07T08:21:06.910" v="301" actId="26606"/>
          <ac:spMkLst>
            <pc:docMk/>
            <pc:sldMk cId="4165392860" sldId="305"/>
            <ac:spMk id="1043" creationId="{5E55A99C-0BDC-4DBE-8E40-9FA66F629FA1}"/>
          </ac:spMkLst>
        </pc:spChg>
        <pc:spChg chg="add del">
          <ac:chgData name="Simona Holotová" userId="b52520ac-2df7-4413-b79d-17fea5c8fd1c" providerId="ADAL" clId="{070F3C2C-FC2E-482C-A22F-93991605EE24}" dt="2023-11-07T08:23:29.175" v="402" actId="26606"/>
          <ac:spMkLst>
            <pc:docMk/>
            <pc:sldMk cId="4165392860" sldId="305"/>
            <ac:spMk id="1045" creationId="{C37E9D4B-7BFA-4D10-B666-547BAC499469}"/>
          </ac:spMkLst>
        </pc:spChg>
        <pc:spChg chg="add del">
          <ac:chgData name="Simona Holotová" userId="b52520ac-2df7-4413-b79d-17fea5c8fd1c" providerId="ADAL" clId="{070F3C2C-FC2E-482C-A22F-93991605EE24}" dt="2023-11-07T08:23:59.812" v="447" actId="26606"/>
          <ac:spMkLst>
            <pc:docMk/>
            <pc:sldMk cId="4165392860" sldId="305"/>
            <ac:spMk id="1050" creationId="{2D2B266D-3625-4584-A5C3-7D3F672CFF30}"/>
          </ac:spMkLst>
        </pc:spChg>
        <pc:spChg chg="add del">
          <ac:chgData name="Simona Holotová" userId="b52520ac-2df7-4413-b79d-17fea5c8fd1c" providerId="ADAL" clId="{070F3C2C-FC2E-482C-A22F-93991605EE24}" dt="2023-11-07T08:23:59.812" v="447" actId="26606"/>
          <ac:spMkLst>
            <pc:docMk/>
            <pc:sldMk cId="4165392860" sldId="305"/>
            <ac:spMk id="1052" creationId="{C463B99A-73EE-4FBB-B7C4-F9F9BCC25C65}"/>
          </ac:spMkLst>
        </pc:spChg>
        <pc:spChg chg="add del">
          <ac:chgData name="Simona Holotová" userId="b52520ac-2df7-4413-b79d-17fea5c8fd1c" providerId="ADAL" clId="{070F3C2C-FC2E-482C-A22F-93991605EE24}" dt="2023-11-07T08:23:59.812" v="447" actId="26606"/>
          <ac:spMkLst>
            <pc:docMk/>
            <pc:sldMk cId="4165392860" sldId="305"/>
            <ac:spMk id="1054" creationId="{A5D2A5D1-BA0D-47D3-B051-DA7743C46E28}"/>
          </ac:spMkLst>
        </pc:spChg>
        <pc:spChg chg="add">
          <ac:chgData name="Simona Holotová" userId="b52520ac-2df7-4413-b79d-17fea5c8fd1c" providerId="ADAL" clId="{070F3C2C-FC2E-482C-A22F-93991605EE24}" dt="2023-11-07T08:23:59.812" v="447" actId="26606"/>
          <ac:spMkLst>
            <pc:docMk/>
            <pc:sldMk cId="4165392860" sldId="305"/>
            <ac:spMk id="1059" creationId="{DA2E7C1E-2B5A-4BBA-AE51-1CD8C19309D7}"/>
          </ac:spMkLst>
        </pc:spChg>
        <pc:spChg chg="add">
          <ac:chgData name="Simona Holotová" userId="b52520ac-2df7-4413-b79d-17fea5c8fd1c" providerId="ADAL" clId="{070F3C2C-FC2E-482C-A22F-93991605EE24}" dt="2023-11-07T08:23:59.812" v="447" actId="26606"/>
          <ac:spMkLst>
            <pc:docMk/>
            <pc:sldMk cId="4165392860" sldId="305"/>
            <ac:spMk id="1061" creationId="{43DF76B1-5174-4FAF-9D19-FFEE98426836}"/>
          </ac:spMkLst>
        </pc:spChg>
        <pc:picChg chg="add mod ord">
          <ac:chgData name="Simona Holotová" userId="b52520ac-2df7-4413-b79d-17fea5c8fd1c" providerId="ADAL" clId="{070F3C2C-FC2E-482C-A22F-93991605EE24}" dt="2023-11-07T08:27:52.654" v="507" actId="1076"/>
          <ac:picMkLst>
            <pc:docMk/>
            <pc:sldMk cId="4165392860" sldId="305"/>
            <ac:picMk id="3" creationId="{BD64A214-F3A1-4F9B-C093-ADC98BCE7F30}"/>
          </ac:picMkLst>
        </pc:picChg>
        <pc:picChg chg="add mod ord">
          <ac:chgData name="Simona Holotová" userId="b52520ac-2df7-4413-b79d-17fea5c8fd1c" providerId="ADAL" clId="{070F3C2C-FC2E-482C-A22F-93991605EE24}" dt="2023-11-07T08:27:27.081" v="490" actId="1076"/>
          <ac:picMkLst>
            <pc:docMk/>
            <pc:sldMk cId="4165392860" sldId="305"/>
            <ac:picMk id="1026" creationId="{9A136D4E-49EB-47F8-20BB-88F1E69D4EE0}"/>
          </ac:picMkLst>
        </pc:picChg>
        <pc:picChg chg="add mod ord">
          <ac:chgData name="Simona Holotová" userId="b52520ac-2df7-4413-b79d-17fea5c8fd1c" providerId="ADAL" clId="{070F3C2C-FC2E-482C-A22F-93991605EE24}" dt="2023-11-07T08:24:31.115" v="452" actId="1076"/>
          <ac:picMkLst>
            <pc:docMk/>
            <pc:sldMk cId="4165392860" sldId="305"/>
            <ac:picMk id="1028" creationId="{880AC02C-A7E3-27A1-49DA-34219D77F477}"/>
          </ac:picMkLst>
        </pc:picChg>
        <pc:picChg chg="add mod ord">
          <ac:chgData name="Simona Holotová" userId="b52520ac-2df7-4413-b79d-17fea5c8fd1c" providerId="ADAL" clId="{070F3C2C-FC2E-482C-A22F-93991605EE24}" dt="2023-11-07T08:27:42.778" v="506" actId="1038"/>
          <ac:picMkLst>
            <pc:docMk/>
            <pc:sldMk cId="4165392860" sldId="305"/>
            <ac:picMk id="1030" creationId="{D776FE1A-C740-96D3-A249-8310CADCFC23}"/>
          </ac:picMkLst>
        </pc:picChg>
        <pc:picChg chg="add mod ord">
          <ac:chgData name="Simona Holotová" userId="b52520ac-2df7-4413-b79d-17fea5c8fd1c" providerId="ADAL" clId="{070F3C2C-FC2E-482C-A22F-93991605EE24}" dt="2023-11-07T08:27:42.778" v="506" actId="1038"/>
          <ac:picMkLst>
            <pc:docMk/>
            <pc:sldMk cId="4165392860" sldId="305"/>
            <ac:picMk id="1032" creationId="{699F8B54-3976-FA39-70DF-627688C958AC}"/>
          </ac:picMkLst>
        </pc:picChg>
        <pc:picChg chg="add mod ord">
          <ac:chgData name="Simona Holotová" userId="b52520ac-2df7-4413-b79d-17fea5c8fd1c" providerId="ADAL" clId="{070F3C2C-FC2E-482C-A22F-93991605EE24}" dt="2023-11-07T08:27:27.081" v="490" actId="1076"/>
          <ac:picMkLst>
            <pc:docMk/>
            <pc:sldMk cId="4165392860" sldId="305"/>
            <ac:picMk id="1034" creationId="{FA905F3C-22E5-2A35-3141-EA1D2E67E7AD}"/>
          </ac:picMkLst>
        </pc:picChg>
        <pc:picChg chg="add mod">
          <ac:chgData name="Simona Holotová" userId="b52520ac-2df7-4413-b79d-17fea5c8fd1c" providerId="ADAL" clId="{070F3C2C-FC2E-482C-A22F-93991605EE24}" dt="2023-11-07T08:26:55.420" v="485" actId="1035"/>
          <ac:picMkLst>
            <pc:docMk/>
            <pc:sldMk cId="4165392860" sldId="305"/>
            <ac:picMk id="1036" creationId="{6DFB96C9-2750-6519-53EF-A15B357ABEC3}"/>
          </ac:picMkLst>
        </pc:picChg>
      </pc:sldChg>
      <pc:sldChg chg="addSp modSp new mod ord setBg">
        <pc:chgData name="Simona Holotová" userId="b52520ac-2df7-4413-b79d-17fea5c8fd1c" providerId="ADAL" clId="{070F3C2C-FC2E-482C-A22F-93991605EE24}" dt="2023-11-07T09:04:00.501" v="791"/>
        <pc:sldMkLst>
          <pc:docMk/>
          <pc:sldMk cId="2164203385" sldId="306"/>
        </pc:sldMkLst>
        <pc:spChg chg="add">
          <ac:chgData name="Simona Holotová" userId="b52520ac-2df7-4413-b79d-17fea5c8fd1c" providerId="ADAL" clId="{070F3C2C-FC2E-482C-A22F-93991605EE24}" dt="2023-11-07T08:35:04.328" v="533" actId="26606"/>
          <ac:spMkLst>
            <pc:docMk/>
            <pc:sldMk cId="2164203385" sldId="306"/>
            <ac:spMk id="2055" creationId="{B9FF99BD-075F-4761-A995-6FC574BD25EA}"/>
          </ac:spMkLst>
        </pc:spChg>
        <pc:spChg chg="add">
          <ac:chgData name="Simona Holotová" userId="b52520ac-2df7-4413-b79d-17fea5c8fd1c" providerId="ADAL" clId="{070F3C2C-FC2E-482C-A22F-93991605EE24}" dt="2023-11-07T08:35:04.328" v="533" actId="26606"/>
          <ac:spMkLst>
            <pc:docMk/>
            <pc:sldMk cId="2164203385" sldId="306"/>
            <ac:spMk id="2057" creationId="{A7B21A54-9BA3-4EA9-B460-5A829ADD9051}"/>
          </ac:spMkLst>
        </pc:spChg>
        <pc:spChg chg="add">
          <ac:chgData name="Simona Holotová" userId="b52520ac-2df7-4413-b79d-17fea5c8fd1c" providerId="ADAL" clId="{070F3C2C-FC2E-482C-A22F-93991605EE24}" dt="2023-11-07T08:35:04.328" v="533" actId="26606"/>
          <ac:spMkLst>
            <pc:docMk/>
            <pc:sldMk cId="2164203385" sldId="306"/>
            <ac:spMk id="2059" creationId="{6FA8F714-B9D8-488A-8CCA-E9948FF913A9}"/>
          </ac:spMkLst>
        </pc:spChg>
        <pc:picChg chg="add mod">
          <ac:chgData name="Simona Holotová" userId="b52520ac-2df7-4413-b79d-17fea5c8fd1c" providerId="ADAL" clId="{070F3C2C-FC2E-482C-A22F-93991605EE24}" dt="2023-11-07T08:35:14.194" v="535" actId="1076"/>
          <ac:picMkLst>
            <pc:docMk/>
            <pc:sldMk cId="2164203385" sldId="306"/>
            <ac:picMk id="2050" creationId="{411BAAA1-C1D3-7CBB-A4C4-1A8F39BB4827}"/>
          </ac:picMkLst>
        </pc:picChg>
      </pc:sldChg>
      <pc:sldChg chg="modSp new mod ord">
        <pc:chgData name="Simona Holotová" userId="b52520ac-2df7-4413-b79d-17fea5c8fd1c" providerId="ADAL" clId="{070F3C2C-FC2E-482C-A22F-93991605EE24}" dt="2023-11-07T08:52:19.745" v="689" actId="1076"/>
        <pc:sldMkLst>
          <pc:docMk/>
          <pc:sldMk cId="1401377663" sldId="307"/>
        </pc:sldMkLst>
        <pc:spChg chg="mod">
          <ac:chgData name="Simona Holotová" userId="b52520ac-2df7-4413-b79d-17fea5c8fd1c" providerId="ADAL" clId="{070F3C2C-FC2E-482C-A22F-93991605EE24}" dt="2023-11-07T08:52:19.745" v="689" actId="1076"/>
          <ac:spMkLst>
            <pc:docMk/>
            <pc:sldMk cId="1401377663" sldId="307"/>
            <ac:spMk id="2" creationId="{900CF165-5E09-47A9-87CD-6522B80B80B2}"/>
          </ac:spMkLst>
        </pc:spChg>
      </pc:sldChg>
      <pc:sldChg chg="modSp add mod ord">
        <pc:chgData name="Simona Holotová" userId="b52520ac-2df7-4413-b79d-17fea5c8fd1c" providerId="ADAL" clId="{070F3C2C-FC2E-482C-A22F-93991605EE24}" dt="2023-11-09T19:46:14.309" v="3184"/>
        <pc:sldMkLst>
          <pc:docMk/>
          <pc:sldMk cId="1932406329" sldId="308"/>
        </pc:sldMkLst>
        <pc:spChg chg="mod">
          <ac:chgData name="Simona Holotová" userId="b52520ac-2df7-4413-b79d-17fea5c8fd1c" providerId="ADAL" clId="{070F3C2C-FC2E-482C-A22F-93991605EE24}" dt="2023-11-09T19:46:14.309" v="3184"/>
          <ac:spMkLst>
            <pc:docMk/>
            <pc:sldMk cId="1932406329" sldId="308"/>
            <ac:spMk id="2" creationId="{900CF165-5E09-47A9-87CD-6522B80B80B2}"/>
          </ac:spMkLst>
        </pc:spChg>
      </pc:sldChg>
      <pc:sldChg chg="modSp add mod">
        <pc:chgData name="Simona Holotová" userId="b52520ac-2df7-4413-b79d-17fea5c8fd1c" providerId="ADAL" clId="{070F3C2C-FC2E-482C-A22F-93991605EE24}" dt="2023-11-07T09:34:24.690" v="1029" actId="20577"/>
        <pc:sldMkLst>
          <pc:docMk/>
          <pc:sldMk cId="895569627" sldId="309"/>
        </pc:sldMkLst>
        <pc:spChg chg="mod">
          <ac:chgData name="Simona Holotová" userId="b52520ac-2df7-4413-b79d-17fea5c8fd1c" providerId="ADAL" clId="{070F3C2C-FC2E-482C-A22F-93991605EE24}" dt="2023-11-07T09:34:24.690" v="1029" actId="20577"/>
          <ac:spMkLst>
            <pc:docMk/>
            <pc:sldMk cId="895569627" sldId="309"/>
            <ac:spMk id="2" creationId="{900CF165-5E09-47A9-87CD-6522B80B80B2}"/>
          </ac:spMkLst>
        </pc:spChg>
      </pc:sldChg>
      <pc:sldChg chg="modSp add mod">
        <pc:chgData name="Simona Holotová" userId="b52520ac-2df7-4413-b79d-17fea5c8fd1c" providerId="ADAL" clId="{070F3C2C-FC2E-482C-A22F-93991605EE24}" dt="2023-11-07T09:34:38.489" v="1044" actId="20577"/>
        <pc:sldMkLst>
          <pc:docMk/>
          <pc:sldMk cId="97171210" sldId="310"/>
        </pc:sldMkLst>
        <pc:spChg chg="mod">
          <ac:chgData name="Simona Holotová" userId="b52520ac-2df7-4413-b79d-17fea5c8fd1c" providerId="ADAL" clId="{070F3C2C-FC2E-482C-A22F-93991605EE24}" dt="2023-11-07T09:34:38.489" v="1044" actId="20577"/>
          <ac:spMkLst>
            <pc:docMk/>
            <pc:sldMk cId="97171210" sldId="310"/>
            <ac:spMk id="2" creationId="{900CF165-5E09-47A9-87CD-6522B80B80B2}"/>
          </ac:spMkLst>
        </pc:spChg>
      </pc:sldChg>
      <pc:sldChg chg="delSp modSp new del mod">
        <pc:chgData name="Simona Holotová" userId="b52520ac-2df7-4413-b79d-17fea5c8fd1c" providerId="ADAL" clId="{070F3C2C-FC2E-482C-A22F-93991605EE24}" dt="2023-11-07T09:32:33.620" v="1024" actId="47"/>
        <pc:sldMkLst>
          <pc:docMk/>
          <pc:sldMk cId="391211168" sldId="311"/>
        </pc:sldMkLst>
        <pc:spChg chg="del">
          <ac:chgData name="Simona Holotová" userId="b52520ac-2df7-4413-b79d-17fea5c8fd1c" providerId="ADAL" clId="{070F3C2C-FC2E-482C-A22F-93991605EE24}" dt="2023-11-07T09:11:17.065" v="913" actId="478"/>
          <ac:spMkLst>
            <pc:docMk/>
            <pc:sldMk cId="391211168" sldId="311"/>
            <ac:spMk id="2" creationId="{54AAA8BD-7BF8-F132-FA99-8FF1C7D66D28}"/>
          </ac:spMkLst>
        </pc:spChg>
        <pc:spChg chg="mod">
          <ac:chgData name="Simona Holotová" userId="b52520ac-2df7-4413-b79d-17fea5c8fd1c" providerId="ADAL" clId="{070F3C2C-FC2E-482C-A22F-93991605EE24}" dt="2023-11-07T09:26:33.640" v="1002" actId="21"/>
          <ac:spMkLst>
            <pc:docMk/>
            <pc:sldMk cId="391211168" sldId="311"/>
            <ac:spMk id="3" creationId="{AAB99ECD-05A2-ADAD-1083-F970F4D347EE}"/>
          </ac:spMkLst>
        </pc:spChg>
      </pc:sldChg>
      <pc:sldChg chg="addSp modSp new mod">
        <pc:chgData name="Simona Holotová" userId="b52520ac-2df7-4413-b79d-17fea5c8fd1c" providerId="ADAL" clId="{070F3C2C-FC2E-482C-A22F-93991605EE24}" dt="2023-11-07T09:12:42.749" v="922" actId="171"/>
        <pc:sldMkLst>
          <pc:docMk/>
          <pc:sldMk cId="2648369204" sldId="312"/>
        </pc:sldMkLst>
        <pc:spChg chg="add mod ord">
          <ac:chgData name="Simona Holotová" userId="b52520ac-2df7-4413-b79d-17fea5c8fd1c" providerId="ADAL" clId="{070F3C2C-FC2E-482C-A22F-93991605EE24}" dt="2023-11-07T09:12:42.749" v="922" actId="171"/>
          <ac:spMkLst>
            <pc:docMk/>
            <pc:sldMk cId="2648369204" sldId="312"/>
            <ac:spMk id="3" creationId="{5736C2F2-1B67-1C48-7678-D4A286CD1003}"/>
          </ac:spMkLst>
        </pc:spChg>
        <pc:picChg chg="add mod">
          <ac:chgData name="Simona Holotová" userId="b52520ac-2df7-4413-b79d-17fea5c8fd1c" providerId="ADAL" clId="{070F3C2C-FC2E-482C-A22F-93991605EE24}" dt="2023-11-07T09:11:40.969" v="917" actId="1076"/>
          <ac:picMkLst>
            <pc:docMk/>
            <pc:sldMk cId="2648369204" sldId="312"/>
            <ac:picMk id="2" creationId="{B54295DD-0144-4BCA-871E-86F17738853D}"/>
          </ac:picMkLst>
        </pc:picChg>
      </pc:sldChg>
      <pc:sldChg chg="modSp new del mod">
        <pc:chgData name="Simona Holotová" userId="b52520ac-2df7-4413-b79d-17fea5c8fd1c" providerId="ADAL" clId="{070F3C2C-FC2E-482C-A22F-93991605EE24}" dt="2023-11-09T16:52:42.721" v="1339" actId="47"/>
        <pc:sldMkLst>
          <pc:docMk/>
          <pc:sldMk cId="1096866601" sldId="313"/>
        </pc:sldMkLst>
        <pc:spChg chg="mod">
          <ac:chgData name="Simona Holotová" userId="b52520ac-2df7-4413-b79d-17fea5c8fd1c" providerId="ADAL" clId="{070F3C2C-FC2E-482C-A22F-93991605EE24}" dt="2023-11-09T16:52:07.476" v="1331" actId="1076"/>
          <ac:spMkLst>
            <pc:docMk/>
            <pc:sldMk cId="1096866601" sldId="313"/>
            <ac:spMk id="3" creationId="{5AF9C46D-C097-E311-D383-30B66CB3A790}"/>
          </ac:spMkLst>
        </pc:spChg>
      </pc:sldChg>
      <pc:sldChg chg="addSp modSp new mod ord">
        <pc:chgData name="Simona Holotová" userId="b52520ac-2df7-4413-b79d-17fea5c8fd1c" providerId="ADAL" clId="{070F3C2C-FC2E-482C-A22F-93991605EE24}" dt="2023-11-09T17:03:04.938" v="1470"/>
        <pc:sldMkLst>
          <pc:docMk/>
          <pc:sldMk cId="3093617904" sldId="313"/>
        </pc:sldMkLst>
        <pc:spChg chg="mod">
          <ac:chgData name="Simona Holotová" userId="b52520ac-2df7-4413-b79d-17fea5c8fd1c" providerId="ADAL" clId="{070F3C2C-FC2E-482C-A22F-93991605EE24}" dt="2023-11-09T17:01:37.891" v="1443" actId="207"/>
          <ac:spMkLst>
            <pc:docMk/>
            <pc:sldMk cId="3093617904" sldId="313"/>
            <ac:spMk id="2" creationId="{50E1D421-B3C4-6793-0F04-A9C16E84E94D}"/>
          </ac:spMkLst>
        </pc:spChg>
        <pc:spChg chg="add mod">
          <ac:chgData name="Simona Holotová" userId="b52520ac-2df7-4413-b79d-17fea5c8fd1c" providerId="ADAL" clId="{070F3C2C-FC2E-482C-A22F-93991605EE24}" dt="2023-11-09T17:02:51.444" v="1467" actId="1076"/>
          <ac:spMkLst>
            <pc:docMk/>
            <pc:sldMk cId="3093617904" sldId="313"/>
            <ac:spMk id="3" creationId="{9EB90038-05C3-BABB-58AA-5DF468B712DB}"/>
          </ac:spMkLst>
        </pc:spChg>
        <pc:spChg chg="add mod">
          <ac:chgData name="Simona Holotová" userId="b52520ac-2df7-4413-b79d-17fea5c8fd1c" providerId="ADAL" clId="{070F3C2C-FC2E-482C-A22F-93991605EE24}" dt="2023-11-09T17:02:56.604" v="1468" actId="1076"/>
          <ac:spMkLst>
            <pc:docMk/>
            <pc:sldMk cId="3093617904" sldId="313"/>
            <ac:spMk id="4" creationId="{DD9A18FB-AF6A-0F88-54BD-F8B549F84877}"/>
          </ac:spMkLst>
        </pc:spChg>
      </pc:sldChg>
      <pc:sldChg chg="addSp modSp add mod">
        <pc:chgData name="Simona Holotová" userId="b52520ac-2df7-4413-b79d-17fea5c8fd1c" providerId="ADAL" clId="{070F3C2C-FC2E-482C-A22F-93991605EE24}" dt="2023-11-09T17:05:26.738" v="1539"/>
        <pc:sldMkLst>
          <pc:docMk/>
          <pc:sldMk cId="1459200182" sldId="314"/>
        </pc:sldMkLst>
        <pc:spChg chg="add mod">
          <ac:chgData name="Simona Holotová" userId="b52520ac-2df7-4413-b79d-17fea5c8fd1c" providerId="ADAL" clId="{070F3C2C-FC2E-482C-A22F-93991605EE24}" dt="2023-11-09T17:05:26.738" v="1539"/>
          <ac:spMkLst>
            <pc:docMk/>
            <pc:sldMk cId="1459200182" sldId="314"/>
            <ac:spMk id="5" creationId="{78B82192-DD1D-D30E-48E7-4D7F9240EDE5}"/>
          </ac:spMkLst>
        </pc:spChg>
      </pc:sldChg>
      <pc:sldChg chg="add">
        <pc:chgData name="Simona Holotová" userId="b52520ac-2df7-4413-b79d-17fea5c8fd1c" providerId="ADAL" clId="{070F3C2C-FC2E-482C-A22F-93991605EE24}" dt="2023-11-09T17:37:56.486" v="1757"/>
        <pc:sldMkLst>
          <pc:docMk/>
          <pc:sldMk cId="0" sldId="315"/>
        </pc:sldMkLst>
      </pc:sldChg>
      <pc:sldChg chg="modSp new mod ord modNotesTx">
        <pc:chgData name="Simona Holotová" userId="b52520ac-2df7-4413-b79d-17fea5c8fd1c" providerId="ADAL" clId="{070F3C2C-FC2E-482C-A22F-93991605EE24}" dt="2023-11-09T19:54:32.146" v="3224" actId="20577"/>
        <pc:sldMkLst>
          <pc:docMk/>
          <pc:sldMk cId="3059586112" sldId="316"/>
        </pc:sldMkLst>
        <pc:spChg chg="mod">
          <ac:chgData name="Simona Holotová" userId="b52520ac-2df7-4413-b79d-17fea5c8fd1c" providerId="ADAL" clId="{070F3C2C-FC2E-482C-A22F-93991605EE24}" dt="2023-11-09T18:01:59.658" v="2007" actId="1035"/>
          <ac:spMkLst>
            <pc:docMk/>
            <pc:sldMk cId="3059586112" sldId="316"/>
            <ac:spMk id="2" creationId="{D681839D-5C8A-4A6C-F77F-4CFF89661226}"/>
          </ac:spMkLst>
        </pc:spChg>
        <pc:spChg chg="mod">
          <ac:chgData name="Simona Holotová" userId="b52520ac-2df7-4413-b79d-17fea5c8fd1c" providerId="ADAL" clId="{070F3C2C-FC2E-482C-A22F-93991605EE24}" dt="2023-11-09T19:54:32.146" v="3224" actId="20577"/>
          <ac:spMkLst>
            <pc:docMk/>
            <pc:sldMk cId="3059586112" sldId="316"/>
            <ac:spMk id="3" creationId="{2FC442D7-5D65-9994-7F32-5DDA6AA07D97}"/>
          </ac:spMkLst>
        </pc:spChg>
      </pc:sldChg>
      <pc:sldChg chg="addSp delSp modSp new mod">
        <pc:chgData name="Simona Holotová" userId="b52520ac-2df7-4413-b79d-17fea5c8fd1c" providerId="ADAL" clId="{070F3C2C-FC2E-482C-A22F-93991605EE24}" dt="2023-11-09T18:12:45.418" v="2127" actId="1076"/>
        <pc:sldMkLst>
          <pc:docMk/>
          <pc:sldMk cId="1080006223" sldId="317"/>
        </pc:sldMkLst>
        <pc:spChg chg="del">
          <ac:chgData name="Simona Holotová" userId="b52520ac-2df7-4413-b79d-17fea5c8fd1c" providerId="ADAL" clId="{070F3C2C-FC2E-482C-A22F-93991605EE24}" dt="2023-11-09T18:09:40.506" v="2103" actId="478"/>
          <ac:spMkLst>
            <pc:docMk/>
            <pc:sldMk cId="1080006223" sldId="317"/>
            <ac:spMk id="2" creationId="{9B9A6599-35FA-D1F6-EE80-F96D2DE16AAE}"/>
          </ac:spMkLst>
        </pc:spChg>
        <pc:spChg chg="add mod">
          <ac:chgData name="Simona Holotová" userId="b52520ac-2df7-4413-b79d-17fea5c8fd1c" providerId="ADAL" clId="{070F3C2C-FC2E-482C-A22F-93991605EE24}" dt="2023-11-09T18:10:19.532" v="2117" actId="14100"/>
          <ac:spMkLst>
            <pc:docMk/>
            <pc:sldMk cId="1080006223" sldId="317"/>
            <ac:spMk id="3" creationId="{4316DC99-056D-A882-5AE2-D9BCF262313F}"/>
          </ac:spMkLst>
        </pc:spChg>
        <pc:picChg chg="add del mod">
          <ac:chgData name="Simona Holotová" userId="b52520ac-2df7-4413-b79d-17fea5c8fd1c" providerId="ADAL" clId="{070F3C2C-FC2E-482C-A22F-93991605EE24}" dt="2023-11-09T18:12:26.532" v="2123" actId="478"/>
          <ac:picMkLst>
            <pc:docMk/>
            <pc:sldMk cId="1080006223" sldId="317"/>
            <ac:picMk id="5" creationId="{E23D98A4-7FC2-B9AE-24B1-D941925454E5}"/>
          </ac:picMkLst>
        </pc:picChg>
        <pc:picChg chg="add mod">
          <ac:chgData name="Simona Holotová" userId="b52520ac-2df7-4413-b79d-17fea5c8fd1c" providerId="ADAL" clId="{070F3C2C-FC2E-482C-A22F-93991605EE24}" dt="2023-11-09T18:12:35.610" v="2125" actId="1076"/>
          <ac:picMkLst>
            <pc:docMk/>
            <pc:sldMk cId="1080006223" sldId="317"/>
            <ac:picMk id="7" creationId="{7C7A33AB-E438-E585-BF73-116098F2ADBB}"/>
          </ac:picMkLst>
        </pc:picChg>
        <pc:picChg chg="add mod">
          <ac:chgData name="Simona Holotová" userId="b52520ac-2df7-4413-b79d-17fea5c8fd1c" providerId="ADAL" clId="{070F3C2C-FC2E-482C-A22F-93991605EE24}" dt="2023-11-09T18:12:45.418" v="2127" actId="1076"/>
          <ac:picMkLst>
            <pc:docMk/>
            <pc:sldMk cId="1080006223" sldId="317"/>
            <ac:picMk id="9" creationId="{ADB40D62-94EF-C867-D87F-309F872BAA64}"/>
          </ac:picMkLst>
        </pc:picChg>
      </pc:sldChg>
      <pc:sldChg chg="addSp delSp modSp add mod">
        <pc:chgData name="Simona Holotová" userId="b52520ac-2df7-4413-b79d-17fea5c8fd1c" providerId="ADAL" clId="{070F3C2C-FC2E-482C-A22F-93991605EE24}" dt="2023-11-09T20:08:10.164" v="3459" actId="20577"/>
        <pc:sldMkLst>
          <pc:docMk/>
          <pc:sldMk cId="0" sldId="318"/>
        </pc:sldMkLst>
        <pc:spChg chg="add del mod">
          <ac:chgData name="Simona Holotová" userId="b52520ac-2df7-4413-b79d-17fea5c8fd1c" providerId="ADAL" clId="{070F3C2C-FC2E-482C-A22F-93991605EE24}" dt="2023-11-09T18:53:22.099" v="2787" actId="478"/>
          <ac:spMkLst>
            <pc:docMk/>
            <pc:sldMk cId="0" sldId="318"/>
            <ac:spMk id="3" creationId="{C330AE01-48A8-FC96-DB9B-DC49CBA77C54}"/>
          </ac:spMkLst>
        </pc:spChg>
        <pc:spChg chg="add mod">
          <ac:chgData name="Simona Holotová" userId="b52520ac-2df7-4413-b79d-17fea5c8fd1c" providerId="ADAL" clId="{070F3C2C-FC2E-482C-A22F-93991605EE24}" dt="2023-11-09T18:53:32.897" v="2789" actId="1076"/>
          <ac:spMkLst>
            <pc:docMk/>
            <pc:sldMk cId="0" sldId="318"/>
            <ac:spMk id="4" creationId="{09BBB89A-4D3C-87CB-0F0A-38D588BBCAA7}"/>
          </ac:spMkLst>
        </pc:spChg>
        <pc:spChg chg="mod">
          <ac:chgData name="Simona Holotová" userId="b52520ac-2df7-4413-b79d-17fea5c8fd1c" providerId="ADAL" clId="{070F3C2C-FC2E-482C-A22F-93991605EE24}" dt="2023-11-09T20:08:10.164" v="3459" actId="20577"/>
          <ac:spMkLst>
            <pc:docMk/>
            <pc:sldMk cId="0" sldId="318"/>
            <ac:spMk id="52227" creationId="{A6C702E2-D7B1-8BF4-3689-C250089648FF}"/>
          </ac:spMkLst>
        </pc:spChg>
        <pc:spChg chg="del">
          <ac:chgData name="Simona Holotová" userId="b52520ac-2df7-4413-b79d-17fea5c8fd1c" providerId="ADAL" clId="{070F3C2C-FC2E-482C-A22F-93991605EE24}" dt="2023-11-09T18:52:05.095" v="2771" actId="478"/>
          <ac:spMkLst>
            <pc:docMk/>
            <pc:sldMk cId="0" sldId="318"/>
            <ac:spMk id="52229" creationId="{F915F865-A948-E8E7-3787-52FE0A4CF375}"/>
          </ac:spMkLst>
        </pc:spChg>
        <pc:spChg chg="del mod">
          <ac:chgData name="Simona Holotová" userId="b52520ac-2df7-4413-b79d-17fea5c8fd1c" providerId="ADAL" clId="{070F3C2C-FC2E-482C-A22F-93991605EE24}" dt="2023-11-09T18:53:19.334" v="2786" actId="478"/>
          <ac:spMkLst>
            <pc:docMk/>
            <pc:sldMk cId="0" sldId="318"/>
            <ac:spMk id="63490" creationId="{8AE8787C-91C1-8EF5-DB0D-7460357F5EBF}"/>
          </ac:spMkLst>
        </pc:spChg>
        <pc:picChg chg="add mod">
          <ac:chgData name="Simona Holotová" userId="b52520ac-2df7-4413-b79d-17fea5c8fd1c" providerId="ADAL" clId="{070F3C2C-FC2E-482C-A22F-93991605EE24}" dt="2023-11-09T18:54:25.800" v="2809" actId="14100"/>
          <ac:picMkLst>
            <pc:docMk/>
            <pc:sldMk cId="0" sldId="318"/>
            <ac:picMk id="6" creationId="{4336FD65-A61F-01FB-9FC4-D65A32FFC01C}"/>
          </ac:picMkLst>
        </pc:picChg>
        <pc:picChg chg="del mod">
          <ac:chgData name="Simona Holotová" userId="b52520ac-2df7-4413-b79d-17fea5c8fd1c" providerId="ADAL" clId="{070F3C2C-FC2E-482C-A22F-93991605EE24}" dt="2023-11-09T18:54:02.517" v="2806" actId="21"/>
          <ac:picMkLst>
            <pc:docMk/>
            <pc:sldMk cId="0" sldId="318"/>
            <ac:picMk id="52228" creationId="{F22981B5-9EC8-AEFF-5C5C-E9FFC782E5D4}"/>
          </ac:picMkLst>
        </pc:picChg>
      </pc:sldChg>
    </pc:docChg>
  </pc:docChgLst>
  <pc:docChgLst>
    <pc:chgData name="Simona Holotová" userId="b52520ac-2df7-4413-b79d-17fea5c8fd1c" providerId="ADAL" clId="{941961DD-E6A7-4C3B-9E20-65FC60C3038A}"/>
    <pc:docChg chg="modSld">
      <pc:chgData name="Simona Holotová" userId="b52520ac-2df7-4413-b79d-17fea5c8fd1c" providerId="ADAL" clId="{941961DD-E6A7-4C3B-9E20-65FC60C3038A}" dt="2023-10-06T09:47:27.799" v="1"/>
      <pc:docMkLst>
        <pc:docMk/>
      </pc:docMkLst>
      <pc:sldChg chg="addSp">
        <pc:chgData name="Simona Holotová" userId="b52520ac-2df7-4413-b79d-17fea5c8fd1c" providerId="ADAL" clId="{941961DD-E6A7-4C3B-9E20-65FC60C3038A}" dt="2023-10-06T09:47:27.799" v="1"/>
        <pc:sldMkLst>
          <pc:docMk/>
          <pc:sldMk cId="483056614" sldId="259"/>
        </pc:sldMkLst>
        <pc:picChg chg="add">
          <ac:chgData name="Simona Holotová" userId="b52520ac-2df7-4413-b79d-17fea5c8fd1c" providerId="ADAL" clId="{941961DD-E6A7-4C3B-9E20-65FC60C3038A}" dt="2023-10-06T09:47:04.662" v="0"/>
          <ac:picMkLst>
            <pc:docMk/>
            <pc:sldMk cId="483056614" sldId="259"/>
            <ac:picMk id="1026" creationId="{58DE705D-464B-F9C7-6D3D-635A56A74A90}"/>
          </ac:picMkLst>
        </pc:picChg>
        <pc:picChg chg="add">
          <ac:chgData name="Simona Holotová" userId="b52520ac-2df7-4413-b79d-17fea5c8fd1c" providerId="ADAL" clId="{941961DD-E6A7-4C3B-9E20-65FC60C3038A}" dt="2023-10-06T09:47:27.799" v="1"/>
          <ac:picMkLst>
            <pc:docMk/>
            <pc:sldMk cId="483056614" sldId="259"/>
            <ac:picMk id="1028" creationId="{005E682B-9D3C-00C2-7C92-3ED9FE536A0C}"/>
          </ac:picMkLst>
        </pc:picChg>
      </pc:sldChg>
    </pc:docChg>
  </pc:docChgLst>
  <pc:docChgLst>
    <pc:chgData name="Simona Holotová" userId="b52520ac-2df7-4413-b79d-17fea5c8fd1c" providerId="ADAL" clId="{19B67AF6-EA01-4FCC-B93C-3A842A189D3A}"/>
    <pc:docChg chg="undo custSel addSld delSld modSld sldOrd">
      <pc:chgData name="Simona Holotová" userId="b52520ac-2df7-4413-b79d-17fea5c8fd1c" providerId="ADAL" clId="{19B67AF6-EA01-4FCC-B93C-3A842A189D3A}" dt="2023-09-07T09:53:36.862" v="839"/>
      <pc:docMkLst>
        <pc:docMk/>
      </pc:docMkLst>
      <pc:sldChg chg="modSp mod">
        <pc:chgData name="Simona Holotová" userId="b52520ac-2df7-4413-b79d-17fea5c8fd1c" providerId="ADAL" clId="{19B67AF6-EA01-4FCC-B93C-3A842A189D3A}" dt="2023-09-07T09:01:50.819" v="826" actId="20577"/>
        <pc:sldMkLst>
          <pc:docMk/>
          <pc:sldMk cId="1058397742" sldId="256"/>
        </pc:sldMkLst>
        <pc:spChg chg="mod">
          <ac:chgData name="Simona Holotová" userId="b52520ac-2df7-4413-b79d-17fea5c8fd1c" providerId="ADAL" clId="{19B67AF6-EA01-4FCC-B93C-3A842A189D3A}" dt="2023-09-07T09:01:50.819" v="826" actId="20577"/>
          <ac:spMkLst>
            <pc:docMk/>
            <pc:sldMk cId="1058397742" sldId="256"/>
            <ac:spMk id="2" creationId="{22841AA5-70A8-760F-E938-D2518B0FA409}"/>
          </ac:spMkLst>
        </pc:spChg>
        <pc:spChg chg="mod">
          <ac:chgData name="Simona Holotová" userId="b52520ac-2df7-4413-b79d-17fea5c8fd1c" providerId="ADAL" clId="{19B67AF6-EA01-4FCC-B93C-3A842A189D3A}" dt="2023-09-07T08:56:42.839" v="809" actId="20577"/>
          <ac:spMkLst>
            <pc:docMk/>
            <pc:sldMk cId="1058397742" sldId="256"/>
            <ac:spMk id="3" creationId="{77F8F628-A5A9-4011-FB7F-CD09DCF6A1B8}"/>
          </ac:spMkLst>
        </pc:spChg>
      </pc:sldChg>
      <pc:sldChg chg="modSp mod">
        <pc:chgData name="Simona Holotová" userId="b52520ac-2df7-4413-b79d-17fea5c8fd1c" providerId="ADAL" clId="{19B67AF6-EA01-4FCC-B93C-3A842A189D3A}" dt="2023-09-06T10:03:09.970" v="453" actId="21"/>
        <pc:sldMkLst>
          <pc:docMk/>
          <pc:sldMk cId="767113716" sldId="257"/>
        </pc:sldMkLst>
        <pc:spChg chg="mod">
          <ac:chgData name="Simona Holotová" userId="b52520ac-2df7-4413-b79d-17fea5c8fd1c" providerId="ADAL" clId="{19B67AF6-EA01-4FCC-B93C-3A842A189D3A}" dt="2023-09-06T10:03:09.970" v="453" actId="21"/>
          <ac:spMkLst>
            <pc:docMk/>
            <pc:sldMk cId="767113716" sldId="257"/>
            <ac:spMk id="3" creationId="{C20DB64C-A274-9D08-FCA4-48E340822791}"/>
          </ac:spMkLst>
        </pc:spChg>
      </pc:sldChg>
      <pc:sldChg chg="modSp new mod modNotesTx">
        <pc:chgData name="Simona Holotová" userId="b52520ac-2df7-4413-b79d-17fea5c8fd1c" providerId="ADAL" clId="{19B67AF6-EA01-4FCC-B93C-3A842A189D3A}" dt="2023-09-06T09:43:28.145" v="235" actId="21"/>
        <pc:sldMkLst>
          <pc:docMk/>
          <pc:sldMk cId="3740413920" sldId="258"/>
        </pc:sldMkLst>
        <pc:spChg chg="mod">
          <ac:chgData name="Simona Holotová" userId="b52520ac-2df7-4413-b79d-17fea5c8fd1c" providerId="ADAL" clId="{19B67AF6-EA01-4FCC-B93C-3A842A189D3A}" dt="2023-09-06T09:43:28.145" v="235" actId="21"/>
          <ac:spMkLst>
            <pc:docMk/>
            <pc:sldMk cId="3740413920" sldId="258"/>
            <ac:spMk id="3" creationId="{034DE599-0DFA-8A3A-6676-6B321247C652}"/>
          </ac:spMkLst>
        </pc:spChg>
      </pc:sldChg>
      <pc:sldChg chg="modSp new mod modNotesTx">
        <pc:chgData name="Simona Holotová" userId="b52520ac-2df7-4413-b79d-17fea5c8fd1c" providerId="ADAL" clId="{19B67AF6-EA01-4FCC-B93C-3A842A189D3A}" dt="2023-09-06T10:03:14.788" v="454"/>
        <pc:sldMkLst>
          <pc:docMk/>
          <pc:sldMk cId="483056614" sldId="259"/>
        </pc:sldMkLst>
        <pc:spChg chg="mod">
          <ac:chgData name="Simona Holotová" userId="b52520ac-2df7-4413-b79d-17fea5c8fd1c" providerId="ADAL" clId="{19B67AF6-EA01-4FCC-B93C-3A842A189D3A}" dt="2023-09-06T09:42:16.419" v="233"/>
          <ac:spMkLst>
            <pc:docMk/>
            <pc:sldMk cId="483056614" sldId="259"/>
            <ac:spMk id="2" creationId="{D51B11C5-3C7A-3B97-A7AD-A7CD3CE519E7}"/>
          </ac:spMkLst>
        </pc:spChg>
        <pc:spChg chg="mod">
          <ac:chgData name="Simona Holotová" userId="b52520ac-2df7-4413-b79d-17fea5c8fd1c" providerId="ADAL" clId="{19B67AF6-EA01-4FCC-B93C-3A842A189D3A}" dt="2023-09-06T10:03:14.788" v="454"/>
          <ac:spMkLst>
            <pc:docMk/>
            <pc:sldMk cId="483056614" sldId="259"/>
            <ac:spMk id="3" creationId="{C68AFD77-1F4A-2056-33AD-DB1EED284441}"/>
          </ac:spMkLst>
        </pc:spChg>
      </pc:sldChg>
      <pc:sldChg chg="addSp delSp modSp new mod ord modNotesTx">
        <pc:chgData name="Simona Holotová" userId="b52520ac-2df7-4413-b79d-17fea5c8fd1c" providerId="ADAL" clId="{19B67AF6-EA01-4FCC-B93C-3A842A189D3A}" dt="2023-09-07T08:58:31.257" v="811"/>
        <pc:sldMkLst>
          <pc:docMk/>
          <pc:sldMk cId="4190806005" sldId="260"/>
        </pc:sldMkLst>
        <pc:spChg chg="mod">
          <ac:chgData name="Simona Holotová" userId="b52520ac-2df7-4413-b79d-17fea5c8fd1c" providerId="ADAL" clId="{19B67AF6-EA01-4FCC-B93C-3A842A189D3A}" dt="2023-09-06T09:43:47.693" v="244"/>
          <ac:spMkLst>
            <pc:docMk/>
            <pc:sldMk cId="4190806005" sldId="260"/>
            <ac:spMk id="3" creationId="{F43BFA2E-1EB7-D802-1E70-D66B1D0B642C}"/>
          </ac:spMkLst>
        </pc:spChg>
        <pc:picChg chg="add mod">
          <ac:chgData name="Simona Holotová" userId="b52520ac-2df7-4413-b79d-17fea5c8fd1c" providerId="ADAL" clId="{19B67AF6-EA01-4FCC-B93C-3A842A189D3A}" dt="2023-09-07T08:38:36.876" v="643" actId="1076"/>
          <ac:picMkLst>
            <pc:docMk/>
            <pc:sldMk cId="4190806005" sldId="260"/>
            <ac:picMk id="1026" creationId="{EE89FB27-1D77-7FC5-E5D3-812A265B9C1C}"/>
          </ac:picMkLst>
        </pc:picChg>
        <pc:picChg chg="add mod">
          <ac:chgData name="Simona Holotová" userId="b52520ac-2df7-4413-b79d-17fea5c8fd1c" providerId="ADAL" clId="{19B67AF6-EA01-4FCC-B93C-3A842A189D3A}" dt="2023-09-07T08:40:00.682" v="646" actId="1076"/>
          <ac:picMkLst>
            <pc:docMk/>
            <pc:sldMk cId="4190806005" sldId="260"/>
            <ac:picMk id="1028" creationId="{4FA69699-3A38-827F-FF9D-01FF7A04C316}"/>
          </ac:picMkLst>
        </pc:picChg>
        <pc:picChg chg="add del mod">
          <ac:chgData name="Simona Holotová" userId="b52520ac-2df7-4413-b79d-17fea5c8fd1c" providerId="ADAL" clId="{19B67AF6-EA01-4FCC-B93C-3A842A189D3A}" dt="2023-09-07T08:41:38.732" v="651" actId="21"/>
          <ac:picMkLst>
            <pc:docMk/>
            <pc:sldMk cId="4190806005" sldId="260"/>
            <ac:picMk id="1030" creationId="{2F9016A1-EEC6-33DD-04C5-E2C3794E259E}"/>
          </ac:picMkLst>
        </pc:picChg>
        <pc:picChg chg="add del mod">
          <ac:chgData name="Simona Holotová" userId="b52520ac-2df7-4413-b79d-17fea5c8fd1c" providerId="ADAL" clId="{19B67AF6-EA01-4FCC-B93C-3A842A189D3A}" dt="2023-09-07T08:41:38.732" v="651" actId="21"/>
          <ac:picMkLst>
            <pc:docMk/>
            <pc:sldMk cId="4190806005" sldId="260"/>
            <ac:picMk id="1032" creationId="{196B2D69-9884-9402-AAF2-7117615673A0}"/>
          </ac:picMkLst>
        </pc:picChg>
      </pc:sldChg>
      <pc:sldChg chg="modSp new mod modNotesTx">
        <pc:chgData name="Simona Holotová" userId="b52520ac-2df7-4413-b79d-17fea5c8fd1c" providerId="ADAL" clId="{19B67AF6-EA01-4FCC-B93C-3A842A189D3A}" dt="2023-09-06T09:49:52.605" v="276"/>
        <pc:sldMkLst>
          <pc:docMk/>
          <pc:sldMk cId="678403007" sldId="261"/>
        </pc:sldMkLst>
        <pc:spChg chg="mod">
          <ac:chgData name="Simona Holotová" userId="b52520ac-2df7-4413-b79d-17fea5c8fd1c" providerId="ADAL" clId="{19B67AF6-EA01-4FCC-B93C-3A842A189D3A}" dt="2023-09-06T09:48:29.306" v="268"/>
          <ac:spMkLst>
            <pc:docMk/>
            <pc:sldMk cId="678403007" sldId="261"/>
            <ac:spMk id="2" creationId="{16E18EE9-3C22-C53D-2D80-7BB55C6A5AED}"/>
          </ac:spMkLst>
        </pc:spChg>
      </pc:sldChg>
      <pc:sldChg chg="new modNotesTx">
        <pc:chgData name="Simona Holotová" userId="b52520ac-2df7-4413-b79d-17fea5c8fd1c" providerId="ADAL" clId="{19B67AF6-EA01-4FCC-B93C-3A842A189D3A}" dt="2023-09-06T09:50:24.555" v="282"/>
        <pc:sldMkLst>
          <pc:docMk/>
          <pc:sldMk cId="2601552249" sldId="262"/>
        </pc:sldMkLst>
      </pc:sldChg>
      <pc:sldChg chg="modSp new mod ord modNotesTx">
        <pc:chgData name="Simona Holotová" userId="b52520ac-2df7-4413-b79d-17fea5c8fd1c" providerId="ADAL" clId="{19B67AF6-EA01-4FCC-B93C-3A842A189D3A}" dt="2023-09-07T08:48:22.419" v="738" actId="20577"/>
        <pc:sldMkLst>
          <pc:docMk/>
          <pc:sldMk cId="934723823" sldId="263"/>
        </pc:sldMkLst>
        <pc:spChg chg="mod">
          <ac:chgData name="Simona Holotová" userId="b52520ac-2df7-4413-b79d-17fea5c8fd1c" providerId="ADAL" clId="{19B67AF6-EA01-4FCC-B93C-3A842A189D3A}" dt="2023-09-07T08:46:00.462" v="713" actId="20577"/>
          <ac:spMkLst>
            <pc:docMk/>
            <pc:sldMk cId="934723823" sldId="263"/>
            <ac:spMk id="2" creationId="{C093EE63-226D-62B5-4044-8FE87DC7C735}"/>
          </ac:spMkLst>
        </pc:spChg>
        <pc:spChg chg="mod">
          <ac:chgData name="Simona Holotová" userId="b52520ac-2df7-4413-b79d-17fea5c8fd1c" providerId="ADAL" clId="{19B67AF6-EA01-4FCC-B93C-3A842A189D3A}" dt="2023-09-07T08:48:22.419" v="738" actId="20577"/>
          <ac:spMkLst>
            <pc:docMk/>
            <pc:sldMk cId="934723823" sldId="263"/>
            <ac:spMk id="3" creationId="{44AA9FF0-2BCC-DBE2-7DBE-870E9815146E}"/>
          </ac:spMkLst>
        </pc:spChg>
      </pc:sldChg>
      <pc:sldChg chg="modSp new mod ord modNotesTx">
        <pc:chgData name="Simona Holotová" userId="b52520ac-2df7-4413-b79d-17fea5c8fd1c" providerId="ADAL" clId="{19B67AF6-EA01-4FCC-B93C-3A842A189D3A}" dt="2023-09-06T10:00:55.430" v="442" actId="20577"/>
        <pc:sldMkLst>
          <pc:docMk/>
          <pc:sldMk cId="2713440614" sldId="264"/>
        </pc:sldMkLst>
        <pc:spChg chg="mod">
          <ac:chgData name="Simona Holotová" userId="b52520ac-2df7-4413-b79d-17fea5c8fd1c" providerId="ADAL" clId="{19B67AF6-EA01-4FCC-B93C-3A842A189D3A}" dt="2023-09-06T09:46:16.235" v="250"/>
          <ac:spMkLst>
            <pc:docMk/>
            <pc:sldMk cId="2713440614" sldId="264"/>
            <ac:spMk id="2" creationId="{68653AB7-C810-AD07-4E76-52A8424C73B3}"/>
          </ac:spMkLst>
        </pc:spChg>
      </pc:sldChg>
      <pc:sldChg chg="modSp new mod ord modNotesTx">
        <pc:chgData name="Simona Holotová" userId="b52520ac-2df7-4413-b79d-17fea5c8fd1c" providerId="ADAL" clId="{19B67AF6-EA01-4FCC-B93C-3A842A189D3A}" dt="2023-09-07T08:03:36.483" v="531"/>
        <pc:sldMkLst>
          <pc:docMk/>
          <pc:sldMk cId="1994782085" sldId="265"/>
        </pc:sldMkLst>
        <pc:spChg chg="mod">
          <ac:chgData name="Simona Holotová" userId="b52520ac-2df7-4413-b79d-17fea5c8fd1c" providerId="ADAL" clId="{19B67AF6-EA01-4FCC-B93C-3A842A189D3A}" dt="2023-09-06T09:54:37.266" v="312"/>
          <ac:spMkLst>
            <pc:docMk/>
            <pc:sldMk cId="1994782085" sldId="265"/>
            <ac:spMk id="2" creationId="{E12654AD-4B4C-3B50-55D3-1ECCAD11F64C}"/>
          </ac:spMkLst>
        </pc:spChg>
        <pc:spChg chg="mod">
          <ac:chgData name="Simona Holotová" userId="b52520ac-2df7-4413-b79d-17fea5c8fd1c" providerId="ADAL" clId="{19B67AF6-EA01-4FCC-B93C-3A842A189D3A}" dt="2023-09-06T09:56:07.974" v="355" actId="20577"/>
          <ac:spMkLst>
            <pc:docMk/>
            <pc:sldMk cId="1994782085" sldId="265"/>
            <ac:spMk id="3" creationId="{9EAF7080-64AE-BCD1-FB38-6CEE36D79A4F}"/>
          </ac:spMkLst>
        </pc:spChg>
      </pc:sldChg>
      <pc:sldChg chg="modSp new mod ord">
        <pc:chgData name="Simona Holotová" userId="b52520ac-2df7-4413-b79d-17fea5c8fd1c" providerId="ADAL" clId="{19B67AF6-EA01-4FCC-B93C-3A842A189D3A}" dt="2023-09-06T09:58:05.943" v="417" actId="5793"/>
        <pc:sldMkLst>
          <pc:docMk/>
          <pc:sldMk cId="3312222557" sldId="266"/>
        </pc:sldMkLst>
        <pc:spChg chg="mod">
          <ac:chgData name="Simona Holotová" userId="b52520ac-2df7-4413-b79d-17fea5c8fd1c" providerId="ADAL" clId="{19B67AF6-EA01-4FCC-B93C-3A842A189D3A}" dt="2023-09-06T09:57:16.758" v="374" actId="20577"/>
          <ac:spMkLst>
            <pc:docMk/>
            <pc:sldMk cId="3312222557" sldId="266"/>
            <ac:spMk id="2" creationId="{A10093F2-CECB-244E-1D08-A64CDD91260F}"/>
          </ac:spMkLst>
        </pc:spChg>
        <pc:spChg chg="mod">
          <ac:chgData name="Simona Holotová" userId="b52520ac-2df7-4413-b79d-17fea5c8fd1c" providerId="ADAL" clId="{19B67AF6-EA01-4FCC-B93C-3A842A189D3A}" dt="2023-09-06T09:58:05.943" v="417" actId="5793"/>
          <ac:spMkLst>
            <pc:docMk/>
            <pc:sldMk cId="3312222557" sldId="266"/>
            <ac:spMk id="3" creationId="{42A2F95F-B890-B8F2-A67D-7978E363E7AE}"/>
          </ac:spMkLst>
        </pc:spChg>
      </pc:sldChg>
      <pc:sldChg chg="modSp new mod ord modNotesTx">
        <pc:chgData name="Simona Holotová" userId="b52520ac-2df7-4413-b79d-17fea5c8fd1c" providerId="ADAL" clId="{19B67AF6-EA01-4FCC-B93C-3A842A189D3A}" dt="2023-09-06T10:00:03.096" v="435"/>
        <pc:sldMkLst>
          <pc:docMk/>
          <pc:sldMk cId="266339885" sldId="267"/>
        </pc:sldMkLst>
        <pc:spChg chg="mod">
          <ac:chgData name="Simona Holotová" userId="b52520ac-2df7-4413-b79d-17fea5c8fd1c" providerId="ADAL" clId="{19B67AF6-EA01-4FCC-B93C-3A842A189D3A}" dt="2023-09-06T09:59:49.986" v="434" actId="20577"/>
          <ac:spMkLst>
            <pc:docMk/>
            <pc:sldMk cId="266339885" sldId="267"/>
            <ac:spMk id="2" creationId="{12E5CB12-E786-7E21-9C4D-820D04EE0A75}"/>
          </ac:spMkLst>
        </pc:spChg>
      </pc:sldChg>
      <pc:sldChg chg="modSp new mod ord modNotesTx">
        <pc:chgData name="Simona Holotová" userId="b52520ac-2df7-4413-b79d-17fea5c8fd1c" providerId="ADAL" clId="{19B67AF6-EA01-4FCC-B93C-3A842A189D3A}" dt="2023-09-06T09:53:09.877" v="302"/>
        <pc:sldMkLst>
          <pc:docMk/>
          <pc:sldMk cId="1462342585" sldId="268"/>
        </pc:sldMkLst>
        <pc:spChg chg="mod">
          <ac:chgData name="Simona Holotová" userId="b52520ac-2df7-4413-b79d-17fea5c8fd1c" providerId="ADAL" clId="{19B67AF6-EA01-4FCC-B93C-3A842A189D3A}" dt="2023-09-06T09:53:09.877" v="302"/>
          <ac:spMkLst>
            <pc:docMk/>
            <pc:sldMk cId="1462342585" sldId="268"/>
            <ac:spMk id="2" creationId="{DCE8196A-32D2-5EAD-E32E-6158403A20ED}"/>
          </ac:spMkLst>
        </pc:spChg>
      </pc:sldChg>
      <pc:sldChg chg="modSp add mod ord modNotesTx">
        <pc:chgData name="Simona Holotová" userId="b52520ac-2df7-4413-b79d-17fea5c8fd1c" providerId="ADAL" clId="{19B67AF6-EA01-4FCC-B93C-3A842A189D3A}" dt="2023-09-06T10:00:42.926" v="438"/>
        <pc:sldMkLst>
          <pc:docMk/>
          <pc:sldMk cId="3121471974" sldId="269"/>
        </pc:sldMkLst>
        <pc:spChg chg="mod">
          <ac:chgData name="Simona Holotová" userId="b52520ac-2df7-4413-b79d-17fea5c8fd1c" providerId="ADAL" clId="{19B67AF6-EA01-4FCC-B93C-3A842A189D3A}" dt="2023-09-06T10:00:16.400" v="437" actId="20577"/>
          <ac:spMkLst>
            <pc:docMk/>
            <pc:sldMk cId="3121471974" sldId="269"/>
            <ac:spMk id="2" creationId="{12E5CB12-E786-7E21-9C4D-820D04EE0A75}"/>
          </ac:spMkLst>
        </pc:spChg>
      </pc:sldChg>
      <pc:sldChg chg="modSp add mod ord modNotesTx">
        <pc:chgData name="Simona Holotová" userId="b52520ac-2df7-4413-b79d-17fea5c8fd1c" providerId="ADAL" clId="{19B67AF6-EA01-4FCC-B93C-3A842A189D3A}" dt="2023-09-06T10:01:29.856" v="452" actId="20577"/>
        <pc:sldMkLst>
          <pc:docMk/>
          <pc:sldMk cId="37223143" sldId="270"/>
        </pc:sldMkLst>
        <pc:spChg chg="mod">
          <ac:chgData name="Simona Holotová" userId="b52520ac-2df7-4413-b79d-17fea5c8fd1c" providerId="ADAL" clId="{19B67AF6-EA01-4FCC-B93C-3A842A189D3A}" dt="2023-09-06T10:01:29.856" v="452" actId="20577"/>
          <ac:spMkLst>
            <pc:docMk/>
            <pc:sldMk cId="37223143" sldId="270"/>
            <ac:spMk id="2" creationId="{12E5CB12-E786-7E21-9C4D-820D04EE0A75}"/>
          </ac:spMkLst>
        </pc:spChg>
      </pc:sldChg>
      <pc:sldChg chg="addSp modSp add ord">
        <pc:chgData name="Simona Holotová" userId="b52520ac-2df7-4413-b79d-17fea5c8fd1c" providerId="ADAL" clId="{19B67AF6-EA01-4FCC-B93C-3A842A189D3A}" dt="2023-09-07T08:02:52.910" v="517"/>
        <pc:sldMkLst>
          <pc:docMk/>
          <pc:sldMk cId="3331020029" sldId="271"/>
        </pc:sldMkLst>
        <pc:picChg chg="add mod">
          <ac:chgData name="Simona Holotová" userId="b52520ac-2df7-4413-b79d-17fea5c8fd1c" providerId="ADAL" clId="{19B67AF6-EA01-4FCC-B93C-3A842A189D3A}" dt="2023-09-07T08:02:52.910" v="517"/>
          <ac:picMkLst>
            <pc:docMk/>
            <pc:sldMk cId="3331020029" sldId="271"/>
            <ac:picMk id="4" creationId="{F279963A-A46F-6C68-4BBC-FFF4286A44F0}"/>
          </ac:picMkLst>
        </pc:picChg>
      </pc:sldChg>
      <pc:sldChg chg="addSp modSp add ord">
        <pc:chgData name="Simona Holotová" userId="b52520ac-2df7-4413-b79d-17fea5c8fd1c" providerId="ADAL" clId="{19B67AF6-EA01-4FCC-B93C-3A842A189D3A}" dt="2023-09-07T08:03:08.819" v="520"/>
        <pc:sldMkLst>
          <pc:docMk/>
          <pc:sldMk cId="3045684599" sldId="272"/>
        </pc:sldMkLst>
        <pc:spChg chg="add mod">
          <ac:chgData name="Simona Holotová" userId="b52520ac-2df7-4413-b79d-17fea5c8fd1c" providerId="ADAL" clId="{19B67AF6-EA01-4FCC-B93C-3A842A189D3A}" dt="2023-09-07T08:03:08.819" v="520"/>
          <ac:spMkLst>
            <pc:docMk/>
            <pc:sldMk cId="3045684599" sldId="272"/>
            <ac:spMk id="5" creationId="{3C3D1CCE-839C-E9AB-687B-F15C61225E81}"/>
          </ac:spMkLst>
        </pc:spChg>
        <pc:spChg chg="add mod">
          <ac:chgData name="Simona Holotová" userId="b52520ac-2df7-4413-b79d-17fea5c8fd1c" providerId="ADAL" clId="{19B67AF6-EA01-4FCC-B93C-3A842A189D3A}" dt="2023-09-07T08:03:08.819" v="520"/>
          <ac:spMkLst>
            <pc:docMk/>
            <pc:sldMk cId="3045684599" sldId="272"/>
            <ac:spMk id="7" creationId="{71196943-58B8-B8CE-DE0B-CB3476B740DA}"/>
          </ac:spMkLst>
        </pc:spChg>
        <pc:picChg chg="add mod">
          <ac:chgData name="Simona Holotová" userId="b52520ac-2df7-4413-b79d-17fea5c8fd1c" providerId="ADAL" clId="{19B67AF6-EA01-4FCC-B93C-3A842A189D3A}" dt="2023-09-07T08:03:08.819" v="520"/>
          <ac:picMkLst>
            <pc:docMk/>
            <pc:sldMk cId="3045684599" sldId="272"/>
            <ac:picMk id="4" creationId="{475B0D39-A399-82CF-1D82-58CB84D3F100}"/>
          </ac:picMkLst>
        </pc:picChg>
        <pc:picChg chg="add mod">
          <ac:chgData name="Simona Holotová" userId="b52520ac-2df7-4413-b79d-17fea5c8fd1c" providerId="ADAL" clId="{19B67AF6-EA01-4FCC-B93C-3A842A189D3A}" dt="2023-09-07T08:03:08.819" v="520"/>
          <ac:picMkLst>
            <pc:docMk/>
            <pc:sldMk cId="3045684599" sldId="272"/>
            <ac:picMk id="6" creationId="{3E47DC64-9387-392B-5EDF-2F262558AAB5}"/>
          </ac:picMkLst>
        </pc:picChg>
        <pc:picChg chg="add mod">
          <ac:chgData name="Simona Holotová" userId="b52520ac-2df7-4413-b79d-17fea5c8fd1c" providerId="ADAL" clId="{19B67AF6-EA01-4FCC-B93C-3A842A189D3A}" dt="2023-09-07T08:03:08.819" v="520"/>
          <ac:picMkLst>
            <pc:docMk/>
            <pc:sldMk cId="3045684599" sldId="272"/>
            <ac:picMk id="8" creationId="{EB13381B-CA71-BE73-5858-663AB90E37EB}"/>
          </ac:picMkLst>
        </pc:picChg>
      </pc:sldChg>
      <pc:sldChg chg="addSp modSp add mod">
        <pc:chgData name="Simona Holotová" userId="b52520ac-2df7-4413-b79d-17fea5c8fd1c" providerId="ADAL" clId="{19B67AF6-EA01-4FCC-B93C-3A842A189D3A}" dt="2023-09-07T08:04:22.024" v="535" actId="207"/>
        <pc:sldMkLst>
          <pc:docMk/>
          <pc:sldMk cId="2043416016" sldId="273"/>
        </pc:sldMkLst>
        <pc:spChg chg="mod">
          <ac:chgData name="Simona Holotová" userId="b52520ac-2df7-4413-b79d-17fea5c8fd1c" providerId="ADAL" clId="{19B67AF6-EA01-4FCC-B93C-3A842A189D3A}" dt="2023-09-07T08:03:46.708" v="532"/>
          <ac:spMkLst>
            <pc:docMk/>
            <pc:sldMk cId="2043416016" sldId="273"/>
            <ac:spMk id="2" creationId="{12E5CB12-E786-7E21-9C4D-820D04EE0A75}"/>
          </ac:spMkLst>
        </pc:spChg>
        <pc:spChg chg="add mod">
          <ac:chgData name="Simona Holotová" userId="b52520ac-2df7-4413-b79d-17fea5c8fd1c" providerId="ADAL" clId="{19B67AF6-EA01-4FCC-B93C-3A842A189D3A}" dt="2023-09-07T08:04:14.140" v="534" actId="207"/>
          <ac:spMkLst>
            <pc:docMk/>
            <pc:sldMk cId="2043416016" sldId="273"/>
            <ac:spMk id="4" creationId="{201242CD-8FDE-8795-81FF-554938824461}"/>
          </ac:spMkLst>
        </pc:spChg>
        <pc:spChg chg="add mod">
          <ac:chgData name="Simona Holotová" userId="b52520ac-2df7-4413-b79d-17fea5c8fd1c" providerId="ADAL" clId="{19B67AF6-EA01-4FCC-B93C-3A842A189D3A}" dt="2023-09-07T08:04:22.024" v="535" actId="207"/>
          <ac:spMkLst>
            <pc:docMk/>
            <pc:sldMk cId="2043416016" sldId="273"/>
            <ac:spMk id="6" creationId="{C7ED294A-9B38-CEDA-5198-E74558A0C679}"/>
          </ac:spMkLst>
        </pc:spChg>
        <pc:picChg chg="add mod">
          <ac:chgData name="Simona Holotová" userId="b52520ac-2df7-4413-b79d-17fea5c8fd1c" providerId="ADAL" clId="{19B67AF6-EA01-4FCC-B93C-3A842A189D3A}" dt="2023-09-07T08:04:03.558" v="533"/>
          <ac:picMkLst>
            <pc:docMk/>
            <pc:sldMk cId="2043416016" sldId="273"/>
            <ac:picMk id="5" creationId="{2E02E064-B2B1-1C19-1D31-A306B2E59BAE}"/>
          </ac:picMkLst>
        </pc:picChg>
        <pc:picChg chg="add mod">
          <ac:chgData name="Simona Holotová" userId="b52520ac-2df7-4413-b79d-17fea5c8fd1c" providerId="ADAL" clId="{19B67AF6-EA01-4FCC-B93C-3A842A189D3A}" dt="2023-09-07T08:04:03.558" v="533"/>
          <ac:picMkLst>
            <pc:docMk/>
            <pc:sldMk cId="2043416016" sldId="273"/>
            <ac:picMk id="7" creationId="{ED08BAE6-7912-38FC-D756-295CB751B47A}"/>
          </ac:picMkLst>
        </pc:picChg>
        <pc:picChg chg="add mod">
          <ac:chgData name="Simona Holotová" userId="b52520ac-2df7-4413-b79d-17fea5c8fd1c" providerId="ADAL" clId="{19B67AF6-EA01-4FCC-B93C-3A842A189D3A}" dt="2023-09-07T08:04:03.558" v="533"/>
          <ac:picMkLst>
            <pc:docMk/>
            <pc:sldMk cId="2043416016" sldId="273"/>
            <ac:picMk id="8" creationId="{B64EEEF7-E9D2-B790-D509-CCC6D2B72F30}"/>
          </ac:picMkLst>
        </pc:picChg>
      </pc:sldChg>
      <pc:sldChg chg="addSp modSp add modNotesTx">
        <pc:chgData name="Simona Holotová" userId="b52520ac-2df7-4413-b79d-17fea5c8fd1c" providerId="ADAL" clId="{19B67AF6-EA01-4FCC-B93C-3A842A189D3A}" dt="2023-09-07T08:05:08.159" v="537"/>
        <pc:sldMkLst>
          <pc:docMk/>
          <pc:sldMk cId="2053266322" sldId="274"/>
        </pc:sldMkLst>
        <pc:spChg chg="add mod">
          <ac:chgData name="Simona Holotová" userId="b52520ac-2df7-4413-b79d-17fea5c8fd1c" providerId="ADAL" clId="{19B67AF6-EA01-4FCC-B93C-3A842A189D3A}" dt="2023-09-07T08:04:42.045" v="536"/>
          <ac:spMkLst>
            <pc:docMk/>
            <pc:sldMk cId="2053266322" sldId="274"/>
            <ac:spMk id="4" creationId="{E7D035DB-B55F-3ECB-BAD5-54B3688F8722}"/>
          </ac:spMkLst>
        </pc:spChg>
        <pc:spChg chg="add mod">
          <ac:chgData name="Simona Holotová" userId="b52520ac-2df7-4413-b79d-17fea5c8fd1c" providerId="ADAL" clId="{19B67AF6-EA01-4FCC-B93C-3A842A189D3A}" dt="2023-09-07T08:04:42.045" v="536"/>
          <ac:spMkLst>
            <pc:docMk/>
            <pc:sldMk cId="2053266322" sldId="274"/>
            <ac:spMk id="5" creationId="{CDDB7F06-BF3E-8CD0-EBD0-8083F1801EC4}"/>
          </ac:spMkLst>
        </pc:spChg>
        <pc:picChg chg="add mod">
          <ac:chgData name="Simona Holotová" userId="b52520ac-2df7-4413-b79d-17fea5c8fd1c" providerId="ADAL" clId="{19B67AF6-EA01-4FCC-B93C-3A842A189D3A}" dt="2023-09-07T08:04:42.045" v="536"/>
          <ac:picMkLst>
            <pc:docMk/>
            <pc:sldMk cId="2053266322" sldId="274"/>
            <ac:picMk id="6" creationId="{392030D8-8A3C-C447-171A-4C3688D1662F}"/>
          </ac:picMkLst>
        </pc:picChg>
        <pc:picChg chg="add mod">
          <ac:chgData name="Simona Holotová" userId="b52520ac-2df7-4413-b79d-17fea5c8fd1c" providerId="ADAL" clId="{19B67AF6-EA01-4FCC-B93C-3A842A189D3A}" dt="2023-09-07T08:04:42.045" v="536"/>
          <ac:picMkLst>
            <pc:docMk/>
            <pc:sldMk cId="2053266322" sldId="274"/>
            <ac:picMk id="7" creationId="{48B53F91-E92A-7731-6F81-A5E432AEDF13}"/>
          </ac:picMkLst>
        </pc:picChg>
        <pc:picChg chg="add mod">
          <ac:chgData name="Simona Holotová" userId="b52520ac-2df7-4413-b79d-17fea5c8fd1c" providerId="ADAL" clId="{19B67AF6-EA01-4FCC-B93C-3A842A189D3A}" dt="2023-09-07T08:04:42.045" v="536"/>
          <ac:picMkLst>
            <pc:docMk/>
            <pc:sldMk cId="2053266322" sldId="274"/>
            <ac:picMk id="8" creationId="{587B45F3-5C80-BCBB-11E0-78EBC6A19AD0}"/>
          </ac:picMkLst>
        </pc:picChg>
        <pc:picChg chg="add mod">
          <ac:chgData name="Simona Holotová" userId="b52520ac-2df7-4413-b79d-17fea5c8fd1c" providerId="ADAL" clId="{19B67AF6-EA01-4FCC-B93C-3A842A189D3A}" dt="2023-09-07T08:04:42.045" v="536"/>
          <ac:picMkLst>
            <pc:docMk/>
            <pc:sldMk cId="2053266322" sldId="274"/>
            <ac:picMk id="9" creationId="{2785F609-4DBF-60DC-29CF-C10C03891162}"/>
          </ac:picMkLst>
        </pc:picChg>
      </pc:sldChg>
      <pc:sldChg chg="addSp modSp add mod">
        <pc:chgData name="Simona Holotová" userId="b52520ac-2df7-4413-b79d-17fea5c8fd1c" providerId="ADAL" clId="{19B67AF6-EA01-4FCC-B93C-3A842A189D3A}" dt="2023-09-07T08:05:45.854" v="539" actId="207"/>
        <pc:sldMkLst>
          <pc:docMk/>
          <pc:sldMk cId="3767422129" sldId="275"/>
        </pc:sldMkLst>
        <pc:spChg chg="add mod">
          <ac:chgData name="Simona Holotová" userId="b52520ac-2df7-4413-b79d-17fea5c8fd1c" providerId="ADAL" clId="{19B67AF6-EA01-4FCC-B93C-3A842A189D3A}" dt="2023-09-07T08:05:45.854" v="539" actId="207"/>
          <ac:spMkLst>
            <pc:docMk/>
            <pc:sldMk cId="3767422129" sldId="275"/>
            <ac:spMk id="5" creationId="{32BA42B1-919A-E7F6-6007-ECF008E0C60B}"/>
          </ac:spMkLst>
        </pc:spChg>
        <pc:spChg chg="add mod">
          <ac:chgData name="Simona Holotová" userId="b52520ac-2df7-4413-b79d-17fea5c8fd1c" providerId="ADAL" clId="{19B67AF6-EA01-4FCC-B93C-3A842A189D3A}" dt="2023-09-07T08:05:45.854" v="539" actId="207"/>
          <ac:spMkLst>
            <pc:docMk/>
            <pc:sldMk cId="3767422129" sldId="275"/>
            <ac:spMk id="6" creationId="{C66E7BFD-25C1-6629-2B3E-988BEE351027}"/>
          </ac:spMkLst>
        </pc:spChg>
        <pc:picChg chg="add mod">
          <ac:chgData name="Simona Holotová" userId="b52520ac-2df7-4413-b79d-17fea5c8fd1c" providerId="ADAL" clId="{19B67AF6-EA01-4FCC-B93C-3A842A189D3A}" dt="2023-09-07T08:05:43.096" v="538"/>
          <ac:picMkLst>
            <pc:docMk/>
            <pc:sldMk cId="3767422129" sldId="275"/>
            <ac:picMk id="4" creationId="{FAD731B6-80C9-C588-EA19-AE592090A7B5}"/>
          </ac:picMkLst>
        </pc:picChg>
        <pc:picChg chg="add mod">
          <ac:chgData name="Simona Holotová" userId="b52520ac-2df7-4413-b79d-17fea5c8fd1c" providerId="ADAL" clId="{19B67AF6-EA01-4FCC-B93C-3A842A189D3A}" dt="2023-09-07T08:05:43.096" v="538"/>
          <ac:picMkLst>
            <pc:docMk/>
            <pc:sldMk cId="3767422129" sldId="275"/>
            <ac:picMk id="7" creationId="{B378DEAE-8B6E-C923-45FD-D808FA29268D}"/>
          </ac:picMkLst>
        </pc:picChg>
      </pc:sldChg>
      <pc:sldChg chg="addSp modSp add mod">
        <pc:chgData name="Simona Holotová" userId="b52520ac-2df7-4413-b79d-17fea5c8fd1c" providerId="ADAL" clId="{19B67AF6-EA01-4FCC-B93C-3A842A189D3A}" dt="2023-09-07T08:06:08.991" v="541" actId="207"/>
        <pc:sldMkLst>
          <pc:docMk/>
          <pc:sldMk cId="1133749446" sldId="276"/>
        </pc:sldMkLst>
        <pc:spChg chg="add mod">
          <ac:chgData name="Simona Holotová" userId="b52520ac-2df7-4413-b79d-17fea5c8fd1c" providerId="ADAL" clId="{19B67AF6-EA01-4FCC-B93C-3A842A189D3A}" dt="2023-09-07T08:06:08.991" v="541" actId="207"/>
          <ac:spMkLst>
            <pc:docMk/>
            <pc:sldMk cId="1133749446" sldId="276"/>
            <ac:spMk id="4" creationId="{66CC3953-EB01-1256-3D6F-BA0A9DBA2C74}"/>
          </ac:spMkLst>
        </pc:spChg>
        <pc:spChg chg="add mod">
          <ac:chgData name="Simona Holotová" userId="b52520ac-2df7-4413-b79d-17fea5c8fd1c" providerId="ADAL" clId="{19B67AF6-EA01-4FCC-B93C-3A842A189D3A}" dt="2023-09-07T08:06:08.991" v="541" actId="207"/>
          <ac:spMkLst>
            <pc:docMk/>
            <pc:sldMk cId="1133749446" sldId="276"/>
            <ac:spMk id="5" creationId="{AD2BEED6-2B13-42A3-1A85-6F43D5832395}"/>
          </ac:spMkLst>
        </pc:spChg>
      </pc:sldChg>
      <pc:sldChg chg="addSp modSp add mod ord modNotesTx">
        <pc:chgData name="Simona Holotová" userId="b52520ac-2df7-4413-b79d-17fea5c8fd1c" providerId="ADAL" clId="{19B67AF6-EA01-4FCC-B93C-3A842A189D3A}" dt="2023-09-07T08:02:43.978" v="514"/>
        <pc:sldMkLst>
          <pc:docMk/>
          <pc:sldMk cId="3861502106" sldId="277"/>
        </pc:sldMkLst>
        <pc:spChg chg="mod">
          <ac:chgData name="Simona Holotová" userId="b52520ac-2df7-4413-b79d-17fea5c8fd1c" providerId="ADAL" clId="{19B67AF6-EA01-4FCC-B93C-3A842A189D3A}" dt="2023-09-07T07:59:44.014" v="480"/>
          <ac:spMkLst>
            <pc:docMk/>
            <pc:sldMk cId="3861502106" sldId="277"/>
            <ac:spMk id="2" creationId="{12E5CB12-E786-7E21-9C4D-820D04EE0A75}"/>
          </ac:spMkLst>
        </pc:spChg>
        <pc:spChg chg="mod">
          <ac:chgData name="Simona Holotová" userId="b52520ac-2df7-4413-b79d-17fea5c8fd1c" providerId="ADAL" clId="{19B67AF6-EA01-4FCC-B93C-3A842A189D3A}" dt="2023-09-07T08:01:05.040" v="493" actId="20577"/>
          <ac:spMkLst>
            <pc:docMk/>
            <pc:sldMk cId="3861502106" sldId="277"/>
            <ac:spMk id="3" creationId="{BE617F54-526D-5F93-4BDB-91E21F62B137}"/>
          </ac:spMkLst>
        </pc:spChg>
        <pc:picChg chg="add mod">
          <ac:chgData name="Simona Holotová" userId="b52520ac-2df7-4413-b79d-17fea5c8fd1c" providerId="ADAL" clId="{19B67AF6-EA01-4FCC-B93C-3A842A189D3A}" dt="2023-09-07T08:01:48.317" v="511"/>
          <ac:picMkLst>
            <pc:docMk/>
            <pc:sldMk cId="3861502106" sldId="277"/>
            <ac:picMk id="4" creationId="{68CB147A-A51A-65BC-C044-94468D31F05E}"/>
          </ac:picMkLst>
        </pc:picChg>
        <pc:picChg chg="add mod">
          <ac:chgData name="Simona Holotová" userId="b52520ac-2df7-4413-b79d-17fea5c8fd1c" providerId="ADAL" clId="{19B67AF6-EA01-4FCC-B93C-3A842A189D3A}" dt="2023-09-07T08:01:54.763" v="512"/>
          <ac:picMkLst>
            <pc:docMk/>
            <pc:sldMk cId="3861502106" sldId="277"/>
            <ac:picMk id="5" creationId="{2EC8B08E-E263-1915-5472-6796B82D4D7C}"/>
          </ac:picMkLst>
        </pc:picChg>
      </pc:sldChg>
      <pc:sldChg chg="addSp delSp modSp new mod ord modNotesTx">
        <pc:chgData name="Simona Holotová" userId="b52520ac-2df7-4413-b79d-17fea5c8fd1c" providerId="ADAL" clId="{19B67AF6-EA01-4FCC-B93C-3A842A189D3A}" dt="2023-09-07T08:29:28.842" v="621"/>
        <pc:sldMkLst>
          <pc:docMk/>
          <pc:sldMk cId="2257246958" sldId="278"/>
        </pc:sldMkLst>
        <pc:spChg chg="mod">
          <ac:chgData name="Simona Holotová" userId="b52520ac-2df7-4413-b79d-17fea5c8fd1c" providerId="ADAL" clId="{19B67AF6-EA01-4FCC-B93C-3A842A189D3A}" dt="2023-09-06T10:03:39.959" v="457" actId="20577"/>
          <ac:spMkLst>
            <pc:docMk/>
            <pc:sldMk cId="2257246958" sldId="278"/>
            <ac:spMk id="2" creationId="{77FD0162-8112-26EF-BA34-4D0D4DDD2D91}"/>
          </ac:spMkLst>
        </pc:spChg>
        <pc:picChg chg="add del mod">
          <ac:chgData name="Simona Holotová" userId="b52520ac-2df7-4413-b79d-17fea5c8fd1c" providerId="ADAL" clId="{19B67AF6-EA01-4FCC-B93C-3A842A189D3A}" dt="2023-09-06T10:16:54.809" v="466" actId="478"/>
          <ac:picMkLst>
            <pc:docMk/>
            <pc:sldMk cId="2257246958" sldId="278"/>
            <ac:picMk id="1026" creationId="{FDAC1393-2CEC-00B3-6B23-21C307A6C2D5}"/>
          </ac:picMkLst>
        </pc:picChg>
        <pc:picChg chg="add">
          <ac:chgData name="Simona Holotová" userId="b52520ac-2df7-4413-b79d-17fea5c8fd1c" providerId="ADAL" clId="{19B67AF6-EA01-4FCC-B93C-3A842A189D3A}" dt="2023-09-06T10:20:44.590" v="467"/>
          <ac:picMkLst>
            <pc:docMk/>
            <pc:sldMk cId="2257246958" sldId="278"/>
            <ac:picMk id="1028" creationId="{34F5B602-B978-0421-9988-FD4725914C78}"/>
          </ac:picMkLst>
        </pc:picChg>
      </pc:sldChg>
      <pc:sldChg chg="modSp new mod modNotesTx">
        <pc:chgData name="Simona Holotová" userId="b52520ac-2df7-4413-b79d-17fea5c8fd1c" providerId="ADAL" clId="{19B67AF6-EA01-4FCC-B93C-3A842A189D3A}" dt="2023-09-06T10:04:39.072" v="462"/>
        <pc:sldMkLst>
          <pc:docMk/>
          <pc:sldMk cId="3801848420" sldId="279"/>
        </pc:sldMkLst>
        <pc:spChg chg="mod">
          <ac:chgData name="Simona Holotová" userId="b52520ac-2df7-4413-b79d-17fea5c8fd1c" providerId="ADAL" clId="{19B67AF6-EA01-4FCC-B93C-3A842A189D3A}" dt="2023-09-06T10:04:21.773" v="461" actId="20577"/>
          <ac:spMkLst>
            <pc:docMk/>
            <pc:sldMk cId="3801848420" sldId="279"/>
            <ac:spMk id="2" creationId="{A9A9EABF-C265-1F8C-606B-024ECF42A9DA}"/>
          </ac:spMkLst>
        </pc:spChg>
      </pc:sldChg>
      <pc:sldChg chg="addSp delSp modSp add mod ord">
        <pc:chgData name="Simona Holotová" userId="b52520ac-2df7-4413-b79d-17fea5c8fd1c" providerId="ADAL" clId="{19B67AF6-EA01-4FCC-B93C-3A842A189D3A}" dt="2023-09-07T08:48:00.657" v="731"/>
        <pc:sldMkLst>
          <pc:docMk/>
          <pc:sldMk cId="426605660" sldId="280"/>
        </pc:sldMkLst>
        <pc:spChg chg="add mod">
          <ac:chgData name="Simona Holotová" userId="b52520ac-2df7-4413-b79d-17fea5c8fd1c" providerId="ADAL" clId="{19B67AF6-EA01-4FCC-B93C-3A842A189D3A}" dt="2023-09-07T08:06:53.686" v="545" actId="207"/>
          <ac:spMkLst>
            <pc:docMk/>
            <pc:sldMk cId="426605660" sldId="280"/>
            <ac:spMk id="4" creationId="{AD2A6C16-9C4F-DA22-CBD2-FDD44E538FB3}"/>
          </ac:spMkLst>
        </pc:spChg>
        <pc:spChg chg="add mod">
          <ac:chgData name="Simona Holotová" userId="b52520ac-2df7-4413-b79d-17fea5c8fd1c" providerId="ADAL" clId="{19B67AF6-EA01-4FCC-B93C-3A842A189D3A}" dt="2023-09-07T08:06:53.686" v="545" actId="207"/>
          <ac:spMkLst>
            <pc:docMk/>
            <pc:sldMk cId="426605660" sldId="280"/>
            <ac:spMk id="5" creationId="{9AEC6A83-4997-6018-2233-432DE8743E74}"/>
          </ac:spMkLst>
        </pc:spChg>
        <pc:spChg chg="mod">
          <ac:chgData name="Simona Holotová" userId="b52520ac-2df7-4413-b79d-17fea5c8fd1c" providerId="ADAL" clId="{19B67AF6-EA01-4FCC-B93C-3A842A189D3A}" dt="2023-09-07T07:58:23.393" v="479"/>
          <ac:spMkLst>
            <pc:docMk/>
            <pc:sldMk cId="426605660" sldId="280"/>
            <ac:spMk id="3074" creationId="{00000000-0000-0000-0000-000000000000}"/>
          </ac:spMkLst>
        </pc:spChg>
        <pc:spChg chg="mod">
          <ac:chgData name="Simona Holotová" userId="b52520ac-2df7-4413-b79d-17fea5c8fd1c" providerId="ADAL" clId="{19B67AF6-EA01-4FCC-B93C-3A842A189D3A}" dt="2023-09-07T07:58:23.393" v="479"/>
          <ac:spMkLst>
            <pc:docMk/>
            <pc:sldMk cId="426605660" sldId="280"/>
            <ac:spMk id="4099" creationId="{00000000-0000-0000-0000-000000000000}"/>
          </ac:spMkLst>
        </pc:spChg>
        <pc:picChg chg="add mod">
          <ac:chgData name="Simona Holotová" userId="b52520ac-2df7-4413-b79d-17fea5c8fd1c" providerId="ADAL" clId="{19B67AF6-EA01-4FCC-B93C-3A842A189D3A}" dt="2023-09-07T08:06:51.656" v="544"/>
          <ac:picMkLst>
            <pc:docMk/>
            <pc:sldMk cId="426605660" sldId="280"/>
            <ac:picMk id="6" creationId="{EED9ED47-CB94-4FC5-7928-D4B01A70C833}"/>
          </ac:picMkLst>
        </pc:picChg>
        <pc:picChg chg="add mod">
          <ac:chgData name="Simona Holotová" userId="b52520ac-2df7-4413-b79d-17fea5c8fd1c" providerId="ADAL" clId="{19B67AF6-EA01-4FCC-B93C-3A842A189D3A}" dt="2023-09-07T08:06:51.656" v="544"/>
          <ac:picMkLst>
            <pc:docMk/>
            <pc:sldMk cId="426605660" sldId="280"/>
            <ac:picMk id="7" creationId="{715713AC-53EC-3D5D-C8B4-D49D529F7AE9}"/>
          </ac:picMkLst>
        </pc:picChg>
        <pc:picChg chg="add mod">
          <ac:chgData name="Simona Holotová" userId="b52520ac-2df7-4413-b79d-17fea5c8fd1c" providerId="ADAL" clId="{19B67AF6-EA01-4FCC-B93C-3A842A189D3A}" dt="2023-09-07T08:06:51.656" v="544"/>
          <ac:picMkLst>
            <pc:docMk/>
            <pc:sldMk cId="426605660" sldId="280"/>
            <ac:picMk id="8" creationId="{B66F71D3-163A-8E16-04EB-8284F02A1BA6}"/>
          </ac:picMkLst>
        </pc:picChg>
        <pc:picChg chg="add del mod">
          <ac:chgData name="Simona Holotová" userId="b52520ac-2df7-4413-b79d-17fea5c8fd1c" providerId="ADAL" clId="{19B67AF6-EA01-4FCC-B93C-3A842A189D3A}" dt="2023-09-07T08:07:25.911" v="547"/>
          <ac:picMkLst>
            <pc:docMk/>
            <pc:sldMk cId="426605660" sldId="280"/>
            <ac:picMk id="9" creationId="{09800DAE-7B14-2701-71EC-479DE0853C22}"/>
          </ac:picMkLst>
        </pc:picChg>
        <pc:picChg chg="add del mod">
          <ac:chgData name="Simona Holotová" userId="b52520ac-2df7-4413-b79d-17fea5c8fd1c" providerId="ADAL" clId="{19B67AF6-EA01-4FCC-B93C-3A842A189D3A}" dt="2023-09-07T08:07:25.911" v="547"/>
          <ac:picMkLst>
            <pc:docMk/>
            <pc:sldMk cId="426605660" sldId="280"/>
            <ac:picMk id="10" creationId="{AC0557A6-2D47-3607-B3F3-19C808F8E19A}"/>
          </ac:picMkLst>
        </pc:picChg>
        <pc:picChg chg="add del mod">
          <ac:chgData name="Simona Holotová" userId="b52520ac-2df7-4413-b79d-17fea5c8fd1c" providerId="ADAL" clId="{19B67AF6-EA01-4FCC-B93C-3A842A189D3A}" dt="2023-09-07T08:07:25.911" v="547"/>
          <ac:picMkLst>
            <pc:docMk/>
            <pc:sldMk cId="426605660" sldId="280"/>
            <ac:picMk id="11" creationId="{9B26CF3F-4756-5AD6-F312-86F48EDEFCDC}"/>
          </ac:picMkLst>
        </pc:picChg>
      </pc:sldChg>
      <pc:sldChg chg="addSp modSp add mod ord modNotesTx">
        <pc:chgData name="Simona Holotová" userId="b52520ac-2df7-4413-b79d-17fea5c8fd1c" providerId="ADAL" clId="{19B67AF6-EA01-4FCC-B93C-3A842A189D3A}" dt="2023-09-07T08:11:17.755" v="599"/>
        <pc:sldMkLst>
          <pc:docMk/>
          <pc:sldMk cId="837018463" sldId="281"/>
        </pc:sldMkLst>
        <pc:spChg chg="add mod">
          <ac:chgData name="Simona Holotová" userId="b52520ac-2df7-4413-b79d-17fea5c8fd1c" providerId="ADAL" clId="{19B67AF6-EA01-4FCC-B93C-3A842A189D3A}" dt="2023-09-07T08:07:47.732" v="552" actId="207"/>
          <ac:spMkLst>
            <pc:docMk/>
            <pc:sldMk cId="837018463" sldId="281"/>
            <ac:spMk id="4" creationId="{D813A9B0-02EE-52DE-A391-1419BCB31FCC}"/>
          </ac:spMkLst>
        </pc:spChg>
        <pc:spChg chg="add mod">
          <ac:chgData name="Simona Holotová" userId="b52520ac-2df7-4413-b79d-17fea5c8fd1c" providerId="ADAL" clId="{19B67AF6-EA01-4FCC-B93C-3A842A189D3A}" dt="2023-09-07T08:07:47.732" v="552" actId="207"/>
          <ac:spMkLst>
            <pc:docMk/>
            <pc:sldMk cId="837018463" sldId="281"/>
            <ac:spMk id="5" creationId="{F813D525-20F7-FB87-0A3B-AB3B4B8E33F7}"/>
          </ac:spMkLst>
        </pc:spChg>
        <pc:picChg chg="add mod">
          <ac:chgData name="Simona Holotová" userId="b52520ac-2df7-4413-b79d-17fea5c8fd1c" providerId="ADAL" clId="{19B67AF6-EA01-4FCC-B93C-3A842A189D3A}" dt="2023-09-07T08:07:45.778" v="551"/>
          <ac:picMkLst>
            <pc:docMk/>
            <pc:sldMk cId="837018463" sldId="281"/>
            <ac:picMk id="6" creationId="{A752796C-A4B0-5F35-8F8B-C57345FC2EFA}"/>
          </ac:picMkLst>
        </pc:picChg>
        <pc:picChg chg="add mod">
          <ac:chgData name="Simona Holotová" userId="b52520ac-2df7-4413-b79d-17fea5c8fd1c" providerId="ADAL" clId="{19B67AF6-EA01-4FCC-B93C-3A842A189D3A}" dt="2023-09-07T08:07:45.778" v="551"/>
          <ac:picMkLst>
            <pc:docMk/>
            <pc:sldMk cId="837018463" sldId="281"/>
            <ac:picMk id="7" creationId="{04D5C75A-094A-BBD7-640B-F48386474529}"/>
          </ac:picMkLst>
        </pc:picChg>
      </pc:sldChg>
      <pc:sldChg chg="addSp modSp add ord">
        <pc:chgData name="Simona Holotová" userId="b52520ac-2df7-4413-b79d-17fea5c8fd1c" providerId="ADAL" clId="{19B67AF6-EA01-4FCC-B93C-3A842A189D3A}" dt="2023-09-07T08:48:05.854" v="735"/>
        <pc:sldMkLst>
          <pc:docMk/>
          <pc:sldMk cId="640172176" sldId="282"/>
        </pc:sldMkLst>
        <pc:picChg chg="add mod">
          <ac:chgData name="Simona Holotová" userId="b52520ac-2df7-4413-b79d-17fea5c8fd1c" providerId="ADAL" clId="{19B67AF6-EA01-4FCC-B93C-3A842A189D3A}" dt="2023-09-07T08:07:28.914" v="548"/>
          <ac:picMkLst>
            <pc:docMk/>
            <pc:sldMk cId="640172176" sldId="282"/>
            <ac:picMk id="4" creationId="{410A7124-5DD2-99A0-1C40-1CD71AEE2F31}"/>
          </ac:picMkLst>
        </pc:picChg>
        <pc:picChg chg="add mod">
          <ac:chgData name="Simona Holotová" userId="b52520ac-2df7-4413-b79d-17fea5c8fd1c" providerId="ADAL" clId="{19B67AF6-EA01-4FCC-B93C-3A842A189D3A}" dt="2023-09-07T08:07:28.914" v="548"/>
          <ac:picMkLst>
            <pc:docMk/>
            <pc:sldMk cId="640172176" sldId="282"/>
            <ac:picMk id="5" creationId="{A7B36440-6540-D0C4-79D3-6712FC7EDF29}"/>
          </ac:picMkLst>
        </pc:picChg>
        <pc:picChg chg="add mod">
          <ac:chgData name="Simona Holotová" userId="b52520ac-2df7-4413-b79d-17fea5c8fd1c" providerId="ADAL" clId="{19B67AF6-EA01-4FCC-B93C-3A842A189D3A}" dt="2023-09-07T08:07:28.914" v="548"/>
          <ac:picMkLst>
            <pc:docMk/>
            <pc:sldMk cId="640172176" sldId="282"/>
            <ac:picMk id="6" creationId="{7A216665-A6EC-14B2-A7F7-32DFDA5947CA}"/>
          </ac:picMkLst>
        </pc:picChg>
      </pc:sldChg>
      <pc:sldChg chg="modSp add mod">
        <pc:chgData name="Simona Holotová" userId="b52520ac-2df7-4413-b79d-17fea5c8fd1c" providerId="ADAL" clId="{19B67AF6-EA01-4FCC-B93C-3A842A189D3A}" dt="2023-09-07T08:47:19.732" v="729"/>
        <pc:sldMkLst>
          <pc:docMk/>
          <pc:sldMk cId="1500706757" sldId="283"/>
        </pc:sldMkLst>
        <pc:spChg chg="mod">
          <ac:chgData name="Simona Holotová" userId="b52520ac-2df7-4413-b79d-17fea5c8fd1c" providerId="ADAL" clId="{19B67AF6-EA01-4FCC-B93C-3A842A189D3A}" dt="2023-09-07T08:47:19.732" v="729"/>
          <ac:spMkLst>
            <pc:docMk/>
            <pc:sldMk cId="1500706757" sldId="283"/>
            <ac:spMk id="2" creationId="{12E5CB12-E786-7E21-9C4D-820D04EE0A75}"/>
          </ac:spMkLst>
        </pc:spChg>
      </pc:sldChg>
      <pc:sldChg chg="modSp add mod">
        <pc:chgData name="Simona Holotová" userId="b52520ac-2df7-4413-b79d-17fea5c8fd1c" providerId="ADAL" clId="{19B67AF6-EA01-4FCC-B93C-3A842A189D3A}" dt="2023-09-07T08:48:50.085" v="742" actId="20577"/>
        <pc:sldMkLst>
          <pc:docMk/>
          <pc:sldMk cId="1044522945" sldId="284"/>
        </pc:sldMkLst>
        <pc:spChg chg="mod">
          <ac:chgData name="Simona Holotová" userId="b52520ac-2df7-4413-b79d-17fea5c8fd1c" providerId="ADAL" clId="{19B67AF6-EA01-4FCC-B93C-3A842A189D3A}" dt="2023-09-07T08:48:50.085" v="742" actId="20577"/>
          <ac:spMkLst>
            <pc:docMk/>
            <pc:sldMk cId="1044522945" sldId="284"/>
            <ac:spMk id="2" creationId="{12E5CB12-E786-7E21-9C4D-820D04EE0A75}"/>
          </ac:spMkLst>
        </pc:spChg>
      </pc:sldChg>
      <pc:sldChg chg="add">
        <pc:chgData name="Simona Holotová" userId="b52520ac-2df7-4413-b79d-17fea5c8fd1c" providerId="ADAL" clId="{19B67AF6-EA01-4FCC-B93C-3A842A189D3A}" dt="2023-09-07T08:03:34.540" v="528"/>
        <pc:sldMkLst>
          <pc:docMk/>
          <pc:sldMk cId="3569443667" sldId="285"/>
        </pc:sldMkLst>
      </pc:sldChg>
      <pc:sldChg chg="add">
        <pc:chgData name="Simona Holotová" userId="b52520ac-2df7-4413-b79d-17fea5c8fd1c" providerId="ADAL" clId="{19B67AF6-EA01-4FCC-B93C-3A842A189D3A}" dt="2023-09-07T08:03:34.725" v="529"/>
        <pc:sldMkLst>
          <pc:docMk/>
          <pc:sldMk cId="2188366055" sldId="286"/>
        </pc:sldMkLst>
      </pc:sldChg>
      <pc:sldChg chg="addSp modSp new ord">
        <pc:chgData name="Simona Holotová" userId="b52520ac-2df7-4413-b79d-17fea5c8fd1c" providerId="ADAL" clId="{19B67AF6-EA01-4FCC-B93C-3A842A189D3A}" dt="2023-09-07T08:48:10.485" v="737"/>
        <pc:sldMkLst>
          <pc:docMk/>
          <pc:sldMk cId="673385363" sldId="287"/>
        </pc:sldMkLst>
        <pc:picChg chg="add mod">
          <ac:chgData name="Simona Holotová" userId="b52520ac-2df7-4413-b79d-17fea5c8fd1c" providerId="ADAL" clId="{19B67AF6-EA01-4FCC-B93C-3A842A189D3A}" dt="2023-09-07T08:06:33.970" v="543"/>
          <ac:picMkLst>
            <pc:docMk/>
            <pc:sldMk cId="673385363" sldId="287"/>
            <ac:picMk id="4" creationId="{6F6F2E29-9BC0-634E-A8A3-8F5D4DCD5F76}"/>
          </ac:picMkLst>
        </pc:picChg>
        <pc:picChg chg="add mod">
          <ac:chgData name="Simona Holotová" userId="b52520ac-2df7-4413-b79d-17fea5c8fd1c" providerId="ADAL" clId="{19B67AF6-EA01-4FCC-B93C-3A842A189D3A}" dt="2023-09-07T08:06:33.970" v="543"/>
          <ac:picMkLst>
            <pc:docMk/>
            <pc:sldMk cId="673385363" sldId="287"/>
            <ac:picMk id="5" creationId="{B835176F-F591-61D7-33DF-3152573E7EFF}"/>
          </ac:picMkLst>
        </pc:picChg>
      </pc:sldChg>
      <pc:sldChg chg="modSp add mod">
        <pc:chgData name="Simona Holotová" userId="b52520ac-2df7-4413-b79d-17fea5c8fd1c" providerId="ADAL" clId="{19B67AF6-EA01-4FCC-B93C-3A842A189D3A}" dt="2023-09-07T08:17:10.700" v="601" actId="27636"/>
        <pc:sldMkLst>
          <pc:docMk/>
          <pc:sldMk cId="0" sldId="288"/>
        </pc:sldMkLst>
        <pc:spChg chg="mod">
          <ac:chgData name="Simona Holotová" userId="b52520ac-2df7-4413-b79d-17fea5c8fd1c" providerId="ADAL" clId="{19B67AF6-EA01-4FCC-B93C-3A842A189D3A}" dt="2023-09-07T08:17:10.700" v="601" actId="27636"/>
          <ac:spMkLst>
            <pc:docMk/>
            <pc:sldMk cId="0" sldId="288"/>
            <ac:spMk id="3" creationId="{00000000-0000-0000-0000-000000000000}"/>
          </ac:spMkLst>
        </pc:spChg>
      </pc:sldChg>
      <pc:sldChg chg="modSp add mod">
        <pc:chgData name="Simona Holotová" userId="b52520ac-2df7-4413-b79d-17fea5c8fd1c" providerId="ADAL" clId="{19B67AF6-EA01-4FCC-B93C-3A842A189D3A}" dt="2023-09-07T08:17:45.795" v="604" actId="207"/>
        <pc:sldMkLst>
          <pc:docMk/>
          <pc:sldMk cId="0" sldId="289"/>
        </pc:sldMkLst>
        <pc:spChg chg="mod">
          <ac:chgData name="Simona Holotová" userId="b52520ac-2df7-4413-b79d-17fea5c8fd1c" providerId="ADAL" clId="{19B67AF6-EA01-4FCC-B93C-3A842A189D3A}" dt="2023-09-07T08:17:45.795" v="604" actId="207"/>
          <ac:spMkLst>
            <pc:docMk/>
            <pc:sldMk cId="0" sldId="289"/>
            <ac:spMk id="3" creationId="{00000000-0000-0000-0000-000000000000}"/>
          </ac:spMkLst>
        </pc:spChg>
      </pc:sldChg>
      <pc:sldChg chg="modSp add mod modNotesTx">
        <pc:chgData name="Simona Holotová" userId="b52520ac-2df7-4413-b79d-17fea5c8fd1c" providerId="ADAL" clId="{19B67AF6-EA01-4FCC-B93C-3A842A189D3A}" dt="2023-09-07T08:28:22.779" v="619" actId="20577"/>
        <pc:sldMkLst>
          <pc:docMk/>
          <pc:sldMk cId="0" sldId="290"/>
        </pc:sldMkLst>
        <pc:spChg chg="mod">
          <ac:chgData name="Simona Holotová" userId="b52520ac-2df7-4413-b79d-17fea5c8fd1c" providerId="ADAL" clId="{19B67AF6-EA01-4FCC-B93C-3A842A189D3A}" dt="2023-09-07T08:18:02.094" v="606" actId="207"/>
          <ac:spMkLst>
            <pc:docMk/>
            <pc:sldMk cId="0" sldId="290"/>
            <ac:spMk id="4" creationId="{00000000-0000-0000-0000-000000000000}"/>
          </ac:spMkLst>
        </pc:spChg>
      </pc:sldChg>
      <pc:sldChg chg="add">
        <pc:chgData name="Simona Holotová" userId="b52520ac-2df7-4413-b79d-17fea5c8fd1c" providerId="ADAL" clId="{19B67AF6-EA01-4FCC-B93C-3A842A189D3A}" dt="2023-09-07T08:18:17.745" v="607"/>
        <pc:sldMkLst>
          <pc:docMk/>
          <pc:sldMk cId="0" sldId="291"/>
        </pc:sldMkLst>
      </pc:sldChg>
      <pc:sldChg chg="modSp add mod">
        <pc:chgData name="Simona Holotová" userId="b52520ac-2df7-4413-b79d-17fea5c8fd1c" providerId="ADAL" clId="{19B67AF6-EA01-4FCC-B93C-3A842A189D3A}" dt="2023-09-07T08:18:42.689" v="609" actId="27636"/>
        <pc:sldMkLst>
          <pc:docMk/>
          <pc:sldMk cId="0" sldId="292"/>
        </pc:sldMkLst>
        <pc:spChg chg="mod">
          <ac:chgData name="Simona Holotová" userId="b52520ac-2df7-4413-b79d-17fea5c8fd1c" providerId="ADAL" clId="{19B67AF6-EA01-4FCC-B93C-3A842A189D3A}" dt="2023-09-07T08:18:42.689" v="609" actId="27636"/>
          <ac:spMkLst>
            <pc:docMk/>
            <pc:sldMk cId="0" sldId="292"/>
            <ac:spMk id="3" creationId="{00000000-0000-0000-0000-000000000000}"/>
          </ac:spMkLst>
        </pc:spChg>
      </pc:sldChg>
      <pc:sldChg chg="add modNotesTx">
        <pc:chgData name="Simona Holotová" userId="b52520ac-2df7-4413-b79d-17fea5c8fd1c" providerId="ADAL" clId="{19B67AF6-EA01-4FCC-B93C-3A842A189D3A}" dt="2023-09-07T08:31:16.825" v="635"/>
        <pc:sldMkLst>
          <pc:docMk/>
          <pc:sldMk cId="0" sldId="293"/>
        </pc:sldMkLst>
      </pc:sldChg>
      <pc:sldChg chg="modSp add mod">
        <pc:chgData name="Simona Holotová" userId="b52520ac-2df7-4413-b79d-17fea5c8fd1c" providerId="ADAL" clId="{19B67AF6-EA01-4FCC-B93C-3A842A189D3A}" dt="2023-09-07T08:20:17.005" v="612" actId="27636"/>
        <pc:sldMkLst>
          <pc:docMk/>
          <pc:sldMk cId="0" sldId="294"/>
        </pc:sldMkLst>
        <pc:spChg chg="mod">
          <ac:chgData name="Simona Holotová" userId="b52520ac-2df7-4413-b79d-17fea5c8fd1c" providerId="ADAL" clId="{19B67AF6-EA01-4FCC-B93C-3A842A189D3A}" dt="2023-09-07T08:20:17.005" v="612" actId="27636"/>
          <ac:spMkLst>
            <pc:docMk/>
            <pc:sldMk cId="0" sldId="294"/>
            <ac:spMk id="43011" creationId="{00000000-0000-0000-0000-000000000000}"/>
          </ac:spMkLst>
        </pc:spChg>
      </pc:sldChg>
      <pc:sldChg chg="modSp add mod">
        <pc:chgData name="Simona Holotová" userId="b52520ac-2df7-4413-b79d-17fea5c8fd1c" providerId="ADAL" clId="{19B67AF6-EA01-4FCC-B93C-3A842A189D3A}" dt="2023-09-07T08:36:41.083" v="641" actId="1076"/>
        <pc:sldMkLst>
          <pc:docMk/>
          <pc:sldMk cId="0" sldId="295"/>
        </pc:sldMkLst>
        <pc:spChg chg="mod">
          <ac:chgData name="Simona Holotová" userId="b52520ac-2df7-4413-b79d-17fea5c8fd1c" providerId="ADAL" clId="{19B67AF6-EA01-4FCC-B93C-3A842A189D3A}" dt="2023-09-07T08:20:38.428" v="614" actId="27636"/>
          <ac:spMkLst>
            <pc:docMk/>
            <pc:sldMk cId="0" sldId="295"/>
            <ac:spMk id="3" creationId="{00000000-0000-0000-0000-000000000000}"/>
          </ac:spMkLst>
        </pc:spChg>
        <pc:picChg chg="mod">
          <ac:chgData name="Simona Holotová" userId="b52520ac-2df7-4413-b79d-17fea5c8fd1c" providerId="ADAL" clId="{19B67AF6-EA01-4FCC-B93C-3A842A189D3A}" dt="2023-09-07T08:36:35.234" v="639" actId="1076"/>
          <ac:picMkLst>
            <pc:docMk/>
            <pc:sldMk cId="0" sldId="295"/>
            <ac:picMk id="24578" creationId="{00000000-0000-0000-0000-000000000000}"/>
          </ac:picMkLst>
        </pc:picChg>
        <pc:picChg chg="mod">
          <ac:chgData name="Simona Holotová" userId="b52520ac-2df7-4413-b79d-17fea5c8fd1c" providerId="ADAL" clId="{19B67AF6-EA01-4FCC-B93C-3A842A189D3A}" dt="2023-09-07T08:36:37.786" v="640" actId="1076"/>
          <ac:picMkLst>
            <pc:docMk/>
            <pc:sldMk cId="0" sldId="295"/>
            <ac:picMk id="24579" creationId="{00000000-0000-0000-0000-000000000000}"/>
          </ac:picMkLst>
        </pc:picChg>
        <pc:picChg chg="mod">
          <ac:chgData name="Simona Holotová" userId="b52520ac-2df7-4413-b79d-17fea5c8fd1c" providerId="ADAL" clId="{19B67AF6-EA01-4FCC-B93C-3A842A189D3A}" dt="2023-09-07T08:36:41.083" v="641" actId="1076"/>
          <ac:picMkLst>
            <pc:docMk/>
            <pc:sldMk cId="0" sldId="295"/>
            <ac:picMk id="24582" creationId="{00000000-0000-0000-0000-000000000000}"/>
          </ac:picMkLst>
        </pc:picChg>
      </pc:sldChg>
      <pc:sldChg chg="modSp add mod">
        <pc:chgData name="Simona Holotová" userId="b52520ac-2df7-4413-b79d-17fea5c8fd1c" providerId="ADAL" clId="{19B67AF6-EA01-4FCC-B93C-3A842A189D3A}" dt="2023-09-07T08:20:59.544" v="616" actId="27636"/>
        <pc:sldMkLst>
          <pc:docMk/>
          <pc:sldMk cId="0" sldId="296"/>
        </pc:sldMkLst>
        <pc:spChg chg="mod">
          <ac:chgData name="Simona Holotová" userId="b52520ac-2df7-4413-b79d-17fea5c8fd1c" providerId="ADAL" clId="{19B67AF6-EA01-4FCC-B93C-3A842A189D3A}" dt="2023-09-07T08:20:59.544" v="616" actId="27636"/>
          <ac:spMkLst>
            <pc:docMk/>
            <pc:sldMk cId="0" sldId="296"/>
            <ac:spMk id="44035" creationId="{00000000-0000-0000-0000-000000000000}"/>
          </ac:spMkLst>
        </pc:spChg>
      </pc:sldChg>
      <pc:sldChg chg="modSp new mod modNotesTx">
        <pc:chgData name="Simona Holotová" userId="b52520ac-2df7-4413-b79d-17fea5c8fd1c" providerId="ADAL" clId="{19B67AF6-EA01-4FCC-B93C-3A842A189D3A}" dt="2023-09-07T08:30:19.426" v="634" actId="5793"/>
        <pc:sldMkLst>
          <pc:docMk/>
          <pc:sldMk cId="1533623639" sldId="297"/>
        </pc:sldMkLst>
        <pc:spChg chg="mod">
          <ac:chgData name="Simona Holotová" userId="b52520ac-2df7-4413-b79d-17fea5c8fd1c" providerId="ADAL" clId="{19B67AF6-EA01-4FCC-B93C-3A842A189D3A}" dt="2023-09-07T08:29:48.822" v="624" actId="27636"/>
          <ac:spMkLst>
            <pc:docMk/>
            <pc:sldMk cId="1533623639" sldId="297"/>
            <ac:spMk id="3" creationId="{9B541B96-63DC-B140-C09D-2DB43E86A7C0}"/>
          </ac:spMkLst>
        </pc:spChg>
      </pc:sldChg>
      <pc:sldChg chg="addSp modSp new ord">
        <pc:chgData name="Simona Holotová" userId="b52520ac-2df7-4413-b79d-17fea5c8fd1c" providerId="ADAL" clId="{19B67AF6-EA01-4FCC-B93C-3A842A189D3A}" dt="2023-09-07T08:58:41.151" v="813"/>
        <pc:sldMkLst>
          <pc:docMk/>
          <pc:sldMk cId="2412833131" sldId="298"/>
        </pc:sldMkLst>
        <pc:picChg chg="add mod">
          <ac:chgData name="Simona Holotová" userId="b52520ac-2df7-4413-b79d-17fea5c8fd1c" providerId="ADAL" clId="{19B67AF6-EA01-4FCC-B93C-3A842A189D3A}" dt="2023-09-07T08:41:44.308" v="653" actId="1076"/>
          <ac:picMkLst>
            <pc:docMk/>
            <pc:sldMk cId="2412833131" sldId="298"/>
            <ac:picMk id="4" creationId="{DFB5DC48-67B0-B8AB-0C70-35A2BD6E5738}"/>
          </ac:picMkLst>
        </pc:picChg>
        <pc:picChg chg="add mod">
          <ac:chgData name="Simona Holotová" userId="b52520ac-2df7-4413-b79d-17fea5c8fd1c" providerId="ADAL" clId="{19B67AF6-EA01-4FCC-B93C-3A842A189D3A}" dt="2023-09-07T08:41:44.308" v="653" actId="1076"/>
          <ac:picMkLst>
            <pc:docMk/>
            <pc:sldMk cId="2412833131" sldId="298"/>
            <ac:picMk id="5" creationId="{0279144E-1EFB-2601-3B3F-66229C73E791}"/>
          </ac:picMkLst>
        </pc:picChg>
        <pc:picChg chg="add">
          <ac:chgData name="Simona Holotová" userId="b52520ac-2df7-4413-b79d-17fea5c8fd1c" providerId="ADAL" clId="{19B67AF6-EA01-4FCC-B93C-3A842A189D3A}" dt="2023-09-07T08:49:27.248" v="744"/>
          <ac:picMkLst>
            <pc:docMk/>
            <pc:sldMk cId="2412833131" sldId="298"/>
            <ac:picMk id="2050" creationId="{E6C62728-8098-28CC-0D4C-60078637D337}"/>
          </ac:picMkLst>
        </pc:picChg>
      </pc:sldChg>
      <pc:sldChg chg="modSp new mod ord">
        <pc:chgData name="Simona Holotová" userId="b52520ac-2df7-4413-b79d-17fea5c8fd1c" providerId="ADAL" clId="{19B67AF6-EA01-4FCC-B93C-3A842A189D3A}" dt="2023-09-07T08:58:55.726" v="815"/>
        <pc:sldMkLst>
          <pc:docMk/>
          <pc:sldMk cId="3873169564" sldId="299"/>
        </pc:sldMkLst>
        <pc:spChg chg="mod">
          <ac:chgData name="Simona Holotová" userId="b52520ac-2df7-4413-b79d-17fea5c8fd1c" providerId="ADAL" clId="{19B67AF6-EA01-4FCC-B93C-3A842A189D3A}" dt="2023-09-07T08:42:48.468" v="685" actId="20577"/>
          <ac:spMkLst>
            <pc:docMk/>
            <pc:sldMk cId="3873169564" sldId="299"/>
            <ac:spMk id="2" creationId="{5C4FF2A6-1FE9-96C0-4605-1DB2A686F86E}"/>
          </ac:spMkLst>
        </pc:spChg>
      </pc:sldChg>
      <pc:sldChg chg="addSp delSp modSp new mod">
        <pc:chgData name="Simona Holotová" userId="b52520ac-2df7-4413-b79d-17fea5c8fd1c" providerId="ADAL" clId="{19B67AF6-EA01-4FCC-B93C-3A842A189D3A}" dt="2023-09-07T09:53:36.862" v="839"/>
        <pc:sldMkLst>
          <pc:docMk/>
          <pc:sldMk cId="1449362938" sldId="300"/>
        </pc:sldMkLst>
        <pc:spChg chg="mod">
          <ac:chgData name="Simona Holotová" userId="b52520ac-2df7-4413-b79d-17fea5c8fd1c" providerId="ADAL" clId="{19B67AF6-EA01-4FCC-B93C-3A842A189D3A}" dt="2023-09-07T08:49:38.805" v="764" actId="20577"/>
          <ac:spMkLst>
            <pc:docMk/>
            <pc:sldMk cId="1449362938" sldId="300"/>
            <ac:spMk id="2" creationId="{FC18E5EE-B53F-C65E-E8F5-E885911BD03B}"/>
          </ac:spMkLst>
        </pc:spChg>
        <pc:picChg chg="add">
          <ac:chgData name="Simona Holotová" userId="b52520ac-2df7-4413-b79d-17fea5c8fd1c" providerId="ADAL" clId="{19B67AF6-EA01-4FCC-B93C-3A842A189D3A}" dt="2023-09-07T09:51:43.936" v="838" actId="22"/>
          <ac:picMkLst>
            <pc:docMk/>
            <pc:sldMk cId="1449362938" sldId="300"/>
            <ac:picMk id="4" creationId="{2F58B39A-B7EB-6EF9-5466-A1F2F32FFFB4}"/>
          </ac:picMkLst>
        </pc:picChg>
        <pc:picChg chg="add">
          <ac:chgData name="Simona Holotová" userId="b52520ac-2df7-4413-b79d-17fea5c8fd1c" providerId="ADAL" clId="{19B67AF6-EA01-4FCC-B93C-3A842A189D3A}" dt="2023-09-07T09:45:59.520" v="827"/>
          <ac:picMkLst>
            <pc:docMk/>
            <pc:sldMk cId="1449362938" sldId="300"/>
            <ac:picMk id="1026" creationId="{C81D603C-0BB8-22BA-899C-0865EC0BA80B}"/>
          </ac:picMkLst>
        </pc:picChg>
        <pc:picChg chg="add">
          <ac:chgData name="Simona Holotová" userId="b52520ac-2df7-4413-b79d-17fea5c8fd1c" providerId="ADAL" clId="{19B67AF6-EA01-4FCC-B93C-3A842A189D3A}" dt="2023-09-07T09:46:34.608" v="828"/>
          <ac:picMkLst>
            <pc:docMk/>
            <pc:sldMk cId="1449362938" sldId="300"/>
            <ac:picMk id="1028" creationId="{8E20FAB7-90BA-EACB-4B71-A28A662E248C}"/>
          </ac:picMkLst>
        </pc:picChg>
        <pc:picChg chg="add del">
          <ac:chgData name="Simona Holotová" userId="b52520ac-2df7-4413-b79d-17fea5c8fd1c" providerId="ADAL" clId="{19B67AF6-EA01-4FCC-B93C-3A842A189D3A}" dt="2023-09-07T09:46:53.699" v="830" actId="478"/>
          <ac:picMkLst>
            <pc:docMk/>
            <pc:sldMk cId="1449362938" sldId="300"/>
            <ac:picMk id="1030" creationId="{7807A552-94FC-565E-21A7-7AF55EAF052C}"/>
          </ac:picMkLst>
        </pc:picChg>
        <pc:picChg chg="add">
          <ac:chgData name="Simona Holotová" userId="b52520ac-2df7-4413-b79d-17fea5c8fd1c" providerId="ADAL" clId="{19B67AF6-EA01-4FCC-B93C-3A842A189D3A}" dt="2023-09-07T09:47:18.008" v="831"/>
          <ac:picMkLst>
            <pc:docMk/>
            <pc:sldMk cId="1449362938" sldId="300"/>
            <ac:picMk id="1032" creationId="{32BBB622-A174-B54F-318B-149E7A26A3E5}"/>
          </ac:picMkLst>
        </pc:picChg>
        <pc:picChg chg="add mod">
          <ac:chgData name="Simona Holotová" userId="b52520ac-2df7-4413-b79d-17fea5c8fd1c" providerId="ADAL" clId="{19B67AF6-EA01-4FCC-B93C-3A842A189D3A}" dt="2023-09-07T09:47:26.564" v="832"/>
          <ac:picMkLst>
            <pc:docMk/>
            <pc:sldMk cId="1449362938" sldId="300"/>
            <ac:picMk id="1034" creationId="{21BA4F7A-F6A9-75FF-D347-5417394D3C82}"/>
          </ac:picMkLst>
        </pc:picChg>
        <pc:picChg chg="add mod">
          <ac:chgData name="Simona Holotová" userId="b52520ac-2df7-4413-b79d-17fea5c8fd1c" providerId="ADAL" clId="{19B67AF6-EA01-4FCC-B93C-3A842A189D3A}" dt="2023-09-07T09:47:35.524" v="833"/>
          <ac:picMkLst>
            <pc:docMk/>
            <pc:sldMk cId="1449362938" sldId="300"/>
            <ac:picMk id="1036" creationId="{13B844FC-F3E7-3560-D149-5FDE58E0E84B}"/>
          </ac:picMkLst>
        </pc:picChg>
        <pc:picChg chg="add mod">
          <ac:chgData name="Simona Holotová" userId="b52520ac-2df7-4413-b79d-17fea5c8fd1c" providerId="ADAL" clId="{19B67AF6-EA01-4FCC-B93C-3A842A189D3A}" dt="2023-09-07T09:47:43.649" v="834"/>
          <ac:picMkLst>
            <pc:docMk/>
            <pc:sldMk cId="1449362938" sldId="300"/>
            <ac:picMk id="1038" creationId="{4D687A26-284A-692E-2EF7-B82CC9B972EC}"/>
          </ac:picMkLst>
        </pc:picChg>
        <pc:picChg chg="add">
          <ac:chgData name="Simona Holotová" userId="b52520ac-2df7-4413-b79d-17fea5c8fd1c" providerId="ADAL" clId="{19B67AF6-EA01-4FCC-B93C-3A842A189D3A}" dt="2023-09-07T09:48:42.839" v="835"/>
          <ac:picMkLst>
            <pc:docMk/>
            <pc:sldMk cId="1449362938" sldId="300"/>
            <ac:picMk id="1040" creationId="{C76F5BB4-BA19-93E7-C162-EBAEF5BAFFBB}"/>
          </ac:picMkLst>
        </pc:picChg>
        <pc:picChg chg="add del">
          <ac:chgData name="Simona Holotová" userId="b52520ac-2df7-4413-b79d-17fea5c8fd1c" providerId="ADAL" clId="{19B67AF6-EA01-4FCC-B93C-3A842A189D3A}" dt="2023-09-07T09:51:19.212" v="837" actId="478"/>
          <ac:picMkLst>
            <pc:docMk/>
            <pc:sldMk cId="1449362938" sldId="300"/>
            <ac:picMk id="1042" creationId="{1D73967A-BBD5-33E1-647F-EA7F57DDA876}"/>
          </ac:picMkLst>
        </pc:picChg>
        <pc:picChg chg="add">
          <ac:chgData name="Simona Holotová" userId="b52520ac-2df7-4413-b79d-17fea5c8fd1c" providerId="ADAL" clId="{19B67AF6-EA01-4FCC-B93C-3A842A189D3A}" dt="2023-09-07T09:53:36.862" v="839"/>
          <ac:picMkLst>
            <pc:docMk/>
            <pc:sldMk cId="1449362938" sldId="300"/>
            <ac:picMk id="1044" creationId="{D7D6E615-6EA2-CF19-A1FA-5B30B043546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9B8262-8D91-4A06-BE99-3E2F74C70AE7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9FBCF-5420-4ED4-BD2A-0D63AF8B7D0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2173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cs.wikipedia.org/wiki/Oko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13" Type="http://schemas.openxmlformats.org/officeDocument/2006/relationships/hyperlink" Target="https://www.wikiskripta.eu/w/Steat%C3%B3za" TargetMode="External"/><Relationship Id="rId18" Type="http://schemas.openxmlformats.org/officeDocument/2006/relationships/hyperlink" Target="https://www.wikiskripta.eu/w/UZ" TargetMode="External"/><Relationship Id="rId26" Type="http://schemas.openxmlformats.org/officeDocument/2006/relationships/hyperlink" Target="https://www.wikiskripta.eu/w/Urik%C3%A9mie" TargetMode="External"/><Relationship Id="rId21" Type="http://schemas.openxmlformats.org/officeDocument/2006/relationships/hyperlink" Target="https://www.wikiskripta.eu/index.php?title=Obezita&amp;veaction=edit&amp;section=6" TargetMode="External"/><Relationship Id="rId34" Type="http://schemas.openxmlformats.org/officeDocument/2006/relationships/hyperlink" Target="https://www.wikiskripta.eu/index.php?title=Obezita&amp;veaction=edit&amp;section=7" TargetMode="External"/><Relationship Id="rId7" Type="http://schemas.openxmlformats.org/officeDocument/2006/relationships/hyperlink" Target="https://www.wikiskripta.eu/w/Kortikoidy" TargetMode="External"/><Relationship Id="rId12" Type="http://schemas.openxmlformats.org/officeDocument/2006/relationships/hyperlink" Target="https://www.wikiskripta.eu/w/Syndrom_sp%C3%A1nkov%C3%A9_apnoe" TargetMode="External"/><Relationship Id="rId17" Type="http://schemas.openxmlformats.org/officeDocument/2006/relationships/hyperlink" Target="https://www.wikiskripta.eu/w/Hirsutismus" TargetMode="External"/><Relationship Id="rId25" Type="http://schemas.openxmlformats.org/officeDocument/2006/relationships/hyperlink" Target="https://www.wikiskripta.eu/w/Lipidy" TargetMode="External"/><Relationship Id="rId33" Type="http://schemas.openxmlformats.org/officeDocument/2006/relationships/hyperlink" Target="https://www.wikiskripta.eu/w/Nadledviny" TargetMode="External"/><Relationship Id="rId2" Type="http://schemas.openxmlformats.org/officeDocument/2006/relationships/slide" Target="../slides/slide12.xml"/><Relationship Id="rId16" Type="http://schemas.openxmlformats.org/officeDocument/2006/relationships/hyperlink" Target="https://www.wikiskripta.eu/w/Celulitis" TargetMode="External"/><Relationship Id="rId20" Type="http://schemas.openxmlformats.org/officeDocument/2006/relationships/hyperlink" Target="https://www.wikiskripta.eu/w/Kalorimetrie" TargetMode="External"/><Relationship Id="rId29" Type="http://schemas.openxmlformats.org/officeDocument/2006/relationships/hyperlink" Target="https://www.wikiskripta.eu/w/Urea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wikiskripta.eu/w/Thyreostatika" TargetMode="External"/><Relationship Id="rId11" Type="http://schemas.openxmlformats.org/officeDocument/2006/relationships/hyperlink" Target="https://www.wikiskripta.eu/w/Trombembolick%C3%A1_nemoc" TargetMode="External"/><Relationship Id="rId24" Type="http://schemas.openxmlformats.org/officeDocument/2006/relationships/hyperlink" Target="https://www.wikiskripta.eu/w/Insulin" TargetMode="External"/><Relationship Id="rId32" Type="http://schemas.openxmlformats.org/officeDocument/2006/relationships/hyperlink" Target="https://www.wikiskripta.eu/w/Hormon" TargetMode="External"/><Relationship Id="rId37" Type="http://schemas.openxmlformats.org/officeDocument/2006/relationships/hyperlink" Target="https://www.wikiskripta.eu/w/Principy_l%C3%A9%C4%8Dby_obezity" TargetMode="External"/><Relationship Id="rId5" Type="http://schemas.openxmlformats.org/officeDocument/2006/relationships/hyperlink" Target="https://www.wikiskripta.eu/w/Hypothyre%C3%B3za" TargetMode="External"/><Relationship Id="rId15" Type="http://schemas.openxmlformats.org/officeDocument/2006/relationships/hyperlink" Target="https://www.wikiskripta.eu/index.php?title=Ekz%C3%A9m&amp;action=edit&amp;redlink=1" TargetMode="External"/><Relationship Id="rId23" Type="http://schemas.openxmlformats.org/officeDocument/2006/relationships/hyperlink" Target="https://www.wikiskripta.eu/w/Glyk%C3%A9mie" TargetMode="External"/><Relationship Id="rId28" Type="http://schemas.openxmlformats.org/officeDocument/2006/relationships/hyperlink" Target="https://www.wikiskripta.eu/w/ALT" TargetMode="External"/><Relationship Id="rId36" Type="http://schemas.openxmlformats.org/officeDocument/2006/relationships/hyperlink" Target="https://www.wikiskripta.eu/w/P%C5%99eru%C5%A1ovan%C3%A9_hladov%C4%9Bn%C3%AD_v_prevenci_a_terapii_diabetu" TargetMode="External"/><Relationship Id="rId10" Type="http://schemas.openxmlformats.org/officeDocument/2006/relationships/hyperlink" Target="https://www.wikiskripta.eu/w/CMP" TargetMode="External"/><Relationship Id="rId19" Type="http://schemas.openxmlformats.org/officeDocument/2006/relationships/hyperlink" Target="https://www.wikiskripta.eu/w/CT" TargetMode="External"/><Relationship Id="rId31" Type="http://schemas.openxmlformats.org/officeDocument/2006/relationships/hyperlink" Target="https://www.wikiskripta.eu/w/EKG" TargetMode="External"/><Relationship Id="rId4" Type="http://schemas.openxmlformats.org/officeDocument/2006/relationships/hyperlink" Target="https://www.wikiskripta.eu/w/Cushing%C5%AFv_syndrom" TargetMode="External"/><Relationship Id="rId9" Type="http://schemas.openxmlformats.org/officeDocument/2006/relationships/hyperlink" Target="https://www.wikiskripta.eu/index.php?title=Obezita&amp;action=edit&amp;section=4" TargetMode="External"/><Relationship Id="rId14" Type="http://schemas.openxmlformats.org/officeDocument/2006/relationships/hyperlink" Target="https://www.wikiskripta.eu/w/Choleliti%C3%A1za" TargetMode="External"/><Relationship Id="rId22" Type="http://schemas.openxmlformats.org/officeDocument/2006/relationships/hyperlink" Target="https://www.wikiskripta.eu/index.php?title=Obezita&amp;action=edit&amp;section=6" TargetMode="External"/><Relationship Id="rId27" Type="http://schemas.openxmlformats.org/officeDocument/2006/relationships/hyperlink" Target="https://www.wikiskripta.eu/w/Bilirubin" TargetMode="External"/><Relationship Id="rId30" Type="http://schemas.openxmlformats.org/officeDocument/2006/relationships/hyperlink" Target="https://www.wikiskripta.eu/w/Kreatinin" TargetMode="External"/><Relationship Id="rId35" Type="http://schemas.openxmlformats.org/officeDocument/2006/relationships/hyperlink" Target="https://www.wikiskripta.eu/index.php?title=Obezita&amp;action=edit&amp;section=7" TargetMode="External"/><Relationship Id="rId8" Type="http://schemas.openxmlformats.org/officeDocument/2006/relationships/hyperlink" Target="https://www.wikiskripta.eu/index.php?title=Obezita&amp;veaction=edit&amp;section=4" TargetMode="External"/><Relationship Id="rId3" Type="http://schemas.openxmlformats.org/officeDocument/2006/relationships/hyperlink" Target="https://www.wikiskripta.eu/w/Prader-Williho_syndrom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ikiskripta.eu/w/R%C5%AFstov%C3%BD_hormon" TargetMode="External"/><Relationship Id="rId13" Type="http://schemas.openxmlformats.org/officeDocument/2006/relationships/hyperlink" Target="https://www.wikiskripta.eu/w/Metabolick%C3%BD_syndrom_a_inzul%C3%ADnov%C3%A1_rezistence" TargetMode="External"/><Relationship Id="rId3" Type="http://schemas.openxmlformats.org/officeDocument/2006/relationships/hyperlink" Target="https://www.wikiskripta.eu/index.php?title=Lipogeneze&amp;action=edit&amp;redlink=1" TargetMode="External"/><Relationship Id="rId7" Type="http://schemas.openxmlformats.org/officeDocument/2006/relationships/hyperlink" Target="https://www.wikiskripta.eu/w/Katecholaminy" TargetMode="External"/><Relationship Id="rId12" Type="http://schemas.openxmlformats.org/officeDocument/2006/relationships/hyperlink" Target="https://www.wikiskripta.eu/w/Hormony_tukov%C3%A9_tk%C3%A1n%C4%9B" TargetMode="External"/><Relationship Id="rId2" Type="http://schemas.openxmlformats.org/officeDocument/2006/relationships/slide" Target="../slides/slide18.xml"/><Relationship Id="rId16" Type="http://schemas.openxmlformats.org/officeDocument/2006/relationships/hyperlink" Target="https://www.wikiskripta.eu/w/HDL" TargetMode="Externa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wikiskripta.eu/index.php?title=LPL&amp;action=edit&amp;redlink=1" TargetMode="External"/><Relationship Id="rId11" Type="http://schemas.openxmlformats.org/officeDocument/2006/relationships/hyperlink" Target="https://www.wikiskripta.eu/w/TNF" TargetMode="External"/><Relationship Id="rId5" Type="http://schemas.openxmlformats.org/officeDocument/2006/relationships/hyperlink" Target="https://www.wikiskripta.eu/w/TAG" TargetMode="External"/><Relationship Id="rId15" Type="http://schemas.openxmlformats.org/officeDocument/2006/relationships/hyperlink" Target="https://www.wikiskripta.eu/w/Hypertenze" TargetMode="External"/><Relationship Id="rId10" Type="http://schemas.openxmlformats.org/officeDocument/2006/relationships/hyperlink" Target="https://www.wikiskripta.eu/w/Inzulinorezistence" TargetMode="External"/><Relationship Id="rId4" Type="http://schemas.openxmlformats.org/officeDocument/2006/relationships/hyperlink" Target="https://www.wikiskripta.eu/w/Lipol%C3%BDza" TargetMode="External"/><Relationship Id="rId9" Type="http://schemas.openxmlformats.org/officeDocument/2006/relationships/hyperlink" Target="https://www.wikiskripta.eu/w/Inzulin" TargetMode="External"/><Relationship Id="rId14" Type="http://schemas.openxmlformats.org/officeDocument/2006/relationships/hyperlink" Target="https://www.wikiskripta.eu/w/Diabetes_mellitus_2._typu_(endokrinologie)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sz="1800" b="0" i="0" u="none" strike="noStrike" baseline="0" dirty="0">
                <a:latin typeface="TimesNewRoman"/>
              </a:rPr>
              <a:t>Metabolismus a jeho poruchy se </a:t>
            </a:r>
            <a:r>
              <a:rPr lang="cs-CZ" sz="1800" b="0" i="0" u="none" strike="noStrike" baseline="0" dirty="0">
                <a:latin typeface="TimesNewRoman"/>
              </a:rPr>
              <a:t>dotýkají všech orgánových systémů </a:t>
            </a:r>
            <a:r>
              <a:rPr lang="cs-CZ" sz="1800" b="0" i="0" u="none" strike="noStrike" baseline="0" dirty="0" err="1">
                <a:latin typeface="TimesNewRoman"/>
              </a:rPr>
              <a:t>pretoze</a:t>
            </a:r>
            <a:r>
              <a:rPr lang="cs-CZ" sz="1800" b="0" i="0" u="none" strike="noStrike" baseline="0" dirty="0">
                <a:latin typeface="TimesNewRoman"/>
              </a:rPr>
              <a:t> reguluje </a:t>
            </a:r>
            <a:r>
              <a:rPr lang="cs-CZ" sz="1800" b="0" i="0" u="none" strike="noStrike" baseline="0" dirty="0" err="1">
                <a:latin typeface="TimesNewRoman"/>
              </a:rPr>
              <a:t>energeticku</a:t>
            </a:r>
            <a:r>
              <a:rPr lang="cs-CZ" sz="1800" b="0" i="0" u="none" strike="noStrike" baseline="0" dirty="0">
                <a:latin typeface="TimesNewRoman"/>
              </a:rPr>
              <a:t> </a:t>
            </a:r>
            <a:r>
              <a:rPr lang="cs-CZ" sz="1800" b="0" i="0" u="none" strike="noStrike" baseline="0" dirty="0" err="1">
                <a:latin typeface="TimesNewRoman"/>
              </a:rPr>
              <a:t>bilanciu</a:t>
            </a:r>
            <a:r>
              <a:rPr lang="cs-CZ" sz="1800" b="0" i="0" u="none" strike="noStrike" baseline="0" dirty="0">
                <a:latin typeface="TimesNewRoman"/>
              </a:rPr>
              <a:t> celého organizmu. </a:t>
            </a:r>
          </a:p>
          <a:p>
            <a:pPr algn="l"/>
            <a:endParaRPr lang="cs-CZ" sz="1800" b="0" i="0" u="none" strike="noStrike" baseline="0" dirty="0">
              <a:latin typeface="TimesNewRoman"/>
            </a:endParaRPr>
          </a:p>
          <a:p>
            <a:pPr algn="l"/>
            <a:r>
              <a:rPr lang="cs-CZ" sz="1800" b="0" i="0" u="none" strike="noStrike" baseline="0" dirty="0" err="1">
                <a:latin typeface="TimesNewRoman"/>
              </a:rPr>
              <a:t>Priciny</a:t>
            </a:r>
            <a:r>
              <a:rPr lang="cs-CZ" sz="1800" b="0" i="0" u="none" strike="noStrike" baseline="0" dirty="0">
                <a:latin typeface="TimesNewRoman"/>
              </a:rPr>
              <a:t> vzniku MO</a:t>
            </a:r>
          </a:p>
          <a:p>
            <a:pPr algn="l"/>
            <a:r>
              <a:rPr lang="cs-CZ" dirty="0"/>
              <a:t>1. </a:t>
            </a:r>
            <a:r>
              <a:rPr lang="cs-CZ" dirty="0" err="1"/>
              <a:t>Narusenie</a:t>
            </a:r>
            <a:r>
              <a:rPr lang="cs-CZ" dirty="0"/>
              <a:t> </a:t>
            </a:r>
            <a:r>
              <a:rPr lang="cs-CZ" dirty="0" err="1"/>
              <a:t>regulacie</a:t>
            </a:r>
            <a:r>
              <a:rPr lang="cs-CZ" dirty="0"/>
              <a:t> M</a:t>
            </a:r>
          </a:p>
          <a:p>
            <a:pPr algn="l"/>
            <a:r>
              <a:rPr lang="cs-CZ" dirty="0"/>
              <a:t>2. Poruchy </a:t>
            </a:r>
            <a:r>
              <a:rPr lang="cs-CZ" dirty="0" err="1"/>
              <a:t>zloziek</a:t>
            </a:r>
            <a:r>
              <a:rPr lang="cs-CZ" dirty="0"/>
              <a:t> metabolických drah </a:t>
            </a:r>
            <a:r>
              <a:rPr lang="cs-CZ" sz="1800" b="0" i="0" u="none" strike="noStrike" baseline="0" dirty="0">
                <a:latin typeface="TimesNewRoman"/>
              </a:rPr>
              <a:t>(enzymů, receptorů, transportérů)</a:t>
            </a:r>
          </a:p>
          <a:p>
            <a:pPr algn="l"/>
            <a:endParaRPr lang="cs-CZ" dirty="0"/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Poruchy kvantitativního a kvalitativního složení potravy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Složení potravy je třeba posuzovat z hlediska </a:t>
            </a:r>
            <a:r>
              <a:rPr lang="cs-CZ" sz="1800" b="1" i="1" u="none" strike="noStrike" baseline="0" dirty="0">
                <a:latin typeface="TimesNewRoman,BoldItalic"/>
              </a:rPr>
              <a:t>kvantitativního </a:t>
            </a:r>
            <a:r>
              <a:rPr lang="cs-CZ" sz="1800" b="0" i="0" u="none" strike="noStrike" baseline="0" dirty="0">
                <a:latin typeface="TimesNewRoman"/>
              </a:rPr>
              <a:t>(zdroj energie) i </a:t>
            </a:r>
            <a:r>
              <a:rPr lang="cs-CZ" sz="1800" b="1" i="1" u="none" strike="noStrike" baseline="0" dirty="0">
                <a:latin typeface="TimesNewRoman,BoldItalic"/>
              </a:rPr>
              <a:t>kvalitativního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(dostatečné a proporční zastoupení jednotlivých živin ostatních látek).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Kvalitativní a kvantitativní hledisko výživy zachycují i následující pojmy:</a:t>
            </a:r>
          </a:p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625713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l-PL" sz="1200" b="1" i="1" u="none" strike="noStrike" baseline="0" dirty="0">
                <a:latin typeface="TimesNewRoman,BoldItalic"/>
              </a:rPr>
              <a:t>Příčiny a vznik obezity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Primární </a:t>
            </a:r>
            <a:r>
              <a:rPr lang="cs-CZ" sz="1200" b="0" i="0" u="none" strike="noStrike" baseline="0" dirty="0">
                <a:latin typeface="TimesNewRoman"/>
              </a:rPr>
              <a:t>obezita vzniká působením vlivů dědičných, psychických, sociálních. Přes značný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pokrok v poznání regulace příjmu potravy, se nepodařilo objevit jednoznačné změny, které by</a:t>
            </a:r>
          </a:p>
          <a:p>
            <a:pPr algn="l"/>
            <a:r>
              <a:rPr lang="pl-PL" sz="1200" b="0" i="0" u="none" strike="noStrike" baseline="0" dirty="0">
                <a:latin typeface="TimesNewRoman"/>
              </a:rPr>
              <a:t>u lidí byly za obezitu zodpovědné.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Sekundární </a:t>
            </a:r>
            <a:r>
              <a:rPr lang="cs-CZ" sz="1200" b="0" i="0" u="none" strike="noStrike" baseline="0" dirty="0">
                <a:latin typeface="TimesNewRoman"/>
              </a:rPr>
              <a:t>obezita (pouze 3–5 %) doprovází některá onemocnění endokrinního systému,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hypothalamu aj. Příkladem může být snížená funkce štítné žlázy (hypotyreóza), nadměrná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produkce hormonů kůry nadledvin (glukokortikoidů – </a:t>
            </a:r>
            <a:r>
              <a:rPr lang="cs-CZ" sz="1200" b="0" i="0" u="none" strike="noStrike" baseline="0" dirty="0" err="1">
                <a:latin typeface="TimesNewRoman"/>
              </a:rPr>
              <a:t>Cushingův</a:t>
            </a:r>
            <a:r>
              <a:rPr lang="cs-CZ" sz="1200" b="0" i="0" u="none" strike="noStrike" baseline="0" dirty="0">
                <a:latin typeface="TimesNewRoman"/>
              </a:rPr>
              <a:t> syndrom) a různé vzácné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syndromy.</a:t>
            </a:r>
          </a:p>
          <a:p>
            <a:endParaRPr lang="cs-CZ" dirty="0"/>
          </a:p>
          <a:p>
            <a:pPr marL="0" lvl="0" indent="0" algn="just">
              <a:lnSpc>
                <a:spcPct val="115000"/>
              </a:lnSpc>
              <a:buFont typeface="+mj-lt"/>
              <a:buNone/>
            </a:pPr>
            <a:endParaRPr lang="cs-CZ" sz="1100" b="1" dirty="0">
              <a:solidFill>
                <a:srgbClr val="ED7D3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Font typeface="+mj-lt"/>
              <a:buNone/>
            </a:pPr>
            <a:endParaRPr lang="cs-CZ" sz="1100" b="1" dirty="0">
              <a:solidFill>
                <a:srgbClr val="ED7D3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Font typeface="+mj-lt"/>
              <a:buNone/>
            </a:pPr>
            <a:endParaRPr lang="cs-CZ" sz="1100" b="1" dirty="0">
              <a:solidFill>
                <a:srgbClr val="ED7D3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Font typeface="+mj-lt"/>
              <a:buNone/>
            </a:pPr>
            <a:endParaRPr lang="cs-CZ" sz="1100" b="1" dirty="0">
              <a:solidFill>
                <a:srgbClr val="ED7D3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lphaUcPeriod"/>
            </a:pPr>
            <a:r>
              <a:rPr lang="cs-CZ" sz="1100" b="1" dirty="0" err="1">
                <a:solidFill>
                  <a:srgbClr val="ED7D3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obezitas</a:t>
            </a:r>
            <a:r>
              <a:rPr lang="cs-CZ" sz="1100" b="1" dirty="0">
                <a:solidFill>
                  <a:srgbClr val="ED7D3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simplex (</a:t>
            </a:r>
            <a:r>
              <a:rPr lang="cs-CZ" sz="1100" b="1" dirty="0" err="1">
                <a:solidFill>
                  <a:srgbClr val="ED7D3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alimentaria</a:t>
            </a:r>
            <a:r>
              <a:rPr lang="cs-CZ" sz="1100" b="1" dirty="0">
                <a:solidFill>
                  <a:srgbClr val="ED7D3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cs-CZ" sz="1100" dirty="0">
                <a:solidFill>
                  <a:srgbClr val="ED7D3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častější; cenově dostupná, energeticky bohatá a chuťově atraktivní strava + volný čas strávený u PC + genetika (polygenní, 50 – 90%)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obvykle </a:t>
            </a:r>
            <a:r>
              <a:rPr lang="cs-CZ" sz="1100" b="1" u="sng" dirty="0">
                <a:solidFill>
                  <a:srgbClr val="5381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středního a vyššího vzrůstu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mírně </a:t>
            </a:r>
            <a:r>
              <a:rPr lang="cs-CZ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urychlené biologické zrání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(časnější nástup puberty, hraničně urychlené kostní zrání)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cs-CZ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Font typeface="+mj-lt"/>
              <a:buNone/>
            </a:pPr>
            <a:r>
              <a:rPr lang="cs-CZ" sz="1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      </a:t>
            </a:r>
            <a:r>
              <a:rPr lang="cs-CZ" sz="1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obezitas</a:t>
            </a:r>
            <a:r>
              <a:rPr lang="cs-CZ" sz="1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secundaria</a:t>
            </a:r>
            <a:r>
              <a:rPr lang="cs-CZ" sz="1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patologické stavy narušující rovnováhu mezi příjmem a výdejem energie, často spojené </a:t>
            </a:r>
            <a:r>
              <a:rPr lang="cs-CZ" sz="1100" u="sng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 nižším vzrůstem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cs-CZ" sz="1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hypotyreóza</a:t>
            </a:r>
            <a:r>
              <a:rPr lang="cs-CZ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↓ bazálního metabolismu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cs-CZ" sz="11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↑ kortizolu </a:t>
            </a:r>
            <a:r>
              <a:rPr lang="cs-CZ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Cushingova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nemoc/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., léčba KS - ↑ chuť k jídlu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cs-CZ" sz="1100" b="1" dirty="0"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↓ GH 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↓ sval. hmoty, ↑ tuk. Tkáně, i při normálním BMI můžou vypadat jako obézní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cs-CZ" sz="1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léze v </a:t>
            </a:r>
            <a:r>
              <a:rPr lang="cs-CZ" sz="1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obl</a:t>
            </a:r>
            <a:r>
              <a:rPr lang="cs-CZ" sz="1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III. </a:t>
            </a:r>
            <a:r>
              <a:rPr lang="cs-CZ" sz="1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mozk</a:t>
            </a:r>
            <a:r>
              <a:rPr lang="cs-CZ" sz="1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komory 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(nádor/ operace/ vývoj. anomálie/ trauma) – poruš. centra sytosti v hypotalamu → permanentní chuť k jídlu, obtížně zvládnutelné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cs-CZ" sz="1100" b="1" u="sng" dirty="0" err="1">
                <a:solidFill>
                  <a:srgbClr val="5381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Prader</a:t>
            </a:r>
            <a:r>
              <a:rPr lang="cs-CZ" sz="1100" b="1" u="sng" dirty="0">
                <a:solidFill>
                  <a:srgbClr val="538135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-Willi</a:t>
            </a:r>
            <a:r>
              <a:rPr lang="cs-CZ" sz="11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1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primární hypotalamická </a:t>
            </a:r>
            <a:r>
              <a:rPr lang="cs-CZ" sz="1100" u="sng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dysregulace</a:t>
            </a:r>
            <a:r>
              <a:rPr lang="cs-CZ" sz="11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→ hyperfagie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cs-CZ" sz="11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Pseudohypoparatyreóza</a:t>
            </a:r>
            <a:r>
              <a:rPr lang="cs-CZ" sz="11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↓ bazální termogeneze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cs-CZ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léčba některými psychofarmaky - 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sekundární hypotalamická 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dysregulace</a:t>
            </a:r>
            <a:r>
              <a:rPr lang="cs-CZ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→ 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hyperfágie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cs-CZ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jiné syndromy: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Beckwith-Wiedemann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makrosomie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visceromegalie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hyperinzulinémie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 kojeneckém věku, gigantismus, makroglosie, riziko 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Wilmsova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tumoru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syndorm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polycystických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ovárií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acanthosis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nigricans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obezita, HT, hirsutismus, nepravidelné menzes (</a:t>
            </a:r>
            <a:r>
              <a:rPr lang="cs-CZ" sz="11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hyperandrogenní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stav, inzulinová rezistence)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904875" algn="just">
              <a:lnSpc>
                <a:spcPct val="115000"/>
              </a:lnSpc>
            </a:pP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Font typeface="+mj-lt"/>
              <a:buNone/>
            </a:pPr>
            <a:r>
              <a:rPr lang="cs-CZ" sz="1100" b="1" dirty="0">
                <a:solidFill>
                  <a:srgbClr val="0070C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C.      monogenně podmíněná obezita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94030" algn="just">
              <a:lnSpc>
                <a:spcPct val="115000"/>
              </a:lnSpc>
            </a:pPr>
            <a:r>
              <a:rPr lang="cs-CZ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dědičné defekty hypotalamické signalizace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časně nastupující těžká obezita v důsledku abnormální chuti k jídlu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buFont typeface="Courier New" panose="02070309020205020404" pitchFamily="49" charset="0"/>
              <a:buChar char="o"/>
            </a:pPr>
            <a:r>
              <a:rPr lang="cs-CZ" sz="11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defekt genu pro </a:t>
            </a:r>
            <a:r>
              <a:rPr lang="cs-CZ" sz="11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MC4-R</a:t>
            </a:r>
            <a:r>
              <a:rPr lang="cs-CZ" sz="1100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6% těžké obezity u dětí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 algn="just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defekt genu pro </a:t>
            </a:r>
            <a:r>
              <a:rPr lang="cs-CZ" sz="11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leptin</a:t>
            </a:r>
            <a:r>
              <a:rPr lang="cs-CZ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cs-CZ" sz="11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leptinový</a:t>
            </a:r>
            <a:r>
              <a:rPr lang="cs-CZ" sz="11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receptor</a:t>
            </a:r>
            <a:r>
              <a:rPr lang="cs-CZ" sz="1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... – vzácné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13739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"/>
            </a:pPr>
            <a:r>
              <a:rPr lang="cs-CZ" sz="18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multialelické</a:t>
            </a: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varianty počtu kopii genu AMY1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(slinné amylázy) – rozdílná exprese genu a koncentrace sérové AMS, korelují s BMI (obézní mají méně kopií AMY1)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"/>
            </a:pPr>
            <a:r>
              <a:rPr lang="cs-CZ" sz="1800" b="1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gen FTO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úsporná (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obezitogenní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varianta → více bílé tukové tkáně, adipocytů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4128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 algn="just">
              <a:lnSpc>
                <a:spcPct val="115000"/>
              </a:lnSpc>
              <a:buFont typeface="Symbol" panose="05050102010706020507" pitchFamily="18" charset="2"/>
              <a:buChar char=""/>
            </a:pPr>
            <a:r>
              <a:rPr lang="cs-CZ" sz="1800" b="1" u="sng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Komplikace: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Calibri" panose="020F0502020204030204" pitchFamily="34" charset="0"/>
              <a:buChar char="-"/>
            </a:pPr>
            <a:r>
              <a:rPr lang="cs-CZ" sz="18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dětí a adolescentů s těžkou formou obezity vhodné vyš. se zaměřením na časnou dg. komplikací:</a:t>
            </a:r>
            <a:endParaRPr lang="cs-CZ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hypertenze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→ pravidelné monitorování TK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DM II.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glyk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HbA</a:t>
            </a:r>
            <a:r>
              <a:rPr lang="cs-CZ" sz="1800" baseline="-25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1c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glykémie, 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oGTT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stanov. inzulinu a C-peptidu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1800" b="1" dirty="0">
                <a:solidFill>
                  <a:srgbClr val="806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steatóza jater</a:t>
            </a:r>
            <a:r>
              <a:rPr lang="cs-CZ" sz="1800" dirty="0">
                <a:solidFill>
                  <a:srgbClr val="806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→ jaterní enzymy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1800" b="1" dirty="0" err="1">
                <a:solidFill>
                  <a:srgbClr val="ED7D3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dyslipidémie</a:t>
            </a:r>
            <a:r>
              <a:rPr lang="cs-CZ" sz="1800" dirty="0">
                <a:solidFill>
                  <a:srgbClr val="ED7D3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→ lipidové spektrum ↑ LDL, TAG ↓HDL	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kardiovaskulární onemocnění, akcelerace AS – IM, CMP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1800" b="1" dirty="0">
                <a:solidFill>
                  <a:srgbClr val="833C0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GIT – onemocnění žlučníku, GERD, </a:t>
            </a:r>
            <a:r>
              <a:rPr lang="cs-CZ" sz="1800" b="1" dirty="0" err="1">
                <a:solidFill>
                  <a:srgbClr val="833C0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enkopréza</a:t>
            </a:r>
            <a:r>
              <a:rPr lang="cs-CZ" sz="1800" b="1" dirty="0">
                <a:solidFill>
                  <a:srgbClr val="833C0B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zácpa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1800" b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Obstrukční spánková apnoe, </a:t>
            </a:r>
            <a:r>
              <a:rPr lang="cs-CZ" sz="1800" b="1" dirty="0" err="1">
                <a:solidFill>
                  <a:srgbClr val="2F549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Pickwickův</a:t>
            </a:r>
            <a:r>
              <a:rPr lang="cs-CZ" sz="1800" b="1" dirty="0">
                <a:solidFill>
                  <a:srgbClr val="2F549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syndrom, poruchy dýchání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1800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Poruchy chůze, osteoartróza, bolesti kloubů, </a:t>
            </a:r>
            <a:r>
              <a:rPr lang="cs-CZ" sz="1800" b="1" dirty="0" err="1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epifyzeolýza</a:t>
            </a:r>
            <a:r>
              <a:rPr lang="cs-CZ" sz="1800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hlavice </a:t>
            </a:r>
            <a:r>
              <a:rPr lang="cs-CZ" sz="1800" b="1" dirty="0" err="1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femoru</a:t>
            </a:r>
            <a:r>
              <a:rPr lang="cs-CZ" sz="1800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cs-CZ" sz="1800" b="1" dirty="0" err="1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coxa</a:t>
            </a:r>
            <a:r>
              <a:rPr lang="cs-CZ" sz="1800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vara</a:t>
            </a:r>
            <a:r>
              <a:rPr lang="cs-CZ" sz="1800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adolescentium</a:t>
            </a:r>
            <a:r>
              <a:rPr lang="cs-CZ" sz="1800" b="1" dirty="0">
                <a:solidFill>
                  <a:srgbClr val="4472C4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18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Psychologické problémy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nízké sebevědomí, sociální izolace, šikana, úzkost, deprese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Riziko nádorových onemocnění</a:t>
            </a:r>
            <a:r>
              <a:rPr lang="cs-CZ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</a:t>
            </a:r>
            <a:r>
              <a:rPr lang="sk-SK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sk-SK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endometria</a:t>
            </a:r>
            <a:r>
              <a:rPr lang="sk-SK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colon</a:t>
            </a:r>
            <a:r>
              <a:rPr lang="sk-SK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ledvin</a:t>
            </a:r>
            <a:r>
              <a:rPr lang="sk-SK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sk-SK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žlučníku</a:t>
            </a:r>
            <a:r>
              <a:rPr lang="sk-SK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prsu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"/>
            </a:pPr>
            <a:r>
              <a:rPr lang="cs-CZ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Pseudotumor</a:t>
            </a:r>
            <a:r>
              <a:rPr lang="cs-CZ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b="1" dirty="0" err="1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cerebri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cs-CZ" sz="18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 žen – 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poruchy menstruačního cyklu, syndrom 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polycystických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ovárii</a:t>
            </a:r>
            <a:r>
              <a:rPr lang="cs-CZ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komplikace těhotenství, hirsutismus, stresová inkontinence</a:t>
            </a:r>
            <a:endParaRPr lang="cs-C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  <a:p>
            <a:pPr algn="l"/>
            <a:r>
              <a:rPr lang="pl-PL" sz="1200" b="1" i="1" u="none" strike="noStrike" baseline="0" dirty="0">
                <a:latin typeface="TimesNewRoman,BoldItalic"/>
              </a:rPr>
              <a:t>Důsledky a komplikace obezity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Obezita spolu s diabetem </a:t>
            </a:r>
            <a:r>
              <a:rPr lang="cs-CZ" sz="1200" b="0" i="0" u="none" strike="noStrike" baseline="0" dirty="0" err="1">
                <a:latin typeface="TimesNewRoman"/>
              </a:rPr>
              <a:t>mellitem</a:t>
            </a:r>
            <a:r>
              <a:rPr lang="cs-CZ" sz="1200" b="0" i="0" u="none" strike="noStrike" baseline="0" dirty="0">
                <a:latin typeface="TimesNewRoman"/>
              </a:rPr>
              <a:t> 2. typu, hypertenzí a poruchami krevních tuků je </a:t>
            </a:r>
            <a:r>
              <a:rPr lang="cs-CZ" sz="1200" b="0" i="0" u="none" strike="noStrike" baseline="0" dirty="0" err="1">
                <a:latin typeface="TimesNewRoman"/>
              </a:rPr>
              <a:t>součastí</a:t>
            </a:r>
            <a:endParaRPr lang="cs-CZ" sz="1200" b="0" i="0" u="none" strike="noStrike" baseline="0" dirty="0">
              <a:latin typeface="TimesNewRoman"/>
            </a:endParaRP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metabolického (</a:t>
            </a:r>
            <a:r>
              <a:rPr lang="cs-CZ" sz="1200" b="1" i="1" u="none" strike="noStrike" baseline="0" dirty="0" err="1">
                <a:latin typeface="TimesNewRoman,BoldItalic"/>
              </a:rPr>
              <a:t>Reavenova</a:t>
            </a:r>
            <a:r>
              <a:rPr lang="cs-CZ" sz="1200" b="1" i="1" u="none" strike="noStrike" baseline="0" dirty="0">
                <a:latin typeface="TimesNewRoman,BoldItalic"/>
              </a:rPr>
              <a:t>) syndromu </a:t>
            </a:r>
            <a:r>
              <a:rPr lang="cs-CZ" sz="1200" b="0" i="0" u="none" strike="noStrike" baseline="0" dirty="0">
                <a:latin typeface="TimesNewRoman"/>
              </a:rPr>
              <a:t>(syndromu </a:t>
            </a:r>
            <a:r>
              <a:rPr lang="cs-CZ" sz="1200" b="0" i="0" u="none" strike="noStrike" baseline="0" dirty="0" err="1">
                <a:latin typeface="TimesNewRoman"/>
              </a:rPr>
              <a:t>inzulinorezistence</a:t>
            </a:r>
            <a:r>
              <a:rPr lang="cs-CZ" sz="1200" b="0" i="0" u="none" strike="noStrike" baseline="0" dirty="0">
                <a:latin typeface="TimesNewRoman"/>
              </a:rPr>
              <a:t>, syndromu X).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Společným jmenovatelem </a:t>
            </a:r>
            <a:r>
              <a:rPr lang="cs-CZ" sz="1200" b="0" i="0" u="none" strike="noStrike" baseline="0" dirty="0" err="1">
                <a:latin typeface="TimesNewRoman"/>
              </a:rPr>
              <a:t>Reavenova</a:t>
            </a:r>
            <a:r>
              <a:rPr lang="cs-CZ" sz="1200" b="0" i="0" u="none" strike="noStrike" baseline="0" dirty="0">
                <a:latin typeface="TimesNewRoman"/>
              </a:rPr>
              <a:t> syndromu je </a:t>
            </a:r>
            <a:r>
              <a:rPr lang="cs-CZ" sz="1200" b="1" i="1" u="none" strike="noStrike" baseline="0" dirty="0" err="1">
                <a:latin typeface="TimesNewRoman,BoldItalic"/>
              </a:rPr>
              <a:t>inzulinorezistence</a:t>
            </a:r>
            <a:r>
              <a:rPr lang="cs-CZ" sz="1200" b="0" i="0" u="none" strike="noStrike" baseline="0" dirty="0">
                <a:latin typeface="TimesNewRoman"/>
              </a:rPr>
              <a:t>, která obezitu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doprovází (srov. odd. 19.10). </a:t>
            </a:r>
            <a:r>
              <a:rPr lang="cs-CZ" sz="1200" b="0" i="0" u="none" strike="noStrike" baseline="0" dirty="0" err="1">
                <a:latin typeface="TimesNewRoman"/>
              </a:rPr>
              <a:t>Inzulinorezistence</a:t>
            </a:r>
            <a:r>
              <a:rPr lang="cs-CZ" sz="1200" b="0" i="0" u="none" strike="noStrike" baseline="0" dirty="0">
                <a:latin typeface="TimesNewRoman"/>
              </a:rPr>
              <a:t> znamená, že buňky jsou méně citlivé na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působení inzulinu. Je považována za významný faktor přispívající k vzniku </a:t>
            </a:r>
            <a:r>
              <a:rPr lang="cs-CZ" sz="1200" b="1" i="1" u="none" strike="noStrike" baseline="0" dirty="0">
                <a:latin typeface="TimesNewRoman,BoldItalic"/>
              </a:rPr>
              <a:t>aterosklerózy </a:t>
            </a:r>
            <a:r>
              <a:rPr lang="cs-CZ" sz="1200" b="0" i="0" u="none" strike="noStrike" baseline="0" dirty="0">
                <a:latin typeface="TimesNewRoman"/>
              </a:rPr>
              <a:t>a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Kap. 12: Metabolismus (</a:t>
            </a:r>
            <a:r>
              <a:rPr lang="cs-CZ" sz="1200" b="0" i="0" u="none" strike="noStrike" baseline="0" dirty="0" err="1">
                <a:latin typeface="TimesNewRoman"/>
              </a:rPr>
              <a:t>def</a:t>
            </a:r>
            <a:r>
              <a:rPr lang="cs-CZ" sz="1200" b="0" i="0" u="none" strike="noStrike" baseline="0" dirty="0">
                <a:latin typeface="TimesNewRoman"/>
              </a:rPr>
              <a:t>)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8/24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jejích komplikací. Dále při něm bývají poruchy krevních tuků (</a:t>
            </a:r>
            <a:r>
              <a:rPr lang="cs-CZ" sz="1200" b="1" i="1" u="none" strike="noStrike" baseline="0" dirty="0" err="1">
                <a:latin typeface="TimesNewRoman,BoldItalic"/>
              </a:rPr>
              <a:t>hyperlipoproteinémie</a:t>
            </a:r>
            <a:r>
              <a:rPr lang="cs-CZ" sz="1200" b="0" i="0" u="none" strike="noStrike" baseline="0" dirty="0">
                <a:latin typeface="TimesNewRoman"/>
              </a:rPr>
              <a:t>),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častější </a:t>
            </a:r>
            <a:r>
              <a:rPr lang="cs-CZ" sz="1200" b="1" i="1" u="none" strike="noStrike" baseline="0" dirty="0">
                <a:latin typeface="TimesNewRoman,BoldItalic"/>
              </a:rPr>
              <a:t>arteriální hypertenze</a:t>
            </a:r>
            <a:r>
              <a:rPr lang="cs-CZ" sz="1200" b="0" i="0" u="none" strike="noStrike" baseline="0" dirty="0">
                <a:latin typeface="TimesNewRoman"/>
              </a:rPr>
              <a:t>, některé hormonální změny aj.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K dalším komplikacím obezity patří zvýšený výskyt chorob </a:t>
            </a:r>
            <a:r>
              <a:rPr lang="cs-CZ" sz="1200" b="1" i="1" u="none" strike="noStrike" baseline="0" dirty="0">
                <a:latin typeface="TimesNewRoman,BoldItalic"/>
              </a:rPr>
              <a:t>pohybového aparátu </a:t>
            </a:r>
            <a:r>
              <a:rPr lang="cs-CZ" sz="1200" b="0" i="0" u="none" strike="noStrike" baseline="0" dirty="0">
                <a:latin typeface="TimesNewRoman"/>
              </a:rPr>
              <a:t>(artrózy),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varixy </a:t>
            </a:r>
            <a:r>
              <a:rPr lang="cs-CZ" sz="1200" b="0" i="0" u="none" strike="noStrike" baseline="0" dirty="0">
                <a:latin typeface="TimesNewRoman"/>
              </a:rPr>
              <a:t>dolních končetin, </a:t>
            </a:r>
            <a:r>
              <a:rPr lang="cs-CZ" sz="1200" b="1" i="1" u="none" strike="noStrike" baseline="0" dirty="0">
                <a:latin typeface="TimesNewRoman,BoldItalic"/>
              </a:rPr>
              <a:t>tromboembolická nemoc</a:t>
            </a:r>
            <a:r>
              <a:rPr lang="cs-CZ" sz="1200" b="0" i="0" u="none" strike="noStrike" baseline="0" dirty="0">
                <a:latin typeface="TimesNewRoman"/>
              </a:rPr>
              <a:t>, </a:t>
            </a:r>
            <a:r>
              <a:rPr lang="cs-CZ" sz="1200" b="1" i="1" u="none" strike="noStrike" baseline="0" dirty="0">
                <a:latin typeface="TimesNewRoman,BoldItalic"/>
              </a:rPr>
              <a:t>kožní infekce </a:t>
            </a:r>
            <a:r>
              <a:rPr lang="cs-CZ" sz="1200" b="0" i="0" u="none" strike="noStrike" baseline="0" dirty="0">
                <a:latin typeface="TimesNewRoman"/>
              </a:rPr>
              <a:t>aj.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Při extrémní obezitě vzniká tzv. </a:t>
            </a:r>
            <a:r>
              <a:rPr lang="cs-CZ" sz="1200" b="1" i="1" u="none" strike="noStrike" baseline="0" dirty="0" err="1">
                <a:latin typeface="TimesNewRoman,BoldItalic"/>
              </a:rPr>
              <a:t>Pickwickův</a:t>
            </a:r>
            <a:r>
              <a:rPr lang="cs-CZ" sz="1200" b="1" i="1" u="none" strike="noStrike" baseline="0" dirty="0">
                <a:latin typeface="TimesNewRoman,BoldItalic"/>
              </a:rPr>
              <a:t> syndrom</a:t>
            </a:r>
            <a:r>
              <a:rPr lang="cs-CZ" sz="1200" b="0" i="0" u="none" strike="noStrike" baseline="0" dirty="0">
                <a:latin typeface="TimesNewRoman"/>
              </a:rPr>
              <a:t>, při němž dochází k poruchám dýchání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– snížené ventilaci (hypoventilaci) s narušením respiračních funkcí a jejich selháváním s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dalšími, zejména oběhovými komplikacemi. Nápadné bývá chrápání a krátká období zástavy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dechu (apnoe).</a:t>
            </a:r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86104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800" b="0" i="0" u="none" strike="noStrike" baseline="0" dirty="0">
                <a:latin typeface="TimesNewRoman"/>
              </a:rPr>
              <a:t>Sacharidy jsou významným zdrojem energie a některé mají rovněž význam ve stavbě tkání a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funkcích různých molekul.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Z hlediska patofyziologického a klinického je nejvýznamnější poruchou metabolismu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sacharidů </a:t>
            </a:r>
            <a:r>
              <a:rPr lang="cs-CZ" sz="1800" b="1" i="1" u="none" strike="noStrike" baseline="0" dirty="0">
                <a:latin typeface="TimesNewRoman,BoldItalic"/>
              </a:rPr>
              <a:t>diabetes </a:t>
            </a:r>
            <a:r>
              <a:rPr lang="cs-CZ" sz="1800" b="1" i="1" u="none" strike="noStrike" baseline="0" dirty="0" err="1">
                <a:latin typeface="TimesNewRoman,BoldItalic"/>
              </a:rPr>
              <a:t>mellitus</a:t>
            </a:r>
            <a:r>
              <a:rPr lang="cs-CZ" sz="1800" b="1" i="1" u="none" strike="noStrike" baseline="0" dirty="0">
                <a:latin typeface="TimesNewRoman,BoldItalic"/>
              </a:rPr>
              <a:t>. </a:t>
            </a:r>
            <a:r>
              <a:rPr lang="cs-CZ" sz="1800" b="0" i="0" u="none" strike="noStrike" baseline="0" dirty="0">
                <a:latin typeface="TimesNewRoman"/>
              </a:rPr>
              <a:t>Klíčovou funkci pro přiměřené fungování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organismu má koncentrace glukózy v krvi (</a:t>
            </a:r>
            <a:r>
              <a:rPr lang="cs-CZ" sz="1800" b="1" i="1" u="none" strike="noStrike" baseline="0" dirty="0">
                <a:latin typeface="TimesNewRoman,BoldItalic"/>
              </a:rPr>
              <a:t>glykémie</a:t>
            </a:r>
            <a:r>
              <a:rPr lang="cs-CZ" sz="1800" b="0" i="0" u="none" strike="noStrike" baseline="0" dirty="0">
                <a:latin typeface="TimesNewRoman"/>
              </a:rPr>
              <a:t>).</a:t>
            </a:r>
          </a:p>
          <a:p>
            <a:pPr algn="l"/>
            <a:endParaRPr lang="cs-CZ" sz="1800" b="0" i="0" u="none" strike="noStrike" baseline="0" dirty="0">
              <a:latin typeface="TimesNewRoman"/>
            </a:endParaRP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Glykémie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Koncentrace glukózy v krvi – glykémie – je udržována v určitém rozmezí (3,5 až 5,5 </a:t>
            </a:r>
            <a:r>
              <a:rPr lang="cs-CZ" sz="1800" b="0" i="0" u="none" strike="noStrike" baseline="0" dirty="0" err="1">
                <a:latin typeface="TimesNewRoman"/>
              </a:rPr>
              <a:t>mmol</a:t>
            </a:r>
            <a:r>
              <a:rPr lang="cs-CZ" sz="1800" b="0" i="0" u="none" strike="noStrike" baseline="0" dirty="0">
                <a:latin typeface="TimesNewRoman"/>
              </a:rPr>
              <a:t>/l).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Glukózu organismus získává z potravy (většinou jako součást jiných sacharidů), dokáže si ji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vytvořit z jiných sacharidů či z jiných látek (glukoneogeneze) a ve formě glykogenu ji rovněž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skladuje (játra, svaly). Tyto zásoby však vydrží maximálně 24 hodin.</a:t>
            </a:r>
          </a:p>
          <a:p>
            <a:pPr algn="l"/>
            <a:r>
              <a:rPr lang="pl-PL" sz="1800" b="0" i="0" u="none" strike="noStrike" baseline="0" dirty="0">
                <a:latin typeface="TimesNewRoman"/>
              </a:rPr>
              <a:t>Na regulaci glykémie se dále podílí zejména tyto faktory:</a:t>
            </a:r>
          </a:p>
          <a:p>
            <a:pPr algn="l"/>
            <a:r>
              <a:rPr lang="cs-CZ" sz="1800" b="0" i="0" u="none" strike="noStrike" baseline="0" dirty="0">
                <a:latin typeface="SymbolMT"/>
              </a:rPr>
              <a:t>• </a:t>
            </a:r>
            <a:r>
              <a:rPr lang="cs-CZ" sz="1800" b="1" i="1" u="none" strike="noStrike" baseline="0" dirty="0">
                <a:latin typeface="TimesNewRoman,BoldItalic"/>
              </a:rPr>
              <a:t>inzulin</a:t>
            </a:r>
            <a:r>
              <a:rPr lang="cs-CZ" sz="1800" b="0" i="0" u="none" strike="noStrike" baseline="0" dirty="0">
                <a:latin typeface="TimesNewRoman"/>
              </a:rPr>
              <a:t>: glykémii snižuje (zvyšuje vstup a využití glukózy v buňkách, zejména ve svalové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a tukové tkáni)</a:t>
            </a:r>
          </a:p>
          <a:p>
            <a:pPr algn="l"/>
            <a:r>
              <a:rPr lang="cs-CZ" sz="1800" b="0" i="0" u="none" strike="noStrike" baseline="0" dirty="0">
                <a:latin typeface="SymbolMT"/>
              </a:rPr>
              <a:t>• </a:t>
            </a:r>
            <a:r>
              <a:rPr lang="cs-CZ" sz="1800" b="1" i="1" u="none" strike="noStrike" baseline="0" dirty="0">
                <a:latin typeface="TimesNewRoman,BoldItalic"/>
              </a:rPr>
              <a:t>hormony zvyšující glykémii</a:t>
            </a:r>
            <a:r>
              <a:rPr lang="cs-CZ" sz="1800" b="0" i="0" u="none" strike="noStrike" baseline="0" dirty="0">
                <a:latin typeface="TimesNewRoman"/>
              </a:rPr>
              <a:t>: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- glukagon,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- růstový hormon,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- glukokortikoidy,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- katecholaminy,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- působení sympatického nervového systému.</a:t>
            </a:r>
          </a:p>
          <a:p>
            <a:pPr algn="l"/>
            <a:r>
              <a:rPr lang="cs-CZ" sz="1800" b="0" i="0" u="none" strike="noStrike" baseline="0" dirty="0">
                <a:latin typeface="SymbolMT"/>
              </a:rPr>
              <a:t>• </a:t>
            </a:r>
            <a:r>
              <a:rPr lang="cs-CZ" sz="1800" b="1" i="1" u="none" strike="noStrike" baseline="0" dirty="0">
                <a:latin typeface="TimesNewRoman,BoldItalic"/>
              </a:rPr>
              <a:t>játra</a:t>
            </a:r>
            <a:r>
              <a:rPr lang="cs-CZ" sz="1800" b="0" i="0" u="none" strike="noStrike" baseline="0" dirty="0">
                <a:latin typeface="TimesNewRoman"/>
              </a:rPr>
              <a:t>: skladují i tvoří glukózu</a:t>
            </a:r>
          </a:p>
          <a:p>
            <a:pPr algn="l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30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7968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200" b="0" i="0" u="none" strike="noStrike" baseline="0" dirty="0">
                <a:latin typeface="TimesNewRoman"/>
              </a:rPr>
              <a:t>Hyperglykémie je zvýšená koncentrace glukózy (v krvi nad 7,0 </a:t>
            </a:r>
            <a:r>
              <a:rPr lang="cs-CZ" sz="1200" b="0" i="0" u="none" strike="noStrike" baseline="0" dirty="0" err="1">
                <a:latin typeface="TimesNewRoman"/>
              </a:rPr>
              <a:t>mmol</a:t>
            </a:r>
            <a:r>
              <a:rPr lang="cs-CZ" sz="1200" b="0" i="0" u="none" strike="noStrike" baseline="0" dirty="0">
                <a:latin typeface="TimesNewRoman"/>
              </a:rPr>
              <a:t>/l na lačno). Je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základním příznakem </a:t>
            </a:r>
            <a:r>
              <a:rPr lang="cs-CZ" sz="1200" b="1" i="1" u="none" strike="noStrike" baseline="0" dirty="0">
                <a:latin typeface="TimesNewRoman,BoldItalic"/>
              </a:rPr>
              <a:t>cukrovky </a:t>
            </a:r>
            <a:r>
              <a:rPr lang="cs-CZ" sz="1200" b="0" i="0" u="none" strike="noStrike" baseline="0" dirty="0">
                <a:latin typeface="TimesNewRoman"/>
              </a:rPr>
              <a:t>(diabetu </a:t>
            </a:r>
            <a:r>
              <a:rPr lang="cs-CZ" sz="1200" b="0" i="0" u="none" strike="noStrike" baseline="0" dirty="0" err="1">
                <a:latin typeface="TimesNewRoman"/>
              </a:rPr>
              <a:t>mellitu</a:t>
            </a:r>
            <a:r>
              <a:rPr lang="cs-CZ" sz="1200" b="0" i="0" u="none" strike="noStrike" baseline="0" dirty="0">
                <a:latin typeface="TimesNewRoman"/>
              </a:rPr>
              <a:t>) či inzulinové rezistence.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Méně časté příčiny </a:t>
            </a:r>
            <a:r>
              <a:rPr lang="cs-CZ" sz="1200" b="0" i="0" u="none" strike="noStrike" baseline="0" dirty="0">
                <a:latin typeface="TimesNewRoman"/>
              </a:rPr>
              <a:t>hyperglykémie jsou stavy související s výrazným působením zmíněných</a:t>
            </a:r>
          </a:p>
          <a:p>
            <a:pPr algn="l"/>
            <a:r>
              <a:rPr lang="cs-CZ" sz="1200" b="0" i="0" u="none" strike="noStrike" baseline="0" dirty="0" err="1">
                <a:latin typeface="TimesNewRoman"/>
              </a:rPr>
              <a:t>hyperglykemizujících</a:t>
            </a:r>
            <a:r>
              <a:rPr lang="cs-CZ" sz="1200" b="0" i="0" u="none" strike="noStrike" baseline="0" dirty="0">
                <a:latin typeface="TimesNewRoman"/>
              </a:rPr>
              <a:t> hormonů. Může jít o zvýšenou tvorbu či dodávání glukokortikoidů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(steroidní diabetes při </a:t>
            </a:r>
            <a:r>
              <a:rPr lang="cs-CZ" sz="1200" b="0" i="0" u="none" strike="noStrike" baseline="0" dirty="0" err="1">
                <a:latin typeface="TimesNewRoman"/>
              </a:rPr>
              <a:t>Cushingově</a:t>
            </a:r>
            <a:r>
              <a:rPr lang="cs-CZ" sz="1200" b="0" i="0" u="none" strike="noStrike" baseline="0" dirty="0">
                <a:latin typeface="TimesNewRoman"/>
              </a:rPr>
              <a:t> syndromu nebo při terapii kortikoidy), nadprodukci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růstového hormonu (akromegalie) či glukagonu (</a:t>
            </a:r>
            <a:r>
              <a:rPr lang="cs-CZ" sz="1200" b="0" i="0" u="none" strike="noStrike" baseline="0" dirty="0" err="1">
                <a:latin typeface="TimesNewRoman"/>
              </a:rPr>
              <a:t>glukagonom</a:t>
            </a:r>
            <a:r>
              <a:rPr lang="cs-CZ" sz="1200" b="0" i="0" u="none" strike="noStrike" baseline="0" dirty="0">
                <a:latin typeface="TimesNewRoman"/>
              </a:rPr>
              <a:t> – nádor buněk produkujících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glukagon, lokalizovaný nejčastěji v pankreatu).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Důsledky hyperglykémie </a:t>
            </a:r>
            <a:r>
              <a:rPr lang="cs-CZ" sz="1200" b="0" i="0" u="none" strike="noStrike" baseline="0" dirty="0">
                <a:latin typeface="TimesNewRoman"/>
              </a:rPr>
              <a:t>závisejí na její příčině, délce trvání a jejím stupni. Přestoupí-li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koncentrace glukózy v krvi a tudíž i v primární moči schopnost ledvin zpět glukózu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vstřebávat, dostává se cukr do moči a dochází k ztrátám glukózy močí – </a:t>
            </a:r>
            <a:r>
              <a:rPr lang="cs-CZ" sz="1200" b="1" i="1" u="none" strike="noStrike" baseline="0" dirty="0">
                <a:latin typeface="TimesNewRoman,BoldItalic"/>
              </a:rPr>
              <a:t>glykosurie</a:t>
            </a:r>
            <a:r>
              <a:rPr lang="cs-CZ" sz="1200" b="0" i="0" u="none" strike="noStrike" baseline="0" dirty="0">
                <a:latin typeface="TimesNewRoman"/>
              </a:rPr>
              <a:t>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Následkem toho stoupá vylučování moči – </a:t>
            </a:r>
            <a:r>
              <a:rPr lang="cs-CZ" sz="1200" b="1" i="1" u="none" strike="noStrike" baseline="0" dirty="0">
                <a:latin typeface="TimesNewRoman,BoldItalic"/>
              </a:rPr>
              <a:t>časté močení </a:t>
            </a:r>
            <a:r>
              <a:rPr lang="cs-CZ" sz="1200" b="0" i="0" u="none" strike="noStrike" baseline="0" dirty="0">
                <a:latin typeface="TimesNewRoman"/>
              </a:rPr>
              <a:t>(polyurie) a následná </a:t>
            </a:r>
            <a:r>
              <a:rPr lang="cs-CZ" sz="1200" b="1" i="1" u="none" strike="noStrike" baseline="0" dirty="0">
                <a:latin typeface="TimesNewRoman,BoldItalic"/>
              </a:rPr>
              <a:t>žízeň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(</a:t>
            </a:r>
            <a:r>
              <a:rPr lang="cs-CZ" sz="1200" b="0" i="0" u="none" strike="noStrike" baseline="0" dirty="0" err="1">
                <a:latin typeface="TimesNewRoman"/>
              </a:rPr>
              <a:t>polydypsie</a:t>
            </a:r>
            <a:r>
              <a:rPr lang="cs-CZ" sz="1200" b="0" i="0" u="none" strike="noStrike" baseline="0" dirty="0">
                <a:latin typeface="TimesNewRoman"/>
              </a:rPr>
              <a:t>) diabetiků. Ztráta cukrů močí představuje i ztrátu energie a zvyšuje riziko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močových infekcí. V těžkých případech může dojít až k značným ztrátám tekutin a </a:t>
            </a:r>
            <a:r>
              <a:rPr lang="cs-CZ" sz="1200" b="1" i="1" u="none" strike="noStrike" baseline="0" dirty="0">
                <a:latin typeface="TimesNewRoman,BoldItalic"/>
              </a:rPr>
              <a:t>narušení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vnitřního prostředí.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Dlouhodobá hyperglykémie při špatné kompenzaci diabetu přispívá k vzniku </a:t>
            </a:r>
            <a:r>
              <a:rPr lang="cs-CZ" sz="1200" b="1" i="1" u="none" strike="noStrike" baseline="0" dirty="0">
                <a:latin typeface="TimesNewRoman,BoldItalic"/>
              </a:rPr>
              <a:t>chronických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komplikací </a:t>
            </a:r>
            <a:r>
              <a:rPr lang="cs-CZ" sz="1200" b="0" i="0" u="none" strike="noStrike" baseline="0" dirty="0">
                <a:latin typeface="TimesNewRoman"/>
              </a:rPr>
              <a:t>cukrovky (cévních, nervových aj.).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7849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200" b="0" i="0" u="none" strike="noStrike" baseline="0" dirty="0">
                <a:latin typeface="TimesNewRoman"/>
              </a:rPr>
              <a:t>Hypoglykémie je snížená koncentrace glukózy v krvi (pod 3,0 </a:t>
            </a:r>
            <a:r>
              <a:rPr lang="cs-CZ" sz="1200" b="0" i="0" u="none" strike="noStrike" baseline="0" dirty="0" err="1">
                <a:latin typeface="TimesNewRoman"/>
              </a:rPr>
              <a:t>mmo</a:t>
            </a:r>
            <a:r>
              <a:rPr lang="cs-CZ" sz="1200" b="0" i="0" u="none" strike="noStrike" baseline="0" dirty="0">
                <a:latin typeface="TimesNewRoman"/>
              </a:rPr>
              <a:t>/l). Nejčastěji vzniká jako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komplikace léčby diabetu</a:t>
            </a:r>
            <a:r>
              <a:rPr lang="cs-CZ" sz="1200" b="0" i="0" u="none" strike="noStrike" baseline="0" dirty="0">
                <a:latin typeface="TimesNewRoman"/>
              </a:rPr>
              <a:t>, a to 1. i 2. typu. K hypoglykémii vede nadměrné dávkování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inzulínu nebo léků používaných k snížení glykémie (zvýšeným vyplavováním inzulinu z </a:t>
            </a:r>
            <a:r>
              <a:rPr lang="cs-CZ" sz="1200" b="0" i="0" u="none" strike="noStrike" baseline="0" dirty="0" err="1">
                <a:latin typeface="TimesNewRoman"/>
              </a:rPr>
              <a:t>betabuněk</a:t>
            </a:r>
            <a:endParaRPr lang="cs-CZ" sz="1200" b="0" i="0" u="none" strike="noStrike" baseline="0" dirty="0">
              <a:latin typeface="TimesNewRoman"/>
            </a:endParaRP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Langerhansových ostrůvků). Kromě nadměrných dávek může být často příčinou malý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příjem potravy nebo nadměrně zvýšená tělesná aktivita, která má </a:t>
            </a:r>
            <a:r>
              <a:rPr lang="cs-CZ" sz="1200" b="0" i="0" u="none" strike="noStrike" baseline="0" dirty="0" err="1">
                <a:latin typeface="TimesNewRoman"/>
              </a:rPr>
              <a:t>hypoglykemizující</a:t>
            </a:r>
            <a:r>
              <a:rPr lang="cs-CZ" sz="1200" b="0" i="0" u="none" strike="noStrike" baseline="0" dirty="0">
                <a:latin typeface="TimesNewRoman"/>
              </a:rPr>
              <a:t> účinek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aj.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Hypoglykémie může </a:t>
            </a:r>
            <a:r>
              <a:rPr lang="cs-CZ" sz="1200" b="1" i="1" u="none" strike="noStrike" baseline="0" dirty="0">
                <a:latin typeface="TimesNewRoman,BoldItalic"/>
              </a:rPr>
              <a:t>rovněž vznikat </a:t>
            </a:r>
            <a:r>
              <a:rPr lang="cs-CZ" sz="1200" b="0" i="0" u="none" strike="noStrike" baseline="0" dirty="0">
                <a:latin typeface="TimesNewRoman"/>
              </a:rPr>
              <a:t>u těžší otravy alkoholem (dochází k blokování syntézy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glukózy), u terminálního jaterního selhání (v játrech se glukóza syntetizuje i se zde skladuje v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glykogenu), </a:t>
            </a:r>
            <a:r>
              <a:rPr lang="cs-CZ" sz="1200" b="0" i="0" u="none" strike="noStrike" baseline="0" dirty="0" err="1">
                <a:latin typeface="TimesNewRoman"/>
              </a:rPr>
              <a:t>inzulinomu</a:t>
            </a:r>
            <a:r>
              <a:rPr lang="cs-CZ" sz="1200" b="0" i="0" u="none" strike="noStrike" baseline="0" dirty="0">
                <a:latin typeface="TimesNewRoman"/>
              </a:rPr>
              <a:t> (trvalá nadprodukce inzulinu), některých vrozených metabolických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chorob, popř. při výrazné fyzické aktivitě (spotřeba glukózy tkáněmi, např. u </a:t>
            </a:r>
            <a:r>
              <a:rPr lang="cs-CZ" sz="1200" b="0" i="0" u="none" strike="noStrike" baseline="0" dirty="0" err="1">
                <a:latin typeface="TimesNewRoman"/>
              </a:rPr>
              <a:t>maratónskýchběžců</a:t>
            </a:r>
            <a:r>
              <a:rPr lang="cs-CZ" sz="1200" b="0" i="0" u="none" strike="noStrike" baseline="0" dirty="0">
                <a:latin typeface="TimesNewRoman"/>
              </a:rPr>
              <a:t>). Větší náchylnost k hypoglykémii je při nedostatečnosti kůry nadledvin (výpadek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glukokortikoidů)..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Příznaky </a:t>
            </a:r>
            <a:r>
              <a:rPr lang="cs-CZ" sz="1200" b="0" i="0" u="none" strike="noStrike" baseline="0" dirty="0">
                <a:latin typeface="TimesNewRoman"/>
              </a:rPr>
              <a:t>hypoglykémie jsou složeny z </a:t>
            </a:r>
            <a:r>
              <a:rPr lang="cs-CZ" sz="1200" b="1" i="1" u="none" strike="noStrike" baseline="0" dirty="0">
                <a:latin typeface="TimesNewRoman,BoldItalic"/>
              </a:rPr>
              <a:t>příznaků metabolických </a:t>
            </a:r>
            <a:r>
              <a:rPr lang="cs-CZ" sz="1200" b="0" i="0" u="none" strike="noStrike" baseline="0" dirty="0">
                <a:latin typeface="TimesNewRoman"/>
              </a:rPr>
              <a:t>a z příznaků </a:t>
            </a:r>
            <a:r>
              <a:rPr lang="cs-CZ" sz="1200" b="1" i="1" u="none" strike="noStrike" baseline="0" dirty="0">
                <a:latin typeface="TimesNewRoman,BoldItalic"/>
              </a:rPr>
              <a:t>aktivace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sympatiku </a:t>
            </a:r>
            <a:r>
              <a:rPr lang="cs-CZ" sz="1200" b="0" i="0" u="none" strike="noStrike" baseline="0" dirty="0">
                <a:latin typeface="TimesNewRoman"/>
              </a:rPr>
              <a:t>(vzniká jako reakce na hypoglykémii a mobilizací energetických zásob ji částečně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kompenzuje). Nejzávažnějším důsledkem je </a:t>
            </a:r>
            <a:r>
              <a:rPr lang="cs-CZ" sz="1200" b="1" i="1" u="none" strike="noStrike" baseline="0" dirty="0">
                <a:latin typeface="TimesNewRoman,BoldItalic"/>
              </a:rPr>
              <a:t>porucha činnosti mozku</a:t>
            </a:r>
            <a:r>
              <a:rPr lang="cs-CZ" sz="1200" b="0" i="0" u="none" strike="noStrike" baseline="0" dirty="0">
                <a:latin typeface="TimesNewRoman"/>
              </a:rPr>
              <a:t>, která v nejtěžších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případech vyústí do hypoglykemického kómatu a edému mozku.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K příznakům patří slabost, únava, pocení, třes, někdy křeče, poruchy vědomí až kóma. Léčba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spočívá v podání cukru (ev. injekci glukagonu), nejlépe přímo glukózy.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*Glukóza, která se za fyziologických okolností dostane do primární moči, je </a:t>
            </a:r>
            <a:r>
              <a:rPr lang="cs-CZ" sz="1200" b="0" i="0" u="none" strike="noStrike" baseline="0" dirty="0" err="1">
                <a:latin typeface="TimesNewRoman"/>
              </a:rPr>
              <a:t>reabsorbována</a:t>
            </a:r>
            <a:r>
              <a:rPr lang="cs-CZ" sz="1200" b="0" i="0" u="none" strike="noStrike" baseline="0" dirty="0">
                <a:latin typeface="TimesNewRoman"/>
              </a:rPr>
              <a:t> v proximálním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tubulu. Je-li jí ovšem při hyperglykémii vysoké množství (10 </a:t>
            </a:r>
            <a:r>
              <a:rPr lang="cs-CZ" sz="1200" b="0" i="0" u="none" strike="noStrike" baseline="0" dirty="0" err="1">
                <a:latin typeface="TimesNewRoman"/>
              </a:rPr>
              <a:t>mmol</a:t>
            </a:r>
            <a:r>
              <a:rPr lang="cs-CZ" sz="1200" b="0" i="0" u="none" strike="noStrike" baseline="0" dirty="0">
                <a:latin typeface="TimesNewRoman"/>
              </a:rPr>
              <a:t>/l a více), kapacita zpětné resorpce je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překročena a glukóza v moči zůstává, přičemž na sebe váže vodu (osmotické působení).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32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432902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800" b="0" i="0" u="none" strike="noStrike" baseline="0" dirty="0">
                <a:latin typeface="TimesNewRoman"/>
              </a:rPr>
              <a:t>Lipidy hrají důležitou roli jako zdroj a zásoba </a:t>
            </a:r>
            <a:r>
              <a:rPr lang="cs-CZ" sz="1800" b="1" i="1" u="none" strike="noStrike" baseline="0" dirty="0">
                <a:latin typeface="TimesNewRoman,BoldItalic"/>
              </a:rPr>
              <a:t>energie</a:t>
            </a:r>
            <a:r>
              <a:rPr lang="cs-CZ" sz="1800" b="0" i="0" u="none" strike="noStrike" baseline="0" dirty="0">
                <a:latin typeface="TimesNewRoman"/>
              </a:rPr>
              <a:t>. Velký význam mají rovněž ve </a:t>
            </a:r>
            <a:r>
              <a:rPr lang="cs-CZ" sz="1800" b="1" i="1" u="none" strike="noStrike" baseline="0" dirty="0">
                <a:latin typeface="TimesNewRoman,BoldItalic"/>
              </a:rPr>
              <a:t>stavbě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buněk a orgánů. </a:t>
            </a:r>
            <a:r>
              <a:rPr lang="cs-CZ" sz="1800" b="1" i="1" u="none" strike="noStrike" baseline="0" dirty="0">
                <a:latin typeface="TimesNewRoman,BoldItalic"/>
              </a:rPr>
              <a:t>Poruchy ve složení krevních tuků jsou považovány za významný faktor</a:t>
            </a:r>
          </a:p>
          <a:p>
            <a:pPr algn="l"/>
            <a:r>
              <a:rPr lang="pl-PL" sz="1800" b="1" i="1" u="none" strike="noStrike" baseline="0" dirty="0">
                <a:latin typeface="TimesNewRoman,BoldItalic"/>
              </a:rPr>
              <a:t>vzniku aterosklerózy a jejích komplikací</a:t>
            </a:r>
            <a:r>
              <a:rPr lang="pl-PL" sz="1800" b="0" i="0" u="none" strike="noStrike" baseline="0" dirty="0">
                <a:latin typeface="TimesNewRoman"/>
              </a:rPr>
              <a:t>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Lipidy jsou chemicky různorodá skupina látek (triglyceridy – TG, fosfolipidy atd.), z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praktického hlediska je v potravě důležité množství přijímaného </a:t>
            </a:r>
            <a:r>
              <a:rPr lang="cs-CZ" sz="1800" b="1" i="1" u="none" strike="noStrike" baseline="0" dirty="0">
                <a:latin typeface="TimesNewRoman,BoldItalic"/>
              </a:rPr>
              <a:t>cholesterolu </a:t>
            </a:r>
            <a:r>
              <a:rPr lang="cs-CZ" sz="1800" b="0" i="0" u="none" strike="noStrike" baseline="0" dirty="0">
                <a:latin typeface="TimesNewRoman"/>
              </a:rPr>
              <a:t>(je přítomen v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živočišných tucích) a typu </a:t>
            </a:r>
            <a:r>
              <a:rPr lang="cs-CZ" sz="1800" b="1" i="1" u="none" strike="noStrike" baseline="0" dirty="0">
                <a:latin typeface="TimesNewRoman,BoldItalic"/>
              </a:rPr>
              <a:t>mastných kyselin</a:t>
            </a:r>
            <a:r>
              <a:rPr lang="cs-CZ" sz="1800" b="0" i="0" u="none" strike="noStrike" baseline="0" dirty="0">
                <a:latin typeface="TimesNewRoman"/>
              </a:rPr>
              <a:t>. Nasycené mastné kyseliny pocházející z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živočišných tuků a na urychlují rozvoj aterosklerózy. Naopak některé mastné kyseliny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nenasycené z rostlinných olejů či z ryb mají ochranné působení.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Kromě aterosklerózy se nadměrný příjem živočišných tuků spojuje s častějším vznikem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některých nádorů.</a:t>
            </a:r>
          </a:p>
          <a:p>
            <a:pPr algn="l"/>
            <a:r>
              <a:rPr lang="cs-CZ" sz="1800" b="0" i="0" u="none" strike="noStrike" baseline="0" dirty="0" err="1">
                <a:latin typeface="TimesNewRoman"/>
              </a:rPr>
              <a:t>Hyperlipoproteinémie</a:t>
            </a:r>
            <a:endParaRPr lang="cs-CZ" sz="1800" b="0" i="0" u="none" strike="noStrike" baseline="0" dirty="0">
              <a:latin typeface="TimesNewRoman"/>
            </a:endParaRPr>
          </a:p>
          <a:p>
            <a:pPr algn="l"/>
            <a:r>
              <a:rPr lang="pl-PL" sz="1800" b="1" i="1" u="none" strike="noStrike" baseline="0" dirty="0">
                <a:latin typeface="TimesNewRoman,BoldItalic"/>
              </a:rPr>
              <a:t>Lipoproteiny a jejich metabolismus</a:t>
            </a:r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Lipoproteiny </a:t>
            </a:r>
            <a:r>
              <a:rPr lang="cs-CZ" sz="1800" b="0" i="0" u="none" strike="noStrike" baseline="0" dirty="0">
                <a:latin typeface="TimesNewRoman"/>
              </a:rPr>
              <a:t>(LP) jsou kulovité částice sloužící k transportu nepolárních lipidů krví.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Nepolární lipidy (triacylglyceroly = triglyceridy, estery cholesterolu) jsou v centru částice,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povrch (plášť) tvoří polární molekuly, které umožňují existenci a transport celé částice v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plazmě. Plášť LP je tvořen zejména fosfolipidy a </a:t>
            </a:r>
            <a:r>
              <a:rPr lang="cs-CZ" sz="1800" b="0" i="0" u="none" strike="noStrike" baseline="0" dirty="0" err="1">
                <a:latin typeface="TimesNewRoman"/>
              </a:rPr>
              <a:t>neesterifikovaným</a:t>
            </a:r>
            <a:r>
              <a:rPr lang="cs-CZ" sz="1800" b="0" i="0" u="none" strike="noStrike" baseline="0" dirty="0">
                <a:latin typeface="TimesNewRoman"/>
              </a:rPr>
              <a:t> cholesterolem. Významná je přítomnost bílkovin v plášti – </a:t>
            </a:r>
            <a:r>
              <a:rPr lang="cs-CZ" sz="1800" b="1" i="1" u="none" strike="noStrike" baseline="0" dirty="0" err="1">
                <a:latin typeface="TimesNewRoman,BoldItalic"/>
              </a:rPr>
              <a:t>apo</a:t>
            </a:r>
            <a:r>
              <a:rPr lang="cs-CZ" sz="1800" b="1" i="1" u="none" strike="noStrike" baseline="0" dirty="0">
                <a:latin typeface="TimesNewRoman,BoldItalic"/>
              </a:rPr>
              <a:t>[</a:t>
            </a:r>
            <a:r>
              <a:rPr lang="cs-CZ" sz="1800" b="1" i="1" u="none" strike="noStrike" baseline="0" dirty="0" err="1">
                <a:latin typeface="TimesNewRoman,BoldItalic"/>
              </a:rPr>
              <a:t>lipo</a:t>
            </a:r>
            <a:r>
              <a:rPr lang="cs-CZ" sz="1800" b="1" i="1" u="none" strike="noStrike" baseline="0" dirty="0">
                <a:latin typeface="TimesNewRoman,BoldItalic"/>
              </a:rPr>
              <a:t>]proteinů</a:t>
            </a:r>
            <a:r>
              <a:rPr lang="cs-CZ" sz="1800" b="0" i="0" u="none" strike="noStrike" baseline="0" dirty="0">
                <a:latin typeface="TimesNewRoman"/>
              </a:rPr>
              <a:t>, které jsou důležité pro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metabolismus LP.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Jednotlivé LP se liší svou velikostí, hustotou, obsahem přenášených lipidů, apoproteiny, místem vzniku,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metabolismem atd. Hlavní LP jsou následující:</a:t>
            </a:r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Chylomikrony </a:t>
            </a:r>
            <a:r>
              <a:rPr lang="cs-CZ" sz="1800" b="0" i="0" u="none" strike="noStrike" baseline="0" dirty="0">
                <a:latin typeface="TimesNewRoman"/>
              </a:rPr>
              <a:t>(CM) vznikají ve střevě a přenášejí zejména vstřebané lipidy.</a:t>
            </a:r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VLDL </a:t>
            </a:r>
            <a:r>
              <a:rPr lang="cs-CZ" sz="1800" b="0" i="0" u="none" strike="noStrike" baseline="0" dirty="0">
                <a:latin typeface="TimesNewRoman"/>
              </a:rPr>
              <a:t>(very </a:t>
            </a:r>
            <a:r>
              <a:rPr lang="cs-CZ" sz="1800" b="0" i="0" u="none" strike="noStrike" baseline="0" dirty="0" err="1">
                <a:latin typeface="TimesNewRoman"/>
              </a:rPr>
              <a:t>low</a:t>
            </a:r>
            <a:r>
              <a:rPr lang="cs-CZ" sz="1800" b="0" i="0" u="none" strike="noStrike" baseline="0" dirty="0">
                <a:latin typeface="TimesNewRoman"/>
              </a:rPr>
              <a:t> </a:t>
            </a:r>
            <a:r>
              <a:rPr lang="cs-CZ" sz="1800" b="0" i="0" u="none" strike="noStrike" baseline="0" dirty="0" err="1">
                <a:latin typeface="TimesNewRoman"/>
              </a:rPr>
              <a:t>density</a:t>
            </a:r>
            <a:r>
              <a:rPr lang="cs-CZ" sz="1800" b="0" i="0" u="none" strike="noStrike" baseline="0" dirty="0">
                <a:latin typeface="TimesNewRoman"/>
              </a:rPr>
              <a:t> LP, LP o velmi nízké hustotě4) přenášejí zejména lipidy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syntetizované v játrech.</a:t>
            </a:r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LDL </a:t>
            </a:r>
            <a:r>
              <a:rPr lang="cs-CZ" sz="1800" b="0" i="0" u="none" strike="noStrike" baseline="0" dirty="0">
                <a:latin typeface="TimesNewRoman"/>
              </a:rPr>
              <a:t>(</a:t>
            </a:r>
            <a:r>
              <a:rPr lang="cs-CZ" sz="1800" b="0" i="0" u="none" strike="noStrike" baseline="0" dirty="0" err="1">
                <a:latin typeface="TimesNewRoman"/>
              </a:rPr>
              <a:t>low</a:t>
            </a:r>
            <a:r>
              <a:rPr lang="cs-CZ" sz="1800" b="0" i="0" u="none" strike="noStrike" baseline="0" dirty="0">
                <a:latin typeface="TimesNewRoman"/>
              </a:rPr>
              <a:t> </a:t>
            </a:r>
            <a:r>
              <a:rPr lang="cs-CZ" sz="1800" b="0" i="0" u="none" strike="noStrike" baseline="0" dirty="0" err="1">
                <a:latin typeface="TimesNewRoman"/>
              </a:rPr>
              <a:t>density</a:t>
            </a:r>
            <a:r>
              <a:rPr lang="cs-CZ" sz="1800" b="0" i="0" u="none" strike="noStrike" baseline="0" dirty="0">
                <a:latin typeface="TimesNewRoman"/>
              </a:rPr>
              <a:t> LP, LP o nízké hustotě) vznikají z VLDL a obsahují převážně estery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cholesterolu. Tento cholesterol je rizikovým z hlediska vzniku aterosklerózy.</a:t>
            </a:r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HDL </a:t>
            </a:r>
            <a:r>
              <a:rPr lang="cs-CZ" sz="1800" b="0" i="0" u="none" strike="noStrike" baseline="0" dirty="0">
                <a:latin typeface="TimesNewRoman"/>
              </a:rPr>
              <a:t>(</a:t>
            </a:r>
            <a:r>
              <a:rPr lang="cs-CZ" sz="1800" b="0" i="0" u="none" strike="noStrike" baseline="0" dirty="0" err="1">
                <a:latin typeface="TimesNewRoman"/>
              </a:rPr>
              <a:t>high</a:t>
            </a:r>
            <a:r>
              <a:rPr lang="cs-CZ" sz="1800" b="0" i="0" u="none" strike="noStrike" baseline="0" dirty="0">
                <a:latin typeface="TimesNewRoman"/>
              </a:rPr>
              <a:t> </a:t>
            </a:r>
            <a:r>
              <a:rPr lang="cs-CZ" sz="1800" b="0" i="0" u="none" strike="noStrike" baseline="0" dirty="0" err="1">
                <a:latin typeface="TimesNewRoman"/>
              </a:rPr>
              <a:t>density</a:t>
            </a:r>
            <a:r>
              <a:rPr lang="cs-CZ" sz="1800" b="0" i="0" u="none" strike="noStrike" baseline="0" dirty="0">
                <a:latin typeface="TimesNewRoman"/>
              </a:rPr>
              <a:t> LP, LP o vysoké hustotě) se podílejí se na přenosu cholesterolu do jater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(“zpětný transport”). Představují ochrannou frakci cholesterolu ve vztahu k ateroskleróze.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Poruchy metabolismu LP se nazývají </a:t>
            </a:r>
            <a:r>
              <a:rPr lang="cs-CZ" sz="1800" b="1" i="1" u="none" strike="noStrike" baseline="0" dirty="0" err="1">
                <a:latin typeface="TimesNewRoman,BoldItalic"/>
              </a:rPr>
              <a:t>hyperlipoproteinémie</a:t>
            </a:r>
            <a:r>
              <a:rPr lang="cs-CZ" sz="1800" b="1" i="1" u="none" strike="noStrike" baseline="0" dirty="0">
                <a:latin typeface="TimesNewRoman,BoldItalic"/>
              </a:rPr>
              <a:t> </a:t>
            </a:r>
            <a:r>
              <a:rPr lang="cs-CZ" sz="1800" b="0" i="0" u="none" strike="noStrike" baseline="0" dirty="0">
                <a:latin typeface="TimesNewRoman"/>
              </a:rPr>
              <a:t>(HLP). Mají velký význam v</a:t>
            </a:r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patogenezi aterosklerózy </a:t>
            </a:r>
            <a:r>
              <a:rPr lang="cs-CZ" sz="1800" b="0" i="0" u="none" strike="noStrike" baseline="0" dirty="0">
                <a:latin typeface="TimesNewRoman"/>
              </a:rPr>
              <a:t>(viz odd. 15.9.1.1) a </a:t>
            </a:r>
            <a:r>
              <a:rPr lang="cs-CZ" sz="1800" b="1" i="1" u="none" strike="noStrike" baseline="0" dirty="0">
                <a:latin typeface="TimesNewRoman,BoldItalic"/>
              </a:rPr>
              <a:t>akutní pankreatitidy</a:t>
            </a:r>
            <a:r>
              <a:rPr lang="cs-CZ" sz="1800" b="0" i="0" u="none" strike="noStrike" baseline="0" dirty="0">
                <a:latin typeface="TimesNewRoman"/>
              </a:rPr>
              <a:t>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V metabolismu LP hrají roli specifické enzymy, vzájemná interakce LP s výměnou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apoproteinů, vlastní apoproteiny (aktivují enzymy, jsou důležité pro interakci s receptory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apod.) a receptory vychytávající LP v tkáních. Velmi zjednodušeně ho lze popsat následovně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Tzv. </a:t>
            </a:r>
            <a:r>
              <a:rPr lang="cs-CZ" sz="1800" b="1" i="1" u="none" strike="noStrike" baseline="0" dirty="0">
                <a:latin typeface="TimesNewRoman,BoldItalic"/>
              </a:rPr>
              <a:t>zevní cesta slouží k přenosu tuků vstřebaných z potravy</a:t>
            </a:r>
            <a:r>
              <a:rPr lang="cs-CZ" sz="1800" b="0" i="0" u="none" strike="noStrike" baseline="0" dirty="0">
                <a:latin typeface="TimesNewRoman"/>
              </a:rPr>
              <a:t>. Je tvořena chylomikrony ze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střev, které procházejí lymfou do systémového krevního oběhu, kde se z nich (ve svalové či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tukové tkáni) uvolňují triglyceridy a mastné kyseliny. Zbytky vstupují do jater.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Tzv. </a:t>
            </a:r>
            <a:r>
              <a:rPr lang="cs-CZ" sz="1800" b="1" i="1" u="none" strike="noStrike" baseline="0" dirty="0">
                <a:latin typeface="TimesNewRoman,BoldItalic"/>
              </a:rPr>
              <a:t>vnitřní cesta slouží k transportu lipidů, které vzniknou v organismu, mezi jednotlivými</a:t>
            </a:r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orgány a tkáněmi</a:t>
            </a:r>
            <a:r>
              <a:rPr lang="cs-CZ" sz="1800" b="0" i="0" u="none" strike="noStrike" baseline="0" dirty="0">
                <a:latin typeface="TimesNewRoman"/>
              </a:rPr>
              <a:t>. V játrech syntetizované lipidy jsou uvolňovány do oběhu jako součást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VLDL. VLDL přecházejí do tkání, kde jsou z nich uvolňovány triacylglyceroly a mastné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kyseliny. VLDL se postupně mění na LDL (intermediární částicí je IDL), které obsahují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prakticky jen cholesterol. Cholesterol obsažený v LDL je dodáván tkáním, které jej dále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využívají. Cholesterol obsažený v krvi je až ze 3/4 LDL-cholesterolem.</a:t>
            </a:r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Reverzní cesta slouží zpětnému transportu cholesterolu z tkání </a:t>
            </a:r>
            <a:r>
              <a:rPr lang="cs-CZ" sz="1800" b="0" i="0" u="none" strike="noStrike" baseline="0" dirty="0">
                <a:latin typeface="TimesNewRoman"/>
              </a:rPr>
              <a:t>(např. z mrtvých buněk).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Transportérem jsou HDL </a:t>
            </a:r>
            <a:r>
              <a:rPr lang="cs-CZ" sz="1800" b="0" i="0" u="none" strike="noStrike" baseline="0" dirty="0" err="1">
                <a:latin typeface="TimesNewRoman"/>
              </a:rPr>
              <a:t>částiče</a:t>
            </a:r>
            <a:r>
              <a:rPr lang="cs-CZ" sz="1800" b="0" i="0" u="none" strike="noStrike" baseline="0" dirty="0">
                <a:latin typeface="TimesNewRoman"/>
              </a:rPr>
              <a:t>. Mimojaterní cholesterol se tak postupně dostává do jater a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je vyloučen do žluči. Tento systém představuje ochranu před vznikem aterosklerózy.</a:t>
            </a:r>
          </a:p>
          <a:p>
            <a:pPr algn="l"/>
            <a:endParaRPr lang="cs-CZ" sz="1800" b="0" i="0" u="none" strike="noStrike" baseline="0" dirty="0">
              <a:latin typeface="TimesNewRoman"/>
            </a:endParaRPr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Příčiny a dělení </a:t>
            </a:r>
            <a:r>
              <a:rPr lang="cs-CZ" sz="1800" b="1" i="1" u="none" strike="noStrike" baseline="0" dirty="0" err="1">
                <a:latin typeface="TimesNewRoman,BoldItalic"/>
              </a:rPr>
              <a:t>hyperlipoproteinémií</a:t>
            </a:r>
            <a:endParaRPr lang="cs-CZ" sz="1800" b="1" i="1" u="none" strike="noStrike" baseline="0" dirty="0">
              <a:latin typeface="TimesNewRoman,BoldItalic"/>
            </a:endParaRP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Správný metabolismus LP vyžaduje souhru výše uvedených faktorů. Jejich porucha může být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způsobena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- </a:t>
            </a:r>
            <a:r>
              <a:rPr lang="cs-CZ" sz="1800" b="1" i="1" u="none" strike="noStrike" baseline="0" dirty="0">
                <a:latin typeface="TimesNewRoman,BoldItalic"/>
              </a:rPr>
              <a:t>geneticky </a:t>
            </a:r>
            <a:r>
              <a:rPr lang="cs-CZ" sz="1800" b="0" i="0" u="none" strike="noStrike" baseline="0" dirty="0">
                <a:latin typeface="TimesNewRoman"/>
              </a:rPr>
              <a:t>(mutace genů pro apoproteiny, enzymy, receptory)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- </a:t>
            </a:r>
            <a:r>
              <a:rPr lang="cs-CZ" sz="1800" b="1" i="1" u="none" strike="noStrike" baseline="0" dirty="0">
                <a:latin typeface="TimesNewRoman,BoldItalic"/>
              </a:rPr>
              <a:t>multifaktoriálními </a:t>
            </a:r>
            <a:r>
              <a:rPr lang="cs-CZ" sz="1800" b="0" i="0" u="none" strike="noStrike" baseline="0" dirty="0">
                <a:latin typeface="TimesNewRoman"/>
              </a:rPr>
              <a:t>příčinami s výrazným podílem </a:t>
            </a:r>
            <a:r>
              <a:rPr lang="cs-CZ" sz="1800" b="1" i="1" u="none" strike="noStrike" baseline="0" dirty="0">
                <a:latin typeface="TimesNewRoman,BoldItalic"/>
              </a:rPr>
              <a:t>zevních faktorů </a:t>
            </a:r>
            <a:r>
              <a:rPr lang="cs-CZ" sz="1800" b="0" i="0" u="none" strike="noStrike" baseline="0" dirty="0">
                <a:latin typeface="TimesNewRoman"/>
              </a:rPr>
              <a:t>(způsob výživy, příjem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alkoholu) a </a:t>
            </a:r>
            <a:r>
              <a:rPr lang="cs-CZ" sz="1800" b="1" i="1" u="none" strike="noStrike" baseline="0" dirty="0">
                <a:latin typeface="TimesNewRoman,BoldItalic"/>
              </a:rPr>
              <a:t>jiných onemocnění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Vznikají nesprávným obsahem a složením tuků v potravě, genetickými vlivy a působením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dalších chorob.</a:t>
            </a:r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Sekundární </a:t>
            </a:r>
            <a:r>
              <a:rPr lang="cs-CZ" sz="1800" b="1" i="1" u="none" strike="noStrike" baseline="0" dirty="0" err="1">
                <a:latin typeface="TimesNewRoman,BoldItalic"/>
              </a:rPr>
              <a:t>hyperlipoproteinémie</a:t>
            </a:r>
            <a:r>
              <a:rPr lang="cs-CZ" sz="1800" b="1" i="1" u="none" strike="noStrike" baseline="0" dirty="0">
                <a:latin typeface="TimesNewRoman,BoldItalic"/>
              </a:rPr>
              <a:t> </a:t>
            </a:r>
            <a:r>
              <a:rPr lang="cs-CZ" sz="1800" b="0" i="0" u="none" strike="noStrike" baseline="0" dirty="0">
                <a:latin typeface="TimesNewRoman"/>
              </a:rPr>
              <a:t>provázejí jiná základní onemocnění, při jejichž léčbě se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poruchy lipidů obvykle upravují. K nejvýznamnějším chorobám, které jsou HLP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doprovázeny, patří: diabetes </a:t>
            </a:r>
            <a:r>
              <a:rPr lang="cs-CZ" sz="1800" b="0" i="0" u="none" strike="noStrike" baseline="0" dirty="0" err="1">
                <a:latin typeface="TimesNewRoman"/>
              </a:rPr>
              <a:t>mellitus</a:t>
            </a:r>
            <a:r>
              <a:rPr lang="cs-CZ" sz="1800" b="0" i="0" u="none" strike="noStrike" baseline="0" dirty="0">
                <a:latin typeface="TimesNewRoman"/>
              </a:rPr>
              <a:t>, nefrotický syndrom, chronické renální selhání,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hypotyreóza, alkoholismus (nezaměňovat s efektem malých dávek alkoholu), vliv léků (např.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orálních </a:t>
            </a:r>
            <a:r>
              <a:rPr lang="cs-CZ" sz="1800" b="0" i="0" u="none" strike="noStrike" baseline="0" dirty="0" err="1">
                <a:latin typeface="TimesNewRoman"/>
              </a:rPr>
              <a:t>kontraceptiv</a:t>
            </a:r>
            <a:r>
              <a:rPr lang="cs-CZ" sz="1800" b="0" i="0" u="none" strike="noStrike" baseline="0" dirty="0">
                <a:latin typeface="TimesNewRoman"/>
              </a:rPr>
              <a:t>).</a:t>
            </a:r>
          </a:p>
          <a:p>
            <a:pPr algn="l"/>
            <a:r>
              <a:rPr lang="cs-CZ" sz="1800" b="1" i="1" u="none" strike="noStrike" baseline="0" dirty="0" err="1">
                <a:latin typeface="TimesNewRoman,BoldItalic"/>
              </a:rPr>
              <a:t>Hyperlipoproteinémie</a:t>
            </a:r>
            <a:r>
              <a:rPr lang="cs-CZ" sz="1800" b="1" i="1" u="none" strike="noStrike" baseline="0" dirty="0">
                <a:latin typeface="TimesNewRoman,BoldItalic"/>
              </a:rPr>
              <a:t> </a:t>
            </a:r>
            <a:r>
              <a:rPr lang="cs-CZ" sz="1800" b="0" i="0" u="none" strike="noStrike" baseline="0" dirty="0">
                <a:latin typeface="TimesNewRoman"/>
              </a:rPr>
              <a:t>je patologický stav charakterizovaný zvýšením koncentrace jedné nebo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více lipoproteinových tříd v plazmě. Podle typu zvýšeného LP je změněna i koncentrace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cholesterolu či triacylglycerolů.</a:t>
            </a:r>
          </a:p>
          <a:p>
            <a:pPr algn="l"/>
            <a:r>
              <a:rPr lang="cs-CZ" sz="1800" b="1" i="1" u="none" strike="noStrike" baseline="0" dirty="0" err="1">
                <a:latin typeface="TimesNewRoman,BoldItalic"/>
              </a:rPr>
              <a:t>Hyperlipidémie</a:t>
            </a:r>
            <a:r>
              <a:rPr lang="cs-CZ" sz="1800" b="1" i="1" u="none" strike="noStrike" baseline="0" dirty="0">
                <a:latin typeface="TimesNewRoman,BoldItalic"/>
              </a:rPr>
              <a:t> </a:t>
            </a:r>
            <a:r>
              <a:rPr lang="cs-CZ" sz="1800" b="0" i="0" u="none" strike="noStrike" baseline="0" dirty="0">
                <a:latin typeface="TimesNewRoman"/>
              </a:rPr>
              <a:t>je zvýšená koncentrace lipidů (</a:t>
            </a:r>
            <a:r>
              <a:rPr lang="cs-CZ" sz="1800" b="0" i="0" u="none" strike="noStrike" baseline="0" dirty="0" err="1">
                <a:latin typeface="TimesNewRoman"/>
              </a:rPr>
              <a:t>obv</a:t>
            </a:r>
            <a:r>
              <a:rPr lang="cs-CZ" sz="1800" b="0" i="0" u="none" strike="noStrike" baseline="0" dirty="0">
                <a:latin typeface="TimesNewRoman"/>
              </a:rPr>
              <a:t>. triacylglycerolů a cholesterolu) v plazmě.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Vzniká v důsledku HLP.</a:t>
            </a:r>
          </a:p>
          <a:p>
            <a:pPr algn="l"/>
            <a:r>
              <a:rPr lang="cs-CZ" sz="1800" b="1" i="1" u="none" strike="noStrike" baseline="0" dirty="0" err="1">
                <a:latin typeface="TimesNewRoman,BoldItalic"/>
              </a:rPr>
              <a:t>Dyslipoproteinémie</a:t>
            </a:r>
            <a:r>
              <a:rPr lang="cs-CZ" sz="1800" b="1" i="1" u="none" strike="noStrike" baseline="0" dirty="0">
                <a:latin typeface="TimesNewRoman,BoldItalic"/>
              </a:rPr>
              <a:t> </a:t>
            </a:r>
            <a:r>
              <a:rPr lang="cs-CZ" sz="1800" b="0" i="0" u="none" strike="noStrike" baseline="0" dirty="0">
                <a:latin typeface="TimesNewRoman"/>
              </a:rPr>
              <a:t>(</a:t>
            </a:r>
            <a:r>
              <a:rPr lang="cs-CZ" sz="1800" b="0" i="0" u="none" strike="noStrike" baseline="0" dirty="0" err="1">
                <a:latin typeface="TimesNewRoman"/>
              </a:rPr>
              <a:t>dyslipidémie</a:t>
            </a:r>
            <a:r>
              <a:rPr lang="cs-CZ" sz="1800" b="0" i="0" u="none" strike="noStrike" baseline="0" dirty="0">
                <a:latin typeface="TimesNewRoman"/>
              </a:rPr>
              <a:t>) je termín označující poruchu koncentrace plazmatických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LP se zřetelem na jejich </a:t>
            </a:r>
            <a:r>
              <a:rPr lang="cs-CZ" sz="1800" b="0" i="0" u="none" strike="noStrike" baseline="0" dirty="0" err="1">
                <a:latin typeface="TimesNewRoman"/>
              </a:rPr>
              <a:t>aterogenní</a:t>
            </a:r>
            <a:r>
              <a:rPr lang="cs-CZ" sz="1800" b="0" i="0" u="none" strike="noStrike" baseline="0" dirty="0">
                <a:latin typeface="TimesNewRoman"/>
              </a:rPr>
              <a:t> působení. Obvykle je současné snížení HDL cholesterolu.</a:t>
            </a:r>
          </a:p>
          <a:p>
            <a:pPr algn="l"/>
            <a:r>
              <a:rPr lang="cs-CZ" sz="1800" b="1" i="1" u="none" strike="noStrike" baseline="0" dirty="0" err="1">
                <a:latin typeface="TimesNewRoman,BoldItalic"/>
              </a:rPr>
              <a:t>Hypercholesterolémie</a:t>
            </a:r>
            <a:r>
              <a:rPr lang="cs-CZ" sz="1800" b="1" i="1" u="none" strike="noStrike" baseline="0" dirty="0">
                <a:latin typeface="TimesNewRoman,BoldItalic"/>
              </a:rPr>
              <a:t> </a:t>
            </a:r>
            <a:r>
              <a:rPr lang="cs-CZ" sz="1800" b="0" i="0" u="none" strike="noStrike" baseline="0" dirty="0">
                <a:latin typeface="TimesNewRoman"/>
              </a:rPr>
              <a:t>je zvýšená koncentrace cholesterolu v krvi. Cholesterol v krvi je tvořen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až z 75 % LDL cholesterolem. </a:t>
            </a:r>
            <a:r>
              <a:rPr lang="cs-CZ" sz="1800" b="1" i="1" u="none" strike="noStrike" baseline="0" dirty="0">
                <a:latin typeface="TimesNewRoman,BoldItalic"/>
              </a:rPr>
              <a:t>Frakce LDL je považována za </a:t>
            </a:r>
            <a:r>
              <a:rPr lang="cs-CZ" sz="1800" b="1" i="1" u="none" strike="noStrike" baseline="0" dirty="0" err="1">
                <a:latin typeface="TimesNewRoman,BoldItalic"/>
              </a:rPr>
              <a:t>aterogenní</a:t>
            </a:r>
            <a:r>
              <a:rPr lang="cs-CZ" sz="1800" b="1" i="1" u="none" strike="noStrike" baseline="0" dirty="0">
                <a:latin typeface="TimesNewRoman,BoldItalic"/>
              </a:rPr>
              <a:t> </a:t>
            </a:r>
            <a:r>
              <a:rPr lang="cs-CZ" sz="1800" b="0" i="0" u="none" strike="noStrike" baseline="0" dirty="0">
                <a:latin typeface="TimesNewRoman"/>
              </a:rPr>
              <a:t>(přispívající k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vzniku aterosklerózy), zatímco </a:t>
            </a:r>
            <a:r>
              <a:rPr lang="cs-CZ" sz="1800" b="1" i="1" u="none" strike="noStrike" baseline="0" dirty="0">
                <a:latin typeface="TimesNewRoman,BoldItalic"/>
              </a:rPr>
              <a:t>frakce HDL má charakter ochranný </a:t>
            </a:r>
            <a:r>
              <a:rPr lang="cs-CZ" sz="1800" b="0" i="0" u="none" strike="noStrike" baseline="0" dirty="0">
                <a:latin typeface="TimesNewRoman"/>
              </a:rPr>
              <a:t>(vyšší koncentrace HDL</a:t>
            </a:r>
          </a:p>
          <a:p>
            <a:pPr algn="l"/>
            <a:r>
              <a:rPr lang="pl-PL" sz="1800" b="0" i="0" u="none" strike="noStrike" baseline="0" dirty="0">
                <a:latin typeface="TimesNewRoman"/>
              </a:rPr>
              <a:t>v séru je spojena s nižším rizikem ICHS).</a:t>
            </a:r>
          </a:p>
          <a:p>
            <a:pPr algn="l"/>
            <a:r>
              <a:rPr lang="cs-CZ" sz="1800" b="1" i="1" u="none" strike="noStrike" baseline="0" dirty="0" err="1">
                <a:latin typeface="TimesNewRoman,BoldItalic"/>
              </a:rPr>
              <a:t>Hypertriacylglycerolémie</a:t>
            </a:r>
            <a:r>
              <a:rPr lang="cs-CZ" sz="1800" b="1" i="1" u="none" strike="noStrike" baseline="0" dirty="0">
                <a:latin typeface="TimesNewRoman,BoldItalic"/>
              </a:rPr>
              <a:t> (</a:t>
            </a:r>
            <a:r>
              <a:rPr lang="cs-CZ" sz="1800" b="1" i="1" u="none" strike="noStrike" baseline="0" dirty="0" err="1">
                <a:latin typeface="TimesNewRoman,BoldItalic"/>
              </a:rPr>
              <a:t>hypertriglyceridémie</a:t>
            </a:r>
            <a:r>
              <a:rPr lang="cs-CZ" sz="1800" b="1" i="1" u="none" strike="noStrike" baseline="0" dirty="0">
                <a:latin typeface="TimesNewRoman,BoldItalic"/>
              </a:rPr>
              <a:t>) </a:t>
            </a:r>
            <a:r>
              <a:rPr lang="cs-CZ" sz="1800" b="0" i="0" u="none" strike="noStrike" baseline="0" dirty="0">
                <a:latin typeface="TimesNewRoman"/>
              </a:rPr>
              <a:t>je zvýšená koncentrace triacylglycerolů v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krvi. Může být přítomna např. při obezitě, vysoké konzumaci alkoholu, diabetu apod.</a:t>
            </a:r>
          </a:p>
          <a:p>
            <a:pPr algn="l"/>
            <a:endParaRPr lang="cs-CZ" sz="1800" b="0" i="0" u="none" strike="noStrike" baseline="0" dirty="0">
              <a:latin typeface="TimesNewRoman"/>
            </a:endParaRPr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Projevy a důsledky </a:t>
            </a:r>
            <a:r>
              <a:rPr lang="cs-CZ" sz="1800" b="1" i="1" u="none" strike="noStrike" baseline="0" dirty="0" err="1">
                <a:latin typeface="TimesNewRoman,BoldItalic"/>
              </a:rPr>
              <a:t>hyperlipoproteinémií</a:t>
            </a:r>
            <a:endParaRPr lang="cs-CZ" sz="1800" b="1" i="1" u="none" strike="noStrike" baseline="0" dirty="0">
              <a:latin typeface="TimesNewRoman,BoldItalic"/>
            </a:endParaRP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K hlavním projevům </a:t>
            </a:r>
            <a:r>
              <a:rPr lang="cs-CZ" sz="1800" b="0" i="0" u="none" strike="noStrike" baseline="0" dirty="0" err="1">
                <a:latin typeface="TimesNewRoman"/>
              </a:rPr>
              <a:t>hyperlipoproteinémií</a:t>
            </a:r>
            <a:r>
              <a:rPr lang="cs-CZ" sz="1800" b="0" i="0" u="none" strike="noStrike" baseline="0" dirty="0">
                <a:latin typeface="TimesNewRoman"/>
              </a:rPr>
              <a:t> patří </a:t>
            </a:r>
            <a:r>
              <a:rPr lang="cs-CZ" sz="1800" b="1" i="1" u="none" strike="noStrike" baseline="0" dirty="0">
                <a:latin typeface="TimesNewRoman,BoldItalic"/>
              </a:rPr>
              <a:t>urychlená ateroskleróza </a:t>
            </a:r>
            <a:r>
              <a:rPr lang="cs-CZ" sz="1800" b="0" i="0" u="none" strike="noStrike" baseline="0" dirty="0">
                <a:latin typeface="TimesNewRoman"/>
              </a:rPr>
              <a:t>a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možnost vzniku </a:t>
            </a:r>
            <a:r>
              <a:rPr lang="cs-CZ" sz="1800" b="1" i="1" u="none" strike="noStrike" baseline="0" dirty="0">
                <a:latin typeface="TimesNewRoman,BoldItalic"/>
              </a:rPr>
              <a:t>akutní pankreatitidy </a:t>
            </a:r>
            <a:r>
              <a:rPr lang="cs-CZ" sz="1800" b="0" i="0" u="none" strike="noStrike" baseline="0" dirty="0">
                <a:latin typeface="TimesNewRoman"/>
              </a:rPr>
              <a:t>(u stavů s vysokou koncentraci triacylglycerolů. Klinicky se HLP samy o sobě nemusejí projevovat. Někdy lze na kůži pozorovat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nažloutlá ložiska hromaděním lipidů v kůži (tzv. </a:t>
            </a:r>
            <a:r>
              <a:rPr lang="cs-CZ" sz="1800" b="1" i="1" u="none" strike="noStrike" baseline="0" dirty="0">
                <a:latin typeface="TimesNewRoman,BoldItalic"/>
              </a:rPr>
              <a:t>xantomy</a:t>
            </a:r>
            <a:r>
              <a:rPr lang="cs-CZ" sz="1800" b="0" i="0" u="none" strike="noStrike" baseline="0" dirty="0">
                <a:latin typeface="TimesNewRoman"/>
              </a:rPr>
              <a:t>, </a:t>
            </a:r>
            <a:r>
              <a:rPr lang="cs-CZ" sz="1800" b="0" i="0" u="none" strike="noStrike" baseline="0" dirty="0" err="1">
                <a:latin typeface="TimesNewRoman"/>
              </a:rPr>
              <a:t>xantelasmata</a:t>
            </a:r>
            <a:r>
              <a:rPr lang="cs-CZ" sz="1800" b="0" i="0" u="none" strike="noStrike" baseline="0" dirty="0">
                <a:latin typeface="TimesNewRoman"/>
              </a:rPr>
              <a:t>), např. v okolí víček.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15726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800" b="0" i="0" u="none" strike="noStrike" baseline="0" dirty="0" err="1">
                <a:latin typeface="TimesNewRoman"/>
              </a:rPr>
              <a:t>Hypolipoproteinémie</a:t>
            </a:r>
            <a:endParaRPr lang="cs-CZ" sz="1800" b="0" i="0" u="none" strike="noStrike" baseline="0" dirty="0">
              <a:latin typeface="TimesNewRoman"/>
            </a:endParaRPr>
          </a:p>
          <a:p>
            <a:pPr algn="l"/>
            <a:r>
              <a:rPr lang="cs-CZ" sz="1800" b="0" i="0" u="none" strike="noStrike" baseline="0" dirty="0" err="1">
                <a:latin typeface="TimesNewRoman"/>
              </a:rPr>
              <a:t>Hypolipoproteinémie</a:t>
            </a:r>
            <a:r>
              <a:rPr lang="cs-CZ" sz="1800" b="0" i="0" u="none" strike="noStrike" baseline="0" dirty="0">
                <a:latin typeface="TimesNewRoman"/>
              </a:rPr>
              <a:t> jsou vzácné poruchy s autozomálně recesivní dědičností se sníženou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koncentrací některých LP.</a:t>
            </a:r>
          </a:p>
          <a:p>
            <a:pPr algn="l"/>
            <a:endParaRPr lang="cs-CZ" sz="1800" b="0" i="0" u="none" strike="noStrike" baseline="0" dirty="0">
              <a:latin typeface="TimesNewRoman"/>
            </a:endParaRP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Ostatní poruchy metabolismu lipidů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Do této skupiny lze zařadit velké množství geneticky podmíněných </a:t>
            </a:r>
            <a:r>
              <a:rPr lang="cs-CZ" sz="1800" b="0" i="0" u="none" strike="noStrike" baseline="0" dirty="0" err="1">
                <a:latin typeface="TimesNewRoman"/>
              </a:rPr>
              <a:t>enzymopatií</a:t>
            </a:r>
            <a:r>
              <a:rPr lang="cs-CZ" sz="1800" b="0" i="0" u="none" strike="noStrike" baseline="0" dirty="0">
                <a:latin typeface="TimesNewRoman"/>
              </a:rPr>
              <a:t> narušujících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metabolismus lipidů – </a:t>
            </a:r>
            <a:r>
              <a:rPr lang="cs-CZ" sz="1800" b="1" i="1" u="none" strike="noStrike" baseline="0" dirty="0" err="1">
                <a:latin typeface="TimesNewRoman,BoldItalic"/>
              </a:rPr>
              <a:t>lipidóz</a:t>
            </a:r>
            <a:r>
              <a:rPr lang="cs-CZ" sz="1800" b="0" i="0" u="none" strike="noStrike" baseline="0" dirty="0">
                <a:latin typeface="TimesNewRoman"/>
              </a:rPr>
              <a:t>. Důsledkem je obvykle střádání lipidů v určitých orgánech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(</a:t>
            </a:r>
            <a:r>
              <a:rPr lang="cs-CZ" sz="1800" b="1" i="1" u="none" strike="noStrike" baseline="0" dirty="0" err="1">
                <a:latin typeface="TimesNewRoman,BoldItalic"/>
              </a:rPr>
              <a:t>tezaurózy</a:t>
            </a:r>
            <a:r>
              <a:rPr lang="cs-CZ" sz="1800" b="0" i="0" u="none" strike="noStrike" baseline="0" dirty="0">
                <a:latin typeface="TimesNewRoman"/>
              </a:rPr>
              <a:t>) a jejich různě závažné poškození. K diagnóze slouží zejména histologické a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histochemické vyšetření (nález střádavých buněk a průkaz střádaných lipidů), důležité je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vyšetření genetické. Postiženy bývají játra, slezina, retikuloendotelový systém a rovněž CNS.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Projevy jsou různě závažné, formy </a:t>
            </a:r>
            <a:r>
              <a:rPr lang="cs-CZ" sz="1800" b="0" i="0" u="none" strike="noStrike" baseline="0" dirty="0" err="1">
                <a:latin typeface="TimesNewRoman"/>
              </a:rPr>
              <a:t>začínajícící</a:t>
            </a:r>
            <a:r>
              <a:rPr lang="cs-CZ" sz="1800" b="0" i="0" u="none" strike="noStrike" baseline="0" dirty="0">
                <a:latin typeface="TimesNewRoman"/>
              </a:rPr>
              <a:t> v dětství jsou </a:t>
            </a:r>
            <a:r>
              <a:rPr lang="cs-CZ" sz="1800" b="0" i="0" u="none" strike="noStrike" baseline="0" dirty="0" err="1">
                <a:latin typeface="TimesNewRoman"/>
              </a:rPr>
              <a:t>obv</a:t>
            </a:r>
            <a:r>
              <a:rPr lang="cs-CZ" sz="1800" b="0" i="0" u="none" strike="noStrike" baseline="0" dirty="0">
                <a:latin typeface="TimesNewRoman"/>
              </a:rPr>
              <a:t>. výrazně těžší než formy v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dospělosti (</a:t>
            </a:r>
            <a:r>
              <a:rPr lang="cs-CZ" sz="1800" b="0" i="0" u="none" strike="noStrike" baseline="0" dirty="0" err="1">
                <a:latin typeface="TimesNewRoman"/>
              </a:rPr>
              <a:t>adultní</a:t>
            </a:r>
            <a:r>
              <a:rPr lang="cs-CZ" sz="1800" b="0" i="0" u="none" strike="noStrike" baseline="0" dirty="0">
                <a:latin typeface="TimesNewRoman"/>
              </a:rPr>
              <a:t>).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48110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800" b="1" i="1" u="none" strike="noStrike" baseline="0" dirty="0">
                <a:latin typeface="TimesNewRoman,BoldItalic"/>
              </a:rPr>
              <a:t>Fenylketonurie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Jde o onemocnění autozomálně recesivní, s relativně častým výskytem (1:10 000). Podstatou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je enzymový defekt při metabolismu aminokyseliny fenylalaninu. Hromadící se metabolity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způsobují </a:t>
            </a:r>
            <a:r>
              <a:rPr lang="cs-CZ" sz="1800" b="1" i="1" u="none" strike="noStrike" baseline="0" dirty="0">
                <a:latin typeface="TimesNewRoman,BoldItalic"/>
              </a:rPr>
              <a:t>závažné poškození mozku</a:t>
            </a:r>
            <a:r>
              <a:rPr lang="cs-CZ" sz="1800" b="0" i="0" u="none" strike="noStrike" baseline="0" dirty="0">
                <a:latin typeface="TimesNewRoman"/>
              </a:rPr>
              <a:t>. Proto se po narození provádí </a:t>
            </a:r>
            <a:r>
              <a:rPr lang="cs-CZ" sz="1800" b="0" i="0" u="none" strike="noStrike" baseline="0" dirty="0" err="1">
                <a:latin typeface="TimesNewRoman"/>
              </a:rPr>
              <a:t>screeening</a:t>
            </a:r>
            <a:r>
              <a:rPr lang="cs-CZ" sz="1800" b="0" i="0" u="none" strike="noStrike" baseline="0" dirty="0">
                <a:latin typeface="TimesNewRoman"/>
              </a:rPr>
              <a:t> tohoto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onemocnění, protože při </a:t>
            </a:r>
            <a:r>
              <a:rPr lang="cs-CZ" sz="1800" b="1" i="1" u="none" strike="noStrike" baseline="0" dirty="0">
                <a:latin typeface="TimesNewRoman,BoldItalic"/>
              </a:rPr>
              <a:t>speciální dietě </a:t>
            </a:r>
            <a:r>
              <a:rPr lang="cs-CZ" sz="1800" b="0" i="0" u="none" strike="noStrike" baseline="0" dirty="0">
                <a:latin typeface="TimesNewRoman"/>
              </a:rPr>
              <a:t>s vynecháním fenylalaninu lze poškození předejít.</a:t>
            </a:r>
          </a:p>
          <a:p>
            <a:pPr algn="l"/>
            <a:r>
              <a:rPr lang="cs-CZ" sz="1800" b="1" i="1" u="none" strike="noStrike" baseline="0" dirty="0">
                <a:latin typeface="TimesNewRoman,BoldItalic"/>
              </a:rPr>
              <a:t>Albinismus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Albinismus je </a:t>
            </a:r>
            <a:r>
              <a:rPr lang="cs-CZ" sz="1800" b="1" i="1" u="none" strike="noStrike" baseline="0" dirty="0">
                <a:latin typeface="TimesNewRoman,BoldItalic"/>
              </a:rPr>
              <a:t>úplné nebo parciální chybění pigmentu melaninu </a:t>
            </a:r>
            <a:r>
              <a:rPr lang="cs-CZ" sz="1800" b="0" i="0" u="none" strike="noStrike" baseline="0" dirty="0">
                <a:latin typeface="TimesNewRoman"/>
              </a:rPr>
              <a:t>v kůži, kožních adnexech a tkáních oka.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Příčinou je enzymový defekt na počátku syntézy melaninu (vychází z aminokyseliny tyrosinu). Důsledkem</a:t>
            </a:r>
          </a:p>
          <a:p>
            <a:pPr algn="l"/>
            <a:r>
              <a:rPr lang="cs-CZ" sz="1800" b="0" i="0" u="none" strike="noStrike" baseline="0" dirty="0" err="1">
                <a:latin typeface="TimesNewRoman"/>
              </a:rPr>
              <a:t>hypopigmentace</a:t>
            </a:r>
            <a:r>
              <a:rPr lang="cs-CZ" sz="1800" b="0" i="0" u="none" strike="noStrike" baseline="0" dirty="0">
                <a:latin typeface="TimesNewRoman"/>
              </a:rPr>
              <a:t> kůže je výrazná </a:t>
            </a:r>
            <a:r>
              <a:rPr lang="cs-CZ" sz="1800" b="1" i="1" u="none" strike="noStrike" baseline="0" dirty="0">
                <a:latin typeface="TimesNewRoman,BoldItalic"/>
              </a:rPr>
              <a:t>citlivost k UV záření </a:t>
            </a:r>
            <a:r>
              <a:rPr lang="cs-CZ" sz="1800" b="0" i="0" u="none" strike="noStrike" baseline="0" dirty="0">
                <a:latin typeface="TimesNewRoman"/>
              </a:rPr>
              <a:t>a častější výskyt karcinomů kůže. Bývá světloplachost a</a:t>
            </a:r>
          </a:p>
          <a:p>
            <a:pPr algn="l"/>
            <a:r>
              <a:rPr lang="pl-PL" sz="1800" b="0" i="0" u="none" strike="noStrike" baseline="0" dirty="0">
                <a:latin typeface="TimesNewRoman"/>
              </a:rPr>
              <a:t>porušena je i kvalita zraku.</a:t>
            </a:r>
          </a:p>
          <a:p>
            <a:pPr algn="l"/>
            <a:r>
              <a:rPr lang="cs-CZ" sz="1800" b="1" i="1" u="none" strike="noStrike" baseline="0" dirty="0" err="1">
                <a:latin typeface="TimesNewRoman,BoldItalic"/>
              </a:rPr>
              <a:t>Homocystinurie</a:t>
            </a:r>
            <a:endParaRPr lang="cs-CZ" sz="1800" b="1" i="1" u="none" strike="noStrike" baseline="0" dirty="0">
              <a:latin typeface="TimesNewRoman,BoldItalic"/>
            </a:endParaRPr>
          </a:p>
          <a:p>
            <a:pPr algn="l"/>
            <a:r>
              <a:rPr lang="cs-CZ" sz="1800" b="0" i="0" u="none" strike="noStrike" baseline="0" dirty="0" err="1">
                <a:latin typeface="TimesNewRoman"/>
              </a:rPr>
              <a:t>Homocystinurie</a:t>
            </a:r>
            <a:r>
              <a:rPr lang="cs-CZ" sz="1800" b="0" i="0" u="none" strike="noStrike" baseline="0" dirty="0">
                <a:latin typeface="TimesNewRoman"/>
              </a:rPr>
              <a:t> je onemocnění s </a:t>
            </a:r>
            <a:r>
              <a:rPr lang="cs-CZ" sz="1800" b="1" i="1" u="none" strike="noStrike" baseline="0" dirty="0">
                <a:latin typeface="TimesNewRoman,BoldItalic"/>
              </a:rPr>
              <a:t>porušeným metabolismem sirných aminokyselin </a:t>
            </a:r>
            <a:r>
              <a:rPr lang="cs-CZ" sz="1800" b="0" i="0" u="none" strike="noStrike" baseline="0" dirty="0">
                <a:latin typeface="TimesNewRoman"/>
              </a:rPr>
              <a:t>(cysteinu a methioninu). V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krvi se zvyšuje koncentrace jejich metabolitu, </a:t>
            </a:r>
            <a:r>
              <a:rPr lang="cs-CZ" sz="1800" b="0" i="0" u="none" strike="noStrike" baseline="0" dirty="0" err="1">
                <a:latin typeface="TimesNewRoman"/>
              </a:rPr>
              <a:t>homocysteinu</a:t>
            </a:r>
            <a:r>
              <a:rPr lang="cs-CZ" sz="1800" b="0" i="0" u="none" strike="noStrike" baseline="0" dirty="0">
                <a:latin typeface="TimesNewRoman"/>
              </a:rPr>
              <a:t>. Vzácná forma homozygotní je spojena s poruchami</a:t>
            </a:r>
          </a:p>
          <a:p>
            <a:pPr algn="l"/>
            <a:r>
              <a:rPr lang="pl-PL" sz="1800" b="0" i="0" u="none" strike="noStrike" baseline="0" dirty="0">
                <a:latin typeface="TimesNewRoman"/>
              </a:rPr>
              <a:t>oka a četnými cévními komplikacemi.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Zájem o metabolismus </a:t>
            </a:r>
            <a:r>
              <a:rPr lang="cs-CZ" sz="1800" b="0" i="0" u="none" strike="noStrike" baseline="0" dirty="0" err="1">
                <a:latin typeface="TimesNewRoman"/>
              </a:rPr>
              <a:t>homocysteinu</a:t>
            </a:r>
            <a:r>
              <a:rPr lang="cs-CZ" sz="1800" b="0" i="0" u="none" strike="noStrike" baseline="0" dirty="0">
                <a:latin typeface="TimesNewRoman"/>
              </a:rPr>
              <a:t> stoupl v posledních letech v souvislosti s poznáním</a:t>
            </a:r>
          </a:p>
          <a:p>
            <a:pPr algn="l"/>
            <a:r>
              <a:rPr lang="cs-CZ" sz="1800" b="1" i="1" u="none" strike="noStrike" baseline="0" dirty="0" err="1">
                <a:latin typeface="TimesNewRoman,BoldItalic"/>
              </a:rPr>
              <a:t>homocysteinu</a:t>
            </a:r>
            <a:r>
              <a:rPr lang="cs-CZ" sz="1800" b="1" i="1" u="none" strike="noStrike" baseline="0" dirty="0">
                <a:latin typeface="TimesNewRoman,BoldItalic"/>
              </a:rPr>
              <a:t> jako nezávislého rizikového faktoru aterosklerózy</a:t>
            </a:r>
            <a:r>
              <a:rPr lang="cs-CZ" sz="1800" b="0" i="0" u="none" strike="noStrike" baseline="0" dirty="0">
                <a:latin typeface="TimesNewRoman"/>
              </a:rPr>
              <a:t>. Zvýšená koncentrace</a:t>
            </a:r>
          </a:p>
          <a:p>
            <a:pPr algn="l"/>
            <a:r>
              <a:rPr lang="cs-CZ" sz="1800" b="0" i="0" u="none" strike="noStrike" baseline="0" dirty="0" err="1">
                <a:latin typeface="TimesNewRoman"/>
              </a:rPr>
              <a:t>homocysteinu</a:t>
            </a:r>
            <a:r>
              <a:rPr lang="cs-CZ" sz="1800" b="0" i="0" u="none" strike="noStrike" baseline="0" dirty="0">
                <a:latin typeface="TimesNewRoman"/>
              </a:rPr>
              <a:t> – </a:t>
            </a:r>
            <a:r>
              <a:rPr lang="cs-CZ" sz="1800" b="1" i="1" u="none" strike="noStrike" baseline="0" dirty="0" err="1">
                <a:latin typeface="TimesNewRoman,BoldItalic"/>
              </a:rPr>
              <a:t>hyperhomocysteinémie</a:t>
            </a:r>
            <a:r>
              <a:rPr lang="cs-CZ" sz="1800" b="1" i="1" u="none" strike="noStrike" baseline="0" dirty="0">
                <a:latin typeface="TimesNewRoman,BoldItalic"/>
              </a:rPr>
              <a:t> </a:t>
            </a:r>
            <a:r>
              <a:rPr lang="cs-CZ" sz="1800" b="0" i="0" u="none" strike="noStrike" baseline="0" dirty="0">
                <a:latin typeface="TimesNewRoman"/>
              </a:rPr>
              <a:t>– se vyskytuje u řady osob včetně možných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heterozygotů. Pro jeho metabolismus jsou významné vitaminy B6 a listová kyselina.</a:t>
            </a:r>
          </a:p>
          <a:p>
            <a:pPr algn="l"/>
            <a:r>
              <a:rPr lang="cs-CZ" sz="1800" b="0" i="0" u="none" strike="noStrike" baseline="0" dirty="0" err="1">
                <a:latin typeface="TimesNewRoman"/>
              </a:rPr>
              <a:t>Homocystein</a:t>
            </a:r>
            <a:r>
              <a:rPr lang="cs-CZ" sz="1800" b="0" i="0" u="none" strike="noStrike" baseline="0" dirty="0">
                <a:latin typeface="TimesNewRoman"/>
              </a:rPr>
              <a:t> působí poškození endotelu a může stát na počátku vzniku aterosklerotické léze.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52095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sk-SK" sz="1200" b="1" dirty="0">
                <a:latin typeface="Arial" charset="0"/>
              </a:rPr>
              <a:t>ploché nohy</a:t>
            </a:r>
          </a:p>
          <a:p>
            <a:pPr>
              <a:lnSpc>
                <a:spcPct val="90000"/>
              </a:lnSpc>
            </a:pPr>
            <a:r>
              <a:rPr lang="sk-SK" sz="1200" b="1" dirty="0">
                <a:latin typeface="Arial" charset="0"/>
              </a:rPr>
              <a:t>suchá koža</a:t>
            </a:r>
          </a:p>
          <a:p>
            <a:pPr>
              <a:lnSpc>
                <a:spcPct val="90000"/>
              </a:lnSpc>
            </a:pPr>
            <a:r>
              <a:rPr lang="sk-SK" sz="1200" b="1" dirty="0">
                <a:latin typeface="Arial" charset="0"/>
              </a:rPr>
              <a:t>moč, pot – zápach po myšiach</a:t>
            </a:r>
          </a:p>
          <a:p>
            <a:pPr>
              <a:lnSpc>
                <a:spcPct val="90000"/>
              </a:lnSpc>
            </a:pPr>
            <a:r>
              <a:rPr lang="sk-SK" sz="1200" b="1" dirty="0">
                <a:latin typeface="Arial" charset="0"/>
              </a:rPr>
              <a:t>kŕče, vracanie</a:t>
            </a:r>
          </a:p>
          <a:p>
            <a:pPr>
              <a:lnSpc>
                <a:spcPct val="90000"/>
              </a:lnSpc>
            </a:pPr>
            <a:r>
              <a:rPr lang="sk-SK" sz="1200" b="1" dirty="0">
                <a:latin typeface="Arial" charset="0"/>
              </a:rPr>
              <a:t>strach, úzkosť, agresivita</a:t>
            </a:r>
          </a:p>
          <a:p>
            <a:pPr>
              <a:lnSpc>
                <a:spcPct val="90000"/>
              </a:lnSpc>
            </a:pPr>
            <a:endParaRPr lang="sk-SK" sz="1200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sk-SK" sz="1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    Liečba: </a:t>
            </a:r>
            <a:r>
              <a:rPr lang="sk-SK" sz="1200" dirty="0">
                <a:solidFill>
                  <a:srgbClr val="000000"/>
                </a:solidFill>
                <a:latin typeface="Arial" charset="0"/>
                <a:cs typeface="Arial" charset="0"/>
              </a:rPr>
              <a:t>diéta (bez bielkovín)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sk-SK" sz="14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    Diagnostika</a:t>
            </a:r>
            <a:r>
              <a:rPr lang="sk-SK" sz="1200" dirty="0">
                <a:solidFill>
                  <a:srgbClr val="000000"/>
                </a:solidFill>
                <a:latin typeface="Arial" charset="0"/>
                <a:cs typeface="Arial" charset="0"/>
              </a:rPr>
              <a:t>: </a:t>
            </a:r>
            <a:r>
              <a:rPr lang="sk-SK" sz="1200" dirty="0" err="1">
                <a:solidFill>
                  <a:srgbClr val="000000"/>
                </a:solidFill>
                <a:latin typeface="Arial" charset="0"/>
                <a:cs typeface="Arial" charset="0"/>
              </a:rPr>
              <a:t>amniocentéza</a:t>
            </a:r>
            <a:r>
              <a:rPr lang="sk-SK" sz="1200" dirty="0">
                <a:solidFill>
                  <a:srgbClr val="000000"/>
                </a:solidFill>
                <a:latin typeface="Arial" charset="0"/>
                <a:cs typeface="Arial" charset="0"/>
              </a:rPr>
              <a:t>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sk-SK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                             novorodenecký skríning, 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sk-SK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                            </a:t>
            </a:r>
            <a:r>
              <a:rPr lang="sk-SK" sz="1200" b="1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Guthrieho</a:t>
            </a:r>
            <a:r>
              <a:rPr lang="sk-SK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k-SK" sz="1200" b="1" i="1" dirty="0">
                <a:solidFill>
                  <a:srgbClr val="000000"/>
                </a:solidFill>
                <a:latin typeface="Arial" charset="0"/>
                <a:cs typeface="Arial" charset="0"/>
              </a:rPr>
              <a:t>test</a:t>
            </a:r>
            <a:r>
              <a:rPr lang="sk-SK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– baktéria </a:t>
            </a:r>
            <a:r>
              <a:rPr lang="sk-SK" sz="12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Bacillus</a:t>
            </a:r>
            <a:r>
              <a:rPr lang="sk-SK" sz="12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k-SK" sz="1200" i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subtilis</a:t>
            </a:r>
            <a:r>
              <a:rPr lang="sk-SK" sz="1200" i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sk-SK" sz="1200" dirty="0">
                <a:solidFill>
                  <a:srgbClr val="000000"/>
                </a:solidFill>
                <a:latin typeface="Arial" charset="0"/>
                <a:cs typeface="Arial" charset="0"/>
              </a:rPr>
              <a:t>prežíva iba v prostredí s PA,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sk-SK" sz="1200" dirty="0">
                <a:solidFill>
                  <a:srgbClr val="000000"/>
                </a:solidFill>
                <a:latin typeface="Arial" charset="0"/>
                <a:cs typeface="Arial" charset="0"/>
              </a:rPr>
              <a:t>                             4. až 5.deň po dojčení (vysoký obsah PA v materskom mlieku).  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6789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200" b="1" i="1" u="none" strike="noStrike" baseline="0" dirty="0" err="1">
                <a:latin typeface="TimesNewRoman,BoldItalic"/>
              </a:rPr>
              <a:t>Hyponutrice</a:t>
            </a:r>
            <a:r>
              <a:rPr lang="cs-CZ" sz="1200" b="1" i="1" u="none" strike="noStrike" baseline="0" dirty="0">
                <a:latin typeface="TimesNewRoman,BoldItalic"/>
              </a:rPr>
              <a:t> </a:t>
            </a:r>
            <a:r>
              <a:rPr lang="cs-CZ" sz="1200" b="0" i="0" u="none" strike="noStrike" baseline="0" dirty="0">
                <a:latin typeface="TimesNewRoman"/>
              </a:rPr>
              <a:t>je celkově snížená výživa.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Malnutrice </a:t>
            </a:r>
            <a:r>
              <a:rPr lang="cs-CZ" sz="1200" b="0" i="0" u="none" strike="noStrike" baseline="0" dirty="0">
                <a:latin typeface="TimesNewRoman"/>
              </a:rPr>
              <a:t>označuje špatné složení výživy s ohledem na její kvalitativní stránku. Energetická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hodnota stravy může být dostatečná, ovšem chybění důležitých složek způsobuje závažné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zdravotní poruchy. Příkladem je </a:t>
            </a:r>
            <a:r>
              <a:rPr lang="cs-CZ" sz="1200" b="0" i="0" u="none" strike="noStrike" baseline="0" dirty="0" err="1">
                <a:latin typeface="TimesNewRoman"/>
              </a:rPr>
              <a:t>kwashiorkor</a:t>
            </a:r>
            <a:r>
              <a:rPr lang="cs-CZ" sz="1200" b="0" i="0" u="none" strike="noStrike" baseline="0" dirty="0">
                <a:latin typeface="TimesNewRoman"/>
              </a:rPr>
              <a:t>.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Karence </a:t>
            </a:r>
            <a:r>
              <a:rPr lang="cs-CZ" sz="1200" b="0" i="0" u="none" strike="noStrike" baseline="0" dirty="0">
                <a:latin typeface="TimesNewRoman"/>
              </a:rPr>
              <a:t>je nedostatek určité živiny či látky v potravě způsobující poškození zdraví, např.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karence vitaminu způsobuje kurděje (skorbut).</a:t>
            </a: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Marasmus </a:t>
            </a:r>
            <a:r>
              <a:rPr lang="cs-CZ" sz="1200" b="0" i="0" u="none" strike="noStrike" baseline="0" dirty="0">
                <a:latin typeface="TimesNewRoman"/>
              </a:rPr>
              <a:t>je typ podvýživy charakterizovaný vyváženým nedostatkem základních živin.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Dochází k rovnoměrnému úbytku podkožního tuku a kosterního svalu (vzezření „kost a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kůže“), celkově sníženému metabolismu.</a:t>
            </a:r>
          </a:p>
          <a:p>
            <a:pPr algn="l"/>
            <a:r>
              <a:rPr lang="cs-CZ" sz="1200" b="1" i="1" u="none" strike="noStrike" baseline="0" dirty="0" err="1">
                <a:latin typeface="TimesNewRoman,BoldItalic"/>
              </a:rPr>
              <a:t>Kwashiorkor</a:t>
            </a:r>
            <a:r>
              <a:rPr lang="cs-CZ" sz="1200" b="1" i="1" u="none" strike="noStrike" baseline="0" dirty="0">
                <a:latin typeface="TimesNewRoman,BoldItalic"/>
              </a:rPr>
              <a:t> </a:t>
            </a:r>
            <a:r>
              <a:rPr lang="cs-CZ" sz="1200" b="0" i="0" u="none" strike="noStrike" baseline="0" dirty="0">
                <a:latin typeface="TimesNewRoman"/>
              </a:rPr>
              <a:t>je typ podvýživy, resp. malnutrice, charakterizovaný závažným nedostatkem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bílkovin v potravě. Vzniká </a:t>
            </a:r>
            <a:r>
              <a:rPr lang="cs-CZ" sz="1200" b="0" i="0" u="none" strike="noStrike" baseline="0" dirty="0" err="1">
                <a:latin typeface="TimesNewRoman"/>
              </a:rPr>
              <a:t>hypoalbuminémie</a:t>
            </a:r>
            <a:r>
              <a:rPr lang="cs-CZ" sz="1200" b="0" i="0" u="none" strike="noStrike" baseline="0" dirty="0">
                <a:latin typeface="TimesNewRoman"/>
              </a:rPr>
              <a:t> (snížená koncentrace albuminu v krvi) vedoucí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k poklesu onkotického tlaku a otokům. Kromě primárně nutričně podmíněného </a:t>
            </a:r>
            <a:r>
              <a:rPr lang="cs-CZ" sz="1200" b="0" i="0" u="none" strike="noStrike" baseline="0" dirty="0" err="1">
                <a:latin typeface="TimesNewRoman"/>
              </a:rPr>
              <a:t>kwashiorkoru</a:t>
            </a:r>
            <a:endParaRPr lang="cs-CZ" sz="1200" b="0" i="0" u="none" strike="noStrike" baseline="0" dirty="0">
              <a:latin typeface="TimesNewRoman"/>
            </a:endParaRP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(klasicky v rozvojových zemích) může podobný stav nastat v katabolických stavech při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závažnějších chorobách.</a:t>
            </a:r>
          </a:p>
          <a:p>
            <a:pPr algn="l"/>
            <a:endParaRPr lang="cs-CZ" sz="1200" b="0" i="0" u="none" strike="noStrike" baseline="0" dirty="0">
              <a:latin typeface="TimesNewRoman"/>
            </a:endParaRPr>
          </a:p>
          <a:p>
            <a:pPr algn="l"/>
            <a:r>
              <a:rPr lang="cs-CZ" sz="1200" b="1" i="1" u="none" strike="noStrike" baseline="0" dirty="0">
                <a:latin typeface="TimesNewRoman,BoldItalic"/>
              </a:rPr>
              <a:t>Hladovění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Prosté hladovění je stav, kdy nedochází k dostatečnému energetickému příjmu a tento nedostatek má v podstatě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vyvážených charakter a není komplikován jiným onemocněním.</a:t>
            </a:r>
          </a:p>
          <a:p>
            <a:pPr algn="l"/>
            <a:r>
              <a:rPr lang="pt-BR" sz="1200" b="0" i="0" u="none" strike="noStrike" baseline="0" dirty="0">
                <a:latin typeface="TimesNewRoman"/>
              </a:rPr>
              <a:t>Prosté hladovění (tj. u zdravého člověka) se vyznačuje dobrou a </a:t>
            </a:r>
            <a:r>
              <a:rPr lang="pt-BR" sz="1200" b="1" i="1" u="none" strike="noStrike" baseline="0" dirty="0">
                <a:latin typeface="TimesNewRoman,BoldItalic"/>
              </a:rPr>
              <a:t>zachovalou regulací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metabolických dějů a „</a:t>
            </a:r>
            <a:r>
              <a:rPr lang="cs-CZ" sz="1200" b="1" i="1" u="none" strike="noStrike" baseline="0" dirty="0">
                <a:latin typeface="TimesNewRoman,BoldItalic"/>
              </a:rPr>
              <a:t>úsporností“ ve využívání zdrojů energie</a:t>
            </a:r>
            <a:r>
              <a:rPr lang="cs-CZ" sz="1200" b="0" i="0" u="none" strike="noStrike" baseline="0" dirty="0">
                <a:latin typeface="TimesNewRoman"/>
              </a:rPr>
              <a:t>. Po spotřebování zásobních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sacharidů jsou </a:t>
            </a:r>
            <a:r>
              <a:rPr lang="cs-CZ" sz="1200" b="1" i="1" u="none" strike="noStrike" baseline="0" dirty="0">
                <a:latin typeface="TimesNewRoman,BoldItalic"/>
              </a:rPr>
              <a:t>využívány tuky </a:t>
            </a:r>
            <a:r>
              <a:rPr lang="cs-CZ" sz="1200" b="0" i="0" u="none" strike="noStrike" baseline="0" dirty="0">
                <a:latin typeface="TimesNewRoman"/>
              </a:rPr>
              <a:t>a jejich štěpením vznikající </a:t>
            </a:r>
            <a:r>
              <a:rPr lang="cs-CZ" sz="1200" b="1" i="1" u="none" strike="noStrike" baseline="0" dirty="0">
                <a:latin typeface="TimesNewRoman,BoldItalic"/>
              </a:rPr>
              <a:t>ketolátky </a:t>
            </a:r>
            <a:r>
              <a:rPr lang="cs-CZ" sz="1200" b="0" i="0" u="none" strike="noStrike" baseline="0" dirty="0">
                <a:latin typeface="TimesNewRoman"/>
              </a:rPr>
              <a:t>(což se projeví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“acetonovým” dechem), naopak </a:t>
            </a:r>
            <a:r>
              <a:rPr lang="cs-CZ" sz="1200" b="1" i="1" u="none" strike="noStrike" baseline="0" dirty="0">
                <a:latin typeface="TimesNewRoman,BoldItalic"/>
              </a:rPr>
              <a:t>bílkoviny jsou relativně šetřeny</a:t>
            </a:r>
            <a:r>
              <a:rPr lang="cs-CZ" sz="1200" b="0" i="0" u="none" strike="noStrike" baseline="0" dirty="0">
                <a:latin typeface="TimesNewRoman"/>
              </a:rPr>
              <a:t>. Protože některé buňky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vyžadují glukózu, rozbíhá se proces novotvorby glukózy – </a:t>
            </a:r>
            <a:r>
              <a:rPr lang="cs-CZ" sz="1200" b="1" i="1" u="none" strike="noStrike" baseline="0" dirty="0">
                <a:latin typeface="TimesNewRoman,BoldItalic"/>
              </a:rPr>
              <a:t>glukoneogeneze </a:t>
            </a:r>
            <a:r>
              <a:rPr lang="cs-CZ" sz="1200" b="0" i="0" u="none" strike="noStrike" baseline="0" dirty="0">
                <a:latin typeface="TimesNewRoman"/>
              </a:rPr>
              <a:t>z některých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aminokyselin či glycerolu. Dlouhodobé prosté hladovění vede k „vychrtlosti“ typu marasmu.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Po obnovení dodávky potravy se metabolické děje opět upravují.</a:t>
            </a:r>
          </a:p>
          <a:p>
            <a:pPr algn="l"/>
            <a:endParaRPr lang="cs-CZ" sz="1200" b="0" i="0" u="none" strike="noStrike" baseline="0" dirty="0">
              <a:latin typeface="TimesNewRoman"/>
            </a:endParaRP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Důsledky hladovění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Orgánové změny při proteinovém a energetickém deficitu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Důsledky proteinového a energetického deficitu se prakticky dotýkají všech orgánů a tkání. K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hlavním patří: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- úbytek tělesné hmotnosti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- pokles koloidně osmotického (onkotického) tlaku plazmy, čímž může dojít k vzniku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edémů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- zhoršení funkce myokardu a snížení srdečního výdeje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- zhoršení funkce dýchacích svalů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- zhoršení funkce žaludku, závažné změny tenkého střeva, porucha exokrinní funkce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pankreatu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- změněná sekrece hormonů štítné žlázy, pohlavních hormonů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- snížení celkové odolnosti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- zhoršení hojení ran</a:t>
            </a:r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pPr algn="l"/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8147044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b="1" dirty="0" err="1"/>
              <a:t>Nystagmus</a:t>
            </a:r>
            <a:r>
              <a:rPr lang="sk-SK" dirty="0"/>
              <a:t> je rytmický konjugovaný kmitavý pohyb </a:t>
            </a:r>
            <a:r>
              <a:rPr lang="sk-SK" dirty="0" err="1">
                <a:hlinkClick r:id="rId3" tooltip="Oko"/>
              </a:rPr>
              <a:t>očních</a:t>
            </a:r>
            <a:r>
              <a:rPr lang="sk-SK" dirty="0">
                <a:hlinkClick r:id="rId3" tooltip="Oko"/>
              </a:rPr>
              <a:t> </a:t>
            </a:r>
            <a:r>
              <a:rPr lang="sk-SK" dirty="0" err="1">
                <a:hlinkClick r:id="rId3" tooltip="Oko"/>
              </a:rPr>
              <a:t>bulbů</a:t>
            </a:r>
            <a:r>
              <a:rPr lang="sk-SK" dirty="0"/>
              <a:t>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02891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Nerozpisovat typy len </a:t>
            </a:r>
            <a:r>
              <a:rPr lang="cs-CZ" dirty="0" err="1"/>
              <a:t>kratko</a:t>
            </a:r>
            <a:r>
              <a:rPr lang="cs-CZ" dirty="0"/>
              <a:t> </a:t>
            </a:r>
            <a:r>
              <a:rPr lang="cs-CZ" dirty="0" err="1"/>
              <a:t>zhrnut</a:t>
            </a:r>
            <a:endParaRPr lang="cs-CZ" dirty="0"/>
          </a:p>
          <a:p>
            <a:endParaRPr lang="cs-CZ" dirty="0"/>
          </a:p>
          <a:p>
            <a:pPr>
              <a:lnSpc>
                <a:spcPct val="80000"/>
              </a:lnSpc>
            </a:pPr>
            <a:r>
              <a:rPr lang="sk-SK" altLang="en-US" sz="1200" b="1" dirty="0"/>
              <a:t>Diagnostika MPS:</a:t>
            </a:r>
          </a:p>
          <a:p>
            <a:pPr>
              <a:lnSpc>
                <a:spcPct val="80000"/>
              </a:lnSpc>
            </a:pPr>
            <a:endParaRPr lang="sk-SK" altLang="en-US" sz="1200" dirty="0"/>
          </a:p>
          <a:p>
            <a:pPr>
              <a:lnSpc>
                <a:spcPct val="80000"/>
              </a:lnSpc>
            </a:pPr>
            <a:r>
              <a:rPr lang="sk-SK" altLang="en-US" sz="1200" b="1" dirty="0"/>
              <a:t>Všetky typy MPS je možné diagnostikovať pomocou </a:t>
            </a:r>
            <a:r>
              <a:rPr lang="sk-SK" altLang="en-US" sz="1200" b="1" dirty="0" err="1"/>
              <a:t>screeningu</a:t>
            </a:r>
            <a:r>
              <a:rPr lang="sk-SK" altLang="en-US" sz="1200" b="1" dirty="0"/>
              <a:t>. </a:t>
            </a:r>
          </a:p>
          <a:p>
            <a:pPr>
              <a:lnSpc>
                <a:spcPct val="80000"/>
              </a:lnSpc>
            </a:pPr>
            <a:r>
              <a:rPr lang="sk-SK" altLang="en-US" sz="1200" b="1" dirty="0"/>
              <a:t>Z rannej vzorky moču možno pomocou tejto metódy zistiť množstvo a zloženie vylučovaných GAG (</a:t>
            </a:r>
            <a:r>
              <a:rPr lang="sk-SK" altLang="en-US" sz="1200" b="1" dirty="0" err="1"/>
              <a:t>glykosaminoglykány</a:t>
            </a:r>
            <a:r>
              <a:rPr lang="sk-SK" altLang="en-US" sz="1200" b="1" dirty="0"/>
              <a:t>). Ak je vylučovanie GAG zvýšené, nasleduje vyšetrenie aktivity enzýmov. </a:t>
            </a:r>
            <a:endParaRPr lang="sk-SK" altLang="en-US" sz="1200" b="1" dirty="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sk-SK" altLang="en-US" sz="1200" b="1" dirty="0"/>
              <a:t>K potvrdeniu diagnózy sa urobí molekulárne genetické vyšetrenie, ktoré určí presnú patogénnu mutáciu. </a:t>
            </a:r>
          </a:p>
          <a:p>
            <a:pPr>
              <a:lnSpc>
                <a:spcPct val="80000"/>
              </a:lnSpc>
            </a:pPr>
            <a:r>
              <a:rPr lang="sk-SK" altLang="en-US" sz="1200" b="1" dirty="0"/>
              <a:t>Rovnaké vyšetr</a:t>
            </a:r>
            <a:r>
              <a:rPr lang="sk-SK" altLang="en-US" sz="1200" b="1" dirty="0">
                <a:latin typeface="Arial" charset="0"/>
              </a:rPr>
              <a:t>e</a:t>
            </a:r>
            <a:r>
              <a:rPr lang="sk-SK" altLang="en-US" sz="1200" b="1" dirty="0"/>
              <a:t>nie sa využíva aj pri prenatálnej diagnostike.</a:t>
            </a:r>
          </a:p>
          <a:p>
            <a:pPr>
              <a:lnSpc>
                <a:spcPct val="80000"/>
              </a:lnSpc>
            </a:pPr>
            <a:endParaRPr lang="sk-SK" sz="1200" b="1" dirty="0"/>
          </a:p>
          <a:p>
            <a:pPr>
              <a:lnSpc>
                <a:spcPct val="80000"/>
              </a:lnSpc>
            </a:pPr>
            <a:endParaRPr lang="sk-SK" sz="1200" b="1" dirty="0"/>
          </a:p>
          <a:p>
            <a:r>
              <a:rPr lang="sk-SK" altLang="en-US" b="1" dirty="0"/>
              <a:t>Liečba MPS:</a:t>
            </a:r>
          </a:p>
          <a:p>
            <a:endParaRPr lang="sk-SK" altLang="en-US" b="1" dirty="0"/>
          </a:p>
          <a:p>
            <a:r>
              <a:rPr lang="sk-SK" altLang="en-US" sz="1200" dirty="0"/>
              <a:t>Pri liečbe všetkých typov MPS hrá nezastupiteľnú úlohu symptomatická terapia, ktorá sa sústredí na zmiernenie prejavov ochorenia. Zahŕňa napríklad inhalačnú terapiu, fyzioterapiu, chirurgické, ortopedické a </a:t>
            </a:r>
            <a:r>
              <a:rPr lang="sk-SK" altLang="en-US" sz="1200" dirty="0" err="1"/>
              <a:t>otorinolaryngologické</a:t>
            </a:r>
            <a:r>
              <a:rPr lang="sk-SK" altLang="en-US" sz="1200" dirty="0"/>
              <a:t> zákroky. </a:t>
            </a:r>
          </a:p>
          <a:p>
            <a:r>
              <a:rPr lang="sk-SK" altLang="en-US" sz="1200" dirty="0"/>
              <a:t>Podľa typu MPS sa odvíja ďalší spôsob liečby.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k-SK" altLang="en-US" sz="1200" dirty="0"/>
              <a:t>Medzi dostupné spôsoby liečby pacientov s MPS I</a:t>
            </a:r>
            <a:r>
              <a:rPr lang="sk-SK" altLang="en-US" sz="1200" dirty="0">
                <a:latin typeface="Arial" charset="0"/>
              </a:rPr>
              <a:t> a</a:t>
            </a:r>
            <a:r>
              <a:rPr lang="sk-SK" altLang="en-US" sz="1200" dirty="0"/>
              <a:t> VI patrí </a:t>
            </a:r>
            <a:r>
              <a:rPr lang="sk-SK" altLang="en-US" sz="1200" dirty="0">
                <a:latin typeface="Arial" charset="0"/>
              </a:rPr>
              <a:t>aj </a:t>
            </a:r>
            <a:r>
              <a:rPr lang="sk-SK" altLang="en-US" sz="1200" dirty="0"/>
              <a:t>transplantácia </a:t>
            </a:r>
            <a:r>
              <a:rPr lang="sk-SK" altLang="en-US" sz="1200" dirty="0">
                <a:latin typeface="Arial" charset="0"/>
              </a:rPr>
              <a:t>kostnej drene</a:t>
            </a:r>
            <a:r>
              <a:rPr lang="sk-SK" altLang="en-US" sz="1200" dirty="0"/>
              <a:t>. Možnosť liečby pre pacientov s MPS I, II, IV, a VI predstavuje enzým-substitučná terapia. Terapia spočíva v intravenóznom podávaní lieku obsahujúceho vhodný enzým. Pre pacientov s MPS III nebola doposiaľ objavená účinná liečba.</a:t>
            </a:r>
          </a:p>
          <a:p>
            <a:endParaRPr lang="cs-CZ" dirty="0"/>
          </a:p>
          <a:p>
            <a:endParaRPr lang="cs-CZ" dirty="0"/>
          </a:p>
          <a:p>
            <a:r>
              <a:rPr lang="sk-SK" dirty="0">
                <a:latin typeface="Arial Black" pitchFamily="34" charset="0"/>
                <a:cs typeface="Arial" charset="0"/>
              </a:rPr>
              <a:t>Novorodenecký skríning</a:t>
            </a:r>
            <a:endParaRPr lang="cs-CZ" dirty="0">
              <a:latin typeface="Arial Black" pitchFamily="34" charset="0"/>
              <a:cs typeface="Arial" charset="0"/>
            </a:endParaRPr>
          </a:p>
          <a:p>
            <a:pPr eaLnBrk="1" hangingPunct="1"/>
            <a:r>
              <a:rPr lang="sk-SK" sz="1200" dirty="0">
                <a:latin typeface="Arial" charset="0"/>
                <a:cs typeface="Arial" charset="0"/>
              </a:rPr>
              <a:t>vyhľadávanie MP</a:t>
            </a:r>
          </a:p>
          <a:p>
            <a:pPr eaLnBrk="1" hangingPunct="1"/>
            <a:r>
              <a:rPr lang="sk-SK" sz="1200" dirty="0">
                <a:latin typeface="Arial" charset="0"/>
                <a:cs typeface="Arial" charset="0"/>
              </a:rPr>
              <a:t>zahájený roku 1962 –              R. </a:t>
            </a:r>
            <a:r>
              <a:rPr lang="sk-SK" sz="1200" dirty="0" err="1">
                <a:latin typeface="Arial" charset="0"/>
                <a:cs typeface="Arial" charset="0"/>
              </a:rPr>
              <a:t>Guthrie</a:t>
            </a:r>
            <a:r>
              <a:rPr lang="sk-SK" sz="1200" dirty="0">
                <a:latin typeface="Arial" charset="0"/>
                <a:cs typeface="Arial" charset="0"/>
              </a:rPr>
              <a:t> (diagnostika PKU)</a:t>
            </a:r>
          </a:p>
          <a:p>
            <a:pPr eaLnBrk="1" hangingPunct="1"/>
            <a:r>
              <a:rPr lang="sk-SK" sz="1200" dirty="0">
                <a:latin typeface="Arial" charset="0"/>
                <a:cs typeface="Arial" charset="0"/>
              </a:rPr>
              <a:t>Slovensko - celoplošný skríning PKU od roku 1972</a:t>
            </a:r>
          </a:p>
          <a:p>
            <a:pPr eaLnBrk="1" hangingPunct="1"/>
            <a:r>
              <a:rPr lang="sk-SK" sz="1200" dirty="0">
                <a:latin typeface="Arial" charset="0"/>
                <a:cs typeface="Arial" charset="0"/>
              </a:rPr>
              <a:t>centrálne </a:t>
            </a:r>
            <a:r>
              <a:rPr lang="sk-SK" sz="1200" dirty="0" err="1">
                <a:latin typeface="Arial" charset="0"/>
                <a:cs typeface="Arial" charset="0"/>
              </a:rPr>
              <a:t>lab</a:t>
            </a:r>
            <a:r>
              <a:rPr lang="sk-SK" sz="1200" dirty="0">
                <a:latin typeface="Arial" charset="0"/>
                <a:cs typeface="Arial" charset="0"/>
              </a:rPr>
              <a:t>. – Banská Bystrica </a:t>
            </a:r>
          </a:p>
          <a:p>
            <a:pPr eaLnBrk="1" hangingPunct="1"/>
            <a:r>
              <a:rPr lang="sk-SK" sz="1200" dirty="0">
                <a:latin typeface="Arial" charset="0"/>
                <a:cs typeface="Arial" charset="0"/>
              </a:rPr>
              <a:t>suché krvné vzorky z päty     (72. až 96. hodina života)</a:t>
            </a:r>
          </a:p>
          <a:p>
            <a:pPr eaLnBrk="1" hangingPunct="1"/>
            <a:r>
              <a:rPr lang="sk-SK" sz="1200" dirty="0">
                <a:latin typeface="Arial" charset="0"/>
                <a:cs typeface="Arial" charset="0"/>
              </a:rPr>
              <a:t>kritériá podľa WHO</a:t>
            </a:r>
            <a:r>
              <a:rPr lang="sk-SK" sz="1100" dirty="0">
                <a:latin typeface="Arial" charset="0"/>
                <a:cs typeface="Arial" charset="0"/>
              </a:rPr>
              <a:t>: </a:t>
            </a:r>
            <a:r>
              <a:rPr lang="sk-SK" sz="1100" dirty="0" err="1">
                <a:latin typeface="Arial" charset="0"/>
                <a:cs typeface="Arial" charset="0"/>
              </a:rPr>
              <a:t>incidencia</a:t>
            </a:r>
            <a:r>
              <a:rPr lang="sk-SK" sz="1100" dirty="0">
                <a:latin typeface="Arial" charset="0"/>
                <a:cs typeface="Arial" charset="0"/>
              </a:rPr>
              <a:t> poruchy 1:50 000-1:100 000, známa biochemická podstata, dostupná terapia, test pre potvrdenie MP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13460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800" b="0" i="0" u="none" strike="noStrike" baseline="0" dirty="0">
                <a:latin typeface="TimesNewRoman"/>
              </a:rPr>
              <a:t>Hem je významná sloučenina, která je obsažena v hemoglobinu, myoglobinu a řadě enzymů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(zejména cytochromů) a plní proto v organismu nezastupitelnou roli. Úplná neschopnost jeho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syntézy by byla neslučitelná se životem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Hem je </a:t>
            </a:r>
            <a:r>
              <a:rPr lang="cs-CZ" sz="1800" b="0" i="0" u="none" strike="noStrike" baseline="0" dirty="0" err="1">
                <a:latin typeface="TimesNewRoman"/>
              </a:rPr>
              <a:t>katabolizován</a:t>
            </a:r>
            <a:r>
              <a:rPr lang="cs-CZ" sz="1800" b="0" i="0" u="none" strike="noStrike" baseline="0" dirty="0">
                <a:latin typeface="TimesNewRoman"/>
              </a:rPr>
              <a:t> na </a:t>
            </a:r>
            <a:r>
              <a:rPr lang="cs-CZ" sz="1800" b="1" i="1" u="none" strike="noStrike" baseline="0" dirty="0">
                <a:latin typeface="TimesNewRoman,BoldItalic"/>
              </a:rPr>
              <a:t>bilirubin </a:t>
            </a:r>
            <a:r>
              <a:rPr lang="cs-CZ" sz="1800" b="0" i="0" u="none" strike="noStrike" baseline="0" dirty="0">
                <a:latin typeface="TimesNewRoman"/>
              </a:rPr>
              <a:t>a vylučován žlučí. </a:t>
            </a:r>
            <a:r>
              <a:rPr lang="cs-CZ" sz="1800" b="1" i="1" u="none" strike="noStrike" baseline="0" dirty="0">
                <a:latin typeface="TimesNewRoman,BoldItalic"/>
              </a:rPr>
              <a:t>Železo </a:t>
            </a:r>
            <a:r>
              <a:rPr lang="cs-CZ" sz="1800" b="0" i="0" u="none" strike="noStrike" baseline="0" dirty="0">
                <a:latin typeface="TimesNewRoman"/>
              </a:rPr>
              <a:t>z hemu se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přitom využívá k nové syntéze.</a:t>
            </a:r>
            <a:endParaRPr lang="cs-CZ" sz="180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51832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200" b="0" i="0" u="none" strike="noStrike" baseline="0" dirty="0">
                <a:latin typeface="TimesNewRoman"/>
              </a:rPr>
              <a:t>Hem je </a:t>
            </a:r>
            <a:r>
              <a:rPr lang="cs-CZ" sz="1200" b="0" i="0" u="none" strike="noStrike" baseline="0" dirty="0" err="1">
                <a:latin typeface="TimesNewRoman"/>
              </a:rPr>
              <a:t>tetrapyrol</a:t>
            </a:r>
            <a:r>
              <a:rPr lang="cs-CZ" sz="1200" b="0" i="0" u="none" strike="noStrike" baseline="0" dirty="0">
                <a:latin typeface="TimesNewRoman"/>
              </a:rPr>
              <a:t> obsahující atom železa6. Vzniká několika (osmi) postupnými reakcemi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z jednoduchých látek (glycinu a </a:t>
            </a:r>
            <a:r>
              <a:rPr lang="cs-CZ" sz="1200" b="0" i="0" u="none" strike="noStrike" baseline="0" dirty="0" err="1">
                <a:latin typeface="TimesNewRoman"/>
              </a:rPr>
              <a:t>sukcinyl-CoA</a:t>
            </a:r>
            <a:r>
              <a:rPr lang="cs-CZ" sz="1200" b="0" i="0" u="none" strike="noStrike" baseline="0" dirty="0">
                <a:latin typeface="TimesNewRoman"/>
              </a:rPr>
              <a:t>). </a:t>
            </a:r>
            <a:r>
              <a:rPr lang="cs-CZ" sz="1200" b="1" i="1" u="none" strike="noStrike" baseline="0" dirty="0">
                <a:latin typeface="TimesNewRoman,BoldItalic"/>
              </a:rPr>
              <a:t>Prekurzory jeho syntézy jsou porfyriny</a:t>
            </a:r>
            <a:r>
              <a:rPr lang="cs-CZ" sz="1200" b="0" i="0" u="none" strike="noStrike" baseline="0" dirty="0">
                <a:latin typeface="TimesNewRoman"/>
              </a:rPr>
              <a:t>. Tyto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látky jsou rovněž </a:t>
            </a:r>
            <a:r>
              <a:rPr lang="cs-CZ" sz="1200" b="0" i="0" u="none" strike="noStrike" baseline="0" dirty="0" err="1">
                <a:latin typeface="TimesNewRoman"/>
              </a:rPr>
              <a:t>tetrapyroly</a:t>
            </a:r>
            <a:r>
              <a:rPr lang="cs-CZ" sz="1200" b="0" i="0" u="none" strike="noStrike" baseline="0" dirty="0">
                <a:latin typeface="TimesNewRoman"/>
              </a:rPr>
              <a:t> a vyznačují se výraznými optickými vlastnostmi. Při poruše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některého z enzymů syntézy vzniká </a:t>
            </a:r>
            <a:r>
              <a:rPr lang="cs-CZ" sz="1200" b="1" i="1" u="none" strike="noStrike" baseline="0" dirty="0">
                <a:latin typeface="TimesNewRoman,BoldItalic"/>
              </a:rPr>
              <a:t>porfyrie</a:t>
            </a:r>
            <a:r>
              <a:rPr lang="cs-CZ" sz="1200" b="0" i="0" u="none" strike="noStrike" baseline="0" dirty="0">
                <a:latin typeface="TimesNewRoman"/>
              </a:rPr>
              <a:t>. Porfyriny se hromadí v orgánech včetně kůže.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Porfyriny nahromaděné v kůži vedou po jejím vystavení zejména slunečnímu světlu k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poškození kůže. Vznikají puchýře, může dojít k nadměrnému ochlupení a v nejtěžších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případech i k těžším projevům s jizvením a trvalými deformacemi. Porfyrií existuje několik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druhů a kromě této tzv. </a:t>
            </a:r>
            <a:r>
              <a:rPr lang="cs-CZ" sz="1200" b="1" i="1" u="none" strike="noStrike" baseline="0" dirty="0" err="1">
                <a:latin typeface="TimesNewRoman,BoldItalic"/>
              </a:rPr>
              <a:t>fotosenzitivity</a:t>
            </a:r>
            <a:r>
              <a:rPr lang="cs-CZ" sz="1200" b="1" i="1" u="none" strike="noStrike" baseline="0" dirty="0">
                <a:latin typeface="TimesNewRoman,BoldItalic"/>
              </a:rPr>
              <a:t> </a:t>
            </a:r>
            <a:r>
              <a:rPr lang="cs-CZ" sz="1200" b="0" i="0" u="none" strike="noStrike" baseline="0" dirty="0">
                <a:latin typeface="TimesNewRoman"/>
              </a:rPr>
              <a:t>se u některých z nich vyskytují </a:t>
            </a:r>
            <a:r>
              <a:rPr lang="cs-CZ" sz="1200" b="1" i="1" u="none" strike="noStrike" baseline="0" dirty="0">
                <a:latin typeface="TimesNewRoman,BoldItalic"/>
              </a:rPr>
              <a:t>akutní záchvaty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připomínající neuropsychiatrické onemocnění či náhlou příhodu břišní.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50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832419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>
            <a:extLst>
              <a:ext uri="{FF2B5EF4-FFF2-40B4-BE49-F238E27FC236}">
                <a16:creationId xmlns:a16="http://schemas.microsoft.com/office/drawing/2014/main" id="{E81535AF-F21E-9F57-D914-9AA357C8A9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0935E08-1A18-4B26-85A3-F88A6A166873}" type="slidenum">
              <a:rPr lang="en-US" altLang="sk-SK"/>
              <a:pPr>
                <a:spcBef>
                  <a:spcPct val="0"/>
                </a:spcBef>
              </a:pPr>
              <a:t>53</a:t>
            </a:fld>
            <a:endParaRPr lang="en-US" altLang="sk-SK"/>
          </a:p>
        </p:txBody>
      </p:sp>
      <p:sp>
        <p:nvSpPr>
          <p:cNvPr id="55299" name="Rectangle 2">
            <a:extLst>
              <a:ext uri="{FF2B5EF4-FFF2-40B4-BE49-F238E27FC236}">
                <a16:creationId xmlns:a16="http://schemas.microsoft.com/office/drawing/2014/main" id="{C84CD052-AD31-5AC1-8511-69F953E3096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>
            <a:extLst>
              <a:ext uri="{FF2B5EF4-FFF2-40B4-BE49-F238E27FC236}">
                <a16:creationId xmlns:a16="http://schemas.microsoft.com/office/drawing/2014/main" id="{80297EA9-A50B-FC3A-7814-4F8FA68288F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sk-SK" altLang="sk-SK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31198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41754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800" b="0" i="0" u="none" strike="noStrike" baseline="0" dirty="0">
                <a:latin typeface="TimesNewRoman"/>
              </a:rPr>
              <a:t>Obezita je syndrom charakterizovaný nadměrnou kumulací energetických zásob ve formě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tělesného tuku. Obezita je projevem dlouhodobě pozitivní energetické bilance – nepoměrem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mezi příjmem energie potravou a spotřebou (výdejem) energie. Zvyšuje zdravotní rizika a</a:t>
            </a:r>
          </a:p>
          <a:p>
            <a:pPr algn="l"/>
            <a:r>
              <a:rPr lang="cs-CZ" sz="1800" b="0" i="0" u="none" strike="noStrike" baseline="0" dirty="0">
                <a:latin typeface="TimesNewRoman"/>
              </a:rPr>
              <a:t>zkracuje očekávanou dobu života.</a:t>
            </a:r>
          </a:p>
          <a:p>
            <a:pPr algn="l"/>
            <a:endParaRPr lang="cs-CZ" sz="1800" b="0" i="0" u="none" strike="noStrike" baseline="0" dirty="0">
              <a:latin typeface="TimesNewRoman"/>
            </a:endParaRPr>
          </a:p>
          <a:p>
            <a:pPr algn="l"/>
            <a:r>
              <a:rPr lang="cs-CZ" sz="2800" b="1" i="0" dirty="0">
                <a:solidFill>
                  <a:srgbClr val="212529"/>
                </a:solidFill>
                <a:effectLst/>
                <a:latin typeface="system-ui"/>
              </a:rPr>
              <a:t>Obezita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 znamená zmnožení tukové tkáně. V ČR trpí různou mírou obezity až 30 % obyvatel. Podklad vzniku obezity je jednak genetický a jednak behaviorální. Jelikož se ale genetická složka podmiňující sklony k obezitě v populaci nijak nemění, veškerý nárůst počtu obézních můžeme přikládat vlivům životního stylu – nízká fyzická aktivita, vysokoenergetická strava, špatné složení složek potravy, chronický stres atd.</a:t>
            </a:r>
            <a:endParaRPr lang="cs-CZ" sz="1800" b="0" i="0" u="none" strike="noStrike" baseline="0" dirty="0">
              <a:solidFill>
                <a:srgbClr val="212529"/>
              </a:solidFill>
              <a:effectLst/>
              <a:latin typeface="TimesNewRoman"/>
            </a:endParaRPr>
          </a:p>
          <a:p>
            <a:pPr algn="l"/>
            <a:endParaRPr lang="cs-CZ" sz="1800" b="0" i="0" u="none" strike="noStrike" baseline="0" dirty="0">
              <a:solidFill>
                <a:srgbClr val="212529"/>
              </a:solidFill>
              <a:effectLst/>
              <a:latin typeface="TimesNewRoman"/>
            </a:endParaRPr>
          </a:p>
          <a:p>
            <a:pPr algn="l"/>
            <a:endParaRPr lang="cs-CZ" sz="1800" b="0" i="0" u="none" strike="noStrike" baseline="0" dirty="0">
              <a:solidFill>
                <a:srgbClr val="212529"/>
              </a:solidFill>
              <a:effectLst/>
              <a:latin typeface="TimesNewRoman"/>
            </a:endParaRPr>
          </a:p>
          <a:p>
            <a:pPr algn="l"/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Obezita vzniká při nerovnováze mezi příjmem energie (zvýšen – především příjem tuků) a výdejem (snížen – tělesná inaktivita).</a:t>
            </a:r>
            <a:endParaRPr lang="cs-CZ" sz="1800" b="0" i="0" u="none" strike="noStrike" baseline="0" dirty="0">
              <a:solidFill>
                <a:srgbClr val="212529"/>
              </a:solidFill>
              <a:effectLst/>
              <a:latin typeface="TimesNewRoman"/>
            </a:endParaRPr>
          </a:p>
          <a:p>
            <a:pPr algn="l"/>
            <a:endParaRPr lang="cs-CZ" sz="1800" b="0" i="0" u="none" strike="noStrike" baseline="0" dirty="0">
              <a:solidFill>
                <a:srgbClr val="212529"/>
              </a:solidFill>
              <a:effectLst/>
              <a:latin typeface="TimesNew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Příčiny obezity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Chuťová preference tuků a sladkého,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snížená spontánní pohybová aktivita,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aktivita LPL a HSL,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„nastavení“ hypotalamických center hladu a sytosti (</a:t>
            </a:r>
            <a:r>
              <a:rPr lang="cs-CZ" sz="2800" b="0" i="0" u="none" strike="noStrike" dirty="0" err="1">
                <a:solidFill>
                  <a:srgbClr val="212529"/>
                </a:solidFill>
                <a:effectLst/>
                <a:latin typeface="system-ui"/>
                <a:hlinkClick r:id="rId3" tooltip="Prader-Williho syndrom"/>
              </a:rPr>
              <a:t>Prader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3" tooltip="Prader-Williho syndrom"/>
              </a:rPr>
              <a:t>-Williho syndrom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),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endokrinopatie: </a:t>
            </a:r>
            <a:r>
              <a:rPr lang="cs-CZ" sz="2800" b="0" i="0" u="none" strike="noStrike" dirty="0" err="1">
                <a:solidFill>
                  <a:srgbClr val="212529"/>
                </a:solidFill>
                <a:effectLst/>
                <a:latin typeface="system-ui"/>
                <a:hlinkClick r:id="rId4" tooltip="Cushingův syndrom"/>
              </a:rPr>
              <a:t>Cushingův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4" tooltip="Cushingův syndrom"/>
              </a:rPr>
              <a:t> syndrom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sz="2800" b="0" i="0" u="none" strike="noStrike" dirty="0" err="1">
                <a:solidFill>
                  <a:srgbClr val="212529"/>
                </a:solidFill>
                <a:effectLst/>
                <a:latin typeface="system-ui"/>
                <a:hlinkClick r:id="rId5" tooltip="Hypothyreóza"/>
              </a:rPr>
              <a:t>hypothyreóza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, </a:t>
            </a:r>
            <a:r>
              <a:rPr lang="cs-CZ" sz="2800" b="0" i="0" dirty="0" err="1">
                <a:solidFill>
                  <a:srgbClr val="212529"/>
                </a:solidFill>
                <a:effectLst/>
                <a:latin typeface="system-ui"/>
              </a:rPr>
              <a:t>insulinom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 err="1">
                <a:solidFill>
                  <a:srgbClr val="212529"/>
                </a:solidFill>
                <a:effectLst/>
                <a:latin typeface="system-ui"/>
              </a:rPr>
              <a:t>iatrogenní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 – PAD z řady </a:t>
            </a:r>
            <a:r>
              <a:rPr lang="cs-CZ" sz="2800" b="0" i="0" dirty="0" err="1">
                <a:solidFill>
                  <a:srgbClr val="212529"/>
                </a:solidFill>
                <a:effectLst/>
                <a:latin typeface="system-ui"/>
              </a:rPr>
              <a:t>sulfonylurey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sz="2800" b="0" i="0" u="none" strike="noStrike" dirty="0" err="1">
                <a:solidFill>
                  <a:srgbClr val="212529"/>
                </a:solidFill>
                <a:effectLst/>
                <a:latin typeface="system-ui"/>
                <a:hlinkClick r:id="rId6" tooltip="Thyreostatika"/>
              </a:rPr>
              <a:t>thyreostatika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7" tooltip="Kortikoidy"/>
              </a:rPr>
              <a:t>kortikoidy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.</a:t>
            </a:r>
          </a:p>
          <a:p>
            <a:pPr algn="l"/>
            <a:endParaRPr lang="cs-CZ" sz="1800" b="0" i="0" u="none" strike="noStrike" baseline="0" dirty="0">
              <a:latin typeface="TimesNewRoman"/>
            </a:endParaRPr>
          </a:p>
          <a:p>
            <a:pPr algn="l"/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Komplikace obezity</a:t>
            </a:r>
            <a:r>
              <a:rPr lang="cs-CZ" sz="2800" b="0" i="0" dirty="0">
                <a:solidFill>
                  <a:srgbClr val="54595D"/>
                </a:solidFill>
                <a:effectLst/>
                <a:latin typeface="system-ui"/>
              </a:rPr>
              <a:t>[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8" tooltip="Editace sekce: Komplikace obezity"/>
              </a:rPr>
              <a:t>upravit</a:t>
            </a:r>
            <a:r>
              <a:rPr lang="cs-CZ" sz="2800" b="0" i="0" dirty="0">
                <a:solidFill>
                  <a:srgbClr val="54595D"/>
                </a:solidFill>
                <a:effectLst/>
                <a:latin typeface="system-ui"/>
              </a:rPr>
              <a:t> | 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9" tooltip="Editace sekce: Komplikace obezity"/>
              </a:rPr>
              <a:t>editovat zdroj</a:t>
            </a:r>
            <a:r>
              <a:rPr lang="cs-CZ" sz="2800" b="0" i="0" dirty="0">
                <a:solidFill>
                  <a:srgbClr val="54595D"/>
                </a:solidFill>
                <a:effectLst/>
                <a:latin typeface="system-ui"/>
              </a:rPr>
              <a:t>]</a:t>
            </a:r>
            <a:endParaRPr lang="cs-CZ" sz="2800" b="0" i="0" dirty="0">
              <a:solidFill>
                <a:srgbClr val="212529"/>
              </a:solidFill>
              <a:effectLst/>
              <a:latin typeface="system-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kardiovaskulární choroby – hypertenze, ICHS, arytmie, 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10" tooltip="CMP"/>
              </a:rPr>
              <a:t>CMP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11" tooltip="Trombembolická nemoc"/>
              </a:rPr>
              <a:t>TEN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respirační – hypoventilace u </a:t>
            </a:r>
            <a:r>
              <a:rPr lang="cs-CZ" sz="2800" b="0" i="0" dirty="0" err="1">
                <a:solidFill>
                  <a:srgbClr val="212529"/>
                </a:solidFill>
                <a:effectLst/>
                <a:latin typeface="system-ui"/>
              </a:rPr>
              <a:t>Pickwickova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 syndromu, 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12" tooltip="Syndrom spánkové apnoe"/>
              </a:rPr>
              <a:t>SAS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GIT – jaterní 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13" tooltip="Steatóza"/>
              </a:rPr>
              <a:t>steatóza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14" tooltip="Cholelitiáza"/>
              </a:rPr>
              <a:t>cholelitiáza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, GER;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artrózy;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kožní – mykózy, </a:t>
            </a:r>
            <a:r>
              <a:rPr lang="cs-CZ" sz="2800" b="0" i="0" u="none" strike="noStrike" dirty="0">
                <a:solidFill>
                  <a:srgbClr val="DD3333"/>
                </a:solidFill>
                <a:effectLst/>
                <a:latin typeface="system-ui"/>
                <a:hlinkClick r:id="rId15" tooltip="Ekzém (stránka neexistuje)"/>
              </a:rPr>
              <a:t>ekzémy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sz="2800" b="0" i="0" u="none" strike="noStrike" dirty="0" err="1">
                <a:solidFill>
                  <a:srgbClr val="212529"/>
                </a:solidFill>
                <a:effectLst/>
                <a:latin typeface="system-ui"/>
                <a:hlinkClick r:id="rId16" tooltip="Celulitis"/>
              </a:rPr>
              <a:t>celulitis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17" tooltip="Hirsutismus"/>
              </a:rPr>
              <a:t>hirsutismus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psychosociální poruchy;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hormonální poruchy − častá infertilita;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zvýšený výskyt nádorů- GIT, urogenitální.</a:t>
            </a:r>
          </a:p>
          <a:p>
            <a:pPr algn="l"/>
            <a:endParaRPr lang="cs-CZ" sz="1800" b="0" i="0" u="none" strike="noStrike" baseline="0" dirty="0">
              <a:latin typeface="TimesNewRoma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Klinický obraz a diagnostika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800" dirty="0"/>
              <a:t>Body </a:t>
            </a:r>
            <a:r>
              <a:rPr lang="cs-CZ" sz="2800" dirty="0" err="1"/>
              <a:t>mass</a:t>
            </a:r>
            <a:r>
              <a:rPr lang="cs-CZ" sz="2800" dirty="0"/>
              <a:t> </a:t>
            </a:r>
            <a:r>
              <a:rPr lang="cs-CZ" sz="2800" dirty="0" err="1"/>
              <a:t>index</a:t>
            </a:r>
            <a:r>
              <a:rPr lang="cs-CZ" sz="2800" b="0" i="0" dirty="0" err="1">
                <a:solidFill>
                  <a:srgbClr val="212529"/>
                </a:solidFill>
                <a:effectLst/>
                <a:latin typeface="system-ui"/>
              </a:rPr>
              <a:t>Stupeň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 nadváhy dle </a:t>
            </a:r>
            <a:r>
              <a:rPr lang="cs-CZ" sz="2800" b="1" i="0" dirty="0">
                <a:solidFill>
                  <a:srgbClr val="212529"/>
                </a:solidFill>
                <a:effectLst/>
                <a:latin typeface="system-ui"/>
              </a:rPr>
              <a:t>BMI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 (Body </a:t>
            </a:r>
            <a:r>
              <a:rPr lang="cs-CZ" sz="2800" b="0" i="0" dirty="0" err="1">
                <a:solidFill>
                  <a:srgbClr val="212529"/>
                </a:solidFill>
                <a:effectLst/>
                <a:latin typeface="system-ui"/>
              </a:rPr>
              <a:t>mass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 index), tedy poměr hmotnosti (v kg) a druhé mocniny výšky jedince (v metrech).</a:t>
            </a:r>
          </a:p>
          <a:p>
            <a:pPr algn="l"/>
            <a:endParaRPr lang="cs-CZ" sz="1800" b="0" i="0" u="none" strike="noStrike" baseline="0" dirty="0">
              <a:latin typeface="TimesNewRoman"/>
            </a:endParaRPr>
          </a:p>
          <a:p>
            <a:pPr algn="l"/>
            <a:r>
              <a:rPr lang="cs-CZ" sz="2800" dirty="0"/>
              <a:t>Další vyšetření a </a:t>
            </a:r>
            <a:r>
              <a:rPr lang="cs-CZ" sz="2800" dirty="0" err="1"/>
              <a:t>měření</a:t>
            </a:r>
            <a:r>
              <a:rPr lang="cs-CZ" sz="2800" b="0" i="0" dirty="0" err="1">
                <a:solidFill>
                  <a:srgbClr val="212529"/>
                </a:solidFill>
                <a:effectLst/>
                <a:latin typeface="system-ui"/>
              </a:rPr>
              <a:t>Měření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 </a:t>
            </a:r>
            <a:r>
              <a:rPr lang="cs-CZ" sz="2800" b="1" i="0" dirty="0">
                <a:solidFill>
                  <a:srgbClr val="212529"/>
                </a:solidFill>
                <a:effectLst/>
                <a:latin typeface="system-ui"/>
              </a:rPr>
              <a:t>obvodu pasu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 pro posouzení rizika metabolických a KVS komplikací – vysoké riziko u mužů nad 102 cm, u žen nad 88 cm.</a:t>
            </a:r>
          </a:p>
          <a:p>
            <a:pPr algn="l"/>
            <a:r>
              <a:rPr lang="cs-CZ" sz="2800" b="1" i="0" dirty="0">
                <a:solidFill>
                  <a:srgbClr val="212529"/>
                </a:solidFill>
                <a:effectLst/>
                <a:latin typeface="system-ui"/>
              </a:rPr>
              <a:t>Typ obezity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 (podle obvodu pasu, vyšetření 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18" tooltip="UZ"/>
              </a:rPr>
              <a:t>UZ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sz="2800" b="0" i="0" u="none" strike="noStrike" dirty="0">
                <a:solidFill>
                  <a:srgbClr val="212529"/>
                </a:solidFill>
                <a:effectLst/>
                <a:latin typeface="system-ui"/>
                <a:hlinkClick r:id="rId19" tooltip="CT"/>
              </a:rPr>
              <a:t>CT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, NMR):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androidní (viscerální, abdominální, centripetální) – vyšší riziko KVS a metabolických komplikací, převážně u mužů,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gynoidní – převažuje u žen.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1" i="0" dirty="0">
                <a:solidFill>
                  <a:srgbClr val="212529"/>
                </a:solidFill>
                <a:effectLst/>
                <a:latin typeface="system-ui"/>
              </a:rPr>
              <a:t>Antropometrie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 – měření tloušťky kožních řas </a:t>
            </a:r>
            <a:r>
              <a:rPr lang="cs-CZ" sz="2800" b="0" i="0" dirty="0" err="1">
                <a:solidFill>
                  <a:srgbClr val="212529"/>
                </a:solidFill>
                <a:effectLst/>
                <a:latin typeface="system-ui"/>
              </a:rPr>
              <a:t>kaliperem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2800" b="1" i="0" dirty="0">
                <a:solidFill>
                  <a:srgbClr val="212529"/>
                </a:solidFill>
                <a:effectLst/>
                <a:latin typeface="system-ui"/>
              </a:rPr>
              <a:t>Bioelektrická impedance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 – stanovení obsahu tukové tkáně, </a:t>
            </a:r>
            <a:r>
              <a:rPr lang="cs-CZ" sz="2800" b="0" i="0" dirty="0" err="1">
                <a:solidFill>
                  <a:srgbClr val="212529"/>
                </a:solidFill>
                <a:effectLst/>
                <a:latin typeface="system-ui"/>
              </a:rPr>
              <a:t>beztukové</a:t>
            </a:r>
            <a:r>
              <a:rPr lang="cs-CZ" sz="2800" b="0" i="0" dirty="0">
                <a:solidFill>
                  <a:srgbClr val="212529"/>
                </a:solidFill>
                <a:effectLst/>
                <a:latin typeface="system-ui"/>
              </a:rPr>
              <a:t> hmoty a hydratace.</a:t>
            </a:r>
          </a:p>
          <a:p>
            <a:r>
              <a:rPr lang="cs-CZ" sz="2800" dirty="0"/>
              <a:t>Stanovení energetického příjmu (vyhodnocení jídelníčku) a výdeje (přímá nebo nepřímá </a:t>
            </a:r>
            <a:r>
              <a:rPr lang="cs-CZ" sz="2800" u="none" strike="noStrike" dirty="0">
                <a:effectLst/>
                <a:hlinkClick r:id="rId20" tooltip="Kalorimetrie"/>
              </a:rPr>
              <a:t>kalorimetrie</a:t>
            </a:r>
            <a:r>
              <a:rPr lang="cs-CZ" sz="2800" dirty="0"/>
              <a:t>).</a:t>
            </a:r>
            <a:endParaRPr lang="cs-CZ" sz="1800" b="0" i="0" u="none" strike="noStrike" baseline="0" dirty="0">
              <a:latin typeface="TimesNewRoman"/>
            </a:endParaRPr>
          </a:p>
          <a:p>
            <a:endParaRPr lang="cs-CZ" sz="1800" b="0" i="0" u="none" strike="noStrike" baseline="0" dirty="0">
              <a:latin typeface="TimesNewRoman"/>
            </a:endParaRPr>
          </a:p>
          <a:p>
            <a:pPr algn="l"/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Pomocná vyšetření</a:t>
            </a:r>
            <a:r>
              <a:rPr lang="cs-CZ" b="0" i="0" dirty="0">
                <a:solidFill>
                  <a:srgbClr val="54595D"/>
                </a:solidFill>
                <a:effectLst/>
                <a:latin typeface="system-ui"/>
              </a:rPr>
              <a:t>[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21" tooltip="Editace sekce: Pomocná vyšetření"/>
              </a:rPr>
              <a:t>upravit</a:t>
            </a:r>
            <a:r>
              <a:rPr lang="cs-CZ" b="0" i="0" dirty="0">
                <a:solidFill>
                  <a:srgbClr val="54595D"/>
                </a:solidFill>
                <a:effectLst/>
                <a:latin typeface="system-ui"/>
              </a:rPr>
              <a:t> | 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22" tooltip="Editace sekce: Pomocná vyšetření"/>
              </a:rPr>
              <a:t>editovat zdroj</a:t>
            </a:r>
            <a:r>
              <a:rPr lang="cs-CZ" b="0" i="0" dirty="0">
                <a:solidFill>
                  <a:srgbClr val="54595D"/>
                </a:solidFill>
                <a:effectLst/>
                <a:latin typeface="system-ui"/>
              </a:rPr>
              <a:t>]</a:t>
            </a:r>
            <a:endParaRPr lang="cs-CZ" b="0" i="0" dirty="0">
              <a:solidFill>
                <a:srgbClr val="212529"/>
              </a:solidFill>
              <a:effectLst/>
              <a:latin typeface="system-ui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23" tooltip="Glykémie"/>
              </a:rPr>
              <a:t>Glykémie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 sérový 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24" tooltip="Insulin"/>
              </a:rPr>
              <a:t>insulin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25" tooltip="Lipidy"/>
              </a:rPr>
              <a:t>lipidy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 (celkový cholesterol, HDL, TAG),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 err="1">
                <a:solidFill>
                  <a:srgbClr val="212529"/>
                </a:solidFill>
                <a:effectLst/>
                <a:latin typeface="system-ui"/>
                <a:hlinkClick r:id="rId26" tooltip="Urikémie"/>
              </a:rPr>
              <a:t>urikémie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27" tooltip="Bilirubin"/>
              </a:rPr>
              <a:t>bilirubin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28" tooltip="ALT"/>
              </a:rPr>
              <a:t>ALT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 GMT, ALP,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29" tooltip="Urea"/>
              </a:rPr>
              <a:t>urea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30" tooltip="Kreatinin"/>
              </a:rPr>
              <a:t>kreatinin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vyšetření moči C + S,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31" tooltip="EKG"/>
              </a:rPr>
              <a:t>EKG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při podezření na endokrinopatii vyšetření 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32" tooltip="Hormon"/>
              </a:rPr>
              <a:t>hormonů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 (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thyroidea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33" tooltip="Nadledviny"/>
              </a:rPr>
              <a:t>nadledviny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 gonády).</a:t>
            </a:r>
          </a:p>
          <a:p>
            <a:pPr algn="l"/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Léčba</a:t>
            </a:r>
            <a:r>
              <a:rPr lang="cs-CZ" b="0" i="0" dirty="0">
                <a:solidFill>
                  <a:srgbClr val="54595D"/>
                </a:solidFill>
                <a:effectLst/>
                <a:latin typeface="system-ui"/>
              </a:rPr>
              <a:t>[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34" tooltip="Editace sekce: Léčba"/>
              </a:rPr>
              <a:t>upravit</a:t>
            </a:r>
            <a:r>
              <a:rPr lang="cs-CZ" b="0" i="0" dirty="0">
                <a:solidFill>
                  <a:srgbClr val="54595D"/>
                </a:solidFill>
                <a:effectLst/>
                <a:latin typeface="system-ui"/>
              </a:rPr>
              <a:t> | 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35" tooltip="Editace sekce: Léčba"/>
              </a:rPr>
              <a:t>editovat zdroj</a:t>
            </a:r>
            <a:r>
              <a:rPr lang="cs-CZ" b="0" i="0" dirty="0">
                <a:solidFill>
                  <a:srgbClr val="54595D"/>
                </a:solidFill>
                <a:effectLst/>
                <a:latin typeface="system-ui"/>
              </a:rPr>
              <a:t>]</a:t>
            </a:r>
            <a:endParaRPr lang="cs-CZ" b="0" i="0" dirty="0">
              <a:solidFill>
                <a:srgbClr val="212529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cs-CZ" b="1" i="0" dirty="0" err="1">
                <a:solidFill>
                  <a:srgbClr val="212529"/>
                </a:solidFill>
                <a:effectLst/>
                <a:latin typeface="system-ui"/>
              </a:rPr>
              <a:t>Dietoterapie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 (bílkoviny : tuky : sacharidy = 15 : 30 : 55, snížení tučných jídel, zvýšení příjmu vlákniny), metoda </a:t>
            </a:r>
            <a:r>
              <a:rPr lang="cs-CZ" b="0" i="0" u="none" strike="noStrike" dirty="0">
                <a:solidFill>
                  <a:srgbClr val="212529"/>
                </a:solidFill>
                <a:effectLst/>
                <a:latin typeface="system-ui"/>
                <a:hlinkClick r:id="rId36" tooltip="Přerušované hladovění v prevenci a terapii diabetu"/>
              </a:rPr>
              <a:t>přerušovaného hladovění</a:t>
            </a:r>
            <a:endParaRPr lang="cs-CZ" b="0" i="0" dirty="0">
              <a:solidFill>
                <a:srgbClr val="212529"/>
              </a:solidFill>
              <a:effectLst/>
              <a:latin typeface="system-ui"/>
            </a:endParaRP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212529"/>
                </a:solidFill>
                <a:effectLst/>
                <a:latin typeface="system-ui"/>
              </a:rPr>
              <a:t>zvýšení pohybové aktivity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212529"/>
                </a:solidFill>
                <a:effectLst/>
                <a:latin typeface="system-ui"/>
              </a:rPr>
              <a:t>behaviorální PT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212529"/>
                </a:solidFill>
                <a:effectLst/>
                <a:latin typeface="system-ui"/>
              </a:rPr>
              <a:t>farmakoterapie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: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anorektika (snižují chuť k jídlu) – katecholaminy (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Adipex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),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serotoninergní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 kombinovaná (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sibutramin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)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termogenní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 farmaka (zvyšují energetický výdej) –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Elsinorské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 prášky,</a:t>
            </a:r>
          </a:p>
          <a:p>
            <a:pPr marL="742950" lvl="1" indent="-285750" algn="l">
              <a:buFont typeface="+mj-lt"/>
              <a:buAutoNum type="arabicPeriod"/>
            </a:pP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látky ovlivňující vstřebávání tuků ve střevě (inhibice lipáz) –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orlistat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,</a:t>
            </a:r>
          </a:p>
          <a:p>
            <a:pPr algn="l">
              <a:buFont typeface="+mj-lt"/>
              <a:buAutoNum type="arabicPeriod"/>
            </a:pPr>
            <a:r>
              <a:rPr lang="cs-CZ" b="1" i="0" dirty="0">
                <a:solidFill>
                  <a:srgbClr val="212529"/>
                </a:solidFill>
                <a:effectLst/>
                <a:latin typeface="system-ui"/>
              </a:rPr>
              <a:t>chirurgická terapie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 – bandáž žaludku (snížení </a:t>
            </a:r>
            <a:r>
              <a:rPr lang="cs-CZ" b="0" i="0" dirty="0" err="1">
                <a:solidFill>
                  <a:srgbClr val="212529"/>
                </a:solidFill>
                <a:effectLst/>
                <a:latin typeface="system-ui"/>
              </a:rPr>
              <a:t>rozepětí</a:t>
            </a:r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 žaludečních stěn → útlum talamického centra).</a:t>
            </a:r>
          </a:p>
          <a:p>
            <a:pPr algn="l"/>
            <a:r>
              <a:rPr lang="cs-CZ" b="0" i="0" dirty="0">
                <a:solidFill>
                  <a:srgbClr val="212529"/>
                </a:solidFill>
                <a:effectLst/>
                <a:latin typeface="system-ui"/>
              </a:rPr>
              <a:t> </a:t>
            </a:r>
            <a:r>
              <a:rPr lang="cs-CZ" b="0" i="1" dirty="0">
                <a:solidFill>
                  <a:srgbClr val="212529"/>
                </a:solidFill>
                <a:effectLst/>
                <a:latin typeface="system-ui"/>
              </a:rPr>
              <a:t>Podrobnější informace naleznete na stránce </a:t>
            </a:r>
            <a:r>
              <a:rPr lang="cs-CZ" b="0" i="1" u="none" strike="noStrike" dirty="0">
                <a:solidFill>
                  <a:srgbClr val="212529"/>
                </a:solidFill>
                <a:effectLst/>
                <a:latin typeface="system-ui"/>
                <a:hlinkClick r:id="rId37" tooltip="Principy léčby obezity"/>
              </a:rPr>
              <a:t>Principy léčby obezity</a:t>
            </a:r>
            <a:r>
              <a:rPr lang="cs-CZ" b="0" i="1" dirty="0">
                <a:solidFill>
                  <a:srgbClr val="212529"/>
                </a:solidFill>
                <a:effectLst/>
                <a:latin typeface="system-ui"/>
              </a:rPr>
              <a:t>.</a:t>
            </a:r>
            <a:endParaRPr lang="cs-CZ" b="0" i="0" dirty="0">
              <a:solidFill>
                <a:srgbClr val="212529"/>
              </a:solidFill>
              <a:effectLst/>
              <a:latin typeface="system-ui"/>
            </a:endParaRPr>
          </a:p>
          <a:p>
            <a:endParaRPr lang="cs-CZ" sz="1800" b="0" i="0" u="none" strike="noStrike" baseline="0" dirty="0">
              <a:latin typeface="TimesNewRoman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2067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200" b="0" i="0" u="none" strike="noStrike" baseline="0" dirty="0">
                <a:latin typeface="TimesNewRoman"/>
              </a:rPr>
              <a:t>Pro hodnocení tělesné hmotnosti slouží tzv. </a:t>
            </a:r>
            <a:r>
              <a:rPr lang="cs-CZ" sz="1200" b="1" i="1" u="none" strike="noStrike" baseline="0" dirty="0">
                <a:latin typeface="TimesNewRoman,BoldItalic"/>
              </a:rPr>
              <a:t>body </a:t>
            </a:r>
            <a:r>
              <a:rPr lang="cs-CZ" sz="1200" b="1" i="1" u="none" strike="noStrike" baseline="0" dirty="0" err="1">
                <a:latin typeface="TimesNewRoman,BoldItalic"/>
              </a:rPr>
              <a:t>mass</a:t>
            </a:r>
            <a:r>
              <a:rPr lang="cs-CZ" sz="1200" b="1" i="1" u="none" strike="noStrike" baseline="0" dirty="0">
                <a:latin typeface="TimesNewRoman,BoldItalic"/>
              </a:rPr>
              <a:t> index (BMI)</a:t>
            </a:r>
            <a:r>
              <a:rPr lang="cs-CZ" sz="1200" b="0" i="0" u="none" strike="noStrike" baseline="0" dirty="0">
                <a:latin typeface="TimesNewRoman"/>
              </a:rPr>
              <a:t>. Vypočítá se: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tělesná hmotnost v kg / druhou mocninou výšky v metrech.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Normální rozmezí hodnot je 20-25, hodnota nad 25 se označuje nadváha, nad 30 pak obezita.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Dalším </a:t>
            </a:r>
            <a:r>
              <a:rPr lang="cs-CZ" sz="1200" b="0" i="0" u="none" strike="noStrike" baseline="0" dirty="0" err="1">
                <a:latin typeface="TimesNewRoman"/>
              </a:rPr>
              <a:t>kriteriem</a:t>
            </a:r>
            <a:r>
              <a:rPr lang="cs-CZ" sz="1200" b="0" i="0" u="none" strike="noStrike" baseline="0" dirty="0">
                <a:latin typeface="TimesNewRoman"/>
              </a:rPr>
              <a:t> je </a:t>
            </a:r>
            <a:r>
              <a:rPr lang="cs-CZ" sz="1200" b="1" i="1" u="none" strike="noStrike" baseline="0" dirty="0">
                <a:latin typeface="TimesNewRoman,BoldItalic"/>
              </a:rPr>
              <a:t>množství tělesného tuku </a:t>
            </a:r>
            <a:r>
              <a:rPr lang="cs-CZ" sz="1200" b="0" i="0" u="none" strike="noStrike" baseline="0" dirty="0">
                <a:latin typeface="TimesNewRoman"/>
              </a:rPr>
              <a:t>(za normální považujeme u mužů do 15–20 % a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u žen do 25 %).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27589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4246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200" b="1" i="1" u="none" strike="noStrike" baseline="0" dirty="0">
                <a:latin typeface="TimesNewRoman,BoldItalic"/>
              </a:rPr>
              <a:t>Typy obezity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Obezita se dělí na tzv. obezitu “</a:t>
            </a:r>
            <a:r>
              <a:rPr lang="cs-CZ" sz="1200" b="1" i="1" u="none" strike="noStrike" baseline="0" dirty="0">
                <a:latin typeface="TimesNewRoman,BoldItalic"/>
              </a:rPr>
              <a:t>ženského </a:t>
            </a:r>
            <a:r>
              <a:rPr lang="cs-CZ" sz="1200" b="0" i="0" u="none" strike="noStrike" baseline="0" dirty="0">
                <a:latin typeface="TimesNewRoman"/>
              </a:rPr>
              <a:t>typu” (podle soustředění tuku v oblasti boků se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označuje typ “hruška”) a „</a:t>
            </a:r>
            <a:r>
              <a:rPr lang="cs-CZ" sz="1200" b="1" i="1" u="none" strike="noStrike" baseline="0" dirty="0">
                <a:latin typeface="TimesNewRoman,BoldItalic"/>
              </a:rPr>
              <a:t>mužského </a:t>
            </a:r>
            <a:r>
              <a:rPr lang="cs-CZ" sz="1200" b="0" i="0" u="none" strike="noStrike" baseline="0" dirty="0">
                <a:latin typeface="TimesNewRoman"/>
              </a:rPr>
              <a:t>typu“, při níž je tuk soustředěn především v oblasti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břicha (typ „jablko“), přičemž se jedná zejména o tuk viscerální (útrobní). Mužský typ bývá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spojen s negativními metabolickými změnami, které patří k rizikovým faktorům vzniku</a:t>
            </a:r>
          </a:p>
          <a:p>
            <a:pPr algn="l"/>
            <a:r>
              <a:rPr lang="cs-CZ" sz="1200" b="0" i="0" u="none" strike="noStrike" baseline="0" dirty="0">
                <a:latin typeface="TimesNewRoman"/>
              </a:rPr>
              <a:t>aterosklerózy.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65798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Patogeneze</a:t>
            </a:r>
            <a:endParaRPr lang="cs-CZ" sz="1200" b="0" i="0" dirty="0">
              <a:solidFill>
                <a:srgbClr val="54595D"/>
              </a:solidFill>
              <a:effectLst/>
              <a:latin typeface="system-ui"/>
            </a:endParaRPr>
          </a:p>
          <a:p>
            <a:pPr algn="l"/>
            <a:r>
              <a:rPr lang="cs-CZ" sz="1200" dirty="0"/>
              <a:t>Porucha </a:t>
            </a:r>
            <a:r>
              <a:rPr lang="cs-CZ" sz="1200" u="none" strike="noStrike" dirty="0" err="1">
                <a:solidFill>
                  <a:srgbClr val="DD3333"/>
                </a:solidFill>
                <a:effectLst/>
                <a:hlinkClick r:id="rId3" tooltip="Lipogeneze (stránka neexistuje)"/>
              </a:rPr>
              <a:t>lipogeneze</a:t>
            </a:r>
            <a:r>
              <a:rPr lang="cs-CZ" sz="1200" dirty="0"/>
              <a:t> a </a:t>
            </a:r>
            <a:r>
              <a:rPr lang="cs-CZ" sz="1200" u="none" strike="noStrike" dirty="0" err="1">
                <a:effectLst/>
                <a:hlinkClick r:id="rId4" tooltip="Lipolýza"/>
              </a:rPr>
              <a:t>lipolýzy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system-ui"/>
              </a:rPr>
              <a:t>Převaha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 anabolických dějů nad katabolickými.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dirty="0" err="1">
                <a:solidFill>
                  <a:srgbClr val="212529"/>
                </a:solidFill>
                <a:effectLst/>
                <a:latin typeface="system-ui"/>
              </a:rPr>
              <a:t>lipogeneze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 – zvýšený přesun </a:t>
            </a:r>
            <a:r>
              <a:rPr lang="cs-CZ" sz="1200" b="0" i="0" u="none" strike="noStrike" dirty="0">
                <a:solidFill>
                  <a:srgbClr val="212529"/>
                </a:solidFill>
                <a:effectLst/>
                <a:latin typeface="system-ui"/>
                <a:hlinkClick r:id="rId5" tooltip="TAG"/>
              </a:rPr>
              <a:t>TAG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 z krve do adipocytů aktivací </a:t>
            </a:r>
            <a:r>
              <a:rPr lang="cs-CZ" sz="1200" b="1" i="0" dirty="0">
                <a:solidFill>
                  <a:srgbClr val="212529"/>
                </a:solidFill>
                <a:effectLst/>
                <a:latin typeface="system-ui"/>
              </a:rPr>
              <a:t>lipoproteinové lipázy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 (</a:t>
            </a:r>
            <a:r>
              <a:rPr lang="cs-CZ" sz="1200" b="0" i="0" u="none" strike="noStrike" dirty="0">
                <a:solidFill>
                  <a:srgbClr val="DD3333"/>
                </a:solidFill>
                <a:effectLst/>
                <a:latin typeface="system-ui"/>
                <a:hlinkClick r:id="rId6" tooltip="LPL (stránka neexistuje)"/>
              </a:rPr>
              <a:t>LPL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) inzulinem, kortikoidy, pohlavními hormony.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u="none" strike="noStrike" dirty="0">
                <a:solidFill>
                  <a:srgbClr val="212529"/>
                </a:solidFill>
                <a:effectLst/>
                <a:latin typeface="system-ui"/>
                <a:hlinkClick r:id="rId4" tooltip="Lipolýza"/>
              </a:rPr>
              <a:t>lipolýza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 – štěpení TAG v adipocytech </a:t>
            </a:r>
            <a:r>
              <a:rPr lang="cs-CZ" sz="1200" b="1" i="0" dirty="0">
                <a:solidFill>
                  <a:srgbClr val="212529"/>
                </a:solidFill>
                <a:effectLst/>
                <a:latin typeface="system-ui"/>
              </a:rPr>
              <a:t>hormon-sensitivní lipázou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 (HSL), aktivují ji </a:t>
            </a:r>
            <a:r>
              <a:rPr lang="cs-CZ" sz="1200" b="0" i="0" u="none" strike="noStrike" dirty="0">
                <a:solidFill>
                  <a:srgbClr val="212529"/>
                </a:solidFill>
                <a:effectLst/>
                <a:latin typeface="system-ui"/>
                <a:hlinkClick r:id="rId7" tooltip="Katecholaminy"/>
              </a:rPr>
              <a:t>katecholaminy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 a </a:t>
            </a:r>
            <a:r>
              <a:rPr lang="cs-CZ" sz="1200" b="0" i="0" u="none" strike="noStrike" dirty="0">
                <a:solidFill>
                  <a:srgbClr val="212529"/>
                </a:solidFill>
                <a:effectLst/>
                <a:latin typeface="system-ui"/>
                <a:hlinkClick r:id="rId8" tooltip="Růstový hormon"/>
              </a:rPr>
              <a:t>STH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.</a:t>
            </a:r>
          </a:p>
          <a:p>
            <a:pPr algn="l"/>
            <a:r>
              <a:rPr lang="cs-CZ" sz="1200" dirty="0"/>
              <a:t>Hormony tukové </a:t>
            </a:r>
            <a:r>
              <a:rPr lang="cs-CZ" sz="1200" dirty="0" err="1"/>
              <a:t>tkáně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system-ui"/>
              </a:rPr>
              <a:t>Podle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 vztahu k </a:t>
            </a:r>
            <a:r>
              <a:rPr lang="cs-CZ" sz="1200" b="0" i="0" u="none" strike="noStrike" dirty="0">
                <a:solidFill>
                  <a:srgbClr val="212529"/>
                </a:solidFill>
                <a:effectLst/>
                <a:latin typeface="system-ui"/>
                <a:hlinkClick r:id="rId9" tooltip="Inzulin"/>
              </a:rPr>
              <a:t>inzulinu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 je můžeme rozdělit na dvě skupiny: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Zvyšující </a:t>
            </a:r>
            <a:r>
              <a:rPr lang="cs-CZ" sz="1200" b="0" i="0" u="none" strike="noStrike" dirty="0" err="1">
                <a:solidFill>
                  <a:srgbClr val="212529"/>
                </a:solidFill>
                <a:effectLst/>
                <a:latin typeface="system-ui"/>
                <a:hlinkClick r:id="rId10" tooltip="Inzulinorezistence"/>
              </a:rPr>
              <a:t>inzulinorezistenci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 – </a:t>
            </a:r>
            <a:r>
              <a:rPr lang="cs-CZ" sz="1200" b="0" i="0" u="none" strike="noStrike" dirty="0">
                <a:solidFill>
                  <a:srgbClr val="212529"/>
                </a:solidFill>
                <a:effectLst/>
                <a:latin typeface="system-ui"/>
                <a:hlinkClick r:id="rId11" tooltip="TNF"/>
              </a:rPr>
              <a:t>TNF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sz="1200" b="0" i="0" u="none" strike="noStrike" dirty="0" err="1">
                <a:solidFill>
                  <a:srgbClr val="212529"/>
                </a:solidFill>
                <a:effectLst/>
                <a:latin typeface="system-ui"/>
                <a:hlinkClick r:id="rId12" tooltip="Hormony tukové tkáně"/>
              </a:rPr>
              <a:t>resistin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Snižující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system-ui"/>
              </a:rPr>
              <a:t>inzulinorezistenci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 – </a:t>
            </a:r>
            <a:r>
              <a:rPr lang="cs-CZ" sz="1200" b="0" i="0" u="none" strike="noStrike" dirty="0" err="1">
                <a:solidFill>
                  <a:srgbClr val="212529"/>
                </a:solidFill>
                <a:effectLst/>
                <a:latin typeface="system-ui"/>
                <a:hlinkClick r:id="rId12" tooltip="Hormony tukové tkáně"/>
              </a:rPr>
              <a:t>adiponektin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, </a:t>
            </a:r>
            <a:r>
              <a:rPr lang="cs-CZ" sz="1200" b="0" i="0" u="none" strike="noStrike" dirty="0" err="1">
                <a:solidFill>
                  <a:srgbClr val="212529"/>
                </a:solidFill>
                <a:effectLst/>
                <a:latin typeface="system-ui"/>
                <a:hlinkClick r:id="rId12" tooltip="Hormony tukové tkáně"/>
              </a:rPr>
              <a:t>leptin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.</a:t>
            </a:r>
          </a:p>
          <a:p>
            <a:pPr algn="l"/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Kromě těchto hormonů se také uplatňují jiné, které působí na různá nervová centra (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system-ui"/>
              </a:rPr>
              <a:t>orexin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).</a:t>
            </a:r>
          </a:p>
          <a:p>
            <a:pPr algn="l"/>
            <a:r>
              <a:rPr lang="cs-CZ" sz="1200" u="none" strike="noStrike" dirty="0">
                <a:effectLst/>
                <a:hlinkClick r:id="rId13" tooltip="Metabolický syndrom a inzulínová rezistence"/>
              </a:rPr>
              <a:t>Metabolický (</a:t>
            </a:r>
            <a:r>
              <a:rPr lang="cs-CZ" sz="1200" u="none" strike="noStrike" dirty="0" err="1">
                <a:effectLst/>
                <a:hlinkClick r:id="rId13" tooltip="Metabolický syndrom a inzulínová rezistence"/>
              </a:rPr>
              <a:t>Reavenův</a:t>
            </a:r>
            <a:r>
              <a:rPr lang="cs-CZ" sz="1200" u="none" strike="noStrike" dirty="0">
                <a:effectLst/>
                <a:hlinkClick r:id="rId13" tooltip="Metabolický syndrom a inzulínová rezistence"/>
              </a:rPr>
              <a:t>) </a:t>
            </a:r>
            <a:r>
              <a:rPr lang="cs-CZ" sz="1200" u="none" strike="noStrike" dirty="0" err="1">
                <a:effectLst/>
                <a:hlinkClick r:id="rId13" tooltip="Metabolický syndrom a inzulínová rezistence"/>
              </a:rPr>
              <a:t>syndrom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system-ui"/>
              </a:rPr>
              <a:t>Je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 to soubor nemocí, které se často vyskytují společně a jsou nejčastěji komplikací abdominální obezity.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system-ui"/>
              </a:rPr>
              <a:t>Raven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 mezi ně zařadil tyto složky: </a:t>
            </a:r>
            <a:r>
              <a:rPr lang="cs-CZ" sz="1200" b="0" i="0" dirty="0" err="1">
                <a:solidFill>
                  <a:srgbClr val="212529"/>
                </a:solidFill>
                <a:effectLst/>
                <a:latin typeface="system-ui"/>
              </a:rPr>
              <a:t>Inzulinorezistence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 s hyperinzulinismem (</a:t>
            </a:r>
            <a:r>
              <a:rPr lang="cs-CZ" sz="1200" b="0" i="0" u="none" strike="noStrike" dirty="0">
                <a:solidFill>
                  <a:srgbClr val="212529"/>
                </a:solidFill>
                <a:effectLst/>
                <a:latin typeface="system-ui"/>
                <a:hlinkClick r:id="rId14" tooltip="Diabetes mellitus 2. typu (endokrinologie)"/>
              </a:rPr>
              <a:t>diabetes </a:t>
            </a:r>
            <a:r>
              <a:rPr lang="cs-CZ" sz="1200" b="0" i="0" u="none" strike="noStrike" dirty="0" err="1">
                <a:solidFill>
                  <a:srgbClr val="212529"/>
                </a:solidFill>
                <a:effectLst/>
                <a:latin typeface="system-ui"/>
                <a:hlinkClick r:id="rId14" tooltip="Diabetes mellitus 2. typu (endokrinologie)"/>
              </a:rPr>
              <a:t>mellitus</a:t>
            </a:r>
            <a:r>
              <a:rPr lang="cs-CZ" sz="1200" b="0" i="0" u="none" strike="noStrike" dirty="0">
                <a:solidFill>
                  <a:srgbClr val="212529"/>
                </a:solidFill>
                <a:effectLst/>
                <a:latin typeface="system-ui"/>
                <a:hlinkClick r:id="rId14" tooltip="Diabetes mellitus 2. typu (endokrinologie)"/>
              </a:rPr>
              <a:t> druhého typu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), </a:t>
            </a:r>
            <a:r>
              <a:rPr lang="cs-CZ" sz="1200" b="0" i="0" u="none" strike="noStrike" dirty="0">
                <a:solidFill>
                  <a:srgbClr val="212529"/>
                </a:solidFill>
                <a:effectLst/>
                <a:latin typeface="system-ui"/>
                <a:hlinkClick r:id="rId15" tooltip="Hypertenze"/>
              </a:rPr>
              <a:t>hypertenze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, zvýšené TAG, nižší </a:t>
            </a:r>
            <a:r>
              <a:rPr lang="cs-CZ" sz="1200" b="0" i="0" u="none" strike="noStrike" dirty="0">
                <a:solidFill>
                  <a:srgbClr val="212529"/>
                </a:solidFill>
                <a:effectLst/>
                <a:latin typeface="system-ui"/>
                <a:hlinkClick r:id="rId16" tooltip="HDL"/>
              </a:rPr>
              <a:t>HDL</a:t>
            </a:r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.</a:t>
            </a:r>
          </a:p>
          <a:p>
            <a:pPr algn="l"/>
            <a:r>
              <a:rPr lang="cs-CZ" sz="1200" b="0" i="0" dirty="0">
                <a:solidFill>
                  <a:srgbClr val="212529"/>
                </a:solidFill>
                <a:effectLst/>
                <a:latin typeface="system-ui"/>
              </a:rPr>
              <a:t>Nověji se do klasifikace počítá i obvod pasu jako ukazatel abdominální obezity − nad 94 cm u mužů a nad 80 cm u žen.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B9FBCF-5420-4ED4-BD2A-0D63AF8B7D0E}" type="slidenum">
              <a:rPr lang="cs-CZ" smtClean="0"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18323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C5A9-489A-4645-83F2-6511ECC7DEBD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4CC7-8AC7-44DE-900C-478C5135B2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15600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C5A9-489A-4645-83F2-6511ECC7DEBD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4CC7-8AC7-44DE-900C-478C5135B2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0939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C5A9-489A-4645-83F2-6511ECC7DEBD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4CC7-8AC7-44DE-900C-478C5135B2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9528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C5A9-489A-4645-83F2-6511ECC7DEBD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4CC7-8AC7-44DE-900C-478C5135B2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25623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C5A9-489A-4645-83F2-6511ECC7DEBD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4CC7-8AC7-44DE-900C-478C5135B2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94700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C5A9-489A-4645-83F2-6511ECC7DEBD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4CC7-8AC7-44DE-900C-478C5135B2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8290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C5A9-489A-4645-83F2-6511ECC7DEBD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4CC7-8AC7-44DE-900C-478C5135B2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169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C5A9-489A-4645-83F2-6511ECC7DEBD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4CC7-8AC7-44DE-900C-478C5135B2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4798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C5A9-489A-4645-83F2-6511ECC7DEBD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4CC7-8AC7-44DE-900C-478C5135B2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81686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C5A9-489A-4645-83F2-6511ECC7DEBD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4CC7-8AC7-44DE-900C-478C5135B2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41803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31C5A9-489A-4645-83F2-6511ECC7DEBD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664CC7-8AC7-44DE-900C-478C5135B2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83545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31C5A9-489A-4645-83F2-6511ECC7DEBD}" type="datetimeFigureOut">
              <a:rPr lang="cs-CZ" smtClean="0"/>
              <a:t>14.11.2023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664CC7-8AC7-44DE-900C-478C5135B289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521155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sv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hyperlink" Target="http://images.google.com/imgres?imgurl=http://www.emedhome.com/docs/sc.jpg&amp;imgrefurl=http://www.emedhome.com/features_article.cfm&amp;h=250&amp;w=196&amp;sz=10&amp;tbnid=2a8JAZoXJdEJ:&amp;tbnh=105&amp;tbnw=83&amp;start=354&amp;prev=/images%3Fq%3Dhemoglobin%26start%3D340%26hl%3Den%26lr%3D%26sa%3DN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5" Type="http://schemas.openxmlformats.org/officeDocument/2006/relationships/image" Target="../media/image74.jpeg"/><Relationship Id="rId4" Type="http://schemas.openxmlformats.org/officeDocument/2006/relationships/image" Target="../media/image73.jpeg"/><Relationship Id="rId9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841AA5-70A8-760F-E938-D2518B0FA40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Patogeneze metabolických onemocnění</a:t>
            </a:r>
            <a:br>
              <a:rPr lang="cs-CZ" dirty="0"/>
            </a:br>
            <a:r>
              <a:rPr lang="cs-CZ" dirty="0"/>
              <a:t>- poruchy metabolizmu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7F8F628-A5A9-4011-FB7F-CD09DCF6A1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39975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Mgr. Simona Holotová</a:t>
            </a:r>
          </a:p>
          <a:p>
            <a:r>
              <a:rPr lang="cs-CZ" dirty="0"/>
              <a:t>E3230 Patofyziologie člověka</a:t>
            </a:r>
          </a:p>
          <a:p>
            <a:r>
              <a:rPr lang="cs-CZ" b="0" i="0" dirty="0">
                <a:solidFill>
                  <a:srgbClr val="029123"/>
                </a:solidFill>
                <a:effectLst/>
                <a:latin typeface="Roboto" panose="02000000000000000000" pitchFamily="2" charset="0"/>
              </a:rPr>
              <a:t>E3230 Patofyziologie člověka</a:t>
            </a:r>
          </a:p>
          <a:p>
            <a:r>
              <a:rPr lang="cs-CZ" dirty="0"/>
              <a:t>Podzim 2023</a:t>
            </a:r>
          </a:p>
        </p:txBody>
      </p:sp>
    </p:spTree>
    <p:extLst>
      <p:ext uri="{BB962C8B-B14F-4D97-AF65-F5344CB8AC3E}">
        <p14:creationId xmlns:p14="http://schemas.microsoft.com/office/powerpoint/2010/main" val="1058397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E1D421-B3C4-6793-0F04-A9C16E84E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06875"/>
          </a:xfrm>
        </p:spPr>
        <p:txBody>
          <a:bodyPr>
            <a:normAutofit/>
          </a:bodyPr>
          <a:lstStyle/>
          <a:p>
            <a:pPr algn="ctr"/>
            <a:r>
              <a:rPr lang="cs-CZ" u="sng" dirty="0">
                <a:solidFill>
                  <a:srgbClr val="92D050"/>
                </a:solidFill>
              </a:rPr>
              <a:t>Poruchy kvantitativního a kvalitativního složení potravy</a:t>
            </a:r>
            <a:br>
              <a:rPr lang="cs-CZ" u="sng" dirty="0">
                <a:solidFill>
                  <a:srgbClr val="92D050"/>
                </a:solidFill>
              </a:rPr>
            </a:br>
            <a:br>
              <a:rPr lang="cs-CZ" u="sng" dirty="0">
                <a:solidFill>
                  <a:srgbClr val="92D050"/>
                </a:solidFill>
              </a:rPr>
            </a:br>
            <a:r>
              <a:rPr lang="cs-CZ" dirty="0"/>
              <a:t>- čeho je z epidemiologického hlediska ve světě víc?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EB90038-05C3-BABB-58AA-5DF468B712DB}"/>
              </a:ext>
            </a:extLst>
          </p:cNvPr>
          <p:cNvSpPr txBox="1"/>
          <p:nvPr/>
        </p:nvSpPr>
        <p:spPr>
          <a:xfrm>
            <a:off x="2242939" y="5037764"/>
            <a:ext cx="1828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latin typeface="+mj-lt"/>
                <a:ea typeface="+mj-ea"/>
                <a:cs typeface="+mj-cs"/>
              </a:rPr>
              <a:t>obezity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D9A18FB-AF6A-0F88-54BD-F8B549F84877}"/>
              </a:ext>
            </a:extLst>
          </p:cNvPr>
          <p:cNvSpPr txBox="1"/>
          <p:nvPr/>
        </p:nvSpPr>
        <p:spPr>
          <a:xfrm>
            <a:off x="7811228" y="5037763"/>
            <a:ext cx="24107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latin typeface="+mj-lt"/>
                <a:ea typeface="+mj-ea"/>
                <a:cs typeface="+mj-cs"/>
              </a:rPr>
              <a:t>podvýživy</a:t>
            </a:r>
          </a:p>
        </p:txBody>
      </p:sp>
    </p:spTree>
    <p:extLst>
      <p:ext uri="{BB962C8B-B14F-4D97-AF65-F5344CB8AC3E}">
        <p14:creationId xmlns:p14="http://schemas.microsoft.com/office/powerpoint/2010/main" val="30936179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E1D421-B3C4-6793-0F04-A9C16E84E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06875"/>
          </a:xfrm>
        </p:spPr>
        <p:txBody>
          <a:bodyPr>
            <a:normAutofit/>
          </a:bodyPr>
          <a:lstStyle/>
          <a:p>
            <a:pPr algn="ctr"/>
            <a:r>
              <a:rPr lang="cs-CZ" u="sng" dirty="0">
                <a:solidFill>
                  <a:srgbClr val="92D050"/>
                </a:solidFill>
              </a:rPr>
              <a:t>Poruchy kvantitativního a kvalitativního složení potravy</a:t>
            </a:r>
            <a:br>
              <a:rPr lang="cs-CZ" u="sng" dirty="0">
                <a:solidFill>
                  <a:srgbClr val="92D050"/>
                </a:solidFill>
              </a:rPr>
            </a:br>
            <a:br>
              <a:rPr lang="cs-CZ" u="sng" dirty="0">
                <a:solidFill>
                  <a:srgbClr val="92D050"/>
                </a:solidFill>
              </a:rPr>
            </a:br>
            <a:r>
              <a:rPr lang="cs-CZ" dirty="0"/>
              <a:t>- čeho je z epidemiologického hlediska ve světě víc?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9EB90038-05C3-BABB-58AA-5DF468B712DB}"/>
              </a:ext>
            </a:extLst>
          </p:cNvPr>
          <p:cNvSpPr txBox="1"/>
          <p:nvPr/>
        </p:nvSpPr>
        <p:spPr>
          <a:xfrm>
            <a:off x="2242939" y="5037764"/>
            <a:ext cx="18286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latin typeface="+mj-lt"/>
                <a:ea typeface="+mj-ea"/>
                <a:cs typeface="+mj-cs"/>
              </a:rPr>
              <a:t>obezity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D9A18FB-AF6A-0F88-54BD-F8B549F84877}"/>
              </a:ext>
            </a:extLst>
          </p:cNvPr>
          <p:cNvSpPr txBox="1"/>
          <p:nvPr/>
        </p:nvSpPr>
        <p:spPr>
          <a:xfrm>
            <a:off x="7811228" y="5037763"/>
            <a:ext cx="241078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4400" dirty="0">
                <a:latin typeface="+mj-lt"/>
                <a:ea typeface="+mj-ea"/>
                <a:cs typeface="+mj-cs"/>
              </a:rPr>
              <a:t>podvýživy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78B82192-DD1D-D30E-48E7-4D7F9240EDE5}"/>
              </a:ext>
            </a:extLst>
          </p:cNvPr>
          <p:cNvSpPr/>
          <p:nvPr/>
        </p:nvSpPr>
        <p:spPr>
          <a:xfrm>
            <a:off x="1692322" y="4572000"/>
            <a:ext cx="2866030" cy="1678675"/>
          </a:xfrm>
          <a:custGeom>
            <a:avLst/>
            <a:gdLst>
              <a:gd name="connsiteX0" fmla="*/ 0 w 2866030"/>
              <a:gd name="connsiteY0" fmla="*/ 839338 h 1678675"/>
              <a:gd name="connsiteX1" fmla="*/ 1433015 w 2866030"/>
              <a:gd name="connsiteY1" fmla="*/ 0 h 1678675"/>
              <a:gd name="connsiteX2" fmla="*/ 2866030 w 2866030"/>
              <a:gd name="connsiteY2" fmla="*/ 839338 h 1678675"/>
              <a:gd name="connsiteX3" fmla="*/ 1433015 w 2866030"/>
              <a:gd name="connsiteY3" fmla="*/ 1678676 h 1678675"/>
              <a:gd name="connsiteX4" fmla="*/ 0 w 2866030"/>
              <a:gd name="connsiteY4" fmla="*/ 839338 h 1678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66030" h="1678675" extrusionOk="0">
                <a:moveTo>
                  <a:pt x="0" y="839338"/>
                </a:moveTo>
                <a:cubicBezTo>
                  <a:pt x="-105283" y="310843"/>
                  <a:pt x="515731" y="47234"/>
                  <a:pt x="1433015" y="0"/>
                </a:cubicBezTo>
                <a:cubicBezTo>
                  <a:pt x="2249392" y="5252"/>
                  <a:pt x="2791710" y="378147"/>
                  <a:pt x="2866030" y="839338"/>
                </a:cubicBezTo>
                <a:cubicBezTo>
                  <a:pt x="2734180" y="1431651"/>
                  <a:pt x="2217364" y="1717826"/>
                  <a:pt x="1433015" y="1678676"/>
                </a:cubicBezTo>
                <a:cubicBezTo>
                  <a:pt x="576659" y="1643154"/>
                  <a:pt x="60963" y="1332021"/>
                  <a:pt x="0" y="839338"/>
                </a:cubicBezTo>
                <a:close/>
              </a:path>
            </a:pathLst>
          </a:custGeom>
          <a:noFill/>
          <a:ln w="60325" cmpd="sng">
            <a:solidFill>
              <a:srgbClr val="FF0000">
                <a:alpha val="68000"/>
              </a:srgb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59200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1B11C5-3C7A-3B97-A7AD-A7CD3CE51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u="sng" dirty="0">
                <a:solidFill>
                  <a:srgbClr val="92D050"/>
                </a:solidFill>
              </a:rPr>
              <a:t>Obezita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8AFD77-1F4A-2056-33AD-DB1EED284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924" y="1883682"/>
            <a:ext cx="5700713" cy="4351338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Def. - syndrom charakterizovaný nadměrnou kumulací energetických zásob ve formě tělesného tuku</a:t>
            </a:r>
          </a:p>
          <a:p>
            <a:r>
              <a:rPr lang="pl-PL" dirty="0"/>
              <a:t>Obezita tedy znamená zmnožení tukové tkáně</a:t>
            </a:r>
          </a:p>
          <a:p>
            <a:r>
              <a:rPr lang="pl-PL" dirty="0"/>
              <a:t>V ČR trpí různou mírou obezity asi 30 % obyvatel</a:t>
            </a:r>
          </a:p>
          <a:p>
            <a:r>
              <a:rPr lang="pl-PL" dirty="0"/>
              <a:t>Spůsoby diagnostiky</a:t>
            </a:r>
          </a:p>
          <a:p>
            <a:r>
              <a:rPr lang="pl-PL" dirty="0"/>
              <a:t>Skrytá obezita</a:t>
            </a:r>
          </a:p>
          <a:p>
            <a:r>
              <a:rPr lang="pl-PL" dirty="0"/>
              <a:t>Důvody vzniku</a:t>
            </a:r>
          </a:p>
          <a:p>
            <a:r>
              <a:rPr lang="pl-PL" dirty="0"/>
              <a:t>Přesahy (proč nás zajímá?)</a:t>
            </a:r>
          </a:p>
          <a:p>
            <a:endParaRPr lang="cs-CZ" dirty="0"/>
          </a:p>
        </p:txBody>
      </p:sp>
      <p:pic>
        <p:nvPicPr>
          <p:cNvPr id="1026" name="Picture 2" descr="A model of the interplay between environmental/genetic factors and... |  Download Scientific Diagram">
            <a:extLst>
              <a:ext uri="{FF2B5EF4-FFF2-40B4-BE49-F238E27FC236}">
                <a16:creationId xmlns:a16="http://schemas.microsoft.com/office/drawing/2014/main" id="{58DE705D-464B-F9C7-6D3D-635A56A74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8" y="913039"/>
            <a:ext cx="5848169" cy="5031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30566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omedicines | Free Full-Text | Epigenetic Mechanisms of  Endocrine-Disrupting Chemicals in Obesity">
            <a:extLst>
              <a:ext uri="{FF2B5EF4-FFF2-40B4-BE49-F238E27FC236}">
                <a16:creationId xmlns:a16="http://schemas.microsoft.com/office/drawing/2014/main" id="{6BBEEDD2-3257-72D8-F531-016E85A601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30" y="0"/>
            <a:ext cx="1225725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89798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Picture 2" descr="http://www.genengnews.com/media/images/GENHighlight/Aug5_2011_1515865_GuyMeasuringStomach_TakedaAmylinShelveObesityDrug12825452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73815" y="4968361"/>
            <a:ext cx="2690057" cy="1797599"/>
          </a:xfrm>
          <a:prstGeom prst="rect">
            <a:avLst/>
          </a:prstGeom>
          <a:noFill/>
          <a:ln w="25400">
            <a:solidFill>
              <a:srgbClr val="CC0099"/>
            </a:solidFill>
            <a:miter lim="800000"/>
            <a:headEnd/>
            <a:tailEnd/>
          </a:ln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798285" y="1074057"/>
            <a:ext cx="11265587" cy="5551760"/>
          </a:xfrm>
          <a:noFill/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b="1" dirty="0">
                <a:cs typeface="Times New Roman" pitchFamily="18" charset="0"/>
              </a:rPr>
              <a:t> BMI (Body </a:t>
            </a:r>
            <a:r>
              <a:rPr lang="cs-CZ" b="1" dirty="0" err="1">
                <a:cs typeface="Times New Roman" pitchFamily="18" charset="0"/>
              </a:rPr>
              <a:t>Mass</a:t>
            </a:r>
            <a:r>
              <a:rPr lang="cs-CZ" b="1" dirty="0">
                <a:cs typeface="Times New Roman" pitchFamily="18" charset="0"/>
              </a:rPr>
              <a:t> Index)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cs typeface="Times New Roman" pitchFamily="18" charset="0"/>
              </a:rPr>
              <a:t>= </a:t>
            </a:r>
            <a:r>
              <a:rPr lang="cs-CZ" b="1">
                <a:cs typeface="Times New Roman" pitchFamily="18" charset="0"/>
              </a:rPr>
              <a:t>tělesná váha [kg</a:t>
            </a:r>
            <a:r>
              <a:rPr lang="cs-CZ" b="1" dirty="0">
                <a:cs typeface="Times New Roman" pitchFamily="18" charset="0"/>
              </a:rPr>
              <a:t>]</a:t>
            </a:r>
            <a:r>
              <a:rPr lang="cs-CZ" b="1">
                <a:cs typeface="Times New Roman" pitchFamily="18" charset="0"/>
              </a:rPr>
              <a:t> </a:t>
            </a:r>
            <a:r>
              <a:rPr lang="cs-CZ" b="1" dirty="0">
                <a:cs typeface="Times New Roman" pitchFamily="18" charset="0"/>
              </a:rPr>
              <a:t>/ tělesná výška^2 [m] (u dospělých)</a:t>
            </a:r>
          </a:p>
          <a:p>
            <a:r>
              <a:rPr lang="cs-CZ" sz="2400" dirty="0">
                <a:cs typeface="Times New Roman" pitchFamily="18" charset="0"/>
              </a:rPr>
              <a:t>Percentilové grafy BMI u dětí (do skupiny dětí s nadváhou řadíme ty, které se řadí k 90. ​​percentilům a za obézní ty, které se řadí hmotností nad 97. percentil)</a:t>
            </a:r>
          </a:p>
          <a:p>
            <a:r>
              <a:rPr lang="cs-CZ" sz="2400" dirty="0">
                <a:cs typeface="Times New Roman" pitchFamily="18" charset="0"/>
              </a:rPr>
              <a:t>Nadváha: muži tuk &gt; 20 % ,</a:t>
            </a:r>
          </a:p>
          <a:p>
            <a:pPr marL="0" indent="0">
              <a:buNone/>
            </a:pPr>
            <a:r>
              <a:rPr lang="cs-CZ" sz="2400" dirty="0">
                <a:cs typeface="Times New Roman" pitchFamily="18" charset="0"/>
              </a:rPr>
              <a:t>                      ženy tuk &gt; 25%.</a:t>
            </a:r>
          </a:p>
          <a:p>
            <a:r>
              <a:rPr lang="cs-CZ" sz="2400" dirty="0">
                <a:cs typeface="Times New Roman" pitchFamily="18" charset="0"/>
              </a:rPr>
              <a:t>Obezita: muži tuk &gt; 25 %,</a:t>
            </a:r>
          </a:p>
          <a:p>
            <a:pPr marL="0" indent="0">
              <a:buNone/>
            </a:pPr>
            <a:r>
              <a:rPr lang="cs-CZ" sz="2400" dirty="0">
                <a:cs typeface="Times New Roman" pitchFamily="18" charset="0"/>
              </a:rPr>
              <a:t>                    ženy tuk &gt; 30 % celkové tělesné hmotnosti.</a:t>
            </a:r>
          </a:p>
          <a:p>
            <a:pPr>
              <a:lnSpc>
                <a:spcPct val="90000"/>
              </a:lnSpc>
              <a:buNone/>
            </a:pPr>
            <a:r>
              <a:rPr lang="cs-CZ" sz="800" b="1" dirty="0">
                <a:cs typeface="Times New Roman" pitchFamily="18" charset="0"/>
              </a:rPr>
              <a:t> 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b="1" dirty="0">
                <a:cs typeface="Times New Roman" pitchFamily="18" charset="0"/>
              </a:rPr>
              <a:t> Obvodu pásu (WC, </a:t>
            </a:r>
            <a:r>
              <a:rPr lang="cs-CZ" b="1" dirty="0" err="1">
                <a:cs typeface="Times New Roman" pitchFamily="18" charset="0"/>
              </a:rPr>
              <a:t>Waist</a:t>
            </a:r>
            <a:r>
              <a:rPr lang="cs-CZ" b="1" dirty="0">
                <a:cs typeface="Times New Roman" pitchFamily="18" charset="0"/>
              </a:rPr>
              <a:t> </a:t>
            </a:r>
            <a:r>
              <a:rPr lang="cs-CZ" b="1" dirty="0" err="1">
                <a:cs typeface="Times New Roman" pitchFamily="18" charset="0"/>
              </a:rPr>
              <a:t>Circumference</a:t>
            </a:r>
            <a:r>
              <a:rPr lang="cs-CZ" b="1" dirty="0">
                <a:cs typeface="Times New Roman" pitchFamily="18" charset="0"/>
              </a:rPr>
              <a:t>)</a:t>
            </a:r>
          </a:p>
          <a:p>
            <a:pPr>
              <a:lnSpc>
                <a:spcPct val="90000"/>
              </a:lnSpc>
              <a:buNone/>
            </a:pPr>
            <a:r>
              <a:rPr lang="cs-CZ" sz="900" b="1" dirty="0">
                <a:cs typeface="Times New Roman" pitchFamily="18" charset="0"/>
              </a:rPr>
              <a:t>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1" dirty="0">
                <a:cs typeface="Times New Roman" pitchFamily="18" charset="0"/>
              </a:rPr>
              <a:t> Poměr pasu a boků (WHR, </a:t>
            </a:r>
            <a:r>
              <a:rPr lang="cs-CZ" b="1" dirty="0" err="1">
                <a:cs typeface="Times New Roman" pitchFamily="18" charset="0"/>
              </a:rPr>
              <a:t>Waist</a:t>
            </a:r>
            <a:r>
              <a:rPr lang="cs-CZ" b="1" dirty="0">
                <a:cs typeface="Times New Roman" pitchFamily="18" charset="0"/>
              </a:rPr>
              <a:t>-Hip Ratio)</a:t>
            </a:r>
          </a:p>
          <a:p>
            <a:r>
              <a:rPr lang="cs-CZ" sz="2400" dirty="0">
                <a:cs typeface="Times New Roman" pitchFamily="18" charset="0"/>
              </a:rPr>
              <a:t>WHR = obvod pasu/ obvod boků</a:t>
            </a:r>
          </a:p>
          <a:p>
            <a:r>
              <a:rPr lang="cs-CZ" sz="2400" dirty="0">
                <a:cs typeface="Times New Roman" pitchFamily="18" charset="0"/>
              </a:rPr>
              <a:t>normální hodnoty u žen jsou do 0,83 a u mužů 0,96</a:t>
            </a:r>
          </a:p>
          <a:p>
            <a:r>
              <a:rPr lang="cs-CZ" sz="2400" dirty="0">
                <a:cs typeface="Times New Roman" pitchFamily="18" charset="0"/>
              </a:rPr>
              <a:t>zvýšené riziko je při vyšším než 0,84 u žen a 0,97 u mužů.</a:t>
            </a:r>
            <a:endParaRPr lang="cs-CZ" sz="2000" dirty="0"/>
          </a:p>
        </p:txBody>
      </p:sp>
      <p:sp>
        <p:nvSpPr>
          <p:cNvPr id="4" name="BlokTextu 3"/>
          <p:cNvSpPr txBox="1"/>
          <p:nvPr/>
        </p:nvSpPr>
        <p:spPr>
          <a:xfrm>
            <a:off x="449943" y="232183"/>
            <a:ext cx="11509827" cy="7017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sk-SK" sz="4400" u="sng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Morfologické </a:t>
            </a:r>
            <a:r>
              <a:rPr lang="sk-SK" sz="4400" u="sng" dirty="0" err="1">
                <a:solidFill>
                  <a:srgbClr val="92D050"/>
                </a:solidFill>
                <a:latin typeface="+mj-lt"/>
                <a:ea typeface="+mj-ea"/>
                <a:cs typeface="+mj-cs"/>
              </a:rPr>
              <a:t>hodnocení</a:t>
            </a:r>
            <a:r>
              <a:rPr lang="sk-SK" sz="4400" u="sng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 </a:t>
            </a:r>
            <a:r>
              <a:rPr lang="sk-SK" sz="4400" u="sng" dirty="0" err="1">
                <a:solidFill>
                  <a:srgbClr val="92D050"/>
                </a:solidFill>
                <a:latin typeface="+mj-lt"/>
                <a:ea typeface="+mj-ea"/>
                <a:cs typeface="+mj-cs"/>
              </a:rPr>
              <a:t>stupně</a:t>
            </a:r>
            <a:r>
              <a:rPr lang="sk-SK" sz="4400" u="sng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 obezity</a:t>
            </a:r>
          </a:p>
        </p:txBody>
      </p:sp>
      <p:pic>
        <p:nvPicPr>
          <p:cNvPr id="24582" name="Picture 4" descr="http://askgeorgie.com/wp-content/uploads/2011/03/bmi-cartoon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72093" y="2587003"/>
            <a:ext cx="2293500" cy="2064320"/>
          </a:xfrm>
          <a:prstGeom prst="rect">
            <a:avLst/>
          </a:prstGeom>
          <a:noFill/>
          <a:ln w="25400">
            <a:solidFill>
              <a:srgbClr val="CC00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9" name="Rectangle 2058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411BAAA1-C1D3-7CBB-A4C4-1A8F39BB48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2994" y="756797"/>
            <a:ext cx="9806010" cy="5417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42033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3"/>
          <p:cNvSpPr>
            <a:spLocks noGrp="1"/>
          </p:cNvSpPr>
          <p:nvPr>
            <p:ph idx="1"/>
          </p:nvPr>
        </p:nvSpPr>
        <p:spPr>
          <a:xfrm>
            <a:off x="523597" y="506521"/>
            <a:ext cx="10827657" cy="3384375"/>
          </a:xfrm>
          <a:noFill/>
        </p:spPr>
        <p:txBody>
          <a:bodyPr>
            <a:normAutofit/>
          </a:bodyPr>
          <a:lstStyle/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b="1" dirty="0">
                <a:cs typeface="Times New Roman" pitchFamily="18" charset="0"/>
              </a:rPr>
              <a:t> Měření tloušťky kožních řas</a:t>
            </a:r>
          </a:p>
          <a:p>
            <a:pPr>
              <a:lnSpc>
                <a:spcPct val="90000"/>
              </a:lnSpc>
              <a:buNone/>
            </a:pPr>
            <a:r>
              <a:rPr lang="cs-CZ" b="1" dirty="0">
                <a:cs typeface="Times New Roman" pitchFamily="18" charset="0"/>
              </a:rPr>
              <a:t>	 (+ Měření obvodových rozměrů)</a:t>
            </a:r>
          </a:p>
          <a:p>
            <a:pPr>
              <a:lnSpc>
                <a:spcPct val="90000"/>
              </a:lnSpc>
              <a:buNone/>
            </a:pPr>
            <a:r>
              <a:rPr lang="cs-CZ" sz="800" b="1" dirty="0">
                <a:cs typeface="Times New Roman" pitchFamily="18" charset="0"/>
              </a:rPr>
              <a:t> 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b="1" dirty="0">
                <a:cs typeface="Times New Roman" pitchFamily="18" charset="0"/>
              </a:rPr>
              <a:t> Určování somatotypů</a:t>
            </a:r>
          </a:p>
          <a:p>
            <a:pPr>
              <a:lnSpc>
                <a:spcPct val="90000"/>
              </a:lnSpc>
              <a:buNone/>
            </a:pPr>
            <a:r>
              <a:rPr lang="cs-CZ" sz="800" b="1" dirty="0">
                <a:cs typeface="Times New Roman" pitchFamily="18" charset="0"/>
              </a:rPr>
              <a:t>   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Ø"/>
            </a:pPr>
            <a:r>
              <a:rPr lang="cs-CZ" b="1" dirty="0">
                <a:cs typeface="Times New Roman" pitchFamily="18" charset="0"/>
              </a:rPr>
              <a:t> Tělesné složení (DEXA, MRI, </a:t>
            </a:r>
            <a:r>
              <a:rPr lang="cs-CZ" b="1" dirty="0" err="1">
                <a:cs typeface="Times New Roman" pitchFamily="18" charset="0"/>
              </a:rPr>
              <a:t>InBody</a:t>
            </a:r>
            <a:r>
              <a:rPr lang="cs-CZ" b="1" dirty="0">
                <a:cs typeface="Times New Roman" pitchFamily="18" charset="0"/>
              </a:rPr>
              <a:t>, …)</a:t>
            </a:r>
            <a:endParaRPr lang="cs-CZ" dirty="0"/>
          </a:p>
        </p:txBody>
      </p:sp>
      <p:pic>
        <p:nvPicPr>
          <p:cNvPr id="44039" name="Picture 7" descr="http://img.ahaonline.cz/img/18/new_article/767255-img-impor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6041" y="3386072"/>
            <a:ext cx="5017364" cy="3159873"/>
          </a:xfrm>
          <a:prstGeom prst="rect">
            <a:avLst/>
          </a:prstGeom>
          <a:noFill/>
          <a:ln w="25400">
            <a:solidFill>
              <a:srgbClr val="CC0099"/>
            </a:solidFill>
          </a:ln>
        </p:spPr>
      </p:pic>
      <p:pic>
        <p:nvPicPr>
          <p:cNvPr id="3074" name="Picture 2" descr="Termín obezita zná každý, ale víte, co je vlastně její podstatou? |  Kapitoly o zdraví">
            <a:extLst>
              <a:ext uri="{FF2B5EF4-FFF2-40B4-BE49-F238E27FC236}">
                <a16:creationId xmlns:a16="http://schemas.microsoft.com/office/drawing/2014/main" id="{0A81E7E6-F980-083C-C5E4-32884184D2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1403" y="3429000"/>
            <a:ext cx="3704557" cy="3175965"/>
          </a:xfrm>
          <a:prstGeom prst="rect">
            <a:avLst/>
          </a:prstGeom>
          <a:noFill/>
          <a:ln w="38100">
            <a:solidFill>
              <a:srgbClr val="AF008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6" descr="http://www.ctfitnesscoach.com/wp-content/uploads/2012/08/Free-shipping-New-AccuMeasure-Fitness-3000-Body-Fat-Caliper-Tester.jpg">
            <a:extLst>
              <a:ext uri="{FF2B5EF4-FFF2-40B4-BE49-F238E27FC236}">
                <a16:creationId xmlns:a16="http://schemas.microsoft.com/office/drawing/2014/main" id="{476AF926-7B88-17A4-7CDD-04C0548B7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96041" y="299877"/>
            <a:ext cx="5017365" cy="2807522"/>
          </a:xfrm>
          <a:prstGeom prst="rect">
            <a:avLst/>
          </a:prstGeom>
          <a:noFill/>
          <a:ln w="25400">
            <a:solidFill>
              <a:srgbClr val="CC0099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http://www.lilian.sk/wp-content/uploads/2013/12/sportdistribucesoma.jpg">
            <a:extLst>
              <a:ext uri="{FF2B5EF4-FFF2-40B4-BE49-F238E27FC236}">
                <a16:creationId xmlns:a16="http://schemas.microsoft.com/office/drawing/2014/main" id="{F67A9A6C-94AB-0ABA-6955-97B7C66BB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7229" y="98494"/>
            <a:ext cx="6097542" cy="6661011"/>
          </a:xfrm>
          <a:prstGeom prst="rect">
            <a:avLst/>
          </a:prstGeom>
          <a:noFill/>
          <a:ln w="25400">
            <a:solidFill>
              <a:srgbClr val="CC0099"/>
            </a:solidFill>
          </a:ln>
        </p:spPr>
      </p:pic>
    </p:spTree>
    <p:extLst>
      <p:ext uri="{BB962C8B-B14F-4D97-AF65-F5344CB8AC3E}">
        <p14:creationId xmlns:p14="http://schemas.microsoft.com/office/powerpoint/2010/main" val="21771480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81839D-5C8A-4A6C-F77F-4CFF89661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978"/>
            <a:ext cx="10515600" cy="1325563"/>
          </a:xfrm>
        </p:spPr>
        <p:txBody>
          <a:bodyPr/>
          <a:lstStyle/>
          <a:p>
            <a:r>
              <a:rPr lang="cs-CZ" u="sng" dirty="0">
                <a:solidFill>
                  <a:srgbClr val="92D050"/>
                </a:solidFill>
              </a:rPr>
              <a:t>Patogeneze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FC442D7-5D65-9994-7F32-5DDA6AA07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0504"/>
            <a:ext cx="10515600" cy="4942371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Porucha </a:t>
            </a:r>
            <a:r>
              <a:rPr lang="cs-CZ" dirty="0" err="1"/>
              <a:t>lipogeneze</a:t>
            </a:r>
            <a:r>
              <a:rPr lang="cs-CZ" dirty="0"/>
              <a:t> a lipolýzy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</a:t>
            </a:r>
            <a:r>
              <a:rPr lang="cs-CZ" dirty="0"/>
              <a:t> převaha anabolických dějů nad katabolickými.</a:t>
            </a:r>
          </a:p>
          <a:p>
            <a:r>
              <a:rPr lang="cs-CZ" dirty="0" err="1"/>
              <a:t>lipogeneze</a:t>
            </a:r>
            <a:r>
              <a:rPr lang="cs-CZ" dirty="0"/>
              <a:t> – zvýšený přesun TAG z krve do adipocytů aktivací lipoproteinové lipázy (LPL) inzulinem, kortikoidy, pohlavními hormony.</a:t>
            </a:r>
          </a:p>
          <a:p>
            <a:r>
              <a:rPr lang="cs-CZ" dirty="0"/>
              <a:t>lipolýza – štěpení TAG v adipocytech hormon-sensitivní lipázou (HSL), aktivují ji katecholaminy a STH.</a:t>
            </a:r>
          </a:p>
          <a:p>
            <a:r>
              <a:rPr lang="cs-CZ" dirty="0"/>
              <a:t>Hormony tukové tkáně – podle vztahu k inzulinu je můžeme rozdělit na dvě skupiny:</a:t>
            </a:r>
          </a:p>
          <a:p>
            <a:pPr lvl="1"/>
            <a:r>
              <a:rPr lang="cs-CZ" dirty="0"/>
              <a:t>Zvyšující </a:t>
            </a:r>
            <a:r>
              <a:rPr lang="cs-CZ" dirty="0" err="1"/>
              <a:t>inzulinorezistenci</a:t>
            </a:r>
            <a:r>
              <a:rPr lang="cs-CZ" dirty="0"/>
              <a:t> – TNF, </a:t>
            </a:r>
            <a:r>
              <a:rPr lang="cs-CZ" dirty="0" err="1"/>
              <a:t>resistin</a:t>
            </a:r>
            <a:r>
              <a:rPr lang="cs-CZ" dirty="0"/>
              <a:t>.</a:t>
            </a:r>
          </a:p>
          <a:p>
            <a:pPr lvl="1"/>
            <a:r>
              <a:rPr lang="cs-CZ" dirty="0"/>
              <a:t>Snižující </a:t>
            </a:r>
            <a:r>
              <a:rPr lang="cs-CZ" dirty="0" err="1"/>
              <a:t>inzulinorezistenci</a:t>
            </a:r>
            <a:r>
              <a:rPr lang="cs-CZ" dirty="0"/>
              <a:t> – </a:t>
            </a:r>
            <a:r>
              <a:rPr lang="cs-CZ" dirty="0" err="1"/>
              <a:t>adiponektin</a:t>
            </a:r>
            <a:r>
              <a:rPr lang="cs-CZ" dirty="0"/>
              <a:t>, </a:t>
            </a:r>
            <a:r>
              <a:rPr lang="cs-CZ" dirty="0" err="1"/>
              <a:t>leptin</a:t>
            </a:r>
            <a:r>
              <a:rPr lang="cs-CZ" dirty="0"/>
              <a:t>.</a:t>
            </a:r>
          </a:p>
          <a:p>
            <a:r>
              <a:rPr lang="cs-CZ" dirty="0"/>
              <a:t>Kromě těchto hormonů se také uplatňují jiné, které působí na různá nervová centra (</a:t>
            </a:r>
            <a:r>
              <a:rPr lang="cs-CZ" dirty="0" err="1"/>
              <a:t>orexin</a:t>
            </a:r>
            <a:r>
              <a:rPr lang="cs-CZ" dirty="0"/>
              <a:t>).</a:t>
            </a:r>
          </a:p>
          <a:p>
            <a:r>
              <a:rPr lang="cs-CZ" dirty="0"/>
              <a:t>Metabolický (</a:t>
            </a:r>
            <a:r>
              <a:rPr lang="cs-CZ" dirty="0" err="1"/>
              <a:t>Reavenův</a:t>
            </a:r>
            <a:r>
              <a:rPr lang="cs-CZ" dirty="0"/>
              <a:t>) syndrom - soubor příznaků, které se často vyskytují společně a jsou nejčastěji komplikací abdominální obezity. </a:t>
            </a:r>
            <a:r>
              <a:rPr lang="cs-CZ" dirty="0" err="1"/>
              <a:t>Reaven</a:t>
            </a:r>
            <a:r>
              <a:rPr lang="cs-CZ" dirty="0"/>
              <a:t> mezi ně zařadil tyto složky: </a:t>
            </a:r>
            <a:r>
              <a:rPr lang="cs-CZ" dirty="0" err="1"/>
              <a:t>Inzulinorezistence</a:t>
            </a:r>
            <a:r>
              <a:rPr lang="cs-CZ" dirty="0"/>
              <a:t> s hyperinzulinismem (diabetes </a:t>
            </a:r>
            <a:r>
              <a:rPr lang="cs-CZ" dirty="0" err="1"/>
              <a:t>mellitus</a:t>
            </a:r>
            <a:r>
              <a:rPr lang="cs-CZ" dirty="0"/>
              <a:t> druhého typu), hypertenze, zvýšené TAG, nižší HDL.</a:t>
            </a:r>
          </a:p>
        </p:txBody>
      </p:sp>
    </p:spTree>
    <p:extLst>
      <p:ext uri="{BB962C8B-B14F-4D97-AF65-F5344CB8AC3E}">
        <p14:creationId xmlns:p14="http://schemas.microsoft.com/office/powerpoint/2010/main" val="30595861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66057" y="2096293"/>
            <a:ext cx="11059885" cy="2665413"/>
          </a:xfr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r>
              <a:rPr lang="cs-CZ" b="1" i="1" u="sng" dirty="0">
                <a:solidFill>
                  <a:schemeClr val="tx1"/>
                </a:solidFill>
                <a:cs typeface="Times New Roman" pitchFamily="18" charset="0"/>
              </a:rPr>
              <a:t>Prvotní příčinou </a:t>
            </a:r>
            <a:r>
              <a:rPr lang="cs-CZ" i="1" dirty="0">
                <a:solidFill>
                  <a:schemeClr val="tx1"/>
                </a:solidFill>
                <a:cs typeface="Times New Roman" pitchFamily="18" charset="0"/>
              </a:rPr>
              <a:t>zvyšování prevalence nadváhy a obezity je bilance mezi energetickým příjmem a energetickým výdejem, což může zapříčinit zvyšování celkového energetického příjmu nebo snížení energetického výdeje.</a:t>
            </a:r>
          </a:p>
          <a:p>
            <a:r>
              <a:rPr lang="cs-CZ" b="1" i="1" u="sng" dirty="0">
                <a:solidFill>
                  <a:schemeClr val="tx1"/>
                </a:solidFill>
                <a:cs typeface="Times New Roman" pitchFamily="18" charset="0"/>
              </a:rPr>
              <a:t>Druhotnou příčinou </a:t>
            </a:r>
            <a:r>
              <a:rPr lang="cs-CZ" i="1" dirty="0">
                <a:solidFill>
                  <a:schemeClr val="tx1"/>
                </a:solidFill>
                <a:cs typeface="Times New Roman" pitchFamily="18" charset="0"/>
              </a:rPr>
              <a:t>vzniku obezity jsou změny ve chování, enviromentální faktory, které mohou urychlit energetický příjem a snížit energetický výdej.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159656" y="797263"/>
            <a:ext cx="11872685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sk-SK" sz="4400" u="sng" dirty="0" err="1">
                <a:solidFill>
                  <a:srgbClr val="92D050"/>
                </a:solidFill>
                <a:latin typeface="+mj-lt"/>
                <a:ea typeface="+mj-ea"/>
                <a:cs typeface="+mj-cs"/>
              </a:rPr>
              <a:t>Patogeneze</a:t>
            </a:r>
            <a:r>
              <a:rPr lang="sk-SK" sz="4400" u="sng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 vzniku obezity</a:t>
            </a:r>
          </a:p>
        </p:txBody>
      </p:sp>
      <p:sp>
        <p:nvSpPr>
          <p:cNvPr id="16389" name="BlokTextu 5"/>
          <p:cNvSpPr txBox="1">
            <a:spLocks noChangeArrowheads="1"/>
          </p:cNvSpPr>
          <p:nvPr/>
        </p:nvSpPr>
        <p:spPr bwMode="auto">
          <a:xfrm>
            <a:off x="1545545" y="5401552"/>
            <a:ext cx="9100910" cy="400110"/>
          </a:xfrm>
          <a:prstGeom prst="rect">
            <a:avLst/>
          </a:prstGeom>
          <a:solidFill>
            <a:srgbClr val="CC0099">
              <a:alpha val="20000"/>
            </a:srgbClr>
          </a:solidFill>
          <a:ln w="25400">
            <a:solidFill>
              <a:srgbClr val="CC0099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000" b="1" dirty="0">
                <a:cs typeface="Times New Roman" pitchFamily="18" charset="0"/>
              </a:rPr>
              <a:t>Nadváha a obezita se nedistribuuje rovnoměrně v rámci populačních skupin!!!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A00FD6-3E27-F3E3-D4E9-5686CF59D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u="sng" dirty="0">
                <a:solidFill>
                  <a:srgbClr val="92D050"/>
                </a:solidFill>
              </a:rPr>
              <a:t>Osnova přednášky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0DB64C-A274-9D08-FCA4-48E3408227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688" y="1825625"/>
            <a:ext cx="10515600" cy="4351338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 Definice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 Poruchy příjmu potravy (PPP)</a:t>
            </a:r>
          </a:p>
          <a:p>
            <a:pPr lvl="1"/>
            <a:r>
              <a:rPr lang="cs-CZ" sz="2800" dirty="0" err="1"/>
              <a:t>Hyponutrice</a:t>
            </a:r>
            <a:endParaRPr lang="cs-CZ" sz="2800" dirty="0"/>
          </a:p>
          <a:p>
            <a:pPr lvl="1"/>
            <a:r>
              <a:rPr lang="cs-CZ" sz="2800" dirty="0" err="1"/>
              <a:t>Hypernutrice</a:t>
            </a:r>
            <a:endParaRPr lang="cs-CZ" sz="2800" dirty="0"/>
          </a:p>
          <a:p>
            <a:pPr>
              <a:buFont typeface="Wingdings" panose="05000000000000000000" pitchFamily="2" charset="2"/>
              <a:buChar char="§"/>
            </a:pPr>
            <a:r>
              <a:rPr lang="cs-CZ" sz="3200" dirty="0"/>
              <a:t> Jiné poruchy</a:t>
            </a:r>
          </a:p>
          <a:p>
            <a:pPr lvl="1"/>
            <a:r>
              <a:rPr lang="cs-CZ" sz="2800" dirty="0"/>
              <a:t>Met. Sacharidů</a:t>
            </a:r>
          </a:p>
          <a:p>
            <a:pPr lvl="1"/>
            <a:r>
              <a:rPr lang="cs-CZ" sz="2800" dirty="0"/>
              <a:t>Met. Lipidů</a:t>
            </a:r>
          </a:p>
          <a:p>
            <a:pPr lvl="1"/>
            <a:r>
              <a:rPr lang="cs-CZ" sz="2800" dirty="0"/>
              <a:t>Met. Proteinů</a:t>
            </a:r>
          </a:p>
          <a:p>
            <a:pPr lvl="2">
              <a:buFont typeface="Wingdings" panose="05000000000000000000" pitchFamily="2" charset="2"/>
              <a:buChar char="Ø"/>
            </a:pPr>
            <a:r>
              <a:rPr lang="cs-CZ" sz="2400" dirty="0"/>
              <a:t> Poruchy metabolismu hemu</a:t>
            </a:r>
          </a:p>
          <a:p>
            <a:endParaRPr lang="cs-CZ" sz="3200" dirty="0"/>
          </a:p>
        </p:txBody>
      </p:sp>
      <p:pic>
        <p:nvPicPr>
          <p:cNvPr id="1026" name="Picture 2" descr="Introduction to Metabolism: Metabolic Pathways – BIOC*2580: Introduction to  Biochemistry">
            <a:extLst>
              <a:ext uri="{FF2B5EF4-FFF2-40B4-BE49-F238E27FC236}">
                <a16:creationId xmlns:a16="http://schemas.microsoft.com/office/drawing/2014/main" id="{03587437-8CC7-1F65-CC19-1B2314D9F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1119" y="0"/>
            <a:ext cx="584088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1137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lokTextu 6">
            <a:extLst>
              <a:ext uri="{FF2B5EF4-FFF2-40B4-BE49-F238E27FC236}">
                <a16:creationId xmlns:a16="http://schemas.microsoft.com/office/drawing/2014/main" id="{4316DC99-056D-A882-5AE2-D9BCF26231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424" y="982176"/>
            <a:ext cx="9293559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2400" b="1" dirty="0"/>
              <a:t> VĚK - stárnutím </a:t>
            </a:r>
          </a:p>
          <a:p>
            <a:r>
              <a:rPr lang="cs-CZ" sz="2400" dirty="0"/>
              <a:t>- zpomalení metabolismu a nedostatek pohybu. Lidé však konzumují stejná jídla jako když měli např. 20 let se stává, že ve věku 40 let začínají přibírat na hmotnosti.</a:t>
            </a:r>
          </a:p>
          <a:p>
            <a:endParaRPr lang="cs-CZ" sz="2400" dirty="0"/>
          </a:p>
          <a:p>
            <a:endParaRPr lang="cs-CZ" sz="2400" dirty="0"/>
          </a:p>
          <a:p>
            <a:endParaRPr lang="cs-CZ" sz="2400" dirty="0"/>
          </a:p>
          <a:p>
            <a:pPr>
              <a:buFont typeface="Arial" pitchFamily="34" charset="0"/>
              <a:buChar char="•"/>
            </a:pPr>
            <a:r>
              <a:rPr lang="cs-CZ" sz="2400" b="1" dirty="0"/>
              <a:t> POHLAVÍ</a:t>
            </a:r>
          </a:p>
          <a:p>
            <a:r>
              <a:rPr lang="cs-CZ" sz="2400" dirty="0"/>
              <a:t>- Co se týká vlivu pohlaví na vznik obezity bylo zjištěno, že muži mají vyšší klidový metabolismus (spotřeba energie při odpočinku). Vyžadují tak více kalorií k udržení své tělesné hmotnosti. U žen se hlavně v období menopauzy metabolismus zpomaluje. To je zčásti důvod, proč mnoho žen po menopauze tloustne.</a:t>
            </a:r>
          </a:p>
        </p:txBody>
      </p:sp>
      <p:pic>
        <p:nvPicPr>
          <p:cNvPr id="7" name="Grafický objekt 6" descr="Pohlaví se souvislou výplní">
            <a:extLst>
              <a:ext uri="{FF2B5EF4-FFF2-40B4-BE49-F238E27FC236}">
                <a16:creationId xmlns:a16="http://schemas.microsoft.com/office/drawing/2014/main" id="{7C7A33AB-E438-E585-BF73-116098F2A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92138" y="3748877"/>
            <a:ext cx="1856791" cy="1856791"/>
          </a:xfrm>
          <a:prstGeom prst="rect">
            <a:avLst/>
          </a:prstGeom>
        </p:spPr>
      </p:pic>
      <p:pic>
        <p:nvPicPr>
          <p:cNvPr id="9" name="Grafický objekt 8" descr="Hodiny se souvislou výplní">
            <a:extLst>
              <a:ext uri="{FF2B5EF4-FFF2-40B4-BE49-F238E27FC236}">
                <a16:creationId xmlns:a16="http://schemas.microsoft.com/office/drawing/2014/main" id="{ADB40D62-94EF-C867-D87F-309F872BA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992137" y="823150"/>
            <a:ext cx="1856791" cy="185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006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D0162-8112-26EF-BA34-4D0D4DDD2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u="sng" dirty="0">
                <a:solidFill>
                  <a:srgbClr val="92D050"/>
                </a:solidFill>
              </a:rPr>
              <a:t>Příčiny a vznik obezity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9CC315E-DF34-86DE-B56E-9A2E7D0353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u="sng" dirty="0"/>
              <a:t>Primární obezita</a:t>
            </a:r>
          </a:p>
          <a:p>
            <a:pPr marL="0" indent="0">
              <a:buNone/>
            </a:pPr>
            <a:r>
              <a:rPr lang="cs-CZ" dirty="0"/>
              <a:t>vzniká působením vlivů dědičných, psychických, sociálních. Přes značný pokrok v poznání regulace příjmu potravy, se nepodařilo objevit jednoznačné změny, které by u lidí byly za obezitu zodpovědné.</a:t>
            </a:r>
          </a:p>
          <a:p>
            <a:pPr marL="0" indent="0">
              <a:buNone/>
            </a:pPr>
            <a:endParaRPr lang="cs-CZ" dirty="0"/>
          </a:p>
          <a:p>
            <a:r>
              <a:rPr lang="cs-CZ" b="1" u="sng" dirty="0"/>
              <a:t>Sekundární obezita</a:t>
            </a:r>
          </a:p>
          <a:p>
            <a:pPr marL="0" indent="0">
              <a:buNone/>
            </a:pPr>
            <a:r>
              <a:rPr lang="cs-CZ" dirty="0"/>
              <a:t>(pouze 3–5 %) doprovází některá onemocnění endokrinního systému, hypothalamu aj. Příkladem může být snížená funkce štítné žlázy (hypotyreóza), nadměrná produkce hormonů kůry nadledvin (glukokortikoidů – </a:t>
            </a:r>
            <a:r>
              <a:rPr lang="cs-CZ" dirty="0" err="1"/>
              <a:t>Cushingův</a:t>
            </a:r>
            <a:r>
              <a:rPr lang="cs-CZ" dirty="0"/>
              <a:t> syndrom) a různé vzácné syndromy.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72469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umans may harbor more than 100 genes from other organisms | Science | AAAS">
            <a:extLst>
              <a:ext uri="{FF2B5EF4-FFF2-40B4-BE49-F238E27FC236}">
                <a16:creationId xmlns:a16="http://schemas.microsoft.com/office/drawing/2014/main" id="{16FA2F9D-2044-C61A-A2AC-162B77826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7331"/>
            <a:ext cx="12192000" cy="913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37028" y="345182"/>
            <a:ext cx="11350172" cy="6124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cs-CZ" sz="32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cs-CZ" sz="3200" b="1" i="1" u="sng" dirty="0">
                <a:solidFill>
                  <a:schemeClr val="tx1"/>
                </a:solidFill>
                <a:cs typeface="Times New Roman" pitchFamily="18" charset="0"/>
              </a:rPr>
              <a:t>DĚDIČNOST</a:t>
            </a:r>
            <a:r>
              <a:rPr lang="cs-CZ" sz="3200" dirty="0">
                <a:solidFill>
                  <a:schemeClr val="tx1"/>
                </a:solidFill>
                <a:cs typeface="Times New Roman" pitchFamily="18" charset="0"/>
              </a:rPr>
              <a:t> - </a:t>
            </a:r>
            <a:r>
              <a:rPr lang="cs-CZ" sz="3000" dirty="0">
                <a:solidFill>
                  <a:schemeClr val="tx1"/>
                </a:solidFill>
                <a:cs typeface="Times New Roman" pitchFamily="18" charset="0"/>
              </a:rPr>
              <a:t>Studie dvojčat, biologických a adoptivních rodin poskytují dostačující důkazy o genetických vlivech ve variacích indexu tělesné hmotnosti (BMI) s odhady </a:t>
            </a:r>
            <a:r>
              <a:rPr lang="cs-CZ" sz="3000" dirty="0" err="1">
                <a:solidFill>
                  <a:schemeClr val="tx1"/>
                </a:solidFill>
                <a:cs typeface="Times New Roman" pitchFamily="18" charset="0"/>
              </a:rPr>
              <a:t>heritability</a:t>
            </a:r>
            <a:r>
              <a:rPr lang="cs-CZ" sz="3000" dirty="0">
                <a:solidFill>
                  <a:schemeClr val="tx1"/>
                </a:solidFill>
                <a:cs typeface="Times New Roman" pitchFamily="18" charset="0"/>
              </a:rPr>
              <a:t> od 50 – 90 %, přičemž zbývající rozptyl se přičítá vlivům prostředí, sdíleného ať už rodinnými příslušníky, sourozenci jednotlivce. Vědecky prokázanou se stala i skutečnost, že pokud biologická matka byla štíhlá, tak pravděpodobnost, že její dítě bude štíhlé, je 75 %. S obezitou je to podobně. Rovněž byla zjištěna vyšší korelace tělesné hmotnosti ve studii adoptovaných dětí s adoptivními rodiči ve srovnání s biologickými rodiči.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cs-CZ" sz="3000" dirty="0">
                <a:solidFill>
                  <a:schemeClr val="tx1"/>
                </a:solidFill>
                <a:cs typeface="Times New Roman" pitchFamily="18" charset="0"/>
              </a:rPr>
              <a:t>Za nadváhu a obezitu může být zodpovědná z genetického hlediska </a:t>
            </a:r>
            <a:r>
              <a:rPr lang="cs-CZ" sz="3000" dirty="0" err="1">
                <a:solidFill>
                  <a:schemeClr val="tx1"/>
                </a:solidFill>
                <a:cs typeface="Times New Roman" pitchFamily="18" charset="0"/>
              </a:rPr>
              <a:t>monogenní</a:t>
            </a:r>
            <a:r>
              <a:rPr lang="cs-CZ" sz="3000" dirty="0">
                <a:solidFill>
                  <a:schemeClr val="tx1"/>
                </a:solidFill>
                <a:cs typeface="Times New Roman" pitchFamily="18" charset="0"/>
              </a:rPr>
              <a:t> příčina, ale v převážné většině případů jde o polygenní dědičnost. Existuje kolem 250 kandidátních genů, které se podílejí na rozvoji obezity.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>
            <a:extLst>
              <a:ext uri="{FF2B5EF4-FFF2-40B4-BE49-F238E27FC236}">
                <a16:creationId xmlns:a16="http://schemas.microsoft.com/office/drawing/2014/main" id="{5736C2F2-1B67-1C48-7678-D4A286CD1003}"/>
              </a:ext>
            </a:extLst>
          </p:cNvPr>
          <p:cNvSpPr/>
          <p:nvPr/>
        </p:nvSpPr>
        <p:spPr>
          <a:xfrm>
            <a:off x="2467429" y="0"/>
            <a:ext cx="7228114" cy="685800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ln>
                <a:solidFill>
                  <a:schemeClr val="tx1"/>
                </a:solidFill>
              </a:ln>
              <a:solidFill>
                <a:schemeClr val="tx1"/>
              </a:solidFill>
            </a:endParaRPr>
          </a:p>
        </p:txBody>
      </p:sp>
      <p:pic>
        <p:nvPicPr>
          <p:cNvPr id="2" name="Picture 4">
            <a:extLst>
              <a:ext uri="{FF2B5EF4-FFF2-40B4-BE49-F238E27FC236}">
                <a16:creationId xmlns:a16="http://schemas.microsoft.com/office/drawing/2014/main" id="{B54295DD-0144-4BCA-871E-86F177388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335" y="112485"/>
            <a:ext cx="6559329" cy="663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369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lokTextu 3"/>
          <p:cNvSpPr txBox="1"/>
          <p:nvPr/>
        </p:nvSpPr>
        <p:spPr>
          <a:xfrm>
            <a:off x="372324" y="258419"/>
            <a:ext cx="11720286" cy="63709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cs-CZ" sz="2400" b="1" u="sng" dirty="0">
                <a:solidFill>
                  <a:schemeClr val="tx1"/>
                </a:solidFill>
                <a:cs typeface="Times New Roman" pitchFamily="18" charset="0"/>
              </a:rPr>
              <a:t>MĚSÍC NAROZENÍ </a:t>
            </a: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- Podle studií mají největší riziko ti, kteří se narodili v zimě. Je to vysvětlováno spuštěním adaptačních mechanismů novorozeného organismu na chlad, čehož důsledky přetrvávají do dospělosti.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cs-CZ" sz="2400" b="1" u="sng" dirty="0">
                <a:solidFill>
                  <a:schemeClr val="tx1"/>
                </a:solidFill>
                <a:cs typeface="Times New Roman" pitchFamily="18" charset="0"/>
              </a:rPr>
              <a:t>VYSOKÁ NEBO NÍZKA PORODNÍ HMOTNOST </a:t>
            </a: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- mohou rovněž zdvojnásobit riziko rozvoje obezity.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cs-CZ" sz="2400" b="1" u="sng" dirty="0">
                <a:solidFill>
                  <a:schemeClr val="tx1"/>
                </a:solidFill>
                <a:cs typeface="Times New Roman" pitchFamily="18" charset="0"/>
              </a:rPr>
              <a:t>VIROVÉ INFEKCE </a:t>
            </a: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- existuje nejméně 7 druhů virů, které u experimentálních zvířat způsobily vznik obezity.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 Řada pozorovacích studií prokázala, že </a:t>
            </a:r>
            <a:r>
              <a:rPr lang="cs-CZ" sz="2400" b="1" u="sng" dirty="0">
                <a:solidFill>
                  <a:schemeClr val="tx1"/>
                </a:solidFill>
                <a:cs typeface="Times New Roman" pitchFamily="18" charset="0"/>
              </a:rPr>
              <a:t>KOJENÍ</a:t>
            </a: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 má protektivní (ochranný) účinek v závislosti na vzniku nadváhy a obezity v pozdějším věku života.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cs-CZ" sz="2400" b="1" u="sng" dirty="0">
                <a:solidFill>
                  <a:schemeClr val="tx1"/>
                </a:solidFill>
                <a:cs typeface="Times New Roman" pitchFamily="18" charset="0"/>
              </a:rPr>
              <a:t>VZDĚLÁNÍ </a:t>
            </a: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- existují poznatky, že lepší vzdělání má asociaci s nižší pravděpodobností rozvoje obezity.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cs-CZ" sz="2400" b="1" u="sng" dirty="0">
                <a:solidFill>
                  <a:schemeClr val="tx1"/>
                </a:solidFill>
                <a:cs typeface="Times New Roman" pitchFamily="18" charset="0"/>
              </a:rPr>
              <a:t>PSYCHOLOGICKÉ FAKTORY </a:t>
            </a: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rovněž ovlivňují stravovací návyky a obezitu (negativní emoce, deprese, smutek nebo hněv způsobuje u 30 % lidí záchvatové přejídání).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cs-CZ" sz="2400" b="1" u="sng" dirty="0">
                <a:solidFill>
                  <a:schemeClr val="tx1"/>
                </a:solidFill>
                <a:cs typeface="Times New Roman" pitchFamily="18" charset="0"/>
              </a:rPr>
              <a:t>NEMOCI A LÉKY </a:t>
            </a: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- Např. hormonální problémy (hypotyreóza), steroidy, antidepresiva, a jiné.</a:t>
            </a:r>
          </a:p>
          <a:p>
            <a:pPr>
              <a:buClr>
                <a:schemeClr val="tx1"/>
              </a:buClr>
              <a:buFont typeface="Arial" pitchFamily="34" charset="0"/>
              <a:buChar char="•"/>
            </a:pP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 </a:t>
            </a:r>
            <a:r>
              <a:rPr lang="cs-CZ" sz="2400" b="1" u="sng" dirty="0">
                <a:solidFill>
                  <a:schemeClr val="tx1"/>
                </a:solidFill>
                <a:cs typeface="Times New Roman" pitchFamily="18" charset="0"/>
              </a:rPr>
              <a:t>ŽIVOTNÍ STYL - VÝŽIVA - POHYB </a:t>
            </a:r>
            <a:r>
              <a:rPr lang="cs-CZ" sz="2400" dirty="0">
                <a:solidFill>
                  <a:schemeClr val="tx1"/>
                </a:solidFill>
                <a:cs typeface="Times New Roman" pitchFamily="18" charset="0"/>
              </a:rPr>
              <a:t>Při snížené fyzické aktivitě dochází ke zvýšení hmotnosti těla. Fyzická aktivita vede nejen ke snížení chuti k jídlu u obézních jedinců, ale zároveň zvyšuje schopnost těla přednostně metabolizovat tuk jako zdroj energie.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journeyforward.com/wp-content/uploads/2013/02/obesity-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7517" y="3199900"/>
            <a:ext cx="4488884" cy="345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1629" y="290512"/>
            <a:ext cx="5439228" cy="2583315"/>
          </a:xfr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  <a:defRPr/>
            </a:pPr>
            <a:r>
              <a:rPr lang="cs-CZ" sz="3000" dirty="0">
                <a:solidFill>
                  <a:schemeClr val="tx1"/>
                </a:solidFill>
              </a:rPr>
              <a:t>Všechny zmíněné rizikové environmentální a behaviorální faktory způsobují </a:t>
            </a:r>
            <a:r>
              <a:rPr lang="cs-CZ" sz="3000" b="1" u="sng" dirty="0">
                <a:solidFill>
                  <a:schemeClr val="tx1"/>
                </a:solidFill>
              </a:rPr>
              <a:t>změnu struktury a vylučování </a:t>
            </a:r>
            <a:r>
              <a:rPr lang="cs-CZ" sz="3000" b="1" u="sng" dirty="0" err="1">
                <a:solidFill>
                  <a:schemeClr val="tx1"/>
                </a:solidFill>
              </a:rPr>
              <a:t>adipokinů</a:t>
            </a:r>
            <a:r>
              <a:rPr lang="cs-CZ" sz="3000" b="1" u="sng" dirty="0">
                <a:solidFill>
                  <a:schemeClr val="tx1"/>
                </a:solidFill>
              </a:rPr>
              <a:t> </a:t>
            </a:r>
            <a:r>
              <a:rPr lang="cs-CZ" sz="3000" dirty="0">
                <a:solidFill>
                  <a:schemeClr val="tx1"/>
                </a:solidFill>
              </a:rPr>
              <a:t>z tukové tkáně. zánět, hypertrofii, hyperplazii adipocytů.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6456364" y="1806886"/>
            <a:ext cx="5224007" cy="4247317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>
              <a:lnSpc>
                <a:spcPct val="90000"/>
              </a:lnSpc>
              <a:spcBef>
                <a:spcPts val="1000"/>
              </a:spcBef>
              <a:defRPr/>
            </a:pPr>
            <a:r>
              <a:rPr lang="cs-CZ" sz="3000" b="1" u="sng" dirty="0">
                <a:solidFill>
                  <a:schemeClr val="tx1"/>
                </a:solidFill>
              </a:rPr>
              <a:t>K jednotlivým rizikovým obdobím rozvoje nadváhy a obezity </a:t>
            </a:r>
            <a:r>
              <a:rPr lang="cs-CZ" sz="3000" dirty="0">
                <a:solidFill>
                  <a:schemeClr val="tx1"/>
                </a:solidFill>
              </a:rPr>
              <a:t>patří prenatální období, období dospívání (puberta) a to především u dívek, období dospělosti, období těhotenství, menopauza, období, kdy jedinec přestane kouřit, ale i období, ve kterém jedinec používá léky s zvyšování hmotnosti, ...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/>
          <p:cNvPicPr>
            <a:picLocks noChangeAspect="1" noChangeArrowheads="1"/>
          </p:cNvPicPr>
          <p:nvPr/>
        </p:nvPicPr>
        <p:blipFill>
          <a:blip r:embed="rId2" cstate="print"/>
          <a:srcRect t="3592" b="5316"/>
          <a:stretch>
            <a:fillRect/>
          </a:stretch>
        </p:blipFill>
        <p:spPr bwMode="auto">
          <a:xfrm>
            <a:off x="2063552" y="3112502"/>
            <a:ext cx="8064896" cy="3600400"/>
          </a:xfrm>
          <a:prstGeom prst="rect">
            <a:avLst/>
          </a:prstGeom>
          <a:noFill/>
          <a:ln w="25400">
            <a:solidFill>
              <a:srgbClr val="CC0099"/>
            </a:solidFill>
          </a:ln>
        </p:spPr>
      </p:pic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33400" y="979480"/>
            <a:ext cx="11125200" cy="2160587"/>
          </a:xfrm>
          <a:noFill/>
          <a:ln>
            <a:noFill/>
          </a:ln>
        </p:spPr>
        <p:txBody>
          <a:bodyPr>
            <a:normAutofit/>
          </a:bodyPr>
          <a:lstStyle/>
          <a:p>
            <a:pPr marL="274320" indent="-274320">
              <a:defRPr/>
            </a:pPr>
            <a:r>
              <a:rPr lang="cs-CZ" dirty="0"/>
              <a:t>Výskyt nadváhy a obezity se alarmujícím způsobem zvyšuje v některých částech světa. U populací žijících v západní a severní Evropě, Austrálii, Kanadě a USA je prevalence obezity vysoká jak u mužů a žen, tak u dětí.</a:t>
            </a:r>
          </a:p>
          <a:p>
            <a:pPr marL="274320" indent="-274320">
              <a:defRPr/>
            </a:pPr>
            <a:r>
              <a:rPr lang="cs-CZ" dirty="0"/>
              <a:t>WHO odhaduje, že v roce 2015 bude mít nadváhy přibližně 2,3 miliardy lidí a více než 700 milionů bude obézních.</a:t>
            </a:r>
          </a:p>
        </p:txBody>
      </p:sp>
      <p:sp>
        <p:nvSpPr>
          <p:cNvPr id="4" name="BlokTextu 3"/>
          <p:cNvSpPr txBox="1"/>
          <p:nvPr/>
        </p:nvSpPr>
        <p:spPr>
          <a:xfrm>
            <a:off x="333829" y="189202"/>
            <a:ext cx="1152434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cs-CZ" sz="4400" u="sng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Epidemiologie obezity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37931" y="1242232"/>
            <a:ext cx="11608904" cy="5349904"/>
          </a:xfrm>
          <a:noFill/>
        </p:spPr>
        <p:txBody>
          <a:bodyPr>
            <a:noAutofit/>
          </a:bodyPr>
          <a:lstStyle/>
          <a:p>
            <a:pPr marL="0" indent="0" algn="just">
              <a:lnSpc>
                <a:spcPct val="80000"/>
              </a:lnSpc>
              <a:buNone/>
            </a:pPr>
            <a:r>
              <a:rPr lang="cs-CZ" sz="2400" b="1" dirty="0">
                <a:cs typeface="Times New Roman" pitchFamily="18" charset="0"/>
              </a:rPr>
              <a:t>Nejméně 2,8 milionu. dospělé zemře ročně v důsledku nadváhy nebo obezity. Z nich až 44 % lidí zemře na diabetickou zátěž typu 2, 23 % na ischemickou zátěž srdečních onemocnění a 7 – 41 % na nádorové zátěže, které jsou způsobeny nadváhou a obezitou.</a:t>
            </a:r>
          </a:p>
          <a:p>
            <a:pPr marL="0" indent="0" algn="just">
              <a:lnSpc>
                <a:spcPct val="80000"/>
              </a:lnSpc>
              <a:buNone/>
            </a:pPr>
            <a:r>
              <a:rPr lang="cs-CZ" sz="100" dirty="0">
                <a:cs typeface="Times New Roman" pitchFamily="18" charset="0"/>
              </a:rPr>
              <a:t>   </a:t>
            </a:r>
          </a:p>
          <a:p>
            <a:pPr>
              <a:lnSpc>
                <a:spcPct val="80000"/>
              </a:lnSpc>
            </a:pPr>
            <a:r>
              <a:rPr lang="cs-CZ" sz="2400" b="1" u="sng" dirty="0">
                <a:cs typeface="Times New Roman" pitchFamily="18" charset="0"/>
              </a:rPr>
              <a:t>Metabolické komplikace: </a:t>
            </a:r>
            <a:r>
              <a:rPr lang="cs-CZ" sz="2400" dirty="0">
                <a:cs typeface="Times New Roman" pitchFamily="18" charset="0"/>
              </a:rPr>
              <a:t>rezistence inzulínu, poruchy metabolismu lipidů, </a:t>
            </a:r>
            <a:r>
              <a:rPr lang="cs-CZ" sz="2400" dirty="0" err="1">
                <a:cs typeface="Times New Roman" pitchFamily="18" charset="0"/>
              </a:rPr>
              <a:t>hyperurikémie</a:t>
            </a:r>
            <a:r>
              <a:rPr lang="cs-CZ" sz="2400" dirty="0">
                <a:cs typeface="Times New Roman" pitchFamily="18" charset="0"/>
              </a:rPr>
              <a:t>.</a:t>
            </a:r>
          </a:p>
          <a:p>
            <a:pPr>
              <a:lnSpc>
                <a:spcPct val="80000"/>
              </a:lnSpc>
            </a:pPr>
            <a:r>
              <a:rPr lang="cs-CZ" sz="2400" b="1" u="sng" dirty="0">
                <a:cs typeface="Times New Roman" pitchFamily="18" charset="0"/>
              </a:rPr>
              <a:t>Endokrinní poruchy: </a:t>
            </a:r>
            <a:r>
              <a:rPr lang="cs-CZ" sz="2400" dirty="0" err="1">
                <a:cs typeface="Times New Roman" pitchFamily="18" charset="0"/>
              </a:rPr>
              <a:t>hyperestrogenismus</a:t>
            </a:r>
            <a:r>
              <a:rPr lang="cs-CZ" sz="2400" dirty="0">
                <a:cs typeface="Times New Roman" pitchFamily="18" charset="0"/>
              </a:rPr>
              <a:t>, </a:t>
            </a:r>
            <a:r>
              <a:rPr lang="cs-CZ" sz="2400" dirty="0" err="1">
                <a:cs typeface="Times New Roman" pitchFamily="18" charset="0"/>
              </a:rPr>
              <a:t>hyperandrogeismus</a:t>
            </a:r>
            <a:r>
              <a:rPr lang="cs-CZ" sz="2400" dirty="0">
                <a:cs typeface="Times New Roman" pitchFamily="18" charset="0"/>
              </a:rPr>
              <a:t> u žen, </a:t>
            </a:r>
            <a:r>
              <a:rPr lang="cs-CZ" sz="2400" dirty="0" err="1">
                <a:cs typeface="Times New Roman" pitchFamily="18" charset="0"/>
              </a:rPr>
              <a:t>hypogonadismus</a:t>
            </a:r>
            <a:r>
              <a:rPr lang="cs-CZ" sz="2400" dirty="0">
                <a:cs typeface="Times New Roman" pitchFamily="18" charset="0"/>
              </a:rPr>
              <a:t> u mužů, funkční </a:t>
            </a:r>
            <a:r>
              <a:rPr lang="cs-CZ" sz="2400" dirty="0" err="1">
                <a:cs typeface="Times New Roman" pitchFamily="18" charset="0"/>
              </a:rPr>
              <a:t>hyperkortisolismus</a:t>
            </a:r>
            <a:r>
              <a:rPr lang="cs-CZ" sz="2400" dirty="0">
                <a:cs typeface="Times New Roman" pitchFamily="18" charset="0"/>
              </a:rPr>
              <a:t>, hyposekrece růstového hormonu.</a:t>
            </a:r>
          </a:p>
          <a:p>
            <a:pPr>
              <a:lnSpc>
                <a:spcPct val="80000"/>
              </a:lnSpc>
            </a:pPr>
            <a:r>
              <a:rPr lang="cs-CZ" sz="2400" b="1" u="sng" dirty="0">
                <a:cs typeface="Times New Roman" pitchFamily="18" charset="0"/>
              </a:rPr>
              <a:t>Kardiovaskulární poruchy: </a:t>
            </a:r>
            <a:r>
              <a:rPr lang="cs-CZ" sz="2400" dirty="0">
                <a:cs typeface="Times New Roman" pitchFamily="18" charset="0"/>
              </a:rPr>
              <a:t>výskyt ICHS, hypertenze, snížená kontraktilita myokardu, arytmie, mozkově cévní příhody.</a:t>
            </a:r>
          </a:p>
          <a:p>
            <a:pPr>
              <a:lnSpc>
                <a:spcPct val="80000"/>
              </a:lnSpc>
            </a:pPr>
            <a:r>
              <a:rPr lang="cs-CZ" sz="2400" b="1" u="sng" dirty="0">
                <a:cs typeface="Times New Roman" pitchFamily="18" charset="0"/>
              </a:rPr>
              <a:t>Respirační onemocnění: </a:t>
            </a:r>
            <a:r>
              <a:rPr lang="cs-CZ" sz="2400" dirty="0">
                <a:cs typeface="Times New Roman" pitchFamily="18" charset="0"/>
              </a:rPr>
              <a:t>syndrom spánkové apnoe.</a:t>
            </a:r>
          </a:p>
          <a:p>
            <a:pPr>
              <a:lnSpc>
                <a:spcPct val="80000"/>
              </a:lnSpc>
            </a:pPr>
            <a:r>
              <a:rPr lang="cs-CZ" sz="2400" b="1" u="sng" dirty="0">
                <a:cs typeface="Times New Roman" pitchFamily="18" charset="0"/>
              </a:rPr>
              <a:t>Gastrointestinální poruchy: </a:t>
            </a:r>
            <a:r>
              <a:rPr lang="cs-CZ" sz="2400" dirty="0" err="1">
                <a:cs typeface="Times New Roman" pitchFamily="18" charset="0"/>
              </a:rPr>
              <a:t>cholelitáza</a:t>
            </a:r>
            <a:r>
              <a:rPr lang="cs-CZ" sz="2400" dirty="0">
                <a:cs typeface="Times New Roman" pitchFamily="18" charset="0"/>
              </a:rPr>
              <a:t>, pankreatitida.</a:t>
            </a:r>
          </a:p>
          <a:p>
            <a:pPr>
              <a:lnSpc>
                <a:spcPct val="80000"/>
              </a:lnSpc>
            </a:pPr>
            <a:r>
              <a:rPr lang="cs-CZ" sz="2400" b="1" u="sng" dirty="0">
                <a:cs typeface="Times New Roman" pitchFamily="18" charset="0"/>
              </a:rPr>
              <a:t>Gynekologické komplikace: </a:t>
            </a:r>
            <a:r>
              <a:rPr lang="cs-CZ" sz="2400" dirty="0">
                <a:cs typeface="Times New Roman" pitchFamily="18" charset="0"/>
              </a:rPr>
              <a:t>poruchy cyklu, amenorea, infertilita.</a:t>
            </a:r>
          </a:p>
          <a:p>
            <a:pPr>
              <a:lnSpc>
                <a:spcPct val="80000"/>
              </a:lnSpc>
            </a:pPr>
            <a:r>
              <a:rPr lang="cs-CZ" sz="2400" b="1" u="sng" dirty="0">
                <a:cs typeface="Times New Roman" pitchFamily="18" charset="0"/>
              </a:rPr>
              <a:t>Onkologické komplikace:</a:t>
            </a:r>
            <a:r>
              <a:rPr lang="cs-CZ" sz="2400" dirty="0">
                <a:cs typeface="Times New Roman" pitchFamily="18" charset="0"/>
              </a:rPr>
              <a:t> karcinom endometria, cervixu, vaječníku, prsů, karcinom kolorektální, žlučníku, žlučových cest, slinivky břišní, jater, karcinom prostaty.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1847528" y="232745"/>
            <a:ext cx="8280920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sk-SK" sz="4400" u="sng" dirty="0">
                <a:solidFill>
                  <a:srgbClr val="92D050"/>
                </a:solidFill>
                <a:latin typeface="+mj-lt"/>
                <a:ea typeface="+mj-ea"/>
                <a:cs typeface="+mj-cs"/>
              </a:rPr>
              <a:t>Zdravotní následky obezity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Rectangle 3"/>
          <p:cNvSpPr>
            <a:spLocks noGrp="1"/>
          </p:cNvSpPr>
          <p:nvPr>
            <p:ph idx="1"/>
          </p:nvPr>
        </p:nvSpPr>
        <p:spPr>
          <a:xfrm>
            <a:off x="464457" y="391274"/>
            <a:ext cx="11502256" cy="3685797"/>
          </a:xfrm>
          <a:noFill/>
        </p:spPr>
        <p:txBody>
          <a:bodyPr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cs-CZ" b="1" u="sng" dirty="0">
                <a:cs typeface="Times New Roman" pitchFamily="18" charset="0"/>
              </a:rPr>
              <a:t>Ortopedické komplikace: </a:t>
            </a:r>
            <a:r>
              <a:rPr lang="cs-CZ" dirty="0">
                <a:cs typeface="Times New Roman" pitchFamily="18" charset="0"/>
              </a:rPr>
              <a:t>onemocnění kloubů, vbočená kolena.</a:t>
            </a:r>
          </a:p>
          <a:p>
            <a:pPr>
              <a:lnSpc>
                <a:spcPct val="80000"/>
              </a:lnSpc>
            </a:pPr>
            <a:r>
              <a:rPr lang="cs-CZ" b="1" u="sng" dirty="0">
                <a:cs typeface="Times New Roman" pitchFamily="18" charset="0"/>
              </a:rPr>
              <a:t>Kožní onemocnění: </a:t>
            </a:r>
            <a:r>
              <a:rPr lang="cs-CZ" dirty="0">
                <a:cs typeface="Times New Roman" pitchFamily="18" charset="0"/>
              </a:rPr>
              <a:t>ekzémy, mykózy, strie, celulitida, </a:t>
            </a:r>
            <a:r>
              <a:rPr lang="cs-CZ" dirty="0" err="1">
                <a:cs typeface="Times New Roman" pitchFamily="18" charset="0"/>
              </a:rPr>
              <a:t>hypertrichóza</a:t>
            </a:r>
            <a:r>
              <a:rPr lang="cs-CZ" dirty="0">
                <a:cs typeface="Times New Roman" pitchFamily="18" charset="0"/>
              </a:rPr>
              <a:t>, hirsutismus.</a:t>
            </a:r>
          </a:p>
          <a:p>
            <a:pPr>
              <a:lnSpc>
                <a:spcPct val="80000"/>
              </a:lnSpc>
            </a:pPr>
            <a:r>
              <a:rPr lang="cs-CZ" b="1" u="sng" dirty="0">
                <a:cs typeface="Times New Roman" pitchFamily="18" charset="0"/>
              </a:rPr>
              <a:t>Psychosociální komplikace:</a:t>
            </a:r>
            <a:r>
              <a:rPr lang="cs-CZ" dirty="0">
                <a:cs typeface="Times New Roman" pitchFamily="18" charset="0"/>
              </a:rPr>
              <a:t> diskriminace, deprese, úzkost, poruchy příjmu potravy.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cs-CZ" dirty="0">
                <a:cs typeface="Times New Roman" pitchFamily="18" charset="0"/>
              </a:rPr>
              <a:t>(Jedním z nejbolestivějších aspektů obezity může být emocionální utrpení. Obézní lidé často čelí předsudkům a diskriminaci v práci, ve škole, při hledání zaměstnání a v sociálních situacích. Pocity zavržení, studu nebo deprese jsou běžné.)</a:t>
            </a:r>
            <a:endParaRPr lang="cs-CZ" sz="3600" dirty="0"/>
          </a:p>
          <a:p>
            <a:pPr>
              <a:lnSpc>
                <a:spcPct val="80000"/>
              </a:lnSpc>
            </a:pPr>
            <a:r>
              <a:rPr lang="cs-CZ" dirty="0">
                <a:cs typeface="Times New Roman" pitchFamily="18" charset="0"/>
              </a:rPr>
              <a:t>Chirurgická a anesteziologická rizika</a:t>
            </a:r>
          </a:p>
          <a:p>
            <a:pPr>
              <a:lnSpc>
                <a:spcPct val="80000"/>
              </a:lnSpc>
            </a:pPr>
            <a:r>
              <a:rPr lang="cs-CZ" b="1" u="sng" dirty="0">
                <a:cs typeface="Times New Roman" pitchFamily="18" charset="0"/>
              </a:rPr>
              <a:t>Jiné komplikace: </a:t>
            </a:r>
            <a:r>
              <a:rPr lang="cs-CZ" dirty="0">
                <a:cs typeface="Times New Roman" pitchFamily="18" charset="0"/>
              </a:rPr>
              <a:t>edémy, horší hojení ran, úrazy,...</a:t>
            </a:r>
          </a:p>
        </p:txBody>
      </p:sp>
      <p:pic>
        <p:nvPicPr>
          <p:cNvPr id="43017" name="Picture 9" descr="http://hss.edu/onthemove/wp-content/uploads/2012/08/Knock-knees1-300x157.jpg"/>
          <p:cNvPicPr>
            <a:picLocks noChangeAspect="1" noChangeArrowheads="1"/>
          </p:cNvPicPr>
          <p:nvPr/>
        </p:nvPicPr>
        <p:blipFill>
          <a:blip r:embed="rId2" cstate="print"/>
          <a:srcRect l="31815" r="31475"/>
          <a:stretch>
            <a:fillRect/>
          </a:stretch>
        </p:blipFill>
        <p:spPr bwMode="auto">
          <a:xfrm>
            <a:off x="1775521" y="3861048"/>
            <a:ext cx="1806661" cy="2575546"/>
          </a:xfrm>
          <a:prstGeom prst="rect">
            <a:avLst/>
          </a:prstGeom>
          <a:noFill/>
          <a:ln w="25400">
            <a:solidFill>
              <a:srgbClr val="CC0099"/>
            </a:solidFill>
          </a:ln>
        </p:spPr>
      </p:pic>
      <p:pic>
        <p:nvPicPr>
          <p:cNvPr id="43019" name="Picture 11" descr="http://orthopedicsindia.com/images/Knock-knees.jpg"/>
          <p:cNvPicPr>
            <a:picLocks noChangeAspect="1" noChangeArrowheads="1"/>
          </p:cNvPicPr>
          <p:nvPr/>
        </p:nvPicPr>
        <p:blipFill>
          <a:blip r:embed="rId3" cstate="print"/>
          <a:srcRect l="18108" r="20779"/>
          <a:stretch>
            <a:fillRect/>
          </a:stretch>
        </p:blipFill>
        <p:spPr bwMode="auto">
          <a:xfrm>
            <a:off x="3791744" y="4077072"/>
            <a:ext cx="1944216" cy="2667000"/>
          </a:xfrm>
          <a:prstGeom prst="rect">
            <a:avLst/>
          </a:prstGeom>
          <a:noFill/>
          <a:ln w="25400">
            <a:solidFill>
              <a:srgbClr val="CC0099"/>
            </a:solidFill>
          </a:ln>
        </p:spPr>
      </p:pic>
      <p:pic>
        <p:nvPicPr>
          <p:cNvPr id="43021" name="Picture 13" descr="http://topnews.us/images/imagecache/main_image/Obesity-depression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9976" y="3861048"/>
            <a:ext cx="2160240" cy="2298128"/>
          </a:xfrm>
          <a:prstGeom prst="rect">
            <a:avLst/>
          </a:prstGeom>
          <a:noFill/>
          <a:ln w="25400">
            <a:solidFill>
              <a:srgbClr val="CC0099"/>
            </a:solidFill>
          </a:ln>
        </p:spPr>
      </p:pic>
      <p:pic>
        <p:nvPicPr>
          <p:cNvPr id="11268" name="Picture 4" descr="https://encrypted-tbn3.gstatic.com/images?q=tbn:ANd9GcQMHP-B8tnl3NCNoDgPd2MZ7FlCgfHAqH3cdOQNCNbWQywNvxZ1lA"/>
          <p:cNvPicPr>
            <a:picLocks noChangeAspect="1" noChangeArrowheads="1"/>
          </p:cNvPicPr>
          <p:nvPr/>
        </p:nvPicPr>
        <p:blipFill>
          <a:blip r:embed="rId5" cstate="print"/>
          <a:srcRect l="13948" r="24680"/>
          <a:stretch>
            <a:fillRect/>
          </a:stretch>
        </p:blipFill>
        <p:spPr bwMode="auto">
          <a:xfrm>
            <a:off x="8184232" y="4077072"/>
            <a:ext cx="2317974" cy="2592288"/>
          </a:xfrm>
          <a:prstGeom prst="rect">
            <a:avLst/>
          </a:prstGeom>
          <a:noFill/>
          <a:ln w="25400">
            <a:solidFill>
              <a:srgbClr val="CC0099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0CF165-5E09-47A9-87CD-6522B80B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571296"/>
            <a:ext cx="10515600" cy="1325563"/>
          </a:xfrm>
        </p:spPr>
        <p:txBody>
          <a:bodyPr/>
          <a:lstStyle/>
          <a:p>
            <a:pPr algn="ctr"/>
            <a:r>
              <a:rPr lang="cs-CZ" u="sng" dirty="0">
                <a:solidFill>
                  <a:srgbClr val="92D050"/>
                </a:solidFill>
              </a:rPr>
              <a:t>Poruchy metabolismu sacharidů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01377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34042EF-1720-B7BA-F65F-C945AE3C6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>
                <a:solidFill>
                  <a:srgbClr val="92D050"/>
                </a:solidFill>
              </a:rPr>
              <a:t>Definice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34DE599-0DFA-8A3A-6676-6B321247C6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l-PL" dirty="0"/>
              <a:t>Metabolismus a jeho poruchy se dotýkají všech orgánových systémů, protože reguluje energetickou bilanci celého organismu.</a:t>
            </a:r>
          </a:p>
          <a:p>
            <a:endParaRPr lang="pl-PL" dirty="0"/>
          </a:p>
          <a:p>
            <a:r>
              <a:rPr lang="pl-PL" dirty="0"/>
              <a:t>Příčiny vzniku MO</a:t>
            </a:r>
          </a:p>
          <a:p>
            <a:r>
              <a:rPr lang="pl-PL" dirty="0"/>
              <a:t>1. Narušení regulace metabolismu</a:t>
            </a:r>
          </a:p>
          <a:p>
            <a:r>
              <a:rPr lang="pl-PL" dirty="0"/>
              <a:t>2. Poruchy složek metabolických drah (enzymů, receptorů, transportérů)</a:t>
            </a:r>
          </a:p>
          <a:p>
            <a:r>
              <a:rPr lang="pl-PL" dirty="0"/>
              <a:t>3. Poruchy výživy - poruchy kvantitativního a kvalitativního složení potravy</a:t>
            </a:r>
            <a:endParaRPr lang="cs-CZ" dirty="0"/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" name="Grafický objekt 3" descr="Cihlová zeď budovy obrys">
            <a:extLst>
              <a:ext uri="{FF2B5EF4-FFF2-40B4-BE49-F238E27FC236}">
                <a16:creationId xmlns:a16="http://schemas.microsoft.com/office/drawing/2014/main" id="{BC6F9128-445F-16CF-375C-C997BC0592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081187" y="259691"/>
            <a:ext cx="1272613" cy="1272613"/>
          </a:xfrm>
          <a:prstGeom prst="rect">
            <a:avLst/>
          </a:prstGeom>
        </p:spPr>
      </p:pic>
      <p:pic>
        <p:nvPicPr>
          <p:cNvPr id="5" name="Grafický objekt 4" descr="Základní obrazce obrys">
            <a:extLst>
              <a:ext uri="{FF2B5EF4-FFF2-40B4-BE49-F238E27FC236}">
                <a16:creationId xmlns:a16="http://schemas.microsoft.com/office/drawing/2014/main" id="{DD82EFC0-082C-38C3-85DD-5657046D9B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450283" y="235671"/>
            <a:ext cx="1272612" cy="1272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413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653AB7-C810-AD07-4E76-52A8424C7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6833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u="sng" dirty="0">
                <a:solidFill>
                  <a:srgbClr val="92D050"/>
                </a:solidFill>
              </a:rPr>
              <a:t>Poruchy metabolismu sacharidů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DE3756E-9680-CF3A-D686-BC26AFBC2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9" y="1511786"/>
            <a:ext cx="11496261" cy="5120235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Z hlediska patofyziologického a klinického je nejvýznamnější poruchou metabolismu sacharidů </a:t>
            </a:r>
            <a:r>
              <a:rPr lang="cs-CZ" i="1" u="sng" dirty="0"/>
              <a:t>diabetes </a:t>
            </a:r>
            <a:r>
              <a:rPr lang="cs-CZ" i="1" u="sng" dirty="0" err="1"/>
              <a:t>mellitus</a:t>
            </a:r>
            <a:r>
              <a:rPr lang="cs-CZ" i="1" u="sng" dirty="0"/>
              <a:t> </a:t>
            </a:r>
          </a:p>
          <a:p>
            <a:r>
              <a:rPr lang="cs-CZ" sz="2800" b="1" u="sng" strike="noStrike" baseline="0" dirty="0">
                <a:latin typeface="TimesNewRoman,BoldItalic"/>
              </a:rPr>
              <a:t>Glykémie</a:t>
            </a:r>
            <a:r>
              <a:rPr lang="cs-CZ" dirty="0">
                <a:latin typeface="TimesNewRoman"/>
              </a:rPr>
              <a:t> –</a:t>
            </a:r>
            <a:r>
              <a:rPr lang="cs-CZ" sz="2800" b="0" i="0" u="none" strike="noStrike" baseline="0" dirty="0">
                <a:latin typeface="TimesNewRoman"/>
              </a:rPr>
              <a:t> koncentrace glukózy v krvi</a:t>
            </a:r>
          </a:p>
          <a:p>
            <a:pPr marL="0" indent="0">
              <a:buNone/>
            </a:pPr>
            <a:r>
              <a:rPr lang="cs-CZ" sz="2800" b="0" i="1" strike="noStrike" baseline="0" dirty="0">
                <a:latin typeface="TimesNewRoman"/>
              </a:rPr>
              <a:t>  </a:t>
            </a:r>
            <a:r>
              <a:rPr lang="cs-CZ" sz="2800" b="0" i="0" u="none" strike="noStrike" baseline="0" dirty="0">
                <a:latin typeface="TimesNewRoman"/>
              </a:rPr>
              <a:t>(3,5 až 5,5 </a:t>
            </a:r>
            <a:r>
              <a:rPr lang="cs-CZ" sz="2800" b="0" i="0" u="none" strike="noStrike" baseline="0" dirty="0" err="1">
                <a:latin typeface="TimesNewRoman"/>
              </a:rPr>
              <a:t>mmol</a:t>
            </a:r>
            <a:r>
              <a:rPr lang="cs-CZ" sz="2800" b="0" i="0" u="none" strike="noStrike" baseline="0" dirty="0">
                <a:latin typeface="TimesNewRoman"/>
              </a:rPr>
              <a:t>/l)</a:t>
            </a:r>
          </a:p>
          <a:p>
            <a:pPr marL="0" indent="0" algn="l">
              <a:buNone/>
            </a:pPr>
            <a:r>
              <a:rPr lang="pl-PL" sz="1300" b="0" i="0" u="none" strike="noStrike" baseline="0" dirty="0">
                <a:latin typeface="TimesNewRoman"/>
              </a:rPr>
              <a:t>       </a:t>
            </a:r>
          </a:p>
          <a:p>
            <a:pPr marL="0" indent="0" algn="l">
              <a:buNone/>
            </a:pPr>
            <a:r>
              <a:rPr lang="pl-PL" sz="2800" b="0" i="0" u="none" strike="noStrike" baseline="0" dirty="0">
                <a:latin typeface="TimesNewRoman"/>
              </a:rPr>
              <a:t>Faktory ovlyvňující glykémii:</a:t>
            </a:r>
          </a:p>
          <a:p>
            <a:pPr marL="0" indent="0" algn="l">
              <a:buNone/>
            </a:pPr>
            <a:r>
              <a:rPr lang="cs-CZ" sz="2800" b="0" i="0" u="none" strike="noStrike" baseline="0" dirty="0">
                <a:latin typeface="SymbolMT"/>
              </a:rPr>
              <a:t>• </a:t>
            </a:r>
            <a:r>
              <a:rPr lang="cs-CZ" sz="2800" b="1" i="1" u="none" strike="noStrike" baseline="0" dirty="0">
                <a:latin typeface="TimesNewRoman,BoldItalic"/>
              </a:rPr>
              <a:t>inzulin</a:t>
            </a:r>
            <a:r>
              <a:rPr lang="cs-CZ" sz="2800" b="0" i="0" u="none" strike="noStrike" baseline="0" dirty="0">
                <a:latin typeface="TimesNewRoman"/>
              </a:rPr>
              <a:t>: glykémii snižuje (zvyšuje vstup a využití glukózy v buňkách, zejména ve svalové a tukové tkáni)</a:t>
            </a:r>
          </a:p>
          <a:p>
            <a:pPr marL="0" indent="0" algn="l">
              <a:buNone/>
            </a:pPr>
            <a:r>
              <a:rPr lang="cs-CZ" sz="2800" b="0" i="0" u="none" strike="noStrike" baseline="0" dirty="0">
                <a:latin typeface="SymbolMT"/>
              </a:rPr>
              <a:t>• </a:t>
            </a:r>
            <a:r>
              <a:rPr lang="cs-CZ" b="1" i="1" dirty="0">
                <a:latin typeface="TimesNewRoman,BoldItalic"/>
              </a:rPr>
              <a:t>hormony zvyšující </a:t>
            </a:r>
            <a:r>
              <a:rPr lang="cs-CZ" sz="2800" b="1" i="1" u="none" strike="noStrike" baseline="0" dirty="0">
                <a:latin typeface="TimesNewRoman,BoldItalic"/>
              </a:rPr>
              <a:t>glykémii</a:t>
            </a:r>
            <a:r>
              <a:rPr lang="cs-CZ" sz="2800" b="0" i="0" u="none" strike="noStrike" baseline="0" dirty="0">
                <a:latin typeface="TimesNewRoman"/>
              </a:rPr>
              <a:t>:	</a:t>
            </a:r>
            <a:r>
              <a:rPr lang="cs-CZ" sz="2400" b="0" i="0" u="none" strike="noStrike" baseline="0" dirty="0">
                <a:latin typeface="TimesNewRoman"/>
              </a:rPr>
              <a:t>- glukagon,</a:t>
            </a:r>
          </a:p>
          <a:p>
            <a:pPr marL="0" indent="0" algn="l">
              <a:buNone/>
            </a:pPr>
            <a:r>
              <a:rPr lang="cs-CZ" sz="2400" b="0" i="0" u="none" strike="noStrike" baseline="0" dirty="0">
                <a:latin typeface="TimesNewRoman"/>
              </a:rPr>
              <a:t>					- růstový hormon,</a:t>
            </a:r>
          </a:p>
          <a:p>
            <a:pPr marL="0" indent="0" algn="l">
              <a:buNone/>
            </a:pPr>
            <a:r>
              <a:rPr lang="cs-CZ" sz="2400" dirty="0">
                <a:latin typeface="TimesNewRoman"/>
              </a:rPr>
              <a:t>					</a:t>
            </a:r>
            <a:r>
              <a:rPr lang="cs-CZ" sz="2400" b="0" i="0" u="none" strike="noStrike" baseline="0" dirty="0">
                <a:latin typeface="TimesNewRoman"/>
              </a:rPr>
              <a:t>- glukokortikoidy,</a:t>
            </a:r>
          </a:p>
          <a:p>
            <a:pPr marL="0" indent="0" algn="l">
              <a:buNone/>
            </a:pPr>
            <a:r>
              <a:rPr lang="cs-CZ" sz="2400" b="0" i="0" u="none" strike="noStrike" baseline="0" dirty="0">
                <a:latin typeface="TimesNewRoman"/>
              </a:rPr>
              <a:t>					- katecholaminy,</a:t>
            </a:r>
          </a:p>
          <a:p>
            <a:pPr algn="l"/>
            <a:r>
              <a:rPr lang="cs-CZ" sz="2800" b="0" i="0" u="none" strike="noStrike" baseline="0" dirty="0">
                <a:latin typeface="TimesNewRoman"/>
              </a:rPr>
              <a:t>působení sympatického nervového systému.</a:t>
            </a:r>
          </a:p>
          <a:p>
            <a:pPr algn="l"/>
            <a:r>
              <a:rPr lang="cs-CZ" sz="2800" b="1" i="1" u="none" strike="noStrike" baseline="0" dirty="0">
                <a:latin typeface="TimesNewRoman,BoldItalic"/>
              </a:rPr>
              <a:t>játra</a:t>
            </a:r>
            <a:r>
              <a:rPr lang="cs-CZ" sz="2800" b="0" i="0" u="none" strike="noStrike" baseline="0" dirty="0">
                <a:latin typeface="TimesNewRoman"/>
              </a:rPr>
              <a:t>: skladují i tvoří glukózu</a:t>
            </a:r>
          </a:p>
          <a:p>
            <a:pPr marL="0" indent="0">
              <a:buNone/>
            </a:pPr>
            <a:endParaRPr lang="cs-CZ" i="1" u="sng" dirty="0">
              <a:latin typeface="TimesNewRoman"/>
            </a:endParaRPr>
          </a:p>
          <a:p>
            <a:endParaRPr lang="cs-CZ" i="1" u="sng" dirty="0"/>
          </a:p>
        </p:txBody>
      </p:sp>
    </p:spTree>
    <p:extLst>
      <p:ext uri="{BB962C8B-B14F-4D97-AF65-F5344CB8AC3E}">
        <p14:creationId xmlns:p14="http://schemas.microsoft.com/office/powerpoint/2010/main" val="27134406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5CB12-E786-7E21-9C4D-820D04EE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979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u="sng" dirty="0">
                <a:solidFill>
                  <a:srgbClr val="92D050"/>
                </a:solidFill>
              </a:rPr>
              <a:t>Hyperglykémie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617F54-526D-5F93-4BDB-91E21F62B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86479"/>
            <a:ext cx="10515600" cy="4667250"/>
          </a:xfrm>
        </p:spPr>
        <p:txBody>
          <a:bodyPr>
            <a:normAutofit lnSpcReduction="10000"/>
          </a:bodyPr>
          <a:lstStyle/>
          <a:p>
            <a:pPr algn="l"/>
            <a:r>
              <a:rPr lang="cs-CZ" sz="2800" b="0" i="0" u="none" strike="noStrike" baseline="0" dirty="0">
                <a:latin typeface="TimesNewRoman"/>
              </a:rPr>
              <a:t>Hyperglykémie je zvýšená koncentrace glukózy (v krvi nad 7,0 </a:t>
            </a:r>
            <a:r>
              <a:rPr lang="cs-CZ" sz="2800" b="0" i="0" u="none" strike="noStrike" baseline="0" dirty="0" err="1">
                <a:latin typeface="TimesNewRoman"/>
              </a:rPr>
              <a:t>mmol</a:t>
            </a:r>
            <a:r>
              <a:rPr lang="cs-CZ" sz="2800" b="0" i="0" u="none" strike="noStrike" baseline="0" dirty="0">
                <a:latin typeface="TimesNewRoman"/>
              </a:rPr>
              <a:t>/l na lačno). </a:t>
            </a:r>
          </a:p>
          <a:p>
            <a:pPr algn="l"/>
            <a:r>
              <a:rPr lang="cs-CZ" sz="2800" b="0" i="0" u="none" strike="noStrike" baseline="0" dirty="0">
                <a:latin typeface="TimesNewRoman"/>
              </a:rPr>
              <a:t>Je základním příznakem</a:t>
            </a:r>
            <a:r>
              <a:rPr lang="cs-CZ" sz="2800" b="0" u="none" strike="noStrike" baseline="0" dirty="0">
                <a:latin typeface="TimesNewRoman"/>
              </a:rPr>
              <a:t> </a:t>
            </a:r>
            <a:r>
              <a:rPr lang="cs-CZ" sz="2800" b="1" u="none" strike="noStrike" baseline="0" dirty="0">
                <a:latin typeface="TimesNewRoman,BoldItalic"/>
              </a:rPr>
              <a:t>cukrovky </a:t>
            </a:r>
            <a:r>
              <a:rPr lang="cs-CZ" sz="2800" b="0" i="0" u="none" strike="noStrike" baseline="0" dirty="0">
                <a:latin typeface="TimesNewRoman"/>
              </a:rPr>
              <a:t>(</a:t>
            </a:r>
            <a:r>
              <a:rPr lang="cs-CZ" sz="2800" i="1" u="none" strike="noStrike" baseline="0" dirty="0">
                <a:latin typeface="TimesNewRoman"/>
              </a:rPr>
              <a:t>diabetes </a:t>
            </a:r>
            <a:r>
              <a:rPr lang="cs-CZ" sz="2800" i="1" u="none" strike="noStrike" baseline="0" dirty="0" err="1">
                <a:latin typeface="TimesNewRoman"/>
              </a:rPr>
              <a:t>mellitus</a:t>
            </a:r>
            <a:r>
              <a:rPr lang="cs-CZ" sz="2800" b="0" i="0" u="none" strike="noStrike" baseline="0" dirty="0">
                <a:latin typeface="TimesNewRoman"/>
              </a:rPr>
              <a:t>) či inzulinové rezistence.</a:t>
            </a:r>
          </a:p>
          <a:p>
            <a:pPr algn="l"/>
            <a:r>
              <a:rPr lang="cs-CZ" sz="2800" b="1" i="1" u="none" strike="noStrike" baseline="0" dirty="0">
                <a:latin typeface="TimesNewRoman,BoldItalic"/>
              </a:rPr>
              <a:t>Důsledky hyperglykémie (</a:t>
            </a:r>
            <a:r>
              <a:rPr lang="cs-CZ" sz="2800" b="0" i="0" u="none" strike="noStrike" baseline="0" dirty="0">
                <a:latin typeface="TimesNewRoman"/>
              </a:rPr>
              <a:t>závisejí na její příčině, délce trvání a jejím stupni</a:t>
            </a:r>
            <a:r>
              <a:rPr lang="cs-CZ" sz="2800" b="0" u="none" strike="noStrike" baseline="0" dirty="0">
                <a:latin typeface="TimesNewRoman"/>
              </a:rPr>
              <a:t>)</a:t>
            </a:r>
            <a:r>
              <a:rPr lang="cs-CZ" sz="2800" b="1" u="none" strike="noStrike" baseline="0" dirty="0">
                <a:latin typeface="TimesNewRoman"/>
              </a:rPr>
              <a:t>:</a:t>
            </a:r>
          </a:p>
          <a:p>
            <a:pPr marL="0" indent="0" algn="l">
              <a:buNone/>
            </a:pPr>
            <a:r>
              <a:rPr lang="cs-CZ" b="1" i="1" dirty="0">
                <a:latin typeface="TimesNewRoman"/>
              </a:rPr>
              <a:t>  </a:t>
            </a:r>
            <a:r>
              <a:rPr lang="cs-CZ" dirty="0">
                <a:latin typeface="TimesNewRoman"/>
              </a:rPr>
              <a:t>glykosurie, polyurie, zvýšená žízeň (</a:t>
            </a:r>
            <a:r>
              <a:rPr lang="cs-CZ" dirty="0" err="1">
                <a:latin typeface="TimesNewRoman"/>
              </a:rPr>
              <a:t>polydypsie</a:t>
            </a:r>
            <a:r>
              <a:rPr lang="cs-CZ" dirty="0">
                <a:latin typeface="TimesNewRoman"/>
              </a:rPr>
              <a:t>), ztrátu energie,</a:t>
            </a:r>
          </a:p>
          <a:p>
            <a:pPr marL="0" indent="0" algn="l">
              <a:buNone/>
            </a:pPr>
            <a:r>
              <a:rPr lang="cs-CZ" dirty="0">
                <a:latin typeface="TimesNewRoman"/>
              </a:rPr>
              <a:t>  zvýšené riziko močových infekcí, dehydratace, narušení vnitřního</a:t>
            </a:r>
          </a:p>
          <a:p>
            <a:pPr marL="0" indent="0" algn="l">
              <a:buNone/>
            </a:pPr>
            <a:r>
              <a:rPr lang="cs-CZ" dirty="0">
                <a:latin typeface="TimesNewRoman"/>
              </a:rPr>
              <a:t>  prostředí </a:t>
            </a:r>
          </a:p>
          <a:p>
            <a:pPr algn="l"/>
            <a:r>
              <a:rPr lang="cs-CZ" sz="2800" b="0" i="0" u="none" strike="noStrike" baseline="0" dirty="0">
                <a:latin typeface="TimesNewRoman"/>
              </a:rPr>
              <a:t>Dlouhodobá hyperglykémie při špatné kompenzaci diabetu přispívá k vzniku chronických komplikací cukrovky (cévních, nervových aj.).</a:t>
            </a:r>
          </a:p>
          <a:p>
            <a:pPr algn="l"/>
            <a:endParaRPr lang="cs-CZ" sz="2800" b="0" i="0" u="none" strike="noStrike" baseline="0" dirty="0">
              <a:latin typeface="TimesNewRoman"/>
            </a:endParaRP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6339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5CB12-E786-7E21-9C4D-820D04EE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4177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u="sng" dirty="0">
                <a:solidFill>
                  <a:srgbClr val="92D050"/>
                </a:solidFill>
              </a:rPr>
              <a:t>Hypoglykémie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617F54-526D-5F93-4BDB-91E21F62B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2798" y="1399740"/>
            <a:ext cx="11250493" cy="570316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dirty="0"/>
              <a:t>= snížená koncentrace glukózy v krvi (pod 3,0 </a:t>
            </a:r>
            <a:r>
              <a:rPr lang="cs-CZ" dirty="0" err="1"/>
              <a:t>mmo</a:t>
            </a:r>
            <a:r>
              <a:rPr lang="cs-CZ" dirty="0"/>
              <a:t>/l)</a:t>
            </a:r>
          </a:p>
          <a:p>
            <a:pPr marL="0" indent="0">
              <a:buNone/>
            </a:pPr>
            <a:r>
              <a:rPr lang="cs-CZ" sz="800" dirty="0"/>
              <a:t>   </a:t>
            </a:r>
          </a:p>
          <a:p>
            <a:r>
              <a:rPr lang="pl-PL" dirty="0"/>
              <a:t>Nejčastěji vzniká jako komplikace léčby diabetu 1. i 2. typu</a:t>
            </a:r>
          </a:p>
          <a:p>
            <a:r>
              <a:rPr lang="cs-CZ" dirty="0"/>
              <a:t>může vznikat i u: těžší otravy alkoholem (dochází k blokování syntézy glukózy), u terminálního jaterního selhání (v játrech se glukóza syntetizuje i se zde skladuje v glykogenu), </a:t>
            </a:r>
            <a:r>
              <a:rPr lang="cs-CZ" dirty="0" err="1"/>
              <a:t>inzulinomu</a:t>
            </a:r>
            <a:r>
              <a:rPr lang="cs-CZ" dirty="0"/>
              <a:t> (trvalá nadprodukce inzulinu), některých vrozených metabolických chorob, popř. při výrazné fyzické aktivitě (spotřeba glukózy tkáněmi, např. u maratónských běžců). Větší náchylnost k hypoglykémii je při nedostatečnosti kůry nadledvin (výpadek glukokortikoidů)</a:t>
            </a:r>
          </a:p>
          <a:p>
            <a:r>
              <a:rPr lang="cs-CZ" dirty="0"/>
              <a:t>Příznaky: slabost, únava, pocení, třes, někdy křeče, poruchy vědomí až kóma</a:t>
            </a:r>
          </a:p>
          <a:p>
            <a:r>
              <a:rPr lang="cs-CZ" dirty="0"/>
              <a:t>Léčba spočívá v podání cukru (ev. injekci glukagonu), nejlépe přímo glukózy.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14719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7" name="Rectangle 3">
            <a:extLst>
              <a:ext uri="{FF2B5EF4-FFF2-40B4-BE49-F238E27FC236}">
                <a16:creationId xmlns:a16="http://schemas.microsoft.com/office/drawing/2014/main" id="{A6C702E2-D7B1-8BF4-3689-C25008964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0327" y="1205346"/>
            <a:ext cx="11443855" cy="5444835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b="1" dirty="0">
                <a:cs typeface="Arial" panose="020B0604020202020204" pitchFamily="34" charset="0"/>
              </a:rPr>
              <a:t>Diabetes </a:t>
            </a:r>
            <a:r>
              <a:rPr lang="cs-CZ" altLang="cs-CZ" sz="2400" b="1" dirty="0" err="1">
                <a:cs typeface="Arial" panose="020B0604020202020204" pitchFamily="34" charset="0"/>
              </a:rPr>
              <a:t>mellitus</a:t>
            </a:r>
            <a:r>
              <a:rPr lang="cs-CZ" altLang="cs-CZ" sz="2400" dirty="0">
                <a:cs typeface="Arial" panose="020B0604020202020204" pitchFamily="34" charset="0"/>
              </a:rPr>
              <a:t> (zkratka </a:t>
            </a:r>
            <a:r>
              <a:rPr lang="cs-CZ" altLang="cs-CZ" sz="2400" b="1" dirty="0">
                <a:cs typeface="Arial" panose="020B0604020202020204" pitchFamily="34" charset="0"/>
              </a:rPr>
              <a:t>DM</a:t>
            </a:r>
            <a:r>
              <a:rPr lang="cs-CZ" altLang="cs-CZ" sz="2400" dirty="0">
                <a:cs typeface="Arial" panose="020B0604020202020204" pitchFamily="34" charset="0"/>
              </a:rPr>
              <a:t>), česky </a:t>
            </a:r>
            <a:r>
              <a:rPr lang="cs-CZ" altLang="cs-CZ" sz="2400" b="1" dirty="0">
                <a:cs typeface="Arial" panose="020B0604020202020204" pitchFamily="34" charset="0"/>
              </a:rPr>
              <a:t>úplavice cukrová</a:t>
            </a:r>
            <a:r>
              <a:rPr lang="cs-CZ" altLang="cs-CZ" sz="2400" dirty="0">
                <a:cs typeface="Arial" panose="020B0604020202020204" pitchFamily="34" charset="0"/>
              </a:rPr>
              <a:t>, krátce </a:t>
            </a:r>
            <a:r>
              <a:rPr lang="cs-CZ" altLang="cs-CZ" sz="2400" b="1" dirty="0">
                <a:cs typeface="Arial" panose="020B0604020202020204" pitchFamily="34" charset="0"/>
              </a:rPr>
              <a:t>cukrovka</a:t>
            </a:r>
            <a:r>
              <a:rPr lang="cs-CZ" altLang="cs-CZ" sz="2400" dirty="0">
                <a:cs typeface="Arial" panose="020B0604020202020204" pitchFamily="34" charset="0"/>
              </a:rPr>
              <a:t> =  souhrnný název pro skupinu chronických onemocnění, která se projevují poruchou metabolismu sacharidů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panose="020B0604020202020204" pitchFamily="34" charset="0"/>
              </a:rPr>
              <a:t>dva základní typy: DM I. typu (ničeny buňky slinivky břišní vlastním imunitním systémem) a DM II. typu (sníženou citlivostí tkání vlastního těla k inzulinu) = důsledkem absolutního nebo relativního nedostatku inzulinu = podobné příznaky, ale odlišné příčiny vzniku</a:t>
            </a:r>
          </a:p>
          <a:p>
            <a:pPr>
              <a:lnSpc>
                <a:spcPct val="80000"/>
              </a:lnSpc>
            </a:pPr>
            <a:endParaRPr lang="cs-CZ" altLang="cs-CZ" sz="2000" dirty="0"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</a:pPr>
            <a:endParaRPr lang="cs-CZ" altLang="cs-CZ" sz="1200" dirty="0">
              <a:cs typeface="Arial" panose="020B0604020202020204" pitchFamily="34" charset="0"/>
            </a:endParaRPr>
          </a:p>
          <a:p>
            <a:pPr lvl="2">
              <a:lnSpc>
                <a:spcPct val="80000"/>
              </a:lnSpc>
              <a:buNone/>
            </a:pPr>
            <a:r>
              <a:rPr lang="cs-CZ" altLang="cs-CZ" sz="2400" dirty="0"/>
              <a:t>Příznaky</a:t>
            </a:r>
          </a:p>
          <a:p>
            <a:pPr lvl="2">
              <a:lnSpc>
                <a:spcPct val="80000"/>
              </a:lnSpc>
            </a:pPr>
            <a:r>
              <a:rPr lang="cs-CZ" altLang="cs-CZ" sz="2400" dirty="0">
                <a:cs typeface="Arial" panose="020B0604020202020204" pitchFamily="34" charset="0"/>
              </a:rPr>
              <a:t>hyperglykémie</a:t>
            </a:r>
          </a:p>
          <a:p>
            <a:pPr lvl="2">
              <a:lnSpc>
                <a:spcPct val="80000"/>
              </a:lnSpc>
            </a:pPr>
            <a:r>
              <a:rPr lang="cs-CZ" altLang="cs-CZ" sz="2400" dirty="0">
                <a:cs typeface="Arial" panose="020B0604020202020204" pitchFamily="34" charset="0"/>
              </a:rPr>
              <a:t>žízeň</a:t>
            </a:r>
          </a:p>
          <a:p>
            <a:pPr lvl="2">
              <a:lnSpc>
                <a:spcPct val="80000"/>
              </a:lnSpc>
            </a:pPr>
            <a:r>
              <a:rPr lang="cs-CZ" altLang="cs-CZ" sz="2400" dirty="0">
                <a:cs typeface="Arial" panose="020B0604020202020204" pitchFamily="34" charset="0"/>
              </a:rPr>
              <a:t>časté a vydatné močení</a:t>
            </a:r>
          </a:p>
          <a:p>
            <a:pPr lvl="2">
              <a:lnSpc>
                <a:spcPct val="80000"/>
              </a:lnSpc>
            </a:pPr>
            <a:r>
              <a:rPr lang="cs-CZ" altLang="cs-CZ" sz="2400" dirty="0">
                <a:cs typeface="Arial" panose="020B0604020202020204" pitchFamily="34" charset="0"/>
              </a:rPr>
              <a:t>hubnutí</a:t>
            </a:r>
          </a:p>
          <a:p>
            <a:pPr lvl="2">
              <a:lnSpc>
                <a:spcPct val="80000"/>
              </a:lnSpc>
            </a:pPr>
            <a:r>
              <a:rPr lang="cs-CZ" altLang="cs-CZ" sz="2400" dirty="0">
                <a:cs typeface="Arial" panose="020B0604020202020204" pitchFamily="34" charset="0"/>
              </a:rPr>
              <a:t>únava</a:t>
            </a:r>
          </a:p>
          <a:p>
            <a:pPr lvl="2">
              <a:lnSpc>
                <a:spcPct val="80000"/>
              </a:lnSpc>
            </a:pPr>
            <a:r>
              <a:rPr lang="cs-CZ" altLang="cs-CZ" sz="2400" dirty="0">
                <a:cs typeface="Arial" panose="020B0604020202020204" pitchFamily="34" charset="0"/>
              </a:rPr>
              <a:t>poruchy vědomí</a:t>
            </a:r>
          </a:p>
          <a:p>
            <a:pPr lvl="2">
              <a:lnSpc>
                <a:spcPct val="80000"/>
              </a:lnSpc>
            </a:pPr>
            <a:r>
              <a:rPr lang="cs-CZ" altLang="cs-CZ" sz="2400" dirty="0">
                <a:cs typeface="Arial" panose="020B0604020202020204" pitchFamily="34" charset="0"/>
              </a:rPr>
              <a:t>diabetická </a:t>
            </a:r>
            <a:r>
              <a:rPr lang="cs-CZ" altLang="cs-CZ" sz="2400" dirty="0" err="1">
                <a:cs typeface="Arial" panose="020B0604020202020204" pitchFamily="34" charset="0"/>
              </a:rPr>
              <a:t>ketoacidóza</a:t>
            </a:r>
            <a:endParaRPr lang="cs-CZ" altLang="cs-CZ" sz="2400" dirty="0">
              <a:cs typeface="Arial" panose="020B0604020202020204" pitchFamily="34" charset="0"/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09BBB89A-4D3C-87CB-0F0A-38D588BBC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cs-CZ" u="sng" dirty="0">
                <a:solidFill>
                  <a:srgbClr val="92D050"/>
                </a:solidFill>
              </a:rPr>
              <a:t>Diabetes </a:t>
            </a:r>
            <a:r>
              <a:rPr lang="cs-CZ" u="sng" dirty="0" err="1">
                <a:solidFill>
                  <a:srgbClr val="92D050"/>
                </a:solidFill>
              </a:rPr>
              <a:t>melitus</a:t>
            </a:r>
            <a:endParaRPr lang="cs-CZ" u="sng" dirty="0">
              <a:solidFill>
                <a:srgbClr val="92D05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4336FD65-A61F-01FB-9FC4-D65A32FFC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0218" y="3423149"/>
            <a:ext cx="4211782" cy="343485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0CF165-5E09-47A9-87CD-6522B80B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571296"/>
            <a:ext cx="10515600" cy="1325563"/>
          </a:xfrm>
        </p:spPr>
        <p:txBody>
          <a:bodyPr/>
          <a:lstStyle/>
          <a:p>
            <a:pPr algn="ctr"/>
            <a:r>
              <a:rPr lang="cs-CZ" u="sng" dirty="0">
                <a:solidFill>
                  <a:srgbClr val="92D050"/>
                </a:solidFill>
              </a:rPr>
              <a:t>Poruchy metabolismu lipidů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55696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E18EE9-3C22-C53D-2D80-7BB55C6A5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5289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u="sng" dirty="0">
                <a:solidFill>
                  <a:srgbClr val="92D050"/>
                </a:solidFill>
              </a:rPr>
              <a:t>Poruchy metabolismu lipidů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CBDEA09-BDC0-B98F-6470-1FDDBF340A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6733"/>
            <a:ext cx="10515600" cy="3660775"/>
          </a:xfrm>
        </p:spPr>
        <p:txBody>
          <a:bodyPr/>
          <a:lstStyle/>
          <a:p>
            <a:r>
              <a:rPr lang="cs-CZ" dirty="0"/>
              <a:t>zdroj a zásoba energie ale i význam ve stavbě buněk a orgánů</a:t>
            </a:r>
          </a:p>
          <a:p>
            <a:r>
              <a:rPr lang="cs-CZ" dirty="0"/>
              <a:t>Poruchy ve složení krevních tuků jsou považovány za významný faktor vzniku </a:t>
            </a:r>
            <a:r>
              <a:rPr lang="cs-CZ" b="1" u="sng" dirty="0"/>
              <a:t>aterosklerózy</a:t>
            </a:r>
            <a:r>
              <a:rPr lang="cs-CZ" dirty="0"/>
              <a:t> a jejích komplikací.</a:t>
            </a:r>
          </a:p>
          <a:p>
            <a:r>
              <a:rPr lang="cs-CZ" dirty="0"/>
              <a:t>chemicky různorodá skupina – </a:t>
            </a:r>
            <a:r>
              <a:rPr lang="cs-CZ" b="1" dirty="0"/>
              <a:t>TG,  HDL, LDL,</a:t>
            </a:r>
            <a:r>
              <a:rPr lang="cs-CZ" dirty="0"/>
              <a:t> …</a:t>
            </a:r>
          </a:p>
          <a:p>
            <a:r>
              <a:rPr lang="cs-CZ" b="1" u="sng" dirty="0"/>
              <a:t>Projevy a důsledky </a:t>
            </a:r>
            <a:r>
              <a:rPr lang="cs-CZ" b="1" u="sng" dirty="0" err="1"/>
              <a:t>hyperlipoproteinémií</a:t>
            </a:r>
            <a:r>
              <a:rPr lang="cs-CZ" b="1" u="sng" dirty="0"/>
              <a:t>:</a:t>
            </a:r>
          </a:p>
          <a:p>
            <a:pPr marL="0" indent="0">
              <a:buNone/>
            </a:pPr>
            <a:r>
              <a:rPr lang="cs-CZ" dirty="0"/>
              <a:t>K hlavním projevům </a:t>
            </a:r>
            <a:r>
              <a:rPr lang="cs-CZ" dirty="0" err="1"/>
              <a:t>hyperlipoproteinémií</a:t>
            </a:r>
            <a:r>
              <a:rPr lang="cs-CZ" dirty="0"/>
              <a:t> patří urychlená </a:t>
            </a:r>
            <a:r>
              <a:rPr lang="cs-CZ" b="1" u="sng" dirty="0"/>
              <a:t>ateroskleróza</a:t>
            </a:r>
            <a:r>
              <a:rPr lang="cs-CZ" dirty="0"/>
              <a:t> a možnost vzniku </a:t>
            </a:r>
            <a:r>
              <a:rPr lang="cs-CZ" b="1" u="sng" dirty="0"/>
              <a:t>akutní pankreatitidy.</a:t>
            </a:r>
          </a:p>
        </p:txBody>
      </p:sp>
    </p:spTree>
    <p:extLst>
      <p:ext uri="{BB962C8B-B14F-4D97-AF65-F5344CB8AC3E}">
        <p14:creationId xmlns:p14="http://schemas.microsoft.com/office/powerpoint/2010/main" val="67840300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364F4C-92B6-BF5E-422B-FECE9C57D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u="sng" dirty="0" err="1">
                <a:solidFill>
                  <a:srgbClr val="92D050"/>
                </a:solidFill>
              </a:rPr>
              <a:t>Hypolipoproteinémie</a:t>
            </a:r>
            <a:endParaRPr lang="cs-CZ" u="sng" dirty="0">
              <a:solidFill>
                <a:srgbClr val="92D050"/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FBC31AC-3A7D-CAC7-21A6-A490AC06DE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0750"/>
            <a:ext cx="10515600" cy="4667250"/>
          </a:xfrm>
        </p:spPr>
        <p:txBody>
          <a:bodyPr>
            <a:normAutofit/>
          </a:bodyPr>
          <a:lstStyle/>
          <a:p>
            <a:r>
              <a:rPr lang="cs-CZ" dirty="0"/>
              <a:t>vzácné poruchy s autozomálně recesivní dědičností se sníženou koncentrací některých LP.</a:t>
            </a:r>
          </a:p>
          <a:p>
            <a:r>
              <a:rPr lang="cs-CZ" dirty="0" err="1"/>
              <a:t>lipidózy</a:t>
            </a:r>
            <a:r>
              <a:rPr lang="cs-CZ" dirty="0"/>
              <a:t> – geneticky podmíněné </a:t>
            </a:r>
            <a:r>
              <a:rPr lang="cs-CZ" dirty="0" err="1"/>
              <a:t>enzymopatie</a:t>
            </a:r>
            <a:r>
              <a:rPr lang="cs-CZ" dirty="0"/>
              <a:t> narušující metabolismus lipidů. Důsledkem je obvykle střádání lipidů v určitých orgánech (</a:t>
            </a:r>
            <a:r>
              <a:rPr lang="cs-CZ" dirty="0" err="1"/>
              <a:t>tezaurózy</a:t>
            </a:r>
            <a:r>
              <a:rPr lang="cs-CZ" dirty="0"/>
              <a:t>) a jejich různě závažné poškození.</a:t>
            </a:r>
          </a:p>
          <a:p>
            <a:r>
              <a:rPr lang="cs-CZ" dirty="0"/>
              <a:t>Postiženy bývají játra, slezina, retikuloendotelový systém a rovněž CNS.</a:t>
            </a:r>
          </a:p>
          <a:p>
            <a:r>
              <a:rPr lang="cs-CZ" dirty="0"/>
              <a:t>Projevy jsou různě závažné, formy </a:t>
            </a:r>
            <a:r>
              <a:rPr lang="cs-CZ" dirty="0" err="1"/>
              <a:t>začínajícící</a:t>
            </a:r>
            <a:r>
              <a:rPr lang="cs-CZ" dirty="0"/>
              <a:t> v dětství jsou obvykle výrazně těžší než formy v dospělosti (</a:t>
            </a:r>
            <a:r>
              <a:rPr lang="cs-CZ" dirty="0" err="1"/>
              <a:t>adultní</a:t>
            </a:r>
            <a:r>
              <a:rPr lang="cs-CZ" dirty="0"/>
              <a:t>).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015522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0CF165-5E09-47A9-87CD-6522B80B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571296"/>
            <a:ext cx="10515600" cy="1325563"/>
          </a:xfrm>
        </p:spPr>
        <p:txBody>
          <a:bodyPr/>
          <a:lstStyle/>
          <a:p>
            <a:pPr algn="ctr"/>
            <a:r>
              <a:rPr lang="cs-CZ" u="sng" dirty="0">
                <a:solidFill>
                  <a:srgbClr val="92D050"/>
                </a:solidFill>
              </a:rPr>
              <a:t>Poruchy metabolismu proteinů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71712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093EE63-226D-62B5-4044-8FE87DC7C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6689"/>
            <a:ext cx="10515600" cy="1325563"/>
          </a:xfrm>
        </p:spPr>
        <p:txBody>
          <a:bodyPr/>
          <a:lstStyle/>
          <a:p>
            <a:r>
              <a:rPr lang="fi-FI" u="sng" dirty="0">
                <a:solidFill>
                  <a:srgbClr val="92D050"/>
                </a:solidFill>
              </a:rPr>
              <a:t>Poruchy metabolismu bílkovin a aminokyselin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4AA9FF0-2BCC-DBE2-7DBE-870E981514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5380"/>
            <a:ext cx="10515600" cy="4809547"/>
          </a:xfrm>
        </p:spPr>
        <p:txBody>
          <a:bodyPr>
            <a:normAutofit/>
          </a:bodyPr>
          <a:lstStyle/>
          <a:p>
            <a:r>
              <a:rPr lang="cs-CZ" sz="3200" dirty="0"/>
              <a:t>Jde většinou o geneticky podmíněné choroby, při nichž je mutován určitý enzym nezbytný k správnému metabolismu dané aminokyseliny.</a:t>
            </a:r>
          </a:p>
          <a:p>
            <a:pPr marL="0" indent="0">
              <a:buNone/>
            </a:pPr>
            <a:r>
              <a:rPr lang="cs-CZ" sz="1600" dirty="0"/>
              <a:t>   </a:t>
            </a:r>
          </a:p>
          <a:p>
            <a:r>
              <a:rPr lang="cs-CZ" sz="3200" dirty="0"/>
              <a:t>Příklady:</a:t>
            </a:r>
          </a:p>
          <a:p>
            <a:pPr lvl="1"/>
            <a:r>
              <a:rPr lang="cs-CZ" sz="2800" dirty="0"/>
              <a:t>Fenylketonurie</a:t>
            </a:r>
          </a:p>
          <a:p>
            <a:pPr lvl="1"/>
            <a:r>
              <a:rPr lang="cs-CZ" sz="2800" dirty="0"/>
              <a:t>Albinismus</a:t>
            </a:r>
          </a:p>
          <a:p>
            <a:pPr lvl="1"/>
            <a:r>
              <a:rPr lang="cs-CZ" sz="2800" dirty="0"/>
              <a:t>Alkaptonurie</a:t>
            </a:r>
          </a:p>
          <a:p>
            <a:pPr lvl="1"/>
            <a:r>
              <a:rPr lang="cs-CZ" sz="2800" dirty="0" err="1"/>
              <a:t>Mukopolysacharidózy</a:t>
            </a:r>
            <a:r>
              <a:rPr lang="cs-CZ" sz="2800" dirty="0"/>
              <a:t> </a:t>
            </a:r>
            <a:endParaRPr lang="cs-CZ" sz="3200" dirty="0"/>
          </a:p>
          <a:p>
            <a:pPr lvl="1"/>
            <a:r>
              <a:rPr lang="cs-CZ" sz="2800" dirty="0"/>
              <a:t>Poruchy metabolismu hemu</a:t>
            </a:r>
          </a:p>
        </p:txBody>
      </p:sp>
      <p:pic>
        <p:nvPicPr>
          <p:cNvPr id="3074" name="Picture 2" descr="Protein | Definition, Structure, &amp; Classification | Britannica">
            <a:extLst>
              <a:ext uri="{FF2B5EF4-FFF2-40B4-BE49-F238E27FC236}">
                <a16:creationId xmlns:a16="http://schemas.microsoft.com/office/drawing/2014/main" id="{5162BD47-8472-7945-E0A7-8D826947D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963" y="3140943"/>
            <a:ext cx="4869873" cy="340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472382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5CB12-E786-7E21-9C4D-820D04EE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81997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cs-CZ" u="sng" dirty="0">
                <a:solidFill>
                  <a:srgbClr val="92D050"/>
                </a:solidFill>
              </a:rPr>
              <a:t>Fenylketonurie (PKU)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E617F54-526D-5F93-4BDB-91E21F62B1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29640"/>
            <a:ext cx="10515600" cy="4978977"/>
          </a:xfrm>
        </p:spPr>
        <p:txBody>
          <a:bodyPr>
            <a:normAutofit/>
          </a:bodyPr>
          <a:lstStyle/>
          <a:p>
            <a:r>
              <a:rPr lang="cs-CZ" dirty="0"/>
              <a:t>nejčastější MP aromatických aminokyselin</a:t>
            </a:r>
          </a:p>
          <a:p>
            <a:r>
              <a:rPr lang="cs-CZ" dirty="0"/>
              <a:t>deficit </a:t>
            </a:r>
            <a:r>
              <a:rPr lang="cs-CZ" dirty="0" err="1"/>
              <a:t>fenylalaninhydroxylázy</a:t>
            </a:r>
            <a:r>
              <a:rPr lang="cs-CZ" dirty="0"/>
              <a:t> (PAH)</a:t>
            </a:r>
          </a:p>
          <a:p>
            <a:pPr marL="0" indent="0">
              <a:buNone/>
            </a:pPr>
            <a:r>
              <a:rPr lang="cs-CZ" dirty="0"/>
              <a:t>     → hromadění fenylalaninu, nedostatek tyrosinu</a:t>
            </a:r>
          </a:p>
          <a:p>
            <a:r>
              <a:rPr lang="cs-CZ" dirty="0"/>
              <a:t>gen pro PAH – chromozom 12</a:t>
            </a:r>
          </a:p>
          <a:p>
            <a:r>
              <a:rPr lang="cs-CZ" dirty="0"/>
              <a:t>1:10 000</a:t>
            </a:r>
          </a:p>
          <a:p>
            <a:r>
              <a:rPr lang="cs-CZ" dirty="0"/>
              <a:t>Symptomy: světlé vlasy a pokožka, modré oči, psychomotorická a mentální retardace, mikrocefalie, epilepsie, retardace růstu, mohutný hrudník, široká ramena, užší pánev, delší končetiny, u dívek ukládání tuku v oblasti břicha, hypoplazie skloviny, mezery, ploché nohy, suchá kůže, moč, pot – zápach po myších, křeče, zvracení, strach, úzkost, agresivita</a:t>
            </a:r>
          </a:p>
        </p:txBody>
      </p:sp>
      <p:pic>
        <p:nvPicPr>
          <p:cNvPr id="4" name="Picture 6" descr="http://upload.wikimedia.org/wikipedia/commons/1/16/Phenylketonuria_testing.jpg">
            <a:extLst>
              <a:ext uri="{FF2B5EF4-FFF2-40B4-BE49-F238E27FC236}">
                <a16:creationId xmlns:a16="http://schemas.microsoft.com/office/drawing/2014/main" id="{68CB147A-A51A-65BC-C044-94468D31F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8972" y="343693"/>
            <a:ext cx="247015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simusa\Documents\Downloads\funny foto\PKU_untreated.jpg">
            <a:extLst>
              <a:ext uri="{FF2B5EF4-FFF2-40B4-BE49-F238E27FC236}">
                <a16:creationId xmlns:a16="http://schemas.microsoft.com/office/drawing/2014/main" id="{2EC8B08E-E263-1915-5472-6796B82D4D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607978" y="365125"/>
            <a:ext cx="2303523" cy="3839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61502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0CF165-5E09-47A9-87CD-6522B80B8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9800" y="2571296"/>
            <a:ext cx="10515600" cy="1325563"/>
          </a:xfrm>
        </p:spPr>
        <p:txBody>
          <a:bodyPr/>
          <a:lstStyle/>
          <a:p>
            <a:pPr algn="ctr"/>
            <a:r>
              <a:rPr lang="cs-CZ" u="sng" dirty="0">
                <a:solidFill>
                  <a:srgbClr val="92D050"/>
                </a:solidFill>
              </a:rPr>
              <a:t>Poruchy příjmu potravy (PPP)</a:t>
            </a:r>
          </a:p>
        </p:txBody>
      </p:sp>
    </p:spTree>
    <p:extLst>
      <p:ext uri="{BB962C8B-B14F-4D97-AF65-F5344CB8AC3E}">
        <p14:creationId xmlns:p14="http://schemas.microsoft.com/office/powerpoint/2010/main" val="1932406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mg.tfd.com/mk/P/X2604-P-23.png">
            <a:extLst>
              <a:ext uri="{FF2B5EF4-FFF2-40B4-BE49-F238E27FC236}">
                <a16:creationId xmlns:a16="http://schemas.microsoft.com/office/drawing/2014/main" id="{6044A884-99DB-DBC8-B857-6F41CA7E8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434" y="822453"/>
            <a:ext cx="9189131" cy="5213093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277612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itcast.files.wordpress.com/2013/02/phenylketonuriapku.jpg">
            <a:extLst>
              <a:ext uri="{FF2B5EF4-FFF2-40B4-BE49-F238E27FC236}">
                <a16:creationId xmlns:a16="http://schemas.microsoft.com/office/drawing/2014/main" id="{F279963A-A46F-6C68-4BBC-FFF4286A4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9182" r="6139"/>
          <a:stretch>
            <a:fillRect/>
          </a:stretch>
        </p:blipFill>
        <p:spPr bwMode="auto">
          <a:xfrm>
            <a:off x="2424112" y="175418"/>
            <a:ext cx="7343775" cy="6507163"/>
          </a:xfrm>
          <a:prstGeom prst="rect">
            <a:avLst/>
          </a:prstGeom>
          <a:noFill/>
          <a:ln w="50800">
            <a:solidFill>
              <a:schemeClr val="accent2">
                <a:lumMod val="40000"/>
                <a:lumOff val="6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310200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jnr.org/content/vol22/issue8/images/large/ajnr-22-08-07-f01.jpeg">
            <a:extLst>
              <a:ext uri="{FF2B5EF4-FFF2-40B4-BE49-F238E27FC236}">
                <a16:creationId xmlns:a16="http://schemas.microsoft.com/office/drawing/2014/main" id="{475B0D39-A399-82CF-1D82-58CB84D3F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0975" y="747290"/>
            <a:ext cx="7006166" cy="2838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ĺžnik 3">
            <a:extLst>
              <a:ext uri="{FF2B5EF4-FFF2-40B4-BE49-F238E27FC236}">
                <a16:creationId xmlns:a16="http://schemas.microsoft.com/office/drawing/2014/main" id="{3C3D1CCE-839C-E9AB-687B-F15C61225E81}"/>
              </a:ext>
            </a:extLst>
          </p:cNvPr>
          <p:cNvSpPr/>
          <p:nvPr/>
        </p:nvSpPr>
        <p:spPr>
          <a:xfrm>
            <a:off x="5203087" y="4660578"/>
            <a:ext cx="6618515" cy="1200329"/>
          </a:xfrm>
          <a:prstGeom prst="rect">
            <a:avLst/>
          </a:prstGeom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sk-SK" dirty="0"/>
              <a:t>A</a:t>
            </a:r>
            <a:r>
              <a:rPr lang="en-US" dirty="0"/>
              <a:t> 27-year-old man was screened at birth and was found to have a borderline phenylalanine level. FLAIR (</a:t>
            </a:r>
            <a:r>
              <a:rPr lang="en-US" i="1" dirty="0"/>
              <a:t>A</a:t>
            </a:r>
            <a:r>
              <a:rPr lang="en-US" dirty="0"/>
              <a:t>), trace diffusion-weighted (</a:t>
            </a:r>
            <a:r>
              <a:rPr lang="en-US" i="1" dirty="0"/>
              <a:t>B</a:t>
            </a:r>
            <a:r>
              <a:rPr lang="en-US" dirty="0"/>
              <a:t>), and </a:t>
            </a:r>
            <a:r>
              <a:rPr lang="en-US" dirty="0" err="1"/>
              <a:t>ADC</a:t>
            </a:r>
            <a:r>
              <a:rPr lang="en-US" baseline="-25000" dirty="0" err="1"/>
              <a:t>av</a:t>
            </a:r>
            <a:r>
              <a:rPr lang="en-US" dirty="0"/>
              <a:t> (</a:t>
            </a:r>
            <a:r>
              <a:rPr lang="en-US" i="1" dirty="0"/>
              <a:t>C</a:t>
            </a:r>
            <a:r>
              <a:rPr lang="en-US" dirty="0"/>
              <a:t>) images show extensive white matter abnormalities with restricted diffusion. </a:t>
            </a:r>
          </a:p>
        </p:txBody>
      </p:sp>
      <p:pic>
        <p:nvPicPr>
          <p:cNvPr id="6" name="Picture 4" descr="thumbnail">
            <a:extLst>
              <a:ext uri="{FF2B5EF4-FFF2-40B4-BE49-F238E27FC236}">
                <a16:creationId xmlns:a16="http://schemas.microsoft.com/office/drawing/2014/main" id="{3E47DC64-9387-392B-5EDF-2F262558A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458" y="590239"/>
            <a:ext cx="4041640" cy="3152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ĺžnik 5">
            <a:extLst>
              <a:ext uri="{FF2B5EF4-FFF2-40B4-BE49-F238E27FC236}">
                <a16:creationId xmlns:a16="http://schemas.microsoft.com/office/drawing/2014/main" id="{71196943-58B8-B8CE-DE0B-CB3476B740DA}"/>
              </a:ext>
            </a:extLst>
          </p:cNvPr>
          <p:cNvSpPr/>
          <p:nvPr/>
        </p:nvSpPr>
        <p:spPr>
          <a:xfrm>
            <a:off x="370398" y="4667089"/>
            <a:ext cx="4205812" cy="1200329"/>
          </a:xfrm>
          <a:prstGeom prst="rect">
            <a:avLst/>
          </a:prstGeom>
          <a:noFill/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dirty="0"/>
              <a:t>Chest x-ray of case 3 who died of </a:t>
            </a:r>
            <a:r>
              <a:rPr lang="en-US" dirty="0" err="1"/>
              <a:t>Fallot's</a:t>
            </a:r>
            <a:r>
              <a:rPr lang="en-US" dirty="0"/>
              <a:t> </a:t>
            </a:r>
            <a:r>
              <a:rPr lang="en-US" dirty="0" err="1"/>
              <a:t>tetralogy</a:t>
            </a:r>
            <a:r>
              <a:rPr lang="en-US" dirty="0"/>
              <a:t>. The picture exhibits vertebral and rib malformations and fusions along with thoracic scoliosis. </a:t>
            </a:r>
            <a:endParaRPr lang="sk-SK" dirty="0"/>
          </a:p>
        </p:txBody>
      </p:sp>
      <p:cxnSp>
        <p:nvCxnSpPr>
          <p:cNvPr id="10" name="Přímá spojnice 9">
            <a:extLst>
              <a:ext uri="{FF2B5EF4-FFF2-40B4-BE49-F238E27FC236}">
                <a16:creationId xmlns:a16="http://schemas.microsoft.com/office/drawing/2014/main" id="{EEF55CC6-E38D-44CA-D382-C6F5BA245BA1}"/>
              </a:ext>
            </a:extLst>
          </p:cNvPr>
          <p:cNvCxnSpPr/>
          <p:nvPr/>
        </p:nvCxnSpPr>
        <p:spPr>
          <a:xfrm>
            <a:off x="4829926" y="373743"/>
            <a:ext cx="0" cy="611051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684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5CB12-E786-7E21-9C4D-820D04EE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cs-CZ" u="sng" dirty="0">
                <a:solidFill>
                  <a:srgbClr val="92D050"/>
                </a:solidFill>
              </a:rPr>
              <a:t>Albinismus</a:t>
            </a:r>
            <a:r>
              <a:rPr lang="cs-CZ" dirty="0"/>
              <a:t> </a:t>
            </a: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201242CD-8FDE-8795-81FF-554938824461}"/>
              </a:ext>
            </a:extLst>
          </p:cNvPr>
          <p:cNvSpPr txBox="1">
            <a:spLocks/>
          </p:cNvSpPr>
          <p:nvPr/>
        </p:nvSpPr>
        <p:spPr>
          <a:xfrm>
            <a:off x="532607" y="1459936"/>
            <a:ext cx="8893175" cy="273526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i="1" dirty="0">
                <a:latin typeface="Arial Black" pitchFamily="34" charset="0"/>
                <a:cs typeface="Arial" charset="0"/>
              </a:rPr>
              <a:t>MP </a:t>
            </a:r>
            <a:r>
              <a:rPr lang="sk-SK" i="1" dirty="0" err="1">
                <a:latin typeface="Arial Black" pitchFamily="34" charset="0"/>
                <a:cs typeface="Arial" charset="0"/>
              </a:rPr>
              <a:t>pigmentů</a:t>
            </a:r>
            <a:r>
              <a:rPr lang="sk-SK" i="1" dirty="0">
                <a:latin typeface="Arial Black" pitchFamily="34" charset="0"/>
                <a:cs typeface="Arial" charset="0"/>
              </a:rPr>
              <a:t> → </a:t>
            </a:r>
            <a:r>
              <a:rPr lang="sk-SK" sz="3200" dirty="0"/>
              <a:t>deficit </a:t>
            </a:r>
            <a:r>
              <a:rPr lang="sk-SK" sz="3200" dirty="0" err="1"/>
              <a:t>enzymu</a:t>
            </a:r>
            <a:r>
              <a:rPr lang="sk-SK" sz="3200" dirty="0"/>
              <a:t> </a:t>
            </a:r>
            <a:r>
              <a:rPr lang="sk-SK" sz="3200" dirty="0" err="1"/>
              <a:t>tyrosinázy</a:t>
            </a:r>
            <a:r>
              <a:rPr lang="sk-SK" sz="3200" dirty="0"/>
              <a:t> v </a:t>
            </a:r>
            <a:r>
              <a:rPr lang="sk-SK" sz="3200" dirty="0" err="1"/>
              <a:t>melanocytech</a:t>
            </a:r>
            <a:r>
              <a:rPr lang="sk-SK" sz="3200" dirty="0"/>
              <a:t> </a:t>
            </a:r>
            <a:r>
              <a:rPr lang="sk-SK" sz="3200" dirty="0" err="1"/>
              <a:t>způsobí</a:t>
            </a:r>
            <a:r>
              <a:rPr lang="sk-SK" sz="3200" dirty="0"/>
              <a:t> </a:t>
            </a:r>
            <a:r>
              <a:rPr lang="sk-SK" sz="3200" dirty="0" err="1"/>
              <a:t>nedostatečnou</a:t>
            </a:r>
            <a:r>
              <a:rPr lang="sk-SK" sz="3200" dirty="0"/>
              <a:t> tvorbu pigmentu </a:t>
            </a:r>
            <a:r>
              <a:rPr lang="sk-SK" sz="3200" dirty="0" err="1"/>
              <a:t>melaninu</a:t>
            </a:r>
            <a:r>
              <a:rPr lang="sk-SK" sz="3200" dirty="0"/>
              <a:t>.</a:t>
            </a:r>
          </a:p>
          <a:p>
            <a:r>
              <a:rPr lang="sk-SK" sz="3200" dirty="0"/>
              <a:t>úplné </a:t>
            </a:r>
            <a:r>
              <a:rPr lang="sk-SK" sz="3200" dirty="0" err="1"/>
              <a:t>chybění</a:t>
            </a:r>
            <a:r>
              <a:rPr lang="sk-SK" sz="3200" dirty="0"/>
              <a:t> nebo deficit </a:t>
            </a:r>
            <a:r>
              <a:rPr lang="sk-SK" sz="3200" dirty="0" err="1"/>
              <a:t>tyrozinázy</a:t>
            </a:r>
            <a:endParaRPr lang="sk-SK" sz="3200" dirty="0"/>
          </a:p>
          <a:p>
            <a:r>
              <a:rPr lang="sk-SK" sz="3200" dirty="0" err="1"/>
              <a:t>chromozom</a:t>
            </a:r>
            <a:r>
              <a:rPr lang="sk-SK" sz="3200" dirty="0"/>
              <a:t> 11q</a:t>
            </a:r>
          </a:p>
          <a:p>
            <a:r>
              <a:rPr lang="sk-SK" sz="3200" dirty="0"/>
              <a:t>1:20 000</a:t>
            </a:r>
          </a:p>
          <a:p>
            <a:endParaRPr lang="sk-SK" dirty="0">
              <a:latin typeface="Arial" charset="0"/>
              <a:cs typeface="Arial" charset="0"/>
            </a:endParaRPr>
          </a:p>
        </p:txBody>
      </p:sp>
      <p:pic>
        <p:nvPicPr>
          <p:cNvPr id="5" name="Picture 2" descr="C:\Users\simusa\Documents\Downloads\funny foto\albin.jpg">
            <a:extLst>
              <a:ext uri="{FF2B5EF4-FFF2-40B4-BE49-F238E27FC236}">
                <a16:creationId xmlns:a16="http://schemas.microsoft.com/office/drawing/2014/main" id="{2E02E064-B2B1-1C19-1D31-A306B2E59B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92758" y="1226232"/>
            <a:ext cx="2592387" cy="305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ĺžnik 6">
            <a:extLst>
              <a:ext uri="{FF2B5EF4-FFF2-40B4-BE49-F238E27FC236}">
                <a16:creationId xmlns:a16="http://schemas.microsoft.com/office/drawing/2014/main" id="{C7ED294A-9B38-CEDA-5198-E74558A0C6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5972" y="4336336"/>
            <a:ext cx="532923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sk-SK" sz="2800" b="1" dirty="0" err="1"/>
              <a:t>Symptomy</a:t>
            </a:r>
            <a:r>
              <a:rPr lang="sk-SK" sz="2800" b="1" dirty="0"/>
              <a:t>: </a:t>
            </a:r>
            <a:r>
              <a:rPr lang="sk-SK" sz="2800" dirty="0" err="1"/>
              <a:t>bílo</a:t>
            </a:r>
            <a:r>
              <a:rPr lang="sk-SK" sz="2800" dirty="0"/>
              <a:t> </a:t>
            </a:r>
            <a:r>
              <a:rPr lang="sk-SK" sz="2800" dirty="0" err="1"/>
              <a:t>růžová</a:t>
            </a:r>
            <a:r>
              <a:rPr lang="sk-SK" sz="2800" dirty="0"/>
              <a:t> pleť, </a:t>
            </a:r>
            <a:r>
              <a:rPr lang="sk-SK" sz="2800" dirty="0" err="1"/>
              <a:t>bílé</a:t>
            </a:r>
            <a:r>
              <a:rPr lang="sk-SK" sz="2800" dirty="0"/>
              <a:t> vlasy, </a:t>
            </a:r>
            <a:r>
              <a:rPr lang="sk-SK" sz="2800" dirty="0" err="1"/>
              <a:t>řasy</a:t>
            </a:r>
            <a:r>
              <a:rPr lang="sk-SK" sz="2800" dirty="0"/>
              <a:t> i obočí, červené zornice, </a:t>
            </a:r>
            <a:r>
              <a:rPr lang="sk-SK" sz="2800" dirty="0" err="1"/>
              <a:t>světle</a:t>
            </a:r>
            <a:r>
              <a:rPr lang="sk-SK" sz="2800" dirty="0"/>
              <a:t> modré až </a:t>
            </a:r>
            <a:r>
              <a:rPr lang="sk-SK" sz="2800" dirty="0" err="1"/>
              <a:t>průsvitné</a:t>
            </a:r>
            <a:r>
              <a:rPr lang="sk-SK" sz="2800" dirty="0"/>
              <a:t> </a:t>
            </a:r>
            <a:r>
              <a:rPr lang="sk-SK" sz="2800" dirty="0" err="1"/>
              <a:t>duhovky</a:t>
            </a:r>
            <a:r>
              <a:rPr lang="sk-SK" sz="2800" dirty="0"/>
              <a:t>, </a:t>
            </a:r>
            <a:r>
              <a:rPr lang="sk-SK" sz="2800" dirty="0" err="1"/>
              <a:t>šilhání</a:t>
            </a:r>
            <a:r>
              <a:rPr lang="sk-SK" sz="2800" dirty="0"/>
              <a:t>, </a:t>
            </a:r>
            <a:r>
              <a:rPr lang="sk-SK" sz="2800" dirty="0" err="1"/>
              <a:t>fotofobie</a:t>
            </a:r>
            <a:r>
              <a:rPr lang="sk-SK" sz="2800" dirty="0"/>
              <a:t>, chybí </a:t>
            </a:r>
            <a:r>
              <a:rPr lang="sk-SK" sz="2800" dirty="0" err="1"/>
              <a:t>binokulární</a:t>
            </a:r>
            <a:r>
              <a:rPr lang="sk-SK" sz="2800" dirty="0"/>
              <a:t> </a:t>
            </a:r>
            <a:r>
              <a:rPr lang="sk-SK" sz="2800" dirty="0" err="1"/>
              <a:t>vidění</a:t>
            </a:r>
            <a:r>
              <a:rPr lang="sk-SK" sz="2800" dirty="0"/>
              <a:t>.</a:t>
            </a:r>
            <a:endParaRPr lang="sk-SK" dirty="0"/>
          </a:p>
        </p:txBody>
      </p:sp>
      <p:pic>
        <p:nvPicPr>
          <p:cNvPr id="7" name="Picture 6" descr="https://encrypted-tbn2.gstatic.com/images?q=tbn:ANd9GcTbxhN_4LmIlVrRRROGTWGyFQVWEB-fN9D2WL8MandDt_JOP-I7">
            <a:extLst>
              <a:ext uri="{FF2B5EF4-FFF2-40B4-BE49-F238E27FC236}">
                <a16:creationId xmlns:a16="http://schemas.microsoft.com/office/drawing/2014/main" id="{ED08BAE6-7912-38FC-D756-295CB751B4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79958" y="4875324"/>
            <a:ext cx="3405187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2" descr="https://encrypted-tbn1.gstatic.com/images?q=tbn:ANd9GcST-vdW7nZbv6MT9nhbuOljSVJlWa9_LnmqeEDNkHM2G32DiGv5">
            <a:extLst>
              <a:ext uri="{FF2B5EF4-FFF2-40B4-BE49-F238E27FC236}">
                <a16:creationId xmlns:a16="http://schemas.microsoft.com/office/drawing/2014/main" id="{B64EEEF7-E9D2-B790-D509-CCC6D2B72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5038726"/>
            <a:ext cx="2109788" cy="134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434160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7D035DB-B55F-3ECB-BAD5-54B3688F8722}"/>
              </a:ext>
            </a:extLst>
          </p:cNvPr>
          <p:cNvSpPr txBox="1">
            <a:spLocks/>
          </p:cNvSpPr>
          <p:nvPr/>
        </p:nvSpPr>
        <p:spPr>
          <a:xfrm>
            <a:off x="250825" y="44450"/>
            <a:ext cx="3313113" cy="7921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b="1">
                <a:solidFill>
                  <a:srgbClr val="000000"/>
                </a:solidFill>
                <a:latin typeface="Arial" charset="0"/>
                <a:cs typeface="Arial" charset="0"/>
              </a:rPr>
              <a:t>Albinizmus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CDDB7F06-BF3E-8CD0-EBD0-8083F1801EC4}"/>
              </a:ext>
            </a:extLst>
          </p:cNvPr>
          <p:cNvSpPr txBox="1">
            <a:spLocks/>
          </p:cNvSpPr>
          <p:nvPr/>
        </p:nvSpPr>
        <p:spPr>
          <a:xfrm>
            <a:off x="250825" y="275543"/>
            <a:ext cx="11690350" cy="18716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b="1" i="1" dirty="0" err="1">
                <a:latin typeface="Arial" charset="0"/>
              </a:rPr>
              <a:t>Okulokutánní</a:t>
            </a:r>
            <a:r>
              <a:rPr lang="sk-SK" b="1" i="1" dirty="0">
                <a:latin typeface="Arial" charset="0"/>
              </a:rPr>
              <a:t> – </a:t>
            </a:r>
            <a:r>
              <a:rPr lang="sk-SK" dirty="0" err="1">
                <a:latin typeface="Arial" charset="0"/>
              </a:rPr>
              <a:t>hypopigmentace</a:t>
            </a:r>
            <a:r>
              <a:rPr lang="sk-SK" dirty="0">
                <a:latin typeface="Arial" charset="0"/>
              </a:rPr>
              <a:t> </a:t>
            </a:r>
            <a:r>
              <a:rPr lang="sk-SK" dirty="0" err="1">
                <a:latin typeface="Arial" charset="0"/>
              </a:rPr>
              <a:t>kůže</a:t>
            </a:r>
            <a:r>
              <a:rPr lang="sk-SK" dirty="0">
                <a:latin typeface="Arial" charset="0"/>
              </a:rPr>
              <a:t>, </a:t>
            </a:r>
            <a:r>
              <a:rPr lang="sk-SK" dirty="0" err="1">
                <a:latin typeface="Arial" charset="0"/>
              </a:rPr>
              <a:t>vlasů</a:t>
            </a:r>
            <a:r>
              <a:rPr lang="sk-SK" dirty="0">
                <a:latin typeface="Arial" charset="0"/>
              </a:rPr>
              <a:t>, </a:t>
            </a:r>
            <a:r>
              <a:rPr lang="sk-SK" dirty="0" err="1">
                <a:latin typeface="Arial" charset="0"/>
              </a:rPr>
              <a:t>duhovky</a:t>
            </a:r>
            <a:r>
              <a:rPr lang="sk-SK" dirty="0">
                <a:latin typeface="Arial" charset="0"/>
              </a:rPr>
              <a:t>, </a:t>
            </a:r>
            <a:r>
              <a:rPr lang="sk-SK" dirty="0" err="1">
                <a:latin typeface="Arial" charset="0"/>
              </a:rPr>
              <a:t>očního</a:t>
            </a:r>
            <a:r>
              <a:rPr lang="sk-SK" dirty="0">
                <a:latin typeface="Arial" charset="0"/>
              </a:rPr>
              <a:t> pozadí, </a:t>
            </a:r>
            <a:r>
              <a:rPr lang="sk-SK" dirty="0" err="1">
                <a:latin typeface="Arial" charset="0"/>
              </a:rPr>
              <a:t>světloplachost</a:t>
            </a:r>
            <a:r>
              <a:rPr lang="sk-SK" dirty="0">
                <a:latin typeface="Arial" charset="0"/>
              </a:rPr>
              <a:t>, </a:t>
            </a:r>
            <a:r>
              <a:rPr lang="sk-SK" dirty="0" err="1">
                <a:latin typeface="Arial" charset="0"/>
              </a:rPr>
              <a:t>nystagmus</a:t>
            </a:r>
            <a:r>
              <a:rPr lang="sk-SK" dirty="0">
                <a:latin typeface="Arial" charset="0"/>
              </a:rPr>
              <a:t>, porucha zraku</a:t>
            </a:r>
          </a:p>
          <a:p>
            <a:r>
              <a:rPr lang="sk-SK" b="1" i="1" dirty="0" err="1">
                <a:latin typeface="Arial" charset="0"/>
              </a:rPr>
              <a:t>Okulární</a:t>
            </a:r>
            <a:r>
              <a:rPr lang="sk-SK" b="1" i="1" dirty="0">
                <a:latin typeface="Arial" charset="0"/>
              </a:rPr>
              <a:t> – </a:t>
            </a:r>
            <a:r>
              <a:rPr lang="sk-SK" dirty="0" err="1">
                <a:latin typeface="Arial" charset="0"/>
              </a:rPr>
              <a:t>pigmentace</a:t>
            </a:r>
            <a:r>
              <a:rPr lang="sk-SK" dirty="0">
                <a:latin typeface="Arial" charset="0"/>
              </a:rPr>
              <a:t> </a:t>
            </a:r>
            <a:r>
              <a:rPr lang="sk-SK" dirty="0" err="1">
                <a:latin typeface="Arial" charset="0"/>
              </a:rPr>
              <a:t>vlasů</a:t>
            </a:r>
            <a:r>
              <a:rPr lang="sk-SK" dirty="0">
                <a:latin typeface="Arial" charset="0"/>
              </a:rPr>
              <a:t> a </a:t>
            </a:r>
            <a:r>
              <a:rPr lang="sk-SK" dirty="0" err="1">
                <a:latin typeface="Arial" charset="0"/>
              </a:rPr>
              <a:t>kůže</a:t>
            </a:r>
            <a:r>
              <a:rPr lang="sk-SK" dirty="0">
                <a:latin typeface="Arial" charset="0"/>
              </a:rPr>
              <a:t> </a:t>
            </a:r>
            <a:r>
              <a:rPr lang="sk-SK" dirty="0" err="1">
                <a:latin typeface="Arial" charset="0"/>
              </a:rPr>
              <a:t>normální</a:t>
            </a:r>
            <a:r>
              <a:rPr lang="sk-SK" dirty="0">
                <a:latin typeface="Arial" charset="0"/>
              </a:rPr>
              <a:t>, jen </a:t>
            </a:r>
            <a:r>
              <a:rPr lang="sk-SK" dirty="0" err="1">
                <a:latin typeface="Arial" charset="0"/>
              </a:rPr>
              <a:t>hypomelanóza</a:t>
            </a:r>
            <a:r>
              <a:rPr lang="sk-SK" dirty="0">
                <a:latin typeface="Arial" charset="0"/>
              </a:rPr>
              <a:t> očí, </a:t>
            </a:r>
            <a:r>
              <a:rPr lang="sk-SK" dirty="0" err="1">
                <a:latin typeface="Arial" charset="0"/>
              </a:rPr>
              <a:t>nystagmus</a:t>
            </a:r>
            <a:r>
              <a:rPr lang="sk-SK" dirty="0">
                <a:latin typeface="Arial" charset="0"/>
              </a:rPr>
              <a:t>, zmenšená zraková </a:t>
            </a:r>
            <a:r>
              <a:rPr lang="sk-SK" dirty="0" err="1">
                <a:latin typeface="Arial" charset="0"/>
              </a:rPr>
              <a:t>ostrost</a:t>
            </a:r>
            <a:r>
              <a:rPr lang="sk-SK" dirty="0">
                <a:latin typeface="Arial" charset="0"/>
              </a:rPr>
              <a:t>.</a:t>
            </a:r>
          </a:p>
        </p:txBody>
      </p:sp>
      <p:pic>
        <p:nvPicPr>
          <p:cNvPr id="6" name="Picture 14" descr="http://i.imgur.com/8Wq4sWH.jpg">
            <a:extLst>
              <a:ext uri="{FF2B5EF4-FFF2-40B4-BE49-F238E27FC236}">
                <a16:creationId xmlns:a16="http://schemas.microsoft.com/office/drawing/2014/main" id="{392030D8-8A3C-C447-171A-4C3688D16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46344" y="2396729"/>
            <a:ext cx="2794831" cy="4185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0" descr="http://designyoutrust.com/wp-content/uploads/2012/08/gustavo-lacerda-albinos-photographs14.jpeg">
            <a:extLst>
              <a:ext uri="{FF2B5EF4-FFF2-40B4-BE49-F238E27FC236}">
                <a16:creationId xmlns:a16="http://schemas.microsoft.com/office/drawing/2014/main" id="{587B45F3-5C80-BCBB-11E0-78EBC6A19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444" y="2396728"/>
            <a:ext cx="3311525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http://www.myinterestingfacts.com/wp-content/uploads/2013/06/Albinism-Facts.jpg">
            <a:extLst>
              <a:ext uri="{FF2B5EF4-FFF2-40B4-BE49-F238E27FC236}">
                <a16:creationId xmlns:a16="http://schemas.microsoft.com/office/drawing/2014/main" id="{2785F609-4DBF-60DC-29CF-C10C03891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03587" y="3996418"/>
            <a:ext cx="3455988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6" descr="http://sulab.org/wordpress/wp-content/uploads/2014/09/baby1.jpg">
            <a:extLst>
              <a:ext uri="{FF2B5EF4-FFF2-40B4-BE49-F238E27FC236}">
                <a16:creationId xmlns:a16="http://schemas.microsoft.com/office/drawing/2014/main" id="{48B53F91-E92A-7731-6F81-A5E432AEDF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26629" y="2396727"/>
            <a:ext cx="2899684" cy="19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532663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simusa\Documents\Downloads\funny foto\ochronosis.jpg">
            <a:extLst>
              <a:ext uri="{FF2B5EF4-FFF2-40B4-BE49-F238E27FC236}">
                <a16:creationId xmlns:a16="http://schemas.microsoft.com/office/drawing/2014/main" id="{FAD731B6-80C9-C588-EA19-AE592090A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7402" y="188913"/>
            <a:ext cx="2881312" cy="2841625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32BA42B1-919A-E7F6-6007-ECF008E0C60B}"/>
              </a:ext>
            </a:extLst>
          </p:cNvPr>
          <p:cNvSpPr txBox="1">
            <a:spLocks/>
          </p:cNvSpPr>
          <p:nvPr/>
        </p:nvSpPr>
        <p:spPr>
          <a:xfrm>
            <a:off x="482373" y="130854"/>
            <a:ext cx="4824412" cy="1000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k-SK" u="sng" dirty="0" err="1">
                <a:solidFill>
                  <a:srgbClr val="92D050"/>
                </a:solidFill>
              </a:rPr>
              <a:t>Alkaptonúrie</a:t>
            </a:r>
            <a:endParaRPr lang="fr-CA" u="sng" dirty="0">
              <a:solidFill>
                <a:srgbClr val="92D050"/>
              </a:solidFill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C66E7BFD-25C1-6629-2B3E-988BEE351027}"/>
              </a:ext>
            </a:extLst>
          </p:cNvPr>
          <p:cNvSpPr txBox="1">
            <a:spLocks/>
          </p:cNvSpPr>
          <p:nvPr/>
        </p:nvSpPr>
        <p:spPr>
          <a:xfrm>
            <a:off x="323850" y="1390750"/>
            <a:ext cx="8602436" cy="53841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i="1" dirty="0">
                <a:cs typeface="Arial" charset="0"/>
              </a:rPr>
              <a:t>MP aromatických aminokyselin</a:t>
            </a:r>
          </a:p>
          <a:p>
            <a:r>
              <a:rPr lang="cs-CZ" sz="3200" i="1" dirty="0">
                <a:cs typeface="Arial" charset="0"/>
              </a:rPr>
              <a:t>absence homogentizát-1,2-dioxygenázy (HGO)</a:t>
            </a:r>
          </a:p>
          <a:p>
            <a:pPr marL="0" indent="0">
              <a:buNone/>
            </a:pPr>
            <a:r>
              <a:rPr lang="cs-CZ" sz="3200" i="1" dirty="0">
                <a:cs typeface="Arial" charset="0"/>
              </a:rPr>
              <a:t>     → </a:t>
            </a:r>
            <a:r>
              <a:rPr lang="cs-CZ" sz="3200" dirty="0">
                <a:cs typeface="Arial" charset="0"/>
              </a:rPr>
              <a:t>hromadění kyseliny </a:t>
            </a:r>
            <a:r>
              <a:rPr lang="cs-CZ" sz="3200" dirty="0" err="1">
                <a:cs typeface="Arial" charset="0"/>
              </a:rPr>
              <a:t>homogentizové</a:t>
            </a:r>
            <a:endParaRPr lang="cs-CZ" sz="3200" dirty="0">
              <a:cs typeface="Arial" charset="0"/>
            </a:endParaRPr>
          </a:p>
          <a:p>
            <a:r>
              <a:rPr lang="cs-CZ" sz="3200" dirty="0">
                <a:cs typeface="Arial" charset="0"/>
              </a:rPr>
              <a:t>chromozom 3q</a:t>
            </a:r>
          </a:p>
          <a:p>
            <a:r>
              <a:rPr lang="cs-CZ" sz="3200" dirty="0">
                <a:cs typeface="Arial" charset="0"/>
              </a:rPr>
              <a:t>1:100 000 až 1:250 000</a:t>
            </a:r>
          </a:p>
          <a:p>
            <a:r>
              <a:rPr lang="cs-CZ" sz="3200" b="1" dirty="0">
                <a:cs typeface="Arial" charset="0"/>
              </a:rPr>
              <a:t>Symptomy: </a:t>
            </a:r>
            <a:r>
              <a:rPr lang="cs-CZ" sz="3200" dirty="0" err="1">
                <a:cs typeface="Arial" charset="0"/>
              </a:rPr>
              <a:t>ochronóza</a:t>
            </a:r>
            <a:r>
              <a:rPr lang="cs-CZ" sz="3200" dirty="0">
                <a:cs typeface="Arial" charset="0"/>
              </a:rPr>
              <a:t> (ukládání </a:t>
            </a:r>
            <a:r>
              <a:rPr lang="cs-CZ" sz="3200" dirty="0" err="1">
                <a:cs typeface="Arial" charset="0"/>
              </a:rPr>
              <a:t>modrastočerných</a:t>
            </a:r>
            <a:r>
              <a:rPr lang="cs-CZ" sz="3200" dirty="0">
                <a:cs typeface="Arial" charset="0"/>
              </a:rPr>
              <a:t> částí ve tkáních), </a:t>
            </a:r>
            <a:r>
              <a:rPr lang="cs-CZ" sz="3200" dirty="0" err="1">
                <a:cs typeface="Arial" charset="0"/>
              </a:rPr>
              <a:t>ochronotická</a:t>
            </a:r>
            <a:r>
              <a:rPr lang="cs-CZ" sz="3200" dirty="0">
                <a:cs typeface="Arial" charset="0"/>
              </a:rPr>
              <a:t> artropatie (♂) – degenerativní proces, postihuje klouby, páteř, novorozenecké období – tmavá moč, zanechává hnědočerné skvrny</a:t>
            </a:r>
            <a:endParaRPr lang="cs-CZ" sz="3600" dirty="0">
              <a:cs typeface="Arial" charset="0"/>
            </a:endParaRPr>
          </a:p>
        </p:txBody>
      </p:sp>
      <p:pic>
        <p:nvPicPr>
          <p:cNvPr id="7" name="Picture 3" descr="C:\Users\simusa\Documents\Downloads\funny foto\ocronose.JPG">
            <a:extLst>
              <a:ext uri="{FF2B5EF4-FFF2-40B4-BE49-F238E27FC236}">
                <a16:creationId xmlns:a16="http://schemas.microsoft.com/office/drawing/2014/main" id="{B378DEAE-8B6E-C923-45FD-D808FA2926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48800" y="3205764"/>
            <a:ext cx="2579914" cy="346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7422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66CC3953-EB01-1256-3D6F-BA0A9DBA2C74}"/>
              </a:ext>
            </a:extLst>
          </p:cNvPr>
          <p:cNvSpPr txBox="1">
            <a:spLocks/>
          </p:cNvSpPr>
          <p:nvPr/>
        </p:nvSpPr>
        <p:spPr>
          <a:xfrm>
            <a:off x="557446" y="631372"/>
            <a:ext cx="4330824" cy="7060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sk-SK" u="sng" dirty="0" err="1">
                <a:solidFill>
                  <a:srgbClr val="92D050"/>
                </a:solidFill>
              </a:rPr>
              <a:t>Alkaptonúrie</a:t>
            </a:r>
            <a:endParaRPr lang="sk-SK" u="sng" dirty="0">
              <a:solidFill>
                <a:srgbClr val="92D050"/>
              </a:solidFill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D2BEED6-2B13-42A3-1A85-6F43D5832395}"/>
              </a:ext>
            </a:extLst>
          </p:cNvPr>
          <p:cNvSpPr txBox="1">
            <a:spLocks/>
          </p:cNvSpPr>
          <p:nvPr/>
        </p:nvSpPr>
        <p:spPr>
          <a:xfrm>
            <a:off x="557446" y="1931414"/>
            <a:ext cx="11151559" cy="4926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dirty="0" err="1">
                <a:latin typeface="Arial" charset="0"/>
                <a:cs typeface="Arial" charset="0"/>
              </a:rPr>
              <a:t>kalcifikace</a:t>
            </a:r>
            <a:r>
              <a:rPr lang="sk-SK" dirty="0">
                <a:latin typeface="Arial" charset="0"/>
                <a:cs typeface="Arial" charset="0"/>
              </a:rPr>
              <a:t> </a:t>
            </a:r>
            <a:r>
              <a:rPr lang="sk-SK" dirty="0" err="1">
                <a:latin typeface="Arial" charset="0"/>
                <a:cs typeface="Arial" charset="0"/>
              </a:rPr>
              <a:t>meziobratlových</a:t>
            </a:r>
            <a:r>
              <a:rPr lang="sk-SK" dirty="0">
                <a:latin typeface="Arial" charset="0"/>
                <a:cs typeface="Arial" charset="0"/>
              </a:rPr>
              <a:t> </a:t>
            </a:r>
            <a:r>
              <a:rPr lang="sk-SK" dirty="0" err="1">
                <a:latin typeface="Arial" charset="0"/>
                <a:cs typeface="Arial" charset="0"/>
              </a:rPr>
              <a:t>plotének</a:t>
            </a:r>
            <a:r>
              <a:rPr lang="sk-SK" dirty="0">
                <a:latin typeface="Arial" charset="0"/>
                <a:cs typeface="Arial" charset="0"/>
              </a:rPr>
              <a:t> → zúžení </a:t>
            </a:r>
            <a:r>
              <a:rPr lang="sk-SK" dirty="0" err="1">
                <a:latin typeface="Arial" charset="0"/>
                <a:cs typeface="Arial" charset="0"/>
              </a:rPr>
              <a:t>meziobratlových</a:t>
            </a:r>
            <a:r>
              <a:rPr lang="sk-SK" dirty="0">
                <a:latin typeface="Arial" charset="0"/>
                <a:cs typeface="Arial" charset="0"/>
              </a:rPr>
              <a:t> </a:t>
            </a:r>
            <a:r>
              <a:rPr lang="sk-SK" dirty="0" err="1">
                <a:latin typeface="Arial" charset="0"/>
                <a:cs typeface="Arial" charset="0"/>
              </a:rPr>
              <a:t>prostor</a:t>
            </a:r>
            <a:r>
              <a:rPr lang="sk-SK" dirty="0">
                <a:latin typeface="Arial" charset="0"/>
                <a:cs typeface="Arial" charset="0"/>
              </a:rPr>
              <a:t> → TV </a:t>
            </a:r>
            <a:r>
              <a:rPr lang="sk-SK" dirty="0" err="1">
                <a:latin typeface="Arial" charset="0"/>
                <a:cs typeface="Arial" charset="0"/>
              </a:rPr>
              <a:t>se</a:t>
            </a:r>
            <a:r>
              <a:rPr lang="sk-SK" dirty="0">
                <a:latin typeface="Arial" charset="0"/>
                <a:cs typeface="Arial" charset="0"/>
              </a:rPr>
              <a:t> </a:t>
            </a:r>
            <a:r>
              <a:rPr lang="sk-SK" dirty="0" err="1">
                <a:latin typeface="Arial" charset="0"/>
                <a:cs typeface="Arial" charset="0"/>
              </a:rPr>
              <a:t>sníží</a:t>
            </a:r>
            <a:r>
              <a:rPr lang="sk-SK" dirty="0">
                <a:latin typeface="Arial" charset="0"/>
                <a:cs typeface="Arial" charset="0"/>
              </a:rPr>
              <a:t> až o 8 cm</a:t>
            </a:r>
          </a:p>
          <a:p>
            <a:r>
              <a:rPr lang="sk-SK" dirty="0" err="1">
                <a:latin typeface="Arial" charset="0"/>
                <a:cs typeface="Arial" charset="0"/>
              </a:rPr>
              <a:t>černé</a:t>
            </a:r>
            <a:r>
              <a:rPr lang="sk-SK" dirty="0">
                <a:latin typeface="Arial" charset="0"/>
                <a:cs typeface="Arial" charset="0"/>
              </a:rPr>
              <a:t> </a:t>
            </a:r>
            <a:r>
              <a:rPr lang="sk-SK" dirty="0" err="1">
                <a:latin typeface="Arial" charset="0"/>
                <a:cs typeface="Arial" charset="0"/>
              </a:rPr>
              <a:t>kapky</a:t>
            </a:r>
            <a:r>
              <a:rPr lang="sk-SK" dirty="0">
                <a:latin typeface="Arial" charset="0"/>
                <a:cs typeface="Arial" charset="0"/>
              </a:rPr>
              <a:t> na </a:t>
            </a:r>
            <a:r>
              <a:rPr lang="sk-SK" dirty="0" err="1">
                <a:latin typeface="Arial" charset="0"/>
                <a:cs typeface="Arial" charset="0"/>
              </a:rPr>
              <a:t>rohovce</a:t>
            </a:r>
            <a:r>
              <a:rPr lang="sk-SK" dirty="0">
                <a:latin typeface="Arial" charset="0"/>
                <a:cs typeface="Arial" charset="0"/>
              </a:rPr>
              <a:t>, </a:t>
            </a:r>
            <a:r>
              <a:rPr lang="sk-SK" dirty="0" err="1">
                <a:latin typeface="Arial" charset="0"/>
                <a:cs typeface="Arial" charset="0"/>
              </a:rPr>
              <a:t>ušních</a:t>
            </a:r>
            <a:r>
              <a:rPr lang="sk-SK" dirty="0">
                <a:latin typeface="Arial" charset="0"/>
                <a:cs typeface="Arial" charset="0"/>
              </a:rPr>
              <a:t> </a:t>
            </a:r>
            <a:r>
              <a:rPr lang="sk-SK" dirty="0" err="1">
                <a:latin typeface="Arial" charset="0"/>
                <a:cs typeface="Arial" charset="0"/>
              </a:rPr>
              <a:t>boltcích</a:t>
            </a:r>
            <a:r>
              <a:rPr lang="sk-SK" dirty="0">
                <a:latin typeface="Arial" charset="0"/>
                <a:cs typeface="Arial" charset="0"/>
              </a:rPr>
              <a:t>, tmavý ušní maz</a:t>
            </a:r>
          </a:p>
          <a:p>
            <a:r>
              <a:rPr lang="sk-SK" dirty="0" err="1">
                <a:latin typeface="Arial" charset="0"/>
                <a:cs typeface="Arial" charset="0"/>
              </a:rPr>
              <a:t>Kloubní</a:t>
            </a:r>
            <a:r>
              <a:rPr lang="sk-SK" dirty="0">
                <a:latin typeface="Arial" charset="0"/>
                <a:cs typeface="Arial" charset="0"/>
              </a:rPr>
              <a:t> </a:t>
            </a:r>
            <a:r>
              <a:rPr lang="sk-SK" dirty="0" err="1">
                <a:latin typeface="Arial" charset="0"/>
                <a:cs typeface="Arial" charset="0"/>
              </a:rPr>
              <a:t>postižení</a:t>
            </a:r>
            <a:r>
              <a:rPr lang="sk-SK" dirty="0">
                <a:latin typeface="Arial" charset="0"/>
                <a:cs typeface="Arial" charset="0"/>
              </a:rPr>
              <a:t>: kolena, ramena, </a:t>
            </a:r>
            <a:r>
              <a:rPr lang="sk-SK" dirty="0" err="1">
                <a:latin typeface="Arial" charset="0"/>
                <a:cs typeface="Arial" charset="0"/>
              </a:rPr>
              <a:t>kyčle</a:t>
            </a:r>
            <a:endParaRPr lang="sk-SK" dirty="0">
              <a:latin typeface="Arial" charset="0"/>
              <a:cs typeface="Arial" charset="0"/>
            </a:endParaRPr>
          </a:p>
          <a:p>
            <a:r>
              <a:rPr lang="sk-SK" dirty="0">
                <a:latin typeface="Arial" charset="0"/>
                <a:cs typeface="Arial" charset="0"/>
              </a:rPr>
              <a:t>vysoký TK, </a:t>
            </a:r>
            <a:r>
              <a:rPr lang="sk-SK" dirty="0" err="1">
                <a:latin typeface="Arial" charset="0"/>
                <a:cs typeface="Arial" charset="0"/>
              </a:rPr>
              <a:t>onemocnění</a:t>
            </a:r>
            <a:r>
              <a:rPr lang="sk-SK" dirty="0">
                <a:latin typeface="Arial" charset="0"/>
                <a:cs typeface="Arial" charset="0"/>
              </a:rPr>
              <a:t> srdce, tvorba močových </a:t>
            </a:r>
            <a:r>
              <a:rPr lang="sk-SK" dirty="0" err="1">
                <a:latin typeface="Arial" charset="0"/>
                <a:cs typeface="Arial" charset="0"/>
              </a:rPr>
              <a:t>kamenů</a:t>
            </a:r>
            <a:endParaRPr lang="sk-SK" dirty="0">
              <a:latin typeface="Arial" charset="0"/>
              <a:cs typeface="Arial" charset="0"/>
            </a:endParaRPr>
          </a:p>
          <a:p>
            <a:r>
              <a:rPr lang="sk-SK" dirty="0" err="1">
                <a:latin typeface="Arial" charset="0"/>
                <a:cs typeface="Arial" charset="0"/>
              </a:rPr>
              <a:t>Léčba</a:t>
            </a:r>
            <a:r>
              <a:rPr lang="sk-SK" dirty="0">
                <a:latin typeface="Arial" charset="0"/>
                <a:cs typeface="Arial" charset="0"/>
              </a:rPr>
              <a:t>: </a:t>
            </a:r>
            <a:r>
              <a:rPr lang="sk-SK" dirty="0" err="1">
                <a:latin typeface="Arial" charset="0"/>
                <a:cs typeface="Arial" charset="0"/>
              </a:rPr>
              <a:t>léky</a:t>
            </a:r>
            <a:r>
              <a:rPr lang="sk-SK" dirty="0">
                <a:latin typeface="Arial" charset="0"/>
                <a:cs typeface="Arial" charset="0"/>
              </a:rPr>
              <a:t> jen na </a:t>
            </a:r>
            <a:r>
              <a:rPr lang="sk-SK" dirty="0" err="1">
                <a:latin typeface="Arial" charset="0"/>
                <a:cs typeface="Arial" charset="0"/>
              </a:rPr>
              <a:t>zmírnění</a:t>
            </a:r>
            <a:r>
              <a:rPr lang="sk-SK" dirty="0">
                <a:latin typeface="Arial" charset="0"/>
                <a:cs typeface="Arial" charset="0"/>
              </a:rPr>
              <a:t> bolestí, fyzioterapie</a:t>
            </a:r>
          </a:p>
          <a:p>
            <a:r>
              <a:rPr lang="sk-SK" dirty="0" err="1">
                <a:latin typeface="Arial" charset="0"/>
                <a:cs typeface="Arial" charset="0"/>
              </a:rPr>
              <a:t>Dědičnost</a:t>
            </a:r>
            <a:r>
              <a:rPr lang="sk-SK" dirty="0">
                <a:latin typeface="Arial" charset="0"/>
                <a:cs typeface="Arial" charset="0"/>
              </a:rPr>
              <a:t> – </a:t>
            </a:r>
            <a:r>
              <a:rPr lang="sk-SK" dirty="0" err="1">
                <a:latin typeface="Arial" charset="0"/>
                <a:cs typeface="Arial" charset="0"/>
              </a:rPr>
              <a:t>autosomálně</a:t>
            </a:r>
            <a:r>
              <a:rPr lang="sk-SK" dirty="0">
                <a:latin typeface="Arial" charset="0"/>
                <a:cs typeface="Arial" charset="0"/>
              </a:rPr>
              <a:t> </a:t>
            </a:r>
            <a:r>
              <a:rPr lang="sk-SK" dirty="0" err="1">
                <a:latin typeface="Arial" charset="0"/>
                <a:cs typeface="Arial" charset="0"/>
              </a:rPr>
              <a:t>recesivní</a:t>
            </a:r>
            <a:endParaRPr lang="sk-SK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37494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lkaptonuria-oko">
            <a:extLst>
              <a:ext uri="{FF2B5EF4-FFF2-40B4-BE49-F238E27FC236}">
                <a16:creationId xmlns:a16="http://schemas.microsoft.com/office/drawing/2014/main" id="{6F6F2E29-9BC0-634E-A8A3-8F5D4DCD5F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220322" y="217601"/>
            <a:ext cx="11751355" cy="2323090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  <p:pic>
        <p:nvPicPr>
          <p:cNvPr id="5" name="Picture 4" descr="alkaptonuria-ruky">
            <a:extLst>
              <a:ext uri="{FF2B5EF4-FFF2-40B4-BE49-F238E27FC236}">
                <a16:creationId xmlns:a16="http://schemas.microsoft.com/office/drawing/2014/main" id="{B835176F-F591-61D7-33DF-3152573E7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956" y="2728686"/>
            <a:ext cx="11396088" cy="3940741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733853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813A9B0-02EE-52DE-A391-1419BCB31FCC}"/>
              </a:ext>
            </a:extLst>
          </p:cNvPr>
          <p:cNvSpPr txBox="1">
            <a:spLocks/>
          </p:cNvSpPr>
          <p:nvPr/>
        </p:nvSpPr>
        <p:spPr>
          <a:xfrm>
            <a:off x="597702" y="493374"/>
            <a:ext cx="8229600" cy="1071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u="sng" dirty="0" err="1">
                <a:solidFill>
                  <a:srgbClr val="92D050"/>
                </a:solidFill>
              </a:rPr>
              <a:t>Mukopolysacharidózy</a:t>
            </a:r>
            <a:r>
              <a:rPr lang="sk-SK" u="sng" dirty="0">
                <a:solidFill>
                  <a:srgbClr val="92D050"/>
                </a:solidFill>
              </a:rPr>
              <a:t> (MPS)</a:t>
            </a:r>
            <a:endParaRPr lang="fr-CA" u="sng" dirty="0">
              <a:solidFill>
                <a:srgbClr val="92D050"/>
              </a:solidFill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F813D525-20F7-FB87-0A3B-AB3B4B8E33F7}"/>
              </a:ext>
            </a:extLst>
          </p:cNvPr>
          <p:cNvSpPr txBox="1">
            <a:spLocks/>
          </p:cNvSpPr>
          <p:nvPr/>
        </p:nvSpPr>
        <p:spPr>
          <a:xfrm>
            <a:off x="597702" y="2102076"/>
            <a:ext cx="8229600" cy="49466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3200" dirty="0">
                <a:cs typeface="Arial" charset="0"/>
              </a:rPr>
              <a:t>MP mukopolysacharidů</a:t>
            </a:r>
          </a:p>
          <a:p>
            <a:r>
              <a:rPr lang="cs-CZ" sz="3200" dirty="0">
                <a:cs typeface="Arial" charset="0"/>
              </a:rPr>
              <a:t>deficit </a:t>
            </a:r>
            <a:r>
              <a:rPr lang="cs-CZ" sz="3200" dirty="0" err="1">
                <a:cs typeface="Arial" charset="0"/>
              </a:rPr>
              <a:t>lysosomových</a:t>
            </a:r>
            <a:r>
              <a:rPr lang="cs-CZ" sz="3200" dirty="0">
                <a:cs typeface="Arial" charset="0"/>
              </a:rPr>
              <a:t> enzymů</a:t>
            </a:r>
          </a:p>
          <a:p>
            <a:r>
              <a:rPr lang="cs-CZ" sz="3200" dirty="0">
                <a:cs typeface="Arial" charset="0"/>
              </a:rPr>
              <a:t>→ hromadění mukopolysacharidů v </a:t>
            </a:r>
            <a:r>
              <a:rPr lang="cs-CZ" sz="3200" dirty="0" err="1">
                <a:cs typeface="Arial" charset="0"/>
              </a:rPr>
              <a:t>lysosomech</a:t>
            </a:r>
            <a:r>
              <a:rPr lang="cs-CZ" sz="3200" dirty="0">
                <a:cs typeface="Arial" charset="0"/>
              </a:rPr>
              <a:t> orgánů</a:t>
            </a:r>
          </a:p>
          <a:p>
            <a:r>
              <a:rPr lang="cs-CZ" sz="3200" dirty="0">
                <a:cs typeface="Arial" charset="0"/>
              </a:rPr>
              <a:t>pět typů (I, II, III, IV, VI)</a:t>
            </a:r>
          </a:p>
          <a:p>
            <a:r>
              <a:rPr lang="cs-CZ" sz="3200" b="1" dirty="0">
                <a:cs typeface="Arial" charset="0"/>
              </a:rPr>
              <a:t>Symptomy: </a:t>
            </a:r>
            <a:r>
              <a:rPr lang="cs-CZ" sz="3200" dirty="0">
                <a:cs typeface="Arial" charset="0"/>
              </a:rPr>
              <a:t>psychomotorická retardace, </a:t>
            </a:r>
          </a:p>
          <a:p>
            <a:pPr marL="0" indent="0">
              <a:buNone/>
            </a:pPr>
            <a:r>
              <a:rPr lang="cs-CZ" sz="3200" dirty="0">
                <a:cs typeface="Arial" charset="0"/>
              </a:rPr>
              <a:t>   zákal rohovky, </a:t>
            </a:r>
            <a:r>
              <a:rPr lang="cs-CZ" sz="3200" dirty="0" err="1">
                <a:cs typeface="Arial" charset="0"/>
              </a:rPr>
              <a:t>kraniofaciální</a:t>
            </a:r>
            <a:r>
              <a:rPr lang="cs-CZ" sz="3200" dirty="0">
                <a:cs typeface="Arial" charset="0"/>
              </a:rPr>
              <a:t> </a:t>
            </a:r>
            <a:r>
              <a:rPr lang="cs-CZ" sz="3200" dirty="0" err="1">
                <a:cs typeface="Arial" charset="0"/>
              </a:rPr>
              <a:t>dismorfie</a:t>
            </a:r>
            <a:r>
              <a:rPr lang="cs-CZ" sz="3200" dirty="0">
                <a:cs typeface="Arial" charset="0"/>
              </a:rPr>
              <a:t>    </a:t>
            </a:r>
          </a:p>
        </p:txBody>
      </p:sp>
      <p:pic>
        <p:nvPicPr>
          <p:cNvPr id="6" name="Picture 3" descr="C:\[data]\Bakalarka\sima-bc-images\Bakalarka\205hurler_cornea.jpg">
            <a:extLst>
              <a:ext uri="{FF2B5EF4-FFF2-40B4-BE49-F238E27FC236}">
                <a16:creationId xmlns:a16="http://schemas.microsoft.com/office/drawing/2014/main" id="{A752796C-A4B0-5F35-8F8B-C57345FC2E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62613" y="4206647"/>
            <a:ext cx="3678562" cy="2348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[data]\Bakalarka\sima-bc-images\Bakalarka\ph_disease_pop_coarsehair.jpg">
            <a:extLst>
              <a:ext uri="{FF2B5EF4-FFF2-40B4-BE49-F238E27FC236}">
                <a16:creationId xmlns:a16="http://schemas.microsoft.com/office/drawing/2014/main" id="{04D5C75A-094A-BBD7-640B-F483864745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969830" y="1029155"/>
            <a:ext cx="2971346" cy="2971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370184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12654AD-4B4C-3B50-55D3-1ECCAD11F6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cs-CZ" u="sng" dirty="0">
                <a:solidFill>
                  <a:srgbClr val="92D050"/>
                </a:solidFill>
              </a:rPr>
              <a:t>Poruchy metabolismu hemu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EAF7080-64AE-BCD1-FB38-6CEE36D79A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Porfyrie</a:t>
            </a:r>
          </a:p>
          <a:p>
            <a:r>
              <a:rPr lang="cs-CZ" dirty="0"/>
              <a:t>Srpkovitá anémie</a:t>
            </a:r>
          </a:p>
        </p:txBody>
      </p:sp>
      <p:pic>
        <p:nvPicPr>
          <p:cNvPr id="2050" name="Picture 2" descr="Hemoglobin | Facts, Structure, Summary, Synthesis &amp; Function">
            <a:extLst>
              <a:ext uri="{FF2B5EF4-FFF2-40B4-BE49-F238E27FC236}">
                <a16:creationId xmlns:a16="http://schemas.microsoft.com/office/drawing/2014/main" id="{7DF90013-C0D6-2994-83B5-A76002FE1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869" y="2644775"/>
            <a:ext cx="7620000" cy="384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7820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E1078F-41BA-67A5-7462-49528391D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u="sng" dirty="0">
                <a:solidFill>
                  <a:srgbClr val="92D050"/>
                </a:solidFill>
              </a:rPr>
              <a:t>Poruchy kvantitativního a kvalitativního složení potravy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3BFA2E-1EB7-D802-1E70-D66B1D0B6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75543"/>
            <a:ext cx="10515600" cy="4101420"/>
          </a:xfrm>
        </p:spPr>
        <p:txBody>
          <a:bodyPr/>
          <a:lstStyle/>
          <a:p>
            <a:r>
              <a:rPr lang="cs-CZ" dirty="0" err="1"/>
              <a:t>Hyponutrice</a:t>
            </a:r>
            <a:endParaRPr lang="cs-CZ" dirty="0"/>
          </a:p>
          <a:p>
            <a:r>
              <a:rPr lang="cs-CZ" dirty="0"/>
              <a:t>Malnutrice</a:t>
            </a:r>
          </a:p>
          <a:p>
            <a:r>
              <a:rPr lang="cs-CZ" dirty="0"/>
              <a:t>Karence</a:t>
            </a:r>
          </a:p>
          <a:p>
            <a:r>
              <a:rPr lang="cs-CZ" dirty="0"/>
              <a:t>Marasmus</a:t>
            </a:r>
          </a:p>
          <a:p>
            <a:r>
              <a:rPr lang="cs-CZ" dirty="0" err="1"/>
              <a:t>Kwashiorkor</a:t>
            </a:r>
            <a:endParaRPr lang="cs-CZ" dirty="0"/>
          </a:p>
          <a:p>
            <a:endParaRPr lang="cs-CZ" dirty="0"/>
          </a:p>
        </p:txBody>
      </p:sp>
      <p:pic>
        <p:nvPicPr>
          <p:cNvPr id="1026" name="Picture 2" descr="Poruchy výživy – WikiSkripta">
            <a:extLst>
              <a:ext uri="{FF2B5EF4-FFF2-40B4-BE49-F238E27FC236}">
                <a16:creationId xmlns:a16="http://schemas.microsoft.com/office/drawing/2014/main" id="{EE89FB27-1D77-7FC5-E5D3-812A265B9C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244" y="-156058"/>
            <a:ext cx="1790700" cy="2552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0 Differences between Kwashiorkor and Marasmus (Kwashiorkor vs Marasmus)">
            <a:extLst>
              <a:ext uri="{FF2B5EF4-FFF2-40B4-BE49-F238E27FC236}">
                <a16:creationId xmlns:a16="http://schemas.microsoft.com/office/drawing/2014/main" id="{4FA69699-3A38-827F-FF9D-01FF7A04C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9808" y="2450306"/>
            <a:ext cx="8344136" cy="435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8060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AD2A6C16-9C4F-DA22-CBD2-FDD44E538FB3}"/>
              </a:ext>
            </a:extLst>
          </p:cNvPr>
          <p:cNvSpPr txBox="1">
            <a:spLocks/>
          </p:cNvSpPr>
          <p:nvPr/>
        </p:nvSpPr>
        <p:spPr>
          <a:xfrm>
            <a:off x="865188" y="203142"/>
            <a:ext cx="5583237" cy="9826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cs-CZ" u="sng">
                <a:solidFill>
                  <a:srgbClr val="92D050"/>
                </a:solidFill>
              </a:rPr>
              <a:t>Porfyrie 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9AEC6A83-4997-6018-2233-432DE8743E74}"/>
              </a:ext>
            </a:extLst>
          </p:cNvPr>
          <p:cNvSpPr txBox="1">
            <a:spLocks/>
          </p:cNvSpPr>
          <p:nvPr/>
        </p:nvSpPr>
        <p:spPr>
          <a:xfrm>
            <a:off x="865188" y="1241862"/>
            <a:ext cx="8177212" cy="557212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400" dirty="0">
                <a:latin typeface="Arial" charset="0"/>
                <a:cs typeface="Arial" charset="0"/>
              </a:rPr>
              <a:t>Hem je </a:t>
            </a:r>
            <a:r>
              <a:rPr lang="cs-CZ" sz="2400" dirty="0" err="1">
                <a:latin typeface="Arial" charset="0"/>
                <a:cs typeface="Arial" charset="0"/>
              </a:rPr>
              <a:t>tetrapyrol</a:t>
            </a:r>
            <a:r>
              <a:rPr lang="cs-CZ" sz="2400" dirty="0">
                <a:latin typeface="Arial" charset="0"/>
                <a:cs typeface="Arial" charset="0"/>
              </a:rPr>
              <a:t> obsahující atom železa. Vzniká několika (osmi) postupnými reakcemi z jednoduchých látek (glycinu a </a:t>
            </a:r>
            <a:r>
              <a:rPr lang="cs-CZ" sz="2400" dirty="0" err="1">
                <a:latin typeface="Arial" charset="0"/>
                <a:cs typeface="Arial" charset="0"/>
              </a:rPr>
              <a:t>sukcinyl-CoA</a:t>
            </a:r>
            <a:r>
              <a:rPr lang="cs-CZ" sz="2400" dirty="0">
                <a:latin typeface="Arial" charset="0"/>
                <a:cs typeface="Arial" charset="0"/>
              </a:rPr>
              <a:t>). Prekurzory jeho syntézy jsou </a:t>
            </a:r>
            <a:r>
              <a:rPr lang="cs-CZ" sz="2400" b="1" u="sng" dirty="0">
                <a:latin typeface="Arial" charset="0"/>
                <a:cs typeface="Arial" charset="0"/>
              </a:rPr>
              <a:t>porfyriny</a:t>
            </a:r>
            <a:r>
              <a:rPr lang="cs-CZ" sz="2400" dirty="0">
                <a:latin typeface="Arial" charset="0"/>
                <a:cs typeface="Arial" charset="0"/>
              </a:rPr>
              <a:t>. </a:t>
            </a:r>
          </a:p>
          <a:p>
            <a:r>
              <a:rPr lang="cs-CZ" sz="2400" b="1" i="1" dirty="0">
                <a:latin typeface="Arial" charset="0"/>
                <a:cs typeface="Arial" charset="0"/>
              </a:rPr>
              <a:t>MP porfyrinu → jeho hromadění</a:t>
            </a:r>
          </a:p>
          <a:p>
            <a:r>
              <a:rPr lang="cs-CZ" sz="2400" dirty="0">
                <a:latin typeface="Arial" charset="0"/>
                <a:cs typeface="Arial" charset="0"/>
              </a:rPr>
              <a:t>snížená aktivita </a:t>
            </a:r>
            <a:r>
              <a:rPr lang="cs-CZ" sz="2400" dirty="0" err="1">
                <a:latin typeface="Arial" charset="0"/>
                <a:cs typeface="Arial" charset="0"/>
              </a:rPr>
              <a:t>uroporfyrinogendekarboxylázy</a:t>
            </a:r>
            <a:endParaRPr lang="cs-CZ" sz="2400" dirty="0">
              <a:latin typeface="Arial" charset="0"/>
              <a:cs typeface="Arial" charset="0"/>
            </a:endParaRPr>
          </a:p>
          <a:p>
            <a:r>
              <a:rPr lang="cs-CZ" sz="2400" dirty="0">
                <a:latin typeface="Arial" charset="0"/>
                <a:cs typeface="Arial" charset="0"/>
              </a:rPr>
              <a:t>20 % AD dědičnost a 80% získaná</a:t>
            </a:r>
          </a:p>
          <a:p>
            <a:r>
              <a:rPr lang="cs-CZ" sz="2400" dirty="0">
                <a:latin typeface="Arial" charset="0"/>
                <a:cs typeface="Arial" charset="0"/>
              </a:rPr>
              <a:t>1:5 000 až 2 – 5:1000 000</a:t>
            </a:r>
          </a:p>
          <a:p>
            <a:r>
              <a:rPr lang="cs-CZ" sz="2400" b="1" i="1" dirty="0">
                <a:latin typeface="Arial" charset="0"/>
                <a:cs typeface="Arial" charset="0"/>
              </a:rPr>
              <a:t>Symptomy: </a:t>
            </a:r>
            <a:r>
              <a:rPr lang="cs-CZ" sz="2400" dirty="0" err="1">
                <a:latin typeface="Arial" charset="0"/>
                <a:cs typeface="Arial" charset="0"/>
              </a:rPr>
              <a:t>fotosenzitivita</a:t>
            </a:r>
            <a:r>
              <a:rPr lang="cs-CZ" sz="2400" dirty="0">
                <a:latin typeface="Arial" charset="0"/>
                <a:cs typeface="Arial" charset="0"/>
              </a:rPr>
              <a:t>, </a:t>
            </a:r>
            <a:r>
              <a:rPr lang="cs-CZ" sz="2400" dirty="0" err="1">
                <a:latin typeface="Arial" charset="0"/>
                <a:cs typeface="Arial" charset="0"/>
              </a:rPr>
              <a:t>hypertrichóza</a:t>
            </a:r>
            <a:r>
              <a:rPr lang="cs-CZ" sz="2400" dirty="0">
                <a:latin typeface="Arial" charset="0"/>
                <a:cs typeface="Arial" charset="0"/>
              </a:rPr>
              <a:t>,</a:t>
            </a:r>
          </a:p>
          <a:p>
            <a:pPr marL="0" indent="0">
              <a:buNone/>
            </a:pPr>
            <a:r>
              <a:rPr lang="cs-CZ" sz="2400" dirty="0">
                <a:latin typeface="Arial" charset="0"/>
                <a:cs typeface="Arial" charset="0"/>
              </a:rPr>
              <a:t>   lehce zranitelná pokožka, tvorba puchýřů,</a:t>
            </a:r>
          </a:p>
          <a:p>
            <a:pPr marL="0" indent="0">
              <a:buNone/>
            </a:pPr>
            <a:r>
              <a:rPr lang="cs-CZ" sz="2400" dirty="0">
                <a:latin typeface="Arial" charset="0"/>
                <a:cs typeface="Arial" charset="0"/>
              </a:rPr>
              <a:t>   blefarospasmus, brnění končetin.</a:t>
            </a:r>
          </a:p>
          <a:p>
            <a:r>
              <a:rPr lang="cs-CZ" sz="2400" b="1" i="1" dirty="0">
                <a:latin typeface="Arial" charset="0"/>
                <a:cs typeface="Arial" charset="0"/>
              </a:rPr>
              <a:t>Léčba: </a:t>
            </a:r>
            <a:r>
              <a:rPr lang="cs-CZ" sz="2400" dirty="0">
                <a:latin typeface="Arial" charset="0"/>
                <a:cs typeface="Arial" charset="0"/>
              </a:rPr>
              <a:t>venepunkce, antimalarika.</a:t>
            </a:r>
          </a:p>
          <a:p>
            <a:pPr marL="0" indent="0">
              <a:buNone/>
            </a:pPr>
            <a:r>
              <a:rPr lang="cs-CZ" sz="1400" b="1" i="1" dirty="0">
                <a:latin typeface="Arial" charset="0"/>
                <a:cs typeface="Arial" charset="0"/>
              </a:rPr>
              <a:t>   </a:t>
            </a:r>
          </a:p>
          <a:p>
            <a:pPr marL="0" indent="0">
              <a:buNone/>
            </a:pPr>
            <a:r>
              <a:rPr lang="cs-CZ" sz="2400" dirty="0">
                <a:latin typeface="Arial" charset="0"/>
                <a:cs typeface="Arial" charset="0"/>
              </a:rPr>
              <a:t>– </a:t>
            </a:r>
            <a:r>
              <a:rPr lang="cs-CZ" sz="2400" b="1" i="1" dirty="0">
                <a:latin typeface="Arial" charset="0"/>
                <a:cs typeface="Arial" charset="0"/>
              </a:rPr>
              <a:t> Vampirismus???</a:t>
            </a:r>
            <a:endParaRPr lang="cs-CZ" sz="2400" dirty="0">
              <a:latin typeface="Arial" charset="0"/>
              <a:cs typeface="Arial" charset="0"/>
            </a:endParaRPr>
          </a:p>
          <a:p>
            <a:endParaRPr lang="cs-CZ" sz="2400" dirty="0">
              <a:latin typeface="Arial" charset="0"/>
              <a:cs typeface="Arial" charset="0"/>
            </a:endParaRPr>
          </a:p>
        </p:txBody>
      </p:sp>
      <p:pic>
        <p:nvPicPr>
          <p:cNvPr id="6" name="Picture 3" descr="C:\Users\simusa\Documents\Downloads\funny foto\02401.jpg">
            <a:extLst>
              <a:ext uri="{FF2B5EF4-FFF2-40B4-BE49-F238E27FC236}">
                <a16:creationId xmlns:a16="http://schemas.microsoft.com/office/drawing/2014/main" id="{EED9ED47-CB94-4FC5-7928-D4B01A70C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36000" y="2764292"/>
            <a:ext cx="3198812" cy="243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15713AC-53EC-3D5D-C8B4-D49D529F7A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780462" y="314779"/>
            <a:ext cx="29495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http://www.z1.cz/wp-content/uploads/2013/07/dracula-vampire-dokument-200x200.jpg">
            <a:extLst>
              <a:ext uri="{FF2B5EF4-FFF2-40B4-BE49-F238E27FC236}">
                <a16:creationId xmlns:a16="http://schemas.microsoft.com/office/drawing/2014/main" id="{B66F71D3-163A-8E16-04EB-8284F02A1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6179" y="4913302"/>
            <a:ext cx="1700213" cy="170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66056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62ABC4B-37D8-4218-BDD8-6DF6A00C0C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2" descr="http://medchrome.com/wp-content/uploads/2010/05/vamp.jpg">
            <a:extLst>
              <a:ext uri="{FF2B5EF4-FFF2-40B4-BE49-F238E27FC236}">
                <a16:creationId xmlns:a16="http://schemas.microsoft.com/office/drawing/2014/main" id="{410A7124-5DD2-99A0-1C40-1CD71AEE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t="28262" b="1718"/>
          <a:stretch/>
        </p:blipFill>
        <p:spPr bwMode="auto">
          <a:xfrm>
            <a:off x="321730" y="321732"/>
            <a:ext cx="5674897" cy="3017405"/>
          </a:xfrm>
          <a:prstGeom prst="rect">
            <a:avLst/>
          </a:prstGeom>
          <a:noFill/>
        </p:spPr>
      </p:pic>
      <p:pic>
        <p:nvPicPr>
          <p:cNvPr id="6" name="Picture 6" descr="http://3b4efb995be6c5c64252-c03f075f8191fb4e60e74b907071aee8.r12.cf1.rackcdn.com/953261_1390280718.1752.jpg">
            <a:extLst>
              <a:ext uri="{FF2B5EF4-FFF2-40B4-BE49-F238E27FC236}">
                <a16:creationId xmlns:a16="http://schemas.microsoft.com/office/drawing/2014/main" id="{7A216665-A6EC-14B2-A7F7-32DFDA5947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t="9840" r="-2" b="16229"/>
          <a:stretch/>
        </p:blipFill>
        <p:spPr bwMode="auto">
          <a:xfrm>
            <a:off x="321730" y="3510853"/>
            <a:ext cx="5674897" cy="2789954"/>
          </a:xfrm>
          <a:prstGeom prst="rect">
            <a:avLst/>
          </a:prstGeom>
          <a:noFill/>
        </p:spPr>
      </p:pic>
      <p:pic>
        <p:nvPicPr>
          <p:cNvPr id="5" name="Picture 4" descr="http://i.imgur.com/7M99lcU.jpg">
            <a:extLst>
              <a:ext uri="{FF2B5EF4-FFF2-40B4-BE49-F238E27FC236}">
                <a16:creationId xmlns:a16="http://schemas.microsoft.com/office/drawing/2014/main" id="{A7B36440-6540-D0C4-79D3-6712FC7EDF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t="6628" r="-1" b="21463"/>
          <a:stretch/>
        </p:blipFill>
        <p:spPr bwMode="auto">
          <a:xfrm>
            <a:off x="6195373" y="321733"/>
            <a:ext cx="5674897" cy="59790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017217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E5CB12-E786-7E21-9C4D-820D04EE0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511" y="58853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cs-CZ" u="sng" dirty="0">
                <a:solidFill>
                  <a:srgbClr val="92D050"/>
                </a:solidFill>
              </a:rPr>
              <a:t>Srpkovitá anémie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EF8192-F738-52D6-F558-18BFB59BC910}"/>
              </a:ext>
            </a:extLst>
          </p:cNvPr>
          <p:cNvSpPr txBox="1">
            <a:spLocks noChangeArrowheads="1"/>
          </p:cNvSpPr>
          <p:nvPr/>
        </p:nvSpPr>
        <p:spPr>
          <a:xfrm>
            <a:off x="1447650" y="2787110"/>
            <a:ext cx="4875661" cy="4070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Tx/>
              <a:buNone/>
            </a:pPr>
            <a:r>
              <a:rPr lang="cs-CZ" altLang="sk-SK" b="1" u="sng" dirty="0"/>
              <a:t>Abnormální hemoglobiny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cs-CZ" altLang="sk-SK" sz="2200" dirty="0"/>
              <a:t>(změna struktury)</a:t>
            </a:r>
          </a:p>
          <a:p>
            <a:pPr>
              <a:lnSpc>
                <a:spcPct val="80000"/>
              </a:lnSpc>
              <a:buFontTx/>
              <a:buNone/>
            </a:pPr>
            <a:endParaRPr lang="cs-CZ" altLang="sk-SK" sz="2200" dirty="0"/>
          </a:p>
          <a:p>
            <a:pPr>
              <a:lnSpc>
                <a:spcPct val="80000"/>
              </a:lnSpc>
            </a:pPr>
            <a:r>
              <a:rPr lang="cs-CZ" altLang="sk-SK" sz="2200" dirty="0" err="1"/>
              <a:t>HbS</a:t>
            </a:r>
            <a:r>
              <a:rPr lang="cs-CZ" altLang="sk-SK" sz="2200" dirty="0"/>
              <a:t>: srpkovitá anémie</a:t>
            </a:r>
          </a:p>
          <a:p>
            <a:pPr>
              <a:lnSpc>
                <a:spcPct val="80000"/>
              </a:lnSpc>
            </a:pPr>
            <a:r>
              <a:rPr lang="cs-CZ" altLang="sk-SK" sz="2200" b="1" dirty="0"/>
              <a:t>beta-globinový gen –</a:t>
            </a:r>
            <a:r>
              <a:rPr lang="cs-CZ" altLang="sk-SK" sz="2200" dirty="0"/>
              <a:t> </a:t>
            </a:r>
            <a:r>
              <a:rPr lang="cs-CZ" altLang="sk-SK" sz="2200" b="1" dirty="0"/>
              <a:t>Glu6Val</a:t>
            </a:r>
            <a:r>
              <a:rPr lang="cs-CZ" altLang="sk-SK" sz="2200" dirty="0"/>
              <a:t>	</a:t>
            </a:r>
          </a:p>
          <a:p>
            <a:pPr>
              <a:lnSpc>
                <a:spcPct val="80000"/>
              </a:lnSpc>
            </a:pPr>
            <a:r>
              <a:rPr lang="cs-CZ" altLang="sk-SK" sz="2200" b="1" dirty="0"/>
              <a:t>příčinou je mutace v kódující sekvenci</a:t>
            </a:r>
          </a:p>
        </p:txBody>
      </p:sp>
      <p:pic>
        <p:nvPicPr>
          <p:cNvPr id="5" name="Picture 5" descr="sc">
            <a:hlinkClick r:id="rId2"/>
            <a:extLst>
              <a:ext uri="{FF2B5EF4-FFF2-40B4-BE49-F238E27FC236}">
                <a16:creationId xmlns:a16="http://schemas.microsoft.com/office/drawing/2014/main" id="{58CD5C8C-4D2B-D3EA-0A56-B1C4DDC7E5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1" y="1914098"/>
            <a:ext cx="3084443" cy="3902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45229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806849D-4FEC-EE37-A025-4F78B5FBE8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032" y="2087034"/>
            <a:ext cx="9534525" cy="3990975"/>
          </a:xfrm>
          <a:prstGeom prst="rect">
            <a:avLst/>
          </a:prstGeom>
        </p:spPr>
      </p:pic>
      <p:sp>
        <p:nvSpPr>
          <p:cNvPr id="54274" name="Rectangle 2">
            <a:extLst>
              <a:ext uri="{FF2B5EF4-FFF2-40B4-BE49-F238E27FC236}">
                <a16:creationId xmlns:a16="http://schemas.microsoft.com/office/drawing/2014/main" id="{9F1193E7-4694-EAF6-EF5D-044CE533DC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199" y="539359"/>
            <a:ext cx="10515600" cy="1325563"/>
          </a:xfrm>
        </p:spPr>
        <p:txBody>
          <a:bodyPr/>
          <a:lstStyle/>
          <a:p>
            <a:pPr algn="ctr" eaLnBrk="1" hangingPunct="1"/>
            <a:r>
              <a:rPr lang="sk-SK" altLang="sk-SK" sz="2400" dirty="0" err="1"/>
              <a:t>Mutace</a:t>
            </a:r>
            <a:r>
              <a:rPr lang="sk-SK" altLang="sk-SK" sz="2400" dirty="0"/>
              <a:t> Glu6Val (E6V) v beta-</a:t>
            </a:r>
            <a:r>
              <a:rPr lang="sk-SK" altLang="sk-SK" sz="2400" dirty="0" err="1"/>
              <a:t>globinovém</a:t>
            </a:r>
            <a:r>
              <a:rPr lang="sk-SK" altLang="sk-SK" sz="2400" dirty="0"/>
              <a:t> </a:t>
            </a:r>
            <a:r>
              <a:rPr lang="sk-SK" altLang="sk-SK" sz="2400" dirty="0" err="1"/>
              <a:t>genu</a:t>
            </a:r>
            <a:r>
              <a:rPr lang="sk-SK" altLang="sk-SK" sz="2400" dirty="0"/>
              <a:t> a </a:t>
            </a:r>
            <a:r>
              <a:rPr lang="sk-SK" altLang="sk-SK" sz="2400" dirty="0" err="1"/>
              <a:t>srpkovitá</a:t>
            </a:r>
            <a:r>
              <a:rPr lang="sk-SK" altLang="sk-SK" sz="2400" dirty="0"/>
              <a:t> anémie</a:t>
            </a:r>
            <a:endParaRPr lang="en-US" altLang="sk-SK" sz="2400" dirty="0"/>
          </a:p>
        </p:txBody>
      </p:sp>
      <p:sp>
        <p:nvSpPr>
          <p:cNvPr id="54277" name="Rectangle 5">
            <a:extLst>
              <a:ext uri="{FF2B5EF4-FFF2-40B4-BE49-F238E27FC236}">
                <a16:creationId xmlns:a16="http://schemas.microsoft.com/office/drawing/2014/main" id="{385D9A99-4CF2-E977-40AA-D0335BEC1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6612" y="3856255"/>
            <a:ext cx="2428946" cy="3113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Char char="–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Char char="•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Char char="–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k-SK" altLang="sk-SK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278" name="Text Box 6">
            <a:extLst>
              <a:ext uri="{FF2B5EF4-FFF2-40B4-BE49-F238E27FC236}">
                <a16:creationId xmlns:a16="http://schemas.microsoft.com/office/drawing/2014/main" id="{40458D54-82F5-0B40-C878-02F4CBA7A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81691" y="3815312"/>
            <a:ext cx="24844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Char char="–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Char char="•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Char char="–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sk-SK" altLang="sk-SK" sz="1800" dirty="0" err="1">
                <a:solidFill>
                  <a:schemeClr val="tx1"/>
                </a:solidFill>
                <a:latin typeface="Arial" panose="020B0604020202020204" pitchFamily="34" charset="0"/>
              </a:rPr>
              <a:t>Normální</a:t>
            </a:r>
            <a:r>
              <a:rPr lang="sk-SK" altLang="sk-SK" sz="1800" dirty="0">
                <a:solidFill>
                  <a:schemeClr val="tx1"/>
                </a:solidFill>
                <a:latin typeface="Arial" panose="020B0604020202020204" pitchFamily="34" charset="0"/>
              </a:rPr>
              <a:t> erytrocyty</a:t>
            </a:r>
            <a:endParaRPr lang="en-US" altLang="sk-SK" sz="18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3738064-7668-AEEC-73B5-FB6E29BD9C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6611" y="5807612"/>
            <a:ext cx="2428946" cy="31134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Char char="–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Char char="•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Char char="–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SzTx/>
              <a:buFontTx/>
              <a:buNone/>
            </a:pPr>
            <a:endParaRPr lang="sk-SK" altLang="sk-SK" sz="180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54280" name="Text Box 8">
            <a:extLst>
              <a:ext uri="{FF2B5EF4-FFF2-40B4-BE49-F238E27FC236}">
                <a16:creationId xmlns:a16="http://schemas.microsoft.com/office/drawing/2014/main" id="{5133E5B3-BEA7-6B58-FF5D-810C1995F4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4723" y="5736761"/>
            <a:ext cx="336761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SzPct val="70000"/>
              <a:buBlip>
                <a:blip r:embed="rId4"/>
              </a:buBlip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1pPr>
            <a:lvl2pPr marL="742950" indent="-285750">
              <a:spcBef>
                <a:spcPct val="20000"/>
              </a:spcBef>
              <a:buSzPct val="70000"/>
              <a:buChar char="–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2pPr>
            <a:lvl3pPr marL="1143000" indent="-228600">
              <a:spcBef>
                <a:spcPct val="20000"/>
              </a:spcBef>
              <a:buSzPct val="70000"/>
              <a:buChar char="•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3pPr>
            <a:lvl4pPr marL="1600200" indent="-228600">
              <a:spcBef>
                <a:spcPct val="20000"/>
              </a:spcBef>
              <a:buSzPct val="70000"/>
              <a:buChar char="–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4pPr>
            <a:lvl5pPr marL="2057400" indent="-228600">
              <a:spcBef>
                <a:spcPct val="20000"/>
              </a:spcBef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70000"/>
              <a:buChar char="»"/>
              <a:defRPr sz="2400">
                <a:solidFill>
                  <a:srgbClr val="865000"/>
                </a:solidFill>
                <a:latin typeface="Franklin Gothic Medium" panose="020B06030201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SzTx/>
              <a:buFontTx/>
              <a:buNone/>
            </a:pPr>
            <a:r>
              <a:rPr lang="sk-SK" altLang="sk-SK" sz="2000" dirty="0" err="1">
                <a:solidFill>
                  <a:schemeClr val="tx1"/>
                </a:solidFill>
                <a:latin typeface="Arial" panose="020B0604020202020204" pitchFamily="34" charset="0"/>
              </a:rPr>
              <a:t>Kosáčikové</a:t>
            </a:r>
            <a:r>
              <a:rPr lang="sk-SK" altLang="sk-SK" sz="2000" dirty="0">
                <a:solidFill>
                  <a:schemeClr val="tx1"/>
                </a:solidFill>
                <a:latin typeface="Arial" panose="020B0604020202020204" pitchFamily="34" charset="0"/>
              </a:rPr>
              <a:t> erytrocyty </a:t>
            </a:r>
            <a:endParaRPr lang="en-US" altLang="sk-SK" sz="20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C18E5EE-B53F-C65E-E8F5-E885911B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731" y="35491"/>
            <a:ext cx="10515600" cy="1325563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cs-CZ" u="sng" dirty="0">
                <a:solidFill>
                  <a:srgbClr val="92D050"/>
                </a:solidFill>
              </a:rPr>
              <a:t>Děkuji za pozornost</a:t>
            </a:r>
          </a:p>
        </p:txBody>
      </p:sp>
      <p:pic>
        <p:nvPicPr>
          <p:cNvPr id="1026" name="Picture 2" descr="The Awkward Yeti: Photo">
            <a:extLst>
              <a:ext uri="{FF2B5EF4-FFF2-40B4-BE49-F238E27FC236}">
                <a16:creationId xmlns:a16="http://schemas.microsoft.com/office/drawing/2014/main" id="{C81D603C-0BB8-22BA-899C-0865EC0BA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5309" y="1383165"/>
            <a:ext cx="2971513" cy="24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avorite artists &gt; The Awkward Yeti | The Daily Maria">
            <a:extLst>
              <a:ext uri="{FF2B5EF4-FFF2-40B4-BE49-F238E27FC236}">
                <a16:creationId xmlns:a16="http://schemas.microsoft.com/office/drawing/2014/main" id="{8E20FAB7-90BA-EACB-4B71-A28A662E2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32" y="4136316"/>
            <a:ext cx="2958346" cy="242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brázek">
            <a:extLst>
              <a:ext uri="{FF2B5EF4-FFF2-40B4-BE49-F238E27FC236}">
                <a16:creationId xmlns:a16="http://schemas.microsoft.com/office/drawing/2014/main" id="{4D687A26-284A-692E-2EF7-B82CC9B97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560" y="4136316"/>
            <a:ext cx="2471009" cy="247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The Awkward Yeti Chapters Heart and Brain, Heart And Brain: An Awkward Yeti  Collection HD wallpaper | Pxfuel">
            <a:extLst>
              <a:ext uri="{FF2B5EF4-FFF2-40B4-BE49-F238E27FC236}">
                <a16:creationId xmlns:a16="http://schemas.microsoft.com/office/drawing/2014/main" id="{C76F5BB4-BA19-93E7-C162-EBAEF5BAF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531" y="1383165"/>
            <a:ext cx="2958347" cy="243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D7D6E615-6EA2-CF19-A1FA-5B30B0435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839" y="4097015"/>
            <a:ext cx="2966587" cy="2442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CACB948-7F64-0BE2-3701-841621674C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1839" y="1383165"/>
            <a:ext cx="2958347" cy="239387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464D2C2-D5FD-DAD1-5279-E6AD7D2F5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060" y="4097015"/>
            <a:ext cx="2958348" cy="2399549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F035912-E520-3464-C612-187E373A08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061" y="1361054"/>
            <a:ext cx="2958347" cy="241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3629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Disorders of the Malnourished World- Kwashiorkor vs Marasmus - MEDizzy">
            <a:extLst>
              <a:ext uri="{FF2B5EF4-FFF2-40B4-BE49-F238E27FC236}">
                <a16:creationId xmlns:a16="http://schemas.microsoft.com/office/drawing/2014/main" id="{DFB5DC48-67B0-B8AB-0C70-35A2BD6E57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55" y="1271587"/>
            <a:ext cx="647700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A child with Marasmus (left) and a child with Kwashiorkor (right). |  Download Scientific Diagram">
            <a:extLst>
              <a:ext uri="{FF2B5EF4-FFF2-40B4-BE49-F238E27FC236}">
                <a16:creationId xmlns:a16="http://schemas.microsoft.com/office/drawing/2014/main" id="{0279144E-1EFB-2601-3B3F-66229C73E7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962" y="3742846"/>
            <a:ext cx="4762500" cy="306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eficiency Diseases | CK-12 Foundation">
            <a:extLst>
              <a:ext uri="{FF2B5EF4-FFF2-40B4-BE49-F238E27FC236}">
                <a16:creationId xmlns:a16="http://schemas.microsoft.com/office/drawing/2014/main" id="{E6C62728-8098-28CC-0D4C-60078637D3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5962" y="56243"/>
            <a:ext cx="47625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28331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4FF2A6-1FE9-96C0-4605-1DB2A686F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9"/>
            <a:ext cx="10515600" cy="1325563"/>
          </a:xfrm>
        </p:spPr>
        <p:txBody>
          <a:bodyPr>
            <a:normAutofit/>
          </a:bodyPr>
          <a:lstStyle/>
          <a:p>
            <a:r>
              <a:rPr lang="cs-CZ" u="sng" dirty="0">
                <a:solidFill>
                  <a:srgbClr val="92D050"/>
                </a:solidFill>
              </a:rPr>
              <a:t>Anorexie a bulimie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046220F-747B-CA28-3F93-E1814FD5E9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1599"/>
            <a:ext cx="10515600" cy="5106983"/>
          </a:xfrm>
        </p:spPr>
        <p:txBody>
          <a:bodyPr>
            <a:normAutofit fontScale="92500" lnSpcReduction="10000"/>
          </a:bodyPr>
          <a:lstStyle/>
          <a:p>
            <a:r>
              <a:rPr lang="cs-CZ" b="0" i="1" dirty="0" err="1">
                <a:solidFill>
                  <a:srgbClr val="E8EAED"/>
                </a:solidFill>
                <a:effectLst/>
                <a:latin typeface="Google Sans"/>
              </a:rPr>
              <a:t>anorexia</a:t>
            </a:r>
            <a:r>
              <a:rPr lang="cs-CZ" b="0" i="1" dirty="0">
                <a:solidFill>
                  <a:srgbClr val="E8EAED"/>
                </a:solidFill>
                <a:effectLst/>
                <a:latin typeface="Google Sans"/>
              </a:rPr>
              <a:t> </a:t>
            </a:r>
            <a:r>
              <a:rPr lang="cs-CZ" b="0" i="1" dirty="0" err="1">
                <a:solidFill>
                  <a:srgbClr val="E8EAED"/>
                </a:solidFill>
                <a:effectLst/>
                <a:latin typeface="Google Sans"/>
              </a:rPr>
              <a:t>nervosa</a:t>
            </a:r>
            <a:r>
              <a:rPr lang="cs-CZ" b="0" i="1" dirty="0">
                <a:solidFill>
                  <a:srgbClr val="E8EAED"/>
                </a:solidFill>
                <a:effectLst/>
                <a:latin typeface="Google Sans"/>
              </a:rPr>
              <a:t> </a:t>
            </a:r>
            <a:r>
              <a:rPr lang="cs-CZ" b="0" i="0" dirty="0">
                <a:solidFill>
                  <a:srgbClr val="E8EAED"/>
                </a:solidFill>
                <a:effectLst/>
                <a:latin typeface="Google Sans"/>
              </a:rPr>
              <a:t>je </a:t>
            </a:r>
            <a:r>
              <a:rPr lang="cs-CZ" b="0" i="0" dirty="0">
                <a:solidFill>
                  <a:srgbClr val="E2EEFF"/>
                </a:solidFill>
                <a:effectLst/>
                <a:latin typeface="Google Sans"/>
              </a:rPr>
              <a:t>porucha příjmu potravy, kdy postižený výrazně omezuje množství konzumovaného jídla</a:t>
            </a:r>
            <a:r>
              <a:rPr lang="cs-CZ" b="0" i="0" dirty="0">
                <a:solidFill>
                  <a:srgbClr val="E8EAED"/>
                </a:solidFill>
                <a:effectLst/>
                <a:latin typeface="Google Sans"/>
              </a:rPr>
              <a:t>. Kromě toho pacient(</a:t>
            </a:r>
            <a:r>
              <a:rPr lang="cs-CZ" b="0" i="0" dirty="0" err="1">
                <a:solidFill>
                  <a:srgbClr val="E8EAED"/>
                </a:solidFill>
                <a:effectLst/>
                <a:latin typeface="Google Sans"/>
              </a:rPr>
              <a:t>ka</a:t>
            </a:r>
            <a:r>
              <a:rPr lang="cs-CZ" b="0" i="0" dirty="0">
                <a:solidFill>
                  <a:srgbClr val="E8EAED"/>
                </a:solidFill>
                <a:effectLst/>
                <a:latin typeface="Google Sans"/>
              </a:rPr>
              <a:t>) někdy nasazuje další „opatření“, kterými si udržuje podváhu, např. vyvolává zvracení. Po nějaké době se onemocnění poměrně zřetelně projeví, a to extrémní vyhublostí postiženého</a:t>
            </a:r>
          </a:p>
          <a:p>
            <a:pPr marL="0" indent="0">
              <a:buNone/>
            </a:pPr>
            <a:r>
              <a:rPr lang="cs-CZ" sz="1500" dirty="0">
                <a:solidFill>
                  <a:srgbClr val="E8EAED"/>
                </a:solidFill>
                <a:latin typeface="Google Sans"/>
              </a:rPr>
              <a:t>   </a:t>
            </a:r>
          </a:p>
          <a:p>
            <a:r>
              <a:rPr lang="cs-CZ" b="0" i="0" dirty="0">
                <a:solidFill>
                  <a:srgbClr val="E8EAED"/>
                </a:solidFill>
                <a:effectLst/>
                <a:latin typeface="Google Sans"/>
              </a:rPr>
              <a:t>Bulimie (neboli mentální bulimie, lat</a:t>
            </a:r>
            <a:r>
              <a:rPr lang="cs-CZ" b="0" i="1" dirty="0">
                <a:solidFill>
                  <a:srgbClr val="E8EAED"/>
                </a:solidFill>
                <a:effectLst/>
                <a:latin typeface="Google Sans"/>
              </a:rPr>
              <a:t>. </a:t>
            </a:r>
            <a:r>
              <a:rPr lang="cs-CZ" b="0" i="1" dirty="0" err="1">
                <a:solidFill>
                  <a:srgbClr val="E8EAED"/>
                </a:solidFill>
                <a:effectLst/>
                <a:latin typeface="Google Sans"/>
              </a:rPr>
              <a:t>bulimia</a:t>
            </a:r>
            <a:r>
              <a:rPr lang="cs-CZ" b="0" i="1" dirty="0">
                <a:solidFill>
                  <a:srgbClr val="E8EAED"/>
                </a:solidFill>
                <a:effectLst/>
                <a:latin typeface="Google Sans"/>
              </a:rPr>
              <a:t> </a:t>
            </a:r>
            <a:r>
              <a:rPr lang="cs-CZ" b="0" i="1" dirty="0" err="1">
                <a:solidFill>
                  <a:srgbClr val="E8EAED"/>
                </a:solidFill>
                <a:effectLst/>
                <a:latin typeface="Google Sans"/>
              </a:rPr>
              <a:t>nervosa</a:t>
            </a:r>
            <a:r>
              <a:rPr lang="cs-CZ" b="0" i="0" dirty="0">
                <a:solidFill>
                  <a:srgbClr val="E8EAED"/>
                </a:solidFill>
                <a:effectLst/>
                <a:latin typeface="Google Sans"/>
              </a:rPr>
              <a:t>) se vyznačuje </a:t>
            </a:r>
            <a:r>
              <a:rPr lang="cs-CZ" b="0" i="0" dirty="0">
                <a:solidFill>
                  <a:srgbClr val="E2EEFF"/>
                </a:solidFill>
                <a:effectLst/>
                <a:latin typeface="Google Sans"/>
              </a:rPr>
              <a:t>záchvaty přejídání, kdy postižený během krátké doby zkonzumuje velké množství jídla</a:t>
            </a:r>
            <a:r>
              <a:rPr lang="cs-CZ" b="0" i="0" dirty="0">
                <a:solidFill>
                  <a:srgbClr val="E8EAED"/>
                </a:solidFill>
                <a:effectLst/>
                <a:latin typeface="Google Sans"/>
              </a:rPr>
              <a:t>. Poté se různými způsoby snaží „odčinit“ následky svého konání (tzn. přírůstek hmotnosti, třeba i jen hrozící)</a:t>
            </a:r>
          </a:p>
          <a:p>
            <a:pPr marL="0" indent="0">
              <a:buNone/>
            </a:pPr>
            <a:r>
              <a:rPr lang="cs-CZ" sz="1500" dirty="0">
                <a:solidFill>
                  <a:srgbClr val="E8EAED"/>
                </a:solidFill>
                <a:latin typeface="Google Sans"/>
              </a:rPr>
              <a:t> 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b="0" i="0" dirty="0">
                <a:solidFill>
                  <a:srgbClr val="E8EAED"/>
                </a:solidFill>
                <a:effectLst/>
                <a:latin typeface="Google Sans"/>
              </a:rPr>
              <a:t> Jde o okruh onemocnění, kam patří </a:t>
            </a:r>
            <a:r>
              <a:rPr lang="cs-CZ" b="0" i="0" dirty="0">
                <a:solidFill>
                  <a:srgbClr val="E2EEFF"/>
                </a:solidFill>
                <a:effectLst/>
                <a:latin typeface="Google Sans"/>
              </a:rPr>
              <a:t>mentální anorexie (odmítání jídla), bulimie (záchvaty přejídání a zvracení)</a:t>
            </a:r>
            <a:r>
              <a:rPr lang="cs-CZ" b="0" i="0" dirty="0">
                <a:solidFill>
                  <a:srgbClr val="E8EAED"/>
                </a:solidFill>
                <a:effectLst/>
                <a:latin typeface="Google Sans"/>
              </a:rPr>
              <a:t> – a také přejídání spojené s jinými psychickými poruchami, například se stresem.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731695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ED87BAE-EAE6-B972-CDD1-CF278EAE28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847" y="617386"/>
            <a:ext cx="12215694" cy="5894073"/>
          </a:xfrm>
          <a:prstGeom prst="rect">
            <a:avLst/>
          </a:prstGeom>
          <a:ln>
            <a:noFill/>
          </a:ln>
        </p:spPr>
      </p:pic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3728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59" name="Rectangle 1058">
            <a:extLst>
              <a:ext uri="{FF2B5EF4-FFF2-40B4-BE49-F238E27FC236}">
                <a16:creationId xmlns:a16="http://schemas.microsoft.com/office/drawing/2014/main" id="{DA2E7C1E-2B5A-4BBA-AE51-1CD8C19309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1" name="Rectangle 6">
            <a:extLst>
              <a:ext uri="{FF2B5EF4-FFF2-40B4-BE49-F238E27FC236}">
                <a16:creationId xmlns:a16="http://schemas.microsoft.com/office/drawing/2014/main" id="{43DF76B1-5174-4FAF-9D19-FFEE984268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838200" y="720953"/>
            <a:ext cx="10515600" cy="5416094"/>
          </a:xfrm>
          <a:custGeom>
            <a:avLst/>
            <a:gdLst>
              <a:gd name="connsiteX0" fmla="*/ 0 w 10515600"/>
              <a:gd name="connsiteY0" fmla="*/ 0 h 5416094"/>
              <a:gd name="connsiteX1" fmla="*/ 552069 w 10515600"/>
              <a:gd name="connsiteY1" fmla="*/ 0 h 5416094"/>
              <a:gd name="connsiteX2" fmla="*/ 893826 w 10515600"/>
              <a:gd name="connsiteY2" fmla="*/ 0 h 5416094"/>
              <a:gd name="connsiteX3" fmla="*/ 1761363 w 10515600"/>
              <a:gd name="connsiteY3" fmla="*/ 0 h 5416094"/>
              <a:gd name="connsiteX4" fmla="*/ 2313432 w 10515600"/>
              <a:gd name="connsiteY4" fmla="*/ 0 h 5416094"/>
              <a:gd name="connsiteX5" fmla="*/ 2865501 w 10515600"/>
              <a:gd name="connsiteY5" fmla="*/ 0 h 5416094"/>
              <a:gd name="connsiteX6" fmla="*/ 3733038 w 10515600"/>
              <a:gd name="connsiteY6" fmla="*/ 0 h 5416094"/>
              <a:gd name="connsiteX7" fmla="*/ 4179951 w 10515600"/>
              <a:gd name="connsiteY7" fmla="*/ 0 h 5416094"/>
              <a:gd name="connsiteX8" fmla="*/ 5047488 w 10515600"/>
              <a:gd name="connsiteY8" fmla="*/ 0 h 5416094"/>
              <a:gd name="connsiteX9" fmla="*/ 5915025 w 10515600"/>
              <a:gd name="connsiteY9" fmla="*/ 0 h 5416094"/>
              <a:gd name="connsiteX10" fmla="*/ 6572250 w 10515600"/>
              <a:gd name="connsiteY10" fmla="*/ 0 h 5416094"/>
              <a:gd name="connsiteX11" fmla="*/ 7439787 w 10515600"/>
              <a:gd name="connsiteY11" fmla="*/ 0 h 5416094"/>
              <a:gd name="connsiteX12" fmla="*/ 7991856 w 10515600"/>
              <a:gd name="connsiteY12" fmla="*/ 0 h 5416094"/>
              <a:gd name="connsiteX13" fmla="*/ 8543925 w 10515600"/>
              <a:gd name="connsiteY13" fmla="*/ 0 h 5416094"/>
              <a:gd name="connsiteX14" fmla="*/ 9306306 w 10515600"/>
              <a:gd name="connsiteY14" fmla="*/ 0 h 5416094"/>
              <a:gd name="connsiteX15" fmla="*/ 9858375 w 10515600"/>
              <a:gd name="connsiteY15" fmla="*/ 0 h 5416094"/>
              <a:gd name="connsiteX16" fmla="*/ 10515600 w 10515600"/>
              <a:gd name="connsiteY16" fmla="*/ 0 h 5416094"/>
              <a:gd name="connsiteX17" fmla="*/ 10515600 w 10515600"/>
              <a:gd name="connsiteY17" fmla="*/ 785334 h 5416094"/>
              <a:gd name="connsiteX18" fmla="*/ 10515600 w 10515600"/>
              <a:gd name="connsiteY18" fmla="*/ 1516506 h 5416094"/>
              <a:gd name="connsiteX19" fmla="*/ 10515600 w 10515600"/>
              <a:gd name="connsiteY19" fmla="*/ 2247679 h 5416094"/>
              <a:gd name="connsiteX20" fmla="*/ 10515600 w 10515600"/>
              <a:gd name="connsiteY20" fmla="*/ 2762208 h 5416094"/>
              <a:gd name="connsiteX21" fmla="*/ 10515600 w 10515600"/>
              <a:gd name="connsiteY21" fmla="*/ 3330898 h 5416094"/>
              <a:gd name="connsiteX22" fmla="*/ 10515600 w 10515600"/>
              <a:gd name="connsiteY22" fmla="*/ 4062071 h 5416094"/>
              <a:gd name="connsiteX23" fmla="*/ 10515600 w 10515600"/>
              <a:gd name="connsiteY23" fmla="*/ 4684921 h 5416094"/>
              <a:gd name="connsiteX24" fmla="*/ 10515600 w 10515600"/>
              <a:gd name="connsiteY24" fmla="*/ 5416094 h 5416094"/>
              <a:gd name="connsiteX25" fmla="*/ 9753219 w 10515600"/>
              <a:gd name="connsiteY25" fmla="*/ 5416094 h 5416094"/>
              <a:gd name="connsiteX26" fmla="*/ 9411462 w 10515600"/>
              <a:gd name="connsiteY26" fmla="*/ 5416094 h 5416094"/>
              <a:gd name="connsiteX27" fmla="*/ 8754237 w 10515600"/>
              <a:gd name="connsiteY27" fmla="*/ 5416094 h 5416094"/>
              <a:gd name="connsiteX28" fmla="*/ 8307324 w 10515600"/>
              <a:gd name="connsiteY28" fmla="*/ 5416094 h 5416094"/>
              <a:gd name="connsiteX29" fmla="*/ 7544943 w 10515600"/>
              <a:gd name="connsiteY29" fmla="*/ 5416094 h 5416094"/>
              <a:gd name="connsiteX30" fmla="*/ 7098030 w 10515600"/>
              <a:gd name="connsiteY30" fmla="*/ 5416094 h 5416094"/>
              <a:gd name="connsiteX31" fmla="*/ 6335649 w 10515600"/>
              <a:gd name="connsiteY31" fmla="*/ 5416094 h 5416094"/>
              <a:gd name="connsiteX32" fmla="*/ 5993892 w 10515600"/>
              <a:gd name="connsiteY32" fmla="*/ 5416094 h 5416094"/>
              <a:gd name="connsiteX33" fmla="*/ 5231511 w 10515600"/>
              <a:gd name="connsiteY33" fmla="*/ 5416094 h 5416094"/>
              <a:gd name="connsiteX34" fmla="*/ 4784598 w 10515600"/>
              <a:gd name="connsiteY34" fmla="*/ 5416094 h 5416094"/>
              <a:gd name="connsiteX35" fmla="*/ 4442841 w 10515600"/>
              <a:gd name="connsiteY35" fmla="*/ 5416094 h 5416094"/>
              <a:gd name="connsiteX36" fmla="*/ 3995928 w 10515600"/>
              <a:gd name="connsiteY36" fmla="*/ 5416094 h 5416094"/>
              <a:gd name="connsiteX37" fmla="*/ 3233547 w 10515600"/>
              <a:gd name="connsiteY37" fmla="*/ 5416094 h 5416094"/>
              <a:gd name="connsiteX38" fmla="*/ 2786634 w 10515600"/>
              <a:gd name="connsiteY38" fmla="*/ 5416094 h 5416094"/>
              <a:gd name="connsiteX39" fmla="*/ 2444877 w 10515600"/>
              <a:gd name="connsiteY39" fmla="*/ 5416094 h 5416094"/>
              <a:gd name="connsiteX40" fmla="*/ 1997964 w 10515600"/>
              <a:gd name="connsiteY40" fmla="*/ 5416094 h 5416094"/>
              <a:gd name="connsiteX41" fmla="*/ 1445895 w 10515600"/>
              <a:gd name="connsiteY41" fmla="*/ 5416094 h 5416094"/>
              <a:gd name="connsiteX42" fmla="*/ 788670 w 10515600"/>
              <a:gd name="connsiteY42" fmla="*/ 5416094 h 5416094"/>
              <a:gd name="connsiteX43" fmla="*/ 0 w 10515600"/>
              <a:gd name="connsiteY43" fmla="*/ 5416094 h 5416094"/>
              <a:gd name="connsiteX44" fmla="*/ 0 w 10515600"/>
              <a:gd name="connsiteY44" fmla="*/ 4630760 h 5416094"/>
              <a:gd name="connsiteX45" fmla="*/ 0 w 10515600"/>
              <a:gd name="connsiteY45" fmla="*/ 3953749 h 5416094"/>
              <a:gd name="connsiteX46" fmla="*/ 0 w 10515600"/>
              <a:gd name="connsiteY46" fmla="*/ 3276737 h 5416094"/>
              <a:gd name="connsiteX47" fmla="*/ 0 w 10515600"/>
              <a:gd name="connsiteY47" fmla="*/ 2599725 h 5416094"/>
              <a:gd name="connsiteX48" fmla="*/ 0 w 10515600"/>
              <a:gd name="connsiteY48" fmla="*/ 1922713 h 5416094"/>
              <a:gd name="connsiteX49" fmla="*/ 0 w 10515600"/>
              <a:gd name="connsiteY49" fmla="*/ 1299863 h 5416094"/>
              <a:gd name="connsiteX50" fmla="*/ 0 w 10515600"/>
              <a:gd name="connsiteY50" fmla="*/ 0 h 5416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0515600" h="5416094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24919" y="196329"/>
                  <a:pt x="10549062" y="488432"/>
                  <a:pt x="10515600" y="785334"/>
                </a:cubicBezTo>
                <a:cubicBezTo>
                  <a:pt x="10482138" y="1082236"/>
                  <a:pt x="10536385" y="1323726"/>
                  <a:pt x="10515600" y="1516506"/>
                </a:cubicBezTo>
                <a:cubicBezTo>
                  <a:pt x="10494815" y="1709286"/>
                  <a:pt x="10546328" y="2097632"/>
                  <a:pt x="10515600" y="2247679"/>
                </a:cubicBezTo>
                <a:cubicBezTo>
                  <a:pt x="10484872" y="2397726"/>
                  <a:pt x="10491771" y="2577292"/>
                  <a:pt x="10515600" y="2762208"/>
                </a:cubicBezTo>
                <a:cubicBezTo>
                  <a:pt x="10539429" y="2947124"/>
                  <a:pt x="10511007" y="3105736"/>
                  <a:pt x="10515600" y="3330898"/>
                </a:cubicBezTo>
                <a:cubicBezTo>
                  <a:pt x="10520194" y="3556060"/>
                  <a:pt x="10497393" y="3882611"/>
                  <a:pt x="10515600" y="4062071"/>
                </a:cubicBezTo>
                <a:cubicBezTo>
                  <a:pt x="10533807" y="4241531"/>
                  <a:pt x="10544791" y="4505155"/>
                  <a:pt x="10515600" y="4684921"/>
                </a:cubicBezTo>
                <a:cubicBezTo>
                  <a:pt x="10486410" y="4864687"/>
                  <a:pt x="10497356" y="5246484"/>
                  <a:pt x="10515600" y="5416094"/>
                </a:cubicBezTo>
                <a:cubicBezTo>
                  <a:pt x="10245623" y="5445692"/>
                  <a:pt x="10029676" y="5415505"/>
                  <a:pt x="9753219" y="5416094"/>
                </a:cubicBezTo>
                <a:cubicBezTo>
                  <a:pt x="9476762" y="5416683"/>
                  <a:pt x="9553148" y="5422760"/>
                  <a:pt x="9411462" y="5416094"/>
                </a:cubicBezTo>
                <a:cubicBezTo>
                  <a:pt x="9269776" y="5409428"/>
                  <a:pt x="8927709" y="5385012"/>
                  <a:pt x="8754237" y="5416094"/>
                </a:cubicBezTo>
                <a:cubicBezTo>
                  <a:pt x="8580766" y="5447176"/>
                  <a:pt x="8413264" y="5410024"/>
                  <a:pt x="8307324" y="5416094"/>
                </a:cubicBezTo>
                <a:cubicBezTo>
                  <a:pt x="8201384" y="5422164"/>
                  <a:pt x="7912690" y="5421686"/>
                  <a:pt x="7544943" y="5416094"/>
                </a:cubicBezTo>
                <a:cubicBezTo>
                  <a:pt x="7177196" y="5410502"/>
                  <a:pt x="7304235" y="5418502"/>
                  <a:pt x="7098030" y="5416094"/>
                </a:cubicBezTo>
                <a:cubicBezTo>
                  <a:pt x="6891825" y="5413686"/>
                  <a:pt x="6541479" y="5434609"/>
                  <a:pt x="6335649" y="5416094"/>
                </a:cubicBezTo>
                <a:cubicBezTo>
                  <a:pt x="6129819" y="5397579"/>
                  <a:pt x="6106541" y="5402791"/>
                  <a:pt x="5993892" y="5416094"/>
                </a:cubicBezTo>
                <a:cubicBezTo>
                  <a:pt x="5881243" y="5429397"/>
                  <a:pt x="5545248" y="5437743"/>
                  <a:pt x="5231511" y="5416094"/>
                </a:cubicBezTo>
                <a:cubicBezTo>
                  <a:pt x="4917774" y="5394445"/>
                  <a:pt x="4963237" y="5426599"/>
                  <a:pt x="4784598" y="5416094"/>
                </a:cubicBezTo>
                <a:cubicBezTo>
                  <a:pt x="4605959" y="5405589"/>
                  <a:pt x="4605904" y="5406658"/>
                  <a:pt x="4442841" y="5416094"/>
                </a:cubicBezTo>
                <a:cubicBezTo>
                  <a:pt x="4279778" y="5425530"/>
                  <a:pt x="4177180" y="5426138"/>
                  <a:pt x="3995928" y="5416094"/>
                </a:cubicBezTo>
                <a:cubicBezTo>
                  <a:pt x="3814676" y="5406050"/>
                  <a:pt x="3516440" y="5429234"/>
                  <a:pt x="3233547" y="5416094"/>
                </a:cubicBezTo>
                <a:cubicBezTo>
                  <a:pt x="2950654" y="5402954"/>
                  <a:pt x="2884354" y="5436103"/>
                  <a:pt x="2786634" y="5416094"/>
                </a:cubicBezTo>
                <a:cubicBezTo>
                  <a:pt x="2688914" y="5396085"/>
                  <a:pt x="2522958" y="5423232"/>
                  <a:pt x="2444877" y="5416094"/>
                </a:cubicBezTo>
                <a:cubicBezTo>
                  <a:pt x="2366796" y="5408956"/>
                  <a:pt x="2104768" y="5395479"/>
                  <a:pt x="1997964" y="5416094"/>
                </a:cubicBezTo>
                <a:cubicBezTo>
                  <a:pt x="1891160" y="5436709"/>
                  <a:pt x="1573016" y="5412376"/>
                  <a:pt x="1445895" y="5416094"/>
                </a:cubicBezTo>
                <a:cubicBezTo>
                  <a:pt x="1318774" y="5419812"/>
                  <a:pt x="986443" y="5400529"/>
                  <a:pt x="788670" y="5416094"/>
                </a:cubicBezTo>
                <a:cubicBezTo>
                  <a:pt x="590897" y="5431659"/>
                  <a:pt x="363709" y="5381266"/>
                  <a:pt x="0" y="5416094"/>
                </a:cubicBezTo>
                <a:cubicBezTo>
                  <a:pt x="-22973" y="5218643"/>
                  <a:pt x="-26699" y="5010779"/>
                  <a:pt x="0" y="4630760"/>
                </a:cubicBezTo>
                <a:cubicBezTo>
                  <a:pt x="26699" y="4250741"/>
                  <a:pt x="-15389" y="4196664"/>
                  <a:pt x="0" y="3953749"/>
                </a:cubicBezTo>
                <a:cubicBezTo>
                  <a:pt x="15389" y="3710834"/>
                  <a:pt x="468" y="3611311"/>
                  <a:pt x="0" y="3276737"/>
                </a:cubicBezTo>
                <a:cubicBezTo>
                  <a:pt x="-468" y="2942163"/>
                  <a:pt x="15360" y="2781998"/>
                  <a:pt x="0" y="2599725"/>
                </a:cubicBezTo>
                <a:cubicBezTo>
                  <a:pt x="-15360" y="2417452"/>
                  <a:pt x="14816" y="2100232"/>
                  <a:pt x="0" y="1922713"/>
                </a:cubicBezTo>
                <a:cubicBezTo>
                  <a:pt x="-14816" y="1745194"/>
                  <a:pt x="-24648" y="1604167"/>
                  <a:pt x="0" y="1299863"/>
                </a:cubicBezTo>
                <a:cubicBezTo>
                  <a:pt x="24648" y="995559"/>
                  <a:pt x="2182" y="279525"/>
                  <a:pt x="0" y="0"/>
                </a:cubicBezTo>
                <a:close/>
              </a:path>
            </a:pathLst>
          </a:custGeom>
          <a:noFill/>
          <a:ln w="4762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Why Bulimia is so bad for your teeth | Team Dental">
            <a:extLst>
              <a:ext uri="{FF2B5EF4-FFF2-40B4-BE49-F238E27FC236}">
                <a16:creationId xmlns:a16="http://schemas.microsoft.com/office/drawing/2014/main" id="{D776FE1A-C740-96D3-A249-8310CADCF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5" y="1347501"/>
            <a:ext cx="1623773" cy="74202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D64A214-F3A1-4F9B-C093-ADC98BCE7F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0730" y="-300657"/>
            <a:ext cx="1271696" cy="2555950"/>
          </a:xfrm>
          <a:prstGeom prst="rect">
            <a:avLst/>
          </a:prstGeom>
        </p:spPr>
      </p:pic>
      <p:pic>
        <p:nvPicPr>
          <p:cNvPr id="1026" name="Picture 2" descr="Konec anorexie a bulimie v módním průmyslu? Vogue zavádí nová pravidla pro  modelky: Musí konečně jíst! – eXtra.cz">
            <a:extLst>
              <a:ext uri="{FF2B5EF4-FFF2-40B4-BE49-F238E27FC236}">
                <a16:creationId xmlns:a16="http://schemas.microsoft.com/office/drawing/2014/main" id="{9A136D4E-49EB-47F8-20BB-88F1E69D4E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379" y="693825"/>
            <a:ext cx="2540007" cy="13460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What is Anorexia Nervosa?">
            <a:extLst>
              <a:ext uri="{FF2B5EF4-FFF2-40B4-BE49-F238E27FC236}">
                <a16:creationId xmlns:a16="http://schemas.microsoft.com/office/drawing/2014/main" id="{FA905F3C-22E5-2A35-3141-EA1D2E67E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229" y="674465"/>
            <a:ext cx="2113365" cy="13460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Woman battling anorexia pleads for help online | CNN">
            <a:extLst>
              <a:ext uri="{FF2B5EF4-FFF2-40B4-BE49-F238E27FC236}">
                <a16:creationId xmlns:a16="http://schemas.microsoft.com/office/drawing/2014/main" id="{6DFB96C9-2750-6519-53EF-A15B357AB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62" y="2235926"/>
            <a:ext cx="7943270" cy="428978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SEL.CZ :: - Bulimie souvisí s opioidy">
            <a:extLst>
              <a:ext uri="{FF2B5EF4-FFF2-40B4-BE49-F238E27FC236}">
                <a16:creationId xmlns:a16="http://schemas.microsoft.com/office/drawing/2014/main" id="{880AC02C-A7E3-27A1-49DA-34219D77F4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594" y="475055"/>
            <a:ext cx="3857405" cy="59078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JERPH | Free Full-Text | Oral Cavity Clinical Evaluation in Psychiatric  Patients with Eating Disorders: A Case-Control Study">
            <a:extLst>
              <a:ext uri="{FF2B5EF4-FFF2-40B4-BE49-F238E27FC236}">
                <a16:creationId xmlns:a16="http://schemas.microsoft.com/office/drawing/2014/main" id="{699F8B54-3976-FA39-70DF-627688C958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5" y="619521"/>
            <a:ext cx="1623773" cy="7155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392860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624</TotalTime>
  <Words>7059</Words>
  <Application>Microsoft Office PowerPoint</Application>
  <PresentationFormat>Širokoúhlá obrazovka</PresentationFormat>
  <Paragraphs>693</Paragraphs>
  <Slides>54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14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9" baseType="lpstr">
      <vt:lpstr>Arial</vt:lpstr>
      <vt:lpstr>Arial Black</vt:lpstr>
      <vt:lpstr>Calibri</vt:lpstr>
      <vt:lpstr>Calibri Light</vt:lpstr>
      <vt:lpstr>Courier New</vt:lpstr>
      <vt:lpstr>Google Sans</vt:lpstr>
      <vt:lpstr>Roboto</vt:lpstr>
      <vt:lpstr>Symbol</vt:lpstr>
      <vt:lpstr>SymbolMT</vt:lpstr>
      <vt:lpstr>system-ui</vt:lpstr>
      <vt:lpstr>Times New Roman</vt:lpstr>
      <vt:lpstr>TimesNewRoman</vt:lpstr>
      <vt:lpstr>TimesNewRoman,BoldItalic</vt:lpstr>
      <vt:lpstr>Wingdings</vt:lpstr>
      <vt:lpstr>Motiv Office</vt:lpstr>
      <vt:lpstr>Patogeneze metabolických onemocnění - poruchy metabolizmu</vt:lpstr>
      <vt:lpstr>Osnova přednášky</vt:lpstr>
      <vt:lpstr>Definice</vt:lpstr>
      <vt:lpstr>Poruchy příjmu potravy (PPP)</vt:lpstr>
      <vt:lpstr>Poruchy kvantitativního a kvalitativního složení potravy</vt:lpstr>
      <vt:lpstr>Prezentace aplikace PowerPoint</vt:lpstr>
      <vt:lpstr>Anorexie a bulimie</vt:lpstr>
      <vt:lpstr>Prezentace aplikace PowerPoint</vt:lpstr>
      <vt:lpstr>Prezentace aplikace PowerPoint</vt:lpstr>
      <vt:lpstr>Poruchy kvantitativního a kvalitativního složení potravy  - čeho je z epidemiologického hlediska ve světě víc?</vt:lpstr>
      <vt:lpstr>Poruchy kvantitativního a kvalitativního složení potravy  - čeho je z epidemiologického hlediska ve světě víc?</vt:lpstr>
      <vt:lpstr>Obezita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Patogeneze</vt:lpstr>
      <vt:lpstr>Prezentace aplikace PowerPoint</vt:lpstr>
      <vt:lpstr>Prezentace aplikace PowerPoint</vt:lpstr>
      <vt:lpstr>Příčiny a vznik obezity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Poruchy metabolismu sacharidů</vt:lpstr>
      <vt:lpstr>Poruchy metabolismu sacharidů</vt:lpstr>
      <vt:lpstr>Hyperglykémie</vt:lpstr>
      <vt:lpstr>Hypoglykémie</vt:lpstr>
      <vt:lpstr>Diabetes melitus</vt:lpstr>
      <vt:lpstr>Poruchy metabolismu lipidů</vt:lpstr>
      <vt:lpstr>Poruchy metabolismu lipidů</vt:lpstr>
      <vt:lpstr>Hypolipoproteinémie</vt:lpstr>
      <vt:lpstr>Poruchy metabolismu proteinů</vt:lpstr>
      <vt:lpstr>Poruchy metabolismu bílkovin a aminokyselin</vt:lpstr>
      <vt:lpstr>Fenylketonurie (PKU)</vt:lpstr>
      <vt:lpstr>Prezentace aplikace PowerPoint</vt:lpstr>
      <vt:lpstr>Prezentace aplikace PowerPoint</vt:lpstr>
      <vt:lpstr>Prezentace aplikace PowerPoint</vt:lpstr>
      <vt:lpstr>Albinismus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Poruchy metabolismu hemu</vt:lpstr>
      <vt:lpstr>Prezentace aplikace PowerPoint</vt:lpstr>
      <vt:lpstr>Prezentace aplikace PowerPoint</vt:lpstr>
      <vt:lpstr>Srpkovitá anémie</vt:lpstr>
      <vt:lpstr>Mutace Glu6Val (E6V) v beta-globinovém genu a srpkovitá anémie</vt:lpstr>
      <vt:lpstr>Děkuji za pozornost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Metabolické onemocnění poruchy metabolizmu</dc:title>
  <dc:creator>Simona Holotová</dc:creator>
  <cp:lastModifiedBy>Simona Holotová</cp:lastModifiedBy>
  <cp:revision>1</cp:revision>
  <dcterms:created xsi:type="dcterms:W3CDTF">2023-09-06T09:04:32Z</dcterms:created>
  <dcterms:modified xsi:type="dcterms:W3CDTF">2023-11-14T08:33:33Z</dcterms:modified>
</cp:coreProperties>
</file>