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kolist.cz/cz/zpravodajstvi/zpravy/virgin-atlantic-mohou-uskutecnit-transatlanticky-let-s-udrzitelnym-palivem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453934bef9fba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453934bef9fba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Virgin Atlantic mohou uskutečnit transatlantický let s udržitelným palivem - Ekolist.cz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8b8d7d87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8b8d7d87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8dd19341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8dd1934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8e8e5448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8e8e5448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Film se už českým divákům představil na karlovarském festivalu, Letní filmové škole a nejnověji v soutěžní sekci festivalu Future Gate, kam dramaturgové vybrali ze stovek snímků natočených za poslední rok a půl šest nejzajímavějších.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Animovaná vize dystopické budoucnosti se odehrává v roce 2123, kdy lidstvu docházejí zdroje a jedinou možností, jak přežít, je nemilosrdné pravidlo. Každý člověk po dosažení padesátého roku odevzdá své tělo, a to se postupně promění ve strom.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Když ale psycholog Stefan s hrůzou zjistí, že se jeho milovaná žena Nóra dobrovolně rozhodla věnovat své tělo předčasně, rozhodne se ji za každou cenu zachránit.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Vydává se na dramatickou cestu za její spásou, která je oba zavede až k podstatě lidství a lásky.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„Postapokalyptické filmy zpravidla vyprávějí příběhy o lidech a nadřazenosti lidské rasy. A navzdory tomu, jaké škody lidé na planetě napáchali, většinou končí tak, že postavy dál žijí své životy. Hrdinové v tom, co z civilizace a přírody zbylo, přežijí s příslibem, že následující generace znovu vybudují nový svět. Tyto filmy jako by nás ujišťovaly, že inteligentní a nadřazený druh, kterému arogantně říkáme Homo sapiens, bude ve své slávě zářit navěky, bez ohledu na to, jak moc ničíme prostředí, ve kterém žijeme. Tyhle filmy nás utěšují: když můžeme zachránit Zemi na filmovém plátně, proč bychom to nemohli dokázat i ve skutečnosti! Ale můžeme? Opravdu?“ ptají se režiséři Tibor Bánóczki a Sarolta Szabóová a doplňují: „Musíme přehodnotit způsob, jakým se k naší planetě chováme. White Plastic Sky naznačuje, co se stane, když to neuděláme.“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White Plastic Sky do kin přináší Asociace českých filmových klubů, jejíž programový ředitel Jan Jílek film poprvé zhlédl na Berlinale. Jeho první myšlenkou bylo, proč film není v hlavní soutěži. „Naprosto precizně vystavěný fikční svět roku 2123, svět po apokalypse, svět v krizi. Množství ostrých reakcí na současnou dobu (klimatická krize, aging, orbánovské Maďarsko apod.) a zároveň nádherně vyklenutý dramatický příběh o lásce (snad) zachraňující svět. Symbolická cesta od rozumu a technologie k emocím, srdci a přírodě... Suverénní žánrový mix, kde fungují prvky love story, road movie, sci-fi i neo-noiru. Adult animation a rotoskopie... Bánóczki a Szabóová nám předkládají komplexní film, který by se v kinech měl stát výjimečnou událostí...“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"/>
              <a:t>https://ekolist.cz/cz/kultura/clanky/film-white-plastic-sky.dystopicke-zamysleni-o-smerovani-lidstva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91397da7d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91397da7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661448"/>
            <a:ext cx="7359000" cy="4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850"/>
              <a:t>Transatlantický let s udr</a:t>
            </a:r>
            <a:r>
              <a:rPr lang="cs" sz="2850"/>
              <a:t>žitelným palivem</a:t>
            </a:r>
            <a:endParaRPr sz="285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7925" y="1609275"/>
            <a:ext cx="6954000" cy="29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346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670">
                <a:solidFill>
                  <a:schemeClr val="dk1"/>
                </a:solidFill>
              </a:rPr>
              <a:t>Britský </a:t>
            </a:r>
            <a:r>
              <a:rPr lang="cs" sz="2670">
                <a:solidFill>
                  <a:schemeClr val="dk1"/>
                </a:solidFill>
              </a:rPr>
              <a:t>úřad udělil povolení letecké společnosti k prvnímu letu přes Atlantik s udržitelným leteckým palivem (SAF) </a:t>
            </a:r>
            <a:endParaRPr sz="2670">
              <a:solidFill>
                <a:schemeClr val="dk1"/>
              </a:solidFill>
            </a:endParaRPr>
          </a:p>
          <a:p>
            <a:pPr indent="-3346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670">
                <a:solidFill>
                  <a:schemeClr val="dk1"/>
                </a:solidFill>
              </a:rPr>
              <a:t>Let se uskuteční 28. listopadu a má demonstrovat dekarbonizaci v létání </a:t>
            </a:r>
            <a:endParaRPr sz="2670">
              <a:solidFill>
                <a:schemeClr val="dk1"/>
              </a:solidFill>
            </a:endParaRPr>
          </a:p>
          <a:p>
            <a:pPr indent="-3346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670">
                <a:solidFill>
                  <a:schemeClr val="dk1"/>
                </a:solidFill>
              </a:rPr>
              <a:t>Při výrobě paliva je použit odpad - např. kuchyňský olej</a:t>
            </a:r>
            <a:endParaRPr sz="2670">
              <a:solidFill>
                <a:schemeClr val="dk1"/>
              </a:solidFill>
            </a:endParaRPr>
          </a:p>
          <a:p>
            <a:pPr indent="-3346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670">
                <a:solidFill>
                  <a:schemeClr val="dk1"/>
                </a:solidFill>
              </a:rPr>
              <a:t>O 70 % snížení emisí oproti fosilnímu palivu</a:t>
            </a:r>
            <a:endParaRPr sz="2670">
              <a:solidFill>
                <a:schemeClr val="dk1"/>
              </a:solidFill>
            </a:endParaRPr>
          </a:p>
          <a:p>
            <a:pPr indent="-3346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670">
                <a:solidFill>
                  <a:schemeClr val="dk1"/>
                </a:solidFill>
              </a:rPr>
              <a:t>Palivo by mělo být používáno do té doby než se přejde na vodík a elektřinu</a:t>
            </a:r>
            <a:r>
              <a:rPr lang="c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575" y="979900"/>
            <a:ext cx="3631100" cy="38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273350" y="504950"/>
            <a:ext cx="6781500" cy="58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cs" sz="2300">
                <a:solidFill>
                  <a:srgbClr val="454545"/>
                </a:solidFill>
                <a:latin typeface="Roboto"/>
                <a:ea typeface="Roboto"/>
                <a:cs typeface="Roboto"/>
                <a:sym typeface="Roboto"/>
              </a:rPr>
              <a:t>Novela zákona o obalech zavede zálohování PET lahví a plechovek</a:t>
            </a:r>
            <a:endParaRPr sz="2300">
              <a:solidFill>
                <a:srgbClr val="45454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97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Roboto"/>
              <a:buChar char="●"/>
            </a:pPr>
            <a:r>
              <a:rPr lang="cs" sz="140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výrazné snížení nevyužitého odpadu a znečištění přírody</a:t>
            </a:r>
            <a:endParaRPr sz="14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Roboto"/>
              <a:buChar char="●"/>
            </a:pPr>
            <a:r>
              <a:rPr lang="cs" sz="140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od roku 2025</a:t>
            </a:r>
            <a:endParaRPr sz="14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Roboto"/>
              <a:buChar char="●"/>
            </a:pPr>
            <a:r>
              <a:rPr lang="cs" sz="140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vznik přibližně 11 tisíc sběrných míst</a:t>
            </a:r>
            <a:endParaRPr sz="14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>
                <a:solidFill>
                  <a:srgbClr val="222222"/>
                </a:solidFill>
                <a:highlight>
                  <a:srgbClr val="FFFFFF"/>
                </a:highlight>
              </a:rPr>
              <a:t>ministerstvo </a:t>
            </a:r>
            <a:r>
              <a:rPr lang="cs" sz="1400">
                <a:solidFill>
                  <a:srgbClr val="222222"/>
                </a:solidFill>
                <a:highlight>
                  <a:srgbClr val="FFFFFF"/>
                </a:highlight>
              </a:rPr>
              <a:t>navrhuje </a:t>
            </a:r>
            <a:r>
              <a:rPr lang="cs" sz="1400">
                <a:solidFill>
                  <a:srgbClr val="222222"/>
                </a:solidFill>
                <a:highlight>
                  <a:srgbClr val="FFFFFF"/>
                </a:highlight>
              </a:rPr>
              <a:t>zálohu na </a:t>
            </a:r>
            <a:r>
              <a:rPr lang="cs" sz="1400">
                <a:solidFill>
                  <a:srgbClr val="222222"/>
                </a:solidFill>
                <a:highlight>
                  <a:srgbClr val="FFFFFF"/>
                </a:highlight>
              </a:rPr>
              <a:t>obaly </a:t>
            </a:r>
            <a:r>
              <a:rPr lang="cs" sz="1400">
                <a:solidFill>
                  <a:srgbClr val="222222"/>
                </a:solidFill>
                <a:highlight>
                  <a:srgbClr val="FFFFFF"/>
                </a:highlight>
              </a:rPr>
              <a:t>čtyři koruny j</a:t>
            </a:r>
            <a:r>
              <a:rPr lang="cs" sz="140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ak u PET lahví, tak u plechovek</a:t>
            </a:r>
            <a:endParaRPr sz="14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Roboto"/>
              <a:buChar char="●"/>
            </a:pPr>
            <a:r>
              <a:rPr lang="cs" sz="1400">
                <a:solidFill>
                  <a:srgbClr val="4545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při vrácení nepoškozeného obalu s etiketou a EAN kódem bude tato částka vrácena</a:t>
            </a:r>
            <a:endParaRPr sz="14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4545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200" y="2830150"/>
            <a:ext cx="3479101" cy="19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04526" cy="50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b="1" lang="cs" sz="2100">
                <a:highlight>
                  <a:srgbClr val="FFFFFF"/>
                </a:highlight>
              </a:rPr>
              <a:t>Film White Plastic Sky. Dystopické zamyšlení o směřování lidstva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299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Animovaná vize dystopické budoucnosti se odehrává v roce 2123, kdy lidstvu docházejí zdroje a jedinou možností, jak přežít, je nemilosrdné pravidlo. Každý člověk po dosažení padesátého roku odevzdá své tělo, a to se postupně promění ve strom.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Arial"/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Když ale psycholog Stefan s hrůzou zjistí, že se jeho milovaná žena Nóra dobrovolně rozhodla věnovat své tělo předčasně, rozhodne se ji za každou cenu zachránit.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Vydává se na dramatickou cestu za její spásou, která je oba zavede až k podstatě lidství a lásky.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rPr lang="cs" sz="1150">
                <a:solidFill>
                  <a:srgbClr val="222222"/>
                </a:solidFill>
                <a:highlight>
                  <a:srgbClr val="FFFFFF"/>
                </a:highlight>
              </a:rPr>
              <a:t>White Plastic Sky do kin přináší Asociace českých filmových klubů, jejíž programový ředitel Jan Jílek film poprvé zhlédl na Berlinale.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500" y="1074725"/>
            <a:ext cx="634365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34825" y="282700"/>
            <a:ext cx="8463000" cy="9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Výbor poradců amerického úřadu pro kontrolu léčiv doporučil ke schválení novou léčbu srpkovité anémie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48400"/>
            <a:ext cx="8520600" cy="30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cs" sz="1500">
                <a:solidFill>
                  <a:schemeClr val="dk1"/>
                </a:solidFill>
              </a:rPr>
              <a:t>srpkovitá anémie = druh dědičné chudokrevnosti, kdy dochází k přetvoření tvaru červených</a:t>
            </a:r>
            <a:endParaRPr sz="15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     krvinek do srpků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1. </a:t>
            </a:r>
            <a:r>
              <a:rPr lang="cs" sz="1500">
                <a:solidFill>
                  <a:schemeClr val="dk1"/>
                </a:solidFill>
              </a:rPr>
              <a:t>léčba v historii medicíny založena na editaci genů CRISPR- vystříhávání částí DNA z gen. informace pacienta - přesná a cílená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vyvinuta společnostmi Vertex a CRISPR Therapeutics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cs" sz="1500">
                <a:solidFill>
                  <a:schemeClr val="dk1"/>
                </a:solidFill>
              </a:rPr>
              <a:t>rozhodnutí o schválení do 8. prosince 2023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33" y="2368474"/>
            <a:ext cx="3052791" cy="16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