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1"/>
  </p:notesMasterIdLst>
  <p:handoutMasterIdLst>
    <p:handoutMasterId r:id="rId82"/>
  </p:handoutMasterIdLst>
  <p:sldIdLst>
    <p:sldId id="669" r:id="rId2"/>
    <p:sldId id="1075" r:id="rId3"/>
    <p:sldId id="1200" r:id="rId4"/>
    <p:sldId id="853" r:id="rId5"/>
    <p:sldId id="1282" r:id="rId6"/>
    <p:sldId id="1244" r:id="rId7"/>
    <p:sldId id="1243" r:id="rId8"/>
    <p:sldId id="860" r:id="rId9"/>
    <p:sldId id="1191" r:id="rId10"/>
    <p:sldId id="1276" r:id="rId11"/>
    <p:sldId id="1266" r:id="rId12"/>
    <p:sldId id="1285" r:id="rId13"/>
    <p:sldId id="1321" r:id="rId14"/>
    <p:sldId id="657" r:id="rId15"/>
    <p:sldId id="891" r:id="rId16"/>
    <p:sldId id="1263" r:id="rId17"/>
    <p:sldId id="1310" r:id="rId18"/>
    <p:sldId id="1268" r:id="rId19"/>
    <p:sldId id="1300" r:id="rId20"/>
    <p:sldId id="659" r:id="rId21"/>
    <p:sldId id="1296" r:id="rId22"/>
    <p:sldId id="1304" r:id="rId23"/>
    <p:sldId id="1295" r:id="rId24"/>
    <p:sldId id="1301" r:id="rId25"/>
    <p:sldId id="1251" r:id="rId26"/>
    <p:sldId id="1322" r:id="rId27"/>
    <p:sldId id="1326" r:id="rId28"/>
    <p:sldId id="1278" r:id="rId29"/>
    <p:sldId id="1281" r:id="rId30"/>
    <p:sldId id="1303" r:id="rId31"/>
    <p:sldId id="650" r:id="rId32"/>
    <p:sldId id="1245" r:id="rId33"/>
    <p:sldId id="668" r:id="rId34"/>
    <p:sldId id="667" r:id="rId35"/>
    <p:sldId id="1265" r:id="rId36"/>
    <p:sldId id="1193" r:id="rId37"/>
    <p:sldId id="1234" r:id="rId38"/>
    <p:sldId id="1237" r:id="rId39"/>
    <p:sldId id="1298" r:id="rId40"/>
    <p:sldId id="1299" r:id="rId41"/>
    <p:sldId id="811" r:id="rId42"/>
    <p:sldId id="1320" r:id="rId43"/>
    <p:sldId id="1076" r:id="rId44"/>
    <p:sldId id="1324" r:id="rId45"/>
    <p:sldId id="1212" r:id="rId46"/>
    <p:sldId id="1272" r:id="rId47"/>
    <p:sldId id="1273" r:id="rId48"/>
    <p:sldId id="1271" r:id="rId49"/>
    <p:sldId id="1293" r:id="rId50"/>
    <p:sldId id="1294" r:id="rId51"/>
    <p:sldId id="1297" r:id="rId52"/>
    <p:sldId id="1201" r:id="rId53"/>
    <p:sldId id="812" r:id="rId54"/>
    <p:sldId id="888" r:id="rId55"/>
    <p:sldId id="1255" r:id="rId56"/>
    <p:sldId id="789" r:id="rId57"/>
    <p:sldId id="1309" r:id="rId58"/>
    <p:sldId id="875" r:id="rId59"/>
    <p:sldId id="1318" r:id="rId60"/>
    <p:sldId id="1319" r:id="rId61"/>
    <p:sldId id="790" r:id="rId62"/>
    <p:sldId id="1311" r:id="rId63"/>
    <p:sldId id="1315" r:id="rId64"/>
    <p:sldId id="1323" r:id="rId65"/>
    <p:sldId id="631" r:id="rId66"/>
    <p:sldId id="1198" r:id="rId67"/>
    <p:sldId id="633" r:id="rId68"/>
    <p:sldId id="791" r:id="rId69"/>
    <p:sldId id="792" r:id="rId70"/>
    <p:sldId id="1317" r:id="rId71"/>
    <p:sldId id="793" r:id="rId72"/>
    <p:sldId id="887" r:id="rId73"/>
    <p:sldId id="1325" r:id="rId74"/>
    <p:sldId id="653" r:id="rId75"/>
    <p:sldId id="1235" r:id="rId76"/>
    <p:sldId id="1279" r:id="rId77"/>
    <p:sldId id="1305" r:id="rId78"/>
    <p:sldId id="1306" r:id="rId79"/>
    <p:sldId id="666" r:id="rId8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6292" autoAdjust="0"/>
  </p:normalViewPr>
  <p:slideViewPr>
    <p:cSldViewPr snapToGrid="0">
      <p:cViewPr varScale="1">
        <p:scale>
          <a:sx n="78" d="100"/>
          <a:sy n="78" d="100"/>
        </p:scale>
        <p:origin x="576" y="77"/>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EC411A44-D838-4CBB-ADCA-16539148A74B}"/>
    <pc:docChg chg="undo custSel addSld delSld modSld sldOrd">
      <pc:chgData name="Jakub Hofman" userId="53285062-d52a-4c88-bcdc-d767b8cc0044" providerId="ADAL" clId="{EC411A44-D838-4CBB-ADCA-16539148A74B}" dt="2020-12-17T21:30:47.760" v="6331" actId="20577"/>
      <pc:docMkLst>
        <pc:docMk/>
      </pc:docMkLst>
      <pc:sldChg chg="del">
        <pc:chgData name="Jakub Hofman" userId="53285062-d52a-4c88-bcdc-d767b8cc0044" providerId="ADAL" clId="{EC411A44-D838-4CBB-ADCA-16539148A74B}" dt="2020-12-11T12:07:18.301" v="2459" actId="47"/>
        <pc:sldMkLst>
          <pc:docMk/>
          <pc:sldMk cId="0" sldId="257"/>
        </pc:sldMkLst>
      </pc:sldChg>
      <pc:sldChg chg="del">
        <pc:chgData name="Jakub Hofman" userId="53285062-d52a-4c88-bcdc-d767b8cc0044" providerId="ADAL" clId="{EC411A44-D838-4CBB-ADCA-16539148A74B}" dt="2020-12-11T12:07:18.301" v="2459" actId="47"/>
        <pc:sldMkLst>
          <pc:docMk/>
          <pc:sldMk cId="0" sldId="262"/>
        </pc:sldMkLst>
      </pc:sldChg>
      <pc:sldChg chg="del">
        <pc:chgData name="Jakub Hofman" userId="53285062-d52a-4c88-bcdc-d767b8cc0044" providerId="ADAL" clId="{EC411A44-D838-4CBB-ADCA-16539148A74B}" dt="2020-12-11T12:07:18.301" v="2459" actId="47"/>
        <pc:sldMkLst>
          <pc:docMk/>
          <pc:sldMk cId="0" sldId="263"/>
        </pc:sldMkLst>
      </pc:sldChg>
      <pc:sldChg chg="del">
        <pc:chgData name="Jakub Hofman" userId="53285062-d52a-4c88-bcdc-d767b8cc0044" providerId="ADAL" clId="{EC411A44-D838-4CBB-ADCA-16539148A74B}" dt="2020-12-11T12:07:18.301" v="2459" actId="47"/>
        <pc:sldMkLst>
          <pc:docMk/>
          <pc:sldMk cId="0" sldId="264"/>
        </pc:sldMkLst>
      </pc:sldChg>
      <pc:sldChg chg="del">
        <pc:chgData name="Jakub Hofman" userId="53285062-d52a-4c88-bcdc-d767b8cc0044" providerId="ADAL" clId="{EC411A44-D838-4CBB-ADCA-16539148A74B}" dt="2020-12-11T12:07:18.301" v="2459" actId="47"/>
        <pc:sldMkLst>
          <pc:docMk/>
          <pc:sldMk cId="0" sldId="271"/>
        </pc:sldMkLst>
      </pc:sldChg>
      <pc:sldChg chg="del">
        <pc:chgData name="Jakub Hofman" userId="53285062-d52a-4c88-bcdc-d767b8cc0044" providerId="ADAL" clId="{EC411A44-D838-4CBB-ADCA-16539148A74B}" dt="2020-12-11T12:07:18.301" v="2459" actId="47"/>
        <pc:sldMkLst>
          <pc:docMk/>
          <pc:sldMk cId="0" sldId="272"/>
        </pc:sldMkLst>
      </pc:sldChg>
      <pc:sldChg chg="del">
        <pc:chgData name="Jakub Hofman" userId="53285062-d52a-4c88-bcdc-d767b8cc0044" providerId="ADAL" clId="{EC411A44-D838-4CBB-ADCA-16539148A74B}" dt="2020-12-11T12:07:18.301" v="2459" actId="47"/>
        <pc:sldMkLst>
          <pc:docMk/>
          <pc:sldMk cId="0" sldId="292"/>
        </pc:sldMkLst>
      </pc:sldChg>
      <pc:sldChg chg="del">
        <pc:chgData name="Jakub Hofman" userId="53285062-d52a-4c88-bcdc-d767b8cc0044" providerId="ADAL" clId="{EC411A44-D838-4CBB-ADCA-16539148A74B}" dt="2020-12-11T12:11:33.384" v="2471" actId="47"/>
        <pc:sldMkLst>
          <pc:docMk/>
          <pc:sldMk cId="1406300311" sldId="295"/>
        </pc:sldMkLst>
      </pc:sldChg>
      <pc:sldChg chg="del">
        <pc:chgData name="Jakub Hofman" userId="53285062-d52a-4c88-bcdc-d767b8cc0044" providerId="ADAL" clId="{EC411A44-D838-4CBB-ADCA-16539148A74B}" dt="2020-12-11T12:08:43.944" v="2461" actId="47"/>
        <pc:sldMkLst>
          <pc:docMk/>
          <pc:sldMk cId="1334381915" sldId="351"/>
        </pc:sldMkLst>
      </pc:sldChg>
      <pc:sldChg chg="del">
        <pc:chgData name="Jakub Hofman" userId="53285062-d52a-4c88-bcdc-d767b8cc0044" providerId="ADAL" clId="{EC411A44-D838-4CBB-ADCA-16539148A74B}" dt="2020-12-11T12:07:18.301" v="2459" actId="47"/>
        <pc:sldMkLst>
          <pc:docMk/>
          <pc:sldMk cId="0" sldId="402"/>
        </pc:sldMkLst>
      </pc:sldChg>
      <pc:sldChg chg="del">
        <pc:chgData name="Jakub Hofman" userId="53285062-d52a-4c88-bcdc-d767b8cc0044" providerId="ADAL" clId="{EC411A44-D838-4CBB-ADCA-16539148A74B}" dt="2020-12-11T12:07:18.301" v="2459" actId="47"/>
        <pc:sldMkLst>
          <pc:docMk/>
          <pc:sldMk cId="0" sldId="403"/>
        </pc:sldMkLst>
      </pc:sldChg>
      <pc:sldChg chg="del">
        <pc:chgData name="Jakub Hofman" userId="53285062-d52a-4c88-bcdc-d767b8cc0044" providerId="ADAL" clId="{EC411A44-D838-4CBB-ADCA-16539148A74B}" dt="2020-12-11T12:07:18.301" v="2459" actId="47"/>
        <pc:sldMkLst>
          <pc:docMk/>
          <pc:sldMk cId="0" sldId="414"/>
        </pc:sldMkLst>
      </pc:sldChg>
      <pc:sldChg chg="del">
        <pc:chgData name="Jakub Hofman" userId="53285062-d52a-4c88-bcdc-d767b8cc0044" providerId="ADAL" clId="{EC411A44-D838-4CBB-ADCA-16539148A74B}" dt="2020-12-11T12:07:18.301" v="2459" actId="47"/>
        <pc:sldMkLst>
          <pc:docMk/>
          <pc:sldMk cId="0" sldId="425"/>
        </pc:sldMkLst>
      </pc:sldChg>
      <pc:sldChg chg="del">
        <pc:chgData name="Jakub Hofman" userId="53285062-d52a-4c88-bcdc-d767b8cc0044" providerId="ADAL" clId="{EC411A44-D838-4CBB-ADCA-16539148A74B}" dt="2020-12-11T12:07:18.301" v="2459" actId="47"/>
        <pc:sldMkLst>
          <pc:docMk/>
          <pc:sldMk cId="0" sldId="431"/>
        </pc:sldMkLst>
      </pc:sldChg>
      <pc:sldChg chg="del">
        <pc:chgData name="Jakub Hofman" userId="53285062-d52a-4c88-bcdc-d767b8cc0044" providerId="ADAL" clId="{EC411A44-D838-4CBB-ADCA-16539148A74B}" dt="2020-12-11T12:07:18.301" v="2459" actId="47"/>
        <pc:sldMkLst>
          <pc:docMk/>
          <pc:sldMk cId="0" sldId="437"/>
        </pc:sldMkLst>
      </pc:sldChg>
      <pc:sldChg chg="del">
        <pc:chgData name="Jakub Hofman" userId="53285062-d52a-4c88-bcdc-d767b8cc0044" providerId="ADAL" clId="{EC411A44-D838-4CBB-ADCA-16539148A74B}" dt="2020-12-11T12:07:18.301" v="2459" actId="47"/>
        <pc:sldMkLst>
          <pc:docMk/>
          <pc:sldMk cId="0" sldId="440"/>
        </pc:sldMkLst>
      </pc:sldChg>
      <pc:sldChg chg="del">
        <pc:chgData name="Jakub Hofman" userId="53285062-d52a-4c88-bcdc-d767b8cc0044" providerId="ADAL" clId="{EC411A44-D838-4CBB-ADCA-16539148A74B}" dt="2020-12-11T12:07:18.301" v="2459" actId="47"/>
        <pc:sldMkLst>
          <pc:docMk/>
          <pc:sldMk cId="0" sldId="476"/>
        </pc:sldMkLst>
      </pc:sldChg>
      <pc:sldChg chg="del">
        <pc:chgData name="Jakub Hofman" userId="53285062-d52a-4c88-bcdc-d767b8cc0044" providerId="ADAL" clId="{EC411A44-D838-4CBB-ADCA-16539148A74B}" dt="2020-12-11T12:07:18.301" v="2459" actId="47"/>
        <pc:sldMkLst>
          <pc:docMk/>
          <pc:sldMk cId="0" sldId="496"/>
        </pc:sldMkLst>
      </pc:sldChg>
      <pc:sldChg chg="del">
        <pc:chgData name="Jakub Hofman" userId="53285062-d52a-4c88-bcdc-d767b8cc0044" providerId="ADAL" clId="{EC411A44-D838-4CBB-ADCA-16539148A74B}" dt="2020-12-11T12:07:18.301" v="2459" actId="47"/>
        <pc:sldMkLst>
          <pc:docMk/>
          <pc:sldMk cId="0" sldId="508"/>
        </pc:sldMkLst>
      </pc:sldChg>
      <pc:sldChg chg="del">
        <pc:chgData name="Jakub Hofman" userId="53285062-d52a-4c88-bcdc-d767b8cc0044" providerId="ADAL" clId="{EC411A44-D838-4CBB-ADCA-16539148A74B}" dt="2020-12-11T12:07:18.301" v="2459" actId="47"/>
        <pc:sldMkLst>
          <pc:docMk/>
          <pc:sldMk cId="0" sldId="511"/>
        </pc:sldMkLst>
      </pc:sldChg>
      <pc:sldChg chg="del">
        <pc:chgData name="Jakub Hofman" userId="53285062-d52a-4c88-bcdc-d767b8cc0044" providerId="ADAL" clId="{EC411A44-D838-4CBB-ADCA-16539148A74B}" dt="2020-12-11T12:07:18.301" v="2459" actId="47"/>
        <pc:sldMkLst>
          <pc:docMk/>
          <pc:sldMk cId="0" sldId="512"/>
        </pc:sldMkLst>
      </pc:sldChg>
      <pc:sldChg chg="del">
        <pc:chgData name="Jakub Hofman" userId="53285062-d52a-4c88-bcdc-d767b8cc0044" providerId="ADAL" clId="{EC411A44-D838-4CBB-ADCA-16539148A74B}" dt="2020-12-11T12:07:18.301" v="2459" actId="47"/>
        <pc:sldMkLst>
          <pc:docMk/>
          <pc:sldMk cId="0" sldId="513"/>
        </pc:sldMkLst>
      </pc:sldChg>
      <pc:sldChg chg="del">
        <pc:chgData name="Jakub Hofman" userId="53285062-d52a-4c88-bcdc-d767b8cc0044" providerId="ADAL" clId="{EC411A44-D838-4CBB-ADCA-16539148A74B}" dt="2020-12-11T12:07:18.301" v="2459" actId="47"/>
        <pc:sldMkLst>
          <pc:docMk/>
          <pc:sldMk cId="0" sldId="514"/>
        </pc:sldMkLst>
      </pc:sldChg>
      <pc:sldChg chg="del">
        <pc:chgData name="Jakub Hofman" userId="53285062-d52a-4c88-bcdc-d767b8cc0044" providerId="ADAL" clId="{EC411A44-D838-4CBB-ADCA-16539148A74B}" dt="2020-12-11T12:07:18.301" v="2459" actId="47"/>
        <pc:sldMkLst>
          <pc:docMk/>
          <pc:sldMk cId="0" sldId="515"/>
        </pc:sldMkLst>
      </pc:sldChg>
      <pc:sldChg chg="del">
        <pc:chgData name="Jakub Hofman" userId="53285062-d52a-4c88-bcdc-d767b8cc0044" providerId="ADAL" clId="{EC411A44-D838-4CBB-ADCA-16539148A74B}" dt="2020-12-11T12:07:18.301" v="2459" actId="47"/>
        <pc:sldMkLst>
          <pc:docMk/>
          <pc:sldMk cId="0" sldId="522"/>
        </pc:sldMkLst>
      </pc:sldChg>
      <pc:sldChg chg="del">
        <pc:chgData name="Jakub Hofman" userId="53285062-d52a-4c88-bcdc-d767b8cc0044" providerId="ADAL" clId="{EC411A44-D838-4CBB-ADCA-16539148A74B}" dt="2020-12-11T12:07:18.301" v="2459" actId="47"/>
        <pc:sldMkLst>
          <pc:docMk/>
          <pc:sldMk cId="0" sldId="523"/>
        </pc:sldMkLst>
      </pc:sldChg>
      <pc:sldChg chg="del">
        <pc:chgData name="Jakub Hofman" userId="53285062-d52a-4c88-bcdc-d767b8cc0044" providerId="ADAL" clId="{EC411A44-D838-4CBB-ADCA-16539148A74B}" dt="2020-12-11T12:07:18.301" v="2459" actId="47"/>
        <pc:sldMkLst>
          <pc:docMk/>
          <pc:sldMk cId="0" sldId="524"/>
        </pc:sldMkLst>
      </pc:sldChg>
      <pc:sldChg chg="del">
        <pc:chgData name="Jakub Hofman" userId="53285062-d52a-4c88-bcdc-d767b8cc0044" providerId="ADAL" clId="{EC411A44-D838-4CBB-ADCA-16539148A74B}" dt="2020-12-11T12:07:18.301" v="2459" actId="47"/>
        <pc:sldMkLst>
          <pc:docMk/>
          <pc:sldMk cId="0" sldId="558"/>
        </pc:sldMkLst>
      </pc:sldChg>
      <pc:sldChg chg="del">
        <pc:chgData name="Jakub Hofman" userId="53285062-d52a-4c88-bcdc-d767b8cc0044" providerId="ADAL" clId="{EC411A44-D838-4CBB-ADCA-16539148A74B}" dt="2020-12-11T12:07:18.301" v="2459" actId="47"/>
        <pc:sldMkLst>
          <pc:docMk/>
          <pc:sldMk cId="0" sldId="559"/>
        </pc:sldMkLst>
      </pc:sldChg>
      <pc:sldChg chg="del">
        <pc:chgData name="Jakub Hofman" userId="53285062-d52a-4c88-bcdc-d767b8cc0044" providerId="ADAL" clId="{EC411A44-D838-4CBB-ADCA-16539148A74B}" dt="2020-12-11T12:08:35.023" v="2460" actId="47"/>
        <pc:sldMkLst>
          <pc:docMk/>
          <pc:sldMk cId="0" sldId="564"/>
        </pc:sldMkLst>
      </pc:sldChg>
      <pc:sldChg chg="del">
        <pc:chgData name="Jakub Hofman" userId="53285062-d52a-4c88-bcdc-d767b8cc0044" providerId="ADAL" clId="{EC411A44-D838-4CBB-ADCA-16539148A74B}" dt="2020-12-11T12:08:35.023" v="2460" actId="47"/>
        <pc:sldMkLst>
          <pc:docMk/>
          <pc:sldMk cId="0" sldId="565"/>
        </pc:sldMkLst>
      </pc:sldChg>
      <pc:sldChg chg="del">
        <pc:chgData name="Jakub Hofman" userId="53285062-d52a-4c88-bcdc-d767b8cc0044" providerId="ADAL" clId="{EC411A44-D838-4CBB-ADCA-16539148A74B}" dt="2020-12-11T12:08:35.023" v="2460" actId="47"/>
        <pc:sldMkLst>
          <pc:docMk/>
          <pc:sldMk cId="0" sldId="566"/>
        </pc:sldMkLst>
      </pc:sldChg>
      <pc:sldChg chg="del">
        <pc:chgData name="Jakub Hofman" userId="53285062-d52a-4c88-bcdc-d767b8cc0044" providerId="ADAL" clId="{EC411A44-D838-4CBB-ADCA-16539148A74B}" dt="2020-12-11T12:12:49.674" v="2489" actId="47"/>
        <pc:sldMkLst>
          <pc:docMk/>
          <pc:sldMk cId="956318570" sldId="567"/>
        </pc:sldMkLst>
      </pc:sldChg>
      <pc:sldChg chg="del">
        <pc:chgData name="Jakub Hofman" userId="53285062-d52a-4c88-bcdc-d767b8cc0044" providerId="ADAL" clId="{EC411A44-D838-4CBB-ADCA-16539148A74B}" dt="2020-12-11T12:07:18.301" v="2459" actId="47"/>
        <pc:sldMkLst>
          <pc:docMk/>
          <pc:sldMk cId="0" sldId="571"/>
        </pc:sldMkLst>
      </pc:sldChg>
      <pc:sldChg chg="del">
        <pc:chgData name="Jakub Hofman" userId="53285062-d52a-4c88-bcdc-d767b8cc0044" providerId="ADAL" clId="{EC411A44-D838-4CBB-ADCA-16539148A74B}" dt="2020-12-11T12:07:18.301" v="2459" actId="47"/>
        <pc:sldMkLst>
          <pc:docMk/>
          <pc:sldMk cId="0" sldId="578"/>
        </pc:sldMkLst>
      </pc:sldChg>
      <pc:sldChg chg="del">
        <pc:chgData name="Jakub Hofman" userId="53285062-d52a-4c88-bcdc-d767b8cc0044" providerId="ADAL" clId="{EC411A44-D838-4CBB-ADCA-16539148A74B}" dt="2020-12-11T12:07:18.301" v="2459" actId="47"/>
        <pc:sldMkLst>
          <pc:docMk/>
          <pc:sldMk cId="0" sldId="579"/>
        </pc:sldMkLst>
      </pc:sldChg>
      <pc:sldChg chg="del">
        <pc:chgData name="Jakub Hofman" userId="53285062-d52a-4c88-bcdc-d767b8cc0044" providerId="ADAL" clId="{EC411A44-D838-4CBB-ADCA-16539148A74B}" dt="2020-12-11T12:07:18.301" v="2459" actId="47"/>
        <pc:sldMkLst>
          <pc:docMk/>
          <pc:sldMk cId="0" sldId="581"/>
        </pc:sldMkLst>
      </pc:sldChg>
      <pc:sldChg chg="del">
        <pc:chgData name="Jakub Hofman" userId="53285062-d52a-4c88-bcdc-d767b8cc0044" providerId="ADAL" clId="{EC411A44-D838-4CBB-ADCA-16539148A74B}" dt="2020-12-11T12:07:18.301" v="2459" actId="47"/>
        <pc:sldMkLst>
          <pc:docMk/>
          <pc:sldMk cId="0" sldId="585"/>
        </pc:sldMkLst>
      </pc:sldChg>
      <pc:sldChg chg="del">
        <pc:chgData name="Jakub Hofman" userId="53285062-d52a-4c88-bcdc-d767b8cc0044" providerId="ADAL" clId="{EC411A44-D838-4CBB-ADCA-16539148A74B}" dt="2020-12-11T12:07:18.301" v="2459" actId="47"/>
        <pc:sldMkLst>
          <pc:docMk/>
          <pc:sldMk cId="0" sldId="586"/>
        </pc:sldMkLst>
      </pc:sldChg>
      <pc:sldChg chg="del">
        <pc:chgData name="Jakub Hofman" userId="53285062-d52a-4c88-bcdc-d767b8cc0044" providerId="ADAL" clId="{EC411A44-D838-4CBB-ADCA-16539148A74B}" dt="2020-12-11T12:07:18.301" v="2459" actId="47"/>
        <pc:sldMkLst>
          <pc:docMk/>
          <pc:sldMk cId="0" sldId="590"/>
        </pc:sldMkLst>
      </pc:sldChg>
      <pc:sldChg chg="del">
        <pc:chgData name="Jakub Hofman" userId="53285062-d52a-4c88-bcdc-d767b8cc0044" providerId="ADAL" clId="{EC411A44-D838-4CBB-ADCA-16539148A74B}" dt="2020-12-11T12:07:18.301" v="2459" actId="47"/>
        <pc:sldMkLst>
          <pc:docMk/>
          <pc:sldMk cId="0" sldId="591"/>
        </pc:sldMkLst>
      </pc:sldChg>
      <pc:sldChg chg="del">
        <pc:chgData name="Jakub Hofman" userId="53285062-d52a-4c88-bcdc-d767b8cc0044" providerId="ADAL" clId="{EC411A44-D838-4CBB-ADCA-16539148A74B}" dt="2020-12-11T12:07:18.301" v="2459" actId="47"/>
        <pc:sldMkLst>
          <pc:docMk/>
          <pc:sldMk cId="0" sldId="592"/>
        </pc:sldMkLst>
      </pc:sldChg>
      <pc:sldChg chg="del">
        <pc:chgData name="Jakub Hofman" userId="53285062-d52a-4c88-bcdc-d767b8cc0044" providerId="ADAL" clId="{EC411A44-D838-4CBB-ADCA-16539148A74B}" dt="2020-12-11T12:07:18.301" v="2459" actId="47"/>
        <pc:sldMkLst>
          <pc:docMk/>
          <pc:sldMk cId="0" sldId="593"/>
        </pc:sldMkLst>
      </pc:sldChg>
      <pc:sldChg chg="del">
        <pc:chgData name="Jakub Hofman" userId="53285062-d52a-4c88-bcdc-d767b8cc0044" providerId="ADAL" clId="{EC411A44-D838-4CBB-ADCA-16539148A74B}" dt="2020-12-11T12:07:18.301" v="2459" actId="47"/>
        <pc:sldMkLst>
          <pc:docMk/>
          <pc:sldMk cId="0" sldId="594"/>
        </pc:sldMkLst>
      </pc:sldChg>
      <pc:sldChg chg="del">
        <pc:chgData name="Jakub Hofman" userId="53285062-d52a-4c88-bcdc-d767b8cc0044" providerId="ADAL" clId="{EC411A44-D838-4CBB-ADCA-16539148A74B}" dt="2020-12-11T12:11:33.384" v="2471" actId="47"/>
        <pc:sldMkLst>
          <pc:docMk/>
          <pc:sldMk cId="281784647" sldId="598"/>
        </pc:sldMkLst>
      </pc:sldChg>
      <pc:sldChg chg="del">
        <pc:chgData name="Jakub Hofman" userId="53285062-d52a-4c88-bcdc-d767b8cc0044" providerId="ADAL" clId="{EC411A44-D838-4CBB-ADCA-16539148A74B}" dt="2020-12-11T12:07:18.301" v="2459" actId="47"/>
        <pc:sldMkLst>
          <pc:docMk/>
          <pc:sldMk cId="0" sldId="599"/>
        </pc:sldMkLst>
      </pc:sldChg>
      <pc:sldChg chg="del">
        <pc:chgData name="Jakub Hofman" userId="53285062-d52a-4c88-bcdc-d767b8cc0044" providerId="ADAL" clId="{EC411A44-D838-4CBB-ADCA-16539148A74B}" dt="2020-12-11T12:07:18.301" v="2459" actId="47"/>
        <pc:sldMkLst>
          <pc:docMk/>
          <pc:sldMk cId="0" sldId="600"/>
        </pc:sldMkLst>
      </pc:sldChg>
      <pc:sldChg chg="del">
        <pc:chgData name="Jakub Hofman" userId="53285062-d52a-4c88-bcdc-d767b8cc0044" providerId="ADAL" clId="{EC411A44-D838-4CBB-ADCA-16539148A74B}" dt="2020-12-11T12:11:33.384" v="2471" actId="47"/>
        <pc:sldMkLst>
          <pc:docMk/>
          <pc:sldMk cId="2499226101" sldId="601"/>
        </pc:sldMkLst>
      </pc:sldChg>
      <pc:sldChg chg="del">
        <pc:chgData name="Jakub Hofman" userId="53285062-d52a-4c88-bcdc-d767b8cc0044" providerId="ADAL" clId="{EC411A44-D838-4CBB-ADCA-16539148A74B}" dt="2020-12-11T12:11:33.384" v="2471" actId="47"/>
        <pc:sldMkLst>
          <pc:docMk/>
          <pc:sldMk cId="494777860" sldId="602"/>
        </pc:sldMkLst>
      </pc:sldChg>
      <pc:sldChg chg="del">
        <pc:chgData name="Jakub Hofman" userId="53285062-d52a-4c88-bcdc-d767b8cc0044" providerId="ADAL" clId="{EC411A44-D838-4CBB-ADCA-16539148A74B}" dt="2020-12-11T12:07:18.301" v="2459" actId="47"/>
        <pc:sldMkLst>
          <pc:docMk/>
          <pc:sldMk cId="0" sldId="603"/>
        </pc:sldMkLst>
      </pc:sldChg>
      <pc:sldChg chg="del">
        <pc:chgData name="Jakub Hofman" userId="53285062-d52a-4c88-bcdc-d767b8cc0044" providerId="ADAL" clId="{EC411A44-D838-4CBB-ADCA-16539148A74B}" dt="2020-12-11T12:07:18.301" v="2459" actId="47"/>
        <pc:sldMkLst>
          <pc:docMk/>
          <pc:sldMk cId="0" sldId="604"/>
        </pc:sldMkLst>
      </pc:sldChg>
      <pc:sldChg chg="del">
        <pc:chgData name="Jakub Hofman" userId="53285062-d52a-4c88-bcdc-d767b8cc0044" providerId="ADAL" clId="{EC411A44-D838-4CBB-ADCA-16539148A74B}" dt="2020-12-11T12:11:33.384" v="2471" actId="47"/>
        <pc:sldMkLst>
          <pc:docMk/>
          <pc:sldMk cId="2544141620" sldId="605"/>
        </pc:sldMkLst>
      </pc:sldChg>
      <pc:sldChg chg="del">
        <pc:chgData name="Jakub Hofman" userId="53285062-d52a-4c88-bcdc-d767b8cc0044" providerId="ADAL" clId="{EC411A44-D838-4CBB-ADCA-16539148A74B}" dt="2020-12-11T12:07:18.301" v="2459" actId="47"/>
        <pc:sldMkLst>
          <pc:docMk/>
          <pc:sldMk cId="0" sldId="606"/>
        </pc:sldMkLst>
      </pc:sldChg>
      <pc:sldChg chg="del">
        <pc:chgData name="Jakub Hofman" userId="53285062-d52a-4c88-bcdc-d767b8cc0044" providerId="ADAL" clId="{EC411A44-D838-4CBB-ADCA-16539148A74B}" dt="2020-12-11T12:07:18.301" v="2459" actId="47"/>
        <pc:sldMkLst>
          <pc:docMk/>
          <pc:sldMk cId="0" sldId="607"/>
        </pc:sldMkLst>
      </pc:sldChg>
      <pc:sldChg chg="del">
        <pc:chgData name="Jakub Hofman" userId="53285062-d52a-4c88-bcdc-d767b8cc0044" providerId="ADAL" clId="{EC411A44-D838-4CBB-ADCA-16539148A74B}" dt="2020-12-11T12:07:18.301" v="2459" actId="47"/>
        <pc:sldMkLst>
          <pc:docMk/>
          <pc:sldMk cId="0" sldId="608"/>
        </pc:sldMkLst>
      </pc:sldChg>
      <pc:sldChg chg="del">
        <pc:chgData name="Jakub Hofman" userId="53285062-d52a-4c88-bcdc-d767b8cc0044" providerId="ADAL" clId="{EC411A44-D838-4CBB-ADCA-16539148A74B}" dt="2020-12-11T12:07:18.301" v="2459" actId="47"/>
        <pc:sldMkLst>
          <pc:docMk/>
          <pc:sldMk cId="0" sldId="609"/>
        </pc:sldMkLst>
      </pc:sldChg>
      <pc:sldChg chg="del">
        <pc:chgData name="Jakub Hofman" userId="53285062-d52a-4c88-bcdc-d767b8cc0044" providerId="ADAL" clId="{EC411A44-D838-4CBB-ADCA-16539148A74B}" dt="2020-12-11T12:07:18.301" v="2459" actId="47"/>
        <pc:sldMkLst>
          <pc:docMk/>
          <pc:sldMk cId="0" sldId="610"/>
        </pc:sldMkLst>
      </pc:sldChg>
      <pc:sldChg chg="del">
        <pc:chgData name="Jakub Hofman" userId="53285062-d52a-4c88-bcdc-d767b8cc0044" providerId="ADAL" clId="{EC411A44-D838-4CBB-ADCA-16539148A74B}" dt="2020-12-11T12:07:18.301" v="2459" actId="47"/>
        <pc:sldMkLst>
          <pc:docMk/>
          <pc:sldMk cId="0" sldId="611"/>
        </pc:sldMkLst>
      </pc:sldChg>
      <pc:sldChg chg="del">
        <pc:chgData name="Jakub Hofman" userId="53285062-d52a-4c88-bcdc-d767b8cc0044" providerId="ADAL" clId="{EC411A44-D838-4CBB-ADCA-16539148A74B}" dt="2020-12-11T12:12:56.366" v="2491" actId="47"/>
        <pc:sldMkLst>
          <pc:docMk/>
          <pc:sldMk cId="3309501794" sldId="620"/>
        </pc:sldMkLst>
      </pc:sldChg>
      <pc:sldChg chg="del">
        <pc:chgData name="Jakub Hofman" userId="53285062-d52a-4c88-bcdc-d767b8cc0044" providerId="ADAL" clId="{EC411A44-D838-4CBB-ADCA-16539148A74B}" dt="2020-12-11T12:15:00.783" v="2519" actId="47"/>
        <pc:sldMkLst>
          <pc:docMk/>
          <pc:sldMk cId="57384364" sldId="628"/>
        </pc:sldMkLst>
      </pc:sldChg>
      <pc:sldChg chg="del">
        <pc:chgData name="Jakub Hofman" userId="53285062-d52a-4c88-bcdc-d767b8cc0044" providerId="ADAL" clId="{EC411A44-D838-4CBB-ADCA-16539148A74B}" dt="2020-12-11T12:15:02.423" v="2520" actId="47"/>
        <pc:sldMkLst>
          <pc:docMk/>
          <pc:sldMk cId="1303721803" sldId="629"/>
        </pc:sldMkLst>
      </pc:sldChg>
      <pc:sldChg chg="del">
        <pc:chgData name="Jakub Hofman" userId="53285062-d52a-4c88-bcdc-d767b8cc0044" providerId="ADAL" clId="{EC411A44-D838-4CBB-ADCA-16539148A74B}" dt="2020-12-11T12:15:03.581" v="2521" actId="47"/>
        <pc:sldMkLst>
          <pc:docMk/>
          <pc:sldMk cId="4268245522" sldId="630"/>
        </pc:sldMkLst>
      </pc:sldChg>
      <pc:sldChg chg="add">
        <pc:chgData name="Jakub Hofman" userId="53285062-d52a-4c88-bcdc-d767b8cc0044" providerId="ADAL" clId="{EC411A44-D838-4CBB-ADCA-16539148A74B}" dt="2020-12-11T19:30:40.453" v="5384"/>
        <pc:sldMkLst>
          <pc:docMk/>
          <pc:sldMk cId="2395366347" sldId="631"/>
        </pc:sldMkLst>
      </pc:sldChg>
      <pc:sldChg chg="add del">
        <pc:chgData name="Jakub Hofman" userId="53285062-d52a-4c88-bcdc-d767b8cc0044" providerId="ADAL" clId="{EC411A44-D838-4CBB-ADCA-16539148A74B}" dt="2020-12-11T19:30:33.809" v="5383" actId="2696"/>
        <pc:sldMkLst>
          <pc:docMk/>
          <pc:sldMk cId="4198389108" sldId="631"/>
        </pc:sldMkLst>
      </pc:sldChg>
      <pc:sldChg chg="del">
        <pc:chgData name="Jakub Hofman" userId="53285062-d52a-4c88-bcdc-d767b8cc0044" providerId="ADAL" clId="{EC411A44-D838-4CBB-ADCA-16539148A74B}" dt="2020-12-11T12:12:12" v="2478" actId="47"/>
        <pc:sldMkLst>
          <pc:docMk/>
          <pc:sldMk cId="4057187117" sldId="632"/>
        </pc:sldMkLst>
      </pc:sldChg>
      <pc:sldChg chg="del">
        <pc:chgData name="Jakub Hofman" userId="53285062-d52a-4c88-bcdc-d767b8cc0044" providerId="ADAL" clId="{EC411A44-D838-4CBB-ADCA-16539148A74B}" dt="2020-12-11T19:30:33.809" v="5383" actId="2696"/>
        <pc:sldMkLst>
          <pc:docMk/>
          <pc:sldMk cId="2237360824" sldId="633"/>
        </pc:sldMkLst>
      </pc:sldChg>
      <pc:sldChg chg="add">
        <pc:chgData name="Jakub Hofman" userId="53285062-d52a-4c88-bcdc-d767b8cc0044" providerId="ADAL" clId="{EC411A44-D838-4CBB-ADCA-16539148A74B}" dt="2020-12-11T19:30:40.453" v="5384"/>
        <pc:sldMkLst>
          <pc:docMk/>
          <pc:sldMk cId="2311210400" sldId="633"/>
        </pc:sldMkLst>
      </pc:sldChg>
      <pc:sldChg chg="del">
        <pc:chgData name="Jakub Hofman" userId="53285062-d52a-4c88-bcdc-d767b8cc0044" providerId="ADAL" clId="{EC411A44-D838-4CBB-ADCA-16539148A74B}" dt="2020-12-11T12:07:18.301" v="2459" actId="47"/>
        <pc:sldMkLst>
          <pc:docMk/>
          <pc:sldMk cId="0" sldId="634"/>
        </pc:sldMkLst>
      </pc:sldChg>
      <pc:sldChg chg="del">
        <pc:chgData name="Jakub Hofman" userId="53285062-d52a-4c88-bcdc-d767b8cc0044" providerId="ADAL" clId="{EC411A44-D838-4CBB-ADCA-16539148A74B}" dt="2020-12-11T12:11:33.384" v="2471" actId="47"/>
        <pc:sldMkLst>
          <pc:docMk/>
          <pc:sldMk cId="4208634001" sldId="635"/>
        </pc:sldMkLst>
      </pc:sldChg>
      <pc:sldChg chg="del">
        <pc:chgData name="Jakub Hofman" userId="53285062-d52a-4c88-bcdc-d767b8cc0044" providerId="ADAL" clId="{EC411A44-D838-4CBB-ADCA-16539148A74B}" dt="2020-12-11T12:12:58.442" v="2493" actId="47"/>
        <pc:sldMkLst>
          <pc:docMk/>
          <pc:sldMk cId="1933740459" sldId="637"/>
        </pc:sldMkLst>
      </pc:sldChg>
      <pc:sldChg chg="del">
        <pc:chgData name="Jakub Hofman" userId="53285062-d52a-4c88-bcdc-d767b8cc0044" providerId="ADAL" clId="{EC411A44-D838-4CBB-ADCA-16539148A74B}" dt="2020-12-11T12:07:18.301" v="2459" actId="47"/>
        <pc:sldMkLst>
          <pc:docMk/>
          <pc:sldMk cId="0" sldId="640"/>
        </pc:sldMkLst>
      </pc:sldChg>
      <pc:sldChg chg="del">
        <pc:chgData name="Jakub Hofman" userId="53285062-d52a-4c88-bcdc-d767b8cc0044" providerId="ADAL" clId="{EC411A44-D838-4CBB-ADCA-16539148A74B}" dt="2020-12-11T12:07:18.301" v="2459" actId="47"/>
        <pc:sldMkLst>
          <pc:docMk/>
          <pc:sldMk cId="0" sldId="641"/>
        </pc:sldMkLst>
      </pc:sldChg>
      <pc:sldChg chg="del">
        <pc:chgData name="Jakub Hofman" userId="53285062-d52a-4c88-bcdc-d767b8cc0044" providerId="ADAL" clId="{EC411A44-D838-4CBB-ADCA-16539148A74B}" dt="2020-12-11T12:07:18.301" v="2459" actId="47"/>
        <pc:sldMkLst>
          <pc:docMk/>
          <pc:sldMk cId="0" sldId="642"/>
        </pc:sldMkLst>
      </pc:sldChg>
      <pc:sldChg chg="del">
        <pc:chgData name="Jakub Hofman" userId="53285062-d52a-4c88-bcdc-d767b8cc0044" providerId="ADAL" clId="{EC411A44-D838-4CBB-ADCA-16539148A74B}" dt="2020-12-11T12:07:18.301" v="2459" actId="47"/>
        <pc:sldMkLst>
          <pc:docMk/>
          <pc:sldMk cId="0" sldId="643"/>
        </pc:sldMkLst>
      </pc:sldChg>
      <pc:sldChg chg="del">
        <pc:chgData name="Jakub Hofman" userId="53285062-d52a-4c88-bcdc-d767b8cc0044" providerId="ADAL" clId="{EC411A44-D838-4CBB-ADCA-16539148A74B}" dt="2020-12-11T12:07:18.301" v="2459" actId="47"/>
        <pc:sldMkLst>
          <pc:docMk/>
          <pc:sldMk cId="0" sldId="644"/>
        </pc:sldMkLst>
      </pc:sldChg>
      <pc:sldChg chg="del">
        <pc:chgData name="Jakub Hofman" userId="53285062-d52a-4c88-bcdc-d767b8cc0044" providerId="ADAL" clId="{EC411A44-D838-4CBB-ADCA-16539148A74B}" dt="2020-12-11T12:07:18.301" v="2459" actId="47"/>
        <pc:sldMkLst>
          <pc:docMk/>
          <pc:sldMk cId="0" sldId="645"/>
        </pc:sldMkLst>
      </pc:sldChg>
      <pc:sldChg chg="del">
        <pc:chgData name="Jakub Hofman" userId="53285062-d52a-4c88-bcdc-d767b8cc0044" providerId="ADAL" clId="{EC411A44-D838-4CBB-ADCA-16539148A74B}" dt="2020-12-11T12:07:18.301" v="2459" actId="47"/>
        <pc:sldMkLst>
          <pc:docMk/>
          <pc:sldMk cId="0" sldId="646"/>
        </pc:sldMkLst>
      </pc:sldChg>
      <pc:sldChg chg="del">
        <pc:chgData name="Jakub Hofman" userId="53285062-d52a-4c88-bcdc-d767b8cc0044" providerId="ADAL" clId="{EC411A44-D838-4CBB-ADCA-16539148A74B}" dt="2020-12-11T12:07:18.301" v="2459" actId="47"/>
        <pc:sldMkLst>
          <pc:docMk/>
          <pc:sldMk cId="0" sldId="647"/>
        </pc:sldMkLst>
      </pc:sldChg>
      <pc:sldChg chg="del">
        <pc:chgData name="Jakub Hofman" userId="53285062-d52a-4c88-bcdc-d767b8cc0044" providerId="ADAL" clId="{EC411A44-D838-4CBB-ADCA-16539148A74B}" dt="2020-12-11T16:15:38.612" v="3847" actId="2696"/>
        <pc:sldMkLst>
          <pc:docMk/>
          <pc:sldMk cId="1987325271" sldId="648"/>
        </pc:sldMkLst>
      </pc:sldChg>
      <pc:sldChg chg="add del">
        <pc:chgData name="Jakub Hofman" userId="53285062-d52a-4c88-bcdc-d767b8cc0044" providerId="ADAL" clId="{EC411A44-D838-4CBB-ADCA-16539148A74B}" dt="2020-12-11T16:17:19.115" v="3919" actId="47"/>
        <pc:sldMkLst>
          <pc:docMk/>
          <pc:sldMk cId="2425035097" sldId="648"/>
        </pc:sldMkLst>
      </pc:sldChg>
      <pc:sldChg chg="del">
        <pc:chgData name="Jakub Hofman" userId="53285062-d52a-4c88-bcdc-d767b8cc0044" providerId="ADAL" clId="{EC411A44-D838-4CBB-ADCA-16539148A74B}" dt="2020-12-11T12:11:33.384" v="2471" actId="47"/>
        <pc:sldMkLst>
          <pc:docMk/>
          <pc:sldMk cId="2297995405" sldId="649"/>
        </pc:sldMkLst>
      </pc:sldChg>
      <pc:sldChg chg="addSp delSp modSp mod modNotesTx">
        <pc:chgData name="Jakub Hofman" userId="53285062-d52a-4c88-bcdc-d767b8cc0044" providerId="ADAL" clId="{EC411A44-D838-4CBB-ADCA-16539148A74B}" dt="2020-12-11T11:59:41.404" v="2392" actId="14100"/>
        <pc:sldMkLst>
          <pc:docMk/>
          <pc:sldMk cId="3424298555" sldId="650"/>
        </pc:sldMkLst>
        <pc:spChg chg="del mod">
          <ac:chgData name="Jakub Hofman" userId="53285062-d52a-4c88-bcdc-d767b8cc0044" providerId="ADAL" clId="{EC411A44-D838-4CBB-ADCA-16539148A74B}" dt="2020-12-11T11:58:29.318" v="2373" actId="21"/>
          <ac:spMkLst>
            <pc:docMk/>
            <pc:sldMk cId="3424298555" sldId="650"/>
            <ac:spMk id="2" creationId="{00000000-0000-0000-0000-000000000000}"/>
          </ac:spMkLst>
        </pc:spChg>
        <pc:spChg chg="mod">
          <ac:chgData name="Jakub Hofman" userId="53285062-d52a-4c88-bcdc-d767b8cc0044" providerId="ADAL" clId="{EC411A44-D838-4CBB-ADCA-16539148A74B}" dt="2020-12-11T11:10:31.448" v="1382" actId="20577"/>
          <ac:spMkLst>
            <pc:docMk/>
            <pc:sldMk cId="3424298555" sldId="650"/>
            <ac:spMk id="4" creationId="{00000000-0000-0000-0000-000000000000}"/>
          </ac:spMkLst>
        </pc:spChg>
        <pc:spChg chg="add mod">
          <ac:chgData name="Jakub Hofman" userId="53285062-d52a-4c88-bcdc-d767b8cc0044" providerId="ADAL" clId="{EC411A44-D838-4CBB-ADCA-16539148A74B}" dt="2020-12-11T11:59:35.717" v="2390" actId="14100"/>
          <ac:spMkLst>
            <pc:docMk/>
            <pc:sldMk cId="3424298555" sldId="650"/>
            <ac:spMk id="9" creationId="{D2B611E8-716E-46E7-A6C5-84C3EE85FE11}"/>
          </ac:spMkLst>
        </pc:spChg>
        <pc:spChg chg="del">
          <ac:chgData name="Jakub Hofman" userId="53285062-d52a-4c88-bcdc-d767b8cc0044" providerId="ADAL" clId="{EC411A44-D838-4CBB-ADCA-16539148A74B}" dt="2020-12-11T11:13:22.480" v="1399" actId="478"/>
          <ac:spMkLst>
            <pc:docMk/>
            <pc:sldMk cId="3424298555" sldId="650"/>
            <ac:spMk id="11" creationId="{00000000-0000-0000-0000-000000000000}"/>
          </ac:spMkLst>
        </pc:spChg>
        <pc:spChg chg="add del mod">
          <ac:chgData name="Jakub Hofman" userId="53285062-d52a-4c88-bcdc-d767b8cc0044" providerId="ADAL" clId="{EC411A44-D838-4CBB-ADCA-16539148A74B}" dt="2020-12-11T11:58:29.318" v="2373" actId="21"/>
          <ac:spMkLst>
            <pc:docMk/>
            <pc:sldMk cId="3424298555" sldId="650"/>
            <ac:spMk id="13" creationId="{F3651C4C-809E-43F8-8959-904611ABA0B5}"/>
          </ac:spMkLst>
        </pc:spChg>
        <pc:spChg chg="del">
          <ac:chgData name="Jakub Hofman" userId="53285062-d52a-4c88-bcdc-d767b8cc0044" providerId="ADAL" clId="{EC411A44-D838-4CBB-ADCA-16539148A74B}" dt="2020-12-11T11:13:11.465" v="1396" actId="478"/>
          <ac:spMkLst>
            <pc:docMk/>
            <pc:sldMk cId="3424298555" sldId="650"/>
            <ac:spMk id="16" creationId="{00000000-0000-0000-0000-000000000000}"/>
          </ac:spMkLst>
        </pc:spChg>
        <pc:spChg chg="add mod">
          <ac:chgData name="Jakub Hofman" userId="53285062-d52a-4c88-bcdc-d767b8cc0044" providerId="ADAL" clId="{EC411A44-D838-4CBB-ADCA-16539148A74B}" dt="2020-12-11T11:59:41.404" v="2392" actId="14100"/>
          <ac:spMkLst>
            <pc:docMk/>
            <pc:sldMk cId="3424298555" sldId="650"/>
            <ac:spMk id="17" creationId="{771341B8-AA70-4518-B3AB-42480106FA31}"/>
          </ac:spMkLst>
        </pc:spChg>
        <pc:picChg chg="mod">
          <ac:chgData name="Jakub Hofman" userId="53285062-d52a-4c88-bcdc-d767b8cc0044" providerId="ADAL" clId="{EC411A44-D838-4CBB-ADCA-16539148A74B}" dt="2020-12-11T11:59:21.923" v="2386" actId="14100"/>
          <ac:picMkLst>
            <pc:docMk/>
            <pc:sldMk cId="3424298555" sldId="650"/>
            <ac:picMk id="12" creationId="{00000000-0000-0000-0000-000000000000}"/>
          </ac:picMkLst>
        </pc:picChg>
        <pc:picChg chg="del">
          <ac:chgData name="Jakub Hofman" userId="53285062-d52a-4c88-bcdc-d767b8cc0044" providerId="ADAL" clId="{EC411A44-D838-4CBB-ADCA-16539148A74B}" dt="2020-12-11T11:58:29.318" v="2373" actId="21"/>
          <ac:picMkLst>
            <pc:docMk/>
            <pc:sldMk cId="3424298555" sldId="650"/>
            <ac:picMk id="14" creationId="{00000000-0000-0000-0000-000000000000}"/>
          </ac:picMkLst>
        </pc:picChg>
        <pc:picChg chg="add mod modCrop">
          <ac:chgData name="Jakub Hofman" userId="53285062-d52a-4c88-bcdc-d767b8cc0044" providerId="ADAL" clId="{EC411A44-D838-4CBB-ADCA-16539148A74B}" dt="2020-12-11T11:59:27.083" v="2388" actId="14100"/>
          <ac:picMkLst>
            <pc:docMk/>
            <pc:sldMk cId="3424298555" sldId="650"/>
            <ac:picMk id="15" creationId="{C99BEF2E-99D4-46EF-9149-41436BF60287}"/>
          </ac:picMkLst>
        </pc:picChg>
      </pc:sldChg>
      <pc:sldChg chg="del">
        <pc:chgData name="Jakub Hofman" userId="53285062-d52a-4c88-bcdc-d767b8cc0044" providerId="ADAL" clId="{EC411A44-D838-4CBB-ADCA-16539148A74B}" dt="2020-12-11T12:07:18.301" v="2459" actId="47"/>
        <pc:sldMkLst>
          <pc:docMk/>
          <pc:sldMk cId="0" sldId="651"/>
        </pc:sldMkLst>
      </pc:sldChg>
      <pc:sldChg chg="del">
        <pc:chgData name="Jakub Hofman" userId="53285062-d52a-4c88-bcdc-d767b8cc0044" providerId="ADAL" clId="{EC411A44-D838-4CBB-ADCA-16539148A74B}" dt="2020-12-11T12:07:18.301" v="2459" actId="47"/>
        <pc:sldMkLst>
          <pc:docMk/>
          <pc:sldMk cId="0" sldId="652"/>
        </pc:sldMkLst>
      </pc:sldChg>
      <pc:sldChg chg="add del">
        <pc:chgData name="Jakub Hofman" userId="53285062-d52a-4c88-bcdc-d767b8cc0044" providerId="ADAL" clId="{EC411A44-D838-4CBB-ADCA-16539148A74B}" dt="2020-12-11T14:57:23.456" v="2779" actId="2696"/>
        <pc:sldMkLst>
          <pc:docMk/>
          <pc:sldMk cId="735096398" sldId="653"/>
        </pc:sldMkLst>
      </pc:sldChg>
      <pc:sldChg chg="addSp delSp modSp add mod delAnim modAnim modNotesTx">
        <pc:chgData name="Jakub Hofman" userId="53285062-d52a-4c88-bcdc-d767b8cc0044" providerId="ADAL" clId="{EC411A44-D838-4CBB-ADCA-16539148A74B}" dt="2020-12-11T23:24:13.660" v="5848"/>
        <pc:sldMkLst>
          <pc:docMk/>
          <pc:sldMk cId="778279243" sldId="653"/>
        </pc:sldMkLst>
        <pc:spChg chg="mod">
          <ac:chgData name="Jakub Hofman" userId="53285062-d52a-4c88-bcdc-d767b8cc0044" providerId="ADAL" clId="{EC411A44-D838-4CBB-ADCA-16539148A74B}" dt="2020-12-11T19:31:03.634" v="5386"/>
          <ac:spMkLst>
            <pc:docMk/>
            <pc:sldMk cId="778279243" sldId="653"/>
            <ac:spMk id="2"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7" creationId="{00000000-0000-0000-0000-000000000000}"/>
          </ac:spMkLst>
        </pc:spChg>
        <pc:spChg chg="mod">
          <ac:chgData name="Jakub Hofman" userId="53285062-d52a-4c88-bcdc-d767b8cc0044" providerId="ADAL" clId="{EC411A44-D838-4CBB-ADCA-16539148A74B}" dt="2020-12-11T19:31:22.883" v="5392" actId="688"/>
          <ac:spMkLst>
            <pc:docMk/>
            <pc:sldMk cId="778279243" sldId="653"/>
            <ac:spMk id="11" creationId="{00000000-0000-0000-0000-000000000000}"/>
          </ac:spMkLst>
        </pc:spChg>
        <pc:spChg chg="mod">
          <ac:chgData name="Jakub Hofman" userId="53285062-d52a-4c88-bcdc-d767b8cc0044" providerId="ADAL" clId="{EC411A44-D838-4CBB-ADCA-16539148A74B}" dt="2020-12-11T19:31:29.850" v="5395" actId="1076"/>
          <ac:spMkLst>
            <pc:docMk/>
            <pc:sldMk cId="778279243" sldId="653"/>
            <ac:spMk id="12" creationId="{00000000-0000-0000-0000-000000000000}"/>
          </ac:spMkLst>
        </pc:spChg>
        <pc:spChg chg="mod">
          <ac:chgData name="Jakub Hofman" userId="53285062-d52a-4c88-bcdc-d767b8cc0044" providerId="ADAL" clId="{EC411A44-D838-4CBB-ADCA-16539148A74B}" dt="2020-12-11T19:31:27.642" v="5394" actId="1076"/>
          <ac:spMkLst>
            <pc:docMk/>
            <pc:sldMk cId="778279243" sldId="653"/>
            <ac:spMk id="13"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6"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7" creationId="{00000000-0000-0000-0000-000000000000}"/>
          </ac:spMkLst>
        </pc:spChg>
        <pc:spChg chg="add mod">
          <ac:chgData name="Jakub Hofman" userId="53285062-d52a-4c88-bcdc-d767b8cc0044" providerId="ADAL" clId="{EC411A44-D838-4CBB-ADCA-16539148A74B}" dt="2020-12-11T23:10:05.242" v="5796" actId="1076"/>
          <ac:spMkLst>
            <pc:docMk/>
            <pc:sldMk cId="778279243" sldId="653"/>
            <ac:spMk id="18" creationId="{48ED54C3-397F-4752-BBDF-1339CF31C703}"/>
          </ac:spMkLst>
        </pc:spChg>
        <pc:picChg chg="mod">
          <ac:chgData name="Jakub Hofman" userId="53285062-d52a-4c88-bcdc-d767b8cc0044" providerId="ADAL" clId="{EC411A44-D838-4CBB-ADCA-16539148A74B}" dt="2020-12-11T19:31:14.162" v="5388" actId="1076"/>
          <ac:picMkLst>
            <pc:docMk/>
            <pc:sldMk cId="778279243" sldId="653"/>
            <ac:picMk id="6" creationId="{00000000-0000-0000-0000-000000000000}"/>
          </ac:picMkLst>
        </pc:picChg>
        <pc:picChg chg="mod">
          <ac:chgData name="Jakub Hofman" userId="53285062-d52a-4c88-bcdc-d767b8cc0044" providerId="ADAL" clId="{EC411A44-D838-4CBB-ADCA-16539148A74B}" dt="2020-12-11T19:31:16.491" v="5389" actId="1076"/>
          <ac:picMkLst>
            <pc:docMk/>
            <pc:sldMk cId="778279243" sldId="653"/>
            <ac:picMk id="9" creationId="{00000000-0000-0000-0000-000000000000}"/>
          </ac:picMkLst>
        </pc:picChg>
        <pc:picChg chg="mod">
          <ac:chgData name="Jakub Hofman" userId="53285062-d52a-4c88-bcdc-d767b8cc0044" providerId="ADAL" clId="{EC411A44-D838-4CBB-ADCA-16539148A74B}" dt="2020-12-11T19:31:09.555" v="5387" actId="1076"/>
          <ac:picMkLst>
            <pc:docMk/>
            <pc:sldMk cId="778279243" sldId="653"/>
            <ac:picMk id="10" creationId="{00000000-0000-0000-0000-000000000000}"/>
          </ac:picMkLst>
        </pc:picChg>
        <pc:picChg chg="del">
          <ac:chgData name="Jakub Hofman" userId="53285062-d52a-4c88-bcdc-d767b8cc0044" providerId="ADAL" clId="{EC411A44-D838-4CBB-ADCA-16539148A74B}" dt="2020-12-11T16:39:38.192" v="4126" actId="478"/>
          <ac:picMkLst>
            <pc:docMk/>
            <pc:sldMk cId="778279243" sldId="653"/>
            <ac:picMk id="14" creationId="{00000000-0000-0000-0000-000000000000}"/>
          </ac:picMkLst>
        </pc:picChg>
        <pc:picChg chg="del">
          <ac:chgData name="Jakub Hofman" userId="53285062-d52a-4c88-bcdc-d767b8cc0044" providerId="ADAL" clId="{EC411A44-D838-4CBB-ADCA-16539148A74B}" dt="2020-12-11T16:39:25.519" v="4125" actId="478"/>
          <ac:picMkLst>
            <pc:docMk/>
            <pc:sldMk cId="778279243" sldId="653"/>
            <ac:picMk id="18" creationId="{5CDF3263-3373-4195-9218-497BD04AE332}"/>
          </ac:picMkLst>
        </pc:picChg>
      </pc:sldChg>
      <pc:sldChg chg="addSp delSp modSp del mod">
        <pc:chgData name="Jakub Hofman" userId="53285062-d52a-4c88-bcdc-d767b8cc0044" providerId="ADAL" clId="{EC411A44-D838-4CBB-ADCA-16539148A74B}" dt="2020-12-11T12:17:28.067" v="2529" actId="2696"/>
        <pc:sldMkLst>
          <pc:docMk/>
          <pc:sldMk cId="1444309968" sldId="653"/>
        </pc:sldMkLst>
        <pc:picChg chg="add del mod">
          <ac:chgData name="Jakub Hofman" userId="53285062-d52a-4c88-bcdc-d767b8cc0044" providerId="ADAL" clId="{EC411A44-D838-4CBB-ADCA-16539148A74B}" dt="2020-12-10T13:48:09.531" v="261" actId="478"/>
          <ac:picMkLst>
            <pc:docMk/>
            <pc:sldMk cId="1444309968" sldId="653"/>
            <ac:picMk id="5" creationId="{CDF712C9-E918-4369-AA4D-B59AD6C0DA86}"/>
          </ac:picMkLst>
        </pc:picChg>
        <pc:picChg chg="add mod">
          <ac:chgData name="Jakub Hofman" userId="53285062-d52a-4c88-bcdc-d767b8cc0044" providerId="ADAL" clId="{EC411A44-D838-4CBB-ADCA-16539148A74B}" dt="2020-12-10T13:48:18.353" v="264" actId="1076"/>
          <ac:picMkLst>
            <pc:docMk/>
            <pc:sldMk cId="1444309968" sldId="653"/>
            <ac:picMk id="18" creationId="{5CDF3263-3373-4195-9218-497BD04AE332}"/>
          </ac:picMkLst>
        </pc:picChg>
      </pc:sldChg>
      <pc:sldChg chg="add del">
        <pc:chgData name="Jakub Hofman" userId="53285062-d52a-4c88-bcdc-d767b8cc0044" providerId="ADAL" clId="{EC411A44-D838-4CBB-ADCA-16539148A74B}" dt="2020-12-11T14:57:48.160" v="2781" actId="2696"/>
        <pc:sldMkLst>
          <pc:docMk/>
          <pc:sldMk cId="1770478650" sldId="653"/>
        </pc:sldMkLst>
      </pc:sldChg>
      <pc:sldChg chg="del">
        <pc:chgData name="Jakub Hofman" userId="53285062-d52a-4c88-bcdc-d767b8cc0044" providerId="ADAL" clId="{EC411A44-D838-4CBB-ADCA-16539148A74B}" dt="2020-12-11T12:08:43.944" v="2461" actId="47"/>
        <pc:sldMkLst>
          <pc:docMk/>
          <pc:sldMk cId="1997932519" sldId="654"/>
        </pc:sldMkLst>
      </pc:sldChg>
      <pc:sldChg chg="del">
        <pc:chgData name="Jakub Hofman" userId="53285062-d52a-4c88-bcdc-d767b8cc0044" providerId="ADAL" clId="{EC411A44-D838-4CBB-ADCA-16539148A74B}" dt="2020-12-11T11:19:45.933" v="1506" actId="2696"/>
        <pc:sldMkLst>
          <pc:docMk/>
          <pc:sldMk cId="1159179500" sldId="657"/>
        </pc:sldMkLst>
      </pc:sldChg>
      <pc:sldChg chg="add">
        <pc:chgData name="Jakub Hofman" userId="53285062-d52a-4c88-bcdc-d767b8cc0044" providerId="ADAL" clId="{EC411A44-D838-4CBB-ADCA-16539148A74B}" dt="2020-12-11T11:19:50.682" v="1507"/>
        <pc:sldMkLst>
          <pc:docMk/>
          <pc:sldMk cId="2664816087" sldId="657"/>
        </pc:sldMkLst>
      </pc:sldChg>
      <pc:sldChg chg="add del">
        <pc:chgData name="Jakub Hofman" userId="53285062-d52a-4c88-bcdc-d767b8cc0044" providerId="ADAL" clId="{EC411A44-D838-4CBB-ADCA-16539148A74B}" dt="2020-12-11T16:17:19.115" v="3919" actId="47"/>
        <pc:sldMkLst>
          <pc:docMk/>
          <pc:sldMk cId="1451494255" sldId="658"/>
        </pc:sldMkLst>
      </pc:sldChg>
      <pc:sldChg chg="del">
        <pc:chgData name="Jakub Hofman" userId="53285062-d52a-4c88-bcdc-d767b8cc0044" providerId="ADAL" clId="{EC411A44-D838-4CBB-ADCA-16539148A74B}" dt="2020-12-11T16:15:38.612" v="3847" actId="2696"/>
        <pc:sldMkLst>
          <pc:docMk/>
          <pc:sldMk cId="2546998243" sldId="658"/>
        </pc:sldMkLst>
      </pc:sldChg>
      <pc:sldChg chg="add">
        <pc:chgData name="Jakub Hofman" userId="53285062-d52a-4c88-bcdc-d767b8cc0044" providerId="ADAL" clId="{EC411A44-D838-4CBB-ADCA-16539148A74B}" dt="2020-12-11T16:20:35.078" v="3952"/>
        <pc:sldMkLst>
          <pc:docMk/>
          <pc:sldMk cId="1373523730" sldId="659"/>
        </pc:sldMkLst>
      </pc:sldChg>
      <pc:sldChg chg="add del">
        <pc:chgData name="Jakub Hofman" userId="53285062-d52a-4c88-bcdc-d767b8cc0044" providerId="ADAL" clId="{EC411A44-D838-4CBB-ADCA-16539148A74B}" dt="2020-12-11T16:20:26.622" v="3951" actId="2696"/>
        <pc:sldMkLst>
          <pc:docMk/>
          <pc:sldMk cId="1780221662" sldId="659"/>
        </pc:sldMkLst>
      </pc:sldChg>
      <pc:sldChg chg="del">
        <pc:chgData name="Jakub Hofman" userId="53285062-d52a-4c88-bcdc-d767b8cc0044" providerId="ADAL" clId="{EC411A44-D838-4CBB-ADCA-16539148A74B}" dt="2020-12-11T16:15:38.612" v="3847" actId="2696"/>
        <pc:sldMkLst>
          <pc:docMk/>
          <pc:sldMk cId="1884018744" sldId="659"/>
        </pc:sldMkLst>
      </pc:sldChg>
      <pc:sldChg chg="del">
        <pc:chgData name="Jakub Hofman" userId="53285062-d52a-4c88-bcdc-d767b8cc0044" providerId="ADAL" clId="{EC411A44-D838-4CBB-ADCA-16539148A74B}" dt="2020-12-11T12:08:43.944" v="2461" actId="47"/>
        <pc:sldMkLst>
          <pc:docMk/>
          <pc:sldMk cId="912486051" sldId="660"/>
        </pc:sldMkLst>
      </pc:sldChg>
      <pc:sldChg chg="del">
        <pc:chgData name="Jakub Hofman" userId="53285062-d52a-4c88-bcdc-d767b8cc0044" providerId="ADAL" clId="{EC411A44-D838-4CBB-ADCA-16539148A74B}" dt="2020-12-11T12:07:18.301" v="2459" actId="47"/>
        <pc:sldMkLst>
          <pc:docMk/>
          <pc:sldMk cId="0" sldId="661"/>
        </pc:sldMkLst>
      </pc:sldChg>
      <pc:sldChg chg="del">
        <pc:chgData name="Jakub Hofman" userId="53285062-d52a-4c88-bcdc-d767b8cc0044" providerId="ADAL" clId="{EC411A44-D838-4CBB-ADCA-16539148A74B}" dt="2020-12-11T12:07:18.301" v="2459" actId="47"/>
        <pc:sldMkLst>
          <pc:docMk/>
          <pc:sldMk cId="0" sldId="662"/>
        </pc:sldMkLst>
      </pc:sldChg>
      <pc:sldChg chg="del">
        <pc:chgData name="Jakub Hofman" userId="53285062-d52a-4c88-bcdc-d767b8cc0044" providerId="ADAL" clId="{EC411A44-D838-4CBB-ADCA-16539148A74B}" dt="2020-12-11T12:07:18.301" v="2459" actId="47"/>
        <pc:sldMkLst>
          <pc:docMk/>
          <pc:sldMk cId="0" sldId="663"/>
        </pc:sldMkLst>
      </pc:sldChg>
      <pc:sldChg chg="del">
        <pc:chgData name="Jakub Hofman" userId="53285062-d52a-4c88-bcdc-d767b8cc0044" providerId="ADAL" clId="{EC411A44-D838-4CBB-ADCA-16539148A74B}" dt="2020-12-11T12:08:35.023" v="2460" actId="47"/>
        <pc:sldMkLst>
          <pc:docMk/>
          <pc:sldMk cId="0" sldId="664"/>
        </pc:sldMkLst>
      </pc:sldChg>
      <pc:sldChg chg="addSp delSp modSp add mod chgLayout">
        <pc:chgData name="Jakub Hofman" userId="53285062-d52a-4c88-bcdc-d767b8cc0044" providerId="ADAL" clId="{EC411A44-D838-4CBB-ADCA-16539148A74B}" dt="2020-12-11T22:31:31.736" v="5743" actId="14100"/>
        <pc:sldMkLst>
          <pc:docMk/>
          <pc:sldMk cId="2124807538" sldId="666"/>
        </pc:sldMkLst>
        <pc:spChg chg="add mod ord">
          <ac:chgData name="Jakub Hofman" userId="53285062-d52a-4c88-bcdc-d767b8cc0044" providerId="ADAL" clId="{EC411A44-D838-4CBB-ADCA-16539148A74B}" dt="2020-12-11T22:12:19.439" v="5710" actId="20577"/>
          <ac:spMkLst>
            <pc:docMk/>
            <pc:sldMk cId="2124807538" sldId="666"/>
            <ac:spMk id="2" creationId="{650C9618-0094-4577-BDBD-9FD3BCB52F6A}"/>
          </ac:spMkLst>
        </pc:spChg>
        <pc:spChg chg="add mod ord">
          <ac:chgData name="Jakub Hofman" userId="53285062-d52a-4c88-bcdc-d767b8cc0044" providerId="ADAL" clId="{EC411A44-D838-4CBB-ADCA-16539148A74B}" dt="2020-12-11T22:12:14.623" v="5698" actId="700"/>
          <ac:spMkLst>
            <pc:docMk/>
            <pc:sldMk cId="2124807538" sldId="666"/>
            <ac:spMk id="3" creationId="{F25F1A6D-C30D-44EA-9E7F-A5C4F3EB56B3}"/>
          </ac:spMkLst>
        </pc:spChg>
        <pc:spChg chg="mod ord">
          <ac:chgData name="Jakub Hofman" userId="53285062-d52a-4c88-bcdc-d767b8cc0044" providerId="ADAL" clId="{EC411A44-D838-4CBB-ADCA-16539148A74B}" dt="2020-12-11T22:12:14.623" v="5698" actId="700"/>
          <ac:spMkLst>
            <pc:docMk/>
            <pc:sldMk cId="2124807538" sldId="666"/>
            <ac:spMk id="4" creationId="{00000000-0000-0000-0000-000000000000}"/>
          </ac:spMkLst>
        </pc:spChg>
        <pc:spChg chg="add mod">
          <ac:chgData name="Jakub Hofman" userId="53285062-d52a-4c88-bcdc-d767b8cc0044" providerId="ADAL" clId="{EC411A44-D838-4CBB-ADCA-16539148A74B}" dt="2020-12-11T22:12:50.695" v="5717" actId="1076"/>
          <ac:spMkLst>
            <pc:docMk/>
            <pc:sldMk cId="2124807538" sldId="666"/>
            <ac:spMk id="8" creationId="{36D336EB-CF21-41E0-8DDC-B2F799F61550}"/>
          </ac:spMkLst>
        </pc:spChg>
        <pc:picChg chg="del mod">
          <ac:chgData name="Jakub Hofman" userId="53285062-d52a-4c88-bcdc-d767b8cc0044" providerId="ADAL" clId="{EC411A44-D838-4CBB-ADCA-16539148A74B}" dt="2020-12-11T22:30:31.200" v="5729" actId="478"/>
          <ac:picMkLst>
            <pc:docMk/>
            <pc:sldMk cId="2124807538" sldId="666"/>
            <ac:picMk id="5" creationId="{00000000-0000-0000-0000-000000000000}"/>
          </ac:picMkLst>
        </pc:picChg>
        <pc:picChg chg="del mod">
          <ac:chgData name="Jakub Hofman" userId="53285062-d52a-4c88-bcdc-d767b8cc0044" providerId="ADAL" clId="{EC411A44-D838-4CBB-ADCA-16539148A74B}" dt="2020-12-11T22:30:32.111" v="5730" actId="478"/>
          <ac:picMkLst>
            <pc:docMk/>
            <pc:sldMk cId="2124807538" sldId="666"/>
            <ac:picMk id="6" creationId="{00000000-0000-0000-0000-000000000000}"/>
          </ac:picMkLst>
        </pc:picChg>
        <pc:picChg chg="add mod modCrop">
          <ac:chgData name="Jakub Hofman" userId="53285062-d52a-4c88-bcdc-d767b8cc0044" providerId="ADAL" clId="{EC411A44-D838-4CBB-ADCA-16539148A74B}" dt="2020-12-11T22:31:25.576" v="5741" actId="14100"/>
          <ac:picMkLst>
            <pc:docMk/>
            <pc:sldMk cId="2124807538" sldId="666"/>
            <ac:picMk id="10" creationId="{984A65E2-3519-4B21-A5C1-27215933551B}"/>
          </ac:picMkLst>
        </pc:picChg>
        <pc:picChg chg="add mod modCrop">
          <ac:chgData name="Jakub Hofman" userId="53285062-d52a-4c88-bcdc-d767b8cc0044" providerId="ADAL" clId="{EC411A44-D838-4CBB-ADCA-16539148A74B}" dt="2020-12-11T22:31:31.736" v="5743" actId="14100"/>
          <ac:picMkLst>
            <pc:docMk/>
            <pc:sldMk cId="2124807538" sldId="666"/>
            <ac:picMk id="12" creationId="{30B025D8-10B2-48BD-9809-BD4C3366A22A}"/>
          </ac:picMkLst>
        </pc:picChg>
      </pc:sldChg>
      <pc:sldChg chg="del">
        <pc:chgData name="Jakub Hofman" userId="53285062-d52a-4c88-bcdc-d767b8cc0044" providerId="ADAL" clId="{EC411A44-D838-4CBB-ADCA-16539148A74B}" dt="2020-12-11T12:14:02.132" v="2498" actId="2696"/>
        <pc:sldMkLst>
          <pc:docMk/>
          <pc:sldMk cId="2755501126" sldId="666"/>
        </pc:sldMkLst>
      </pc:sldChg>
      <pc:sldChg chg="delSp add del mod">
        <pc:chgData name="Jakub Hofman" userId="53285062-d52a-4c88-bcdc-d767b8cc0044" providerId="ADAL" clId="{EC411A44-D838-4CBB-ADCA-16539148A74B}" dt="2020-12-11T22:11:25.645" v="5691" actId="2696"/>
        <pc:sldMkLst>
          <pc:docMk/>
          <pc:sldMk cId="4255248587" sldId="666"/>
        </pc:sldMkLst>
        <pc:spChg chg="del">
          <ac:chgData name="Jakub Hofman" userId="53285062-d52a-4c88-bcdc-d767b8cc0044" providerId="ADAL" clId="{EC411A44-D838-4CBB-ADCA-16539148A74B}" dt="2020-12-11T16:45:10.944" v="4244" actId="478"/>
          <ac:spMkLst>
            <pc:docMk/>
            <pc:sldMk cId="4255248587" sldId="666"/>
            <ac:spMk id="7" creationId="{00000000-0000-0000-0000-000000000000}"/>
          </ac:spMkLst>
        </pc:spChg>
      </pc:sldChg>
      <pc:sldChg chg="addSp delSp modSp mod delAnim chgLayout modNotesTx">
        <pc:chgData name="Jakub Hofman" userId="53285062-d52a-4c88-bcdc-d767b8cc0044" providerId="ADAL" clId="{EC411A44-D838-4CBB-ADCA-16539148A74B}" dt="2020-12-11T15:01:52.311" v="2826"/>
        <pc:sldMkLst>
          <pc:docMk/>
          <pc:sldMk cId="3997344257" sldId="667"/>
        </pc:sldMkLst>
        <pc:spChg chg="add mod ord">
          <ac:chgData name="Jakub Hofman" userId="53285062-d52a-4c88-bcdc-d767b8cc0044" providerId="ADAL" clId="{EC411A44-D838-4CBB-ADCA-16539148A74B}" dt="2020-12-11T11:50:53.126" v="2138" actId="20577"/>
          <ac:spMkLst>
            <pc:docMk/>
            <pc:sldMk cId="3997344257" sldId="667"/>
            <ac:spMk id="4" creationId="{3FC222E2-64A8-4C95-A558-06D62962029C}"/>
          </ac:spMkLst>
        </pc:spChg>
        <pc:spChg chg="mod ord">
          <ac:chgData name="Jakub Hofman" userId="53285062-d52a-4c88-bcdc-d767b8cc0044" providerId="ADAL" clId="{EC411A44-D838-4CBB-ADCA-16539148A74B}" dt="2020-12-11T15:01:52.311" v="2826"/>
          <ac:spMkLst>
            <pc:docMk/>
            <pc:sldMk cId="3997344257" sldId="667"/>
            <ac:spMk id="9" creationId="{00000000-0000-0000-0000-000000000000}"/>
          </ac:spMkLst>
        </pc:spChg>
        <pc:spChg chg="add mod">
          <ac:chgData name="Jakub Hofman" userId="53285062-d52a-4c88-bcdc-d767b8cc0044" providerId="ADAL" clId="{EC411A44-D838-4CBB-ADCA-16539148A74B}" dt="2020-12-11T11:44:40.050" v="2054" actId="1076"/>
          <ac:spMkLst>
            <pc:docMk/>
            <pc:sldMk cId="3997344257" sldId="667"/>
            <ac:spMk id="13" creationId="{077FB3C3-DB6C-48A6-9715-7D222EEBDC4E}"/>
          </ac:spMkLst>
        </pc:spChg>
        <pc:spChg chg="add mod">
          <ac:chgData name="Jakub Hofman" userId="53285062-d52a-4c88-bcdc-d767b8cc0044" providerId="ADAL" clId="{EC411A44-D838-4CBB-ADCA-16539148A74B}" dt="2020-12-11T11:52:06.082" v="2150" actId="1076"/>
          <ac:spMkLst>
            <pc:docMk/>
            <pc:sldMk cId="3997344257" sldId="667"/>
            <ac:spMk id="16" creationId="{A815B0E0-24D2-4C6F-A88A-8B5654F03E53}"/>
          </ac:spMkLst>
        </pc:spChg>
        <pc:spChg chg="del">
          <ac:chgData name="Jakub Hofman" userId="53285062-d52a-4c88-bcdc-d767b8cc0044" providerId="ADAL" clId="{EC411A44-D838-4CBB-ADCA-16539148A74B}" dt="2020-12-11T11:44:43.018" v="2055" actId="478"/>
          <ac:spMkLst>
            <pc:docMk/>
            <pc:sldMk cId="3997344257" sldId="667"/>
            <ac:spMk id="27" creationId="{00000000-0000-0000-0000-000000000000}"/>
          </ac:spMkLst>
        </pc:spChg>
        <pc:spChg chg="mod">
          <ac:chgData name="Jakub Hofman" userId="53285062-d52a-4c88-bcdc-d767b8cc0044" providerId="ADAL" clId="{EC411A44-D838-4CBB-ADCA-16539148A74B}" dt="2020-12-11T11:46:23.146" v="2086" actId="1076"/>
          <ac:spMkLst>
            <pc:docMk/>
            <pc:sldMk cId="3997344257" sldId="667"/>
            <ac:spMk id="36" creationId="{00000000-0000-0000-0000-000000000000}"/>
          </ac:spMkLst>
        </pc:spChg>
        <pc:spChg chg="del">
          <ac:chgData name="Jakub Hofman" userId="53285062-d52a-4c88-bcdc-d767b8cc0044" providerId="ADAL" clId="{EC411A44-D838-4CBB-ADCA-16539148A74B}" dt="2020-12-11T11:44:51.603" v="2056" actId="478"/>
          <ac:spMkLst>
            <pc:docMk/>
            <pc:sldMk cId="3997344257" sldId="667"/>
            <ac:spMk id="37" creationId="{00000000-0000-0000-0000-000000000000}"/>
          </ac:spMkLst>
        </pc:spChg>
        <pc:picChg chg="mod">
          <ac:chgData name="Jakub Hofman" userId="53285062-d52a-4c88-bcdc-d767b8cc0044" providerId="ADAL" clId="{EC411A44-D838-4CBB-ADCA-16539148A74B}" dt="2020-12-11T11:46:27.186" v="2088" actId="1076"/>
          <ac:picMkLst>
            <pc:docMk/>
            <pc:sldMk cId="3997344257" sldId="667"/>
            <ac:picMk id="2" creationId="{00000000-0000-0000-0000-000000000000}"/>
          </ac:picMkLst>
        </pc:picChg>
        <pc:picChg chg="mod">
          <ac:chgData name="Jakub Hofman" userId="53285062-d52a-4c88-bcdc-d767b8cc0044" providerId="ADAL" clId="{EC411A44-D838-4CBB-ADCA-16539148A74B}" dt="2020-12-11T11:50:59.322" v="2139" actId="1076"/>
          <ac:picMkLst>
            <pc:docMk/>
            <pc:sldMk cId="3997344257" sldId="667"/>
            <ac:picMk id="11" creationId="{00000000-0000-0000-0000-000000000000}"/>
          </ac:picMkLst>
        </pc:picChg>
        <pc:picChg chg="mod">
          <ac:chgData name="Jakub Hofman" userId="53285062-d52a-4c88-bcdc-d767b8cc0044" providerId="ADAL" clId="{EC411A44-D838-4CBB-ADCA-16539148A74B}" dt="2020-12-11T11:46:25.210" v="2087" actId="1076"/>
          <ac:picMkLst>
            <pc:docMk/>
            <pc:sldMk cId="3997344257" sldId="667"/>
            <ac:picMk id="25" creationId="{00000000-0000-0000-0000-000000000000}"/>
          </ac:picMkLst>
        </pc:picChg>
        <pc:picChg chg="del">
          <ac:chgData name="Jakub Hofman" userId="53285062-d52a-4c88-bcdc-d767b8cc0044" providerId="ADAL" clId="{EC411A44-D838-4CBB-ADCA-16539148A74B}" dt="2020-12-11T11:44:43.018" v="2055" actId="478"/>
          <ac:picMkLst>
            <pc:docMk/>
            <pc:sldMk cId="3997344257" sldId="667"/>
            <ac:picMk id="26" creationId="{00000000-0000-0000-0000-000000000000}"/>
          </ac:picMkLst>
        </pc:picChg>
      </pc:sldChg>
      <pc:sldChg chg="delSp modSp mod modAnim">
        <pc:chgData name="Jakub Hofman" userId="53285062-d52a-4c88-bcdc-d767b8cc0044" providerId="ADAL" clId="{EC411A44-D838-4CBB-ADCA-16539148A74B}" dt="2020-12-11T23:20:41.644" v="5819"/>
        <pc:sldMkLst>
          <pc:docMk/>
          <pc:sldMk cId="118471829" sldId="668"/>
        </pc:sldMkLst>
        <pc:spChg chg="mod">
          <ac:chgData name="Jakub Hofman" userId="53285062-d52a-4c88-bcdc-d767b8cc0044" providerId="ADAL" clId="{EC411A44-D838-4CBB-ADCA-16539148A74B}" dt="2020-12-11T11:45:09.722" v="2062" actId="1076"/>
          <ac:spMkLst>
            <pc:docMk/>
            <pc:sldMk cId="118471829" sldId="668"/>
            <ac:spMk id="3" creationId="{00000000-0000-0000-0000-000000000000}"/>
          </ac:spMkLst>
        </pc:spChg>
        <pc:spChg chg="del">
          <ac:chgData name="Jakub Hofman" userId="53285062-d52a-4c88-bcdc-d767b8cc0044" providerId="ADAL" clId="{EC411A44-D838-4CBB-ADCA-16539148A74B}" dt="2020-12-11T11:22:54.673" v="1560" actId="478"/>
          <ac:spMkLst>
            <pc:docMk/>
            <pc:sldMk cId="118471829" sldId="668"/>
            <ac:spMk id="4" creationId="{E0DB0CEF-9881-49FF-954B-15FFC7C7D0B0}"/>
          </ac:spMkLst>
        </pc:spChg>
        <pc:spChg chg="mod">
          <ac:chgData name="Jakub Hofman" userId="53285062-d52a-4c88-bcdc-d767b8cc0044" providerId="ADAL" clId="{EC411A44-D838-4CBB-ADCA-16539148A74B}" dt="2020-12-11T11:43:04.808" v="2018"/>
          <ac:spMkLst>
            <pc:docMk/>
            <pc:sldMk cId="118471829" sldId="668"/>
            <ac:spMk id="9" creationId="{00000000-0000-0000-0000-000000000000}"/>
          </ac:spMkLst>
        </pc:spChg>
        <pc:picChg chg="mod ord">
          <ac:chgData name="Jakub Hofman" userId="53285062-d52a-4c88-bcdc-d767b8cc0044" providerId="ADAL" clId="{EC411A44-D838-4CBB-ADCA-16539148A74B}" dt="2020-12-11T11:45:31.545" v="2069" actId="166"/>
          <ac:picMkLst>
            <pc:docMk/>
            <pc:sldMk cId="118471829" sldId="668"/>
            <ac:picMk id="2" creationId="{00000000-0000-0000-0000-000000000000}"/>
          </ac:picMkLst>
        </pc:picChg>
        <pc:picChg chg="mod ord">
          <ac:chgData name="Jakub Hofman" userId="53285062-d52a-4c88-bcdc-d767b8cc0044" providerId="ADAL" clId="{EC411A44-D838-4CBB-ADCA-16539148A74B}" dt="2020-12-11T11:45:31.545" v="2069" actId="166"/>
          <ac:picMkLst>
            <pc:docMk/>
            <pc:sldMk cId="118471829" sldId="668"/>
            <ac:picMk id="25" creationId="{00000000-0000-0000-0000-000000000000}"/>
          </ac:picMkLst>
        </pc:picChg>
        <pc:picChg chg="mod">
          <ac:chgData name="Jakub Hofman" userId="53285062-d52a-4c88-bcdc-d767b8cc0044" providerId="ADAL" clId="{EC411A44-D838-4CBB-ADCA-16539148A74B}" dt="2020-12-11T11:45:11.930" v="2063" actId="1076"/>
          <ac:picMkLst>
            <pc:docMk/>
            <pc:sldMk cId="118471829" sldId="668"/>
            <ac:picMk id="34" creationId="{00000000-0000-0000-0000-000000000000}"/>
          </ac:picMkLst>
        </pc:picChg>
      </pc:sldChg>
      <pc:sldChg chg="del">
        <pc:chgData name="Jakub Hofman" userId="53285062-d52a-4c88-bcdc-d767b8cc0044" providerId="ADAL" clId="{EC411A44-D838-4CBB-ADCA-16539148A74B}" dt="2020-12-11T12:07:18.301" v="2459" actId="47"/>
        <pc:sldMkLst>
          <pc:docMk/>
          <pc:sldMk cId="0" sldId="670"/>
        </pc:sldMkLst>
      </pc:sldChg>
      <pc:sldChg chg="del">
        <pc:chgData name="Jakub Hofman" userId="53285062-d52a-4c88-bcdc-d767b8cc0044" providerId="ADAL" clId="{EC411A44-D838-4CBB-ADCA-16539148A74B}" dt="2020-12-11T12:07:18.301" v="2459" actId="47"/>
        <pc:sldMkLst>
          <pc:docMk/>
          <pc:sldMk cId="0" sldId="672"/>
        </pc:sldMkLst>
      </pc:sldChg>
      <pc:sldChg chg="del">
        <pc:chgData name="Jakub Hofman" userId="53285062-d52a-4c88-bcdc-d767b8cc0044" providerId="ADAL" clId="{EC411A44-D838-4CBB-ADCA-16539148A74B}" dt="2020-12-11T12:07:18.301" v="2459" actId="47"/>
        <pc:sldMkLst>
          <pc:docMk/>
          <pc:sldMk cId="0" sldId="674"/>
        </pc:sldMkLst>
      </pc:sldChg>
      <pc:sldChg chg="del">
        <pc:chgData name="Jakub Hofman" userId="53285062-d52a-4c88-bcdc-d767b8cc0044" providerId="ADAL" clId="{EC411A44-D838-4CBB-ADCA-16539148A74B}" dt="2020-12-11T12:07:18.301" v="2459" actId="47"/>
        <pc:sldMkLst>
          <pc:docMk/>
          <pc:sldMk cId="0" sldId="675"/>
        </pc:sldMkLst>
      </pc:sldChg>
      <pc:sldChg chg="del">
        <pc:chgData name="Jakub Hofman" userId="53285062-d52a-4c88-bcdc-d767b8cc0044" providerId="ADAL" clId="{EC411A44-D838-4CBB-ADCA-16539148A74B}" dt="2020-12-11T12:07:18.301" v="2459" actId="47"/>
        <pc:sldMkLst>
          <pc:docMk/>
          <pc:sldMk cId="0" sldId="676"/>
        </pc:sldMkLst>
      </pc:sldChg>
      <pc:sldChg chg="del">
        <pc:chgData name="Jakub Hofman" userId="53285062-d52a-4c88-bcdc-d767b8cc0044" providerId="ADAL" clId="{EC411A44-D838-4CBB-ADCA-16539148A74B}" dt="2020-12-11T12:07:18.301" v="2459" actId="47"/>
        <pc:sldMkLst>
          <pc:docMk/>
          <pc:sldMk cId="0" sldId="677"/>
        </pc:sldMkLst>
      </pc:sldChg>
      <pc:sldChg chg="del">
        <pc:chgData name="Jakub Hofman" userId="53285062-d52a-4c88-bcdc-d767b8cc0044" providerId="ADAL" clId="{EC411A44-D838-4CBB-ADCA-16539148A74B}" dt="2020-12-11T12:11:33.384" v="2471" actId="47"/>
        <pc:sldMkLst>
          <pc:docMk/>
          <pc:sldMk cId="2463023280" sldId="678"/>
        </pc:sldMkLst>
      </pc:sldChg>
      <pc:sldChg chg="del">
        <pc:chgData name="Jakub Hofman" userId="53285062-d52a-4c88-bcdc-d767b8cc0044" providerId="ADAL" clId="{EC411A44-D838-4CBB-ADCA-16539148A74B}" dt="2020-12-11T12:11:33.384" v="2471" actId="47"/>
        <pc:sldMkLst>
          <pc:docMk/>
          <pc:sldMk cId="3021184467" sldId="684"/>
        </pc:sldMkLst>
      </pc:sldChg>
      <pc:sldChg chg="del">
        <pc:chgData name="Jakub Hofman" userId="53285062-d52a-4c88-bcdc-d767b8cc0044" providerId="ADAL" clId="{EC411A44-D838-4CBB-ADCA-16539148A74B}" dt="2020-12-11T12:11:33.384" v="2471" actId="47"/>
        <pc:sldMkLst>
          <pc:docMk/>
          <pc:sldMk cId="50410575" sldId="688"/>
        </pc:sldMkLst>
      </pc:sldChg>
      <pc:sldChg chg="del">
        <pc:chgData name="Jakub Hofman" userId="53285062-d52a-4c88-bcdc-d767b8cc0044" providerId="ADAL" clId="{EC411A44-D838-4CBB-ADCA-16539148A74B}" dt="2020-12-11T12:11:33.384" v="2471" actId="47"/>
        <pc:sldMkLst>
          <pc:docMk/>
          <pc:sldMk cId="162787962" sldId="689"/>
        </pc:sldMkLst>
      </pc:sldChg>
      <pc:sldChg chg="del">
        <pc:chgData name="Jakub Hofman" userId="53285062-d52a-4c88-bcdc-d767b8cc0044" providerId="ADAL" clId="{EC411A44-D838-4CBB-ADCA-16539148A74B}" dt="2020-12-11T12:11:33.384" v="2471" actId="47"/>
        <pc:sldMkLst>
          <pc:docMk/>
          <pc:sldMk cId="732860269" sldId="692"/>
        </pc:sldMkLst>
      </pc:sldChg>
      <pc:sldChg chg="del">
        <pc:chgData name="Jakub Hofman" userId="53285062-d52a-4c88-bcdc-d767b8cc0044" providerId="ADAL" clId="{EC411A44-D838-4CBB-ADCA-16539148A74B}" dt="2020-12-11T12:11:33.384" v="2471" actId="47"/>
        <pc:sldMkLst>
          <pc:docMk/>
          <pc:sldMk cId="2681562844" sldId="693"/>
        </pc:sldMkLst>
      </pc:sldChg>
      <pc:sldChg chg="del">
        <pc:chgData name="Jakub Hofman" userId="53285062-d52a-4c88-bcdc-d767b8cc0044" providerId="ADAL" clId="{EC411A44-D838-4CBB-ADCA-16539148A74B}" dt="2020-12-11T12:07:18.301" v="2459" actId="47"/>
        <pc:sldMkLst>
          <pc:docMk/>
          <pc:sldMk cId="595098" sldId="697"/>
        </pc:sldMkLst>
      </pc:sldChg>
      <pc:sldChg chg="del">
        <pc:chgData name="Jakub Hofman" userId="53285062-d52a-4c88-bcdc-d767b8cc0044" providerId="ADAL" clId="{EC411A44-D838-4CBB-ADCA-16539148A74B}" dt="2020-12-11T12:07:18.301" v="2459" actId="47"/>
        <pc:sldMkLst>
          <pc:docMk/>
          <pc:sldMk cId="577012784" sldId="698"/>
        </pc:sldMkLst>
      </pc:sldChg>
      <pc:sldChg chg="del">
        <pc:chgData name="Jakub Hofman" userId="53285062-d52a-4c88-bcdc-d767b8cc0044" providerId="ADAL" clId="{EC411A44-D838-4CBB-ADCA-16539148A74B}" dt="2020-12-11T12:07:18.301" v="2459" actId="47"/>
        <pc:sldMkLst>
          <pc:docMk/>
          <pc:sldMk cId="2801573852" sldId="699"/>
        </pc:sldMkLst>
      </pc:sldChg>
      <pc:sldChg chg="del">
        <pc:chgData name="Jakub Hofman" userId="53285062-d52a-4c88-bcdc-d767b8cc0044" providerId="ADAL" clId="{EC411A44-D838-4CBB-ADCA-16539148A74B}" dt="2020-12-11T12:07:18.301" v="2459" actId="47"/>
        <pc:sldMkLst>
          <pc:docMk/>
          <pc:sldMk cId="4247725628" sldId="700"/>
        </pc:sldMkLst>
      </pc:sldChg>
      <pc:sldChg chg="del">
        <pc:chgData name="Jakub Hofman" userId="53285062-d52a-4c88-bcdc-d767b8cc0044" providerId="ADAL" clId="{EC411A44-D838-4CBB-ADCA-16539148A74B}" dt="2020-12-11T12:11:33.384" v="2471" actId="47"/>
        <pc:sldMkLst>
          <pc:docMk/>
          <pc:sldMk cId="1012509486" sldId="702"/>
        </pc:sldMkLst>
      </pc:sldChg>
      <pc:sldChg chg="del">
        <pc:chgData name="Jakub Hofman" userId="53285062-d52a-4c88-bcdc-d767b8cc0044" providerId="ADAL" clId="{EC411A44-D838-4CBB-ADCA-16539148A74B}" dt="2020-12-11T12:07:18.301" v="2459" actId="47"/>
        <pc:sldMkLst>
          <pc:docMk/>
          <pc:sldMk cId="0" sldId="704"/>
        </pc:sldMkLst>
      </pc:sldChg>
      <pc:sldChg chg="del">
        <pc:chgData name="Jakub Hofman" userId="53285062-d52a-4c88-bcdc-d767b8cc0044" providerId="ADAL" clId="{EC411A44-D838-4CBB-ADCA-16539148A74B}" dt="2020-12-11T12:11:33.384" v="2471" actId="47"/>
        <pc:sldMkLst>
          <pc:docMk/>
          <pc:sldMk cId="2867005071" sldId="705"/>
        </pc:sldMkLst>
      </pc:sldChg>
      <pc:sldChg chg="del">
        <pc:chgData name="Jakub Hofman" userId="53285062-d52a-4c88-bcdc-d767b8cc0044" providerId="ADAL" clId="{EC411A44-D838-4CBB-ADCA-16539148A74B}" dt="2020-12-11T12:11:33.384" v="2471" actId="47"/>
        <pc:sldMkLst>
          <pc:docMk/>
          <pc:sldMk cId="834522728" sldId="714"/>
        </pc:sldMkLst>
      </pc:sldChg>
      <pc:sldChg chg="del">
        <pc:chgData name="Jakub Hofman" userId="53285062-d52a-4c88-bcdc-d767b8cc0044" providerId="ADAL" clId="{EC411A44-D838-4CBB-ADCA-16539148A74B}" dt="2020-12-11T12:11:33.384" v="2471" actId="47"/>
        <pc:sldMkLst>
          <pc:docMk/>
          <pc:sldMk cId="2132653786" sldId="715"/>
        </pc:sldMkLst>
      </pc:sldChg>
      <pc:sldChg chg="del">
        <pc:chgData name="Jakub Hofman" userId="53285062-d52a-4c88-bcdc-d767b8cc0044" providerId="ADAL" clId="{EC411A44-D838-4CBB-ADCA-16539148A74B}" dt="2020-12-11T12:11:33.384" v="2471" actId="47"/>
        <pc:sldMkLst>
          <pc:docMk/>
          <pc:sldMk cId="2876740753" sldId="720"/>
        </pc:sldMkLst>
      </pc:sldChg>
      <pc:sldChg chg="del">
        <pc:chgData name="Jakub Hofman" userId="53285062-d52a-4c88-bcdc-d767b8cc0044" providerId="ADAL" clId="{EC411A44-D838-4CBB-ADCA-16539148A74B}" dt="2020-12-11T12:11:33.384" v="2471" actId="47"/>
        <pc:sldMkLst>
          <pc:docMk/>
          <pc:sldMk cId="625347108" sldId="725"/>
        </pc:sldMkLst>
      </pc:sldChg>
      <pc:sldChg chg="del">
        <pc:chgData name="Jakub Hofman" userId="53285062-d52a-4c88-bcdc-d767b8cc0044" providerId="ADAL" clId="{EC411A44-D838-4CBB-ADCA-16539148A74B}" dt="2020-12-11T12:17:58.483" v="2546" actId="2696"/>
        <pc:sldMkLst>
          <pc:docMk/>
          <pc:sldMk cId="2425465680" sldId="727"/>
        </pc:sldMkLst>
      </pc:sldChg>
      <pc:sldChg chg="add del">
        <pc:chgData name="Jakub Hofman" userId="53285062-d52a-4c88-bcdc-d767b8cc0044" providerId="ADAL" clId="{EC411A44-D838-4CBB-ADCA-16539148A74B}" dt="2020-12-11T19:30:24.040" v="5382" actId="47"/>
        <pc:sldMkLst>
          <pc:docMk/>
          <pc:sldMk cId="3723535306" sldId="727"/>
        </pc:sldMkLst>
      </pc:sldChg>
      <pc:sldChg chg="del">
        <pc:chgData name="Jakub Hofman" userId="53285062-d52a-4c88-bcdc-d767b8cc0044" providerId="ADAL" clId="{EC411A44-D838-4CBB-ADCA-16539148A74B}" dt="2020-12-11T12:11:33.384" v="2471" actId="47"/>
        <pc:sldMkLst>
          <pc:docMk/>
          <pc:sldMk cId="657229564" sldId="729"/>
        </pc:sldMkLst>
      </pc:sldChg>
      <pc:sldChg chg="del">
        <pc:chgData name="Jakub Hofman" userId="53285062-d52a-4c88-bcdc-d767b8cc0044" providerId="ADAL" clId="{EC411A44-D838-4CBB-ADCA-16539148A74B}" dt="2020-12-11T12:11:33.384" v="2471" actId="47"/>
        <pc:sldMkLst>
          <pc:docMk/>
          <pc:sldMk cId="4074344792" sldId="740"/>
        </pc:sldMkLst>
      </pc:sldChg>
      <pc:sldChg chg="del">
        <pc:chgData name="Jakub Hofman" userId="53285062-d52a-4c88-bcdc-d767b8cc0044" providerId="ADAL" clId="{EC411A44-D838-4CBB-ADCA-16539148A74B}" dt="2020-12-11T12:11:33.384" v="2471" actId="47"/>
        <pc:sldMkLst>
          <pc:docMk/>
          <pc:sldMk cId="1776519476" sldId="752"/>
        </pc:sldMkLst>
      </pc:sldChg>
      <pc:sldChg chg="del">
        <pc:chgData name="Jakub Hofman" userId="53285062-d52a-4c88-bcdc-d767b8cc0044" providerId="ADAL" clId="{EC411A44-D838-4CBB-ADCA-16539148A74B}" dt="2020-12-11T12:11:33.384" v="2471" actId="47"/>
        <pc:sldMkLst>
          <pc:docMk/>
          <pc:sldMk cId="1114682891" sldId="757"/>
        </pc:sldMkLst>
      </pc:sldChg>
      <pc:sldChg chg="del">
        <pc:chgData name="Jakub Hofman" userId="53285062-d52a-4c88-bcdc-d767b8cc0044" providerId="ADAL" clId="{EC411A44-D838-4CBB-ADCA-16539148A74B}" dt="2020-12-11T12:13:00.543" v="2495" actId="47"/>
        <pc:sldMkLst>
          <pc:docMk/>
          <pc:sldMk cId="3797066513" sldId="758"/>
        </pc:sldMkLst>
      </pc:sldChg>
      <pc:sldChg chg="del">
        <pc:chgData name="Jakub Hofman" userId="53285062-d52a-4c88-bcdc-d767b8cc0044" providerId="ADAL" clId="{EC411A44-D838-4CBB-ADCA-16539148A74B}" dt="2020-12-11T12:12:04.203" v="2475" actId="47"/>
        <pc:sldMkLst>
          <pc:docMk/>
          <pc:sldMk cId="3982008367" sldId="761"/>
        </pc:sldMkLst>
      </pc:sldChg>
      <pc:sldChg chg="del">
        <pc:chgData name="Jakub Hofman" userId="53285062-d52a-4c88-bcdc-d767b8cc0044" providerId="ADAL" clId="{EC411A44-D838-4CBB-ADCA-16539148A74B}" dt="2020-12-11T12:11:33.384" v="2471" actId="47"/>
        <pc:sldMkLst>
          <pc:docMk/>
          <pc:sldMk cId="1693974994" sldId="762"/>
        </pc:sldMkLst>
      </pc:sldChg>
      <pc:sldChg chg="del">
        <pc:chgData name="Jakub Hofman" userId="53285062-d52a-4c88-bcdc-d767b8cc0044" providerId="ADAL" clId="{EC411A44-D838-4CBB-ADCA-16539148A74B}" dt="2020-12-11T12:11:33.384" v="2471" actId="47"/>
        <pc:sldMkLst>
          <pc:docMk/>
          <pc:sldMk cId="3941197737" sldId="768"/>
        </pc:sldMkLst>
      </pc:sldChg>
      <pc:sldChg chg="del">
        <pc:chgData name="Jakub Hofman" userId="53285062-d52a-4c88-bcdc-d767b8cc0044" providerId="ADAL" clId="{EC411A44-D838-4CBB-ADCA-16539148A74B}" dt="2020-12-11T12:11:33.384" v="2471" actId="47"/>
        <pc:sldMkLst>
          <pc:docMk/>
          <pc:sldMk cId="3887339220" sldId="769"/>
        </pc:sldMkLst>
      </pc:sldChg>
      <pc:sldChg chg="del">
        <pc:chgData name="Jakub Hofman" userId="53285062-d52a-4c88-bcdc-d767b8cc0044" providerId="ADAL" clId="{EC411A44-D838-4CBB-ADCA-16539148A74B}" dt="2020-12-11T12:11:33.384" v="2471" actId="47"/>
        <pc:sldMkLst>
          <pc:docMk/>
          <pc:sldMk cId="957584861" sldId="770"/>
        </pc:sldMkLst>
      </pc:sldChg>
      <pc:sldChg chg="del">
        <pc:chgData name="Jakub Hofman" userId="53285062-d52a-4c88-bcdc-d767b8cc0044" providerId="ADAL" clId="{EC411A44-D838-4CBB-ADCA-16539148A74B}" dt="2020-12-11T12:11:33.384" v="2471" actId="47"/>
        <pc:sldMkLst>
          <pc:docMk/>
          <pc:sldMk cId="703922976" sldId="771"/>
        </pc:sldMkLst>
      </pc:sldChg>
      <pc:sldChg chg="del">
        <pc:chgData name="Jakub Hofman" userId="53285062-d52a-4c88-bcdc-d767b8cc0044" providerId="ADAL" clId="{EC411A44-D838-4CBB-ADCA-16539148A74B}" dt="2020-12-11T12:11:33.384" v="2471" actId="47"/>
        <pc:sldMkLst>
          <pc:docMk/>
          <pc:sldMk cId="675646851" sldId="772"/>
        </pc:sldMkLst>
      </pc:sldChg>
      <pc:sldChg chg="del">
        <pc:chgData name="Jakub Hofman" userId="53285062-d52a-4c88-bcdc-d767b8cc0044" providerId="ADAL" clId="{EC411A44-D838-4CBB-ADCA-16539148A74B}" dt="2020-12-11T12:11:33.384" v="2471" actId="47"/>
        <pc:sldMkLst>
          <pc:docMk/>
          <pc:sldMk cId="2071229190" sldId="773"/>
        </pc:sldMkLst>
      </pc:sldChg>
      <pc:sldChg chg="del">
        <pc:chgData name="Jakub Hofman" userId="53285062-d52a-4c88-bcdc-d767b8cc0044" providerId="ADAL" clId="{EC411A44-D838-4CBB-ADCA-16539148A74B}" dt="2020-12-11T12:12:59.612" v="2494" actId="47"/>
        <pc:sldMkLst>
          <pc:docMk/>
          <pc:sldMk cId="2578101034" sldId="774"/>
        </pc:sldMkLst>
      </pc:sldChg>
      <pc:sldChg chg="del">
        <pc:chgData name="Jakub Hofman" userId="53285062-d52a-4c88-bcdc-d767b8cc0044" providerId="ADAL" clId="{EC411A44-D838-4CBB-ADCA-16539148A74B}" dt="2020-12-11T12:11:33.384" v="2471" actId="47"/>
        <pc:sldMkLst>
          <pc:docMk/>
          <pc:sldMk cId="321795070" sldId="776"/>
        </pc:sldMkLst>
      </pc:sldChg>
      <pc:sldChg chg="del">
        <pc:chgData name="Jakub Hofman" userId="53285062-d52a-4c88-bcdc-d767b8cc0044" providerId="ADAL" clId="{EC411A44-D838-4CBB-ADCA-16539148A74B}" dt="2020-12-11T12:11:33.384" v="2471" actId="47"/>
        <pc:sldMkLst>
          <pc:docMk/>
          <pc:sldMk cId="3948095130" sldId="777"/>
        </pc:sldMkLst>
      </pc:sldChg>
      <pc:sldChg chg="del">
        <pc:chgData name="Jakub Hofman" userId="53285062-d52a-4c88-bcdc-d767b8cc0044" providerId="ADAL" clId="{EC411A44-D838-4CBB-ADCA-16539148A74B}" dt="2020-12-11T12:11:33.384" v="2471" actId="47"/>
        <pc:sldMkLst>
          <pc:docMk/>
          <pc:sldMk cId="1761066583" sldId="778"/>
        </pc:sldMkLst>
      </pc:sldChg>
      <pc:sldChg chg="del">
        <pc:chgData name="Jakub Hofman" userId="53285062-d52a-4c88-bcdc-d767b8cc0044" providerId="ADAL" clId="{EC411A44-D838-4CBB-ADCA-16539148A74B}" dt="2020-12-11T12:11:33.384" v="2471" actId="47"/>
        <pc:sldMkLst>
          <pc:docMk/>
          <pc:sldMk cId="2251473746" sldId="779"/>
        </pc:sldMkLst>
      </pc:sldChg>
      <pc:sldChg chg="del">
        <pc:chgData name="Jakub Hofman" userId="53285062-d52a-4c88-bcdc-d767b8cc0044" providerId="ADAL" clId="{EC411A44-D838-4CBB-ADCA-16539148A74B}" dt="2020-12-11T12:11:33.384" v="2471" actId="47"/>
        <pc:sldMkLst>
          <pc:docMk/>
          <pc:sldMk cId="2871154126" sldId="780"/>
        </pc:sldMkLst>
      </pc:sldChg>
      <pc:sldChg chg="del">
        <pc:chgData name="Jakub Hofman" userId="53285062-d52a-4c88-bcdc-d767b8cc0044" providerId="ADAL" clId="{EC411A44-D838-4CBB-ADCA-16539148A74B}" dt="2020-12-11T12:11:33.384" v="2471" actId="47"/>
        <pc:sldMkLst>
          <pc:docMk/>
          <pc:sldMk cId="3720186856" sldId="781"/>
        </pc:sldMkLst>
      </pc:sldChg>
      <pc:sldChg chg="del">
        <pc:chgData name="Jakub Hofman" userId="53285062-d52a-4c88-bcdc-d767b8cc0044" providerId="ADAL" clId="{EC411A44-D838-4CBB-ADCA-16539148A74B}" dt="2020-12-11T12:11:33.384" v="2471" actId="47"/>
        <pc:sldMkLst>
          <pc:docMk/>
          <pc:sldMk cId="567017090" sldId="784"/>
        </pc:sldMkLst>
      </pc:sldChg>
      <pc:sldChg chg="del">
        <pc:chgData name="Jakub Hofman" userId="53285062-d52a-4c88-bcdc-d767b8cc0044" providerId="ADAL" clId="{EC411A44-D838-4CBB-ADCA-16539148A74B}" dt="2020-12-11T12:11:33.384" v="2471" actId="47"/>
        <pc:sldMkLst>
          <pc:docMk/>
          <pc:sldMk cId="1822909480" sldId="788"/>
        </pc:sldMkLst>
      </pc:sldChg>
      <pc:sldChg chg="del">
        <pc:chgData name="Jakub Hofman" userId="53285062-d52a-4c88-bcdc-d767b8cc0044" providerId="ADAL" clId="{EC411A44-D838-4CBB-ADCA-16539148A74B}" dt="2020-12-11T12:17:14.969" v="2527" actId="2696"/>
        <pc:sldMkLst>
          <pc:docMk/>
          <pc:sldMk cId="1688632014" sldId="789"/>
        </pc:sldMkLst>
      </pc:sldChg>
      <pc:sldChg chg="addSp delSp modSp add mod ord modAnim modNotesTx">
        <pc:chgData name="Jakub Hofman" userId="53285062-d52a-4c88-bcdc-d767b8cc0044" providerId="ADAL" clId="{EC411A44-D838-4CBB-ADCA-16539148A74B}" dt="2020-12-17T21:05:39.038" v="6176" actId="14100"/>
        <pc:sldMkLst>
          <pc:docMk/>
          <pc:sldMk cId="2222334261" sldId="789"/>
        </pc:sldMkLst>
        <pc:spChg chg="del mod">
          <ac:chgData name="Jakub Hofman" userId="53285062-d52a-4c88-bcdc-d767b8cc0044" providerId="ADAL" clId="{EC411A44-D838-4CBB-ADCA-16539148A74B}" dt="2020-12-17T20:59:14.686" v="6161" actId="478"/>
          <ac:spMkLst>
            <pc:docMk/>
            <pc:sldMk cId="2222334261" sldId="789"/>
            <ac:spMk id="4" creationId="{00000000-0000-0000-0000-000000000000}"/>
          </ac:spMkLst>
        </pc:spChg>
        <pc:spChg chg="add mod">
          <ac:chgData name="Jakub Hofman" userId="53285062-d52a-4c88-bcdc-d767b8cc0044" providerId="ADAL" clId="{EC411A44-D838-4CBB-ADCA-16539148A74B}" dt="2020-12-17T20:59:40.990" v="6165" actId="14100"/>
          <ac:spMkLst>
            <pc:docMk/>
            <pc:sldMk cId="2222334261" sldId="789"/>
            <ac:spMk id="6" creationId="{97BC3C63-77EE-4733-98C2-6B53F214D77A}"/>
          </ac:spMkLst>
        </pc:spChg>
        <pc:spChg chg="add del mod">
          <ac:chgData name="Jakub Hofman" userId="53285062-d52a-4c88-bcdc-d767b8cc0044" providerId="ADAL" clId="{EC411A44-D838-4CBB-ADCA-16539148A74B}" dt="2020-12-11T23:16:47.312" v="5814"/>
          <ac:spMkLst>
            <pc:docMk/>
            <pc:sldMk cId="2222334261" sldId="789"/>
            <ac:spMk id="7" creationId="{FB4C8A02-C60E-40D6-AD2C-22BA66381383}"/>
          </ac:spMkLst>
        </pc:spChg>
        <pc:spChg chg="add mod">
          <ac:chgData name="Jakub Hofman" userId="53285062-d52a-4c88-bcdc-d767b8cc0044" providerId="ADAL" clId="{EC411A44-D838-4CBB-ADCA-16539148A74B}" dt="2020-12-17T21:05:39.038" v="6176" actId="14100"/>
          <ac:spMkLst>
            <pc:docMk/>
            <pc:sldMk cId="2222334261" sldId="789"/>
            <ac:spMk id="8" creationId="{86D332FB-9D06-43C1-BCBD-2A83F849B9F0}"/>
          </ac:spMkLst>
        </pc:spChg>
        <pc:spChg chg="mod">
          <ac:chgData name="Jakub Hofman" userId="53285062-d52a-4c88-bcdc-d767b8cc0044" providerId="ADAL" clId="{EC411A44-D838-4CBB-ADCA-16539148A74B}" dt="2020-12-11T23:16:56.809" v="5815"/>
          <ac:spMkLst>
            <pc:docMk/>
            <pc:sldMk cId="2222334261" sldId="789"/>
            <ac:spMk id="872450" creationId="{00000000-0000-0000-0000-000000000000}"/>
          </ac:spMkLst>
        </pc:spChg>
        <pc:spChg chg="mod">
          <ac:chgData name="Jakub Hofman" userId="53285062-d52a-4c88-bcdc-d767b8cc0044" providerId="ADAL" clId="{EC411A44-D838-4CBB-ADCA-16539148A74B}" dt="2020-12-17T20:59:10.822" v="6160" actId="6549"/>
          <ac:spMkLst>
            <pc:docMk/>
            <pc:sldMk cId="2222334261" sldId="789"/>
            <ac:spMk id="872451" creationId="{00000000-0000-0000-0000-000000000000}"/>
          </ac:spMkLst>
        </pc:spChg>
        <pc:picChg chg="del">
          <ac:chgData name="Jakub Hofman" userId="53285062-d52a-4c88-bcdc-d767b8cc0044" providerId="ADAL" clId="{EC411A44-D838-4CBB-ADCA-16539148A74B}" dt="2020-12-11T23:16:58.868" v="5816" actId="478"/>
          <ac:picMkLst>
            <pc:docMk/>
            <pc:sldMk cId="2222334261" sldId="789"/>
            <ac:picMk id="5" creationId="{00000000-0000-0000-0000-000000000000}"/>
          </ac:picMkLst>
        </pc:picChg>
      </pc:sldChg>
      <pc:sldChg chg="add del">
        <pc:chgData name="Jakub Hofman" userId="53285062-d52a-4c88-bcdc-d767b8cc0044" providerId="ADAL" clId="{EC411A44-D838-4CBB-ADCA-16539148A74B}" dt="2020-12-11T16:41:49.566" v="4171" actId="2696"/>
        <pc:sldMkLst>
          <pc:docMk/>
          <pc:sldMk cId="3050767598" sldId="789"/>
        </pc:sldMkLst>
      </pc:sldChg>
      <pc:sldChg chg="add del">
        <pc:chgData name="Jakub Hofman" userId="53285062-d52a-4c88-bcdc-d767b8cc0044" providerId="ADAL" clId="{EC411A44-D838-4CBB-ADCA-16539148A74B}" dt="2020-12-11T16:41:49.566" v="4171" actId="2696"/>
        <pc:sldMkLst>
          <pc:docMk/>
          <pc:sldMk cId="866371826" sldId="790"/>
        </pc:sldMkLst>
      </pc:sldChg>
      <pc:sldChg chg="delSp modSp add mod modAnim modNotesTx">
        <pc:chgData name="Jakub Hofman" userId="53285062-d52a-4c88-bcdc-d767b8cc0044" providerId="ADAL" clId="{EC411A44-D838-4CBB-ADCA-16539148A74B}" dt="2020-12-11T23:23:34.637" v="5845"/>
        <pc:sldMkLst>
          <pc:docMk/>
          <pc:sldMk cId="1728962602" sldId="790"/>
        </pc:sldMkLst>
        <pc:spChg chg="mod">
          <ac:chgData name="Jakub Hofman" userId="53285062-d52a-4c88-bcdc-d767b8cc0044" providerId="ADAL" clId="{EC411A44-D838-4CBB-ADCA-16539148A74B}" dt="2020-12-11T19:16:15.144" v="5225"/>
          <ac:spMkLst>
            <pc:docMk/>
            <pc:sldMk cId="1728962602" sldId="790"/>
            <ac:spMk id="874498" creationId="{00000000-0000-0000-0000-000000000000}"/>
          </ac:spMkLst>
        </pc:spChg>
        <pc:spChg chg="mod">
          <ac:chgData name="Jakub Hofman" userId="53285062-d52a-4c88-bcdc-d767b8cc0044" providerId="ADAL" clId="{EC411A44-D838-4CBB-ADCA-16539148A74B}" dt="2020-12-11T19:22:47.278" v="5315" actId="6549"/>
          <ac:spMkLst>
            <pc:docMk/>
            <pc:sldMk cId="1728962602" sldId="790"/>
            <ac:spMk id="874499" creationId="{00000000-0000-0000-0000-000000000000}"/>
          </ac:spMkLst>
        </pc:spChg>
        <pc:picChg chg="del">
          <ac:chgData name="Jakub Hofman" userId="53285062-d52a-4c88-bcdc-d767b8cc0044" providerId="ADAL" clId="{EC411A44-D838-4CBB-ADCA-16539148A74B}" dt="2020-12-11T19:16:07.978" v="5224" actId="478"/>
          <ac:picMkLst>
            <pc:docMk/>
            <pc:sldMk cId="1728962602" sldId="790"/>
            <ac:picMk id="4" creationId="{00000000-0000-0000-0000-000000000000}"/>
          </ac:picMkLst>
        </pc:picChg>
      </pc:sldChg>
      <pc:sldChg chg="del">
        <pc:chgData name="Jakub Hofman" userId="53285062-d52a-4c88-bcdc-d767b8cc0044" providerId="ADAL" clId="{EC411A44-D838-4CBB-ADCA-16539148A74B}" dt="2020-12-11T12:17:14.969" v="2527" actId="2696"/>
        <pc:sldMkLst>
          <pc:docMk/>
          <pc:sldMk cId="3569402741" sldId="790"/>
        </pc:sldMkLst>
      </pc:sldChg>
      <pc:sldChg chg="add">
        <pc:chgData name="Jakub Hofman" userId="53285062-d52a-4c88-bcdc-d767b8cc0044" providerId="ADAL" clId="{EC411A44-D838-4CBB-ADCA-16539148A74B}" dt="2020-12-11T16:41:58.655" v="4172"/>
        <pc:sldMkLst>
          <pc:docMk/>
          <pc:sldMk cId="951697720" sldId="791"/>
        </pc:sldMkLst>
      </pc:sldChg>
      <pc:sldChg chg="add del">
        <pc:chgData name="Jakub Hofman" userId="53285062-d52a-4c88-bcdc-d767b8cc0044" providerId="ADAL" clId="{EC411A44-D838-4CBB-ADCA-16539148A74B}" dt="2020-12-11T16:41:49.566" v="4171" actId="2696"/>
        <pc:sldMkLst>
          <pc:docMk/>
          <pc:sldMk cId="2075869468" sldId="791"/>
        </pc:sldMkLst>
      </pc:sldChg>
      <pc:sldChg chg="del">
        <pc:chgData name="Jakub Hofman" userId="53285062-d52a-4c88-bcdc-d767b8cc0044" providerId="ADAL" clId="{EC411A44-D838-4CBB-ADCA-16539148A74B}" dt="2020-12-11T12:17:14.969" v="2527" actId="2696"/>
        <pc:sldMkLst>
          <pc:docMk/>
          <pc:sldMk cId="4085037465" sldId="791"/>
        </pc:sldMkLst>
      </pc:sldChg>
      <pc:sldChg chg="del">
        <pc:chgData name="Jakub Hofman" userId="53285062-d52a-4c88-bcdc-d767b8cc0044" providerId="ADAL" clId="{EC411A44-D838-4CBB-ADCA-16539148A74B}" dt="2020-12-11T12:17:14.969" v="2527" actId="2696"/>
        <pc:sldMkLst>
          <pc:docMk/>
          <pc:sldMk cId="1778027595" sldId="792"/>
        </pc:sldMkLst>
      </pc:sldChg>
      <pc:sldChg chg="add del">
        <pc:chgData name="Jakub Hofman" userId="53285062-d52a-4c88-bcdc-d767b8cc0044" providerId="ADAL" clId="{EC411A44-D838-4CBB-ADCA-16539148A74B}" dt="2020-12-11T16:41:49.566" v="4171" actId="2696"/>
        <pc:sldMkLst>
          <pc:docMk/>
          <pc:sldMk cId="1860623452" sldId="792"/>
        </pc:sldMkLst>
      </pc:sldChg>
      <pc:sldChg chg="addSp delSp modSp add mod">
        <pc:chgData name="Jakub Hofman" userId="53285062-d52a-4c88-bcdc-d767b8cc0044" providerId="ADAL" clId="{EC411A44-D838-4CBB-ADCA-16539148A74B}" dt="2020-12-11T19:24:32.503" v="5336" actId="21"/>
        <pc:sldMkLst>
          <pc:docMk/>
          <pc:sldMk cId="1914248161" sldId="792"/>
        </pc:sldMkLst>
        <pc:spChg chg="del">
          <ac:chgData name="Jakub Hofman" userId="53285062-d52a-4c88-bcdc-d767b8cc0044" providerId="ADAL" clId="{EC411A44-D838-4CBB-ADCA-16539148A74B}" dt="2020-12-11T19:24:12.507" v="5332" actId="478"/>
          <ac:spMkLst>
            <pc:docMk/>
            <pc:sldMk cId="1914248161" sldId="792"/>
            <ac:spMk id="3" creationId="{CCA3B449-87D7-4FA5-A418-FACF00C054CD}"/>
          </ac:spMkLst>
        </pc:spChg>
        <pc:spChg chg="del">
          <ac:chgData name="Jakub Hofman" userId="53285062-d52a-4c88-bcdc-d767b8cc0044" providerId="ADAL" clId="{EC411A44-D838-4CBB-ADCA-16539148A74B}" dt="2020-12-11T19:24:20.955" v="5335" actId="478"/>
          <ac:spMkLst>
            <pc:docMk/>
            <pc:sldMk cId="1914248161" sldId="792"/>
            <ac:spMk id="4" creationId="{00000000-0000-0000-0000-000000000000}"/>
          </ac:spMkLst>
        </pc:spChg>
        <pc:spChg chg="add del mod">
          <ac:chgData name="Jakub Hofman" userId="53285062-d52a-4c88-bcdc-d767b8cc0044" providerId="ADAL" clId="{EC411A44-D838-4CBB-ADCA-16539148A74B}" dt="2020-12-11T19:13:37.795" v="5170" actId="478"/>
          <ac:spMkLst>
            <pc:docMk/>
            <pc:sldMk cId="1914248161" sldId="792"/>
            <ac:spMk id="9" creationId="{4E836152-F182-432D-8330-B5D5B8691EC4}"/>
          </ac:spMkLst>
        </pc:spChg>
        <pc:picChg chg="add mod">
          <ac:chgData name="Jakub Hofman" userId="53285062-d52a-4c88-bcdc-d767b8cc0044" providerId="ADAL" clId="{EC411A44-D838-4CBB-ADCA-16539148A74B}" dt="2020-12-11T19:24:18.667" v="5334" actId="14100"/>
          <ac:picMkLst>
            <pc:docMk/>
            <pc:sldMk cId="1914248161" sldId="792"/>
            <ac:picMk id="6" creationId="{033A72AD-6AF7-4B7D-B5EA-4B09D2AE8ADA}"/>
          </ac:picMkLst>
        </pc:picChg>
        <pc:picChg chg="add del mod">
          <ac:chgData name="Jakub Hofman" userId="53285062-d52a-4c88-bcdc-d767b8cc0044" providerId="ADAL" clId="{EC411A44-D838-4CBB-ADCA-16539148A74B}" dt="2020-12-11T19:24:32.503" v="5336" actId="21"/>
          <ac:picMkLst>
            <pc:docMk/>
            <pc:sldMk cId="1914248161" sldId="792"/>
            <ac:picMk id="7" creationId="{59264221-344E-470F-9DA7-B50EC3676309}"/>
          </ac:picMkLst>
        </pc:picChg>
        <pc:picChg chg="del mod">
          <ac:chgData name="Jakub Hofman" userId="53285062-d52a-4c88-bcdc-d767b8cc0044" providerId="ADAL" clId="{EC411A44-D838-4CBB-ADCA-16539148A74B}" dt="2020-12-11T19:24:09.267" v="5331" actId="478"/>
          <ac:picMkLst>
            <pc:docMk/>
            <pc:sldMk cId="1914248161" sldId="792"/>
            <ac:picMk id="26628" creationId="{00000000-0000-0000-0000-000000000000}"/>
          </ac:picMkLst>
        </pc:picChg>
      </pc:sldChg>
      <pc:sldChg chg="del">
        <pc:chgData name="Jakub Hofman" userId="53285062-d52a-4c88-bcdc-d767b8cc0044" providerId="ADAL" clId="{EC411A44-D838-4CBB-ADCA-16539148A74B}" dt="2020-12-11T12:17:14.969" v="2527" actId="2696"/>
        <pc:sldMkLst>
          <pc:docMk/>
          <pc:sldMk cId="1323208658" sldId="793"/>
        </pc:sldMkLst>
      </pc:sldChg>
      <pc:sldChg chg="addSp delSp modSp add mod modAnim">
        <pc:chgData name="Jakub Hofman" userId="53285062-d52a-4c88-bcdc-d767b8cc0044" providerId="ADAL" clId="{EC411A44-D838-4CBB-ADCA-16539148A74B}" dt="2020-12-16T16:38:08.926" v="5870" actId="14100"/>
        <pc:sldMkLst>
          <pc:docMk/>
          <pc:sldMk cId="2961661227" sldId="793"/>
        </pc:sldMkLst>
        <pc:spChg chg="del">
          <ac:chgData name="Jakub Hofman" userId="53285062-d52a-4c88-bcdc-d767b8cc0044" providerId="ADAL" clId="{EC411A44-D838-4CBB-ADCA-16539148A74B}" dt="2020-12-11T19:24:41.243" v="5340" actId="478"/>
          <ac:spMkLst>
            <pc:docMk/>
            <pc:sldMk cId="2961661227" sldId="793"/>
            <ac:spMk id="5" creationId="{00000000-0000-0000-0000-000000000000}"/>
          </ac:spMkLst>
        </pc:spChg>
        <pc:spChg chg="add mod">
          <ac:chgData name="Jakub Hofman" userId="53285062-d52a-4c88-bcdc-d767b8cc0044" providerId="ADAL" clId="{EC411A44-D838-4CBB-ADCA-16539148A74B}" dt="2020-12-16T16:38:08.926" v="5870" actId="14100"/>
          <ac:spMkLst>
            <pc:docMk/>
            <pc:sldMk cId="2961661227" sldId="793"/>
            <ac:spMk id="8" creationId="{8AA20DFD-98DC-4F16-A55A-F8D2E133A221}"/>
          </ac:spMkLst>
        </pc:spChg>
        <pc:spChg chg="mod">
          <ac:chgData name="Jakub Hofman" userId="53285062-d52a-4c88-bcdc-d767b8cc0044" providerId="ADAL" clId="{EC411A44-D838-4CBB-ADCA-16539148A74B}" dt="2020-12-11T16:52:03.384" v="4276" actId="207"/>
          <ac:spMkLst>
            <pc:docMk/>
            <pc:sldMk cId="2961661227" sldId="793"/>
            <ac:spMk id="877571" creationId="{00000000-0000-0000-0000-000000000000}"/>
          </ac:spMkLst>
        </pc:spChg>
        <pc:picChg chg="add mod">
          <ac:chgData name="Jakub Hofman" userId="53285062-d52a-4c88-bcdc-d767b8cc0044" providerId="ADAL" clId="{EC411A44-D838-4CBB-ADCA-16539148A74B}" dt="2020-12-11T19:24:39.099" v="5339" actId="1076"/>
          <ac:picMkLst>
            <pc:docMk/>
            <pc:sldMk cId="2961661227" sldId="793"/>
            <ac:picMk id="6" creationId="{DC1D756D-0457-465A-9E6D-444313D12DD9}"/>
          </ac:picMkLst>
        </pc:picChg>
        <pc:picChg chg="del">
          <ac:chgData name="Jakub Hofman" userId="53285062-d52a-4c88-bcdc-d767b8cc0044" providerId="ADAL" clId="{EC411A44-D838-4CBB-ADCA-16539148A74B}" dt="2020-12-11T19:24:35.427" v="5337" actId="478"/>
          <ac:picMkLst>
            <pc:docMk/>
            <pc:sldMk cId="2961661227" sldId="793"/>
            <ac:picMk id="27652" creationId="{00000000-0000-0000-0000-000000000000}"/>
          </ac:picMkLst>
        </pc:picChg>
      </pc:sldChg>
      <pc:sldChg chg="add del">
        <pc:chgData name="Jakub Hofman" userId="53285062-d52a-4c88-bcdc-d767b8cc0044" providerId="ADAL" clId="{EC411A44-D838-4CBB-ADCA-16539148A74B}" dt="2020-12-11T16:41:49.566" v="4171" actId="2696"/>
        <pc:sldMkLst>
          <pc:docMk/>
          <pc:sldMk cId="3497592006" sldId="793"/>
        </pc:sldMkLst>
      </pc:sldChg>
      <pc:sldChg chg="del">
        <pc:chgData name="Jakub Hofman" userId="53285062-d52a-4c88-bcdc-d767b8cc0044" providerId="ADAL" clId="{EC411A44-D838-4CBB-ADCA-16539148A74B}" dt="2020-12-11T12:09:45.030" v="2466" actId="47"/>
        <pc:sldMkLst>
          <pc:docMk/>
          <pc:sldMk cId="3626624900" sldId="794"/>
        </pc:sldMkLst>
      </pc:sldChg>
      <pc:sldChg chg="del">
        <pc:chgData name="Jakub Hofman" userId="53285062-d52a-4c88-bcdc-d767b8cc0044" providerId="ADAL" clId="{EC411A44-D838-4CBB-ADCA-16539148A74B}" dt="2020-12-11T12:11:33.384" v="2471" actId="47"/>
        <pc:sldMkLst>
          <pc:docMk/>
          <pc:sldMk cId="182679990" sldId="795"/>
        </pc:sldMkLst>
      </pc:sldChg>
      <pc:sldChg chg="del">
        <pc:chgData name="Jakub Hofman" userId="53285062-d52a-4c88-bcdc-d767b8cc0044" providerId="ADAL" clId="{EC411A44-D838-4CBB-ADCA-16539148A74B}" dt="2020-12-11T12:11:33.384" v="2471" actId="47"/>
        <pc:sldMkLst>
          <pc:docMk/>
          <pc:sldMk cId="2891151806" sldId="796"/>
        </pc:sldMkLst>
      </pc:sldChg>
      <pc:sldChg chg="del">
        <pc:chgData name="Jakub Hofman" userId="53285062-d52a-4c88-bcdc-d767b8cc0044" providerId="ADAL" clId="{EC411A44-D838-4CBB-ADCA-16539148A74B}" dt="2020-12-11T12:09:30.132" v="2465" actId="47"/>
        <pc:sldMkLst>
          <pc:docMk/>
          <pc:sldMk cId="1673156598" sldId="797"/>
        </pc:sldMkLst>
      </pc:sldChg>
      <pc:sldChg chg="del">
        <pc:chgData name="Jakub Hofman" userId="53285062-d52a-4c88-bcdc-d767b8cc0044" providerId="ADAL" clId="{EC411A44-D838-4CBB-ADCA-16539148A74B}" dt="2020-12-11T12:11:33.384" v="2471" actId="47"/>
        <pc:sldMkLst>
          <pc:docMk/>
          <pc:sldMk cId="1136815736" sldId="798"/>
        </pc:sldMkLst>
      </pc:sldChg>
      <pc:sldChg chg="add del">
        <pc:chgData name="Jakub Hofman" userId="53285062-d52a-4c88-bcdc-d767b8cc0044" providerId="ADAL" clId="{EC411A44-D838-4CBB-ADCA-16539148A74B}" dt="2020-12-11T16:23:17.044" v="3964" actId="2696"/>
        <pc:sldMkLst>
          <pc:docMk/>
          <pc:sldMk cId="2867339327" sldId="804"/>
        </pc:sldMkLst>
      </pc:sldChg>
      <pc:sldChg chg="modSp add del modAnim">
        <pc:chgData name="Jakub Hofman" userId="53285062-d52a-4c88-bcdc-d767b8cc0044" providerId="ADAL" clId="{EC411A44-D838-4CBB-ADCA-16539148A74B}" dt="2020-12-11T16:24:40.142" v="3975" actId="47"/>
        <pc:sldMkLst>
          <pc:docMk/>
          <pc:sldMk cId="3021377746" sldId="804"/>
        </pc:sldMkLst>
        <pc:spChg chg="mod">
          <ac:chgData name="Jakub Hofman" userId="53285062-d52a-4c88-bcdc-d767b8cc0044" providerId="ADAL" clId="{EC411A44-D838-4CBB-ADCA-16539148A74B}" dt="2020-12-11T16:24:20.506" v="3972" actId="6549"/>
          <ac:spMkLst>
            <pc:docMk/>
            <pc:sldMk cId="3021377746" sldId="804"/>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3840484692" sldId="804"/>
        </pc:sldMkLst>
      </pc:sldChg>
      <pc:sldChg chg="del">
        <pc:chgData name="Jakub Hofman" userId="53285062-d52a-4c88-bcdc-d767b8cc0044" providerId="ADAL" clId="{EC411A44-D838-4CBB-ADCA-16539148A74B}" dt="2020-12-11T16:14:37.328" v="3841" actId="47"/>
        <pc:sldMkLst>
          <pc:docMk/>
          <pc:sldMk cId="694082573" sldId="806"/>
        </pc:sldMkLst>
      </pc:sldChg>
      <pc:sldChg chg="modSp del modAnim">
        <pc:chgData name="Jakub Hofman" userId="53285062-d52a-4c88-bcdc-d767b8cc0044" providerId="ADAL" clId="{EC411A44-D838-4CBB-ADCA-16539148A74B}" dt="2020-12-11T16:34:44.804" v="4065" actId="2696"/>
        <pc:sldMkLst>
          <pc:docMk/>
          <pc:sldMk cId="951831895" sldId="811"/>
        </pc:sldMkLst>
        <pc:spChg chg="mod">
          <ac:chgData name="Jakub Hofman" userId="53285062-d52a-4c88-bcdc-d767b8cc0044" providerId="ADAL" clId="{EC411A44-D838-4CBB-ADCA-16539148A74B}" dt="2020-12-11T16:34:24.351" v="4063" actId="207"/>
          <ac:spMkLst>
            <pc:docMk/>
            <pc:sldMk cId="951831895" sldId="811"/>
            <ac:spMk id="3" creationId="{00000000-0000-0000-0000-000000000000}"/>
          </ac:spMkLst>
        </pc:spChg>
        <pc:spChg chg="mod">
          <ac:chgData name="Jakub Hofman" userId="53285062-d52a-4c88-bcdc-d767b8cc0044" providerId="ADAL" clId="{EC411A44-D838-4CBB-ADCA-16539148A74B}" dt="2020-12-11T16:34:29.648" v="4064" actId="207"/>
          <ac:spMkLst>
            <pc:docMk/>
            <pc:sldMk cId="951831895" sldId="811"/>
            <ac:spMk id="5" creationId="{00000000-0000-0000-0000-000000000000}"/>
          </ac:spMkLst>
        </pc:spChg>
      </pc:sldChg>
      <pc:sldChg chg="addSp delSp modSp add mod delAnim">
        <pc:chgData name="Jakub Hofman" userId="53285062-d52a-4c88-bcdc-d767b8cc0044" providerId="ADAL" clId="{EC411A44-D838-4CBB-ADCA-16539148A74B}" dt="2020-12-11T21:51:58.781" v="5661" actId="1076"/>
        <pc:sldMkLst>
          <pc:docMk/>
          <pc:sldMk cId="1396370686" sldId="811"/>
        </pc:sldMkLst>
        <pc:spChg chg="del">
          <ac:chgData name="Jakub Hofman" userId="53285062-d52a-4c88-bcdc-d767b8cc0044" providerId="ADAL" clId="{EC411A44-D838-4CBB-ADCA-16539148A74B}" dt="2020-12-11T21:49:54.360" v="5584" actId="478"/>
          <ac:spMkLst>
            <pc:docMk/>
            <pc:sldMk cId="1396370686" sldId="811"/>
            <ac:spMk id="3" creationId="{00000000-0000-0000-0000-000000000000}"/>
          </ac:spMkLst>
        </pc:spChg>
        <pc:spChg chg="del">
          <ac:chgData name="Jakub Hofman" userId="53285062-d52a-4c88-bcdc-d767b8cc0044" providerId="ADAL" clId="{EC411A44-D838-4CBB-ADCA-16539148A74B}" dt="2020-12-11T21:49:54.360" v="5584" actId="478"/>
          <ac:spMkLst>
            <pc:docMk/>
            <pc:sldMk cId="1396370686" sldId="811"/>
            <ac:spMk id="5" creationId="{00000000-0000-0000-0000-000000000000}"/>
          </ac:spMkLst>
        </pc:spChg>
        <pc:spChg chg="add del mod">
          <ac:chgData name="Jakub Hofman" userId="53285062-d52a-4c88-bcdc-d767b8cc0044" providerId="ADAL" clId="{EC411A44-D838-4CBB-ADCA-16539148A74B}" dt="2020-12-11T21:49:58.598" v="5585" actId="478"/>
          <ac:spMkLst>
            <pc:docMk/>
            <pc:sldMk cId="1396370686" sldId="811"/>
            <ac:spMk id="8" creationId="{50E9F1C7-669D-4C5B-8A92-A39201C88ACB}"/>
          </ac:spMkLst>
        </pc:spChg>
        <pc:spChg chg="add mod">
          <ac:chgData name="Jakub Hofman" userId="53285062-d52a-4c88-bcdc-d767b8cc0044" providerId="ADAL" clId="{EC411A44-D838-4CBB-ADCA-16539148A74B}" dt="2020-12-11T21:51:58.781" v="5661" actId="1076"/>
          <ac:spMkLst>
            <pc:docMk/>
            <pc:sldMk cId="1396370686" sldId="811"/>
            <ac:spMk id="9" creationId="{67610CC2-6561-4807-86DD-ACBE2E527EFB}"/>
          </ac:spMkLst>
        </pc:spChg>
        <pc:picChg chg="add mod">
          <ac:chgData name="Jakub Hofman" userId="53285062-d52a-4c88-bcdc-d767b8cc0044" providerId="ADAL" clId="{EC411A44-D838-4CBB-ADCA-16539148A74B}" dt="2020-12-11T21:50:03.574" v="5588" actId="1076"/>
          <ac:picMkLst>
            <pc:docMk/>
            <pc:sldMk cId="1396370686" sldId="811"/>
            <ac:picMk id="6" creationId="{B311C57B-6549-4DB7-AC6B-90867B55AE0C}"/>
          </ac:picMkLst>
        </pc:picChg>
      </pc:sldChg>
      <pc:sldChg chg="addSp delSp modSp add mod modAnim">
        <pc:chgData name="Jakub Hofman" userId="53285062-d52a-4c88-bcdc-d767b8cc0044" providerId="ADAL" clId="{EC411A44-D838-4CBB-ADCA-16539148A74B}" dt="2020-12-11T23:21:48.261" v="5821"/>
        <pc:sldMkLst>
          <pc:docMk/>
          <pc:sldMk cId="1138588046" sldId="812"/>
        </pc:sldMkLst>
        <pc:spChg chg="add mod">
          <ac:chgData name="Jakub Hofman" userId="53285062-d52a-4c88-bcdc-d767b8cc0044" providerId="ADAL" clId="{EC411A44-D838-4CBB-ADCA-16539148A74B}" dt="2020-12-11T23:13:20.435" v="5807" actId="1076"/>
          <ac:spMkLst>
            <pc:docMk/>
            <pc:sldMk cId="1138588046" sldId="812"/>
            <ac:spMk id="8" creationId="{58BA2467-C1B8-4C18-9DE9-D197D5DA3DF4}"/>
          </ac:spMkLst>
        </pc:spChg>
        <pc:spChg chg="mod">
          <ac:chgData name="Jakub Hofman" userId="53285062-d52a-4c88-bcdc-d767b8cc0044" providerId="ADAL" clId="{EC411A44-D838-4CBB-ADCA-16539148A74B}" dt="2020-12-11T23:12:57.100" v="5804" actId="20577"/>
          <ac:spMkLst>
            <pc:docMk/>
            <pc:sldMk cId="1138588046" sldId="812"/>
            <ac:spMk id="1319939" creationId="{00000000-0000-0000-0000-000000000000}"/>
          </ac:spMkLst>
        </pc:spChg>
        <pc:picChg chg="add del mod">
          <ac:chgData name="Jakub Hofman" userId="53285062-d52a-4c88-bcdc-d767b8cc0044" providerId="ADAL" clId="{EC411A44-D838-4CBB-ADCA-16539148A74B}" dt="2020-12-11T23:12:02.285" v="5800" actId="21"/>
          <ac:picMkLst>
            <pc:docMk/>
            <pc:sldMk cId="1138588046" sldId="812"/>
            <ac:picMk id="3" creationId="{A8EC04EA-F668-4D6C-A179-8B7C4A064772}"/>
          </ac:picMkLst>
        </pc:picChg>
        <pc:picChg chg="add mod">
          <ac:chgData name="Jakub Hofman" userId="53285062-d52a-4c88-bcdc-d767b8cc0044" providerId="ADAL" clId="{EC411A44-D838-4CBB-ADCA-16539148A74B}" dt="2020-12-11T23:13:01.890" v="5805" actId="1076"/>
          <ac:picMkLst>
            <pc:docMk/>
            <pc:sldMk cId="1138588046" sldId="812"/>
            <ac:picMk id="5" creationId="{C62F8C44-00DF-43F9-AE23-A0B2928EF003}"/>
          </ac:picMkLst>
        </pc:picChg>
      </pc:sldChg>
      <pc:sldChg chg="add del">
        <pc:chgData name="Jakub Hofman" userId="53285062-d52a-4c88-bcdc-d767b8cc0044" providerId="ADAL" clId="{EC411A44-D838-4CBB-ADCA-16539148A74B}" dt="2020-12-11T16:41:49.566" v="4171" actId="2696"/>
        <pc:sldMkLst>
          <pc:docMk/>
          <pc:sldMk cId="2307439495" sldId="812"/>
        </pc:sldMkLst>
      </pc:sldChg>
      <pc:sldChg chg="del">
        <pc:chgData name="Jakub Hofman" userId="53285062-d52a-4c88-bcdc-d767b8cc0044" providerId="ADAL" clId="{EC411A44-D838-4CBB-ADCA-16539148A74B}" dt="2020-12-11T12:17:14.969" v="2527" actId="2696"/>
        <pc:sldMkLst>
          <pc:docMk/>
          <pc:sldMk cId="3809069852" sldId="812"/>
        </pc:sldMkLst>
      </pc:sldChg>
      <pc:sldChg chg="del">
        <pc:chgData name="Jakub Hofman" userId="53285062-d52a-4c88-bcdc-d767b8cc0044" providerId="ADAL" clId="{EC411A44-D838-4CBB-ADCA-16539148A74B}" dt="2020-12-11T12:09:30.132" v="2465" actId="47"/>
        <pc:sldMkLst>
          <pc:docMk/>
          <pc:sldMk cId="2749169531" sldId="814"/>
        </pc:sldMkLst>
      </pc:sldChg>
      <pc:sldChg chg="del">
        <pc:chgData name="Jakub Hofman" userId="53285062-d52a-4c88-bcdc-d767b8cc0044" providerId="ADAL" clId="{EC411A44-D838-4CBB-ADCA-16539148A74B}" dt="2020-12-11T12:09:30.132" v="2465" actId="47"/>
        <pc:sldMkLst>
          <pc:docMk/>
          <pc:sldMk cId="1586969527" sldId="815"/>
        </pc:sldMkLst>
      </pc:sldChg>
      <pc:sldChg chg="del">
        <pc:chgData name="Jakub Hofman" userId="53285062-d52a-4c88-bcdc-d767b8cc0044" providerId="ADAL" clId="{EC411A44-D838-4CBB-ADCA-16539148A74B}" dt="2020-12-11T12:08:35.023" v="2460" actId="47"/>
        <pc:sldMkLst>
          <pc:docMk/>
          <pc:sldMk cId="0" sldId="816"/>
        </pc:sldMkLst>
      </pc:sldChg>
      <pc:sldChg chg="del">
        <pc:chgData name="Jakub Hofman" userId="53285062-d52a-4c88-bcdc-d767b8cc0044" providerId="ADAL" clId="{EC411A44-D838-4CBB-ADCA-16539148A74B}" dt="2020-12-11T12:09:30.132" v="2465" actId="47"/>
        <pc:sldMkLst>
          <pc:docMk/>
          <pc:sldMk cId="1405321851" sldId="817"/>
        </pc:sldMkLst>
      </pc:sldChg>
      <pc:sldChg chg="del">
        <pc:chgData name="Jakub Hofman" userId="53285062-d52a-4c88-bcdc-d767b8cc0044" providerId="ADAL" clId="{EC411A44-D838-4CBB-ADCA-16539148A74B}" dt="2020-12-11T12:09:30.132" v="2465" actId="47"/>
        <pc:sldMkLst>
          <pc:docMk/>
          <pc:sldMk cId="3716220308" sldId="818"/>
        </pc:sldMkLst>
      </pc:sldChg>
      <pc:sldChg chg="del">
        <pc:chgData name="Jakub Hofman" userId="53285062-d52a-4c88-bcdc-d767b8cc0044" providerId="ADAL" clId="{EC411A44-D838-4CBB-ADCA-16539148A74B}" dt="2020-12-11T12:09:30.132" v="2465" actId="47"/>
        <pc:sldMkLst>
          <pc:docMk/>
          <pc:sldMk cId="1930088849" sldId="819"/>
        </pc:sldMkLst>
      </pc:sldChg>
      <pc:sldChg chg="del">
        <pc:chgData name="Jakub Hofman" userId="53285062-d52a-4c88-bcdc-d767b8cc0044" providerId="ADAL" clId="{EC411A44-D838-4CBB-ADCA-16539148A74B}" dt="2020-12-11T12:09:30.132" v="2465" actId="47"/>
        <pc:sldMkLst>
          <pc:docMk/>
          <pc:sldMk cId="863317356" sldId="820"/>
        </pc:sldMkLst>
      </pc:sldChg>
      <pc:sldChg chg="del">
        <pc:chgData name="Jakub Hofman" userId="53285062-d52a-4c88-bcdc-d767b8cc0044" providerId="ADAL" clId="{EC411A44-D838-4CBB-ADCA-16539148A74B}" dt="2020-12-11T12:09:30.132" v="2465" actId="47"/>
        <pc:sldMkLst>
          <pc:docMk/>
          <pc:sldMk cId="579476016" sldId="821"/>
        </pc:sldMkLst>
      </pc:sldChg>
      <pc:sldChg chg="del">
        <pc:chgData name="Jakub Hofman" userId="53285062-d52a-4c88-bcdc-d767b8cc0044" providerId="ADAL" clId="{EC411A44-D838-4CBB-ADCA-16539148A74B}" dt="2020-12-11T12:09:45.030" v="2466" actId="47"/>
        <pc:sldMkLst>
          <pc:docMk/>
          <pc:sldMk cId="1928253747" sldId="825"/>
        </pc:sldMkLst>
      </pc:sldChg>
      <pc:sldChg chg="del">
        <pc:chgData name="Jakub Hofman" userId="53285062-d52a-4c88-bcdc-d767b8cc0044" providerId="ADAL" clId="{EC411A44-D838-4CBB-ADCA-16539148A74B}" dt="2020-12-11T12:09:45.030" v="2466" actId="47"/>
        <pc:sldMkLst>
          <pc:docMk/>
          <pc:sldMk cId="1264647647" sldId="826"/>
        </pc:sldMkLst>
      </pc:sldChg>
      <pc:sldChg chg="del">
        <pc:chgData name="Jakub Hofman" userId="53285062-d52a-4c88-bcdc-d767b8cc0044" providerId="ADAL" clId="{EC411A44-D838-4CBB-ADCA-16539148A74B}" dt="2020-12-11T12:09:45.030" v="2466" actId="47"/>
        <pc:sldMkLst>
          <pc:docMk/>
          <pc:sldMk cId="467612982" sldId="827"/>
        </pc:sldMkLst>
      </pc:sldChg>
      <pc:sldChg chg="del">
        <pc:chgData name="Jakub Hofman" userId="53285062-d52a-4c88-bcdc-d767b8cc0044" providerId="ADAL" clId="{EC411A44-D838-4CBB-ADCA-16539148A74B}" dt="2020-12-11T12:09:45.030" v="2466" actId="47"/>
        <pc:sldMkLst>
          <pc:docMk/>
          <pc:sldMk cId="3078070795" sldId="828"/>
        </pc:sldMkLst>
      </pc:sldChg>
      <pc:sldChg chg="del">
        <pc:chgData name="Jakub Hofman" userId="53285062-d52a-4c88-bcdc-d767b8cc0044" providerId="ADAL" clId="{EC411A44-D838-4CBB-ADCA-16539148A74B}" dt="2020-12-11T12:09:30.132" v="2465" actId="47"/>
        <pc:sldMkLst>
          <pc:docMk/>
          <pc:sldMk cId="3575892990" sldId="829"/>
        </pc:sldMkLst>
      </pc:sldChg>
      <pc:sldChg chg="del">
        <pc:chgData name="Jakub Hofman" userId="53285062-d52a-4c88-bcdc-d767b8cc0044" providerId="ADAL" clId="{EC411A44-D838-4CBB-ADCA-16539148A74B}" dt="2020-12-11T12:09:30.132" v="2465" actId="47"/>
        <pc:sldMkLst>
          <pc:docMk/>
          <pc:sldMk cId="3269713786" sldId="834"/>
        </pc:sldMkLst>
      </pc:sldChg>
      <pc:sldChg chg="del">
        <pc:chgData name="Jakub Hofman" userId="53285062-d52a-4c88-bcdc-d767b8cc0044" providerId="ADAL" clId="{EC411A44-D838-4CBB-ADCA-16539148A74B}" dt="2020-12-11T12:09:30.132" v="2465" actId="47"/>
        <pc:sldMkLst>
          <pc:docMk/>
          <pc:sldMk cId="1311022506" sldId="835"/>
        </pc:sldMkLst>
      </pc:sldChg>
      <pc:sldChg chg="del">
        <pc:chgData name="Jakub Hofman" userId="53285062-d52a-4c88-bcdc-d767b8cc0044" providerId="ADAL" clId="{EC411A44-D838-4CBB-ADCA-16539148A74B}" dt="2020-12-11T12:09:30.132" v="2465" actId="47"/>
        <pc:sldMkLst>
          <pc:docMk/>
          <pc:sldMk cId="4039010905" sldId="837"/>
        </pc:sldMkLst>
      </pc:sldChg>
      <pc:sldChg chg="del">
        <pc:chgData name="Jakub Hofman" userId="53285062-d52a-4c88-bcdc-d767b8cc0044" providerId="ADAL" clId="{EC411A44-D838-4CBB-ADCA-16539148A74B}" dt="2020-12-11T12:09:30.132" v="2465" actId="47"/>
        <pc:sldMkLst>
          <pc:docMk/>
          <pc:sldMk cId="4251350177" sldId="838"/>
        </pc:sldMkLst>
      </pc:sldChg>
      <pc:sldChg chg="del">
        <pc:chgData name="Jakub Hofman" userId="53285062-d52a-4c88-bcdc-d767b8cc0044" providerId="ADAL" clId="{EC411A44-D838-4CBB-ADCA-16539148A74B}" dt="2020-12-11T12:09:30.132" v="2465" actId="47"/>
        <pc:sldMkLst>
          <pc:docMk/>
          <pc:sldMk cId="1595324623" sldId="841"/>
        </pc:sldMkLst>
      </pc:sldChg>
      <pc:sldChg chg="del">
        <pc:chgData name="Jakub Hofman" userId="53285062-d52a-4c88-bcdc-d767b8cc0044" providerId="ADAL" clId="{EC411A44-D838-4CBB-ADCA-16539148A74B}" dt="2020-12-11T12:09:30.132" v="2465" actId="47"/>
        <pc:sldMkLst>
          <pc:docMk/>
          <pc:sldMk cId="2823102203" sldId="844"/>
        </pc:sldMkLst>
      </pc:sldChg>
      <pc:sldChg chg="del">
        <pc:chgData name="Jakub Hofman" userId="53285062-d52a-4c88-bcdc-d767b8cc0044" providerId="ADAL" clId="{EC411A44-D838-4CBB-ADCA-16539148A74B}" dt="2020-12-11T12:09:30.132" v="2465" actId="47"/>
        <pc:sldMkLst>
          <pc:docMk/>
          <pc:sldMk cId="3219267943" sldId="845"/>
        </pc:sldMkLst>
      </pc:sldChg>
      <pc:sldChg chg="del">
        <pc:chgData name="Jakub Hofman" userId="53285062-d52a-4c88-bcdc-d767b8cc0044" providerId="ADAL" clId="{EC411A44-D838-4CBB-ADCA-16539148A74B}" dt="2020-12-11T12:16:58.425" v="2525" actId="47"/>
        <pc:sldMkLst>
          <pc:docMk/>
          <pc:sldMk cId="4233626323" sldId="848"/>
        </pc:sldMkLst>
      </pc:sldChg>
      <pc:sldChg chg="del">
        <pc:chgData name="Jakub Hofman" userId="53285062-d52a-4c88-bcdc-d767b8cc0044" providerId="ADAL" clId="{EC411A44-D838-4CBB-ADCA-16539148A74B}" dt="2020-12-11T12:08:35.023" v="2460" actId="47"/>
        <pc:sldMkLst>
          <pc:docMk/>
          <pc:sldMk cId="0" sldId="851"/>
        </pc:sldMkLst>
      </pc:sldChg>
      <pc:sldChg chg="delSp modSp add mod">
        <pc:chgData name="Jakub Hofman" userId="53285062-d52a-4c88-bcdc-d767b8cc0044" providerId="ADAL" clId="{EC411A44-D838-4CBB-ADCA-16539148A74B}" dt="2020-12-11T16:15:11.502" v="3846" actId="478"/>
        <pc:sldMkLst>
          <pc:docMk/>
          <pc:sldMk cId="642070497" sldId="853"/>
        </pc:sldMkLst>
        <pc:spChg chg="mod">
          <ac:chgData name="Jakub Hofman" userId="53285062-d52a-4c88-bcdc-d767b8cc0044" providerId="ADAL" clId="{EC411A44-D838-4CBB-ADCA-16539148A74B}" dt="2020-12-11T16:15:08.877" v="3845" actId="1076"/>
          <ac:spMkLst>
            <pc:docMk/>
            <pc:sldMk cId="642070497" sldId="853"/>
            <ac:spMk id="4" creationId="{00000000-0000-0000-0000-000000000000}"/>
          </ac:spMkLst>
        </pc:spChg>
        <pc:spChg chg="del">
          <ac:chgData name="Jakub Hofman" userId="53285062-d52a-4c88-bcdc-d767b8cc0044" providerId="ADAL" clId="{EC411A44-D838-4CBB-ADCA-16539148A74B}" dt="2020-12-11T16:15:11.502" v="3846" actId="478"/>
          <ac:spMkLst>
            <pc:docMk/>
            <pc:sldMk cId="642070497" sldId="853"/>
            <ac:spMk id="5" creationId="{20A05ED7-60B4-4FCB-8106-339940AEB912}"/>
          </ac:spMkLst>
        </pc:spChg>
        <pc:picChg chg="mod">
          <ac:chgData name="Jakub Hofman" userId="53285062-d52a-4c88-bcdc-d767b8cc0044" providerId="ADAL" clId="{EC411A44-D838-4CBB-ADCA-16539148A74B}" dt="2020-12-11T16:15:03.181" v="3844" actId="14100"/>
          <ac:picMkLst>
            <pc:docMk/>
            <pc:sldMk cId="642070497" sldId="853"/>
            <ac:picMk id="183298" creationId="{00000000-0000-0000-0000-000000000000}"/>
          </ac:picMkLst>
        </pc:picChg>
      </pc:sldChg>
      <pc:sldChg chg="del">
        <pc:chgData name="Jakub Hofman" userId="53285062-d52a-4c88-bcdc-d767b8cc0044" providerId="ADAL" clId="{EC411A44-D838-4CBB-ADCA-16539148A74B}" dt="2020-12-11T16:14:42.573" v="3842" actId="2696"/>
        <pc:sldMkLst>
          <pc:docMk/>
          <pc:sldMk cId="2572870729" sldId="853"/>
        </pc:sldMkLst>
      </pc:sldChg>
      <pc:sldChg chg="del">
        <pc:chgData name="Jakub Hofman" userId="53285062-d52a-4c88-bcdc-d767b8cc0044" providerId="ADAL" clId="{EC411A44-D838-4CBB-ADCA-16539148A74B}" dt="2020-12-11T16:15:38.612" v="3847" actId="2696"/>
        <pc:sldMkLst>
          <pc:docMk/>
          <pc:sldMk cId="1095223882" sldId="854"/>
        </pc:sldMkLst>
      </pc:sldChg>
      <pc:sldChg chg="add del">
        <pc:chgData name="Jakub Hofman" userId="53285062-d52a-4c88-bcdc-d767b8cc0044" providerId="ADAL" clId="{EC411A44-D838-4CBB-ADCA-16539148A74B}" dt="2020-12-11T16:20:12.449" v="3949" actId="2696"/>
        <pc:sldMkLst>
          <pc:docMk/>
          <pc:sldMk cId="2072144302" sldId="854"/>
        </pc:sldMkLst>
      </pc:sldChg>
      <pc:sldChg chg="add del">
        <pc:chgData name="Jakub Hofman" userId="53285062-d52a-4c88-bcdc-d767b8cc0044" providerId="ADAL" clId="{EC411A44-D838-4CBB-ADCA-16539148A74B}" dt="2020-12-11T16:33:51.340" v="4061" actId="47"/>
        <pc:sldMkLst>
          <pc:docMk/>
          <pc:sldMk cId="2145411885" sldId="854"/>
        </pc:sldMkLst>
      </pc:sldChg>
      <pc:sldChg chg="del">
        <pc:chgData name="Jakub Hofman" userId="53285062-d52a-4c88-bcdc-d767b8cc0044" providerId="ADAL" clId="{EC411A44-D838-4CBB-ADCA-16539148A74B}" dt="2020-12-11T12:08:35.023" v="2460" actId="47"/>
        <pc:sldMkLst>
          <pc:docMk/>
          <pc:sldMk cId="0" sldId="856"/>
        </pc:sldMkLst>
      </pc:sldChg>
      <pc:sldChg chg="del">
        <pc:chgData name="Jakub Hofman" userId="53285062-d52a-4c88-bcdc-d767b8cc0044" providerId="ADAL" clId="{EC411A44-D838-4CBB-ADCA-16539148A74B}" dt="2020-12-11T12:08:35.023" v="2460" actId="47"/>
        <pc:sldMkLst>
          <pc:docMk/>
          <pc:sldMk cId="0" sldId="857"/>
        </pc:sldMkLst>
      </pc:sldChg>
      <pc:sldChg chg="del">
        <pc:chgData name="Jakub Hofman" userId="53285062-d52a-4c88-bcdc-d767b8cc0044" providerId="ADAL" clId="{EC411A44-D838-4CBB-ADCA-16539148A74B}" dt="2020-12-11T12:08:35.023" v="2460" actId="47"/>
        <pc:sldMkLst>
          <pc:docMk/>
          <pc:sldMk cId="0" sldId="858"/>
        </pc:sldMkLst>
      </pc:sldChg>
      <pc:sldChg chg="modSp add modAnim">
        <pc:chgData name="Jakub Hofman" userId="53285062-d52a-4c88-bcdc-d767b8cc0044" providerId="ADAL" clId="{EC411A44-D838-4CBB-ADCA-16539148A74B}" dt="2020-12-11T23:19:14.348" v="5818"/>
        <pc:sldMkLst>
          <pc:docMk/>
          <pc:sldMk cId="320912848" sldId="860"/>
        </pc:sldMkLst>
        <pc:spChg chg="mod">
          <ac:chgData name="Jakub Hofman" userId="53285062-d52a-4c88-bcdc-d767b8cc0044" providerId="ADAL" clId="{EC411A44-D838-4CBB-ADCA-16539148A74B}" dt="2020-12-11T16:16:55.268" v="3918" actId="5793"/>
          <ac:spMkLst>
            <pc:docMk/>
            <pc:sldMk cId="320912848" sldId="860"/>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2851007406" sldId="860"/>
        </pc:sldMkLst>
      </pc:sldChg>
      <pc:sldChg chg="del">
        <pc:chgData name="Jakub Hofman" userId="53285062-d52a-4c88-bcdc-d767b8cc0044" providerId="ADAL" clId="{EC411A44-D838-4CBB-ADCA-16539148A74B}" dt="2020-12-11T16:15:38.612" v="3847" actId="2696"/>
        <pc:sldMkLst>
          <pc:docMk/>
          <pc:sldMk cId="330803112" sldId="870"/>
        </pc:sldMkLst>
      </pc:sldChg>
      <pc:sldChg chg="modSp add del modAnim">
        <pc:chgData name="Jakub Hofman" userId="53285062-d52a-4c88-bcdc-d767b8cc0044" providerId="ADAL" clId="{EC411A44-D838-4CBB-ADCA-16539148A74B}" dt="2020-12-11T16:25:56.658" v="3990" actId="47"/>
        <pc:sldMkLst>
          <pc:docMk/>
          <pc:sldMk cId="516787572" sldId="870"/>
        </pc:sldMkLst>
        <pc:spChg chg="mod">
          <ac:chgData name="Jakub Hofman" userId="53285062-d52a-4c88-bcdc-d767b8cc0044" providerId="ADAL" clId="{EC411A44-D838-4CBB-ADCA-16539148A74B}" dt="2020-12-11T16:25:50.958" v="3989" actId="6549"/>
          <ac:spMkLst>
            <pc:docMk/>
            <pc:sldMk cId="516787572" sldId="870"/>
            <ac:spMk id="3" creationId="{00000000-0000-0000-0000-000000000000}"/>
          </ac:spMkLst>
        </pc:spChg>
      </pc:sldChg>
      <pc:sldChg chg="add del">
        <pc:chgData name="Jakub Hofman" userId="53285062-d52a-4c88-bcdc-d767b8cc0044" providerId="ADAL" clId="{EC411A44-D838-4CBB-ADCA-16539148A74B}" dt="2020-12-11T16:23:17.044" v="3964" actId="2696"/>
        <pc:sldMkLst>
          <pc:docMk/>
          <pc:sldMk cId="3502446845" sldId="870"/>
        </pc:sldMkLst>
      </pc:sldChg>
      <pc:sldChg chg="delSp add del mod delAnim">
        <pc:chgData name="Jakub Hofman" userId="53285062-d52a-4c88-bcdc-d767b8cc0044" providerId="ADAL" clId="{EC411A44-D838-4CBB-ADCA-16539148A74B}" dt="2020-12-11T16:26:30.674" v="3995" actId="47"/>
        <pc:sldMkLst>
          <pc:docMk/>
          <pc:sldMk cId="31891091" sldId="871"/>
        </pc:sldMkLst>
        <pc:picChg chg="del">
          <ac:chgData name="Jakub Hofman" userId="53285062-d52a-4c88-bcdc-d767b8cc0044" providerId="ADAL" clId="{EC411A44-D838-4CBB-ADCA-16539148A74B}" dt="2020-12-11T16:26:19.789" v="3991" actId="21"/>
          <ac:picMkLst>
            <pc:docMk/>
            <pc:sldMk cId="31891091" sldId="871"/>
            <ac:picMk id="4" creationId="{00000000-0000-0000-0000-000000000000}"/>
          </ac:picMkLst>
        </pc:picChg>
      </pc:sldChg>
      <pc:sldChg chg="add del">
        <pc:chgData name="Jakub Hofman" userId="53285062-d52a-4c88-bcdc-d767b8cc0044" providerId="ADAL" clId="{EC411A44-D838-4CBB-ADCA-16539148A74B}" dt="2020-12-11T16:23:17.044" v="3964" actId="2696"/>
        <pc:sldMkLst>
          <pc:docMk/>
          <pc:sldMk cId="2640094215" sldId="871"/>
        </pc:sldMkLst>
      </pc:sldChg>
      <pc:sldChg chg="del">
        <pc:chgData name="Jakub Hofman" userId="53285062-d52a-4c88-bcdc-d767b8cc0044" providerId="ADAL" clId="{EC411A44-D838-4CBB-ADCA-16539148A74B}" dt="2020-12-11T16:15:38.612" v="3847" actId="2696"/>
        <pc:sldMkLst>
          <pc:docMk/>
          <pc:sldMk cId="3576459278" sldId="871"/>
        </pc:sldMkLst>
      </pc:sldChg>
      <pc:sldChg chg="del">
        <pc:chgData name="Jakub Hofman" userId="53285062-d52a-4c88-bcdc-d767b8cc0044" providerId="ADAL" clId="{EC411A44-D838-4CBB-ADCA-16539148A74B}" dt="2020-12-11T12:08:55.520" v="2463" actId="2696"/>
        <pc:sldMkLst>
          <pc:docMk/>
          <pc:sldMk cId="1194601095" sldId="872"/>
        </pc:sldMkLst>
      </pc:sldChg>
      <pc:sldChg chg="modSp add del mod">
        <pc:chgData name="Jakub Hofman" userId="53285062-d52a-4c88-bcdc-d767b8cc0044" providerId="ADAL" clId="{EC411A44-D838-4CBB-ADCA-16539148A74B}" dt="2020-12-11T17:35:53.977" v="4349" actId="47"/>
        <pc:sldMkLst>
          <pc:docMk/>
          <pc:sldMk cId="3474723772" sldId="872"/>
        </pc:sldMkLst>
        <pc:spChg chg="mod">
          <ac:chgData name="Jakub Hofman" userId="53285062-d52a-4c88-bcdc-d767b8cc0044" providerId="ADAL" clId="{EC411A44-D838-4CBB-ADCA-16539148A74B}" dt="2020-12-11T17:35:29.303" v="4348" actId="6549"/>
          <ac:spMkLst>
            <pc:docMk/>
            <pc:sldMk cId="3474723772" sldId="872"/>
            <ac:spMk id="3" creationId="{00000000-0000-0000-0000-000000000000}"/>
          </ac:spMkLst>
        </pc:spChg>
      </pc:sldChg>
      <pc:sldChg chg="del">
        <pc:chgData name="Jakub Hofman" userId="53285062-d52a-4c88-bcdc-d767b8cc0044" providerId="ADAL" clId="{EC411A44-D838-4CBB-ADCA-16539148A74B}" dt="2020-12-11T12:08:55.520" v="2463" actId="2696"/>
        <pc:sldMkLst>
          <pc:docMk/>
          <pc:sldMk cId="3677956675" sldId="873"/>
        </pc:sldMkLst>
      </pc:sldChg>
      <pc:sldChg chg="add del">
        <pc:chgData name="Jakub Hofman" userId="53285062-d52a-4c88-bcdc-d767b8cc0044" providerId="ADAL" clId="{EC411A44-D838-4CBB-ADCA-16539148A74B}" dt="2020-12-11T17:35:53.977" v="4349" actId="47"/>
        <pc:sldMkLst>
          <pc:docMk/>
          <pc:sldMk cId="3868877410" sldId="873"/>
        </pc:sldMkLst>
      </pc:sldChg>
      <pc:sldChg chg="del">
        <pc:chgData name="Jakub Hofman" userId="53285062-d52a-4c88-bcdc-d767b8cc0044" providerId="ADAL" clId="{EC411A44-D838-4CBB-ADCA-16539148A74B}" dt="2020-12-11T12:11:42.090" v="2472" actId="47"/>
        <pc:sldMkLst>
          <pc:docMk/>
          <pc:sldMk cId="1966470404" sldId="874"/>
        </pc:sldMkLst>
      </pc:sldChg>
      <pc:sldChg chg="del">
        <pc:chgData name="Jakub Hofman" userId="53285062-d52a-4c88-bcdc-d767b8cc0044" providerId="ADAL" clId="{EC411A44-D838-4CBB-ADCA-16539148A74B}" dt="2020-12-11T12:17:14.969" v="2527" actId="2696"/>
        <pc:sldMkLst>
          <pc:docMk/>
          <pc:sldMk cId="388569299" sldId="875"/>
        </pc:sldMkLst>
      </pc:sldChg>
      <pc:sldChg chg="delSp modSp add mod modAnim modNotesTx">
        <pc:chgData name="Jakub Hofman" userId="53285062-d52a-4c88-bcdc-d767b8cc0044" providerId="ADAL" clId="{EC411A44-D838-4CBB-ADCA-16539148A74B}" dt="2020-12-11T23:23:25.037" v="5844"/>
        <pc:sldMkLst>
          <pc:docMk/>
          <pc:sldMk cId="1632058501" sldId="875"/>
        </pc:sldMkLst>
        <pc:spChg chg="del">
          <ac:chgData name="Jakub Hofman" userId="53285062-d52a-4c88-bcdc-d767b8cc0044" providerId="ADAL" clId="{EC411A44-D838-4CBB-ADCA-16539148A74B}" dt="2020-12-11T19:16:01.874" v="5222" actId="478"/>
          <ac:spMkLst>
            <pc:docMk/>
            <pc:sldMk cId="1632058501" sldId="875"/>
            <ac:spMk id="4" creationId="{00000000-0000-0000-0000-000000000000}"/>
          </ac:spMkLst>
        </pc:spChg>
        <pc:spChg chg="mod">
          <ac:chgData name="Jakub Hofman" userId="53285062-d52a-4c88-bcdc-d767b8cc0044" providerId="ADAL" clId="{EC411A44-D838-4CBB-ADCA-16539148A74B}" dt="2020-12-11T19:15:13.122" v="5213" actId="20577"/>
          <ac:spMkLst>
            <pc:docMk/>
            <pc:sldMk cId="1632058501" sldId="875"/>
            <ac:spMk id="874498" creationId="{00000000-0000-0000-0000-000000000000}"/>
          </ac:spMkLst>
        </pc:spChg>
        <pc:spChg chg="mod">
          <ac:chgData name="Jakub Hofman" userId="53285062-d52a-4c88-bcdc-d767b8cc0044" providerId="ADAL" clId="{EC411A44-D838-4CBB-ADCA-16539148A74B}" dt="2020-12-11T19:21:27.166" v="5300" actId="6549"/>
          <ac:spMkLst>
            <pc:docMk/>
            <pc:sldMk cId="1632058501" sldId="875"/>
            <ac:spMk id="874499" creationId="{00000000-0000-0000-0000-000000000000}"/>
          </ac:spMkLst>
        </pc:spChg>
        <pc:picChg chg="del">
          <ac:chgData name="Jakub Hofman" userId="53285062-d52a-4c88-bcdc-d767b8cc0044" providerId="ADAL" clId="{EC411A44-D838-4CBB-ADCA-16539148A74B}" dt="2020-12-11T19:14:55.994" v="5198" actId="478"/>
          <ac:picMkLst>
            <pc:docMk/>
            <pc:sldMk cId="1632058501" sldId="875"/>
            <ac:picMk id="67588" creationId="{00000000-0000-0000-0000-000000000000}"/>
          </ac:picMkLst>
        </pc:picChg>
      </pc:sldChg>
      <pc:sldChg chg="add del">
        <pc:chgData name="Jakub Hofman" userId="53285062-d52a-4c88-bcdc-d767b8cc0044" providerId="ADAL" clId="{EC411A44-D838-4CBB-ADCA-16539148A74B}" dt="2020-12-11T16:41:49.566" v="4171" actId="2696"/>
        <pc:sldMkLst>
          <pc:docMk/>
          <pc:sldMk cId="3539034021" sldId="875"/>
        </pc:sldMkLst>
      </pc:sldChg>
      <pc:sldChg chg="del">
        <pc:chgData name="Jakub Hofman" userId="53285062-d52a-4c88-bcdc-d767b8cc0044" providerId="ADAL" clId="{EC411A44-D838-4CBB-ADCA-16539148A74B}" dt="2020-12-11T12:08:35.023" v="2460" actId="47"/>
        <pc:sldMkLst>
          <pc:docMk/>
          <pc:sldMk cId="0" sldId="876"/>
        </pc:sldMkLst>
      </pc:sldChg>
      <pc:sldChg chg="del">
        <pc:chgData name="Jakub Hofman" userId="53285062-d52a-4c88-bcdc-d767b8cc0044" providerId="ADAL" clId="{EC411A44-D838-4CBB-ADCA-16539148A74B}" dt="2020-12-11T12:08:35.023" v="2460" actId="47"/>
        <pc:sldMkLst>
          <pc:docMk/>
          <pc:sldMk cId="0" sldId="877"/>
        </pc:sldMkLst>
      </pc:sldChg>
      <pc:sldChg chg="del">
        <pc:chgData name="Jakub Hofman" userId="53285062-d52a-4c88-bcdc-d767b8cc0044" providerId="ADAL" clId="{EC411A44-D838-4CBB-ADCA-16539148A74B}" dt="2020-12-11T12:08:35.023" v="2460" actId="47"/>
        <pc:sldMkLst>
          <pc:docMk/>
          <pc:sldMk cId="0" sldId="878"/>
        </pc:sldMkLst>
      </pc:sldChg>
      <pc:sldChg chg="del">
        <pc:chgData name="Jakub Hofman" userId="53285062-d52a-4c88-bcdc-d767b8cc0044" providerId="ADAL" clId="{EC411A44-D838-4CBB-ADCA-16539148A74B}" dt="2020-12-11T12:09:30.132" v="2465" actId="47"/>
        <pc:sldMkLst>
          <pc:docMk/>
          <pc:sldMk cId="413674636" sldId="879"/>
        </pc:sldMkLst>
      </pc:sldChg>
      <pc:sldChg chg="del">
        <pc:chgData name="Jakub Hofman" userId="53285062-d52a-4c88-bcdc-d767b8cc0044" providerId="ADAL" clId="{EC411A44-D838-4CBB-ADCA-16539148A74B}" dt="2020-12-11T12:09:30.132" v="2465" actId="47"/>
        <pc:sldMkLst>
          <pc:docMk/>
          <pc:sldMk cId="2347242382" sldId="880"/>
        </pc:sldMkLst>
      </pc:sldChg>
      <pc:sldChg chg="del">
        <pc:chgData name="Jakub Hofman" userId="53285062-d52a-4c88-bcdc-d767b8cc0044" providerId="ADAL" clId="{EC411A44-D838-4CBB-ADCA-16539148A74B}" dt="2020-12-11T16:15:38.612" v="3847" actId="2696"/>
        <pc:sldMkLst>
          <pc:docMk/>
          <pc:sldMk cId="771891356" sldId="886"/>
        </pc:sldMkLst>
      </pc:sldChg>
      <pc:sldChg chg="add del">
        <pc:chgData name="Jakub Hofman" userId="53285062-d52a-4c88-bcdc-d767b8cc0044" providerId="ADAL" clId="{EC411A44-D838-4CBB-ADCA-16539148A74B}" dt="2020-12-11T16:19:16.245" v="3943" actId="47"/>
        <pc:sldMkLst>
          <pc:docMk/>
          <pc:sldMk cId="1443198163" sldId="886"/>
        </pc:sldMkLst>
      </pc:sldChg>
      <pc:sldChg chg="add del">
        <pc:chgData name="Jakub Hofman" userId="53285062-d52a-4c88-bcdc-d767b8cc0044" providerId="ADAL" clId="{EC411A44-D838-4CBB-ADCA-16539148A74B}" dt="2020-12-11T16:17:30.168" v="3920" actId="2696"/>
        <pc:sldMkLst>
          <pc:docMk/>
          <pc:sldMk cId="2533932684" sldId="886"/>
        </pc:sldMkLst>
      </pc:sldChg>
      <pc:sldChg chg="modSp add mod">
        <pc:chgData name="Jakub Hofman" userId="53285062-d52a-4c88-bcdc-d767b8cc0044" providerId="ADAL" clId="{EC411A44-D838-4CBB-ADCA-16539148A74B}" dt="2020-12-17T21:19:57.196" v="6210" actId="6549"/>
        <pc:sldMkLst>
          <pc:docMk/>
          <pc:sldMk cId="1548596753" sldId="887"/>
        </pc:sldMkLst>
        <pc:spChg chg="mod">
          <ac:chgData name="Jakub Hofman" userId="53285062-d52a-4c88-bcdc-d767b8cc0044" providerId="ADAL" clId="{EC411A44-D838-4CBB-ADCA-16539148A74B}" dt="2020-12-17T21:19:57.196" v="6210" actId="6549"/>
          <ac:spMkLst>
            <pc:docMk/>
            <pc:sldMk cId="1548596753" sldId="887"/>
            <ac:spMk id="3" creationId="{00000000-0000-0000-0000-000000000000}"/>
          </ac:spMkLst>
        </pc:spChg>
      </pc:sldChg>
      <pc:sldChg chg="del">
        <pc:chgData name="Jakub Hofman" userId="53285062-d52a-4c88-bcdc-d767b8cc0044" providerId="ADAL" clId="{EC411A44-D838-4CBB-ADCA-16539148A74B}" dt="2020-12-11T14:57:23.456" v="2779" actId="2696"/>
        <pc:sldMkLst>
          <pc:docMk/>
          <pc:sldMk cId="1903821879" sldId="887"/>
        </pc:sldMkLst>
      </pc:sldChg>
      <pc:sldChg chg="add del">
        <pc:chgData name="Jakub Hofman" userId="53285062-d52a-4c88-bcdc-d767b8cc0044" providerId="ADAL" clId="{EC411A44-D838-4CBB-ADCA-16539148A74B}" dt="2020-12-11T14:57:48.160" v="2781" actId="2696"/>
        <pc:sldMkLst>
          <pc:docMk/>
          <pc:sldMk cId="4164750487" sldId="887"/>
        </pc:sldMkLst>
      </pc:sldChg>
      <pc:sldChg chg="addSp delSp modSp add mod delAnim modAnim modNotesTx">
        <pc:chgData name="Jakub Hofman" userId="53285062-d52a-4c88-bcdc-d767b8cc0044" providerId="ADAL" clId="{EC411A44-D838-4CBB-ADCA-16539148A74B}" dt="2020-12-11T23:21:53.773" v="5822"/>
        <pc:sldMkLst>
          <pc:docMk/>
          <pc:sldMk cId="1351147156" sldId="888"/>
        </pc:sldMkLst>
        <pc:spChg chg="mod">
          <ac:chgData name="Jakub Hofman" userId="53285062-d52a-4c88-bcdc-d767b8cc0044" providerId="ADAL" clId="{EC411A44-D838-4CBB-ADCA-16539148A74B}" dt="2020-12-11T19:01:00.346" v="5068" actId="14100"/>
          <ac:spMkLst>
            <pc:docMk/>
            <pc:sldMk cId="1351147156" sldId="888"/>
            <ac:spMk id="4" creationId="{00000000-0000-0000-0000-000000000000}"/>
          </ac:spMkLst>
        </pc:spChg>
        <pc:spChg chg="del mod">
          <ac:chgData name="Jakub Hofman" userId="53285062-d52a-4c88-bcdc-d767b8cc0044" providerId="ADAL" clId="{EC411A44-D838-4CBB-ADCA-16539148A74B}" dt="2020-12-11T17:37:54.149" v="4364" actId="478"/>
          <ac:spMkLst>
            <pc:docMk/>
            <pc:sldMk cId="1351147156" sldId="888"/>
            <ac:spMk id="5"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8"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10" creationId="{00000000-0000-0000-0000-000000000000}"/>
          </ac:spMkLst>
        </pc:spChg>
        <pc:spChg chg="add mod">
          <ac:chgData name="Jakub Hofman" userId="53285062-d52a-4c88-bcdc-d767b8cc0044" providerId="ADAL" clId="{EC411A44-D838-4CBB-ADCA-16539148A74B}" dt="2020-12-11T19:02:47.577" v="5098" actId="1076"/>
          <ac:spMkLst>
            <pc:docMk/>
            <pc:sldMk cId="1351147156" sldId="888"/>
            <ac:spMk id="13" creationId="{EE74B582-12FA-4B5A-886C-AE17B099E569}"/>
          </ac:spMkLst>
        </pc:spChg>
        <pc:spChg chg="add mod">
          <ac:chgData name="Jakub Hofman" userId="53285062-d52a-4c88-bcdc-d767b8cc0044" providerId="ADAL" clId="{EC411A44-D838-4CBB-ADCA-16539148A74B}" dt="2020-12-11T19:02:47.577" v="5098" actId="1076"/>
          <ac:spMkLst>
            <pc:docMk/>
            <pc:sldMk cId="1351147156" sldId="888"/>
            <ac:spMk id="14" creationId="{80093EE9-9D4D-4B1F-8C5A-11472BCAB67A}"/>
          </ac:spMkLst>
        </pc:spChg>
        <pc:spChg chg="add mod">
          <ac:chgData name="Jakub Hofman" userId="53285062-d52a-4c88-bcdc-d767b8cc0044" providerId="ADAL" clId="{EC411A44-D838-4CBB-ADCA-16539148A74B}" dt="2020-12-11T19:07:08.556" v="5112" actId="20577"/>
          <ac:spMkLst>
            <pc:docMk/>
            <pc:sldMk cId="1351147156" sldId="888"/>
            <ac:spMk id="15" creationId="{3C55598B-4199-430B-BA30-C523CCCF22C1}"/>
          </ac:spMkLst>
        </pc:spChg>
        <pc:spChg chg="mod">
          <ac:chgData name="Jakub Hofman" userId="53285062-d52a-4c88-bcdc-d767b8cc0044" providerId="ADAL" clId="{EC411A44-D838-4CBB-ADCA-16539148A74B}" dt="2020-12-11T19:01:14.226" v="5086" actId="20577"/>
          <ac:spMkLst>
            <pc:docMk/>
            <pc:sldMk cId="1351147156" sldId="888"/>
            <ac:spMk id="872450" creationId="{00000000-0000-0000-0000-000000000000}"/>
          </ac:spMkLst>
        </pc:spChg>
        <pc:spChg chg="mod">
          <ac:chgData name="Jakub Hofman" userId="53285062-d52a-4c88-bcdc-d767b8cc0044" providerId="ADAL" clId="{EC411A44-D838-4CBB-ADCA-16539148A74B}" dt="2020-12-11T17:37:25.899" v="4361" actId="6549"/>
          <ac:spMkLst>
            <pc:docMk/>
            <pc:sldMk cId="1351147156" sldId="888"/>
            <ac:spMk id="872451" creationId="{00000000-0000-0000-0000-000000000000}"/>
          </ac:spMkLst>
        </pc:spChg>
        <pc:picChg chg="add mod">
          <ac:chgData name="Jakub Hofman" userId="53285062-d52a-4c88-bcdc-d767b8cc0044" providerId="ADAL" clId="{EC411A44-D838-4CBB-ADCA-16539148A74B}" dt="2020-12-11T19:07:00.641" v="5111" actId="1076"/>
          <ac:picMkLst>
            <pc:docMk/>
            <pc:sldMk cId="1351147156" sldId="888"/>
            <ac:picMk id="3" creationId="{8C8C3042-5F9C-4CEC-8D66-33F81C24B824}"/>
          </ac:picMkLst>
        </pc:picChg>
        <pc:picChg chg="add mod">
          <ac:chgData name="Jakub Hofman" userId="53285062-d52a-4c88-bcdc-d767b8cc0044" providerId="ADAL" clId="{EC411A44-D838-4CBB-ADCA-16539148A74B}" dt="2020-12-11T19:02:47.577" v="5098" actId="1076"/>
          <ac:picMkLst>
            <pc:docMk/>
            <pc:sldMk cId="1351147156" sldId="888"/>
            <ac:picMk id="11" creationId="{FDF8DC46-8234-495D-9998-449441C6A767}"/>
          </ac:picMkLst>
        </pc:picChg>
        <pc:picChg chg="add mod">
          <ac:chgData name="Jakub Hofman" userId="53285062-d52a-4c88-bcdc-d767b8cc0044" providerId="ADAL" clId="{EC411A44-D838-4CBB-ADCA-16539148A74B}" dt="2020-12-11T19:02:47.577" v="5098" actId="1076"/>
          <ac:picMkLst>
            <pc:docMk/>
            <pc:sldMk cId="1351147156" sldId="888"/>
            <ac:picMk id="12" creationId="{3D5FD680-F0BB-4DAD-AC25-2DE89080A127}"/>
          </ac:picMkLst>
        </pc:picChg>
        <pc:picChg chg="del">
          <ac:chgData name="Jakub Hofman" userId="53285062-d52a-4c88-bcdc-d767b8cc0044" providerId="ADAL" clId="{EC411A44-D838-4CBB-ADCA-16539148A74B}" dt="2020-12-11T17:37:56.124" v="4365" actId="478"/>
          <ac:picMkLst>
            <pc:docMk/>
            <pc:sldMk cId="1351147156" sldId="888"/>
            <ac:picMk id="169986" creationId="{00000000-0000-0000-0000-000000000000}"/>
          </ac:picMkLst>
        </pc:picChg>
        <pc:picChg chg="del">
          <ac:chgData name="Jakub Hofman" userId="53285062-d52a-4c88-bcdc-d767b8cc0044" providerId="ADAL" clId="{EC411A44-D838-4CBB-ADCA-16539148A74B}" dt="2020-12-11T17:37:54.149" v="4364" actId="478"/>
          <ac:picMkLst>
            <pc:docMk/>
            <pc:sldMk cId="1351147156" sldId="888"/>
            <ac:picMk id="169988" creationId="{00000000-0000-0000-0000-000000000000}"/>
          </ac:picMkLst>
        </pc:picChg>
      </pc:sldChg>
      <pc:sldChg chg="del">
        <pc:chgData name="Jakub Hofman" userId="53285062-d52a-4c88-bcdc-d767b8cc0044" providerId="ADAL" clId="{EC411A44-D838-4CBB-ADCA-16539148A74B}" dt="2020-12-11T12:17:14.969" v="2527" actId="2696"/>
        <pc:sldMkLst>
          <pc:docMk/>
          <pc:sldMk cId="3443643146" sldId="888"/>
        </pc:sldMkLst>
      </pc:sldChg>
      <pc:sldChg chg="add del">
        <pc:chgData name="Jakub Hofman" userId="53285062-d52a-4c88-bcdc-d767b8cc0044" providerId="ADAL" clId="{EC411A44-D838-4CBB-ADCA-16539148A74B}" dt="2020-12-11T16:41:49.566" v="4171" actId="2696"/>
        <pc:sldMkLst>
          <pc:docMk/>
          <pc:sldMk cId="4114849940" sldId="888"/>
        </pc:sldMkLst>
      </pc:sldChg>
      <pc:sldChg chg="delSp modSp add del mod">
        <pc:chgData name="Jakub Hofman" userId="53285062-d52a-4c88-bcdc-d767b8cc0044" providerId="ADAL" clId="{EC411A44-D838-4CBB-ADCA-16539148A74B}" dt="2020-12-11T19:25:15.355" v="5347" actId="47"/>
        <pc:sldMkLst>
          <pc:docMk/>
          <pc:sldMk cId="2462351116" sldId="889"/>
        </pc:sldMkLst>
        <pc:picChg chg="del mod">
          <ac:chgData name="Jakub Hofman" userId="53285062-d52a-4c88-bcdc-d767b8cc0044" providerId="ADAL" clId="{EC411A44-D838-4CBB-ADCA-16539148A74B}" dt="2020-12-11T19:25:09.014" v="5344" actId="21"/>
          <ac:picMkLst>
            <pc:docMk/>
            <pc:sldMk cId="2462351116" sldId="889"/>
            <ac:picMk id="5" creationId="{00000000-0000-0000-0000-000000000000}"/>
          </ac:picMkLst>
        </pc:picChg>
        <pc:picChg chg="del mod">
          <ac:chgData name="Jakub Hofman" userId="53285062-d52a-4c88-bcdc-d767b8cc0044" providerId="ADAL" clId="{EC411A44-D838-4CBB-ADCA-16539148A74B}" dt="2020-12-11T19:00:26.361" v="5067" actId="478"/>
          <ac:picMkLst>
            <pc:docMk/>
            <pc:sldMk cId="2462351116" sldId="889"/>
            <ac:picMk id="6" creationId="{00000000-0000-0000-0000-000000000000}"/>
          </ac:picMkLst>
        </pc:picChg>
      </pc:sldChg>
      <pc:sldChg chg="del">
        <pc:chgData name="Jakub Hofman" userId="53285062-d52a-4c88-bcdc-d767b8cc0044" providerId="ADAL" clId="{EC411A44-D838-4CBB-ADCA-16539148A74B}" dt="2020-12-11T12:17:14.969" v="2527" actId="2696"/>
        <pc:sldMkLst>
          <pc:docMk/>
          <pc:sldMk cId="2526766375" sldId="889"/>
        </pc:sldMkLst>
      </pc:sldChg>
      <pc:sldChg chg="add del">
        <pc:chgData name="Jakub Hofman" userId="53285062-d52a-4c88-bcdc-d767b8cc0044" providerId="ADAL" clId="{EC411A44-D838-4CBB-ADCA-16539148A74B}" dt="2020-12-11T16:41:49.566" v="4171" actId="2696"/>
        <pc:sldMkLst>
          <pc:docMk/>
          <pc:sldMk cId="3867816128" sldId="889"/>
        </pc:sldMkLst>
      </pc:sldChg>
      <pc:sldChg chg="del">
        <pc:chgData name="Jakub Hofman" userId="53285062-d52a-4c88-bcdc-d767b8cc0044" providerId="ADAL" clId="{EC411A44-D838-4CBB-ADCA-16539148A74B}" dt="2020-12-11T12:12:32.356" v="2482" actId="47"/>
        <pc:sldMkLst>
          <pc:docMk/>
          <pc:sldMk cId="807402247" sldId="890"/>
        </pc:sldMkLst>
      </pc:sldChg>
      <pc:sldChg chg="modSp add del mod">
        <pc:chgData name="Jakub Hofman" userId="53285062-d52a-4c88-bcdc-d767b8cc0044" providerId="ADAL" clId="{EC411A44-D838-4CBB-ADCA-16539148A74B}" dt="2020-12-11T16:20:12.449" v="3949" actId="2696"/>
        <pc:sldMkLst>
          <pc:docMk/>
          <pc:sldMk cId="956964703" sldId="891"/>
        </pc:sldMkLst>
        <pc:spChg chg="mod">
          <ac:chgData name="Jakub Hofman" userId="53285062-d52a-4c88-bcdc-d767b8cc0044" providerId="ADAL" clId="{EC411A44-D838-4CBB-ADCA-16539148A74B}" dt="2020-12-11T16:19:40.982" v="3948" actId="20577"/>
          <ac:spMkLst>
            <pc:docMk/>
            <pc:sldMk cId="956964703" sldId="891"/>
            <ac:spMk id="870402" creationId="{00000000-0000-0000-0000-000000000000}"/>
          </ac:spMkLst>
        </pc:spChg>
      </pc:sldChg>
      <pc:sldChg chg="addSp delSp modSp add mod">
        <pc:chgData name="Jakub Hofman" userId="53285062-d52a-4c88-bcdc-d767b8cc0044" providerId="ADAL" clId="{EC411A44-D838-4CBB-ADCA-16539148A74B}" dt="2020-12-11T16:33:33.753" v="4060"/>
        <pc:sldMkLst>
          <pc:docMk/>
          <pc:sldMk cId="3072317299" sldId="891"/>
        </pc:sldMkLst>
        <pc:spChg chg="mod">
          <ac:chgData name="Jakub Hofman" userId="53285062-d52a-4c88-bcdc-d767b8cc0044" providerId="ADAL" clId="{EC411A44-D838-4CBB-ADCA-16539148A74B}" dt="2020-12-11T16:29:41.318" v="4030" actId="20577"/>
          <ac:spMkLst>
            <pc:docMk/>
            <pc:sldMk cId="3072317299" sldId="891"/>
            <ac:spMk id="6" creationId="{00000000-0000-0000-0000-000000000000}"/>
          </ac:spMkLst>
        </pc:spChg>
        <pc:spChg chg="mod">
          <ac:chgData name="Jakub Hofman" userId="53285062-d52a-4c88-bcdc-d767b8cc0044" providerId="ADAL" clId="{EC411A44-D838-4CBB-ADCA-16539148A74B}" dt="2020-12-11T16:33:33.753" v="4060"/>
          <ac:spMkLst>
            <pc:docMk/>
            <pc:sldMk cId="3072317299" sldId="891"/>
            <ac:spMk id="8" creationId="{00000000-0000-0000-0000-000000000000}"/>
          </ac:spMkLst>
        </pc:spChg>
        <pc:spChg chg="add del">
          <ac:chgData name="Jakub Hofman" userId="53285062-d52a-4c88-bcdc-d767b8cc0044" providerId="ADAL" clId="{EC411A44-D838-4CBB-ADCA-16539148A74B}" dt="2020-12-11T16:20:53.250" v="3955" actId="21"/>
          <ac:spMkLst>
            <pc:docMk/>
            <pc:sldMk cId="3072317299" sldId="891"/>
            <ac:spMk id="10"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1"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2" creationId="{00000000-0000-0000-0000-000000000000}"/>
          </ac:spMkLst>
        </pc:spChg>
        <pc:spChg chg="add mod">
          <ac:chgData name="Jakub Hofman" userId="53285062-d52a-4c88-bcdc-d767b8cc0044" providerId="ADAL" clId="{EC411A44-D838-4CBB-ADCA-16539148A74B}" dt="2020-12-11T16:30:28.455" v="4038" actId="14100"/>
          <ac:spMkLst>
            <pc:docMk/>
            <pc:sldMk cId="3072317299" sldId="891"/>
            <ac:spMk id="14" creationId="{CF26F723-C1BB-4EFA-A11A-826C5D091CFB}"/>
          </ac:spMkLst>
        </pc:spChg>
        <pc:picChg chg="add del">
          <ac:chgData name="Jakub Hofman" userId="53285062-d52a-4c88-bcdc-d767b8cc0044" providerId="ADAL" clId="{EC411A44-D838-4CBB-ADCA-16539148A74B}" dt="2020-12-11T16:20:53.250" v="3955" actId="21"/>
          <ac:picMkLst>
            <pc:docMk/>
            <pc:sldMk cId="3072317299" sldId="891"/>
            <ac:picMk id="7" creationId="{00000000-0000-0000-0000-000000000000}"/>
          </ac:picMkLst>
        </pc:picChg>
        <pc:picChg chg="add mod modCrop">
          <ac:chgData name="Jakub Hofman" userId="53285062-d52a-4c88-bcdc-d767b8cc0044" providerId="ADAL" clId="{EC411A44-D838-4CBB-ADCA-16539148A74B}" dt="2020-12-11T16:30:46.182" v="4040" actId="1440"/>
          <ac:picMkLst>
            <pc:docMk/>
            <pc:sldMk cId="3072317299" sldId="891"/>
            <ac:picMk id="13" creationId="{87F9BE87-8BD6-411D-9907-79B27D7347D0}"/>
          </ac:picMkLst>
        </pc:picChg>
        <pc:picChg chg="mod">
          <ac:chgData name="Jakub Hofman" userId="53285062-d52a-4c88-bcdc-d767b8cc0044" providerId="ADAL" clId="{EC411A44-D838-4CBB-ADCA-16539148A74B}" dt="2020-12-11T16:29:36.502" v="4028" actId="1076"/>
          <ac:picMkLst>
            <pc:docMk/>
            <pc:sldMk cId="3072317299" sldId="891"/>
            <ac:picMk id="175106" creationId="{00000000-0000-0000-0000-000000000000}"/>
          </ac:picMkLst>
        </pc:picChg>
      </pc:sldChg>
      <pc:sldChg chg="del">
        <pc:chgData name="Jakub Hofman" userId="53285062-d52a-4c88-bcdc-d767b8cc0044" providerId="ADAL" clId="{EC411A44-D838-4CBB-ADCA-16539148A74B}" dt="2020-12-11T16:15:38.612" v="3847" actId="2696"/>
        <pc:sldMkLst>
          <pc:docMk/>
          <pc:sldMk cId="3228258456" sldId="891"/>
        </pc:sldMkLst>
      </pc:sldChg>
      <pc:sldChg chg="del">
        <pc:chgData name="Jakub Hofman" userId="53285062-d52a-4c88-bcdc-d767b8cc0044" providerId="ADAL" clId="{EC411A44-D838-4CBB-ADCA-16539148A74B}" dt="2020-12-11T15:32:44.901" v="3096" actId="2696"/>
        <pc:sldMkLst>
          <pc:docMk/>
          <pc:sldMk cId="244267203" sldId="892"/>
        </pc:sldMkLst>
      </pc:sldChg>
      <pc:sldChg chg="add del">
        <pc:chgData name="Jakub Hofman" userId="53285062-d52a-4c88-bcdc-d767b8cc0044" providerId="ADAL" clId="{EC411A44-D838-4CBB-ADCA-16539148A74B}" dt="2020-12-11T15:33:34.543" v="3098" actId="47"/>
        <pc:sldMkLst>
          <pc:docMk/>
          <pc:sldMk cId="465579267" sldId="892"/>
        </pc:sldMkLst>
      </pc:sldChg>
      <pc:sldChg chg="del">
        <pc:chgData name="Jakub Hofman" userId="53285062-d52a-4c88-bcdc-d767b8cc0044" providerId="ADAL" clId="{EC411A44-D838-4CBB-ADCA-16539148A74B}" dt="2020-12-11T16:34:44.804" v="4065" actId="2696"/>
        <pc:sldMkLst>
          <pc:docMk/>
          <pc:sldMk cId="109784336" sldId="893"/>
        </pc:sldMkLst>
      </pc:sldChg>
      <pc:sldChg chg="modSp add del mod">
        <pc:chgData name="Jakub Hofman" userId="53285062-d52a-4c88-bcdc-d767b8cc0044" providerId="ADAL" clId="{EC411A44-D838-4CBB-ADCA-16539148A74B}" dt="2020-12-11T16:37:33.811" v="4113" actId="47"/>
        <pc:sldMkLst>
          <pc:docMk/>
          <pc:sldMk cId="3373052535" sldId="893"/>
        </pc:sldMkLst>
        <pc:spChg chg="mod">
          <ac:chgData name="Jakub Hofman" userId="53285062-d52a-4c88-bcdc-d767b8cc0044" providerId="ADAL" clId="{EC411A44-D838-4CBB-ADCA-16539148A74B}" dt="2020-12-11T16:36:54.972" v="4108" actId="21"/>
          <ac:spMkLst>
            <pc:docMk/>
            <pc:sldMk cId="3373052535" sldId="893"/>
            <ac:spMk id="3" creationId="{00000000-0000-0000-0000-000000000000}"/>
          </ac:spMkLst>
        </pc:spChg>
      </pc:sldChg>
      <pc:sldChg chg="del">
        <pc:chgData name="Jakub Hofman" userId="53285062-d52a-4c88-bcdc-d767b8cc0044" providerId="ADAL" clId="{EC411A44-D838-4CBB-ADCA-16539148A74B}" dt="2020-12-11T12:09:45.030" v="2466" actId="47"/>
        <pc:sldMkLst>
          <pc:docMk/>
          <pc:sldMk cId="4139439416" sldId="894"/>
        </pc:sldMkLst>
      </pc:sldChg>
      <pc:sldChg chg="del">
        <pc:chgData name="Jakub Hofman" userId="53285062-d52a-4c88-bcdc-d767b8cc0044" providerId="ADAL" clId="{EC411A44-D838-4CBB-ADCA-16539148A74B}" dt="2020-12-11T12:09:30.132" v="2465" actId="47"/>
        <pc:sldMkLst>
          <pc:docMk/>
          <pc:sldMk cId="927664348" sldId="895"/>
        </pc:sldMkLst>
      </pc:sldChg>
      <pc:sldChg chg="del">
        <pc:chgData name="Jakub Hofman" userId="53285062-d52a-4c88-bcdc-d767b8cc0044" providerId="ADAL" clId="{EC411A44-D838-4CBB-ADCA-16539148A74B}" dt="2020-12-11T12:09:30.132" v="2465" actId="47"/>
        <pc:sldMkLst>
          <pc:docMk/>
          <pc:sldMk cId="2754503445" sldId="896"/>
        </pc:sldMkLst>
      </pc:sldChg>
      <pc:sldChg chg="del">
        <pc:chgData name="Jakub Hofman" userId="53285062-d52a-4c88-bcdc-d767b8cc0044" providerId="ADAL" clId="{EC411A44-D838-4CBB-ADCA-16539148A74B}" dt="2020-12-11T12:09:30.132" v="2465" actId="47"/>
        <pc:sldMkLst>
          <pc:docMk/>
          <pc:sldMk cId="2563489395" sldId="897"/>
        </pc:sldMkLst>
      </pc:sldChg>
      <pc:sldChg chg="del">
        <pc:chgData name="Jakub Hofman" userId="53285062-d52a-4c88-bcdc-d767b8cc0044" providerId="ADAL" clId="{EC411A44-D838-4CBB-ADCA-16539148A74B}" dt="2020-12-11T12:09:30.132" v="2465" actId="47"/>
        <pc:sldMkLst>
          <pc:docMk/>
          <pc:sldMk cId="1192641691" sldId="898"/>
        </pc:sldMkLst>
      </pc:sldChg>
      <pc:sldChg chg="del">
        <pc:chgData name="Jakub Hofman" userId="53285062-d52a-4c88-bcdc-d767b8cc0044" providerId="ADAL" clId="{EC411A44-D838-4CBB-ADCA-16539148A74B}" dt="2020-12-11T12:09:30.132" v="2465" actId="47"/>
        <pc:sldMkLst>
          <pc:docMk/>
          <pc:sldMk cId="4196032195" sldId="899"/>
        </pc:sldMkLst>
      </pc:sldChg>
      <pc:sldChg chg="del">
        <pc:chgData name="Jakub Hofman" userId="53285062-d52a-4c88-bcdc-d767b8cc0044" providerId="ADAL" clId="{EC411A44-D838-4CBB-ADCA-16539148A74B}" dt="2020-12-11T12:09:30.132" v="2465" actId="47"/>
        <pc:sldMkLst>
          <pc:docMk/>
          <pc:sldMk cId="3565835501" sldId="900"/>
        </pc:sldMkLst>
      </pc:sldChg>
      <pc:sldChg chg="del">
        <pc:chgData name="Jakub Hofman" userId="53285062-d52a-4c88-bcdc-d767b8cc0044" providerId="ADAL" clId="{EC411A44-D838-4CBB-ADCA-16539148A74B}" dt="2020-12-11T12:09:30.132" v="2465" actId="47"/>
        <pc:sldMkLst>
          <pc:docMk/>
          <pc:sldMk cId="4091306886" sldId="901"/>
        </pc:sldMkLst>
      </pc:sldChg>
      <pc:sldChg chg="del">
        <pc:chgData name="Jakub Hofman" userId="53285062-d52a-4c88-bcdc-d767b8cc0044" providerId="ADAL" clId="{EC411A44-D838-4CBB-ADCA-16539148A74B}" dt="2020-12-11T12:09:30.132" v="2465" actId="47"/>
        <pc:sldMkLst>
          <pc:docMk/>
          <pc:sldMk cId="3057826975" sldId="902"/>
        </pc:sldMkLst>
      </pc:sldChg>
      <pc:sldChg chg="del">
        <pc:chgData name="Jakub Hofman" userId="53285062-d52a-4c88-bcdc-d767b8cc0044" providerId="ADAL" clId="{EC411A44-D838-4CBB-ADCA-16539148A74B}" dt="2020-12-11T12:09:30.132" v="2465" actId="47"/>
        <pc:sldMkLst>
          <pc:docMk/>
          <pc:sldMk cId="1190521718" sldId="903"/>
        </pc:sldMkLst>
      </pc:sldChg>
      <pc:sldChg chg="del">
        <pc:chgData name="Jakub Hofman" userId="53285062-d52a-4c88-bcdc-d767b8cc0044" providerId="ADAL" clId="{EC411A44-D838-4CBB-ADCA-16539148A74B}" dt="2020-12-11T12:09:30.132" v="2465" actId="47"/>
        <pc:sldMkLst>
          <pc:docMk/>
          <pc:sldMk cId="1593966238" sldId="904"/>
        </pc:sldMkLst>
      </pc:sldChg>
      <pc:sldChg chg="del">
        <pc:chgData name="Jakub Hofman" userId="53285062-d52a-4c88-bcdc-d767b8cc0044" providerId="ADAL" clId="{EC411A44-D838-4CBB-ADCA-16539148A74B}" dt="2020-12-11T12:09:30.132" v="2465" actId="47"/>
        <pc:sldMkLst>
          <pc:docMk/>
          <pc:sldMk cId="1854580147" sldId="905"/>
        </pc:sldMkLst>
      </pc:sldChg>
      <pc:sldChg chg="del">
        <pc:chgData name="Jakub Hofman" userId="53285062-d52a-4c88-bcdc-d767b8cc0044" providerId="ADAL" clId="{EC411A44-D838-4CBB-ADCA-16539148A74B}" dt="2020-12-11T12:09:30.132" v="2465" actId="47"/>
        <pc:sldMkLst>
          <pc:docMk/>
          <pc:sldMk cId="2081733823" sldId="906"/>
        </pc:sldMkLst>
      </pc:sldChg>
      <pc:sldChg chg="del">
        <pc:chgData name="Jakub Hofman" userId="53285062-d52a-4c88-bcdc-d767b8cc0044" providerId="ADAL" clId="{EC411A44-D838-4CBB-ADCA-16539148A74B}" dt="2020-12-11T12:09:30.132" v="2465" actId="47"/>
        <pc:sldMkLst>
          <pc:docMk/>
          <pc:sldMk cId="1921844359" sldId="907"/>
        </pc:sldMkLst>
      </pc:sldChg>
      <pc:sldChg chg="del">
        <pc:chgData name="Jakub Hofman" userId="53285062-d52a-4c88-bcdc-d767b8cc0044" providerId="ADAL" clId="{EC411A44-D838-4CBB-ADCA-16539148A74B}" dt="2020-12-11T12:09:30.132" v="2465" actId="47"/>
        <pc:sldMkLst>
          <pc:docMk/>
          <pc:sldMk cId="943942948" sldId="908"/>
        </pc:sldMkLst>
      </pc:sldChg>
      <pc:sldChg chg="del">
        <pc:chgData name="Jakub Hofman" userId="53285062-d52a-4c88-bcdc-d767b8cc0044" providerId="ADAL" clId="{EC411A44-D838-4CBB-ADCA-16539148A74B}" dt="2020-12-11T12:09:30.132" v="2465" actId="47"/>
        <pc:sldMkLst>
          <pc:docMk/>
          <pc:sldMk cId="289468339" sldId="909"/>
        </pc:sldMkLst>
      </pc:sldChg>
      <pc:sldChg chg="del">
        <pc:chgData name="Jakub Hofman" userId="53285062-d52a-4c88-bcdc-d767b8cc0044" providerId="ADAL" clId="{EC411A44-D838-4CBB-ADCA-16539148A74B}" dt="2020-12-11T12:09:30.132" v="2465" actId="47"/>
        <pc:sldMkLst>
          <pc:docMk/>
          <pc:sldMk cId="1948873609" sldId="910"/>
        </pc:sldMkLst>
      </pc:sldChg>
      <pc:sldChg chg="del">
        <pc:chgData name="Jakub Hofman" userId="53285062-d52a-4c88-bcdc-d767b8cc0044" providerId="ADAL" clId="{EC411A44-D838-4CBB-ADCA-16539148A74B}" dt="2020-12-11T12:09:30.132" v="2465" actId="47"/>
        <pc:sldMkLst>
          <pc:docMk/>
          <pc:sldMk cId="74390772" sldId="911"/>
        </pc:sldMkLst>
      </pc:sldChg>
      <pc:sldChg chg="del">
        <pc:chgData name="Jakub Hofman" userId="53285062-d52a-4c88-bcdc-d767b8cc0044" providerId="ADAL" clId="{EC411A44-D838-4CBB-ADCA-16539148A74B}" dt="2020-12-11T12:09:30.132" v="2465" actId="47"/>
        <pc:sldMkLst>
          <pc:docMk/>
          <pc:sldMk cId="3732638160" sldId="912"/>
        </pc:sldMkLst>
      </pc:sldChg>
      <pc:sldChg chg="del">
        <pc:chgData name="Jakub Hofman" userId="53285062-d52a-4c88-bcdc-d767b8cc0044" providerId="ADAL" clId="{EC411A44-D838-4CBB-ADCA-16539148A74B}" dt="2020-12-11T12:09:30.132" v="2465" actId="47"/>
        <pc:sldMkLst>
          <pc:docMk/>
          <pc:sldMk cId="172754793" sldId="913"/>
        </pc:sldMkLst>
      </pc:sldChg>
      <pc:sldChg chg="del">
        <pc:chgData name="Jakub Hofman" userId="53285062-d52a-4c88-bcdc-d767b8cc0044" providerId="ADAL" clId="{EC411A44-D838-4CBB-ADCA-16539148A74B}" dt="2020-12-11T12:09:30.132" v="2465" actId="47"/>
        <pc:sldMkLst>
          <pc:docMk/>
          <pc:sldMk cId="4068098171" sldId="914"/>
        </pc:sldMkLst>
      </pc:sldChg>
      <pc:sldChg chg="del">
        <pc:chgData name="Jakub Hofman" userId="53285062-d52a-4c88-bcdc-d767b8cc0044" providerId="ADAL" clId="{EC411A44-D838-4CBB-ADCA-16539148A74B}" dt="2020-12-11T12:09:30.132" v="2465" actId="47"/>
        <pc:sldMkLst>
          <pc:docMk/>
          <pc:sldMk cId="4286661180" sldId="915"/>
        </pc:sldMkLst>
      </pc:sldChg>
      <pc:sldChg chg="del">
        <pc:chgData name="Jakub Hofman" userId="53285062-d52a-4c88-bcdc-d767b8cc0044" providerId="ADAL" clId="{EC411A44-D838-4CBB-ADCA-16539148A74B}" dt="2020-12-11T12:09:30.132" v="2465" actId="47"/>
        <pc:sldMkLst>
          <pc:docMk/>
          <pc:sldMk cId="1263659660" sldId="916"/>
        </pc:sldMkLst>
      </pc:sldChg>
      <pc:sldChg chg="del">
        <pc:chgData name="Jakub Hofman" userId="53285062-d52a-4c88-bcdc-d767b8cc0044" providerId="ADAL" clId="{EC411A44-D838-4CBB-ADCA-16539148A74B}" dt="2020-12-11T12:09:30.132" v="2465" actId="47"/>
        <pc:sldMkLst>
          <pc:docMk/>
          <pc:sldMk cId="533982169" sldId="917"/>
        </pc:sldMkLst>
      </pc:sldChg>
      <pc:sldChg chg="del">
        <pc:chgData name="Jakub Hofman" userId="53285062-d52a-4c88-bcdc-d767b8cc0044" providerId="ADAL" clId="{EC411A44-D838-4CBB-ADCA-16539148A74B}" dt="2020-12-11T12:09:30.132" v="2465" actId="47"/>
        <pc:sldMkLst>
          <pc:docMk/>
          <pc:sldMk cId="1759473422" sldId="918"/>
        </pc:sldMkLst>
      </pc:sldChg>
      <pc:sldChg chg="del">
        <pc:chgData name="Jakub Hofman" userId="53285062-d52a-4c88-bcdc-d767b8cc0044" providerId="ADAL" clId="{EC411A44-D838-4CBB-ADCA-16539148A74B}" dt="2020-12-11T12:13:40.792" v="2497" actId="47"/>
        <pc:sldMkLst>
          <pc:docMk/>
          <pc:sldMk cId="3587344200" sldId="919"/>
        </pc:sldMkLst>
      </pc:sldChg>
      <pc:sldChg chg="del">
        <pc:chgData name="Jakub Hofman" userId="53285062-d52a-4c88-bcdc-d767b8cc0044" providerId="ADAL" clId="{EC411A44-D838-4CBB-ADCA-16539148A74B}" dt="2020-12-11T12:09:30.132" v="2465" actId="47"/>
        <pc:sldMkLst>
          <pc:docMk/>
          <pc:sldMk cId="109050453" sldId="920"/>
        </pc:sldMkLst>
      </pc:sldChg>
      <pc:sldChg chg="del">
        <pc:chgData name="Jakub Hofman" userId="53285062-d52a-4c88-bcdc-d767b8cc0044" providerId="ADAL" clId="{EC411A44-D838-4CBB-ADCA-16539148A74B}" dt="2020-12-11T12:13:40.792" v="2497" actId="47"/>
        <pc:sldMkLst>
          <pc:docMk/>
          <pc:sldMk cId="3017863780" sldId="921"/>
        </pc:sldMkLst>
      </pc:sldChg>
      <pc:sldChg chg="del">
        <pc:chgData name="Jakub Hofman" userId="53285062-d52a-4c88-bcdc-d767b8cc0044" providerId="ADAL" clId="{EC411A44-D838-4CBB-ADCA-16539148A74B}" dt="2020-12-11T12:13:40.792" v="2497" actId="47"/>
        <pc:sldMkLst>
          <pc:docMk/>
          <pc:sldMk cId="1133676407" sldId="922"/>
        </pc:sldMkLst>
      </pc:sldChg>
      <pc:sldChg chg="del">
        <pc:chgData name="Jakub Hofman" userId="53285062-d52a-4c88-bcdc-d767b8cc0044" providerId="ADAL" clId="{EC411A44-D838-4CBB-ADCA-16539148A74B}" dt="2020-12-11T12:13:40.792" v="2497" actId="47"/>
        <pc:sldMkLst>
          <pc:docMk/>
          <pc:sldMk cId="355594300" sldId="923"/>
        </pc:sldMkLst>
      </pc:sldChg>
      <pc:sldChg chg="del">
        <pc:chgData name="Jakub Hofman" userId="53285062-d52a-4c88-bcdc-d767b8cc0044" providerId="ADAL" clId="{EC411A44-D838-4CBB-ADCA-16539148A74B}" dt="2020-12-11T12:13:40.792" v="2497" actId="47"/>
        <pc:sldMkLst>
          <pc:docMk/>
          <pc:sldMk cId="3470607786" sldId="924"/>
        </pc:sldMkLst>
      </pc:sldChg>
      <pc:sldChg chg="del">
        <pc:chgData name="Jakub Hofman" userId="53285062-d52a-4c88-bcdc-d767b8cc0044" providerId="ADAL" clId="{EC411A44-D838-4CBB-ADCA-16539148A74B}" dt="2020-12-11T12:13:40.792" v="2497" actId="47"/>
        <pc:sldMkLst>
          <pc:docMk/>
          <pc:sldMk cId="3377817400" sldId="925"/>
        </pc:sldMkLst>
      </pc:sldChg>
      <pc:sldChg chg="del">
        <pc:chgData name="Jakub Hofman" userId="53285062-d52a-4c88-bcdc-d767b8cc0044" providerId="ADAL" clId="{EC411A44-D838-4CBB-ADCA-16539148A74B}" dt="2020-12-11T12:13:40.792" v="2497" actId="47"/>
        <pc:sldMkLst>
          <pc:docMk/>
          <pc:sldMk cId="2658372395" sldId="926"/>
        </pc:sldMkLst>
      </pc:sldChg>
      <pc:sldChg chg="del">
        <pc:chgData name="Jakub Hofman" userId="53285062-d52a-4c88-bcdc-d767b8cc0044" providerId="ADAL" clId="{EC411A44-D838-4CBB-ADCA-16539148A74B}" dt="2020-12-11T12:13:40.792" v="2497" actId="47"/>
        <pc:sldMkLst>
          <pc:docMk/>
          <pc:sldMk cId="926254098" sldId="927"/>
        </pc:sldMkLst>
      </pc:sldChg>
      <pc:sldChg chg="del">
        <pc:chgData name="Jakub Hofman" userId="53285062-d52a-4c88-bcdc-d767b8cc0044" providerId="ADAL" clId="{EC411A44-D838-4CBB-ADCA-16539148A74B}" dt="2020-12-11T12:08:35.023" v="2460" actId="47"/>
        <pc:sldMkLst>
          <pc:docMk/>
          <pc:sldMk cId="0" sldId="928"/>
        </pc:sldMkLst>
      </pc:sldChg>
      <pc:sldChg chg="del">
        <pc:chgData name="Jakub Hofman" userId="53285062-d52a-4c88-bcdc-d767b8cc0044" providerId="ADAL" clId="{EC411A44-D838-4CBB-ADCA-16539148A74B}" dt="2020-12-11T12:08:35.023" v="2460" actId="47"/>
        <pc:sldMkLst>
          <pc:docMk/>
          <pc:sldMk cId="0" sldId="929"/>
        </pc:sldMkLst>
      </pc:sldChg>
      <pc:sldChg chg="del">
        <pc:chgData name="Jakub Hofman" userId="53285062-d52a-4c88-bcdc-d767b8cc0044" providerId="ADAL" clId="{EC411A44-D838-4CBB-ADCA-16539148A74B}" dt="2020-12-11T12:08:35.023" v="2460" actId="47"/>
        <pc:sldMkLst>
          <pc:docMk/>
          <pc:sldMk cId="0" sldId="930"/>
        </pc:sldMkLst>
      </pc:sldChg>
      <pc:sldChg chg="del">
        <pc:chgData name="Jakub Hofman" userId="53285062-d52a-4c88-bcdc-d767b8cc0044" providerId="ADAL" clId="{EC411A44-D838-4CBB-ADCA-16539148A74B}" dt="2020-12-11T12:08:35.023" v="2460" actId="47"/>
        <pc:sldMkLst>
          <pc:docMk/>
          <pc:sldMk cId="0" sldId="931"/>
        </pc:sldMkLst>
      </pc:sldChg>
      <pc:sldChg chg="del">
        <pc:chgData name="Jakub Hofman" userId="53285062-d52a-4c88-bcdc-d767b8cc0044" providerId="ADAL" clId="{EC411A44-D838-4CBB-ADCA-16539148A74B}" dt="2020-12-11T12:13:40.792" v="2497" actId="47"/>
        <pc:sldMkLst>
          <pc:docMk/>
          <pc:sldMk cId="1738530768" sldId="932"/>
        </pc:sldMkLst>
      </pc:sldChg>
      <pc:sldChg chg="del">
        <pc:chgData name="Jakub Hofman" userId="53285062-d52a-4c88-bcdc-d767b8cc0044" providerId="ADAL" clId="{EC411A44-D838-4CBB-ADCA-16539148A74B}" dt="2020-12-11T12:08:35.023" v="2460" actId="47"/>
        <pc:sldMkLst>
          <pc:docMk/>
          <pc:sldMk cId="0" sldId="934"/>
        </pc:sldMkLst>
      </pc:sldChg>
      <pc:sldChg chg="del">
        <pc:chgData name="Jakub Hofman" userId="53285062-d52a-4c88-bcdc-d767b8cc0044" providerId="ADAL" clId="{EC411A44-D838-4CBB-ADCA-16539148A74B}" dt="2020-12-11T12:08:35.023" v="2460" actId="47"/>
        <pc:sldMkLst>
          <pc:docMk/>
          <pc:sldMk cId="0" sldId="935"/>
        </pc:sldMkLst>
      </pc:sldChg>
      <pc:sldChg chg="del">
        <pc:chgData name="Jakub Hofman" userId="53285062-d52a-4c88-bcdc-d767b8cc0044" providerId="ADAL" clId="{EC411A44-D838-4CBB-ADCA-16539148A74B}" dt="2020-12-11T12:08:35.023" v="2460" actId="47"/>
        <pc:sldMkLst>
          <pc:docMk/>
          <pc:sldMk cId="0" sldId="940"/>
        </pc:sldMkLst>
      </pc:sldChg>
      <pc:sldChg chg="del">
        <pc:chgData name="Jakub Hofman" userId="53285062-d52a-4c88-bcdc-d767b8cc0044" providerId="ADAL" clId="{EC411A44-D838-4CBB-ADCA-16539148A74B}" dt="2020-12-11T12:08:35.023" v="2460" actId="47"/>
        <pc:sldMkLst>
          <pc:docMk/>
          <pc:sldMk cId="0" sldId="942"/>
        </pc:sldMkLst>
      </pc:sldChg>
      <pc:sldChg chg="del">
        <pc:chgData name="Jakub Hofman" userId="53285062-d52a-4c88-bcdc-d767b8cc0044" providerId="ADAL" clId="{EC411A44-D838-4CBB-ADCA-16539148A74B}" dt="2020-12-11T12:08:35.023" v="2460" actId="47"/>
        <pc:sldMkLst>
          <pc:docMk/>
          <pc:sldMk cId="0" sldId="949"/>
        </pc:sldMkLst>
      </pc:sldChg>
      <pc:sldChg chg="del">
        <pc:chgData name="Jakub Hofman" userId="53285062-d52a-4c88-bcdc-d767b8cc0044" providerId="ADAL" clId="{EC411A44-D838-4CBB-ADCA-16539148A74B}" dt="2020-12-11T12:08:35.023" v="2460" actId="47"/>
        <pc:sldMkLst>
          <pc:docMk/>
          <pc:sldMk cId="0" sldId="950"/>
        </pc:sldMkLst>
      </pc:sldChg>
      <pc:sldChg chg="del">
        <pc:chgData name="Jakub Hofman" userId="53285062-d52a-4c88-bcdc-d767b8cc0044" providerId="ADAL" clId="{EC411A44-D838-4CBB-ADCA-16539148A74B}" dt="2020-12-11T12:08:35.023" v="2460" actId="47"/>
        <pc:sldMkLst>
          <pc:docMk/>
          <pc:sldMk cId="0" sldId="953"/>
        </pc:sldMkLst>
      </pc:sldChg>
      <pc:sldChg chg="del">
        <pc:chgData name="Jakub Hofman" userId="53285062-d52a-4c88-bcdc-d767b8cc0044" providerId="ADAL" clId="{EC411A44-D838-4CBB-ADCA-16539148A74B}" dt="2020-12-11T12:08:35.023" v="2460" actId="47"/>
        <pc:sldMkLst>
          <pc:docMk/>
          <pc:sldMk cId="0" sldId="956"/>
        </pc:sldMkLst>
      </pc:sldChg>
      <pc:sldChg chg="del">
        <pc:chgData name="Jakub Hofman" userId="53285062-d52a-4c88-bcdc-d767b8cc0044" providerId="ADAL" clId="{EC411A44-D838-4CBB-ADCA-16539148A74B}" dt="2020-12-11T12:07:18.301" v="2459" actId="47"/>
        <pc:sldMkLst>
          <pc:docMk/>
          <pc:sldMk cId="0" sldId="962"/>
        </pc:sldMkLst>
      </pc:sldChg>
      <pc:sldChg chg="del">
        <pc:chgData name="Jakub Hofman" userId="53285062-d52a-4c88-bcdc-d767b8cc0044" providerId="ADAL" clId="{EC411A44-D838-4CBB-ADCA-16539148A74B}" dt="2020-12-11T12:07:18.301" v="2459" actId="47"/>
        <pc:sldMkLst>
          <pc:docMk/>
          <pc:sldMk cId="0" sldId="965"/>
        </pc:sldMkLst>
      </pc:sldChg>
      <pc:sldChg chg="del">
        <pc:chgData name="Jakub Hofman" userId="53285062-d52a-4c88-bcdc-d767b8cc0044" providerId="ADAL" clId="{EC411A44-D838-4CBB-ADCA-16539148A74B}" dt="2020-12-11T12:08:35.023" v="2460" actId="47"/>
        <pc:sldMkLst>
          <pc:docMk/>
          <pc:sldMk cId="0" sldId="971"/>
        </pc:sldMkLst>
      </pc:sldChg>
      <pc:sldChg chg="del">
        <pc:chgData name="Jakub Hofman" userId="53285062-d52a-4c88-bcdc-d767b8cc0044" providerId="ADAL" clId="{EC411A44-D838-4CBB-ADCA-16539148A74B}" dt="2020-12-11T12:08:35.023" v="2460" actId="47"/>
        <pc:sldMkLst>
          <pc:docMk/>
          <pc:sldMk cId="0" sldId="972"/>
        </pc:sldMkLst>
      </pc:sldChg>
      <pc:sldChg chg="del">
        <pc:chgData name="Jakub Hofman" userId="53285062-d52a-4c88-bcdc-d767b8cc0044" providerId="ADAL" clId="{EC411A44-D838-4CBB-ADCA-16539148A74B}" dt="2020-12-11T12:08:35.023" v="2460" actId="47"/>
        <pc:sldMkLst>
          <pc:docMk/>
          <pc:sldMk cId="0" sldId="973"/>
        </pc:sldMkLst>
      </pc:sldChg>
      <pc:sldChg chg="del">
        <pc:chgData name="Jakub Hofman" userId="53285062-d52a-4c88-bcdc-d767b8cc0044" providerId="ADAL" clId="{EC411A44-D838-4CBB-ADCA-16539148A74B}" dt="2020-12-11T12:08:35.023" v="2460" actId="47"/>
        <pc:sldMkLst>
          <pc:docMk/>
          <pc:sldMk cId="0" sldId="974"/>
        </pc:sldMkLst>
      </pc:sldChg>
      <pc:sldChg chg="del">
        <pc:chgData name="Jakub Hofman" userId="53285062-d52a-4c88-bcdc-d767b8cc0044" providerId="ADAL" clId="{EC411A44-D838-4CBB-ADCA-16539148A74B}" dt="2020-12-11T12:08:35.023" v="2460" actId="47"/>
        <pc:sldMkLst>
          <pc:docMk/>
          <pc:sldMk cId="0" sldId="975"/>
        </pc:sldMkLst>
      </pc:sldChg>
      <pc:sldChg chg="del">
        <pc:chgData name="Jakub Hofman" userId="53285062-d52a-4c88-bcdc-d767b8cc0044" providerId="ADAL" clId="{EC411A44-D838-4CBB-ADCA-16539148A74B}" dt="2020-12-11T12:08:35.023" v="2460" actId="47"/>
        <pc:sldMkLst>
          <pc:docMk/>
          <pc:sldMk cId="0" sldId="976"/>
        </pc:sldMkLst>
      </pc:sldChg>
      <pc:sldChg chg="del">
        <pc:chgData name="Jakub Hofman" userId="53285062-d52a-4c88-bcdc-d767b8cc0044" providerId="ADAL" clId="{EC411A44-D838-4CBB-ADCA-16539148A74B}" dt="2020-12-11T12:08:35.023" v="2460" actId="47"/>
        <pc:sldMkLst>
          <pc:docMk/>
          <pc:sldMk cId="0" sldId="977"/>
        </pc:sldMkLst>
      </pc:sldChg>
      <pc:sldChg chg="del">
        <pc:chgData name="Jakub Hofman" userId="53285062-d52a-4c88-bcdc-d767b8cc0044" providerId="ADAL" clId="{EC411A44-D838-4CBB-ADCA-16539148A74B}" dt="2020-12-11T12:08:35.023" v="2460" actId="47"/>
        <pc:sldMkLst>
          <pc:docMk/>
          <pc:sldMk cId="0" sldId="978"/>
        </pc:sldMkLst>
      </pc:sldChg>
      <pc:sldChg chg="del">
        <pc:chgData name="Jakub Hofman" userId="53285062-d52a-4c88-bcdc-d767b8cc0044" providerId="ADAL" clId="{EC411A44-D838-4CBB-ADCA-16539148A74B}" dt="2020-12-11T12:08:35.023" v="2460" actId="47"/>
        <pc:sldMkLst>
          <pc:docMk/>
          <pc:sldMk cId="0" sldId="979"/>
        </pc:sldMkLst>
      </pc:sldChg>
      <pc:sldChg chg="del">
        <pc:chgData name="Jakub Hofman" userId="53285062-d52a-4c88-bcdc-d767b8cc0044" providerId="ADAL" clId="{EC411A44-D838-4CBB-ADCA-16539148A74B}" dt="2020-12-11T12:08:35.023" v="2460" actId="47"/>
        <pc:sldMkLst>
          <pc:docMk/>
          <pc:sldMk cId="0" sldId="980"/>
        </pc:sldMkLst>
      </pc:sldChg>
      <pc:sldChg chg="del">
        <pc:chgData name="Jakub Hofman" userId="53285062-d52a-4c88-bcdc-d767b8cc0044" providerId="ADAL" clId="{EC411A44-D838-4CBB-ADCA-16539148A74B}" dt="2020-12-11T12:08:35.023" v="2460" actId="47"/>
        <pc:sldMkLst>
          <pc:docMk/>
          <pc:sldMk cId="0" sldId="981"/>
        </pc:sldMkLst>
      </pc:sldChg>
      <pc:sldChg chg="del">
        <pc:chgData name="Jakub Hofman" userId="53285062-d52a-4c88-bcdc-d767b8cc0044" providerId="ADAL" clId="{EC411A44-D838-4CBB-ADCA-16539148A74B}" dt="2020-12-11T12:08:35.023" v="2460" actId="47"/>
        <pc:sldMkLst>
          <pc:docMk/>
          <pc:sldMk cId="0" sldId="982"/>
        </pc:sldMkLst>
      </pc:sldChg>
      <pc:sldChg chg="del">
        <pc:chgData name="Jakub Hofman" userId="53285062-d52a-4c88-bcdc-d767b8cc0044" providerId="ADAL" clId="{EC411A44-D838-4CBB-ADCA-16539148A74B}" dt="2020-12-11T12:08:35.023" v="2460" actId="47"/>
        <pc:sldMkLst>
          <pc:docMk/>
          <pc:sldMk cId="0" sldId="983"/>
        </pc:sldMkLst>
      </pc:sldChg>
      <pc:sldChg chg="del">
        <pc:chgData name="Jakub Hofman" userId="53285062-d52a-4c88-bcdc-d767b8cc0044" providerId="ADAL" clId="{EC411A44-D838-4CBB-ADCA-16539148A74B}" dt="2020-12-11T12:08:35.023" v="2460" actId="47"/>
        <pc:sldMkLst>
          <pc:docMk/>
          <pc:sldMk cId="0" sldId="984"/>
        </pc:sldMkLst>
      </pc:sldChg>
      <pc:sldChg chg="del">
        <pc:chgData name="Jakub Hofman" userId="53285062-d52a-4c88-bcdc-d767b8cc0044" providerId="ADAL" clId="{EC411A44-D838-4CBB-ADCA-16539148A74B}" dt="2020-12-11T12:08:35.023" v="2460" actId="47"/>
        <pc:sldMkLst>
          <pc:docMk/>
          <pc:sldMk cId="0" sldId="986"/>
        </pc:sldMkLst>
      </pc:sldChg>
      <pc:sldChg chg="del">
        <pc:chgData name="Jakub Hofman" userId="53285062-d52a-4c88-bcdc-d767b8cc0044" providerId="ADAL" clId="{EC411A44-D838-4CBB-ADCA-16539148A74B}" dt="2020-12-11T12:08:35.023" v="2460" actId="47"/>
        <pc:sldMkLst>
          <pc:docMk/>
          <pc:sldMk cId="0" sldId="987"/>
        </pc:sldMkLst>
      </pc:sldChg>
      <pc:sldChg chg="del">
        <pc:chgData name="Jakub Hofman" userId="53285062-d52a-4c88-bcdc-d767b8cc0044" providerId="ADAL" clId="{EC411A44-D838-4CBB-ADCA-16539148A74B}" dt="2020-12-11T12:08:35.023" v="2460" actId="47"/>
        <pc:sldMkLst>
          <pc:docMk/>
          <pc:sldMk cId="0" sldId="988"/>
        </pc:sldMkLst>
      </pc:sldChg>
      <pc:sldChg chg="del">
        <pc:chgData name="Jakub Hofman" userId="53285062-d52a-4c88-bcdc-d767b8cc0044" providerId="ADAL" clId="{EC411A44-D838-4CBB-ADCA-16539148A74B}" dt="2020-12-11T12:08:35.023" v="2460" actId="47"/>
        <pc:sldMkLst>
          <pc:docMk/>
          <pc:sldMk cId="0" sldId="990"/>
        </pc:sldMkLst>
      </pc:sldChg>
      <pc:sldChg chg="del">
        <pc:chgData name="Jakub Hofman" userId="53285062-d52a-4c88-bcdc-d767b8cc0044" providerId="ADAL" clId="{EC411A44-D838-4CBB-ADCA-16539148A74B}" dt="2020-12-11T12:08:35.023" v="2460" actId="47"/>
        <pc:sldMkLst>
          <pc:docMk/>
          <pc:sldMk cId="0" sldId="991"/>
        </pc:sldMkLst>
      </pc:sldChg>
      <pc:sldChg chg="del">
        <pc:chgData name="Jakub Hofman" userId="53285062-d52a-4c88-bcdc-d767b8cc0044" providerId="ADAL" clId="{EC411A44-D838-4CBB-ADCA-16539148A74B}" dt="2020-12-11T12:08:35.023" v="2460" actId="47"/>
        <pc:sldMkLst>
          <pc:docMk/>
          <pc:sldMk cId="0" sldId="992"/>
        </pc:sldMkLst>
      </pc:sldChg>
      <pc:sldChg chg="del">
        <pc:chgData name="Jakub Hofman" userId="53285062-d52a-4c88-bcdc-d767b8cc0044" providerId="ADAL" clId="{EC411A44-D838-4CBB-ADCA-16539148A74B}" dt="2020-12-11T12:08:35.023" v="2460" actId="47"/>
        <pc:sldMkLst>
          <pc:docMk/>
          <pc:sldMk cId="0" sldId="993"/>
        </pc:sldMkLst>
      </pc:sldChg>
      <pc:sldChg chg="del">
        <pc:chgData name="Jakub Hofman" userId="53285062-d52a-4c88-bcdc-d767b8cc0044" providerId="ADAL" clId="{EC411A44-D838-4CBB-ADCA-16539148A74B}" dt="2020-12-11T12:08:35.023" v="2460" actId="47"/>
        <pc:sldMkLst>
          <pc:docMk/>
          <pc:sldMk cId="0" sldId="994"/>
        </pc:sldMkLst>
      </pc:sldChg>
      <pc:sldChg chg="del">
        <pc:chgData name="Jakub Hofman" userId="53285062-d52a-4c88-bcdc-d767b8cc0044" providerId="ADAL" clId="{EC411A44-D838-4CBB-ADCA-16539148A74B}" dt="2020-12-11T12:08:35.023" v="2460" actId="47"/>
        <pc:sldMkLst>
          <pc:docMk/>
          <pc:sldMk cId="0" sldId="997"/>
        </pc:sldMkLst>
      </pc:sldChg>
      <pc:sldChg chg="del">
        <pc:chgData name="Jakub Hofman" userId="53285062-d52a-4c88-bcdc-d767b8cc0044" providerId="ADAL" clId="{EC411A44-D838-4CBB-ADCA-16539148A74B}" dt="2020-12-11T12:08:35.023" v="2460" actId="47"/>
        <pc:sldMkLst>
          <pc:docMk/>
          <pc:sldMk cId="0" sldId="999"/>
        </pc:sldMkLst>
      </pc:sldChg>
      <pc:sldChg chg="del">
        <pc:chgData name="Jakub Hofman" userId="53285062-d52a-4c88-bcdc-d767b8cc0044" providerId="ADAL" clId="{EC411A44-D838-4CBB-ADCA-16539148A74B}" dt="2020-12-11T12:08:35.023" v="2460" actId="47"/>
        <pc:sldMkLst>
          <pc:docMk/>
          <pc:sldMk cId="0" sldId="1000"/>
        </pc:sldMkLst>
      </pc:sldChg>
      <pc:sldChg chg="del">
        <pc:chgData name="Jakub Hofman" userId="53285062-d52a-4c88-bcdc-d767b8cc0044" providerId="ADAL" clId="{EC411A44-D838-4CBB-ADCA-16539148A74B}" dt="2020-12-11T12:08:35.023" v="2460" actId="47"/>
        <pc:sldMkLst>
          <pc:docMk/>
          <pc:sldMk cId="0" sldId="1001"/>
        </pc:sldMkLst>
      </pc:sldChg>
      <pc:sldChg chg="del">
        <pc:chgData name="Jakub Hofman" userId="53285062-d52a-4c88-bcdc-d767b8cc0044" providerId="ADAL" clId="{EC411A44-D838-4CBB-ADCA-16539148A74B}" dt="2020-12-11T12:08:35.023" v="2460" actId="47"/>
        <pc:sldMkLst>
          <pc:docMk/>
          <pc:sldMk cId="0" sldId="1002"/>
        </pc:sldMkLst>
      </pc:sldChg>
      <pc:sldChg chg="del">
        <pc:chgData name="Jakub Hofman" userId="53285062-d52a-4c88-bcdc-d767b8cc0044" providerId="ADAL" clId="{EC411A44-D838-4CBB-ADCA-16539148A74B}" dt="2020-12-11T12:08:35.023" v="2460" actId="47"/>
        <pc:sldMkLst>
          <pc:docMk/>
          <pc:sldMk cId="0" sldId="1003"/>
        </pc:sldMkLst>
      </pc:sldChg>
      <pc:sldChg chg="del">
        <pc:chgData name="Jakub Hofman" userId="53285062-d52a-4c88-bcdc-d767b8cc0044" providerId="ADAL" clId="{EC411A44-D838-4CBB-ADCA-16539148A74B}" dt="2020-12-11T12:08:35.023" v="2460" actId="47"/>
        <pc:sldMkLst>
          <pc:docMk/>
          <pc:sldMk cId="0" sldId="1004"/>
        </pc:sldMkLst>
      </pc:sldChg>
      <pc:sldChg chg="del">
        <pc:chgData name="Jakub Hofman" userId="53285062-d52a-4c88-bcdc-d767b8cc0044" providerId="ADAL" clId="{EC411A44-D838-4CBB-ADCA-16539148A74B}" dt="2020-12-11T12:08:35.023" v="2460" actId="47"/>
        <pc:sldMkLst>
          <pc:docMk/>
          <pc:sldMk cId="0" sldId="1006"/>
        </pc:sldMkLst>
      </pc:sldChg>
      <pc:sldChg chg="del">
        <pc:chgData name="Jakub Hofman" userId="53285062-d52a-4c88-bcdc-d767b8cc0044" providerId="ADAL" clId="{EC411A44-D838-4CBB-ADCA-16539148A74B}" dt="2020-12-11T12:08:35.023" v="2460" actId="47"/>
        <pc:sldMkLst>
          <pc:docMk/>
          <pc:sldMk cId="0" sldId="1008"/>
        </pc:sldMkLst>
      </pc:sldChg>
      <pc:sldChg chg="del">
        <pc:chgData name="Jakub Hofman" userId="53285062-d52a-4c88-bcdc-d767b8cc0044" providerId="ADAL" clId="{EC411A44-D838-4CBB-ADCA-16539148A74B}" dt="2020-12-11T12:08:35.023" v="2460" actId="47"/>
        <pc:sldMkLst>
          <pc:docMk/>
          <pc:sldMk cId="0" sldId="1009"/>
        </pc:sldMkLst>
      </pc:sldChg>
      <pc:sldChg chg="del">
        <pc:chgData name="Jakub Hofman" userId="53285062-d52a-4c88-bcdc-d767b8cc0044" providerId="ADAL" clId="{EC411A44-D838-4CBB-ADCA-16539148A74B}" dt="2020-12-11T12:08:35.023" v="2460" actId="47"/>
        <pc:sldMkLst>
          <pc:docMk/>
          <pc:sldMk cId="0" sldId="1010"/>
        </pc:sldMkLst>
      </pc:sldChg>
      <pc:sldChg chg="del">
        <pc:chgData name="Jakub Hofman" userId="53285062-d52a-4c88-bcdc-d767b8cc0044" providerId="ADAL" clId="{EC411A44-D838-4CBB-ADCA-16539148A74B}" dt="2020-12-11T12:08:35.023" v="2460" actId="47"/>
        <pc:sldMkLst>
          <pc:docMk/>
          <pc:sldMk cId="0" sldId="1011"/>
        </pc:sldMkLst>
      </pc:sldChg>
      <pc:sldChg chg="del">
        <pc:chgData name="Jakub Hofman" userId="53285062-d52a-4c88-bcdc-d767b8cc0044" providerId="ADAL" clId="{EC411A44-D838-4CBB-ADCA-16539148A74B}" dt="2020-12-11T12:08:35.023" v="2460" actId="47"/>
        <pc:sldMkLst>
          <pc:docMk/>
          <pc:sldMk cId="0" sldId="1014"/>
        </pc:sldMkLst>
      </pc:sldChg>
      <pc:sldChg chg="del">
        <pc:chgData name="Jakub Hofman" userId="53285062-d52a-4c88-bcdc-d767b8cc0044" providerId="ADAL" clId="{EC411A44-D838-4CBB-ADCA-16539148A74B}" dt="2020-12-11T12:08:35.023" v="2460" actId="47"/>
        <pc:sldMkLst>
          <pc:docMk/>
          <pc:sldMk cId="0" sldId="1015"/>
        </pc:sldMkLst>
      </pc:sldChg>
      <pc:sldChg chg="del">
        <pc:chgData name="Jakub Hofman" userId="53285062-d52a-4c88-bcdc-d767b8cc0044" providerId="ADAL" clId="{EC411A44-D838-4CBB-ADCA-16539148A74B}" dt="2020-12-11T12:08:35.023" v="2460" actId="47"/>
        <pc:sldMkLst>
          <pc:docMk/>
          <pc:sldMk cId="0" sldId="1016"/>
        </pc:sldMkLst>
      </pc:sldChg>
      <pc:sldChg chg="del">
        <pc:chgData name="Jakub Hofman" userId="53285062-d52a-4c88-bcdc-d767b8cc0044" providerId="ADAL" clId="{EC411A44-D838-4CBB-ADCA-16539148A74B}" dt="2020-12-11T12:08:35.023" v="2460" actId="47"/>
        <pc:sldMkLst>
          <pc:docMk/>
          <pc:sldMk cId="0" sldId="1017"/>
        </pc:sldMkLst>
      </pc:sldChg>
      <pc:sldChg chg="del">
        <pc:chgData name="Jakub Hofman" userId="53285062-d52a-4c88-bcdc-d767b8cc0044" providerId="ADAL" clId="{EC411A44-D838-4CBB-ADCA-16539148A74B}" dt="2020-12-11T12:08:35.023" v="2460" actId="47"/>
        <pc:sldMkLst>
          <pc:docMk/>
          <pc:sldMk cId="0" sldId="1018"/>
        </pc:sldMkLst>
      </pc:sldChg>
      <pc:sldChg chg="del">
        <pc:chgData name="Jakub Hofman" userId="53285062-d52a-4c88-bcdc-d767b8cc0044" providerId="ADAL" clId="{EC411A44-D838-4CBB-ADCA-16539148A74B}" dt="2020-12-11T12:08:35.023" v="2460" actId="47"/>
        <pc:sldMkLst>
          <pc:docMk/>
          <pc:sldMk cId="0" sldId="1019"/>
        </pc:sldMkLst>
      </pc:sldChg>
      <pc:sldChg chg="del">
        <pc:chgData name="Jakub Hofman" userId="53285062-d52a-4c88-bcdc-d767b8cc0044" providerId="ADAL" clId="{EC411A44-D838-4CBB-ADCA-16539148A74B}" dt="2020-12-11T12:08:35.023" v="2460" actId="47"/>
        <pc:sldMkLst>
          <pc:docMk/>
          <pc:sldMk cId="0" sldId="1020"/>
        </pc:sldMkLst>
      </pc:sldChg>
      <pc:sldChg chg="del">
        <pc:chgData name="Jakub Hofman" userId="53285062-d52a-4c88-bcdc-d767b8cc0044" providerId="ADAL" clId="{EC411A44-D838-4CBB-ADCA-16539148A74B}" dt="2020-12-11T12:08:35.023" v="2460" actId="47"/>
        <pc:sldMkLst>
          <pc:docMk/>
          <pc:sldMk cId="0" sldId="1022"/>
        </pc:sldMkLst>
      </pc:sldChg>
      <pc:sldChg chg="del">
        <pc:chgData name="Jakub Hofman" userId="53285062-d52a-4c88-bcdc-d767b8cc0044" providerId="ADAL" clId="{EC411A44-D838-4CBB-ADCA-16539148A74B}" dt="2020-12-11T12:08:35.023" v="2460" actId="47"/>
        <pc:sldMkLst>
          <pc:docMk/>
          <pc:sldMk cId="0" sldId="1023"/>
        </pc:sldMkLst>
      </pc:sldChg>
      <pc:sldChg chg="del">
        <pc:chgData name="Jakub Hofman" userId="53285062-d52a-4c88-bcdc-d767b8cc0044" providerId="ADAL" clId="{EC411A44-D838-4CBB-ADCA-16539148A74B}" dt="2020-12-11T12:08:35.023" v="2460" actId="47"/>
        <pc:sldMkLst>
          <pc:docMk/>
          <pc:sldMk cId="0" sldId="1024"/>
        </pc:sldMkLst>
      </pc:sldChg>
      <pc:sldChg chg="del">
        <pc:chgData name="Jakub Hofman" userId="53285062-d52a-4c88-bcdc-d767b8cc0044" providerId="ADAL" clId="{EC411A44-D838-4CBB-ADCA-16539148A74B}" dt="2020-12-11T12:08:35.023" v="2460" actId="47"/>
        <pc:sldMkLst>
          <pc:docMk/>
          <pc:sldMk cId="0" sldId="1025"/>
        </pc:sldMkLst>
      </pc:sldChg>
      <pc:sldChg chg="del">
        <pc:chgData name="Jakub Hofman" userId="53285062-d52a-4c88-bcdc-d767b8cc0044" providerId="ADAL" clId="{EC411A44-D838-4CBB-ADCA-16539148A74B}" dt="2020-12-11T12:08:35.023" v="2460" actId="47"/>
        <pc:sldMkLst>
          <pc:docMk/>
          <pc:sldMk cId="0" sldId="1026"/>
        </pc:sldMkLst>
      </pc:sldChg>
      <pc:sldChg chg="del">
        <pc:chgData name="Jakub Hofman" userId="53285062-d52a-4c88-bcdc-d767b8cc0044" providerId="ADAL" clId="{EC411A44-D838-4CBB-ADCA-16539148A74B}" dt="2020-12-11T12:08:35.023" v="2460" actId="47"/>
        <pc:sldMkLst>
          <pc:docMk/>
          <pc:sldMk cId="0" sldId="1028"/>
        </pc:sldMkLst>
      </pc:sldChg>
      <pc:sldChg chg="del">
        <pc:chgData name="Jakub Hofman" userId="53285062-d52a-4c88-bcdc-d767b8cc0044" providerId="ADAL" clId="{EC411A44-D838-4CBB-ADCA-16539148A74B}" dt="2020-12-11T12:08:35.023" v="2460" actId="47"/>
        <pc:sldMkLst>
          <pc:docMk/>
          <pc:sldMk cId="0" sldId="1029"/>
        </pc:sldMkLst>
      </pc:sldChg>
      <pc:sldChg chg="del">
        <pc:chgData name="Jakub Hofman" userId="53285062-d52a-4c88-bcdc-d767b8cc0044" providerId="ADAL" clId="{EC411A44-D838-4CBB-ADCA-16539148A74B}" dt="2020-12-11T12:08:35.023" v="2460" actId="47"/>
        <pc:sldMkLst>
          <pc:docMk/>
          <pc:sldMk cId="0" sldId="1030"/>
        </pc:sldMkLst>
      </pc:sldChg>
      <pc:sldChg chg="del">
        <pc:chgData name="Jakub Hofman" userId="53285062-d52a-4c88-bcdc-d767b8cc0044" providerId="ADAL" clId="{EC411A44-D838-4CBB-ADCA-16539148A74B}" dt="2020-12-11T12:08:35.023" v="2460" actId="47"/>
        <pc:sldMkLst>
          <pc:docMk/>
          <pc:sldMk cId="0" sldId="1031"/>
        </pc:sldMkLst>
      </pc:sldChg>
      <pc:sldChg chg="del">
        <pc:chgData name="Jakub Hofman" userId="53285062-d52a-4c88-bcdc-d767b8cc0044" providerId="ADAL" clId="{EC411A44-D838-4CBB-ADCA-16539148A74B}" dt="2020-12-11T12:08:35.023" v="2460" actId="47"/>
        <pc:sldMkLst>
          <pc:docMk/>
          <pc:sldMk cId="0" sldId="1032"/>
        </pc:sldMkLst>
      </pc:sldChg>
      <pc:sldChg chg="del">
        <pc:chgData name="Jakub Hofman" userId="53285062-d52a-4c88-bcdc-d767b8cc0044" providerId="ADAL" clId="{EC411A44-D838-4CBB-ADCA-16539148A74B}" dt="2020-12-11T12:12:13.410" v="2479" actId="47"/>
        <pc:sldMkLst>
          <pc:docMk/>
          <pc:sldMk cId="0" sldId="1034"/>
        </pc:sldMkLst>
      </pc:sldChg>
      <pc:sldChg chg="del">
        <pc:chgData name="Jakub Hofman" userId="53285062-d52a-4c88-bcdc-d767b8cc0044" providerId="ADAL" clId="{EC411A44-D838-4CBB-ADCA-16539148A74B}" dt="2020-12-11T12:08:35.023" v="2460" actId="47"/>
        <pc:sldMkLst>
          <pc:docMk/>
          <pc:sldMk cId="0" sldId="1035"/>
        </pc:sldMkLst>
      </pc:sldChg>
      <pc:sldChg chg="del">
        <pc:chgData name="Jakub Hofman" userId="53285062-d52a-4c88-bcdc-d767b8cc0044" providerId="ADAL" clId="{EC411A44-D838-4CBB-ADCA-16539148A74B}" dt="2020-12-11T12:08:35.023" v="2460" actId="47"/>
        <pc:sldMkLst>
          <pc:docMk/>
          <pc:sldMk cId="0" sldId="1036"/>
        </pc:sldMkLst>
      </pc:sldChg>
      <pc:sldChg chg="del">
        <pc:chgData name="Jakub Hofman" userId="53285062-d52a-4c88-bcdc-d767b8cc0044" providerId="ADAL" clId="{EC411A44-D838-4CBB-ADCA-16539148A74B}" dt="2020-12-11T12:07:18.301" v="2459" actId="47"/>
        <pc:sldMkLst>
          <pc:docMk/>
          <pc:sldMk cId="0" sldId="1037"/>
        </pc:sldMkLst>
      </pc:sldChg>
      <pc:sldChg chg="del">
        <pc:chgData name="Jakub Hofman" userId="53285062-d52a-4c88-bcdc-d767b8cc0044" providerId="ADAL" clId="{EC411A44-D838-4CBB-ADCA-16539148A74B}" dt="2020-12-11T12:08:35.023" v="2460" actId="47"/>
        <pc:sldMkLst>
          <pc:docMk/>
          <pc:sldMk cId="0" sldId="1038"/>
        </pc:sldMkLst>
      </pc:sldChg>
      <pc:sldChg chg="del">
        <pc:chgData name="Jakub Hofman" userId="53285062-d52a-4c88-bcdc-d767b8cc0044" providerId="ADAL" clId="{EC411A44-D838-4CBB-ADCA-16539148A74B}" dt="2020-12-11T12:07:18.301" v="2459" actId="47"/>
        <pc:sldMkLst>
          <pc:docMk/>
          <pc:sldMk cId="0" sldId="1039"/>
        </pc:sldMkLst>
      </pc:sldChg>
      <pc:sldChg chg="del">
        <pc:chgData name="Jakub Hofman" userId="53285062-d52a-4c88-bcdc-d767b8cc0044" providerId="ADAL" clId="{EC411A44-D838-4CBB-ADCA-16539148A74B}" dt="2020-12-11T12:07:18.301" v="2459" actId="47"/>
        <pc:sldMkLst>
          <pc:docMk/>
          <pc:sldMk cId="0" sldId="1040"/>
        </pc:sldMkLst>
      </pc:sldChg>
      <pc:sldChg chg="del">
        <pc:chgData name="Jakub Hofman" userId="53285062-d52a-4c88-bcdc-d767b8cc0044" providerId="ADAL" clId="{EC411A44-D838-4CBB-ADCA-16539148A74B}" dt="2020-12-11T12:07:18.301" v="2459" actId="47"/>
        <pc:sldMkLst>
          <pc:docMk/>
          <pc:sldMk cId="0" sldId="1041"/>
        </pc:sldMkLst>
      </pc:sldChg>
      <pc:sldChg chg="del">
        <pc:chgData name="Jakub Hofman" userId="53285062-d52a-4c88-bcdc-d767b8cc0044" providerId="ADAL" clId="{EC411A44-D838-4CBB-ADCA-16539148A74B}" dt="2020-12-11T12:07:18.301" v="2459" actId="47"/>
        <pc:sldMkLst>
          <pc:docMk/>
          <pc:sldMk cId="1940247449" sldId="1042"/>
        </pc:sldMkLst>
      </pc:sldChg>
      <pc:sldChg chg="del">
        <pc:chgData name="Jakub Hofman" userId="53285062-d52a-4c88-bcdc-d767b8cc0044" providerId="ADAL" clId="{EC411A44-D838-4CBB-ADCA-16539148A74B}" dt="2020-12-11T12:07:18.301" v="2459" actId="47"/>
        <pc:sldMkLst>
          <pc:docMk/>
          <pc:sldMk cId="3474353986" sldId="1043"/>
        </pc:sldMkLst>
      </pc:sldChg>
      <pc:sldChg chg="del">
        <pc:chgData name="Jakub Hofman" userId="53285062-d52a-4c88-bcdc-d767b8cc0044" providerId="ADAL" clId="{EC411A44-D838-4CBB-ADCA-16539148A74B}" dt="2020-12-11T12:07:18.301" v="2459" actId="47"/>
        <pc:sldMkLst>
          <pc:docMk/>
          <pc:sldMk cId="1338970782" sldId="1044"/>
        </pc:sldMkLst>
      </pc:sldChg>
      <pc:sldChg chg="del">
        <pc:chgData name="Jakub Hofman" userId="53285062-d52a-4c88-bcdc-d767b8cc0044" providerId="ADAL" clId="{EC411A44-D838-4CBB-ADCA-16539148A74B}" dt="2020-12-11T12:07:18.301" v="2459" actId="47"/>
        <pc:sldMkLst>
          <pc:docMk/>
          <pc:sldMk cId="3997152399" sldId="1045"/>
        </pc:sldMkLst>
      </pc:sldChg>
      <pc:sldChg chg="del">
        <pc:chgData name="Jakub Hofman" userId="53285062-d52a-4c88-bcdc-d767b8cc0044" providerId="ADAL" clId="{EC411A44-D838-4CBB-ADCA-16539148A74B}" dt="2020-12-11T12:07:18.301" v="2459" actId="47"/>
        <pc:sldMkLst>
          <pc:docMk/>
          <pc:sldMk cId="1264527518" sldId="1046"/>
        </pc:sldMkLst>
      </pc:sldChg>
      <pc:sldChg chg="del">
        <pc:chgData name="Jakub Hofman" userId="53285062-d52a-4c88-bcdc-d767b8cc0044" providerId="ADAL" clId="{EC411A44-D838-4CBB-ADCA-16539148A74B}" dt="2020-12-11T12:07:18.301" v="2459" actId="47"/>
        <pc:sldMkLst>
          <pc:docMk/>
          <pc:sldMk cId="2780237678" sldId="1047"/>
        </pc:sldMkLst>
      </pc:sldChg>
      <pc:sldChg chg="del">
        <pc:chgData name="Jakub Hofman" userId="53285062-d52a-4c88-bcdc-d767b8cc0044" providerId="ADAL" clId="{EC411A44-D838-4CBB-ADCA-16539148A74B}" dt="2020-12-11T12:07:18.301" v="2459" actId="47"/>
        <pc:sldMkLst>
          <pc:docMk/>
          <pc:sldMk cId="2698824741" sldId="1048"/>
        </pc:sldMkLst>
      </pc:sldChg>
      <pc:sldChg chg="del">
        <pc:chgData name="Jakub Hofman" userId="53285062-d52a-4c88-bcdc-d767b8cc0044" providerId="ADAL" clId="{EC411A44-D838-4CBB-ADCA-16539148A74B}" dt="2020-12-11T12:07:18.301" v="2459" actId="47"/>
        <pc:sldMkLst>
          <pc:docMk/>
          <pc:sldMk cId="271264603" sldId="1049"/>
        </pc:sldMkLst>
      </pc:sldChg>
      <pc:sldChg chg="del">
        <pc:chgData name="Jakub Hofman" userId="53285062-d52a-4c88-bcdc-d767b8cc0044" providerId="ADAL" clId="{EC411A44-D838-4CBB-ADCA-16539148A74B}" dt="2020-12-11T12:08:35.023" v="2460" actId="47"/>
        <pc:sldMkLst>
          <pc:docMk/>
          <pc:sldMk cId="0" sldId="1050"/>
        </pc:sldMkLst>
      </pc:sldChg>
      <pc:sldChg chg="del">
        <pc:chgData name="Jakub Hofman" userId="53285062-d52a-4c88-bcdc-d767b8cc0044" providerId="ADAL" clId="{EC411A44-D838-4CBB-ADCA-16539148A74B}" dt="2020-12-11T12:08:35.023" v="2460" actId="47"/>
        <pc:sldMkLst>
          <pc:docMk/>
          <pc:sldMk cId="0" sldId="1051"/>
        </pc:sldMkLst>
      </pc:sldChg>
      <pc:sldChg chg="del">
        <pc:chgData name="Jakub Hofman" userId="53285062-d52a-4c88-bcdc-d767b8cc0044" providerId="ADAL" clId="{EC411A44-D838-4CBB-ADCA-16539148A74B}" dt="2020-12-11T12:08:35.023" v="2460" actId="47"/>
        <pc:sldMkLst>
          <pc:docMk/>
          <pc:sldMk cId="0" sldId="1052"/>
        </pc:sldMkLst>
      </pc:sldChg>
      <pc:sldChg chg="del">
        <pc:chgData name="Jakub Hofman" userId="53285062-d52a-4c88-bcdc-d767b8cc0044" providerId="ADAL" clId="{EC411A44-D838-4CBB-ADCA-16539148A74B}" dt="2020-12-11T12:08:35.023" v="2460" actId="47"/>
        <pc:sldMkLst>
          <pc:docMk/>
          <pc:sldMk cId="0" sldId="1053"/>
        </pc:sldMkLst>
      </pc:sldChg>
      <pc:sldChg chg="del">
        <pc:chgData name="Jakub Hofman" userId="53285062-d52a-4c88-bcdc-d767b8cc0044" providerId="ADAL" clId="{EC411A44-D838-4CBB-ADCA-16539148A74B}" dt="2020-12-11T12:08:35.023" v="2460" actId="47"/>
        <pc:sldMkLst>
          <pc:docMk/>
          <pc:sldMk cId="0" sldId="1054"/>
        </pc:sldMkLst>
      </pc:sldChg>
      <pc:sldChg chg="del">
        <pc:chgData name="Jakub Hofman" userId="53285062-d52a-4c88-bcdc-d767b8cc0044" providerId="ADAL" clId="{EC411A44-D838-4CBB-ADCA-16539148A74B}" dt="2020-12-11T12:08:35.023" v="2460" actId="47"/>
        <pc:sldMkLst>
          <pc:docMk/>
          <pc:sldMk cId="0" sldId="1055"/>
        </pc:sldMkLst>
      </pc:sldChg>
      <pc:sldChg chg="del">
        <pc:chgData name="Jakub Hofman" userId="53285062-d52a-4c88-bcdc-d767b8cc0044" providerId="ADAL" clId="{EC411A44-D838-4CBB-ADCA-16539148A74B}" dt="2020-12-11T12:08:35.023" v="2460" actId="47"/>
        <pc:sldMkLst>
          <pc:docMk/>
          <pc:sldMk cId="0" sldId="1056"/>
        </pc:sldMkLst>
      </pc:sldChg>
      <pc:sldChg chg="del">
        <pc:chgData name="Jakub Hofman" userId="53285062-d52a-4c88-bcdc-d767b8cc0044" providerId="ADAL" clId="{EC411A44-D838-4CBB-ADCA-16539148A74B}" dt="2020-12-11T12:08:35.023" v="2460" actId="47"/>
        <pc:sldMkLst>
          <pc:docMk/>
          <pc:sldMk cId="0" sldId="1057"/>
        </pc:sldMkLst>
      </pc:sldChg>
      <pc:sldChg chg="del">
        <pc:chgData name="Jakub Hofman" userId="53285062-d52a-4c88-bcdc-d767b8cc0044" providerId="ADAL" clId="{EC411A44-D838-4CBB-ADCA-16539148A74B}" dt="2020-12-11T12:08:35.023" v="2460" actId="47"/>
        <pc:sldMkLst>
          <pc:docMk/>
          <pc:sldMk cId="0" sldId="1058"/>
        </pc:sldMkLst>
      </pc:sldChg>
      <pc:sldChg chg="del">
        <pc:chgData name="Jakub Hofman" userId="53285062-d52a-4c88-bcdc-d767b8cc0044" providerId="ADAL" clId="{EC411A44-D838-4CBB-ADCA-16539148A74B}" dt="2020-12-11T12:08:35.023" v="2460" actId="47"/>
        <pc:sldMkLst>
          <pc:docMk/>
          <pc:sldMk cId="0" sldId="1060"/>
        </pc:sldMkLst>
      </pc:sldChg>
      <pc:sldChg chg="del">
        <pc:chgData name="Jakub Hofman" userId="53285062-d52a-4c88-bcdc-d767b8cc0044" providerId="ADAL" clId="{EC411A44-D838-4CBB-ADCA-16539148A74B}" dt="2020-12-11T12:08:35.023" v="2460" actId="47"/>
        <pc:sldMkLst>
          <pc:docMk/>
          <pc:sldMk cId="0" sldId="1061"/>
        </pc:sldMkLst>
      </pc:sldChg>
      <pc:sldChg chg="del">
        <pc:chgData name="Jakub Hofman" userId="53285062-d52a-4c88-bcdc-d767b8cc0044" providerId="ADAL" clId="{EC411A44-D838-4CBB-ADCA-16539148A74B}" dt="2020-12-11T12:08:35.023" v="2460" actId="47"/>
        <pc:sldMkLst>
          <pc:docMk/>
          <pc:sldMk cId="0" sldId="1062"/>
        </pc:sldMkLst>
      </pc:sldChg>
      <pc:sldChg chg="del">
        <pc:chgData name="Jakub Hofman" userId="53285062-d52a-4c88-bcdc-d767b8cc0044" providerId="ADAL" clId="{EC411A44-D838-4CBB-ADCA-16539148A74B}" dt="2020-12-11T12:08:35.023" v="2460" actId="47"/>
        <pc:sldMkLst>
          <pc:docMk/>
          <pc:sldMk cId="0" sldId="1063"/>
        </pc:sldMkLst>
      </pc:sldChg>
      <pc:sldChg chg="del">
        <pc:chgData name="Jakub Hofman" userId="53285062-d52a-4c88-bcdc-d767b8cc0044" providerId="ADAL" clId="{EC411A44-D838-4CBB-ADCA-16539148A74B}" dt="2020-12-11T12:08:35.023" v="2460" actId="47"/>
        <pc:sldMkLst>
          <pc:docMk/>
          <pc:sldMk cId="0" sldId="1064"/>
        </pc:sldMkLst>
      </pc:sldChg>
      <pc:sldChg chg="del">
        <pc:chgData name="Jakub Hofman" userId="53285062-d52a-4c88-bcdc-d767b8cc0044" providerId="ADAL" clId="{EC411A44-D838-4CBB-ADCA-16539148A74B}" dt="2020-12-11T12:08:35.023" v="2460" actId="47"/>
        <pc:sldMkLst>
          <pc:docMk/>
          <pc:sldMk cId="0" sldId="1065"/>
        </pc:sldMkLst>
      </pc:sldChg>
      <pc:sldChg chg="del">
        <pc:chgData name="Jakub Hofman" userId="53285062-d52a-4c88-bcdc-d767b8cc0044" providerId="ADAL" clId="{EC411A44-D838-4CBB-ADCA-16539148A74B}" dt="2020-12-11T12:08:35.023" v="2460" actId="47"/>
        <pc:sldMkLst>
          <pc:docMk/>
          <pc:sldMk cId="0" sldId="1066"/>
        </pc:sldMkLst>
      </pc:sldChg>
      <pc:sldChg chg="del">
        <pc:chgData name="Jakub Hofman" userId="53285062-d52a-4c88-bcdc-d767b8cc0044" providerId="ADAL" clId="{EC411A44-D838-4CBB-ADCA-16539148A74B}" dt="2020-12-11T12:08:35.023" v="2460" actId="47"/>
        <pc:sldMkLst>
          <pc:docMk/>
          <pc:sldMk cId="0" sldId="1067"/>
        </pc:sldMkLst>
      </pc:sldChg>
      <pc:sldChg chg="del">
        <pc:chgData name="Jakub Hofman" userId="53285062-d52a-4c88-bcdc-d767b8cc0044" providerId="ADAL" clId="{EC411A44-D838-4CBB-ADCA-16539148A74B}" dt="2020-12-11T12:08:35.023" v="2460" actId="47"/>
        <pc:sldMkLst>
          <pc:docMk/>
          <pc:sldMk cId="0" sldId="1068"/>
        </pc:sldMkLst>
      </pc:sldChg>
      <pc:sldChg chg="del">
        <pc:chgData name="Jakub Hofman" userId="53285062-d52a-4c88-bcdc-d767b8cc0044" providerId="ADAL" clId="{EC411A44-D838-4CBB-ADCA-16539148A74B}" dt="2020-12-11T12:08:35.023" v="2460" actId="47"/>
        <pc:sldMkLst>
          <pc:docMk/>
          <pc:sldMk cId="0" sldId="1069"/>
        </pc:sldMkLst>
      </pc:sldChg>
      <pc:sldChg chg="del">
        <pc:chgData name="Jakub Hofman" userId="53285062-d52a-4c88-bcdc-d767b8cc0044" providerId="ADAL" clId="{EC411A44-D838-4CBB-ADCA-16539148A74B}" dt="2020-12-11T12:08:35.023" v="2460" actId="47"/>
        <pc:sldMkLst>
          <pc:docMk/>
          <pc:sldMk cId="0" sldId="1070"/>
        </pc:sldMkLst>
      </pc:sldChg>
      <pc:sldChg chg="del">
        <pc:chgData name="Jakub Hofman" userId="53285062-d52a-4c88-bcdc-d767b8cc0044" providerId="ADAL" clId="{EC411A44-D838-4CBB-ADCA-16539148A74B}" dt="2020-12-11T12:08:35.023" v="2460" actId="47"/>
        <pc:sldMkLst>
          <pc:docMk/>
          <pc:sldMk cId="0" sldId="1071"/>
        </pc:sldMkLst>
      </pc:sldChg>
      <pc:sldChg chg="del">
        <pc:chgData name="Jakub Hofman" userId="53285062-d52a-4c88-bcdc-d767b8cc0044" providerId="ADAL" clId="{EC411A44-D838-4CBB-ADCA-16539148A74B}" dt="2020-12-11T12:08:35.023" v="2460" actId="47"/>
        <pc:sldMkLst>
          <pc:docMk/>
          <pc:sldMk cId="0" sldId="1072"/>
        </pc:sldMkLst>
      </pc:sldChg>
      <pc:sldChg chg="del">
        <pc:chgData name="Jakub Hofman" userId="53285062-d52a-4c88-bcdc-d767b8cc0044" providerId="ADAL" clId="{EC411A44-D838-4CBB-ADCA-16539148A74B}" dt="2020-12-11T12:08:35.023" v="2460" actId="47"/>
        <pc:sldMkLst>
          <pc:docMk/>
          <pc:sldMk cId="0" sldId="1073"/>
        </pc:sldMkLst>
      </pc:sldChg>
      <pc:sldChg chg="del">
        <pc:chgData name="Jakub Hofman" userId="53285062-d52a-4c88-bcdc-d767b8cc0044" providerId="ADAL" clId="{EC411A44-D838-4CBB-ADCA-16539148A74B}" dt="2020-12-11T12:08:35.023" v="2460" actId="47"/>
        <pc:sldMkLst>
          <pc:docMk/>
          <pc:sldMk cId="0" sldId="1074"/>
        </pc:sldMkLst>
      </pc:sldChg>
      <pc:sldChg chg="modSp mod">
        <pc:chgData name="Jakub Hofman" userId="53285062-d52a-4c88-bcdc-d767b8cc0044" providerId="ADAL" clId="{EC411A44-D838-4CBB-ADCA-16539148A74B}" dt="2020-12-11T15:01:17.729" v="2824" actId="6549"/>
        <pc:sldMkLst>
          <pc:docMk/>
          <pc:sldMk cId="821189791" sldId="1075"/>
        </pc:sldMkLst>
        <pc:spChg chg="mod">
          <ac:chgData name="Jakub Hofman" userId="53285062-d52a-4c88-bcdc-d767b8cc0044" providerId="ADAL" clId="{EC411A44-D838-4CBB-ADCA-16539148A74B}" dt="2020-12-11T15:01:17.729" v="2824" actId="6549"/>
          <ac:spMkLst>
            <pc:docMk/>
            <pc:sldMk cId="821189791" sldId="1075"/>
            <ac:spMk id="3" creationId="{82982DBB-7257-466C-8519-296C57641CDD}"/>
          </ac:spMkLst>
        </pc:spChg>
      </pc:sldChg>
      <pc:sldChg chg="addSp delSp modSp add mod">
        <pc:chgData name="Jakub Hofman" userId="53285062-d52a-4c88-bcdc-d767b8cc0044" providerId="ADAL" clId="{EC411A44-D838-4CBB-ADCA-16539148A74B}" dt="2020-12-17T20:57:08.671" v="6044" actId="6549"/>
        <pc:sldMkLst>
          <pc:docMk/>
          <pc:sldMk cId="1020415191" sldId="1076"/>
        </pc:sldMkLst>
        <pc:spChg chg="mod">
          <ac:chgData name="Jakub Hofman" userId="53285062-d52a-4c88-bcdc-d767b8cc0044" providerId="ADAL" clId="{EC411A44-D838-4CBB-ADCA-16539148A74B}" dt="2020-12-17T20:57:08.671" v="6044" actId="6549"/>
          <ac:spMkLst>
            <pc:docMk/>
            <pc:sldMk cId="1020415191" sldId="1076"/>
            <ac:spMk id="3" creationId="{00000000-0000-0000-0000-000000000000}"/>
          </ac:spMkLst>
        </pc:spChg>
        <pc:spChg chg="del mod">
          <ac:chgData name="Jakub Hofman" userId="53285062-d52a-4c88-bcdc-d767b8cc0044" providerId="ADAL" clId="{EC411A44-D838-4CBB-ADCA-16539148A74B}" dt="2020-12-17T20:47:51.036" v="5942" actId="478"/>
          <ac:spMkLst>
            <pc:docMk/>
            <pc:sldMk cId="1020415191" sldId="1076"/>
            <ac:spMk id="5" creationId="{00000000-0000-0000-0000-000000000000}"/>
          </ac:spMkLst>
        </pc:spChg>
        <pc:spChg chg="add mod">
          <ac:chgData name="Jakub Hofman" userId="53285062-d52a-4c88-bcdc-d767b8cc0044" providerId="ADAL" clId="{EC411A44-D838-4CBB-ADCA-16539148A74B}" dt="2020-12-17T20:53:11.338" v="6002" actId="113"/>
          <ac:spMkLst>
            <pc:docMk/>
            <pc:sldMk cId="1020415191" sldId="1076"/>
            <ac:spMk id="7" creationId="{4CADE55C-F99F-43BE-8CE9-F5528A05D98E}"/>
          </ac:spMkLst>
        </pc:spChg>
        <pc:spChg chg="del mod">
          <ac:chgData name="Jakub Hofman" userId="53285062-d52a-4c88-bcdc-d767b8cc0044" providerId="ADAL" clId="{EC411A44-D838-4CBB-ADCA-16539148A74B}" dt="2020-12-11T16:36:13.829" v="4097"/>
          <ac:spMkLst>
            <pc:docMk/>
            <pc:sldMk cId="1020415191" sldId="1076"/>
            <ac:spMk id="7" creationId="{AA83005E-9FF5-407D-A4B2-08FD9FF4D1FD}"/>
          </ac:spMkLst>
        </pc:spChg>
        <pc:picChg chg="mod">
          <ac:chgData name="Jakub Hofman" userId="53285062-d52a-4c88-bcdc-d767b8cc0044" providerId="ADAL" clId="{EC411A44-D838-4CBB-ADCA-16539148A74B}" dt="2020-12-17T20:53:20.140" v="6003" actId="1076"/>
          <ac:picMkLst>
            <pc:docMk/>
            <pc:sldMk cId="1020415191" sldId="1076"/>
            <ac:picMk id="4" creationId="{00000000-0000-0000-0000-000000000000}"/>
          </ac:picMkLst>
        </pc:picChg>
      </pc:sldChg>
      <pc:sldChg chg="addSp modSp del mod">
        <pc:chgData name="Jakub Hofman" userId="53285062-d52a-4c88-bcdc-d767b8cc0044" providerId="ADAL" clId="{EC411A44-D838-4CBB-ADCA-16539148A74B}" dt="2020-12-11T16:34:44.804" v="4065" actId="2696"/>
        <pc:sldMkLst>
          <pc:docMk/>
          <pc:sldMk cId="3149968117" sldId="1076"/>
        </pc:sldMkLst>
        <pc:spChg chg="add mod">
          <ac:chgData name="Jakub Hofman" userId="53285062-d52a-4c88-bcdc-d767b8cc0044" providerId="ADAL" clId="{EC411A44-D838-4CBB-ADCA-16539148A74B}" dt="2020-12-11T16:13:10.261" v="3835" actId="1076"/>
          <ac:spMkLst>
            <pc:docMk/>
            <pc:sldMk cId="3149968117" sldId="1076"/>
            <ac:spMk id="7" creationId="{AA83005E-9FF5-407D-A4B2-08FD9FF4D1FD}"/>
          </ac:spMkLst>
        </pc:spChg>
      </pc:sldChg>
      <pc:sldChg chg="del">
        <pc:chgData name="Jakub Hofman" userId="53285062-d52a-4c88-bcdc-d767b8cc0044" providerId="ADAL" clId="{EC411A44-D838-4CBB-ADCA-16539148A74B}" dt="2020-12-11T12:08:35.023" v="2460" actId="47"/>
        <pc:sldMkLst>
          <pc:docMk/>
          <pc:sldMk cId="0" sldId="1077"/>
        </pc:sldMkLst>
      </pc:sldChg>
      <pc:sldChg chg="del">
        <pc:chgData name="Jakub Hofman" userId="53285062-d52a-4c88-bcdc-d767b8cc0044" providerId="ADAL" clId="{EC411A44-D838-4CBB-ADCA-16539148A74B}" dt="2020-12-11T12:08:35.023" v="2460" actId="47"/>
        <pc:sldMkLst>
          <pc:docMk/>
          <pc:sldMk cId="0" sldId="1078"/>
        </pc:sldMkLst>
      </pc:sldChg>
      <pc:sldChg chg="del">
        <pc:chgData name="Jakub Hofman" userId="53285062-d52a-4c88-bcdc-d767b8cc0044" providerId="ADAL" clId="{EC411A44-D838-4CBB-ADCA-16539148A74B}" dt="2020-12-11T12:08:35.023" v="2460" actId="47"/>
        <pc:sldMkLst>
          <pc:docMk/>
          <pc:sldMk cId="0" sldId="1079"/>
        </pc:sldMkLst>
      </pc:sldChg>
      <pc:sldChg chg="del">
        <pc:chgData name="Jakub Hofman" userId="53285062-d52a-4c88-bcdc-d767b8cc0044" providerId="ADAL" clId="{EC411A44-D838-4CBB-ADCA-16539148A74B}" dt="2020-12-11T12:08:35.023" v="2460" actId="47"/>
        <pc:sldMkLst>
          <pc:docMk/>
          <pc:sldMk cId="0" sldId="1080"/>
        </pc:sldMkLst>
      </pc:sldChg>
      <pc:sldChg chg="del">
        <pc:chgData name="Jakub Hofman" userId="53285062-d52a-4c88-bcdc-d767b8cc0044" providerId="ADAL" clId="{EC411A44-D838-4CBB-ADCA-16539148A74B}" dt="2020-12-11T12:08:35.023" v="2460" actId="47"/>
        <pc:sldMkLst>
          <pc:docMk/>
          <pc:sldMk cId="0" sldId="1081"/>
        </pc:sldMkLst>
      </pc:sldChg>
      <pc:sldChg chg="del">
        <pc:chgData name="Jakub Hofman" userId="53285062-d52a-4c88-bcdc-d767b8cc0044" providerId="ADAL" clId="{EC411A44-D838-4CBB-ADCA-16539148A74B}" dt="2020-12-11T12:08:35.023" v="2460" actId="47"/>
        <pc:sldMkLst>
          <pc:docMk/>
          <pc:sldMk cId="0" sldId="1082"/>
        </pc:sldMkLst>
      </pc:sldChg>
      <pc:sldChg chg="del">
        <pc:chgData name="Jakub Hofman" userId="53285062-d52a-4c88-bcdc-d767b8cc0044" providerId="ADAL" clId="{EC411A44-D838-4CBB-ADCA-16539148A74B}" dt="2020-12-11T12:08:35.023" v="2460" actId="47"/>
        <pc:sldMkLst>
          <pc:docMk/>
          <pc:sldMk cId="0" sldId="1083"/>
        </pc:sldMkLst>
      </pc:sldChg>
      <pc:sldChg chg="del">
        <pc:chgData name="Jakub Hofman" userId="53285062-d52a-4c88-bcdc-d767b8cc0044" providerId="ADAL" clId="{EC411A44-D838-4CBB-ADCA-16539148A74B}" dt="2020-12-11T12:08:35.023" v="2460" actId="47"/>
        <pc:sldMkLst>
          <pc:docMk/>
          <pc:sldMk cId="0" sldId="1084"/>
        </pc:sldMkLst>
      </pc:sldChg>
      <pc:sldChg chg="del">
        <pc:chgData name="Jakub Hofman" userId="53285062-d52a-4c88-bcdc-d767b8cc0044" providerId="ADAL" clId="{EC411A44-D838-4CBB-ADCA-16539148A74B}" dt="2020-12-11T12:08:35.023" v="2460" actId="47"/>
        <pc:sldMkLst>
          <pc:docMk/>
          <pc:sldMk cId="0" sldId="1085"/>
        </pc:sldMkLst>
      </pc:sldChg>
      <pc:sldChg chg="del">
        <pc:chgData name="Jakub Hofman" userId="53285062-d52a-4c88-bcdc-d767b8cc0044" providerId="ADAL" clId="{EC411A44-D838-4CBB-ADCA-16539148A74B}" dt="2020-12-11T12:08:35.023" v="2460" actId="47"/>
        <pc:sldMkLst>
          <pc:docMk/>
          <pc:sldMk cId="0" sldId="1086"/>
        </pc:sldMkLst>
      </pc:sldChg>
      <pc:sldChg chg="del">
        <pc:chgData name="Jakub Hofman" userId="53285062-d52a-4c88-bcdc-d767b8cc0044" providerId="ADAL" clId="{EC411A44-D838-4CBB-ADCA-16539148A74B}" dt="2020-12-11T12:08:35.023" v="2460" actId="47"/>
        <pc:sldMkLst>
          <pc:docMk/>
          <pc:sldMk cId="0" sldId="1087"/>
        </pc:sldMkLst>
      </pc:sldChg>
      <pc:sldChg chg="del">
        <pc:chgData name="Jakub Hofman" userId="53285062-d52a-4c88-bcdc-d767b8cc0044" providerId="ADAL" clId="{EC411A44-D838-4CBB-ADCA-16539148A74B}" dt="2020-12-11T12:08:35.023" v="2460" actId="47"/>
        <pc:sldMkLst>
          <pc:docMk/>
          <pc:sldMk cId="0" sldId="1088"/>
        </pc:sldMkLst>
      </pc:sldChg>
      <pc:sldChg chg="del">
        <pc:chgData name="Jakub Hofman" userId="53285062-d52a-4c88-bcdc-d767b8cc0044" providerId="ADAL" clId="{EC411A44-D838-4CBB-ADCA-16539148A74B}" dt="2020-12-11T12:08:35.023" v="2460" actId="47"/>
        <pc:sldMkLst>
          <pc:docMk/>
          <pc:sldMk cId="0" sldId="1089"/>
        </pc:sldMkLst>
      </pc:sldChg>
      <pc:sldChg chg="del">
        <pc:chgData name="Jakub Hofman" userId="53285062-d52a-4c88-bcdc-d767b8cc0044" providerId="ADAL" clId="{EC411A44-D838-4CBB-ADCA-16539148A74B}" dt="2020-12-11T12:08:35.023" v="2460" actId="47"/>
        <pc:sldMkLst>
          <pc:docMk/>
          <pc:sldMk cId="0" sldId="1090"/>
        </pc:sldMkLst>
      </pc:sldChg>
      <pc:sldChg chg="del">
        <pc:chgData name="Jakub Hofman" userId="53285062-d52a-4c88-bcdc-d767b8cc0044" providerId="ADAL" clId="{EC411A44-D838-4CBB-ADCA-16539148A74B}" dt="2020-12-11T12:08:35.023" v="2460" actId="47"/>
        <pc:sldMkLst>
          <pc:docMk/>
          <pc:sldMk cId="0" sldId="1091"/>
        </pc:sldMkLst>
      </pc:sldChg>
      <pc:sldChg chg="del">
        <pc:chgData name="Jakub Hofman" userId="53285062-d52a-4c88-bcdc-d767b8cc0044" providerId="ADAL" clId="{EC411A44-D838-4CBB-ADCA-16539148A74B}" dt="2020-12-11T12:08:35.023" v="2460" actId="47"/>
        <pc:sldMkLst>
          <pc:docMk/>
          <pc:sldMk cId="0" sldId="1092"/>
        </pc:sldMkLst>
      </pc:sldChg>
      <pc:sldChg chg="del">
        <pc:chgData name="Jakub Hofman" userId="53285062-d52a-4c88-bcdc-d767b8cc0044" providerId="ADAL" clId="{EC411A44-D838-4CBB-ADCA-16539148A74B}" dt="2020-12-11T12:08:35.023" v="2460" actId="47"/>
        <pc:sldMkLst>
          <pc:docMk/>
          <pc:sldMk cId="0" sldId="1093"/>
        </pc:sldMkLst>
      </pc:sldChg>
      <pc:sldChg chg="del">
        <pc:chgData name="Jakub Hofman" userId="53285062-d52a-4c88-bcdc-d767b8cc0044" providerId="ADAL" clId="{EC411A44-D838-4CBB-ADCA-16539148A74B}" dt="2020-12-11T12:08:35.023" v="2460" actId="47"/>
        <pc:sldMkLst>
          <pc:docMk/>
          <pc:sldMk cId="0" sldId="1094"/>
        </pc:sldMkLst>
      </pc:sldChg>
      <pc:sldChg chg="del">
        <pc:chgData name="Jakub Hofman" userId="53285062-d52a-4c88-bcdc-d767b8cc0044" providerId="ADAL" clId="{EC411A44-D838-4CBB-ADCA-16539148A74B}" dt="2020-12-11T12:08:35.023" v="2460" actId="47"/>
        <pc:sldMkLst>
          <pc:docMk/>
          <pc:sldMk cId="0" sldId="1095"/>
        </pc:sldMkLst>
      </pc:sldChg>
      <pc:sldChg chg="del">
        <pc:chgData name="Jakub Hofman" userId="53285062-d52a-4c88-bcdc-d767b8cc0044" providerId="ADAL" clId="{EC411A44-D838-4CBB-ADCA-16539148A74B}" dt="2020-12-11T12:08:35.023" v="2460" actId="47"/>
        <pc:sldMkLst>
          <pc:docMk/>
          <pc:sldMk cId="0" sldId="1096"/>
        </pc:sldMkLst>
      </pc:sldChg>
      <pc:sldChg chg="del">
        <pc:chgData name="Jakub Hofman" userId="53285062-d52a-4c88-bcdc-d767b8cc0044" providerId="ADAL" clId="{EC411A44-D838-4CBB-ADCA-16539148A74B}" dt="2020-12-11T12:08:35.023" v="2460" actId="47"/>
        <pc:sldMkLst>
          <pc:docMk/>
          <pc:sldMk cId="0" sldId="1097"/>
        </pc:sldMkLst>
      </pc:sldChg>
      <pc:sldChg chg="del">
        <pc:chgData name="Jakub Hofman" userId="53285062-d52a-4c88-bcdc-d767b8cc0044" providerId="ADAL" clId="{EC411A44-D838-4CBB-ADCA-16539148A74B}" dt="2020-12-11T12:08:35.023" v="2460" actId="47"/>
        <pc:sldMkLst>
          <pc:docMk/>
          <pc:sldMk cId="0" sldId="1098"/>
        </pc:sldMkLst>
      </pc:sldChg>
      <pc:sldChg chg="del">
        <pc:chgData name="Jakub Hofman" userId="53285062-d52a-4c88-bcdc-d767b8cc0044" providerId="ADAL" clId="{EC411A44-D838-4CBB-ADCA-16539148A74B}" dt="2020-12-11T12:08:35.023" v="2460" actId="47"/>
        <pc:sldMkLst>
          <pc:docMk/>
          <pc:sldMk cId="0" sldId="1099"/>
        </pc:sldMkLst>
      </pc:sldChg>
      <pc:sldChg chg="del">
        <pc:chgData name="Jakub Hofman" userId="53285062-d52a-4c88-bcdc-d767b8cc0044" providerId="ADAL" clId="{EC411A44-D838-4CBB-ADCA-16539148A74B}" dt="2020-12-11T12:08:35.023" v="2460" actId="47"/>
        <pc:sldMkLst>
          <pc:docMk/>
          <pc:sldMk cId="0" sldId="1100"/>
        </pc:sldMkLst>
      </pc:sldChg>
      <pc:sldChg chg="del">
        <pc:chgData name="Jakub Hofman" userId="53285062-d52a-4c88-bcdc-d767b8cc0044" providerId="ADAL" clId="{EC411A44-D838-4CBB-ADCA-16539148A74B}" dt="2020-12-11T12:08:35.023" v="2460" actId="47"/>
        <pc:sldMkLst>
          <pc:docMk/>
          <pc:sldMk cId="0" sldId="1101"/>
        </pc:sldMkLst>
      </pc:sldChg>
      <pc:sldChg chg="del">
        <pc:chgData name="Jakub Hofman" userId="53285062-d52a-4c88-bcdc-d767b8cc0044" providerId="ADAL" clId="{EC411A44-D838-4CBB-ADCA-16539148A74B}" dt="2020-12-11T12:08:35.023" v="2460" actId="47"/>
        <pc:sldMkLst>
          <pc:docMk/>
          <pc:sldMk cId="0" sldId="1102"/>
        </pc:sldMkLst>
      </pc:sldChg>
      <pc:sldChg chg="del">
        <pc:chgData name="Jakub Hofman" userId="53285062-d52a-4c88-bcdc-d767b8cc0044" providerId="ADAL" clId="{EC411A44-D838-4CBB-ADCA-16539148A74B}" dt="2020-12-11T12:08:35.023" v="2460" actId="47"/>
        <pc:sldMkLst>
          <pc:docMk/>
          <pc:sldMk cId="0" sldId="1103"/>
        </pc:sldMkLst>
      </pc:sldChg>
      <pc:sldChg chg="del">
        <pc:chgData name="Jakub Hofman" userId="53285062-d52a-4c88-bcdc-d767b8cc0044" providerId="ADAL" clId="{EC411A44-D838-4CBB-ADCA-16539148A74B}" dt="2020-12-11T12:08:35.023" v="2460" actId="47"/>
        <pc:sldMkLst>
          <pc:docMk/>
          <pc:sldMk cId="0" sldId="1104"/>
        </pc:sldMkLst>
      </pc:sldChg>
      <pc:sldChg chg="del">
        <pc:chgData name="Jakub Hofman" userId="53285062-d52a-4c88-bcdc-d767b8cc0044" providerId="ADAL" clId="{EC411A44-D838-4CBB-ADCA-16539148A74B}" dt="2020-12-11T12:08:35.023" v="2460" actId="47"/>
        <pc:sldMkLst>
          <pc:docMk/>
          <pc:sldMk cId="0" sldId="1105"/>
        </pc:sldMkLst>
      </pc:sldChg>
      <pc:sldChg chg="del">
        <pc:chgData name="Jakub Hofman" userId="53285062-d52a-4c88-bcdc-d767b8cc0044" providerId="ADAL" clId="{EC411A44-D838-4CBB-ADCA-16539148A74B}" dt="2020-12-11T12:08:35.023" v="2460" actId="47"/>
        <pc:sldMkLst>
          <pc:docMk/>
          <pc:sldMk cId="0" sldId="1106"/>
        </pc:sldMkLst>
      </pc:sldChg>
      <pc:sldChg chg="del">
        <pc:chgData name="Jakub Hofman" userId="53285062-d52a-4c88-bcdc-d767b8cc0044" providerId="ADAL" clId="{EC411A44-D838-4CBB-ADCA-16539148A74B}" dt="2020-12-11T12:08:35.023" v="2460" actId="47"/>
        <pc:sldMkLst>
          <pc:docMk/>
          <pc:sldMk cId="0" sldId="1107"/>
        </pc:sldMkLst>
      </pc:sldChg>
      <pc:sldChg chg="del">
        <pc:chgData name="Jakub Hofman" userId="53285062-d52a-4c88-bcdc-d767b8cc0044" providerId="ADAL" clId="{EC411A44-D838-4CBB-ADCA-16539148A74B}" dt="2020-12-11T12:08:35.023" v="2460" actId="47"/>
        <pc:sldMkLst>
          <pc:docMk/>
          <pc:sldMk cId="0" sldId="1108"/>
        </pc:sldMkLst>
      </pc:sldChg>
      <pc:sldChg chg="del">
        <pc:chgData name="Jakub Hofman" userId="53285062-d52a-4c88-bcdc-d767b8cc0044" providerId="ADAL" clId="{EC411A44-D838-4CBB-ADCA-16539148A74B}" dt="2020-12-11T12:08:35.023" v="2460" actId="47"/>
        <pc:sldMkLst>
          <pc:docMk/>
          <pc:sldMk cId="0" sldId="1109"/>
        </pc:sldMkLst>
      </pc:sldChg>
      <pc:sldChg chg="del">
        <pc:chgData name="Jakub Hofman" userId="53285062-d52a-4c88-bcdc-d767b8cc0044" providerId="ADAL" clId="{EC411A44-D838-4CBB-ADCA-16539148A74B}" dt="2020-12-11T12:08:35.023" v="2460" actId="47"/>
        <pc:sldMkLst>
          <pc:docMk/>
          <pc:sldMk cId="0" sldId="1110"/>
        </pc:sldMkLst>
      </pc:sldChg>
      <pc:sldChg chg="del">
        <pc:chgData name="Jakub Hofman" userId="53285062-d52a-4c88-bcdc-d767b8cc0044" providerId="ADAL" clId="{EC411A44-D838-4CBB-ADCA-16539148A74B}" dt="2020-12-11T12:13:40.792" v="2497" actId="47"/>
        <pc:sldMkLst>
          <pc:docMk/>
          <pc:sldMk cId="2515447894" sldId="1113"/>
        </pc:sldMkLst>
      </pc:sldChg>
      <pc:sldChg chg="del">
        <pc:chgData name="Jakub Hofman" userId="53285062-d52a-4c88-bcdc-d767b8cc0044" providerId="ADAL" clId="{EC411A44-D838-4CBB-ADCA-16539148A74B}" dt="2020-12-11T12:13:40.792" v="2497" actId="47"/>
        <pc:sldMkLst>
          <pc:docMk/>
          <pc:sldMk cId="254737104" sldId="1114"/>
        </pc:sldMkLst>
      </pc:sldChg>
      <pc:sldChg chg="del">
        <pc:chgData name="Jakub Hofman" userId="53285062-d52a-4c88-bcdc-d767b8cc0044" providerId="ADAL" clId="{EC411A44-D838-4CBB-ADCA-16539148A74B}" dt="2020-12-11T12:13:40.792" v="2497" actId="47"/>
        <pc:sldMkLst>
          <pc:docMk/>
          <pc:sldMk cId="3870672738" sldId="1115"/>
        </pc:sldMkLst>
      </pc:sldChg>
      <pc:sldChg chg="del">
        <pc:chgData name="Jakub Hofman" userId="53285062-d52a-4c88-bcdc-d767b8cc0044" providerId="ADAL" clId="{EC411A44-D838-4CBB-ADCA-16539148A74B}" dt="2020-12-11T12:13:40.792" v="2497" actId="47"/>
        <pc:sldMkLst>
          <pc:docMk/>
          <pc:sldMk cId="302984681" sldId="1116"/>
        </pc:sldMkLst>
      </pc:sldChg>
      <pc:sldChg chg="del">
        <pc:chgData name="Jakub Hofman" userId="53285062-d52a-4c88-bcdc-d767b8cc0044" providerId="ADAL" clId="{EC411A44-D838-4CBB-ADCA-16539148A74B}" dt="2020-12-11T12:13:40.792" v="2497" actId="47"/>
        <pc:sldMkLst>
          <pc:docMk/>
          <pc:sldMk cId="1212132614" sldId="1117"/>
        </pc:sldMkLst>
      </pc:sldChg>
      <pc:sldChg chg="del">
        <pc:chgData name="Jakub Hofman" userId="53285062-d52a-4c88-bcdc-d767b8cc0044" providerId="ADAL" clId="{EC411A44-D838-4CBB-ADCA-16539148A74B}" dt="2020-12-11T12:13:40.792" v="2497" actId="47"/>
        <pc:sldMkLst>
          <pc:docMk/>
          <pc:sldMk cId="2144193261" sldId="1118"/>
        </pc:sldMkLst>
      </pc:sldChg>
      <pc:sldChg chg="del">
        <pc:chgData name="Jakub Hofman" userId="53285062-d52a-4c88-bcdc-d767b8cc0044" providerId="ADAL" clId="{EC411A44-D838-4CBB-ADCA-16539148A74B}" dt="2020-12-11T12:13:40.792" v="2497" actId="47"/>
        <pc:sldMkLst>
          <pc:docMk/>
          <pc:sldMk cId="377524294" sldId="1119"/>
        </pc:sldMkLst>
      </pc:sldChg>
      <pc:sldChg chg="del">
        <pc:chgData name="Jakub Hofman" userId="53285062-d52a-4c88-bcdc-d767b8cc0044" providerId="ADAL" clId="{EC411A44-D838-4CBB-ADCA-16539148A74B}" dt="2020-12-11T12:13:40.792" v="2497" actId="47"/>
        <pc:sldMkLst>
          <pc:docMk/>
          <pc:sldMk cId="2383696130" sldId="1120"/>
        </pc:sldMkLst>
      </pc:sldChg>
      <pc:sldChg chg="del">
        <pc:chgData name="Jakub Hofman" userId="53285062-d52a-4c88-bcdc-d767b8cc0044" providerId="ADAL" clId="{EC411A44-D838-4CBB-ADCA-16539148A74B}" dt="2020-12-11T12:13:40.792" v="2497" actId="47"/>
        <pc:sldMkLst>
          <pc:docMk/>
          <pc:sldMk cId="2385107730" sldId="1121"/>
        </pc:sldMkLst>
      </pc:sldChg>
      <pc:sldChg chg="del">
        <pc:chgData name="Jakub Hofman" userId="53285062-d52a-4c88-bcdc-d767b8cc0044" providerId="ADAL" clId="{EC411A44-D838-4CBB-ADCA-16539148A74B}" dt="2020-12-11T12:13:40.792" v="2497" actId="47"/>
        <pc:sldMkLst>
          <pc:docMk/>
          <pc:sldMk cId="3547427841" sldId="1122"/>
        </pc:sldMkLst>
      </pc:sldChg>
      <pc:sldChg chg="del">
        <pc:chgData name="Jakub Hofman" userId="53285062-d52a-4c88-bcdc-d767b8cc0044" providerId="ADAL" clId="{EC411A44-D838-4CBB-ADCA-16539148A74B}" dt="2020-12-11T12:13:40.792" v="2497" actId="47"/>
        <pc:sldMkLst>
          <pc:docMk/>
          <pc:sldMk cId="1609598284" sldId="1123"/>
        </pc:sldMkLst>
      </pc:sldChg>
      <pc:sldChg chg="del">
        <pc:chgData name="Jakub Hofman" userId="53285062-d52a-4c88-bcdc-d767b8cc0044" providerId="ADAL" clId="{EC411A44-D838-4CBB-ADCA-16539148A74B}" dt="2020-12-11T12:13:08.434" v="2496" actId="47"/>
        <pc:sldMkLst>
          <pc:docMk/>
          <pc:sldMk cId="936653278" sldId="1124"/>
        </pc:sldMkLst>
      </pc:sldChg>
      <pc:sldChg chg="del">
        <pc:chgData name="Jakub Hofman" userId="53285062-d52a-4c88-bcdc-d767b8cc0044" providerId="ADAL" clId="{EC411A44-D838-4CBB-ADCA-16539148A74B}" dt="2020-12-11T12:17:58.483" v="2546" actId="2696"/>
        <pc:sldMkLst>
          <pc:docMk/>
          <pc:sldMk cId="1698859076" sldId="1125"/>
        </pc:sldMkLst>
      </pc:sldChg>
      <pc:sldChg chg="add del">
        <pc:chgData name="Jakub Hofman" userId="53285062-d52a-4c88-bcdc-d767b8cc0044" providerId="ADAL" clId="{EC411A44-D838-4CBB-ADCA-16539148A74B}" dt="2020-12-11T19:30:24.040" v="5382" actId="47"/>
        <pc:sldMkLst>
          <pc:docMk/>
          <pc:sldMk cId="2287120026" sldId="1125"/>
        </pc:sldMkLst>
      </pc:sldChg>
      <pc:sldChg chg="del">
        <pc:chgData name="Jakub Hofman" userId="53285062-d52a-4c88-bcdc-d767b8cc0044" providerId="ADAL" clId="{EC411A44-D838-4CBB-ADCA-16539148A74B}" dt="2020-12-11T12:12:57.570" v="2492" actId="47"/>
        <pc:sldMkLst>
          <pc:docMk/>
          <pc:sldMk cId="422532201" sldId="1126"/>
        </pc:sldMkLst>
      </pc:sldChg>
      <pc:sldChg chg="del">
        <pc:chgData name="Jakub Hofman" userId="53285062-d52a-4c88-bcdc-d767b8cc0044" providerId="ADAL" clId="{EC411A44-D838-4CBB-ADCA-16539148A74B}" dt="2020-12-11T12:12:50.575" v="2490" actId="47"/>
        <pc:sldMkLst>
          <pc:docMk/>
          <pc:sldMk cId="821863137" sldId="1127"/>
        </pc:sldMkLst>
      </pc:sldChg>
      <pc:sldChg chg="del">
        <pc:chgData name="Jakub Hofman" userId="53285062-d52a-4c88-bcdc-d767b8cc0044" providerId="ADAL" clId="{EC411A44-D838-4CBB-ADCA-16539148A74B}" dt="2020-12-11T12:12:48.313" v="2488" actId="47"/>
        <pc:sldMkLst>
          <pc:docMk/>
          <pc:sldMk cId="3220291781" sldId="1128"/>
        </pc:sldMkLst>
      </pc:sldChg>
      <pc:sldChg chg="add del">
        <pc:chgData name="Jakub Hofman" userId="53285062-d52a-4c88-bcdc-d767b8cc0044" providerId="ADAL" clId="{EC411A44-D838-4CBB-ADCA-16539148A74B}" dt="2020-12-11T19:30:24.040" v="5382" actId="47"/>
        <pc:sldMkLst>
          <pc:docMk/>
          <pc:sldMk cId="3096303121" sldId="1129"/>
        </pc:sldMkLst>
      </pc:sldChg>
      <pc:sldChg chg="del">
        <pc:chgData name="Jakub Hofman" userId="53285062-d52a-4c88-bcdc-d767b8cc0044" providerId="ADAL" clId="{EC411A44-D838-4CBB-ADCA-16539148A74B}" dt="2020-12-11T12:17:58.483" v="2546" actId="2696"/>
        <pc:sldMkLst>
          <pc:docMk/>
          <pc:sldMk cId="3562250787" sldId="1129"/>
        </pc:sldMkLst>
      </pc:sldChg>
      <pc:sldChg chg="del">
        <pc:chgData name="Jakub Hofman" userId="53285062-d52a-4c88-bcdc-d767b8cc0044" providerId="ADAL" clId="{EC411A44-D838-4CBB-ADCA-16539148A74B}" dt="2020-12-11T12:12:43.405" v="2487" actId="47"/>
        <pc:sldMkLst>
          <pc:docMk/>
          <pc:sldMk cId="230322158" sldId="1130"/>
        </pc:sldMkLst>
      </pc:sldChg>
      <pc:sldChg chg="del">
        <pc:chgData name="Jakub Hofman" userId="53285062-d52a-4c88-bcdc-d767b8cc0044" providerId="ADAL" clId="{EC411A44-D838-4CBB-ADCA-16539148A74B}" dt="2020-12-11T12:12:42.446" v="2486" actId="47"/>
        <pc:sldMkLst>
          <pc:docMk/>
          <pc:sldMk cId="1875456334" sldId="1131"/>
        </pc:sldMkLst>
      </pc:sldChg>
      <pc:sldChg chg="del">
        <pc:chgData name="Jakub Hofman" userId="53285062-d52a-4c88-bcdc-d767b8cc0044" providerId="ADAL" clId="{EC411A44-D838-4CBB-ADCA-16539148A74B}" dt="2020-12-11T12:12:41.500" v="2485" actId="47"/>
        <pc:sldMkLst>
          <pc:docMk/>
          <pc:sldMk cId="997376788" sldId="1132"/>
        </pc:sldMkLst>
      </pc:sldChg>
      <pc:sldChg chg="del">
        <pc:chgData name="Jakub Hofman" userId="53285062-d52a-4c88-bcdc-d767b8cc0044" providerId="ADAL" clId="{EC411A44-D838-4CBB-ADCA-16539148A74B}" dt="2020-12-11T12:12:39.997" v="2484" actId="47"/>
        <pc:sldMkLst>
          <pc:docMk/>
          <pc:sldMk cId="1870306551" sldId="1133"/>
        </pc:sldMkLst>
      </pc:sldChg>
      <pc:sldChg chg="add del">
        <pc:chgData name="Jakub Hofman" userId="53285062-d52a-4c88-bcdc-d767b8cc0044" providerId="ADAL" clId="{EC411A44-D838-4CBB-ADCA-16539148A74B}" dt="2020-12-11T19:30:24.040" v="5382" actId="47"/>
        <pc:sldMkLst>
          <pc:docMk/>
          <pc:sldMk cId="1347821959" sldId="1134"/>
        </pc:sldMkLst>
      </pc:sldChg>
      <pc:sldChg chg="del">
        <pc:chgData name="Jakub Hofman" userId="53285062-d52a-4c88-bcdc-d767b8cc0044" providerId="ADAL" clId="{EC411A44-D838-4CBB-ADCA-16539148A74B}" dt="2020-12-11T12:17:58.483" v="2546" actId="2696"/>
        <pc:sldMkLst>
          <pc:docMk/>
          <pc:sldMk cId="3741221945" sldId="1134"/>
        </pc:sldMkLst>
      </pc:sldChg>
      <pc:sldChg chg="del">
        <pc:chgData name="Jakub Hofman" userId="53285062-d52a-4c88-bcdc-d767b8cc0044" providerId="ADAL" clId="{EC411A44-D838-4CBB-ADCA-16539148A74B}" dt="2020-12-11T12:12:36.197" v="2483" actId="47"/>
        <pc:sldMkLst>
          <pc:docMk/>
          <pc:sldMk cId="1208818168" sldId="1135"/>
        </pc:sldMkLst>
      </pc:sldChg>
      <pc:sldChg chg="add del">
        <pc:chgData name="Jakub Hofman" userId="53285062-d52a-4c88-bcdc-d767b8cc0044" providerId="ADAL" clId="{EC411A44-D838-4CBB-ADCA-16539148A74B}" dt="2020-12-11T19:30:24.040" v="5382" actId="47"/>
        <pc:sldMkLst>
          <pc:docMk/>
          <pc:sldMk cId="3450165211" sldId="1136"/>
        </pc:sldMkLst>
      </pc:sldChg>
      <pc:sldChg chg="del">
        <pc:chgData name="Jakub Hofman" userId="53285062-d52a-4c88-bcdc-d767b8cc0044" providerId="ADAL" clId="{EC411A44-D838-4CBB-ADCA-16539148A74B}" dt="2020-12-11T12:17:58.483" v="2546" actId="2696"/>
        <pc:sldMkLst>
          <pc:docMk/>
          <pc:sldMk cId="4178658057" sldId="1136"/>
        </pc:sldMkLst>
      </pc:sldChg>
      <pc:sldChg chg="del">
        <pc:chgData name="Jakub Hofman" userId="53285062-d52a-4c88-bcdc-d767b8cc0044" providerId="ADAL" clId="{EC411A44-D838-4CBB-ADCA-16539148A74B}" dt="2020-12-11T12:12:26.976" v="2480" actId="47"/>
        <pc:sldMkLst>
          <pc:docMk/>
          <pc:sldMk cId="2621474295" sldId="1137"/>
        </pc:sldMkLst>
      </pc:sldChg>
      <pc:sldChg chg="del">
        <pc:chgData name="Jakub Hofman" userId="53285062-d52a-4c88-bcdc-d767b8cc0044" providerId="ADAL" clId="{EC411A44-D838-4CBB-ADCA-16539148A74B}" dt="2020-12-11T12:12:26.976" v="2480" actId="47"/>
        <pc:sldMkLst>
          <pc:docMk/>
          <pc:sldMk cId="1396813753" sldId="1138"/>
        </pc:sldMkLst>
      </pc:sldChg>
      <pc:sldChg chg="del">
        <pc:chgData name="Jakub Hofman" userId="53285062-d52a-4c88-bcdc-d767b8cc0044" providerId="ADAL" clId="{EC411A44-D838-4CBB-ADCA-16539148A74B}" dt="2020-12-11T12:12:26.976" v="2480" actId="47"/>
        <pc:sldMkLst>
          <pc:docMk/>
          <pc:sldMk cId="3466617647" sldId="1139"/>
        </pc:sldMkLst>
      </pc:sldChg>
      <pc:sldChg chg="del">
        <pc:chgData name="Jakub Hofman" userId="53285062-d52a-4c88-bcdc-d767b8cc0044" providerId="ADAL" clId="{EC411A44-D838-4CBB-ADCA-16539148A74B}" dt="2020-12-11T12:12:28.146" v="2481" actId="47"/>
        <pc:sldMkLst>
          <pc:docMk/>
          <pc:sldMk cId="1334522765" sldId="1140"/>
        </pc:sldMkLst>
      </pc:sldChg>
      <pc:sldChg chg="del">
        <pc:chgData name="Jakub Hofman" userId="53285062-d52a-4c88-bcdc-d767b8cc0044" providerId="ADAL" clId="{EC411A44-D838-4CBB-ADCA-16539148A74B}" dt="2020-12-11T12:17:54.353" v="2545" actId="47"/>
        <pc:sldMkLst>
          <pc:docMk/>
          <pc:sldMk cId="1369213841" sldId="1141"/>
        </pc:sldMkLst>
      </pc:sldChg>
      <pc:sldChg chg="del">
        <pc:chgData name="Jakub Hofman" userId="53285062-d52a-4c88-bcdc-d767b8cc0044" providerId="ADAL" clId="{EC411A44-D838-4CBB-ADCA-16539148A74B}" dt="2020-12-11T12:12:11.173" v="2477" actId="47"/>
        <pc:sldMkLst>
          <pc:docMk/>
          <pc:sldMk cId="1267132750" sldId="1142"/>
        </pc:sldMkLst>
      </pc:sldChg>
      <pc:sldChg chg="del">
        <pc:chgData name="Jakub Hofman" userId="53285062-d52a-4c88-bcdc-d767b8cc0044" providerId="ADAL" clId="{EC411A44-D838-4CBB-ADCA-16539148A74B}" dt="2020-12-11T12:12:08.642" v="2476" actId="47"/>
        <pc:sldMkLst>
          <pc:docMk/>
          <pc:sldMk cId="2226679606" sldId="1143"/>
        </pc:sldMkLst>
      </pc:sldChg>
      <pc:sldChg chg="del">
        <pc:chgData name="Jakub Hofman" userId="53285062-d52a-4c88-bcdc-d767b8cc0044" providerId="ADAL" clId="{EC411A44-D838-4CBB-ADCA-16539148A74B}" dt="2020-12-11T12:12:01.770" v="2474" actId="47"/>
        <pc:sldMkLst>
          <pc:docMk/>
          <pc:sldMk cId="1408121166" sldId="1144"/>
        </pc:sldMkLst>
      </pc:sldChg>
      <pc:sldChg chg="del">
        <pc:chgData name="Jakub Hofman" userId="53285062-d52a-4c88-bcdc-d767b8cc0044" providerId="ADAL" clId="{EC411A44-D838-4CBB-ADCA-16539148A74B}" dt="2020-12-11T12:12:01.770" v="2474" actId="47"/>
        <pc:sldMkLst>
          <pc:docMk/>
          <pc:sldMk cId="3666630591" sldId="1145"/>
        </pc:sldMkLst>
      </pc:sldChg>
      <pc:sldChg chg="del">
        <pc:chgData name="Jakub Hofman" userId="53285062-d52a-4c88-bcdc-d767b8cc0044" providerId="ADAL" clId="{EC411A44-D838-4CBB-ADCA-16539148A74B}" dt="2020-12-11T12:11:51.050" v="2473" actId="47"/>
        <pc:sldMkLst>
          <pc:docMk/>
          <pc:sldMk cId="3144699705" sldId="1146"/>
        </pc:sldMkLst>
      </pc:sldChg>
      <pc:sldChg chg="del">
        <pc:chgData name="Jakub Hofman" userId="53285062-d52a-4c88-bcdc-d767b8cc0044" providerId="ADAL" clId="{EC411A44-D838-4CBB-ADCA-16539148A74B}" dt="2020-12-11T12:12:01.770" v="2474" actId="47"/>
        <pc:sldMkLst>
          <pc:docMk/>
          <pc:sldMk cId="3855349357" sldId="1147"/>
        </pc:sldMkLst>
      </pc:sldChg>
      <pc:sldChg chg="del">
        <pc:chgData name="Jakub Hofman" userId="53285062-d52a-4c88-bcdc-d767b8cc0044" providerId="ADAL" clId="{EC411A44-D838-4CBB-ADCA-16539148A74B}" dt="2020-12-11T12:11:42.090" v="2472" actId="47"/>
        <pc:sldMkLst>
          <pc:docMk/>
          <pc:sldMk cId="2960102541" sldId="1148"/>
        </pc:sldMkLst>
      </pc:sldChg>
      <pc:sldChg chg="del">
        <pc:chgData name="Jakub Hofman" userId="53285062-d52a-4c88-bcdc-d767b8cc0044" providerId="ADAL" clId="{EC411A44-D838-4CBB-ADCA-16539148A74B}" dt="2020-12-11T12:11:33.384" v="2471" actId="47"/>
        <pc:sldMkLst>
          <pc:docMk/>
          <pc:sldMk cId="1140506229" sldId="1149"/>
        </pc:sldMkLst>
      </pc:sldChg>
      <pc:sldChg chg="del">
        <pc:chgData name="Jakub Hofman" userId="53285062-d52a-4c88-bcdc-d767b8cc0044" providerId="ADAL" clId="{EC411A44-D838-4CBB-ADCA-16539148A74B}" dt="2020-12-11T12:11:33.384" v="2471" actId="47"/>
        <pc:sldMkLst>
          <pc:docMk/>
          <pc:sldMk cId="3046776334" sldId="1150"/>
        </pc:sldMkLst>
      </pc:sldChg>
      <pc:sldChg chg="del">
        <pc:chgData name="Jakub Hofman" userId="53285062-d52a-4c88-bcdc-d767b8cc0044" providerId="ADAL" clId="{EC411A44-D838-4CBB-ADCA-16539148A74B}" dt="2020-12-11T12:11:33.384" v="2471" actId="47"/>
        <pc:sldMkLst>
          <pc:docMk/>
          <pc:sldMk cId="1025894624" sldId="1151"/>
        </pc:sldMkLst>
      </pc:sldChg>
      <pc:sldChg chg="del">
        <pc:chgData name="Jakub Hofman" userId="53285062-d52a-4c88-bcdc-d767b8cc0044" providerId="ADAL" clId="{EC411A44-D838-4CBB-ADCA-16539148A74B}" dt="2020-12-11T12:11:33.384" v="2471" actId="47"/>
        <pc:sldMkLst>
          <pc:docMk/>
          <pc:sldMk cId="2343011179" sldId="1152"/>
        </pc:sldMkLst>
      </pc:sldChg>
      <pc:sldChg chg="del">
        <pc:chgData name="Jakub Hofman" userId="53285062-d52a-4c88-bcdc-d767b8cc0044" providerId="ADAL" clId="{EC411A44-D838-4CBB-ADCA-16539148A74B}" dt="2020-12-11T12:11:33.384" v="2471" actId="47"/>
        <pc:sldMkLst>
          <pc:docMk/>
          <pc:sldMk cId="2194227538" sldId="1153"/>
        </pc:sldMkLst>
      </pc:sldChg>
      <pc:sldChg chg="del">
        <pc:chgData name="Jakub Hofman" userId="53285062-d52a-4c88-bcdc-d767b8cc0044" providerId="ADAL" clId="{EC411A44-D838-4CBB-ADCA-16539148A74B}" dt="2020-12-11T12:11:33.384" v="2471" actId="47"/>
        <pc:sldMkLst>
          <pc:docMk/>
          <pc:sldMk cId="2269966937" sldId="1154"/>
        </pc:sldMkLst>
      </pc:sldChg>
      <pc:sldChg chg="del">
        <pc:chgData name="Jakub Hofman" userId="53285062-d52a-4c88-bcdc-d767b8cc0044" providerId="ADAL" clId="{EC411A44-D838-4CBB-ADCA-16539148A74B}" dt="2020-12-11T12:11:33.384" v="2471" actId="47"/>
        <pc:sldMkLst>
          <pc:docMk/>
          <pc:sldMk cId="570015055" sldId="1155"/>
        </pc:sldMkLst>
      </pc:sldChg>
      <pc:sldChg chg="del">
        <pc:chgData name="Jakub Hofman" userId="53285062-d52a-4c88-bcdc-d767b8cc0044" providerId="ADAL" clId="{EC411A44-D838-4CBB-ADCA-16539148A74B}" dt="2020-12-11T12:11:33.384" v="2471" actId="47"/>
        <pc:sldMkLst>
          <pc:docMk/>
          <pc:sldMk cId="3643749858" sldId="1156"/>
        </pc:sldMkLst>
      </pc:sldChg>
      <pc:sldChg chg="del">
        <pc:chgData name="Jakub Hofman" userId="53285062-d52a-4c88-bcdc-d767b8cc0044" providerId="ADAL" clId="{EC411A44-D838-4CBB-ADCA-16539148A74B}" dt="2020-12-11T12:11:33.384" v="2471" actId="47"/>
        <pc:sldMkLst>
          <pc:docMk/>
          <pc:sldMk cId="2093520874" sldId="1157"/>
        </pc:sldMkLst>
      </pc:sldChg>
      <pc:sldChg chg="del">
        <pc:chgData name="Jakub Hofman" userId="53285062-d52a-4c88-bcdc-d767b8cc0044" providerId="ADAL" clId="{EC411A44-D838-4CBB-ADCA-16539148A74B}" dt="2020-12-11T12:11:33.384" v="2471" actId="47"/>
        <pc:sldMkLst>
          <pc:docMk/>
          <pc:sldMk cId="3091526125" sldId="1158"/>
        </pc:sldMkLst>
      </pc:sldChg>
      <pc:sldChg chg="del">
        <pc:chgData name="Jakub Hofman" userId="53285062-d52a-4c88-bcdc-d767b8cc0044" providerId="ADAL" clId="{EC411A44-D838-4CBB-ADCA-16539148A74B}" dt="2020-12-11T12:11:33.384" v="2471" actId="47"/>
        <pc:sldMkLst>
          <pc:docMk/>
          <pc:sldMk cId="2885588922" sldId="1159"/>
        </pc:sldMkLst>
      </pc:sldChg>
      <pc:sldChg chg="del">
        <pc:chgData name="Jakub Hofman" userId="53285062-d52a-4c88-bcdc-d767b8cc0044" providerId="ADAL" clId="{EC411A44-D838-4CBB-ADCA-16539148A74B}" dt="2020-12-11T12:11:33.384" v="2471" actId="47"/>
        <pc:sldMkLst>
          <pc:docMk/>
          <pc:sldMk cId="2142681864" sldId="1160"/>
        </pc:sldMkLst>
      </pc:sldChg>
      <pc:sldChg chg="del">
        <pc:chgData name="Jakub Hofman" userId="53285062-d52a-4c88-bcdc-d767b8cc0044" providerId="ADAL" clId="{EC411A44-D838-4CBB-ADCA-16539148A74B}" dt="2020-12-11T12:11:33.384" v="2471" actId="47"/>
        <pc:sldMkLst>
          <pc:docMk/>
          <pc:sldMk cId="4255039029" sldId="1161"/>
        </pc:sldMkLst>
      </pc:sldChg>
      <pc:sldChg chg="del">
        <pc:chgData name="Jakub Hofman" userId="53285062-d52a-4c88-bcdc-d767b8cc0044" providerId="ADAL" clId="{EC411A44-D838-4CBB-ADCA-16539148A74B}" dt="2020-12-11T12:11:33.384" v="2471" actId="47"/>
        <pc:sldMkLst>
          <pc:docMk/>
          <pc:sldMk cId="3126666110" sldId="1162"/>
        </pc:sldMkLst>
      </pc:sldChg>
      <pc:sldChg chg="del">
        <pc:chgData name="Jakub Hofman" userId="53285062-d52a-4c88-bcdc-d767b8cc0044" providerId="ADAL" clId="{EC411A44-D838-4CBB-ADCA-16539148A74B}" dt="2020-12-11T12:11:33.384" v="2471" actId="47"/>
        <pc:sldMkLst>
          <pc:docMk/>
          <pc:sldMk cId="816538253" sldId="1163"/>
        </pc:sldMkLst>
      </pc:sldChg>
      <pc:sldChg chg="del">
        <pc:chgData name="Jakub Hofman" userId="53285062-d52a-4c88-bcdc-d767b8cc0044" providerId="ADAL" clId="{EC411A44-D838-4CBB-ADCA-16539148A74B}" dt="2020-12-11T12:11:33.384" v="2471" actId="47"/>
        <pc:sldMkLst>
          <pc:docMk/>
          <pc:sldMk cId="2702078419" sldId="1164"/>
        </pc:sldMkLst>
      </pc:sldChg>
      <pc:sldChg chg="del">
        <pc:chgData name="Jakub Hofman" userId="53285062-d52a-4c88-bcdc-d767b8cc0044" providerId="ADAL" clId="{EC411A44-D838-4CBB-ADCA-16539148A74B}" dt="2020-12-11T12:11:33.384" v="2471" actId="47"/>
        <pc:sldMkLst>
          <pc:docMk/>
          <pc:sldMk cId="1497069667" sldId="1165"/>
        </pc:sldMkLst>
      </pc:sldChg>
      <pc:sldChg chg="del">
        <pc:chgData name="Jakub Hofman" userId="53285062-d52a-4c88-bcdc-d767b8cc0044" providerId="ADAL" clId="{EC411A44-D838-4CBB-ADCA-16539148A74B}" dt="2020-12-11T12:11:33.384" v="2471" actId="47"/>
        <pc:sldMkLst>
          <pc:docMk/>
          <pc:sldMk cId="3829058886" sldId="1166"/>
        </pc:sldMkLst>
      </pc:sldChg>
      <pc:sldChg chg="del">
        <pc:chgData name="Jakub Hofman" userId="53285062-d52a-4c88-bcdc-d767b8cc0044" providerId="ADAL" clId="{EC411A44-D838-4CBB-ADCA-16539148A74B}" dt="2020-12-11T12:11:33.384" v="2471" actId="47"/>
        <pc:sldMkLst>
          <pc:docMk/>
          <pc:sldMk cId="1290339095" sldId="1167"/>
        </pc:sldMkLst>
      </pc:sldChg>
      <pc:sldChg chg="del">
        <pc:chgData name="Jakub Hofman" userId="53285062-d52a-4c88-bcdc-d767b8cc0044" providerId="ADAL" clId="{EC411A44-D838-4CBB-ADCA-16539148A74B}" dt="2020-12-11T12:11:33.384" v="2471" actId="47"/>
        <pc:sldMkLst>
          <pc:docMk/>
          <pc:sldMk cId="1532949740" sldId="1168"/>
        </pc:sldMkLst>
      </pc:sldChg>
      <pc:sldChg chg="del">
        <pc:chgData name="Jakub Hofman" userId="53285062-d52a-4c88-bcdc-d767b8cc0044" providerId="ADAL" clId="{EC411A44-D838-4CBB-ADCA-16539148A74B}" dt="2020-12-11T12:11:33.384" v="2471" actId="47"/>
        <pc:sldMkLst>
          <pc:docMk/>
          <pc:sldMk cId="2892160671" sldId="1169"/>
        </pc:sldMkLst>
      </pc:sldChg>
      <pc:sldChg chg="del">
        <pc:chgData name="Jakub Hofman" userId="53285062-d52a-4c88-bcdc-d767b8cc0044" providerId="ADAL" clId="{EC411A44-D838-4CBB-ADCA-16539148A74B}" dt="2020-12-11T12:11:33.384" v="2471" actId="47"/>
        <pc:sldMkLst>
          <pc:docMk/>
          <pc:sldMk cId="632323370" sldId="1170"/>
        </pc:sldMkLst>
      </pc:sldChg>
      <pc:sldChg chg="del">
        <pc:chgData name="Jakub Hofman" userId="53285062-d52a-4c88-bcdc-d767b8cc0044" providerId="ADAL" clId="{EC411A44-D838-4CBB-ADCA-16539148A74B}" dt="2020-12-11T12:11:33.384" v="2471" actId="47"/>
        <pc:sldMkLst>
          <pc:docMk/>
          <pc:sldMk cId="498798214" sldId="1171"/>
        </pc:sldMkLst>
      </pc:sldChg>
      <pc:sldChg chg="del">
        <pc:chgData name="Jakub Hofman" userId="53285062-d52a-4c88-bcdc-d767b8cc0044" providerId="ADAL" clId="{EC411A44-D838-4CBB-ADCA-16539148A74B}" dt="2020-12-11T12:11:33.384" v="2471" actId="47"/>
        <pc:sldMkLst>
          <pc:docMk/>
          <pc:sldMk cId="825996984" sldId="1172"/>
        </pc:sldMkLst>
      </pc:sldChg>
      <pc:sldChg chg="del">
        <pc:chgData name="Jakub Hofman" userId="53285062-d52a-4c88-bcdc-d767b8cc0044" providerId="ADAL" clId="{EC411A44-D838-4CBB-ADCA-16539148A74B}" dt="2020-12-11T12:11:33.384" v="2471" actId="47"/>
        <pc:sldMkLst>
          <pc:docMk/>
          <pc:sldMk cId="4086968039" sldId="1173"/>
        </pc:sldMkLst>
      </pc:sldChg>
      <pc:sldChg chg="del">
        <pc:chgData name="Jakub Hofman" userId="53285062-d52a-4c88-bcdc-d767b8cc0044" providerId="ADAL" clId="{EC411A44-D838-4CBB-ADCA-16539148A74B}" dt="2020-12-11T12:11:33.384" v="2471" actId="47"/>
        <pc:sldMkLst>
          <pc:docMk/>
          <pc:sldMk cId="1338157454" sldId="1174"/>
        </pc:sldMkLst>
      </pc:sldChg>
      <pc:sldChg chg="del">
        <pc:chgData name="Jakub Hofman" userId="53285062-d52a-4c88-bcdc-d767b8cc0044" providerId="ADAL" clId="{EC411A44-D838-4CBB-ADCA-16539148A74B}" dt="2020-12-11T12:11:33.384" v="2471" actId="47"/>
        <pc:sldMkLst>
          <pc:docMk/>
          <pc:sldMk cId="3442479868" sldId="1175"/>
        </pc:sldMkLst>
      </pc:sldChg>
      <pc:sldChg chg="del">
        <pc:chgData name="Jakub Hofman" userId="53285062-d52a-4c88-bcdc-d767b8cc0044" providerId="ADAL" clId="{EC411A44-D838-4CBB-ADCA-16539148A74B}" dt="2020-12-11T12:11:33.384" v="2471" actId="47"/>
        <pc:sldMkLst>
          <pc:docMk/>
          <pc:sldMk cId="3441717502" sldId="1176"/>
        </pc:sldMkLst>
      </pc:sldChg>
      <pc:sldChg chg="del">
        <pc:chgData name="Jakub Hofman" userId="53285062-d52a-4c88-bcdc-d767b8cc0044" providerId="ADAL" clId="{EC411A44-D838-4CBB-ADCA-16539148A74B}" dt="2020-12-11T12:11:33.384" v="2471" actId="47"/>
        <pc:sldMkLst>
          <pc:docMk/>
          <pc:sldMk cId="1614119761" sldId="1177"/>
        </pc:sldMkLst>
      </pc:sldChg>
      <pc:sldChg chg="del">
        <pc:chgData name="Jakub Hofman" userId="53285062-d52a-4c88-bcdc-d767b8cc0044" providerId="ADAL" clId="{EC411A44-D838-4CBB-ADCA-16539148A74B}" dt="2020-12-11T12:11:33.384" v="2471" actId="47"/>
        <pc:sldMkLst>
          <pc:docMk/>
          <pc:sldMk cId="3430507293" sldId="1178"/>
        </pc:sldMkLst>
      </pc:sldChg>
      <pc:sldChg chg="del">
        <pc:chgData name="Jakub Hofman" userId="53285062-d52a-4c88-bcdc-d767b8cc0044" providerId="ADAL" clId="{EC411A44-D838-4CBB-ADCA-16539148A74B}" dt="2020-12-11T12:11:33.384" v="2471" actId="47"/>
        <pc:sldMkLst>
          <pc:docMk/>
          <pc:sldMk cId="2659109194" sldId="1179"/>
        </pc:sldMkLst>
      </pc:sldChg>
      <pc:sldChg chg="del">
        <pc:chgData name="Jakub Hofman" userId="53285062-d52a-4c88-bcdc-d767b8cc0044" providerId="ADAL" clId="{EC411A44-D838-4CBB-ADCA-16539148A74B}" dt="2020-12-11T12:10:11.772" v="2470" actId="47"/>
        <pc:sldMkLst>
          <pc:docMk/>
          <pc:sldMk cId="3807983207" sldId="1180"/>
        </pc:sldMkLst>
      </pc:sldChg>
      <pc:sldChg chg="del">
        <pc:chgData name="Jakub Hofman" userId="53285062-d52a-4c88-bcdc-d767b8cc0044" providerId="ADAL" clId="{EC411A44-D838-4CBB-ADCA-16539148A74B}" dt="2020-12-11T12:10:11.772" v="2470" actId="47"/>
        <pc:sldMkLst>
          <pc:docMk/>
          <pc:sldMk cId="1719335012" sldId="1181"/>
        </pc:sldMkLst>
      </pc:sldChg>
      <pc:sldChg chg="del">
        <pc:chgData name="Jakub Hofman" userId="53285062-d52a-4c88-bcdc-d767b8cc0044" providerId="ADAL" clId="{EC411A44-D838-4CBB-ADCA-16539148A74B}" dt="2020-12-11T12:10:05.988" v="2469" actId="47"/>
        <pc:sldMkLst>
          <pc:docMk/>
          <pc:sldMk cId="923786268" sldId="1182"/>
        </pc:sldMkLst>
      </pc:sldChg>
      <pc:sldChg chg="del">
        <pc:chgData name="Jakub Hofman" userId="53285062-d52a-4c88-bcdc-d767b8cc0044" providerId="ADAL" clId="{EC411A44-D838-4CBB-ADCA-16539148A74B}" dt="2020-12-11T12:09:48.291" v="2467" actId="2696"/>
        <pc:sldMkLst>
          <pc:docMk/>
          <pc:sldMk cId="1055808256" sldId="1183"/>
        </pc:sldMkLst>
      </pc:sldChg>
      <pc:sldChg chg="add del">
        <pc:chgData name="Jakub Hofman" userId="53285062-d52a-4c88-bcdc-d767b8cc0044" providerId="ADAL" clId="{EC411A44-D838-4CBB-ADCA-16539148A74B}" dt="2020-12-11T17:35:53.977" v="4349" actId="47"/>
        <pc:sldMkLst>
          <pc:docMk/>
          <pc:sldMk cId="2513319128" sldId="1183"/>
        </pc:sldMkLst>
      </pc:sldChg>
      <pc:sldChg chg="del">
        <pc:chgData name="Jakub Hofman" userId="53285062-d52a-4c88-bcdc-d767b8cc0044" providerId="ADAL" clId="{EC411A44-D838-4CBB-ADCA-16539148A74B}" dt="2020-12-11T11:19:41.307" v="1504" actId="47"/>
        <pc:sldMkLst>
          <pc:docMk/>
          <pc:sldMk cId="3584143738" sldId="1190"/>
        </pc:sldMkLst>
      </pc:sldChg>
      <pc:sldChg chg="addSp modSp del mod">
        <pc:chgData name="Jakub Hofman" userId="53285062-d52a-4c88-bcdc-d767b8cc0044" providerId="ADAL" clId="{EC411A44-D838-4CBB-ADCA-16539148A74B}" dt="2020-12-11T11:16:39.623" v="1448" actId="2696"/>
        <pc:sldMkLst>
          <pc:docMk/>
          <pc:sldMk cId="111368356" sldId="1191"/>
        </pc:sldMkLst>
        <pc:spChg chg="add mod">
          <ac:chgData name="Jakub Hofman" userId="53285062-d52a-4c88-bcdc-d767b8cc0044" providerId="ADAL" clId="{EC411A44-D838-4CBB-ADCA-16539148A74B}" dt="2020-12-11T10:46:39.966" v="963" actId="1076"/>
          <ac:spMkLst>
            <pc:docMk/>
            <pc:sldMk cId="111368356" sldId="1191"/>
            <ac:spMk id="10" creationId="{87B53D47-09A7-40E9-8B52-DAF7D223DCEE}"/>
          </ac:spMkLst>
        </pc:spChg>
      </pc:sldChg>
      <pc:sldChg chg="addSp delSp modSp add mod delAnim modAnim chgLayout modNotesTx">
        <pc:chgData name="Jakub Hofman" userId="53285062-d52a-4c88-bcdc-d767b8cc0044" providerId="ADAL" clId="{EC411A44-D838-4CBB-ADCA-16539148A74B}" dt="2020-12-11T23:19:09.725" v="5817"/>
        <pc:sldMkLst>
          <pc:docMk/>
          <pc:sldMk cId="2927390041" sldId="1191"/>
        </pc:sldMkLst>
        <pc:spChg chg="del">
          <ac:chgData name="Jakub Hofman" userId="53285062-d52a-4c88-bcdc-d767b8cc0044" providerId="ADAL" clId="{EC411A44-D838-4CBB-ADCA-16539148A74B}" dt="2020-12-11T11:17:04.753" v="1463" actId="478"/>
          <ac:spMkLst>
            <pc:docMk/>
            <pc:sldMk cId="2927390041" sldId="1191"/>
            <ac:spMk id="2" creationId="{C9865B22-8A2B-4BC9-B05A-9083B03EC424}"/>
          </ac:spMkLst>
        </pc:spChg>
        <pc:spChg chg="mod ord">
          <ac:chgData name="Jakub Hofman" userId="53285062-d52a-4c88-bcdc-d767b8cc0044" providerId="ADAL" clId="{EC411A44-D838-4CBB-ADCA-16539148A74B}" dt="2020-12-11T11:18:08.156" v="1488" actId="700"/>
          <ac:spMkLst>
            <pc:docMk/>
            <pc:sldMk cId="2927390041" sldId="1191"/>
            <ac:spMk id="4" creationId="{00000000-0000-0000-0000-000000000000}"/>
          </ac:spMkLst>
        </pc:spChg>
        <pc:spChg chg="mod ord">
          <ac:chgData name="Jakub Hofman" userId="53285062-d52a-4c88-bcdc-d767b8cc0044" providerId="ADAL" clId="{EC411A44-D838-4CBB-ADCA-16539148A74B}" dt="2020-12-11T11:18:08.156" v="1488" actId="700"/>
          <ac:spMkLst>
            <pc:docMk/>
            <pc:sldMk cId="2927390041" sldId="1191"/>
            <ac:spMk id="5" creationId="{00000000-0000-0000-0000-000000000000}"/>
          </ac:spMkLst>
        </pc:spChg>
        <pc:spChg chg="add mod ord">
          <ac:chgData name="Jakub Hofman" userId="53285062-d52a-4c88-bcdc-d767b8cc0044" providerId="ADAL" clId="{EC411A44-D838-4CBB-ADCA-16539148A74B}" dt="2020-12-11T11:18:18.224" v="1492" actId="14100"/>
          <ac:spMkLst>
            <pc:docMk/>
            <pc:sldMk cId="2927390041" sldId="1191"/>
            <ac:spMk id="6" creationId="{918431B3-DA9E-4297-8271-F935202B414B}"/>
          </ac:spMkLst>
        </pc:spChg>
        <pc:spChg chg="mod">
          <ac:chgData name="Jakub Hofman" userId="53285062-d52a-4c88-bcdc-d767b8cc0044" providerId="ADAL" clId="{EC411A44-D838-4CBB-ADCA-16539148A74B}" dt="2020-12-11T11:18:23.128" v="1493" actId="1076"/>
          <ac:spMkLst>
            <pc:docMk/>
            <pc:sldMk cId="2927390041" sldId="1191"/>
            <ac:spMk id="10" creationId="{87B53D47-09A7-40E9-8B52-DAF7D223DCEE}"/>
          </ac:spMkLst>
        </pc:spChg>
        <pc:spChg chg="add del mod">
          <ac:chgData name="Jakub Hofman" userId="53285062-d52a-4c88-bcdc-d767b8cc0044" providerId="ADAL" clId="{EC411A44-D838-4CBB-ADCA-16539148A74B}" dt="2020-12-11T11:18:04.986" v="1487"/>
          <ac:spMkLst>
            <pc:docMk/>
            <pc:sldMk cId="2927390041" sldId="1191"/>
            <ac:spMk id="11" creationId="{204D5FD4-1C7B-45E1-9174-905BFCDCABB8}"/>
          </ac:spMkLst>
        </pc:spChg>
        <pc:spChg chg="mod">
          <ac:chgData name="Jakub Hofman" userId="53285062-d52a-4c88-bcdc-d767b8cc0044" providerId="ADAL" clId="{EC411A44-D838-4CBB-ADCA-16539148A74B}" dt="2020-12-11T11:17:01" v="1462" actId="20577"/>
          <ac:spMkLst>
            <pc:docMk/>
            <pc:sldMk cId="2927390041" sldId="1191"/>
            <ac:spMk id="15" creationId="{00000000-0000-0000-0000-000000000000}"/>
          </ac:spMkLst>
        </pc:spChg>
        <pc:spChg chg="del">
          <ac:chgData name="Jakub Hofman" userId="53285062-d52a-4c88-bcdc-d767b8cc0044" providerId="ADAL" clId="{EC411A44-D838-4CBB-ADCA-16539148A74B}" dt="2020-12-11T11:16:53.341" v="1450" actId="478"/>
          <ac:spMkLst>
            <pc:docMk/>
            <pc:sldMk cId="2927390041" sldId="1191"/>
            <ac:spMk id="24" creationId="{00000000-0000-0000-0000-000000000000}"/>
          </ac:spMkLst>
        </pc:spChg>
        <pc:picChg chg="add del mod">
          <ac:chgData name="Jakub Hofman" userId="53285062-d52a-4c88-bcdc-d767b8cc0044" providerId="ADAL" clId="{EC411A44-D838-4CBB-ADCA-16539148A74B}" dt="2020-12-11T16:26:27.155" v="3994" actId="21"/>
          <ac:picMkLst>
            <pc:docMk/>
            <pc:sldMk cId="2927390041" sldId="1191"/>
            <ac:picMk id="9" creationId="{B129919F-6DDF-4070-B095-D0C7AAA3E499}"/>
          </ac:picMkLst>
        </pc:picChg>
        <pc:picChg chg="mod">
          <ac:chgData name="Jakub Hofman" userId="53285062-d52a-4c88-bcdc-d767b8cc0044" providerId="ADAL" clId="{EC411A44-D838-4CBB-ADCA-16539148A74B}" dt="2020-12-11T11:18:23.128" v="1493" actId="1076"/>
          <ac:picMkLst>
            <pc:docMk/>
            <pc:sldMk cId="2927390041" sldId="1191"/>
            <ac:picMk id="22" creationId="{00000000-0000-0000-0000-000000000000}"/>
          </ac:picMkLst>
        </pc:picChg>
      </pc:sldChg>
      <pc:sldChg chg="addSp delSp modSp mod delAnim modNotesTx">
        <pc:chgData name="Jakub Hofman" userId="53285062-d52a-4c88-bcdc-d767b8cc0044" providerId="ADAL" clId="{EC411A44-D838-4CBB-ADCA-16539148A74B}" dt="2020-12-11T11:57:15.563" v="2368" actId="1076"/>
        <pc:sldMkLst>
          <pc:docMk/>
          <pc:sldMk cId="1434288832" sldId="1193"/>
        </pc:sldMkLst>
        <pc:spChg chg="add mod">
          <ac:chgData name="Jakub Hofman" userId="53285062-d52a-4c88-bcdc-d767b8cc0044" providerId="ADAL" clId="{EC411A44-D838-4CBB-ADCA-16539148A74B}" dt="2020-12-11T11:57:02.532" v="2364" actId="3062"/>
          <ac:spMkLst>
            <pc:docMk/>
            <pc:sldMk cId="1434288832" sldId="1193"/>
            <ac:spMk id="4" creationId="{CAAE039E-B556-487E-AAAD-C45348A1D8D5}"/>
          </ac:spMkLst>
        </pc:spChg>
        <pc:spChg chg="add mod">
          <ac:chgData name="Jakub Hofman" userId="53285062-d52a-4c88-bcdc-d767b8cc0044" providerId="ADAL" clId="{EC411A44-D838-4CBB-ADCA-16539148A74B}" dt="2020-12-11T11:57:15.563" v="2368" actId="1076"/>
          <ac:spMkLst>
            <pc:docMk/>
            <pc:sldMk cId="1434288832" sldId="1193"/>
            <ac:spMk id="7" creationId="{093ACB82-A493-4551-A6B9-B354B8F260FD}"/>
          </ac:spMkLst>
        </pc:spChg>
        <pc:spChg chg="mod">
          <ac:chgData name="Jakub Hofman" userId="53285062-d52a-4c88-bcdc-d767b8cc0044" providerId="ADAL" clId="{EC411A44-D838-4CBB-ADCA-16539148A74B}" dt="2020-12-11T11:52:32.767" v="2154" actId="6549"/>
          <ac:spMkLst>
            <pc:docMk/>
            <pc:sldMk cId="1434288832" sldId="1193"/>
            <ac:spMk id="9" creationId="{00000000-0000-0000-0000-000000000000}"/>
          </ac:spMkLst>
        </pc:spChg>
        <pc:spChg chg="del">
          <ac:chgData name="Jakub Hofman" userId="53285062-d52a-4c88-bcdc-d767b8cc0044" providerId="ADAL" clId="{EC411A44-D838-4CBB-ADCA-16539148A74B}" dt="2020-12-11T11:53:41.348" v="2169" actId="478"/>
          <ac:spMkLst>
            <pc:docMk/>
            <pc:sldMk cId="1434288832" sldId="1193"/>
            <ac:spMk id="21" creationId="{00000000-0000-0000-0000-000000000000}"/>
          </ac:spMkLst>
        </pc:spChg>
        <pc:spChg chg="del">
          <ac:chgData name="Jakub Hofman" userId="53285062-d52a-4c88-bcdc-d767b8cc0044" providerId="ADAL" clId="{EC411A44-D838-4CBB-ADCA-16539148A74B}" dt="2020-12-11T11:53:28.963" v="2166" actId="478"/>
          <ac:spMkLst>
            <pc:docMk/>
            <pc:sldMk cId="1434288832" sldId="1193"/>
            <ac:spMk id="23" creationId="{00000000-0000-0000-0000-000000000000}"/>
          </ac:spMkLst>
        </pc:spChg>
        <pc:spChg chg="del">
          <ac:chgData name="Jakub Hofman" userId="53285062-d52a-4c88-bcdc-d767b8cc0044" providerId="ADAL" clId="{EC411A44-D838-4CBB-ADCA-16539148A74B}" dt="2020-12-11T11:55:17.779" v="2351" actId="478"/>
          <ac:spMkLst>
            <pc:docMk/>
            <pc:sldMk cId="1434288832" sldId="1193"/>
            <ac:spMk id="24"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27"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5"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6" creationId="{00000000-0000-0000-0000-000000000000}"/>
          </ac:spMkLst>
        </pc:spChg>
        <pc:spChg chg="del">
          <ac:chgData name="Jakub Hofman" userId="53285062-d52a-4c88-bcdc-d767b8cc0044" providerId="ADAL" clId="{EC411A44-D838-4CBB-ADCA-16539148A74B}" dt="2020-12-11T11:52:37.731" v="2155" actId="478"/>
          <ac:spMkLst>
            <pc:docMk/>
            <pc:sldMk cId="1434288832" sldId="1193"/>
            <ac:spMk id="37" creationId="{00000000-0000-0000-0000-000000000000}"/>
          </ac:spMkLst>
        </pc:spChg>
        <pc:spChg chg="add mod">
          <ac:chgData name="Jakub Hofman" userId="53285062-d52a-4c88-bcdc-d767b8cc0044" providerId="ADAL" clId="{EC411A44-D838-4CBB-ADCA-16539148A74B}" dt="2020-12-11T11:55:00.324" v="2346" actId="207"/>
          <ac:spMkLst>
            <pc:docMk/>
            <pc:sldMk cId="1434288832" sldId="1193"/>
            <ac:spMk id="38" creationId="{6F0640BF-BF90-4C57-A539-D85451EA7698}"/>
          </ac:spMkLst>
        </pc:spChg>
        <pc:spChg chg="add mod">
          <ac:chgData name="Jakub Hofman" userId="53285062-d52a-4c88-bcdc-d767b8cc0044" providerId="ADAL" clId="{EC411A44-D838-4CBB-ADCA-16539148A74B}" dt="2020-12-11T11:55:26.465" v="2352"/>
          <ac:spMkLst>
            <pc:docMk/>
            <pc:sldMk cId="1434288832" sldId="1193"/>
            <ac:spMk id="51" creationId="{4CBA0E58-B13A-4A90-8AE9-475C754FA3B5}"/>
          </ac:spMkLst>
        </pc:spChg>
        <pc:spChg chg="del topLvl">
          <ac:chgData name="Jakub Hofman" userId="53285062-d52a-4c88-bcdc-d767b8cc0044" providerId="ADAL" clId="{EC411A44-D838-4CBB-ADCA-16539148A74B}" dt="2020-12-11T11:52:49.821" v="2157" actId="478"/>
          <ac:spMkLst>
            <pc:docMk/>
            <pc:sldMk cId="1434288832" sldId="1193"/>
            <ac:spMk id="53" creationId="{00000000-0000-0000-0000-000000000000}"/>
          </ac:spMkLst>
        </pc:spChg>
        <pc:grpChg chg="del topLvl">
          <ac:chgData name="Jakub Hofman" userId="53285062-d52a-4c88-bcdc-d767b8cc0044" providerId="ADAL" clId="{EC411A44-D838-4CBB-ADCA-16539148A74B}" dt="2020-12-11T11:53:05.299" v="2159" actId="478"/>
          <ac:grpSpMkLst>
            <pc:docMk/>
            <pc:sldMk cId="1434288832" sldId="1193"/>
            <ac:grpSpMk id="6" creationId="{00000000-0000-0000-0000-000000000000}"/>
          </ac:grpSpMkLst>
        </pc:grpChg>
        <pc:grpChg chg="del">
          <ac:chgData name="Jakub Hofman" userId="53285062-d52a-4c88-bcdc-d767b8cc0044" providerId="ADAL" clId="{EC411A44-D838-4CBB-ADCA-16539148A74B}" dt="2020-12-11T11:52:49.821" v="2157" actId="478"/>
          <ac:grpSpMkLst>
            <pc:docMk/>
            <pc:sldMk cId="1434288832" sldId="1193"/>
            <ac:grpSpMk id="8" creationId="{00000000-0000-0000-0000-000000000000}"/>
          </ac:grpSpMkLst>
        </pc:grpChg>
        <pc:picChg chg="del">
          <ac:chgData name="Jakub Hofman" userId="53285062-d52a-4c88-bcdc-d767b8cc0044" providerId="ADAL" clId="{EC411A44-D838-4CBB-ADCA-16539148A74B}" dt="2020-12-11T11:52:43.828" v="2156" actId="478"/>
          <ac:picMkLst>
            <pc:docMk/>
            <pc:sldMk cId="1434288832" sldId="1193"/>
            <ac:picMk id="2"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11" creationId="{00000000-0000-0000-0000-000000000000}"/>
          </ac:picMkLst>
        </pc:picChg>
        <pc:picChg chg="del">
          <ac:chgData name="Jakub Hofman" userId="53285062-d52a-4c88-bcdc-d767b8cc0044" providerId="ADAL" clId="{EC411A44-D838-4CBB-ADCA-16539148A74B}" dt="2020-12-11T11:55:03.149" v="2347" actId="21"/>
          <ac:picMkLst>
            <pc:docMk/>
            <pc:sldMk cId="1434288832" sldId="1193"/>
            <ac:picMk id="14" creationId="{00000000-0000-0000-0000-000000000000}"/>
          </ac:picMkLst>
        </pc:picChg>
        <pc:picChg chg="mod">
          <ac:chgData name="Jakub Hofman" userId="53285062-d52a-4c88-bcdc-d767b8cc0044" providerId="ADAL" clId="{EC411A44-D838-4CBB-ADCA-16539148A74B}" dt="2020-12-11T11:53:22.082" v="2164" actId="1076"/>
          <ac:picMkLst>
            <pc:docMk/>
            <pc:sldMk cId="1434288832" sldId="1193"/>
            <ac:picMk id="19" creationId="{00000000-0000-0000-0000-000000000000}"/>
          </ac:picMkLst>
        </pc:picChg>
        <pc:picChg chg="mod">
          <ac:chgData name="Jakub Hofman" userId="53285062-d52a-4c88-bcdc-d767b8cc0044" providerId="ADAL" clId="{EC411A44-D838-4CBB-ADCA-16539148A74B}" dt="2020-12-11T11:53:24.746" v="2165" actId="14100"/>
          <ac:picMkLst>
            <pc:docMk/>
            <pc:sldMk cId="1434288832" sldId="1193"/>
            <ac:picMk id="22"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25"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26"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34" creationId="{00000000-0000-0000-0000-000000000000}"/>
          </ac:picMkLst>
        </pc:picChg>
      </pc:sldChg>
      <pc:sldChg chg="addSp delSp modSp add del mod modNotesTx">
        <pc:chgData name="Jakub Hofman" userId="53285062-d52a-4c88-bcdc-d767b8cc0044" providerId="ADAL" clId="{EC411A44-D838-4CBB-ADCA-16539148A74B}" dt="2020-12-11T19:12:16.820" v="5167" actId="47"/>
        <pc:sldMkLst>
          <pc:docMk/>
          <pc:sldMk cId="1215010083" sldId="1194"/>
        </pc:sldMkLst>
        <pc:spChg chg="add mod">
          <ac:chgData name="Jakub Hofman" userId="53285062-d52a-4c88-bcdc-d767b8cc0044" providerId="ADAL" clId="{EC411A44-D838-4CBB-ADCA-16539148A74B}" dt="2020-12-11T17:31:47.280" v="4335"/>
          <ac:spMkLst>
            <pc:docMk/>
            <pc:sldMk cId="1215010083" sldId="1194"/>
            <ac:spMk id="13" creationId="{6416A8C0-8A7D-4AB9-B49B-634062AA9D33}"/>
          </ac:spMkLst>
        </pc:spChg>
        <pc:picChg chg="del">
          <ac:chgData name="Jakub Hofman" userId="53285062-d52a-4c88-bcdc-d767b8cc0044" providerId="ADAL" clId="{EC411A44-D838-4CBB-ADCA-16539148A74B}" dt="2020-12-11T19:08:43.141" v="5115" actId="21"/>
          <ac:picMkLst>
            <pc:docMk/>
            <pc:sldMk cId="1215010083" sldId="1194"/>
            <ac:picMk id="5"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6"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7" creationId="{00000000-0000-0000-0000-000000000000}"/>
          </ac:picMkLst>
        </pc:picChg>
      </pc:sldChg>
      <pc:sldChg chg="add del">
        <pc:chgData name="Jakub Hofman" userId="53285062-d52a-4c88-bcdc-d767b8cc0044" providerId="ADAL" clId="{EC411A44-D838-4CBB-ADCA-16539148A74B}" dt="2020-12-11T16:52:11.685" v="4277" actId="2696"/>
        <pc:sldMkLst>
          <pc:docMk/>
          <pc:sldMk cId="1589005719" sldId="1194"/>
        </pc:sldMkLst>
      </pc:sldChg>
      <pc:sldChg chg="del">
        <pc:chgData name="Jakub Hofman" userId="53285062-d52a-4c88-bcdc-d767b8cc0044" providerId="ADAL" clId="{EC411A44-D838-4CBB-ADCA-16539148A74B}" dt="2020-12-11T16:41:49.566" v="4171" actId="2696"/>
        <pc:sldMkLst>
          <pc:docMk/>
          <pc:sldMk cId="2871090976" sldId="1194"/>
        </pc:sldMkLst>
      </pc:sldChg>
      <pc:sldChg chg="del">
        <pc:chgData name="Jakub Hofman" userId="53285062-d52a-4c88-bcdc-d767b8cc0044" providerId="ADAL" clId="{EC411A44-D838-4CBB-ADCA-16539148A74B}" dt="2020-12-11T12:09:45.030" v="2466" actId="47"/>
        <pc:sldMkLst>
          <pc:docMk/>
          <pc:sldMk cId="291648276" sldId="1195"/>
        </pc:sldMkLst>
      </pc:sldChg>
      <pc:sldChg chg="del">
        <pc:chgData name="Jakub Hofman" userId="53285062-d52a-4c88-bcdc-d767b8cc0044" providerId="ADAL" clId="{EC411A44-D838-4CBB-ADCA-16539148A74B}" dt="2020-12-11T12:09:45.030" v="2466" actId="47"/>
        <pc:sldMkLst>
          <pc:docMk/>
          <pc:sldMk cId="1159004188" sldId="1196"/>
        </pc:sldMkLst>
      </pc:sldChg>
      <pc:sldChg chg="del">
        <pc:chgData name="Jakub Hofman" userId="53285062-d52a-4c88-bcdc-d767b8cc0044" providerId="ADAL" clId="{EC411A44-D838-4CBB-ADCA-16539148A74B}" dt="2020-12-11T12:14:58.215" v="2518" actId="47"/>
        <pc:sldMkLst>
          <pc:docMk/>
          <pc:sldMk cId="155341671" sldId="1197"/>
        </pc:sldMkLst>
      </pc:sldChg>
      <pc:sldChg chg="add modAnim">
        <pc:chgData name="Jakub Hofman" userId="53285062-d52a-4c88-bcdc-d767b8cc0044" providerId="ADAL" clId="{EC411A44-D838-4CBB-ADCA-16539148A74B}" dt="2020-12-11T23:23:43.765" v="5846"/>
        <pc:sldMkLst>
          <pc:docMk/>
          <pc:sldMk cId="1102684886" sldId="1198"/>
        </pc:sldMkLst>
      </pc:sldChg>
      <pc:sldChg chg="del">
        <pc:chgData name="Jakub Hofman" userId="53285062-d52a-4c88-bcdc-d767b8cc0044" providerId="ADAL" clId="{EC411A44-D838-4CBB-ADCA-16539148A74B}" dt="2020-12-11T19:30:33.809" v="5383" actId="2696"/>
        <pc:sldMkLst>
          <pc:docMk/>
          <pc:sldMk cId="1998458280" sldId="1198"/>
        </pc:sldMkLst>
      </pc:sldChg>
      <pc:sldChg chg="del">
        <pc:chgData name="Jakub Hofman" userId="53285062-d52a-4c88-bcdc-d767b8cc0044" providerId="ADAL" clId="{EC411A44-D838-4CBB-ADCA-16539148A74B}" dt="2020-12-11T12:14:17.234" v="2500" actId="47"/>
        <pc:sldMkLst>
          <pc:docMk/>
          <pc:sldMk cId="881213389" sldId="1199"/>
        </pc:sldMkLst>
      </pc:sldChg>
      <pc:sldChg chg="modSp mod ord">
        <pc:chgData name="Jakub Hofman" userId="53285062-d52a-4c88-bcdc-d767b8cc0044" providerId="ADAL" clId="{EC411A44-D838-4CBB-ADCA-16539148A74B}" dt="2020-12-11T10:58:44.696" v="1027" actId="6549"/>
        <pc:sldMkLst>
          <pc:docMk/>
          <pc:sldMk cId="229345442" sldId="1200"/>
        </pc:sldMkLst>
        <pc:spChg chg="mod">
          <ac:chgData name="Jakub Hofman" userId="53285062-d52a-4c88-bcdc-d767b8cc0044" providerId="ADAL" clId="{EC411A44-D838-4CBB-ADCA-16539148A74B}" dt="2020-12-11T10:58:44.696" v="1027" actId="6549"/>
          <ac:spMkLst>
            <pc:docMk/>
            <pc:sldMk cId="229345442" sldId="1200"/>
            <ac:spMk id="5" creationId="{57C50223-D5E4-4E0B-9561-4336AB1CEAC5}"/>
          </ac:spMkLst>
        </pc:spChg>
      </pc:sldChg>
      <pc:sldChg chg="modSp add mod">
        <pc:chgData name="Jakub Hofman" userId="53285062-d52a-4c88-bcdc-d767b8cc0044" providerId="ADAL" clId="{EC411A44-D838-4CBB-ADCA-16539148A74B}" dt="2020-12-11T16:50:13.195" v="4256" actId="6549"/>
        <pc:sldMkLst>
          <pc:docMk/>
          <pc:sldMk cId="839577156" sldId="1201"/>
        </pc:sldMkLst>
        <pc:spChg chg="mod">
          <ac:chgData name="Jakub Hofman" userId="53285062-d52a-4c88-bcdc-d767b8cc0044" providerId="ADAL" clId="{EC411A44-D838-4CBB-ADCA-16539148A74B}" dt="2020-12-11T16:50:13.195" v="4256" actId="6549"/>
          <ac:spMkLst>
            <pc:docMk/>
            <pc:sldMk cId="839577156" sldId="1201"/>
            <ac:spMk id="5" creationId="{57C50223-D5E4-4E0B-9561-4336AB1CEAC5}"/>
          </ac:spMkLst>
        </pc:spChg>
      </pc:sldChg>
      <pc:sldChg chg="del">
        <pc:chgData name="Jakub Hofman" userId="53285062-d52a-4c88-bcdc-d767b8cc0044" providerId="ADAL" clId="{EC411A44-D838-4CBB-ADCA-16539148A74B}" dt="2020-12-11T16:41:49.566" v="4171" actId="2696"/>
        <pc:sldMkLst>
          <pc:docMk/>
          <pc:sldMk cId="3916974240" sldId="1201"/>
        </pc:sldMkLst>
      </pc:sldChg>
      <pc:sldChg chg="del">
        <pc:chgData name="Jakub Hofman" userId="53285062-d52a-4c88-bcdc-d767b8cc0044" providerId="ADAL" clId="{EC411A44-D838-4CBB-ADCA-16539148A74B}" dt="2020-12-11T12:08:47.003" v="2462" actId="47"/>
        <pc:sldMkLst>
          <pc:docMk/>
          <pc:sldMk cId="4119725073" sldId="1203"/>
        </pc:sldMkLst>
      </pc:sldChg>
      <pc:sldChg chg="del">
        <pc:chgData name="Jakub Hofman" userId="53285062-d52a-4c88-bcdc-d767b8cc0044" providerId="ADAL" clId="{EC411A44-D838-4CBB-ADCA-16539148A74B}" dt="2020-12-11T12:09:45.030" v="2466" actId="47"/>
        <pc:sldMkLst>
          <pc:docMk/>
          <pc:sldMk cId="1326461391" sldId="1204"/>
        </pc:sldMkLst>
      </pc:sldChg>
      <pc:sldChg chg="del">
        <pc:chgData name="Jakub Hofman" userId="53285062-d52a-4c88-bcdc-d767b8cc0044" providerId="ADAL" clId="{EC411A44-D838-4CBB-ADCA-16539148A74B}" dt="2020-12-11T12:09:45.030" v="2466" actId="47"/>
        <pc:sldMkLst>
          <pc:docMk/>
          <pc:sldMk cId="1194644622" sldId="1205"/>
        </pc:sldMkLst>
      </pc:sldChg>
      <pc:sldChg chg="del">
        <pc:chgData name="Jakub Hofman" userId="53285062-d52a-4c88-bcdc-d767b8cc0044" providerId="ADAL" clId="{EC411A44-D838-4CBB-ADCA-16539148A74B}" dt="2020-12-11T12:09:45.030" v="2466" actId="47"/>
        <pc:sldMkLst>
          <pc:docMk/>
          <pc:sldMk cId="1895101822" sldId="1206"/>
        </pc:sldMkLst>
      </pc:sldChg>
      <pc:sldChg chg="add del">
        <pc:chgData name="Jakub Hofman" userId="53285062-d52a-4c88-bcdc-d767b8cc0044" providerId="ADAL" clId="{EC411A44-D838-4CBB-ADCA-16539148A74B}" dt="2020-12-11T11:35:39.438" v="1616" actId="2696"/>
        <pc:sldMkLst>
          <pc:docMk/>
          <pc:sldMk cId="121475558" sldId="1212"/>
        </pc:sldMkLst>
      </pc:sldChg>
      <pc:sldChg chg="add ord">
        <pc:chgData name="Jakub Hofman" userId="53285062-d52a-4c88-bcdc-d767b8cc0044" providerId="ADAL" clId="{EC411A44-D838-4CBB-ADCA-16539148A74B}" dt="2020-12-11T15:05:05.971" v="2947"/>
        <pc:sldMkLst>
          <pc:docMk/>
          <pc:sldMk cId="1883549875" sldId="1212"/>
        </pc:sldMkLst>
      </pc:sldChg>
      <pc:sldChg chg="addSp delSp modSp add del mod">
        <pc:chgData name="Jakub Hofman" userId="53285062-d52a-4c88-bcdc-d767b8cc0044" providerId="ADAL" clId="{EC411A44-D838-4CBB-ADCA-16539148A74B}" dt="2020-12-11T15:00:56.318" v="2817" actId="2696"/>
        <pc:sldMkLst>
          <pc:docMk/>
          <pc:sldMk cId="3794480086" sldId="1212"/>
        </pc:sldMkLst>
        <pc:spChg chg="mod">
          <ac:chgData name="Jakub Hofman" userId="53285062-d52a-4c88-bcdc-d767b8cc0044" providerId="ADAL" clId="{EC411A44-D838-4CBB-ADCA-16539148A74B}" dt="2020-12-11T11:37:45.887" v="1651"/>
          <ac:spMkLst>
            <pc:docMk/>
            <pc:sldMk cId="3794480086" sldId="1212"/>
            <ac:spMk id="2" creationId="{9B1E8FDE-A8E4-4D76-82D0-B56B5E4D58BB}"/>
          </ac:spMkLst>
        </pc:spChg>
        <pc:spChg chg="del">
          <ac:chgData name="Jakub Hofman" userId="53285062-d52a-4c88-bcdc-d767b8cc0044" providerId="ADAL" clId="{EC411A44-D838-4CBB-ADCA-16539148A74B}" dt="2020-12-11T11:37:48.954" v="1652" actId="478"/>
          <ac:spMkLst>
            <pc:docMk/>
            <pc:sldMk cId="3794480086" sldId="1212"/>
            <ac:spMk id="3" creationId="{84BB7B16-26CD-4D1B-A811-B345980C8512}"/>
          </ac:spMkLst>
        </pc:spChg>
        <pc:spChg chg="add mod">
          <ac:chgData name="Jakub Hofman" userId="53285062-d52a-4c88-bcdc-d767b8cc0044" providerId="ADAL" clId="{EC411A44-D838-4CBB-ADCA-16539148A74B}" dt="2020-12-11T11:38:00.770" v="1654" actId="1076"/>
          <ac:spMkLst>
            <pc:docMk/>
            <pc:sldMk cId="3794480086" sldId="1212"/>
            <ac:spMk id="7" creationId="{ED7B212A-9AB7-4B76-8FD0-E6622C1CC162}"/>
          </ac:spMkLst>
        </pc:spChg>
        <pc:picChg chg="mod modCrop">
          <ac:chgData name="Jakub Hofman" userId="53285062-d52a-4c88-bcdc-d767b8cc0044" providerId="ADAL" clId="{EC411A44-D838-4CBB-ADCA-16539148A74B}" dt="2020-12-11T11:38:08.921" v="1657" actId="1076"/>
          <ac:picMkLst>
            <pc:docMk/>
            <pc:sldMk cId="3794480086" sldId="1212"/>
            <ac:picMk id="6" creationId="{38051593-63BD-4ECE-96A4-8E59A8E6B6D7}"/>
          </ac:picMkLst>
        </pc:picChg>
      </pc:sldChg>
      <pc:sldChg chg="add del">
        <pc:chgData name="Jakub Hofman" userId="53285062-d52a-4c88-bcdc-d767b8cc0044" providerId="ADAL" clId="{EC411A44-D838-4CBB-ADCA-16539148A74B}" dt="2020-12-11T11:35:17.111" v="1614" actId="2696"/>
        <pc:sldMkLst>
          <pc:docMk/>
          <pc:sldMk cId="3953811061" sldId="1212"/>
        </pc:sldMkLst>
      </pc:sldChg>
      <pc:sldChg chg="delSp add del mod">
        <pc:chgData name="Jakub Hofman" userId="53285062-d52a-4c88-bcdc-d767b8cc0044" providerId="ADAL" clId="{EC411A44-D838-4CBB-ADCA-16539148A74B}" dt="2020-12-11T10:08:13.225" v="853" actId="47"/>
        <pc:sldMkLst>
          <pc:docMk/>
          <pc:sldMk cId="1380439780" sldId="1213"/>
        </pc:sldMkLst>
        <pc:picChg chg="del">
          <ac:chgData name="Jakub Hofman" userId="53285062-d52a-4c88-bcdc-d767b8cc0044" providerId="ADAL" clId="{EC411A44-D838-4CBB-ADCA-16539148A74B}" dt="2020-12-11T10:08:11.859" v="852" actId="478"/>
          <ac:picMkLst>
            <pc:docMk/>
            <pc:sldMk cId="1380439780" sldId="1213"/>
            <ac:picMk id="6" creationId="{EE363FB6-55C7-4C11-8064-D27651ED0BEC}"/>
          </ac:picMkLst>
        </pc:picChg>
        <pc:picChg chg="del">
          <ac:chgData name="Jakub Hofman" userId="53285062-d52a-4c88-bcdc-d767b8cc0044" providerId="ADAL" clId="{EC411A44-D838-4CBB-ADCA-16539148A74B}" dt="2020-12-11T10:08:10.772" v="851" actId="478"/>
          <ac:picMkLst>
            <pc:docMk/>
            <pc:sldMk cId="1380439780" sldId="1213"/>
            <ac:picMk id="8" creationId="{AE8A1E94-853C-4D3B-BDEE-6AB11D8D50E3}"/>
          </ac:picMkLst>
        </pc:picChg>
      </pc:sldChg>
      <pc:sldChg chg="addSp modSp add del mod">
        <pc:chgData name="Jakub Hofman" userId="53285062-d52a-4c88-bcdc-d767b8cc0044" providerId="ADAL" clId="{EC411A44-D838-4CBB-ADCA-16539148A74B}" dt="2020-12-11T19:29:45.402" v="5381" actId="2696"/>
        <pc:sldMkLst>
          <pc:docMk/>
          <pc:sldMk cId="1422446957" sldId="1214"/>
        </pc:sldMkLst>
        <pc:spChg chg="add mod">
          <ac:chgData name="Jakub Hofman" userId="53285062-d52a-4c88-bcdc-d767b8cc0044" providerId="ADAL" clId="{EC411A44-D838-4CBB-ADCA-16539148A74B}" dt="2020-12-11T10:15:55.026" v="873"/>
          <ac:spMkLst>
            <pc:docMk/>
            <pc:sldMk cId="1422446957" sldId="1214"/>
            <ac:spMk id="8" creationId="{E89E5A5C-366C-427D-8446-463664802E39}"/>
          </ac:spMkLst>
        </pc:spChg>
        <pc:picChg chg="mod modCrop">
          <ac:chgData name="Jakub Hofman" userId="53285062-d52a-4c88-bcdc-d767b8cc0044" providerId="ADAL" clId="{EC411A44-D838-4CBB-ADCA-16539148A74B}" dt="2020-12-11T10:15:47.715" v="871" actId="1076"/>
          <ac:picMkLst>
            <pc:docMk/>
            <pc:sldMk cId="1422446957" sldId="1214"/>
            <ac:picMk id="6" creationId="{DFCB1CA6-B233-4D47-BB0E-FB340F6BFE99}"/>
          </ac:picMkLst>
        </pc:picChg>
        <pc:picChg chg="add mod">
          <ac:chgData name="Jakub Hofman" userId="53285062-d52a-4c88-bcdc-d767b8cc0044" providerId="ADAL" clId="{EC411A44-D838-4CBB-ADCA-16539148A74B}" dt="2020-12-11T10:15:49.180" v="872" actId="1076"/>
          <ac:picMkLst>
            <pc:docMk/>
            <pc:sldMk cId="1422446957" sldId="1214"/>
            <ac:picMk id="7" creationId="{10123112-2057-4BDE-9FF7-A19908975B7C}"/>
          </ac:picMkLst>
        </pc:picChg>
      </pc:sldChg>
      <pc:sldChg chg="add del">
        <pc:chgData name="Jakub Hofman" userId="53285062-d52a-4c88-bcdc-d767b8cc0044" providerId="ADAL" clId="{EC411A44-D838-4CBB-ADCA-16539148A74B}" dt="2020-12-16T16:30:53.199" v="5866" actId="2696"/>
        <pc:sldMkLst>
          <pc:docMk/>
          <pc:sldMk cId="2628332134" sldId="1232"/>
        </pc:sldMkLst>
      </pc:sldChg>
      <pc:sldChg chg="modSp add del mod">
        <pc:chgData name="Jakub Hofman" userId="53285062-d52a-4c88-bcdc-d767b8cc0044" providerId="ADAL" clId="{EC411A44-D838-4CBB-ADCA-16539148A74B}" dt="2020-12-11T22:10:59.173" v="5689" actId="2696"/>
        <pc:sldMkLst>
          <pc:docMk/>
          <pc:sldMk cId="4075440482" sldId="1232"/>
        </pc:sldMkLst>
        <pc:spChg chg="mod">
          <ac:chgData name="Jakub Hofman" userId="53285062-d52a-4c88-bcdc-d767b8cc0044" providerId="ADAL" clId="{EC411A44-D838-4CBB-ADCA-16539148A74B}" dt="2020-12-11T17:34:26.331" v="4342" actId="20577"/>
          <ac:spMkLst>
            <pc:docMk/>
            <pc:sldMk cId="4075440482" sldId="1232"/>
            <ac:spMk id="3" creationId="{8BD5B543-B3BF-4F8B-9F22-E237E218D54E}"/>
          </ac:spMkLst>
        </pc:spChg>
      </pc:sldChg>
      <pc:sldChg chg="delSp add del mod">
        <pc:chgData name="Jakub Hofman" userId="53285062-d52a-4c88-bcdc-d767b8cc0044" providerId="ADAL" clId="{EC411A44-D838-4CBB-ADCA-16539148A74B}" dt="2020-12-11T16:14:27.367" v="3840" actId="47"/>
        <pc:sldMkLst>
          <pc:docMk/>
          <pc:sldMk cId="1435720017" sldId="1233"/>
        </pc:sldMkLst>
        <pc:picChg chg="del">
          <ac:chgData name="Jakub Hofman" userId="53285062-d52a-4c88-bcdc-d767b8cc0044" providerId="ADAL" clId="{EC411A44-D838-4CBB-ADCA-16539148A74B}" dt="2020-12-11T16:14:26.093" v="3839" actId="478"/>
          <ac:picMkLst>
            <pc:docMk/>
            <pc:sldMk cId="1435720017" sldId="1233"/>
            <ac:picMk id="6" creationId="{6F498AC4-23C8-487E-950A-B3587F1B4F22}"/>
          </ac:picMkLst>
        </pc:picChg>
      </pc:sldChg>
      <pc:sldChg chg="addSp new del mod">
        <pc:chgData name="Jakub Hofman" userId="53285062-d52a-4c88-bcdc-d767b8cc0044" providerId="ADAL" clId="{EC411A44-D838-4CBB-ADCA-16539148A74B}" dt="2020-12-11T11:23:04.876" v="1561" actId="2696"/>
        <pc:sldMkLst>
          <pc:docMk/>
          <pc:sldMk cId="1572360841" sldId="1233"/>
        </pc:sldMkLst>
        <pc:picChg chg="add">
          <ac:chgData name="Jakub Hofman" userId="53285062-d52a-4c88-bcdc-d767b8cc0044" providerId="ADAL" clId="{EC411A44-D838-4CBB-ADCA-16539148A74B}" dt="2020-12-10T11:20:34.976" v="99" actId="22"/>
          <ac:picMkLst>
            <pc:docMk/>
            <pc:sldMk cId="1572360841" sldId="1233"/>
            <ac:picMk id="6" creationId="{6F498AC4-23C8-487E-950A-B3587F1B4F22}"/>
          </ac:picMkLst>
        </pc:picChg>
      </pc:sldChg>
      <pc:sldChg chg="addSp modSp add mod">
        <pc:chgData name="Jakub Hofman" userId="53285062-d52a-4c88-bcdc-d767b8cc0044" providerId="ADAL" clId="{EC411A44-D838-4CBB-ADCA-16539148A74B}" dt="2020-12-11T21:42:56.052" v="5579" actId="1076"/>
        <pc:sldMkLst>
          <pc:docMk/>
          <pc:sldMk cId="2610870407" sldId="1234"/>
        </pc:sldMkLst>
        <pc:spChg chg="add mod">
          <ac:chgData name="Jakub Hofman" userId="53285062-d52a-4c88-bcdc-d767b8cc0044" providerId="ADAL" clId="{EC411A44-D838-4CBB-ADCA-16539148A74B}" dt="2020-12-11T21:40:40.051" v="5506" actId="14100"/>
          <ac:spMkLst>
            <pc:docMk/>
            <pc:sldMk cId="2610870407" sldId="1234"/>
            <ac:spMk id="3" creationId="{4FEB4517-E309-4730-877D-D4469B144C99}"/>
          </ac:spMkLst>
        </pc:spChg>
        <pc:spChg chg="add mod">
          <ac:chgData name="Jakub Hofman" userId="53285062-d52a-4c88-bcdc-d767b8cc0044" providerId="ADAL" clId="{EC411A44-D838-4CBB-ADCA-16539148A74B}" dt="2020-12-11T21:42:56.052" v="5579" actId="1076"/>
          <ac:spMkLst>
            <pc:docMk/>
            <pc:sldMk cId="2610870407" sldId="1234"/>
            <ac:spMk id="5" creationId="{C8A18A2C-0E77-4CCF-8E47-C7731C103186}"/>
          </ac:spMkLst>
        </pc:spChg>
        <pc:picChg chg="add mod modCrop">
          <ac:chgData name="Jakub Hofman" userId="53285062-d52a-4c88-bcdc-d767b8cc0044" providerId="ADAL" clId="{EC411A44-D838-4CBB-ADCA-16539148A74B}" dt="2020-12-11T21:39:48.117" v="5491" actId="1076"/>
          <ac:picMkLst>
            <pc:docMk/>
            <pc:sldMk cId="2610870407" sldId="1234"/>
            <ac:picMk id="9" creationId="{B59E8031-68C3-49FE-83B9-76E02910725D}"/>
          </ac:picMkLst>
        </pc:picChg>
      </pc:sldChg>
      <pc:sldChg chg="addSp delSp modSp new del mod">
        <pc:chgData name="Jakub Hofman" userId="53285062-d52a-4c88-bcdc-d767b8cc0044" providerId="ADAL" clId="{EC411A44-D838-4CBB-ADCA-16539148A74B}" dt="2020-12-11T11:32:17.179" v="1611" actId="2696"/>
        <pc:sldMkLst>
          <pc:docMk/>
          <pc:sldMk cId="3126879686" sldId="1234"/>
        </pc:sldMkLst>
        <pc:spChg chg="mod">
          <ac:chgData name="Jakub Hofman" userId="53285062-d52a-4c88-bcdc-d767b8cc0044" providerId="ADAL" clId="{EC411A44-D838-4CBB-ADCA-16539148A74B}" dt="2020-12-11T11:15:40.793" v="1435" actId="20577"/>
          <ac:spMkLst>
            <pc:docMk/>
            <pc:sldMk cId="3126879686" sldId="1234"/>
            <ac:spMk id="2" creationId="{07A3BE28-E4A0-494A-A2DA-3D25F30584D6}"/>
          </ac:spMkLst>
        </pc:spChg>
        <pc:spChg chg="del">
          <ac:chgData name="Jakub Hofman" userId="53285062-d52a-4c88-bcdc-d767b8cc0044" providerId="ADAL" clId="{EC411A44-D838-4CBB-ADCA-16539148A74B}" dt="2020-12-11T11:16:33.720" v="1446" actId="478"/>
          <ac:spMkLst>
            <pc:docMk/>
            <pc:sldMk cId="3126879686" sldId="1234"/>
            <ac:spMk id="3" creationId="{FE606026-A03B-44C2-9D0A-6E2895752A52}"/>
          </ac:spMkLst>
        </pc:spChg>
        <pc:spChg chg="add mod">
          <ac:chgData name="Jakub Hofman" userId="53285062-d52a-4c88-bcdc-d767b8cc0044" providerId="ADAL" clId="{EC411A44-D838-4CBB-ADCA-16539148A74B}" dt="2020-12-11T11:16:29.678" v="1445"/>
          <ac:spMkLst>
            <pc:docMk/>
            <pc:sldMk cId="3126879686" sldId="1234"/>
            <ac:spMk id="8" creationId="{B16BE4AF-0DE7-4438-8605-67E6D353455E}"/>
          </ac:spMkLst>
        </pc:spChg>
        <pc:picChg chg="add mod">
          <ac:chgData name="Jakub Hofman" userId="53285062-d52a-4c88-bcdc-d767b8cc0044" providerId="ADAL" clId="{EC411A44-D838-4CBB-ADCA-16539148A74B}" dt="2020-12-11T11:15:45.296" v="1436" actId="1076"/>
          <ac:picMkLst>
            <pc:docMk/>
            <pc:sldMk cId="3126879686" sldId="1234"/>
            <ac:picMk id="6" creationId="{539DB6B0-5DE5-4F79-9567-B1EB2C2B058B}"/>
          </ac:picMkLst>
        </pc:picChg>
        <pc:picChg chg="add mod">
          <ac:chgData name="Jakub Hofman" userId="53285062-d52a-4c88-bcdc-d767b8cc0044" providerId="ADAL" clId="{EC411A44-D838-4CBB-ADCA-16539148A74B}" dt="2020-12-11T11:16:17.544" v="1444" actId="1076"/>
          <ac:picMkLst>
            <pc:docMk/>
            <pc:sldMk cId="3126879686" sldId="1234"/>
            <ac:picMk id="7" creationId="{071AB08A-185E-452F-8691-9CE4C0401D1C}"/>
          </ac:picMkLst>
        </pc:picChg>
      </pc:sldChg>
      <pc:sldChg chg="addSp modSp new del mod">
        <pc:chgData name="Jakub Hofman" userId="53285062-d52a-4c88-bcdc-d767b8cc0044" providerId="ADAL" clId="{EC411A44-D838-4CBB-ADCA-16539148A74B}" dt="2020-12-11T12:17:28.067" v="2529" actId="2696"/>
        <pc:sldMkLst>
          <pc:docMk/>
          <pc:sldMk cId="279105615" sldId="1235"/>
        </pc:sldMkLst>
        <pc:spChg chg="mod">
          <ac:chgData name="Jakub Hofman" userId="53285062-d52a-4c88-bcdc-d767b8cc0044" providerId="ADAL" clId="{EC411A44-D838-4CBB-ADCA-16539148A74B}" dt="2020-12-10T11:35:18.264" v="130" actId="20577"/>
          <ac:spMkLst>
            <pc:docMk/>
            <pc:sldMk cId="279105615" sldId="1235"/>
            <ac:spMk id="2" creationId="{3456C4DF-A8C0-4538-9D26-B10CBF4E03EB}"/>
          </ac:spMkLst>
        </pc:spChg>
        <pc:spChg chg="add mod">
          <ac:chgData name="Jakub Hofman" userId="53285062-d52a-4c88-bcdc-d767b8cc0044" providerId="ADAL" clId="{EC411A44-D838-4CBB-ADCA-16539148A74B}" dt="2020-12-10T11:34:53.241" v="104" actId="1076"/>
          <ac:spMkLst>
            <pc:docMk/>
            <pc:sldMk cId="279105615" sldId="1235"/>
            <ac:spMk id="6" creationId="{7FBDB56F-CEF3-418B-AC28-86B9891725CC}"/>
          </ac:spMkLst>
        </pc:spChg>
        <pc:picChg chg="add mod">
          <ac:chgData name="Jakub Hofman" userId="53285062-d52a-4c88-bcdc-d767b8cc0044" providerId="ADAL" clId="{EC411A44-D838-4CBB-ADCA-16539148A74B}" dt="2020-12-10T11:35:23.503" v="133" actId="1076"/>
          <ac:picMkLst>
            <pc:docMk/>
            <pc:sldMk cId="279105615" sldId="1235"/>
            <ac:picMk id="8" creationId="{3C5EB914-7AD1-412B-8310-9F942FA7AA28}"/>
          </ac:picMkLst>
        </pc:picChg>
        <pc:picChg chg="add mod">
          <ac:chgData name="Jakub Hofman" userId="53285062-d52a-4c88-bcdc-d767b8cc0044" providerId="ADAL" clId="{EC411A44-D838-4CBB-ADCA-16539148A74B}" dt="2020-12-10T11:36:06.343" v="135" actId="1076"/>
          <ac:picMkLst>
            <pc:docMk/>
            <pc:sldMk cId="279105615" sldId="1235"/>
            <ac:picMk id="10" creationId="{F5355D77-286F-4DAC-843C-67813AE94974}"/>
          </ac:picMkLst>
        </pc:picChg>
      </pc:sldChg>
      <pc:sldChg chg="add">
        <pc:chgData name="Jakub Hofman" userId="53285062-d52a-4c88-bcdc-d767b8cc0044" providerId="ADAL" clId="{EC411A44-D838-4CBB-ADCA-16539148A74B}" dt="2020-12-11T14:58:10.957" v="2782"/>
        <pc:sldMkLst>
          <pc:docMk/>
          <pc:sldMk cId="500841735" sldId="1235"/>
        </pc:sldMkLst>
      </pc:sldChg>
      <pc:sldChg chg="delSp modSp add del mod">
        <pc:chgData name="Jakub Hofman" userId="53285062-d52a-4c88-bcdc-d767b8cc0044" providerId="ADAL" clId="{EC411A44-D838-4CBB-ADCA-16539148A74B}" dt="2020-12-11T14:57:23.456" v="2779" actId="2696"/>
        <pc:sldMkLst>
          <pc:docMk/>
          <pc:sldMk cId="872205362" sldId="1235"/>
        </pc:sldMkLst>
        <pc:spChg chg="mod">
          <ac:chgData name="Jakub Hofman" userId="53285062-d52a-4c88-bcdc-d767b8cc0044" providerId="ADAL" clId="{EC411A44-D838-4CBB-ADCA-16539148A74B}" dt="2020-12-11T14:57:06.401" v="2778" actId="20577"/>
          <ac:spMkLst>
            <pc:docMk/>
            <pc:sldMk cId="872205362" sldId="1235"/>
            <ac:spMk id="2" creationId="{3456C4DF-A8C0-4538-9D26-B10CBF4E03EB}"/>
          </ac:spMkLst>
        </pc:spChg>
        <pc:spChg chg="del">
          <ac:chgData name="Jakub Hofman" userId="53285062-d52a-4c88-bcdc-d767b8cc0044" providerId="ADAL" clId="{EC411A44-D838-4CBB-ADCA-16539148A74B}" dt="2020-12-11T14:56:00.312" v="2718" actId="478"/>
          <ac:spMkLst>
            <pc:docMk/>
            <pc:sldMk cId="872205362" sldId="1235"/>
            <ac:spMk id="3" creationId="{8CA357C2-92C9-4441-B663-CE3E00C84286}"/>
          </ac:spMkLst>
        </pc:spChg>
        <pc:spChg chg="mod">
          <ac:chgData name="Jakub Hofman" userId="53285062-d52a-4c88-bcdc-d767b8cc0044" providerId="ADAL" clId="{EC411A44-D838-4CBB-ADCA-16539148A74B}" dt="2020-12-11T14:55:15.392" v="2708" actId="1076"/>
          <ac:spMkLst>
            <pc:docMk/>
            <pc:sldMk cId="872205362" sldId="1235"/>
            <ac:spMk id="6" creationId="{7FBDB56F-CEF3-418B-AC28-86B9891725CC}"/>
          </ac:spMkLst>
        </pc:spChg>
        <pc:picChg chg="mod">
          <ac:chgData name="Jakub Hofman" userId="53285062-d52a-4c88-bcdc-d767b8cc0044" providerId="ADAL" clId="{EC411A44-D838-4CBB-ADCA-16539148A74B}" dt="2020-12-11T14:55:51.976" v="2716" actId="14100"/>
          <ac:picMkLst>
            <pc:docMk/>
            <pc:sldMk cId="872205362" sldId="1235"/>
            <ac:picMk id="8" creationId="{3C5EB914-7AD1-412B-8310-9F942FA7AA28}"/>
          </ac:picMkLst>
        </pc:picChg>
        <pc:picChg chg="mod">
          <ac:chgData name="Jakub Hofman" userId="53285062-d52a-4c88-bcdc-d767b8cc0044" providerId="ADAL" clId="{EC411A44-D838-4CBB-ADCA-16539148A74B}" dt="2020-12-11T14:55:56.160" v="2717" actId="1076"/>
          <ac:picMkLst>
            <pc:docMk/>
            <pc:sldMk cId="872205362" sldId="1235"/>
            <ac:picMk id="10" creationId="{F5355D77-286F-4DAC-843C-67813AE94974}"/>
          </ac:picMkLst>
        </pc:picChg>
      </pc:sldChg>
      <pc:sldChg chg="add del">
        <pc:chgData name="Jakub Hofman" userId="53285062-d52a-4c88-bcdc-d767b8cc0044" providerId="ADAL" clId="{EC411A44-D838-4CBB-ADCA-16539148A74B}" dt="2020-12-11T14:57:48.160" v="2781" actId="2696"/>
        <pc:sldMkLst>
          <pc:docMk/>
          <pc:sldMk cId="3051439369" sldId="1235"/>
        </pc:sldMkLst>
      </pc:sldChg>
      <pc:sldChg chg="addSp delSp new del mod">
        <pc:chgData name="Jakub Hofman" userId="53285062-d52a-4c88-bcdc-d767b8cc0044" providerId="ADAL" clId="{EC411A44-D838-4CBB-ADCA-16539148A74B}" dt="2020-12-11T11:19:39.782" v="1503" actId="47"/>
        <pc:sldMkLst>
          <pc:docMk/>
          <pc:sldMk cId="763398798" sldId="1236"/>
        </pc:sldMkLst>
        <pc:picChg chg="add del">
          <ac:chgData name="Jakub Hofman" userId="53285062-d52a-4c88-bcdc-d767b8cc0044" providerId="ADAL" clId="{EC411A44-D838-4CBB-ADCA-16539148A74B}" dt="2020-12-11T11:18:47.555" v="1495" actId="21"/>
          <ac:picMkLst>
            <pc:docMk/>
            <pc:sldMk cId="763398798" sldId="1236"/>
            <ac:picMk id="6" creationId="{165AF73F-83B4-431E-BCEF-96A1D4DBF98D}"/>
          </ac:picMkLst>
        </pc:picChg>
      </pc:sldChg>
      <pc:sldChg chg="add">
        <pc:chgData name="Jakub Hofman" userId="53285062-d52a-4c88-bcdc-d767b8cc0044" providerId="ADAL" clId="{EC411A44-D838-4CBB-ADCA-16539148A74B}" dt="2020-12-11T15:50:28.623" v="3296"/>
        <pc:sldMkLst>
          <pc:docMk/>
          <pc:sldMk cId="598327340" sldId="1237"/>
        </pc:sldMkLst>
      </pc:sldChg>
      <pc:sldChg chg="addSp modSp new del mod">
        <pc:chgData name="Jakub Hofman" userId="53285062-d52a-4c88-bcdc-d767b8cc0044" providerId="ADAL" clId="{EC411A44-D838-4CBB-ADCA-16539148A74B}" dt="2020-12-11T15:50:14.367" v="3295" actId="2696"/>
        <pc:sldMkLst>
          <pc:docMk/>
          <pc:sldMk cId="3300064690" sldId="1237"/>
        </pc:sldMkLst>
        <pc:spChg chg="mod">
          <ac:chgData name="Jakub Hofman" userId="53285062-d52a-4c88-bcdc-d767b8cc0044" providerId="ADAL" clId="{EC411A44-D838-4CBB-ADCA-16539148A74B}" dt="2020-12-11T15:13:23.065" v="3027" actId="20577"/>
          <ac:spMkLst>
            <pc:docMk/>
            <pc:sldMk cId="3300064690" sldId="1237"/>
            <ac:spMk id="2" creationId="{DCE88A16-1A88-4F83-8151-4D4BE016A6A3}"/>
          </ac:spMkLst>
        </pc:spChg>
        <pc:spChg chg="mod">
          <ac:chgData name="Jakub Hofman" userId="53285062-d52a-4c88-bcdc-d767b8cc0044" providerId="ADAL" clId="{EC411A44-D838-4CBB-ADCA-16539148A74B}" dt="2020-12-11T15:15:18.973" v="3060" actId="313"/>
          <ac:spMkLst>
            <pc:docMk/>
            <pc:sldMk cId="3300064690" sldId="1237"/>
            <ac:spMk id="3" creationId="{14D558CA-B72D-4400-9D89-4254507124E1}"/>
          </ac:spMkLst>
        </pc:spChg>
        <pc:spChg chg="add mod">
          <ac:chgData name="Jakub Hofman" userId="53285062-d52a-4c88-bcdc-d767b8cc0044" providerId="ADAL" clId="{EC411A44-D838-4CBB-ADCA-16539148A74B}" dt="2020-12-11T15:13:17.865" v="3014" actId="1076"/>
          <ac:spMkLst>
            <pc:docMk/>
            <pc:sldMk cId="3300064690" sldId="1237"/>
            <ac:spMk id="6" creationId="{D2757F08-0E07-4FBE-A7FC-C32ACBAB796D}"/>
          </ac:spMkLst>
        </pc:spChg>
      </pc:sldChg>
      <pc:sldChg chg="add del">
        <pc:chgData name="Jakub Hofman" userId="53285062-d52a-4c88-bcdc-d767b8cc0044" providerId="ADAL" clId="{EC411A44-D838-4CBB-ADCA-16539148A74B}" dt="2020-12-11T15:54:52.127" v="3628" actId="47"/>
        <pc:sldMkLst>
          <pc:docMk/>
          <pc:sldMk cId="1368354789" sldId="1238"/>
        </pc:sldMkLst>
      </pc:sldChg>
      <pc:sldChg chg="modSp new del mod">
        <pc:chgData name="Jakub Hofman" userId="53285062-d52a-4c88-bcdc-d767b8cc0044" providerId="ADAL" clId="{EC411A44-D838-4CBB-ADCA-16539148A74B}" dt="2020-12-11T15:50:14.367" v="3295" actId="2696"/>
        <pc:sldMkLst>
          <pc:docMk/>
          <pc:sldMk cId="1710788497" sldId="1238"/>
        </pc:sldMkLst>
        <pc:spChg chg="mod">
          <ac:chgData name="Jakub Hofman" userId="53285062-d52a-4c88-bcdc-d767b8cc0044" providerId="ADAL" clId="{EC411A44-D838-4CBB-ADCA-16539148A74B}" dt="2020-12-10T13:01:03.015" v="153"/>
          <ac:spMkLst>
            <pc:docMk/>
            <pc:sldMk cId="1710788497" sldId="1238"/>
            <ac:spMk id="3" creationId="{9CF92A64-2E10-4264-BB40-ACD522AF2B68}"/>
          </ac:spMkLst>
        </pc:spChg>
      </pc:sldChg>
      <pc:sldChg chg="modSp new del mod">
        <pc:chgData name="Jakub Hofman" userId="53285062-d52a-4c88-bcdc-d767b8cc0044" providerId="ADAL" clId="{EC411A44-D838-4CBB-ADCA-16539148A74B}" dt="2020-12-11T15:50:14.367" v="3295" actId="2696"/>
        <pc:sldMkLst>
          <pc:docMk/>
          <pc:sldMk cId="2885900868" sldId="1239"/>
        </pc:sldMkLst>
        <pc:spChg chg="mod">
          <ac:chgData name="Jakub Hofman" userId="53285062-d52a-4c88-bcdc-d767b8cc0044" providerId="ADAL" clId="{EC411A44-D838-4CBB-ADCA-16539148A74B}" dt="2020-12-10T13:03:36.419" v="155"/>
          <ac:spMkLst>
            <pc:docMk/>
            <pc:sldMk cId="2885900868" sldId="1239"/>
            <ac:spMk id="3" creationId="{4565892D-7CD4-4D37-9399-F878BAD7AC36}"/>
          </ac:spMkLst>
        </pc:spChg>
      </pc:sldChg>
      <pc:sldChg chg="add del">
        <pc:chgData name="Jakub Hofman" userId="53285062-d52a-4c88-bcdc-d767b8cc0044" providerId="ADAL" clId="{EC411A44-D838-4CBB-ADCA-16539148A74B}" dt="2020-12-11T15:56:48.183" v="3653" actId="47"/>
        <pc:sldMkLst>
          <pc:docMk/>
          <pc:sldMk cId="3780846354" sldId="1239"/>
        </pc:sldMkLst>
      </pc:sldChg>
      <pc:sldChg chg="add del">
        <pc:chgData name="Jakub Hofman" userId="53285062-d52a-4c88-bcdc-d767b8cc0044" providerId="ADAL" clId="{EC411A44-D838-4CBB-ADCA-16539148A74B}" dt="2020-12-11T15:57:01.061" v="3654" actId="47"/>
        <pc:sldMkLst>
          <pc:docMk/>
          <pc:sldMk cId="226687262" sldId="1240"/>
        </pc:sldMkLst>
      </pc:sldChg>
      <pc:sldChg chg="modSp new del mod">
        <pc:chgData name="Jakub Hofman" userId="53285062-d52a-4c88-bcdc-d767b8cc0044" providerId="ADAL" clId="{EC411A44-D838-4CBB-ADCA-16539148A74B}" dt="2020-12-11T15:50:14.367" v="3295" actId="2696"/>
        <pc:sldMkLst>
          <pc:docMk/>
          <pc:sldMk cId="4145653357" sldId="1240"/>
        </pc:sldMkLst>
        <pc:spChg chg="mod">
          <ac:chgData name="Jakub Hofman" userId="53285062-d52a-4c88-bcdc-d767b8cc0044" providerId="ADAL" clId="{EC411A44-D838-4CBB-ADCA-16539148A74B}" dt="2020-12-10T13:04:35.326" v="157"/>
          <ac:spMkLst>
            <pc:docMk/>
            <pc:sldMk cId="4145653357" sldId="1240"/>
            <ac:spMk id="3" creationId="{7C1A671B-BACD-4F06-84A1-270206A37F1B}"/>
          </ac:spMkLst>
        </pc:spChg>
      </pc:sldChg>
      <pc:sldChg chg="modSp new del mod">
        <pc:chgData name="Jakub Hofman" userId="53285062-d52a-4c88-bcdc-d767b8cc0044" providerId="ADAL" clId="{EC411A44-D838-4CBB-ADCA-16539148A74B}" dt="2020-12-11T12:15:13.370" v="2524" actId="2696"/>
        <pc:sldMkLst>
          <pc:docMk/>
          <pc:sldMk cId="2723398552" sldId="1241"/>
        </pc:sldMkLst>
        <pc:spChg chg="mod">
          <ac:chgData name="Jakub Hofman" userId="53285062-d52a-4c88-bcdc-d767b8cc0044" providerId="ADAL" clId="{EC411A44-D838-4CBB-ADCA-16539148A74B}" dt="2020-12-10T13:11:40.419" v="183" actId="20577"/>
          <ac:spMkLst>
            <pc:docMk/>
            <pc:sldMk cId="2723398552" sldId="1241"/>
            <ac:spMk id="3" creationId="{3BB2A1B8-8F22-481B-85E4-EB99080A62FA}"/>
          </ac:spMkLst>
        </pc:spChg>
      </pc:sldChg>
      <pc:sldChg chg="modSp new del mod">
        <pc:chgData name="Jakub Hofman" userId="53285062-d52a-4c88-bcdc-d767b8cc0044" providerId="ADAL" clId="{EC411A44-D838-4CBB-ADCA-16539148A74B}" dt="2020-12-11T19:25:41.997" v="5352" actId="47"/>
        <pc:sldMkLst>
          <pc:docMk/>
          <pc:sldMk cId="4210639257" sldId="1242"/>
        </pc:sldMkLst>
        <pc:spChg chg="mod">
          <ac:chgData name="Jakub Hofman" userId="53285062-d52a-4c88-bcdc-d767b8cc0044" providerId="ADAL" clId="{EC411A44-D838-4CBB-ADCA-16539148A74B}" dt="2020-12-10T13:25:20.872" v="185"/>
          <ac:spMkLst>
            <pc:docMk/>
            <pc:sldMk cId="4210639257" sldId="1242"/>
            <ac:spMk id="3" creationId="{EA8C9C1F-53F5-43F8-A26A-9B5F0B9AAC64}"/>
          </ac:spMkLst>
        </pc:spChg>
      </pc:sldChg>
      <pc:sldChg chg="addSp modSp new mod ord">
        <pc:chgData name="Jakub Hofman" userId="53285062-d52a-4c88-bcdc-d767b8cc0044" providerId="ADAL" clId="{EC411A44-D838-4CBB-ADCA-16539148A74B}" dt="2020-12-11T11:07:08.336" v="1349" actId="20577"/>
        <pc:sldMkLst>
          <pc:docMk/>
          <pc:sldMk cId="2479339914" sldId="1243"/>
        </pc:sldMkLst>
        <pc:spChg chg="mod">
          <ac:chgData name="Jakub Hofman" userId="53285062-d52a-4c88-bcdc-d767b8cc0044" providerId="ADAL" clId="{EC411A44-D838-4CBB-ADCA-16539148A74B}" dt="2020-12-11T11:07:08.336" v="1349" actId="20577"/>
          <ac:spMkLst>
            <pc:docMk/>
            <pc:sldMk cId="2479339914" sldId="1243"/>
            <ac:spMk id="2" creationId="{849D9884-ADBE-4059-AFFE-98CA11939506}"/>
          </ac:spMkLst>
        </pc:spChg>
        <pc:spChg chg="mod">
          <ac:chgData name="Jakub Hofman" userId="53285062-d52a-4c88-bcdc-d767b8cc0044" providerId="ADAL" clId="{EC411A44-D838-4CBB-ADCA-16539148A74B}" dt="2020-12-10T13:33:13.730" v="256" actId="20577"/>
          <ac:spMkLst>
            <pc:docMk/>
            <pc:sldMk cId="2479339914" sldId="1243"/>
            <ac:spMk id="3" creationId="{5B2D803F-D575-4B78-BFA7-0C9D5FFADCD7}"/>
          </ac:spMkLst>
        </pc:spChg>
        <pc:spChg chg="add mod">
          <ac:chgData name="Jakub Hofman" userId="53285062-d52a-4c88-bcdc-d767b8cc0044" providerId="ADAL" clId="{EC411A44-D838-4CBB-ADCA-16539148A74B}" dt="2020-12-11T11:06:32.615" v="1331" actId="1076"/>
          <ac:spMkLst>
            <pc:docMk/>
            <pc:sldMk cId="2479339914" sldId="1243"/>
            <ac:spMk id="7" creationId="{79A46DF3-06E6-47FC-9FFA-8483E39671E3}"/>
          </ac:spMkLst>
        </pc:spChg>
        <pc:spChg chg="add mod">
          <ac:chgData name="Jakub Hofman" userId="53285062-d52a-4c88-bcdc-d767b8cc0044" providerId="ADAL" clId="{EC411A44-D838-4CBB-ADCA-16539148A74B}" dt="2020-12-11T11:06:39.425" v="1333" actId="14100"/>
          <ac:spMkLst>
            <pc:docMk/>
            <pc:sldMk cId="2479339914" sldId="1243"/>
            <ac:spMk id="8" creationId="{5C6F0705-319D-4D0A-8E2A-8AC1E6FBAC81}"/>
          </ac:spMkLst>
        </pc:spChg>
        <pc:picChg chg="add mod">
          <ac:chgData name="Jakub Hofman" userId="53285062-d52a-4c88-bcdc-d767b8cc0044" providerId="ADAL" clId="{EC411A44-D838-4CBB-ADCA-16539148A74B}" dt="2020-12-11T11:06:15.751" v="1326" actId="1076"/>
          <ac:picMkLst>
            <pc:docMk/>
            <pc:sldMk cId="2479339914" sldId="1243"/>
            <ac:picMk id="6" creationId="{A98F91C7-2F4D-48DD-805A-6265DC207262}"/>
          </ac:picMkLst>
        </pc:picChg>
        <pc:picChg chg="add mod">
          <ac:chgData name="Jakub Hofman" userId="53285062-d52a-4c88-bcdc-d767b8cc0044" providerId="ADAL" clId="{EC411A44-D838-4CBB-ADCA-16539148A74B}" dt="2020-12-11T11:06:25.528" v="1329" actId="1076"/>
          <ac:picMkLst>
            <pc:docMk/>
            <pc:sldMk cId="2479339914" sldId="1243"/>
            <ac:picMk id="9" creationId="{9A87F7A5-6060-4514-8E2C-663E21F6C8BF}"/>
          </ac:picMkLst>
        </pc:picChg>
      </pc:sldChg>
      <pc:sldChg chg="addSp modSp new del mod">
        <pc:chgData name="Jakub Hofman" userId="53285062-d52a-4c88-bcdc-d767b8cc0044" providerId="ADAL" clId="{EC411A44-D838-4CBB-ADCA-16539148A74B}" dt="2020-12-11T11:04:35.594" v="1313" actId="2696"/>
        <pc:sldMkLst>
          <pc:docMk/>
          <pc:sldMk cId="1814024768" sldId="1244"/>
        </pc:sldMkLst>
        <pc:spChg chg="add mod">
          <ac:chgData name="Jakub Hofman" userId="53285062-d52a-4c88-bcdc-d767b8cc0044" providerId="ADAL" clId="{EC411A44-D838-4CBB-ADCA-16539148A74B}" dt="2020-12-10T13:49:47.722" v="279" actId="20577"/>
          <ac:spMkLst>
            <pc:docMk/>
            <pc:sldMk cId="1814024768" sldId="1244"/>
            <ac:spMk id="9" creationId="{ADDF0E6F-B873-4FB6-AC12-72B6B071FAFD}"/>
          </ac:spMkLst>
        </pc:spChg>
        <pc:picChg chg="add mod">
          <ac:chgData name="Jakub Hofman" userId="53285062-d52a-4c88-bcdc-d767b8cc0044" providerId="ADAL" clId="{EC411A44-D838-4CBB-ADCA-16539148A74B}" dt="2020-12-10T13:49:30.825" v="269" actId="1076"/>
          <ac:picMkLst>
            <pc:docMk/>
            <pc:sldMk cId="1814024768" sldId="1244"/>
            <ac:picMk id="6" creationId="{5FB66A6B-C91E-40F8-876F-EF4189D1DA53}"/>
          </ac:picMkLst>
        </pc:picChg>
        <pc:picChg chg="add mod">
          <ac:chgData name="Jakub Hofman" userId="53285062-d52a-4c88-bcdc-d767b8cc0044" providerId="ADAL" clId="{EC411A44-D838-4CBB-ADCA-16539148A74B}" dt="2020-12-10T13:49:30.825" v="269" actId="1076"/>
          <ac:picMkLst>
            <pc:docMk/>
            <pc:sldMk cId="1814024768" sldId="1244"/>
            <ac:picMk id="8" creationId="{0D0866FF-C780-4FEC-A511-66F47937BAF9}"/>
          </ac:picMkLst>
        </pc:picChg>
      </pc:sldChg>
      <pc:sldChg chg="addSp delSp modSp add mod">
        <pc:chgData name="Jakub Hofman" userId="53285062-d52a-4c88-bcdc-d767b8cc0044" providerId="ADAL" clId="{EC411A44-D838-4CBB-ADCA-16539148A74B}" dt="2020-12-11T11:05:41.896" v="1324" actId="478"/>
        <pc:sldMkLst>
          <pc:docMk/>
          <pc:sldMk cId="2366986340" sldId="1244"/>
        </pc:sldMkLst>
        <pc:spChg chg="del">
          <ac:chgData name="Jakub Hofman" userId="53285062-d52a-4c88-bcdc-d767b8cc0044" providerId="ADAL" clId="{EC411A44-D838-4CBB-ADCA-16539148A74B}" dt="2020-12-11T11:04:46.383" v="1315" actId="478"/>
          <ac:spMkLst>
            <pc:docMk/>
            <pc:sldMk cId="2366986340" sldId="1244"/>
            <ac:spMk id="2" creationId="{71702170-F833-411E-90F5-46D9C48B19FF}"/>
          </ac:spMkLst>
        </pc:spChg>
        <pc:spChg chg="del">
          <ac:chgData name="Jakub Hofman" userId="53285062-d52a-4c88-bcdc-d767b8cc0044" providerId="ADAL" clId="{EC411A44-D838-4CBB-ADCA-16539148A74B}" dt="2020-12-11T11:04:46.383" v="1315" actId="478"/>
          <ac:spMkLst>
            <pc:docMk/>
            <pc:sldMk cId="2366986340" sldId="1244"/>
            <ac:spMk id="3" creationId="{29EA3AE0-1F20-4F1B-B2BB-03596F4600A6}"/>
          </ac:spMkLst>
        </pc:spChg>
        <pc:spChg chg="del mod">
          <ac:chgData name="Jakub Hofman" userId="53285062-d52a-4c88-bcdc-d767b8cc0044" providerId="ADAL" clId="{EC411A44-D838-4CBB-ADCA-16539148A74B}" dt="2020-12-11T11:05:41.896" v="1324" actId="478"/>
          <ac:spMkLst>
            <pc:docMk/>
            <pc:sldMk cId="2366986340" sldId="1244"/>
            <ac:spMk id="9" creationId="{ADDF0E6F-B873-4FB6-AC12-72B6B071FAFD}"/>
          </ac:spMkLst>
        </pc:spChg>
        <pc:spChg chg="add mod">
          <ac:chgData name="Jakub Hofman" userId="53285062-d52a-4c88-bcdc-d767b8cc0044" providerId="ADAL" clId="{EC411A44-D838-4CBB-ADCA-16539148A74B}" dt="2020-12-11T11:05:38.969" v="1323" actId="14100"/>
          <ac:spMkLst>
            <pc:docMk/>
            <pc:sldMk cId="2366986340" sldId="1244"/>
            <ac:spMk id="10" creationId="{C345D6C3-5783-4C3E-BA71-F771BBBA4A9D}"/>
          </ac:spMkLst>
        </pc:spChg>
        <pc:picChg chg="mod">
          <ac:chgData name="Jakub Hofman" userId="53285062-d52a-4c88-bcdc-d767b8cc0044" providerId="ADAL" clId="{EC411A44-D838-4CBB-ADCA-16539148A74B}" dt="2020-12-11T11:04:54.616" v="1317" actId="1076"/>
          <ac:picMkLst>
            <pc:docMk/>
            <pc:sldMk cId="2366986340" sldId="1244"/>
            <ac:picMk id="6" creationId="{5FB66A6B-C91E-40F8-876F-EF4189D1DA53}"/>
          </ac:picMkLst>
        </pc:picChg>
        <pc:picChg chg="mod">
          <ac:chgData name="Jakub Hofman" userId="53285062-d52a-4c88-bcdc-d767b8cc0044" providerId="ADAL" clId="{EC411A44-D838-4CBB-ADCA-16539148A74B}" dt="2020-12-11T11:04:54.616" v="1317" actId="1076"/>
          <ac:picMkLst>
            <pc:docMk/>
            <pc:sldMk cId="2366986340" sldId="1244"/>
            <ac:picMk id="8" creationId="{0D0866FF-C780-4FEC-A511-66F47937BAF9}"/>
          </ac:picMkLst>
        </pc:picChg>
      </pc:sldChg>
      <pc:sldChg chg="addSp delSp modSp new mod">
        <pc:chgData name="Jakub Hofman" userId="53285062-d52a-4c88-bcdc-d767b8cc0044" providerId="ADAL" clId="{EC411A44-D838-4CBB-ADCA-16539148A74B}" dt="2020-12-11T16:19:14.453" v="3942" actId="207"/>
        <pc:sldMkLst>
          <pc:docMk/>
          <pc:sldMk cId="531088288" sldId="1245"/>
        </pc:sldMkLst>
        <pc:spChg chg="mod">
          <ac:chgData name="Jakub Hofman" userId="53285062-d52a-4c88-bcdc-d767b8cc0044" providerId="ADAL" clId="{EC411A44-D838-4CBB-ADCA-16539148A74B}" dt="2020-12-11T11:14:48.718" v="1418"/>
          <ac:spMkLst>
            <pc:docMk/>
            <pc:sldMk cId="531088288" sldId="1245"/>
            <ac:spMk id="2" creationId="{3D0FC6B2-E0AF-403D-90E0-4DE82D4398B3}"/>
          </ac:spMkLst>
        </pc:spChg>
        <pc:spChg chg="del mod">
          <ac:chgData name="Jakub Hofman" userId="53285062-d52a-4c88-bcdc-d767b8cc0044" providerId="ADAL" clId="{EC411A44-D838-4CBB-ADCA-16539148A74B}" dt="2020-12-11T11:10:21.922" v="1371" actId="478"/>
          <ac:spMkLst>
            <pc:docMk/>
            <pc:sldMk cId="531088288" sldId="1245"/>
            <ac:spMk id="3" creationId="{79B02663-02BF-4922-9DE3-44C41346C4E8}"/>
          </ac:spMkLst>
        </pc:spChg>
        <pc:spChg chg="add del mod">
          <ac:chgData name="Jakub Hofman" userId="53285062-d52a-4c88-bcdc-d767b8cc0044" providerId="ADAL" clId="{EC411A44-D838-4CBB-ADCA-16539148A74B}" dt="2020-12-11T11:58:49.677" v="2377" actId="21"/>
          <ac:spMkLst>
            <pc:docMk/>
            <pc:sldMk cId="531088288" sldId="1245"/>
            <ac:spMk id="7" creationId="{21D2115C-1AFC-471E-BA03-33733198FACF}"/>
          </ac:spMkLst>
        </pc:spChg>
        <pc:spChg chg="add del mod">
          <ac:chgData name="Jakub Hofman" userId="53285062-d52a-4c88-bcdc-d767b8cc0044" providerId="ADAL" clId="{EC411A44-D838-4CBB-ADCA-16539148A74B}" dt="2020-12-11T11:14:53.281" v="1419" actId="478"/>
          <ac:spMkLst>
            <pc:docMk/>
            <pc:sldMk cId="531088288" sldId="1245"/>
            <ac:spMk id="9" creationId="{2676754D-6FDF-4ABA-87D2-1F95F4F995D0}"/>
          </ac:spMkLst>
        </pc:spChg>
        <pc:spChg chg="add mod">
          <ac:chgData name="Jakub Hofman" userId="53285062-d52a-4c88-bcdc-d767b8cc0044" providerId="ADAL" clId="{EC411A44-D838-4CBB-ADCA-16539148A74B}" dt="2020-12-11T12:00:32.736" v="2409" actId="404"/>
          <ac:spMkLst>
            <pc:docMk/>
            <pc:sldMk cId="531088288" sldId="1245"/>
            <ac:spMk id="11" creationId="{666646F1-B6F0-483A-89DB-1358B76113DB}"/>
          </ac:spMkLst>
        </pc:spChg>
        <pc:spChg chg="add del mod">
          <ac:chgData name="Jakub Hofman" userId="53285062-d52a-4c88-bcdc-d767b8cc0044" providerId="ADAL" clId="{EC411A44-D838-4CBB-ADCA-16539148A74B}" dt="2020-12-11T16:18:36.702" v="3924" actId="478"/>
          <ac:spMkLst>
            <pc:docMk/>
            <pc:sldMk cId="531088288" sldId="1245"/>
            <ac:spMk id="14" creationId="{A3CBBE22-0A11-4B9B-8B00-E77A97743678}"/>
          </ac:spMkLst>
        </pc:spChg>
        <pc:spChg chg="add mod">
          <ac:chgData name="Jakub Hofman" userId="53285062-d52a-4c88-bcdc-d767b8cc0044" providerId="ADAL" clId="{EC411A44-D838-4CBB-ADCA-16539148A74B}" dt="2020-12-11T12:01:13.276" v="2413" actId="1076"/>
          <ac:spMkLst>
            <pc:docMk/>
            <pc:sldMk cId="531088288" sldId="1245"/>
            <ac:spMk id="15" creationId="{4C745EFB-DE0E-4794-9199-C99BAF9D2222}"/>
          </ac:spMkLst>
        </pc:spChg>
        <pc:spChg chg="add mod">
          <ac:chgData name="Jakub Hofman" userId="53285062-d52a-4c88-bcdc-d767b8cc0044" providerId="ADAL" clId="{EC411A44-D838-4CBB-ADCA-16539148A74B}" dt="2020-12-11T16:19:14.453" v="3942" actId="207"/>
          <ac:spMkLst>
            <pc:docMk/>
            <pc:sldMk cId="531088288" sldId="1245"/>
            <ac:spMk id="16" creationId="{EADF3115-AC71-45AE-ADAA-A1C8A1B87A3F}"/>
          </ac:spMkLst>
        </pc:spChg>
        <pc:picChg chg="add del mod">
          <ac:chgData name="Jakub Hofman" userId="53285062-d52a-4c88-bcdc-d767b8cc0044" providerId="ADAL" clId="{EC411A44-D838-4CBB-ADCA-16539148A74B}" dt="2020-12-11T11:58:49.677" v="2377" actId="21"/>
          <ac:picMkLst>
            <pc:docMk/>
            <pc:sldMk cId="531088288" sldId="1245"/>
            <ac:picMk id="6" creationId="{A70A6AB7-B6CF-489C-9224-FF2BF45D9F5F}"/>
          </ac:picMkLst>
        </pc:picChg>
        <pc:picChg chg="add mod">
          <ac:chgData name="Jakub Hofman" userId="53285062-d52a-4c88-bcdc-d767b8cc0044" providerId="ADAL" clId="{EC411A44-D838-4CBB-ADCA-16539148A74B}" dt="2020-12-11T12:00:05.195" v="2398" actId="1076"/>
          <ac:picMkLst>
            <pc:docMk/>
            <pc:sldMk cId="531088288" sldId="1245"/>
            <ac:picMk id="10" creationId="{248C6938-1089-4356-8B81-05B34ECC7EFB}"/>
          </ac:picMkLst>
        </pc:picChg>
        <pc:picChg chg="add mod">
          <ac:chgData name="Jakub Hofman" userId="53285062-d52a-4c88-bcdc-d767b8cc0044" providerId="ADAL" clId="{EC411A44-D838-4CBB-ADCA-16539148A74B}" dt="2020-12-11T12:00:14.155" v="2401" actId="14100"/>
          <ac:picMkLst>
            <pc:docMk/>
            <pc:sldMk cId="531088288" sldId="1245"/>
            <ac:picMk id="12" creationId="{69C08355-BCE0-445A-A308-E098EBFEAB5B}"/>
          </ac:picMkLst>
        </pc:picChg>
        <pc:picChg chg="add mod">
          <ac:chgData name="Jakub Hofman" userId="53285062-d52a-4c88-bcdc-d767b8cc0044" providerId="ADAL" clId="{EC411A44-D838-4CBB-ADCA-16539148A74B}" dt="2020-12-11T16:18:25.205" v="3923" actId="1076"/>
          <ac:picMkLst>
            <pc:docMk/>
            <pc:sldMk cId="531088288" sldId="1245"/>
            <ac:picMk id="13" creationId="{8D7F2F73-61E8-4DBB-94E2-1AFE8BCB53F9}"/>
          </ac:picMkLst>
        </pc:picChg>
      </pc:sldChg>
      <pc:sldChg chg="addSp delSp new del mod">
        <pc:chgData name="Jakub Hofman" userId="53285062-d52a-4c88-bcdc-d767b8cc0044" providerId="ADAL" clId="{EC411A44-D838-4CBB-ADCA-16539148A74B}" dt="2020-12-11T11:16:35.520" v="1447" actId="47"/>
        <pc:sldMkLst>
          <pc:docMk/>
          <pc:sldMk cId="774110156" sldId="1246"/>
        </pc:sldMkLst>
        <pc:picChg chg="add del">
          <ac:chgData name="Jakub Hofman" userId="53285062-d52a-4c88-bcdc-d767b8cc0044" providerId="ADAL" clId="{EC411A44-D838-4CBB-ADCA-16539148A74B}" dt="2020-12-11T11:15:59.131" v="1437" actId="21"/>
          <ac:picMkLst>
            <pc:docMk/>
            <pc:sldMk cId="774110156" sldId="1246"/>
            <ac:picMk id="6" creationId="{DFF24351-E238-449F-A945-99BA1CA3F5A4}"/>
          </ac:picMkLst>
        </pc:picChg>
      </pc:sldChg>
      <pc:sldChg chg="addSp modSp new del mod">
        <pc:chgData name="Jakub Hofman" userId="53285062-d52a-4c88-bcdc-d767b8cc0044" providerId="ADAL" clId="{EC411A44-D838-4CBB-ADCA-16539148A74B}" dt="2020-12-11T15:30:06.662" v="3095" actId="2696"/>
        <pc:sldMkLst>
          <pc:docMk/>
          <pc:sldMk cId="2591464132" sldId="1247"/>
        </pc:sldMkLst>
        <pc:spChg chg="mod">
          <ac:chgData name="Jakub Hofman" userId="53285062-d52a-4c88-bcdc-d767b8cc0044" providerId="ADAL" clId="{EC411A44-D838-4CBB-ADCA-16539148A74B}" dt="2020-12-10T14:01:33.929" v="318" actId="20577"/>
          <ac:spMkLst>
            <pc:docMk/>
            <pc:sldMk cId="2591464132" sldId="1247"/>
            <ac:spMk id="2" creationId="{9C43AE14-DD12-48E6-997F-32958D056C07}"/>
          </ac:spMkLst>
        </pc:spChg>
        <pc:spChg chg="mod">
          <ac:chgData name="Jakub Hofman" userId="53285062-d52a-4c88-bcdc-d767b8cc0044" providerId="ADAL" clId="{EC411A44-D838-4CBB-ADCA-16539148A74B}" dt="2020-12-10T14:05:34.078" v="360"/>
          <ac:spMkLst>
            <pc:docMk/>
            <pc:sldMk cId="2591464132" sldId="1247"/>
            <ac:spMk id="3" creationId="{FE0AEB76-40FE-4347-95E1-E3015B63BC8D}"/>
          </ac:spMkLst>
        </pc:spChg>
        <pc:picChg chg="add mod">
          <ac:chgData name="Jakub Hofman" userId="53285062-d52a-4c88-bcdc-d767b8cc0044" providerId="ADAL" clId="{EC411A44-D838-4CBB-ADCA-16539148A74B}" dt="2020-12-11T15:29:58.482" v="3094" actId="1076"/>
          <ac:picMkLst>
            <pc:docMk/>
            <pc:sldMk cId="2591464132" sldId="1247"/>
            <ac:picMk id="6" creationId="{8B35DB95-1B58-4A67-827E-8C14356DCB51}"/>
          </ac:picMkLst>
        </pc:picChg>
      </pc:sldChg>
      <pc:sldChg chg="modSp new del mod">
        <pc:chgData name="Jakub Hofman" userId="53285062-d52a-4c88-bcdc-d767b8cc0044" providerId="ADAL" clId="{EC411A44-D838-4CBB-ADCA-16539148A74B}" dt="2020-12-11T15:08:40.144" v="2972" actId="47"/>
        <pc:sldMkLst>
          <pc:docMk/>
          <pc:sldMk cId="691384654" sldId="1248"/>
        </pc:sldMkLst>
        <pc:spChg chg="mod">
          <ac:chgData name="Jakub Hofman" userId="53285062-d52a-4c88-bcdc-d767b8cc0044" providerId="ADAL" clId="{EC411A44-D838-4CBB-ADCA-16539148A74B}" dt="2020-12-10T14:07:41.017" v="363" actId="20577"/>
          <ac:spMkLst>
            <pc:docMk/>
            <pc:sldMk cId="691384654" sldId="1248"/>
            <ac:spMk id="3" creationId="{148F4CCA-5B8A-49DC-B120-247E0D9E6463}"/>
          </ac:spMkLst>
        </pc:spChg>
      </pc:sldChg>
      <pc:sldChg chg="delSp add del mod">
        <pc:chgData name="Jakub Hofman" userId="53285062-d52a-4c88-bcdc-d767b8cc0044" providerId="ADAL" clId="{EC411A44-D838-4CBB-ADCA-16539148A74B}" dt="2020-12-11T15:12:06.915" v="3001" actId="47"/>
        <pc:sldMkLst>
          <pc:docMk/>
          <pc:sldMk cId="1063763229" sldId="1249"/>
        </pc:sldMkLst>
        <pc:picChg chg="del">
          <ac:chgData name="Jakub Hofman" userId="53285062-d52a-4c88-bcdc-d767b8cc0044" providerId="ADAL" clId="{EC411A44-D838-4CBB-ADCA-16539148A74B}" dt="2020-12-11T15:11:45.069" v="2996" actId="21"/>
          <ac:picMkLst>
            <pc:docMk/>
            <pc:sldMk cId="1063763229" sldId="1249"/>
            <ac:picMk id="6" creationId="{505BAC27-40D0-46A1-B15D-6759BF413C35}"/>
          </ac:picMkLst>
        </pc:picChg>
      </pc:sldChg>
      <pc:sldChg chg="addSp modSp new del mod">
        <pc:chgData name="Jakub Hofman" userId="53285062-d52a-4c88-bcdc-d767b8cc0044" providerId="ADAL" clId="{EC411A44-D838-4CBB-ADCA-16539148A74B}" dt="2020-12-11T15:09:42.689" v="2994" actId="2696"/>
        <pc:sldMkLst>
          <pc:docMk/>
          <pc:sldMk cId="1740983343" sldId="1249"/>
        </pc:sldMkLst>
        <pc:spChg chg="mod">
          <ac:chgData name="Jakub Hofman" userId="53285062-d52a-4c88-bcdc-d767b8cc0044" providerId="ADAL" clId="{EC411A44-D838-4CBB-ADCA-16539148A74B}" dt="2020-12-10T14:09:32.841" v="373" actId="20577"/>
          <ac:spMkLst>
            <pc:docMk/>
            <pc:sldMk cId="1740983343" sldId="1249"/>
            <ac:spMk id="3" creationId="{7B8E078F-64CD-46AA-9AD4-3DF582CBE563}"/>
          </ac:spMkLst>
        </pc:spChg>
        <pc:picChg chg="add">
          <ac:chgData name="Jakub Hofman" userId="53285062-d52a-4c88-bcdc-d767b8cc0044" providerId="ADAL" clId="{EC411A44-D838-4CBB-ADCA-16539148A74B}" dt="2020-12-10T14:09:36.554" v="374" actId="22"/>
          <ac:picMkLst>
            <pc:docMk/>
            <pc:sldMk cId="1740983343" sldId="1249"/>
            <ac:picMk id="6" creationId="{505BAC27-40D0-46A1-B15D-6759BF413C35}"/>
          </ac:picMkLst>
        </pc:picChg>
      </pc:sldChg>
      <pc:sldChg chg="add del">
        <pc:chgData name="Jakub Hofman" userId="53285062-d52a-4c88-bcdc-d767b8cc0044" providerId="ADAL" clId="{EC411A44-D838-4CBB-ADCA-16539148A74B}" dt="2020-12-11T19:13:44.235" v="5171" actId="47"/>
        <pc:sldMkLst>
          <pc:docMk/>
          <pc:sldMk cId="536990208" sldId="1250"/>
        </pc:sldMkLst>
      </pc:sldChg>
      <pc:sldChg chg="addSp modSp new del mod">
        <pc:chgData name="Jakub Hofman" userId="53285062-d52a-4c88-bcdc-d767b8cc0044" providerId="ADAL" clId="{EC411A44-D838-4CBB-ADCA-16539148A74B}" dt="2020-12-11T16:52:36.771" v="4279" actId="2696"/>
        <pc:sldMkLst>
          <pc:docMk/>
          <pc:sldMk cId="2405829505" sldId="1250"/>
        </pc:sldMkLst>
        <pc:spChg chg="mod">
          <ac:chgData name="Jakub Hofman" userId="53285062-d52a-4c88-bcdc-d767b8cc0044" providerId="ADAL" clId="{EC411A44-D838-4CBB-ADCA-16539148A74B}" dt="2020-12-10T14:13:10.378" v="386" actId="20577"/>
          <ac:spMkLst>
            <pc:docMk/>
            <pc:sldMk cId="2405829505" sldId="1250"/>
            <ac:spMk id="2" creationId="{31F7D611-F580-4E75-BFA1-1D14797B8C63}"/>
          </ac:spMkLst>
        </pc:spChg>
        <pc:spChg chg="mod">
          <ac:chgData name="Jakub Hofman" userId="53285062-d52a-4c88-bcdc-d767b8cc0044" providerId="ADAL" clId="{EC411A44-D838-4CBB-ADCA-16539148A74B}" dt="2020-12-10T14:16:05.494" v="402"/>
          <ac:spMkLst>
            <pc:docMk/>
            <pc:sldMk cId="2405829505" sldId="1250"/>
            <ac:spMk id="3" creationId="{F08EE2BB-DE8F-4831-82A0-2F975B50A6FB}"/>
          </ac:spMkLst>
        </pc:spChg>
        <pc:picChg chg="add mod">
          <ac:chgData name="Jakub Hofman" userId="53285062-d52a-4c88-bcdc-d767b8cc0044" providerId="ADAL" clId="{EC411A44-D838-4CBB-ADCA-16539148A74B}" dt="2020-12-10T14:13:20.208" v="400" actId="1076"/>
          <ac:picMkLst>
            <pc:docMk/>
            <pc:sldMk cId="2405829505" sldId="1250"/>
            <ac:picMk id="6" creationId="{2C030D77-B5FE-4D98-B33B-75F1C68C963D}"/>
          </ac:picMkLst>
        </pc:picChg>
      </pc:sldChg>
      <pc:sldChg chg="addSp delSp modSp new del mod">
        <pc:chgData name="Jakub Hofman" userId="53285062-d52a-4c88-bcdc-d767b8cc0044" providerId="ADAL" clId="{EC411A44-D838-4CBB-ADCA-16539148A74B}" dt="2020-12-11T19:28:12.258" v="5378" actId="2696"/>
        <pc:sldMkLst>
          <pc:docMk/>
          <pc:sldMk cId="2468837567" sldId="1251"/>
        </pc:sldMkLst>
        <pc:spChg chg="del mod">
          <ac:chgData name="Jakub Hofman" userId="53285062-d52a-4c88-bcdc-d767b8cc0044" providerId="ADAL" clId="{EC411A44-D838-4CBB-ADCA-16539148A74B}" dt="2020-12-11T19:26:29.349" v="5365" actId="478"/>
          <ac:spMkLst>
            <pc:docMk/>
            <pc:sldMk cId="2468837567" sldId="1251"/>
            <ac:spMk id="3" creationId="{FD040851-0CD0-4A13-A6EE-9C623BE69C02}"/>
          </ac:spMkLst>
        </pc:spChg>
        <pc:spChg chg="add del mod">
          <ac:chgData name="Jakub Hofman" userId="53285062-d52a-4c88-bcdc-d767b8cc0044" providerId="ADAL" clId="{EC411A44-D838-4CBB-ADCA-16539148A74B}" dt="2020-12-11T19:26:52.851" v="5366" actId="478"/>
          <ac:spMkLst>
            <pc:docMk/>
            <pc:sldMk cId="2468837567" sldId="1251"/>
            <ac:spMk id="7" creationId="{473351CD-2E46-4D45-800C-0743C54C8048}"/>
          </ac:spMkLst>
        </pc:spChg>
        <pc:spChg chg="add mod">
          <ac:chgData name="Jakub Hofman" userId="53285062-d52a-4c88-bcdc-d767b8cc0044" providerId="ADAL" clId="{EC411A44-D838-4CBB-ADCA-16539148A74B}" dt="2020-12-11T19:28:00.235" v="5377" actId="1076"/>
          <ac:spMkLst>
            <pc:docMk/>
            <pc:sldMk cId="2468837567" sldId="1251"/>
            <ac:spMk id="9" creationId="{E271EDC1-D468-47B3-A414-97F5EE03A679}"/>
          </ac:spMkLst>
        </pc:spChg>
        <pc:picChg chg="add del">
          <ac:chgData name="Jakub Hofman" userId="53285062-d52a-4c88-bcdc-d767b8cc0044" providerId="ADAL" clId="{EC411A44-D838-4CBB-ADCA-16539148A74B}" dt="2020-12-10T14:20:47.865" v="405" actId="478"/>
          <ac:picMkLst>
            <pc:docMk/>
            <pc:sldMk cId="2468837567" sldId="1251"/>
            <ac:picMk id="6" creationId="{47E92DD8-B847-4BEF-9264-32E07F4E57D0}"/>
          </ac:picMkLst>
        </pc:picChg>
        <pc:picChg chg="add mod modCrop">
          <ac:chgData name="Jakub Hofman" userId="53285062-d52a-4c88-bcdc-d767b8cc0044" providerId="ADAL" clId="{EC411A44-D838-4CBB-ADCA-16539148A74B}" dt="2020-12-11T19:27:39.027" v="5373" actId="14100"/>
          <ac:picMkLst>
            <pc:docMk/>
            <pc:sldMk cId="2468837567" sldId="1251"/>
            <ac:picMk id="8" creationId="{FDE2EC73-E989-4B9B-969E-D82F83B9C2E4}"/>
          </ac:picMkLst>
        </pc:picChg>
        <pc:picChg chg="add mod modCrop">
          <ac:chgData name="Jakub Hofman" userId="53285062-d52a-4c88-bcdc-d767b8cc0044" providerId="ADAL" clId="{EC411A44-D838-4CBB-ADCA-16539148A74B}" dt="2020-12-11T19:27:47.587" v="5374" actId="1076"/>
          <ac:picMkLst>
            <pc:docMk/>
            <pc:sldMk cId="2468837567" sldId="1251"/>
            <ac:picMk id="10" creationId="{A9E7ED90-FB49-4A98-AD55-3CB3AD3A04D6}"/>
          </ac:picMkLst>
        </pc:picChg>
      </pc:sldChg>
      <pc:sldChg chg="modSp add mod">
        <pc:chgData name="Jakub Hofman" userId="53285062-d52a-4c88-bcdc-d767b8cc0044" providerId="ADAL" clId="{EC411A44-D838-4CBB-ADCA-16539148A74B}" dt="2020-12-11T19:28:28.369" v="5380"/>
        <pc:sldMkLst>
          <pc:docMk/>
          <pc:sldMk cId="3728846618" sldId="1251"/>
        </pc:sldMkLst>
        <pc:spChg chg="mod">
          <ac:chgData name="Jakub Hofman" userId="53285062-d52a-4c88-bcdc-d767b8cc0044" providerId="ADAL" clId="{EC411A44-D838-4CBB-ADCA-16539148A74B}" dt="2020-12-11T19:28:28.369" v="5380"/>
          <ac:spMkLst>
            <pc:docMk/>
            <pc:sldMk cId="3728846618" sldId="1251"/>
            <ac:spMk id="2" creationId="{5F4C5D71-A324-4958-B5C2-A181C883A7D3}"/>
          </ac:spMkLst>
        </pc:spChg>
      </pc:sldChg>
      <pc:sldChg chg="addSp modSp new del mod">
        <pc:chgData name="Jakub Hofman" userId="53285062-d52a-4c88-bcdc-d767b8cc0044" providerId="ADAL" clId="{EC411A44-D838-4CBB-ADCA-16539148A74B}" dt="2020-12-11T15:15:58.799" v="3061" actId="2696"/>
        <pc:sldMkLst>
          <pc:docMk/>
          <pc:sldMk cId="1222127962" sldId="1252"/>
        </pc:sldMkLst>
        <pc:spChg chg="mod">
          <ac:chgData name="Jakub Hofman" userId="53285062-d52a-4c88-bcdc-d767b8cc0044" providerId="ADAL" clId="{EC411A44-D838-4CBB-ADCA-16539148A74B}" dt="2020-12-10T14:26:11.619" v="426"/>
          <ac:spMkLst>
            <pc:docMk/>
            <pc:sldMk cId="1222127962" sldId="1252"/>
            <ac:spMk id="3" creationId="{12FF5C41-F329-41EE-B2D2-E9130BE6C103}"/>
          </ac:spMkLst>
        </pc:spChg>
        <pc:picChg chg="add mod">
          <ac:chgData name="Jakub Hofman" userId="53285062-d52a-4c88-bcdc-d767b8cc0044" providerId="ADAL" clId="{EC411A44-D838-4CBB-ADCA-16539148A74B}" dt="2020-12-10T14:27:09.672" v="428" actId="14100"/>
          <ac:picMkLst>
            <pc:docMk/>
            <pc:sldMk cId="1222127962" sldId="1252"/>
            <ac:picMk id="6" creationId="{A93E6260-095B-40FA-9668-175FD698509A}"/>
          </ac:picMkLst>
        </pc:picChg>
      </pc:sldChg>
      <pc:sldChg chg="delSp modSp add del mod">
        <pc:chgData name="Jakub Hofman" userId="53285062-d52a-4c88-bcdc-d767b8cc0044" providerId="ADAL" clId="{EC411A44-D838-4CBB-ADCA-16539148A74B}" dt="2020-12-11T16:13:24.734" v="3838" actId="47"/>
        <pc:sldMkLst>
          <pc:docMk/>
          <pc:sldMk cId="1280892724" sldId="1252"/>
        </pc:sldMkLst>
        <pc:spChg chg="mod">
          <ac:chgData name="Jakub Hofman" userId="53285062-d52a-4c88-bcdc-d767b8cc0044" providerId="ADAL" clId="{EC411A44-D838-4CBB-ADCA-16539148A74B}" dt="2020-12-11T15:59:39.408" v="3793" actId="6549"/>
          <ac:spMkLst>
            <pc:docMk/>
            <pc:sldMk cId="1280892724" sldId="1252"/>
            <ac:spMk id="3" creationId="{12FF5C41-F329-41EE-B2D2-E9130BE6C103}"/>
          </ac:spMkLst>
        </pc:spChg>
        <pc:picChg chg="del">
          <ac:chgData name="Jakub Hofman" userId="53285062-d52a-4c88-bcdc-d767b8cc0044" providerId="ADAL" clId="{EC411A44-D838-4CBB-ADCA-16539148A74B}" dt="2020-12-11T16:00:47.624" v="3794" actId="21"/>
          <ac:picMkLst>
            <pc:docMk/>
            <pc:sldMk cId="1280892724" sldId="1252"/>
            <ac:picMk id="6" creationId="{A93E6260-095B-40FA-9668-175FD698509A}"/>
          </ac:picMkLst>
        </pc:picChg>
      </pc:sldChg>
      <pc:sldChg chg="modSp add del mod">
        <pc:chgData name="Jakub Hofman" userId="53285062-d52a-4c88-bcdc-d767b8cc0044" providerId="ADAL" clId="{EC411A44-D838-4CBB-ADCA-16539148A74B}" dt="2020-12-11T15:49:16.512" v="3293" actId="2696"/>
        <pc:sldMkLst>
          <pc:docMk/>
          <pc:sldMk cId="2798708306" sldId="1252"/>
        </pc:sldMkLst>
        <pc:picChg chg="mod">
          <ac:chgData name="Jakub Hofman" userId="53285062-d52a-4c88-bcdc-d767b8cc0044" providerId="ADAL" clId="{EC411A44-D838-4CBB-ADCA-16539148A74B}" dt="2020-12-11T15:49:04.675" v="3292" actId="14100"/>
          <ac:picMkLst>
            <pc:docMk/>
            <pc:sldMk cId="2798708306" sldId="1252"/>
            <ac:picMk id="6" creationId="{A93E6260-095B-40FA-9668-175FD698509A}"/>
          </ac:picMkLst>
        </pc:picChg>
      </pc:sldChg>
      <pc:sldChg chg="add del">
        <pc:chgData name="Jakub Hofman" userId="53285062-d52a-4c88-bcdc-d767b8cc0044" providerId="ADAL" clId="{EC411A44-D838-4CBB-ADCA-16539148A74B}" dt="2020-12-11T15:33:42.502" v="3099" actId="2696"/>
        <pc:sldMkLst>
          <pc:docMk/>
          <pc:sldMk cId="1302498349" sldId="1253"/>
        </pc:sldMkLst>
      </pc:sldChg>
      <pc:sldChg chg="modSp new del mod">
        <pc:chgData name="Jakub Hofman" userId="53285062-d52a-4c88-bcdc-d767b8cc0044" providerId="ADAL" clId="{EC411A44-D838-4CBB-ADCA-16539148A74B}" dt="2020-12-11T15:32:44.901" v="3096" actId="2696"/>
        <pc:sldMkLst>
          <pc:docMk/>
          <pc:sldMk cId="3094937816" sldId="1253"/>
        </pc:sldMkLst>
        <pc:spChg chg="mod">
          <ac:chgData name="Jakub Hofman" userId="53285062-d52a-4c88-bcdc-d767b8cc0044" providerId="ADAL" clId="{EC411A44-D838-4CBB-ADCA-16539148A74B}" dt="2020-12-10T14:28:01.473" v="430"/>
          <ac:spMkLst>
            <pc:docMk/>
            <pc:sldMk cId="3094937816" sldId="1253"/>
            <ac:spMk id="3" creationId="{E582D76C-EEC9-45D6-A442-90F9671FE6C4}"/>
          </ac:spMkLst>
        </pc:spChg>
      </pc:sldChg>
      <pc:sldChg chg="add del">
        <pc:chgData name="Jakub Hofman" userId="53285062-d52a-4c88-bcdc-d767b8cc0044" providerId="ADAL" clId="{EC411A44-D838-4CBB-ADCA-16539148A74B}" dt="2020-12-11T15:39:26.399" v="3288" actId="47"/>
        <pc:sldMkLst>
          <pc:docMk/>
          <pc:sldMk cId="3582858186" sldId="1253"/>
        </pc:sldMkLst>
      </pc:sldChg>
      <pc:sldChg chg="modSp new del mod">
        <pc:chgData name="Jakub Hofman" userId="53285062-d52a-4c88-bcdc-d767b8cc0044" providerId="ADAL" clId="{EC411A44-D838-4CBB-ADCA-16539148A74B}" dt="2020-12-11T15:32:44.901" v="3096" actId="2696"/>
        <pc:sldMkLst>
          <pc:docMk/>
          <pc:sldMk cId="16747725" sldId="1254"/>
        </pc:sldMkLst>
        <pc:spChg chg="mod">
          <ac:chgData name="Jakub Hofman" userId="53285062-d52a-4c88-bcdc-d767b8cc0044" providerId="ADAL" clId="{EC411A44-D838-4CBB-ADCA-16539148A74B}" dt="2020-12-10T14:34:22.466" v="437"/>
          <ac:spMkLst>
            <pc:docMk/>
            <pc:sldMk cId="16747725" sldId="1254"/>
            <ac:spMk id="3" creationId="{D1DBACD5-3CC7-49BC-A00C-CBA6A24D55EA}"/>
          </ac:spMkLst>
        </pc:spChg>
      </pc:sldChg>
      <pc:sldChg chg="add del">
        <pc:chgData name="Jakub Hofman" userId="53285062-d52a-4c88-bcdc-d767b8cc0044" providerId="ADAL" clId="{EC411A44-D838-4CBB-ADCA-16539148A74B}" dt="2020-12-11T16:13:21.371" v="3837" actId="47"/>
        <pc:sldMkLst>
          <pc:docMk/>
          <pc:sldMk cId="1003453187" sldId="1254"/>
        </pc:sldMkLst>
      </pc:sldChg>
      <pc:sldChg chg="addSp modSp new del mod">
        <pc:chgData name="Jakub Hofman" userId="53285062-d52a-4c88-bcdc-d767b8cc0044" providerId="ADAL" clId="{EC411A44-D838-4CBB-ADCA-16539148A74B}" dt="2020-12-11T16:52:36.771" v="4279" actId="2696"/>
        <pc:sldMkLst>
          <pc:docMk/>
          <pc:sldMk cId="1533845292" sldId="1255"/>
        </pc:sldMkLst>
        <pc:spChg chg="mod">
          <ac:chgData name="Jakub Hofman" userId="53285062-d52a-4c88-bcdc-d767b8cc0044" providerId="ADAL" clId="{EC411A44-D838-4CBB-ADCA-16539148A74B}" dt="2020-12-10T14:49:23.125" v="442"/>
          <ac:spMkLst>
            <pc:docMk/>
            <pc:sldMk cId="1533845292" sldId="1255"/>
            <ac:spMk id="3" creationId="{EF8018AD-7F05-43B5-8A0A-F9BE1CE6451E}"/>
          </ac:spMkLst>
        </pc:spChg>
        <pc:picChg chg="add mod">
          <ac:chgData name="Jakub Hofman" userId="53285062-d52a-4c88-bcdc-d767b8cc0044" providerId="ADAL" clId="{EC411A44-D838-4CBB-ADCA-16539148A74B}" dt="2020-12-10T14:49:56.166" v="445" actId="962"/>
          <ac:picMkLst>
            <pc:docMk/>
            <pc:sldMk cId="1533845292" sldId="1255"/>
            <ac:picMk id="6" creationId="{78DD5503-3539-4B92-A523-237870949894}"/>
          </ac:picMkLst>
        </pc:picChg>
      </pc:sldChg>
      <pc:sldChg chg="addSp delSp modSp add mod">
        <pc:chgData name="Jakub Hofman" userId="53285062-d52a-4c88-bcdc-d767b8cc0044" providerId="ADAL" clId="{EC411A44-D838-4CBB-ADCA-16539148A74B}" dt="2020-12-17T21:04:48.542" v="6172" actId="20577"/>
        <pc:sldMkLst>
          <pc:docMk/>
          <pc:sldMk cId="2179296868" sldId="1255"/>
        </pc:sldMkLst>
        <pc:spChg chg="mod">
          <ac:chgData name="Jakub Hofman" userId="53285062-d52a-4c88-bcdc-d767b8cc0044" providerId="ADAL" clId="{EC411A44-D838-4CBB-ADCA-16539148A74B}" dt="2020-12-11T17:43:32.468" v="4425" actId="20577"/>
          <ac:spMkLst>
            <pc:docMk/>
            <pc:sldMk cId="2179296868" sldId="1255"/>
            <ac:spMk id="2" creationId="{428C7572-DE49-46F5-82D2-2A8F3F9F2E4C}"/>
          </ac:spMkLst>
        </pc:spChg>
        <pc:spChg chg="mod">
          <ac:chgData name="Jakub Hofman" userId="53285062-d52a-4c88-bcdc-d767b8cc0044" providerId="ADAL" clId="{EC411A44-D838-4CBB-ADCA-16539148A74B}" dt="2020-12-17T21:04:48.542" v="6172" actId="20577"/>
          <ac:spMkLst>
            <pc:docMk/>
            <pc:sldMk cId="2179296868" sldId="1255"/>
            <ac:spMk id="3" creationId="{EF8018AD-7F05-43B5-8A0A-F9BE1CE6451E}"/>
          </ac:spMkLst>
        </pc:spChg>
        <pc:spChg chg="add mod">
          <ac:chgData name="Jakub Hofman" userId="53285062-d52a-4c88-bcdc-d767b8cc0044" providerId="ADAL" clId="{EC411A44-D838-4CBB-ADCA-16539148A74B}" dt="2020-12-11T17:43:11.883" v="4394" actId="1076"/>
          <ac:spMkLst>
            <pc:docMk/>
            <pc:sldMk cId="2179296868" sldId="1255"/>
            <ac:spMk id="7" creationId="{B3996AE9-432F-48EC-9969-15F2D4147B5B}"/>
          </ac:spMkLst>
        </pc:spChg>
        <pc:spChg chg="add mod">
          <ac:chgData name="Jakub Hofman" userId="53285062-d52a-4c88-bcdc-d767b8cc0044" providerId="ADAL" clId="{EC411A44-D838-4CBB-ADCA-16539148A74B}" dt="2020-12-11T19:09:25.969" v="5127" actId="1076"/>
          <ac:spMkLst>
            <pc:docMk/>
            <pc:sldMk cId="2179296868" sldId="1255"/>
            <ac:spMk id="10" creationId="{CC6C2EDF-B62B-4060-B4E6-8B85A40F9B40}"/>
          </ac:spMkLst>
        </pc:spChg>
        <pc:picChg chg="del mod">
          <ac:chgData name="Jakub Hofman" userId="53285062-d52a-4c88-bcdc-d767b8cc0044" providerId="ADAL" clId="{EC411A44-D838-4CBB-ADCA-16539148A74B}" dt="2020-12-11T17:43:14.068" v="4395" actId="478"/>
          <ac:picMkLst>
            <pc:docMk/>
            <pc:sldMk cId="2179296868" sldId="1255"/>
            <ac:picMk id="6" creationId="{78DD5503-3539-4B92-A523-237870949894}"/>
          </ac:picMkLst>
        </pc:picChg>
        <pc:picChg chg="add del mod">
          <ac:chgData name="Jakub Hofman" userId="53285062-d52a-4c88-bcdc-d767b8cc0044" providerId="ADAL" clId="{EC411A44-D838-4CBB-ADCA-16539148A74B}" dt="2020-12-11T23:05:15.285" v="5770" actId="478"/>
          <ac:picMkLst>
            <pc:docMk/>
            <pc:sldMk cId="2179296868" sldId="1255"/>
            <ac:picMk id="8" creationId="{1642597D-FEC8-4E28-A3CA-85075EAC2D91}"/>
          </ac:picMkLst>
        </pc:picChg>
        <pc:picChg chg="add del mod">
          <ac:chgData name="Jakub Hofman" userId="53285062-d52a-4c88-bcdc-d767b8cc0044" providerId="ADAL" clId="{EC411A44-D838-4CBB-ADCA-16539148A74B}" dt="2020-12-11T23:05:14.699" v="5769" actId="22"/>
          <ac:picMkLst>
            <pc:docMk/>
            <pc:sldMk cId="2179296868" sldId="1255"/>
            <ac:picMk id="12" creationId="{47B9DB6B-3FDB-43EF-BE9B-A5240B523207}"/>
          </ac:picMkLst>
        </pc:picChg>
      </pc:sldChg>
      <pc:sldChg chg="modSp new del mod">
        <pc:chgData name="Jakub Hofman" userId="53285062-d52a-4c88-bcdc-d767b8cc0044" providerId="ADAL" clId="{EC411A44-D838-4CBB-ADCA-16539148A74B}" dt="2020-12-11T16:52:36.771" v="4279" actId="2696"/>
        <pc:sldMkLst>
          <pc:docMk/>
          <pc:sldMk cId="18248620" sldId="1256"/>
        </pc:sldMkLst>
        <pc:spChg chg="mod">
          <ac:chgData name="Jakub Hofman" userId="53285062-d52a-4c88-bcdc-d767b8cc0044" providerId="ADAL" clId="{EC411A44-D838-4CBB-ADCA-16539148A74B}" dt="2020-12-10T14:51:10.942" v="451"/>
          <ac:spMkLst>
            <pc:docMk/>
            <pc:sldMk cId="18248620" sldId="1256"/>
            <ac:spMk id="3" creationId="{10428F92-E31D-4603-8DA7-E46F07BD078F}"/>
          </ac:spMkLst>
        </pc:spChg>
      </pc:sldChg>
      <pc:sldChg chg="addSp modSp add del mod">
        <pc:chgData name="Jakub Hofman" userId="53285062-d52a-4c88-bcdc-d767b8cc0044" providerId="ADAL" clId="{EC411A44-D838-4CBB-ADCA-16539148A74B}" dt="2020-12-11T18:23:50.963" v="4720" actId="47"/>
        <pc:sldMkLst>
          <pc:docMk/>
          <pc:sldMk cId="1782679624" sldId="1256"/>
        </pc:sldMkLst>
        <pc:spChg chg="mod">
          <ac:chgData name="Jakub Hofman" userId="53285062-d52a-4c88-bcdc-d767b8cc0044" providerId="ADAL" clId="{EC411A44-D838-4CBB-ADCA-16539148A74B}" dt="2020-12-11T17:45:41.085" v="4593" actId="20577"/>
          <ac:spMkLst>
            <pc:docMk/>
            <pc:sldMk cId="1782679624" sldId="1256"/>
            <ac:spMk id="2" creationId="{409732EA-6768-41CC-9C8E-1BFD5B0F56C7}"/>
          </ac:spMkLst>
        </pc:spChg>
        <pc:spChg chg="mod">
          <ac:chgData name="Jakub Hofman" userId="53285062-d52a-4c88-bcdc-d767b8cc0044" providerId="ADAL" clId="{EC411A44-D838-4CBB-ADCA-16539148A74B}" dt="2020-12-11T18:21:41.463" v="4687" actId="20577"/>
          <ac:spMkLst>
            <pc:docMk/>
            <pc:sldMk cId="1782679624" sldId="1256"/>
            <ac:spMk id="3" creationId="{10428F92-E31D-4603-8DA7-E46F07BD078F}"/>
          </ac:spMkLst>
        </pc:spChg>
        <pc:spChg chg="add mod">
          <ac:chgData name="Jakub Hofman" userId="53285062-d52a-4c88-bcdc-d767b8cc0044" providerId="ADAL" clId="{EC411A44-D838-4CBB-ADCA-16539148A74B}" dt="2020-12-11T18:19:43.143" v="4673" actId="20577"/>
          <ac:spMkLst>
            <pc:docMk/>
            <pc:sldMk cId="1782679624" sldId="1256"/>
            <ac:spMk id="6" creationId="{571D759B-1041-4D02-A5CC-F522AC3380F0}"/>
          </ac:spMkLst>
        </pc:spChg>
        <pc:spChg chg="add mod">
          <ac:chgData name="Jakub Hofman" userId="53285062-d52a-4c88-bcdc-d767b8cc0044" providerId="ADAL" clId="{EC411A44-D838-4CBB-ADCA-16539148A74B}" dt="2020-12-11T18:19:54.974" v="4677" actId="1076"/>
          <ac:spMkLst>
            <pc:docMk/>
            <pc:sldMk cId="1782679624" sldId="1256"/>
            <ac:spMk id="8" creationId="{627CA8CC-4463-49DD-87A7-3901C78B7A7B}"/>
          </ac:spMkLst>
        </pc:spChg>
        <pc:picChg chg="add mod modCrop">
          <ac:chgData name="Jakub Hofman" userId="53285062-d52a-4c88-bcdc-d767b8cc0044" providerId="ADAL" clId="{EC411A44-D838-4CBB-ADCA-16539148A74B}" dt="2020-12-11T18:21:45.134" v="4688" actId="1076"/>
          <ac:picMkLst>
            <pc:docMk/>
            <pc:sldMk cId="1782679624" sldId="1256"/>
            <ac:picMk id="10" creationId="{958C9601-453E-4B3F-862A-6F6157604BB7}"/>
          </ac:picMkLst>
        </pc:picChg>
      </pc:sldChg>
      <pc:sldChg chg="modSp add del mod ord">
        <pc:chgData name="Jakub Hofman" userId="53285062-d52a-4c88-bcdc-d767b8cc0044" providerId="ADAL" clId="{EC411A44-D838-4CBB-ADCA-16539148A74B}" dt="2020-12-11T22:10:59.173" v="5689" actId="2696"/>
        <pc:sldMkLst>
          <pc:docMk/>
          <pc:sldMk cId="3142426971" sldId="1259"/>
        </pc:sldMkLst>
        <pc:spChg chg="mod">
          <ac:chgData name="Jakub Hofman" userId="53285062-d52a-4c88-bcdc-d767b8cc0044" providerId="ADAL" clId="{EC411A44-D838-4CBB-ADCA-16539148A74B}" dt="2020-12-11T09:26:44.977" v="831" actId="20577"/>
          <ac:spMkLst>
            <pc:docMk/>
            <pc:sldMk cId="3142426971" sldId="1259"/>
            <ac:spMk id="3" creationId="{89582A6E-7309-4B1B-BF6A-C58978727E39}"/>
          </ac:spMkLst>
        </pc:spChg>
      </pc:sldChg>
      <pc:sldChg chg="add del">
        <pc:chgData name="Jakub Hofman" userId="53285062-d52a-4c88-bcdc-d767b8cc0044" providerId="ADAL" clId="{EC411A44-D838-4CBB-ADCA-16539148A74B}" dt="2020-12-16T16:30:53.199" v="5866" actId="2696"/>
        <pc:sldMkLst>
          <pc:docMk/>
          <pc:sldMk cId="3189514758" sldId="1259"/>
        </pc:sldMkLst>
      </pc:sldChg>
      <pc:sldChg chg="add del">
        <pc:chgData name="Jakub Hofman" userId="53285062-d52a-4c88-bcdc-d767b8cc0044" providerId="ADAL" clId="{EC411A44-D838-4CBB-ADCA-16539148A74B}" dt="2020-12-11T07:04:08.715" v="566" actId="47"/>
        <pc:sldMkLst>
          <pc:docMk/>
          <pc:sldMk cId="395261933" sldId="1260"/>
        </pc:sldMkLst>
      </pc:sldChg>
      <pc:sldChg chg="modSp add del mod">
        <pc:chgData name="Jakub Hofman" userId="53285062-d52a-4c88-bcdc-d767b8cc0044" providerId="ADAL" clId="{EC411A44-D838-4CBB-ADCA-16539148A74B}" dt="2020-12-11T22:10:59.173" v="5689" actId="2696"/>
        <pc:sldMkLst>
          <pc:docMk/>
          <pc:sldMk cId="3237545122" sldId="1260"/>
        </pc:sldMkLst>
        <pc:spChg chg="mod">
          <ac:chgData name="Jakub Hofman" userId="53285062-d52a-4c88-bcdc-d767b8cc0044" providerId="ADAL" clId="{EC411A44-D838-4CBB-ADCA-16539148A74B}" dt="2020-12-11T17:29:06.885" v="4314" actId="6549"/>
          <ac:spMkLst>
            <pc:docMk/>
            <pc:sldMk cId="3237545122" sldId="1260"/>
            <ac:spMk id="3" creationId="{8BD5B543-B3BF-4F8B-9F22-E237E218D54E}"/>
          </ac:spMkLst>
        </pc:spChg>
      </pc:sldChg>
      <pc:sldChg chg="add del">
        <pc:chgData name="Jakub Hofman" userId="53285062-d52a-4c88-bcdc-d767b8cc0044" providerId="ADAL" clId="{EC411A44-D838-4CBB-ADCA-16539148A74B}" dt="2020-12-16T16:30:53.199" v="5866" actId="2696"/>
        <pc:sldMkLst>
          <pc:docMk/>
          <pc:sldMk cId="4109613360" sldId="1260"/>
        </pc:sldMkLst>
      </pc:sldChg>
      <pc:sldChg chg="addSp modSp new del mod">
        <pc:chgData name="Jakub Hofman" userId="53285062-d52a-4c88-bcdc-d767b8cc0044" providerId="ADAL" clId="{EC411A44-D838-4CBB-ADCA-16539148A74B}" dt="2020-12-11T16:53:00.109" v="4282" actId="2696"/>
        <pc:sldMkLst>
          <pc:docMk/>
          <pc:sldMk cId="392819060" sldId="1261"/>
        </pc:sldMkLst>
        <pc:spChg chg="mod">
          <ac:chgData name="Jakub Hofman" userId="53285062-d52a-4c88-bcdc-d767b8cc0044" providerId="ADAL" clId="{EC411A44-D838-4CBB-ADCA-16539148A74B}" dt="2020-12-11T07:52:59.104" v="630"/>
          <ac:spMkLst>
            <pc:docMk/>
            <pc:sldMk cId="392819060" sldId="1261"/>
            <ac:spMk id="3" creationId="{602B5D60-88FB-4D21-806F-B637EFB4FDF3}"/>
          </ac:spMkLst>
        </pc:spChg>
        <pc:picChg chg="add mod">
          <ac:chgData name="Jakub Hofman" userId="53285062-d52a-4c88-bcdc-d767b8cc0044" providerId="ADAL" clId="{EC411A44-D838-4CBB-ADCA-16539148A74B}" dt="2020-12-11T07:52:27.105" v="627" actId="1076"/>
          <ac:picMkLst>
            <pc:docMk/>
            <pc:sldMk cId="392819060" sldId="1261"/>
            <ac:picMk id="6" creationId="{477AB496-DE85-4484-B371-43C7EBF885B0}"/>
          </ac:picMkLst>
        </pc:picChg>
        <pc:picChg chg="add mod">
          <ac:chgData name="Jakub Hofman" userId="53285062-d52a-4c88-bcdc-d767b8cc0044" providerId="ADAL" clId="{EC411A44-D838-4CBB-ADCA-16539148A74B}" dt="2020-12-11T16:52:57.015" v="4281" actId="14100"/>
          <ac:picMkLst>
            <pc:docMk/>
            <pc:sldMk cId="392819060" sldId="1261"/>
            <ac:picMk id="8" creationId="{63B8CFBE-5524-4837-8CB1-393E8C1EFAB8}"/>
          </ac:picMkLst>
        </pc:picChg>
        <pc:picChg chg="add">
          <ac:chgData name="Jakub Hofman" userId="53285062-d52a-4c88-bcdc-d767b8cc0044" providerId="ADAL" clId="{EC411A44-D838-4CBB-ADCA-16539148A74B}" dt="2020-12-11T07:54:05.334" v="632" actId="22"/>
          <ac:picMkLst>
            <pc:docMk/>
            <pc:sldMk cId="392819060" sldId="1261"/>
            <ac:picMk id="10" creationId="{D3AED359-A5CA-4FDD-A61E-1993992D2D2E}"/>
          </ac:picMkLst>
        </pc:picChg>
      </pc:sldChg>
      <pc:sldChg chg="addSp modSp new del mod">
        <pc:chgData name="Jakub Hofman" userId="53285062-d52a-4c88-bcdc-d767b8cc0044" providerId="ADAL" clId="{EC411A44-D838-4CBB-ADCA-16539148A74B}" dt="2020-12-11T12:15:13.370" v="2524" actId="2696"/>
        <pc:sldMkLst>
          <pc:docMk/>
          <pc:sldMk cId="1132964516" sldId="1262"/>
        </pc:sldMkLst>
        <pc:spChg chg="mod">
          <ac:chgData name="Jakub Hofman" userId="53285062-d52a-4c88-bcdc-d767b8cc0044" providerId="ADAL" clId="{EC411A44-D838-4CBB-ADCA-16539148A74B}" dt="2020-12-11T08:00:09.379" v="645" actId="20577"/>
          <ac:spMkLst>
            <pc:docMk/>
            <pc:sldMk cId="1132964516" sldId="1262"/>
            <ac:spMk id="2" creationId="{A12A999C-BF90-45F4-B09D-F39072DF079C}"/>
          </ac:spMkLst>
        </pc:spChg>
        <pc:spChg chg="add mod">
          <ac:chgData name="Jakub Hofman" userId="53285062-d52a-4c88-bcdc-d767b8cc0044" providerId="ADAL" clId="{EC411A44-D838-4CBB-ADCA-16539148A74B}" dt="2020-12-11T08:01:24.842" v="702" actId="1076"/>
          <ac:spMkLst>
            <pc:docMk/>
            <pc:sldMk cId="1132964516" sldId="1262"/>
            <ac:spMk id="7" creationId="{39ED502E-D21D-440A-B6C6-D5CD63B6FE5B}"/>
          </ac:spMkLst>
        </pc:spChg>
        <pc:picChg chg="add mod">
          <ac:chgData name="Jakub Hofman" userId="53285062-d52a-4c88-bcdc-d767b8cc0044" providerId="ADAL" clId="{EC411A44-D838-4CBB-ADCA-16539148A74B}" dt="2020-12-11T08:00:18.042" v="648" actId="1076"/>
          <ac:picMkLst>
            <pc:docMk/>
            <pc:sldMk cId="1132964516" sldId="1262"/>
            <ac:picMk id="6" creationId="{F5FF8B76-8F1B-48B3-950E-F2E0FEE6B276}"/>
          </ac:picMkLst>
        </pc:picChg>
      </pc:sldChg>
      <pc:sldChg chg="modSp add mod">
        <pc:chgData name="Jakub Hofman" userId="53285062-d52a-4c88-bcdc-d767b8cc0044" providerId="ADAL" clId="{EC411A44-D838-4CBB-ADCA-16539148A74B}" dt="2020-12-11T16:38:04.687" v="4122" actId="20577"/>
        <pc:sldMkLst>
          <pc:docMk/>
          <pc:sldMk cId="615356236" sldId="1263"/>
        </pc:sldMkLst>
        <pc:spChg chg="mod">
          <ac:chgData name="Jakub Hofman" userId="53285062-d52a-4c88-bcdc-d767b8cc0044" providerId="ADAL" clId="{EC411A44-D838-4CBB-ADCA-16539148A74B}" dt="2020-12-11T16:38:04.687" v="4122" actId="20577"/>
          <ac:spMkLst>
            <pc:docMk/>
            <pc:sldMk cId="615356236" sldId="1263"/>
            <ac:spMk id="2" creationId="{C5D8852E-A85A-45C4-8A77-80DB1C5323AD}"/>
          </ac:spMkLst>
        </pc:spChg>
        <pc:spChg chg="mod">
          <ac:chgData name="Jakub Hofman" userId="53285062-d52a-4c88-bcdc-d767b8cc0044" providerId="ADAL" clId="{EC411A44-D838-4CBB-ADCA-16539148A74B}" dt="2020-12-11T16:38:01.719" v="4117" actId="1076"/>
          <ac:spMkLst>
            <pc:docMk/>
            <pc:sldMk cId="615356236" sldId="1263"/>
            <ac:spMk id="7" creationId="{7DD34972-3A57-4827-8CF2-48062BD06A05}"/>
          </ac:spMkLst>
        </pc:spChg>
        <pc:picChg chg="mod">
          <ac:chgData name="Jakub Hofman" userId="53285062-d52a-4c88-bcdc-d767b8cc0044" providerId="ADAL" clId="{EC411A44-D838-4CBB-ADCA-16539148A74B}" dt="2020-12-11T16:37:58.062" v="4116" actId="1076"/>
          <ac:picMkLst>
            <pc:docMk/>
            <pc:sldMk cId="615356236" sldId="1263"/>
            <ac:picMk id="6" creationId="{2AF01C32-4645-4131-AE86-3D53567B5732}"/>
          </ac:picMkLst>
        </pc:picChg>
      </pc:sldChg>
      <pc:sldChg chg="addSp modSp new del mod">
        <pc:chgData name="Jakub Hofman" userId="53285062-d52a-4c88-bcdc-d767b8cc0044" providerId="ADAL" clId="{EC411A44-D838-4CBB-ADCA-16539148A74B}" dt="2020-12-11T16:37:43.970" v="4114" actId="2696"/>
        <pc:sldMkLst>
          <pc:docMk/>
          <pc:sldMk cId="2436162282" sldId="1263"/>
        </pc:sldMkLst>
        <pc:spChg chg="add mod">
          <ac:chgData name="Jakub Hofman" userId="53285062-d52a-4c88-bcdc-d767b8cc0044" providerId="ADAL" clId="{EC411A44-D838-4CBB-ADCA-16539148A74B}" dt="2020-12-11T08:02:35.705" v="705"/>
          <ac:spMkLst>
            <pc:docMk/>
            <pc:sldMk cId="2436162282" sldId="1263"/>
            <ac:spMk id="7" creationId="{7DD34972-3A57-4827-8CF2-48062BD06A05}"/>
          </ac:spMkLst>
        </pc:spChg>
        <pc:picChg chg="add">
          <ac:chgData name="Jakub Hofman" userId="53285062-d52a-4c88-bcdc-d767b8cc0044" providerId="ADAL" clId="{EC411A44-D838-4CBB-ADCA-16539148A74B}" dt="2020-12-11T08:02:20.198" v="704" actId="22"/>
          <ac:picMkLst>
            <pc:docMk/>
            <pc:sldMk cId="2436162282" sldId="1263"/>
            <ac:picMk id="6" creationId="{2AF01C32-4645-4131-AE86-3D53567B5732}"/>
          </ac:picMkLst>
        </pc:picChg>
      </pc:sldChg>
      <pc:sldChg chg="new del">
        <pc:chgData name="Jakub Hofman" userId="53285062-d52a-4c88-bcdc-d767b8cc0044" providerId="ADAL" clId="{EC411A44-D838-4CBB-ADCA-16539148A74B}" dt="2020-12-11T11:04:13.615" v="1312" actId="47"/>
        <pc:sldMkLst>
          <pc:docMk/>
          <pc:sldMk cId="723194662" sldId="1264"/>
        </pc:sldMkLst>
      </pc:sldChg>
      <pc:sldChg chg="add del">
        <pc:chgData name="Jakub Hofman" userId="53285062-d52a-4c88-bcdc-d767b8cc0044" providerId="ADAL" clId="{EC411A44-D838-4CBB-ADCA-16539148A74B}" dt="2020-12-11T11:42:21.403" v="2001" actId="2696"/>
        <pc:sldMkLst>
          <pc:docMk/>
          <pc:sldMk cId="1041481623" sldId="1265"/>
        </pc:sldMkLst>
      </pc:sldChg>
      <pc:sldChg chg="addSp delSp modSp new del mod">
        <pc:chgData name="Jakub Hofman" userId="53285062-d52a-4c88-bcdc-d767b8cc0044" providerId="ADAL" clId="{EC411A44-D838-4CBB-ADCA-16539148A74B}" dt="2020-12-11T11:42:07.544" v="1999" actId="2696"/>
        <pc:sldMkLst>
          <pc:docMk/>
          <pc:sldMk cId="1976860705" sldId="1265"/>
        </pc:sldMkLst>
        <pc:spChg chg="mod">
          <ac:chgData name="Jakub Hofman" userId="53285062-d52a-4c88-bcdc-d767b8cc0044" providerId="ADAL" clId="{EC411A44-D838-4CBB-ADCA-16539148A74B}" dt="2020-12-11T11:42:04.722" v="1998" actId="20577"/>
          <ac:spMkLst>
            <pc:docMk/>
            <pc:sldMk cId="1976860705" sldId="1265"/>
            <ac:spMk id="2" creationId="{E65BBB08-C281-4BFF-ADC2-09F338A8219D}"/>
          </ac:spMkLst>
        </pc:spChg>
        <pc:spChg chg="mod">
          <ac:chgData name="Jakub Hofman" userId="53285062-d52a-4c88-bcdc-d767b8cc0044" providerId="ADAL" clId="{EC411A44-D838-4CBB-ADCA-16539148A74B}" dt="2020-12-11T11:41:56.541" v="1984" actId="113"/>
          <ac:spMkLst>
            <pc:docMk/>
            <pc:sldMk cId="1976860705" sldId="1265"/>
            <ac:spMk id="3" creationId="{7C93C84E-D808-43E4-89A0-099D7B81A670}"/>
          </ac:spMkLst>
        </pc:spChg>
        <pc:spChg chg="add del mod">
          <ac:chgData name="Jakub Hofman" userId="53285062-d52a-4c88-bcdc-d767b8cc0044" providerId="ADAL" clId="{EC411A44-D838-4CBB-ADCA-16539148A74B}" dt="2020-12-11T11:41:59.491" v="1985" actId="478"/>
          <ac:spMkLst>
            <pc:docMk/>
            <pc:sldMk cId="1976860705" sldId="1265"/>
            <ac:spMk id="6" creationId="{7CDD1DDC-7AD4-48AD-BAB3-376E3921CEBC}"/>
          </ac:spMkLst>
        </pc:spChg>
        <pc:spChg chg="add del mod">
          <ac:chgData name="Jakub Hofman" userId="53285062-d52a-4c88-bcdc-d767b8cc0044" providerId="ADAL" clId="{EC411A44-D838-4CBB-ADCA-16539148A74B}" dt="2020-12-11T11:23:18.234" v="1563" actId="478"/>
          <ac:spMkLst>
            <pc:docMk/>
            <pc:sldMk cId="1976860705" sldId="1265"/>
            <ac:spMk id="8" creationId="{3083E6F5-E1F2-4352-8B7A-E9D50FF61C9A}"/>
          </ac:spMkLst>
        </pc:spChg>
      </pc:sldChg>
      <pc:sldChg chg="addSp modSp add mod">
        <pc:chgData name="Jakub Hofman" userId="53285062-d52a-4c88-bcdc-d767b8cc0044" providerId="ADAL" clId="{EC411A44-D838-4CBB-ADCA-16539148A74B}" dt="2020-12-11T11:55:53.211" v="2360" actId="1076"/>
        <pc:sldMkLst>
          <pc:docMk/>
          <pc:sldMk cId="3421210490" sldId="1265"/>
        </pc:sldMkLst>
        <pc:spChg chg="add mod">
          <ac:chgData name="Jakub Hofman" userId="53285062-d52a-4c88-bcdc-d767b8cc0044" providerId="ADAL" clId="{EC411A44-D838-4CBB-ADCA-16539148A74B}" dt="2020-12-11T11:48:05.035" v="2122" actId="1076"/>
          <ac:spMkLst>
            <pc:docMk/>
            <pc:sldMk cId="3421210490" sldId="1265"/>
            <ac:spMk id="6" creationId="{60CEBE7D-3C0E-4E47-9DF5-95A54AE41628}"/>
          </ac:spMkLst>
        </pc:spChg>
        <pc:spChg chg="add mod">
          <ac:chgData name="Jakub Hofman" userId="53285062-d52a-4c88-bcdc-d767b8cc0044" providerId="ADAL" clId="{EC411A44-D838-4CBB-ADCA-16539148A74B}" dt="2020-12-11T11:55:53.211" v="2360" actId="1076"/>
          <ac:spMkLst>
            <pc:docMk/>
            <pc:sldMk cId="3421210490" sldId="1265"/>
            <ac:spMk id="9" creationId="{775D0E58-07C6-49E2-B7C2-CEF9523B24A0}"/>
          </ac:spMkLst>
        </pc:spChg>
        <pc:picChg chg="add mod">
          <ac:chgData name="Jakub Hofman" userId="53285062-d52a-4c88-bcdc-d767b8cc0044" providerId="ADAL" clId="{EC411A44-D838-4CBB-ADCA-16539148A74B}" dt="2020-12-11T11:55:12.698" v="2350" actId="1076"/>
          <ac:picMkLst>
            <pc:docMk/>
            <pc:sldMk cId="3421210490" sldId="1265"/>
            <ac:picMk id="7" creationId="{F53286AE-F5A1-4F9F-B6C7-5069EEBA0084}"/>
          </ac:picMkLst>
        </pc:picChg>
      </pc:sldChg>
      <pc:sldChg chg="addSp delSp modSp add mod">
        <pc:chgData name="Jakub Hofman" userId="53285062-d52a-4c88-bcdc-d767b8cc0044" providerId="ADAL" clId="{EC411A44-D838-4CBB-ADCA-16539148A74B}" dt="2020-12-11T11:30:44.280" v="1580" actId="1582"/>
        <pc:sldMkLst>
          <pc:docMk/>
          <pc:sldMk cId="358378864" sldId="1266"/>
        </pc:sldMkLst>
        <pc:spChg chg="mod">
          <ac:chgData name="Jakub Hofman" userId="53285062-d52a-4c88-bcdc-d767b8cc0044" providerId="ADAL" clId="{EC411A44-D838-4CBB-ADCA-16539148A74B}" dt="2020-12-11T11:30:21.399" v="1575"/>
          <ac:spMkLst>
            <pc:docMk/>
            <pc:sldMk cId="358378864" sldId="1266"/>
            <ac:spMk id="2" creationId="{49C27EE2-AA9C-4E64-B3F8-CE3444FE5753}"/>
          </ac:spMkLst>
        </pc:spChg>
        <pc:spChg chg="del">
          <ac:chgData name="Jakub Hofman" userId="53285062-d52a-4c88-bcdc-d767b8cc0044" providerId="ADAL" clId="{EC411A44-D838-4CBB-ADCA-16539148A74B}" dt="2020-12-11T11:24:47.521" v="1574" actId="478"/>
          <ac:spMkLst>
            <pc:docMk/>
            <pc:sldMk cId="358378864" sldId="1266"/>
            <ac:spMk id="3" creationId="{EA28E281-238A-4E23-AFCD-92147E38AAF7}"/>
          </ac:spMkLst>
        </pc:spChg>
        <pc:spChg chg="add mod">
          <ac:chgData name="Jakub Hofman" userId="53285062-d52a-4c88-bcdc-d767b8cc0044" providerId="ADAL" clId="{EC411A44-D838-4CBB-ADCA-16539148A74B}" dt="2020-12-11T11:30:44.280" v="1580" actId="1582"/>
          <ac:spMkLst>
            <pc:docMk/>
            <pc:sldMk cId="358378864" sldId="1266"/>
            <ac:spMk id="5" creationId="{EC489647-6B37-428B-987A-8CEC416DAE71}"/>
          </ac:spMkLst>
        </pc:spChg>
        <pc:spChg chg="mod">
          <ac:chgData name="Jakub Hofman" userId="53285062-d52a-4c88-bcdc-d767b8cc0044" providerId="ADAL" clId="{EC411A44-D838-4CBB-ADCA-16539148A74B}" dt="2020-12-11T11:24:44.224" v="1573" actId="1076"/>
          <ac:spMkLst>
            <pc:docMk/>
            <pc:sldMk cId="358378864" sldId="1266"/>
            <ac:spMk id="7" creationId="{909A99F9-231F-4772-9F50-0795D167920A}"/>
          </ac:spMkLst>
        </pc:spChg>
        <pc:picChg chg="mod modCrop">
          <ac:chgData name="Jakub Hofman" userId="53285062-d52a-4c88-bcdc-d767b8cc0044" providerId="ADAL" clId="{EC411A44-D838-4CBB-ADCA-16539148A74B}" dt="2020-12-11T11:24:37.649" v="1571" actId="1076"/>
          <ac:picMkLst>
            <pc:docMk/>
            <pc:sldMk cId="358378864" sldId="1266"/>
            <ac:picMk id="6" creationId="{47CF7DB2-6200-4997-B539-A920D99408CD}"/>
          </ac:picMkLst>
        </pc:picChg>
        <pc:picChg chg="del">
          <ac:chgData name="Jakub Hofman" userId="53285062-d52a-4c88-bcdc-d767b8cc0044" providerId="ADAL" clId="{EC411A44-D838-4CBB-ADCA-16539148A74B}" dt="2020-12-11T11:23:54.452" v="1566" actId="21"/>
          <ac:picMkLst>
            <pc:docMk/>
            <pc:sldMk cId="358378864" sldId="1266"/>
            <ac:picMk id="9" creationId="{45212BE8-8750-47A0-9FBB-5E83C1D11DEF}"/>
          </ac:picMkLst>
        </pc:picChg>
      </pc:sldChg>
      <pc:sldChg chg="addSp modSp new del mod">
        <pc:chgData name="Jakub Hofman" userId="53285062-d52a-4c88-bcdc-d767b8cc0044" providerId="ADAL" clId="{EC411A44-D838-4CBB-ADCA-16539148A74B}" dt="2020-12-11T11:23:33.764" v="1564" actId="2696"/>
        <pc:sldMkLst>
          <pc:docMk/>
          <pc:sldMk cId="3136969012" sldId="1266"/>
        </pc:sldMkLst>
        <pc:spChg chg="add mod">
          <ac:chgData name="Jakub Hofman" userId="53285062-d52a-4c88-bcdc-d767b8cc0044" providerId="ADAL" clId="{EC411A44-D838-4CBB-ADCA-16539148A74B}" dt="2020-12-11T08:22:40.955" v="749"/>
          <ac:spMkLst>
            <pc:docMk/>
            <pc:sldMk cId="3136969012" sldId="1266"/>
            <ac:spMk id="7" creationId="{909A99F9-231F-4772-9F50-0795D167920A}"/>
          </ac:spMkLst>
        </pc:spChg>
        <pc:picChg chg="add">
          <ac:chgData name="Jakub Hofman" userId="53285062-d52a-4c88-bcdc-d767b8cc0044" providerId="ADAL" clId="{EC411A44-D838-4CBB-ADCA-16539148A74B}" dt="2020-12-11T08:22:31.456" v="747" actId="22"/>
          <ac:picMkLst>
            <pc:docMk/>
            <pc:sldMk cId="3136969012" sldId="1266"/>
            <ac:picMk id="6" creationId="{47CF7DB2-6200-4997-B539-A920D99408CD}"/>
          </ac:picMkLst>
        </pc:picChg>
        <pc:picChg chg="add mod">
          <ac:chgData name="Jakub Hofman" userId="53285062-d52a-4c88-bcdc-d767b8cc0044" providerId="ADAL" clId="{EC411A44-D838-4CBB-ADCA-16539148A74B}" dt="2020-12-11T08:23:19.252" v="752" actId="1076"/>
          <ac:picMkLst>
            <pc:docMk/>
            <pc:sldMk cId="3136969012" sldId="1266"/>
            <ac:picMk id="9" creationId="{45212BE8-8750-47A0-9FBB-5E83C1D11DEF}"/>
          </ac:picMkLst>
        </pc:picChg>
      </pc:sldChg>
      <pc:sldChg chg="delSp modSp add del mod">
        <pc:chgData name="Jakub Hofman" userId="53285062-d52a-4c88-bcdc-d767b8cc0044" providerId="ADAL" clId="{EC411A44-D838-4CBB-ADCA-16539148A74B}" dt="2020-12-11T12:01:33.695" v="2418" actId="47"/>
        <pc:sldMkLst>
          <pc:docMk/>
          <pc:sldMk cId="296127956" sldId="1267"/>
        </pc:sldMkLst>
        <pc:spChg chg="mod">
          <ac:chgData name="Jakub Hofman" userId="53285062-d52a-4c88-bcdc-d767b8cc0044" providerId="ADAL" clId="{EC411A44-D838-4CBB-ADCA-16539148A74B}" dt="2020-12-11T11:58:13.393" v="2372"/>
          <ac:spMkLst>
            <pc:docMk/>
            <pc:sldMk cId="296127956" sldId="1267"/>
            <ac:spMk id="2" creationId="{90463EC0-E5AA-489B-8C33-2C5FD8DB0AB9}"/>
          </ac:spMkLst>
        </pc:spChg>
        <pc:spChg chg="del">
          <ac:chgData name="Jakub Hofman" userId="53285062-d52a-4c88-bcdc-d767b8cc0044" providerId="ADAL" clId="{EC411A44-D838-4CBB-ADCA-16539148A74B}" dt="2020-12-11T11:59:48.339" v="2393" actId="21"/>
          <ac:spMkLst>
            <pc:docMk/>
            <pc:sldMk cId="296127956" sldId="1267"/>
            <ac:spMk id="7" creationId="{EDA84BBB-8FC2-4FA5-B2FA-E3885E290C53}"/>
          </ac:spMkLst>
        </pc:spChg>
        <pc:picChg chg="del">
          <ac:chgData name="Jakub Hofman" userId="53285062-d52a-4c88-bcdc-d767b8cc0044" providerId="ADAL" clId="{EC411A44-D838-4CBB-ADCA-16539148A74B}" dt="2020-12-11T11:59:48.339" v="2393" actId="21"/>
          <ac:picMkLst>
            <pc:docMk/>
            <pc:sldMk cId="296127956" sldId="1267"/>
            <ac:picMk id="6" creationId="{FB804FDF-B1BD-4F8E-B0E4-40601FF1A583}"/>
          </ac:picMkLst>
        </pc:picChg>
        <pc:picChg chg="del">
          <ac:chgData name="Jakub Hofman" userId="53285062-d52a-4c88-bcdc-d767b8cc0044" providerId="ADAL" clId="{EC411A44-D838-4CBB-ADCA-16539148A74B}" dt="2020-12-11T11:59:48.339" v="2393" actId="21"/>
          <ac:picMkLst>
            <pc:docMk/>
            <pc:sldMk cId="296127956" sldId="1267"/>
            <ac:picMk id="9" creationId="{431FE23D-DF65-4EF6-8C69-53E16EB5A6E3}"/>
          </ac:picMkLst>
        </pc:picChg>
      </pc:sldChg>
      <pc:sldChg chg="modSp new del mod">
        <pc:chgData name="Jakub Hofman" userId="53285062-d52a-4c88-bcdc-d767b8cc0044" providerId="ADAL" clId="{EC411A44-D838-4CBB-ADCA-16539148A74B}" dt="2020-12-11T08:24:16.902" v="755" actId="47"/>
        <pc:sldMkLst>
          <pc:docMk/>
          <pc:sldMk cId="2107558830" sldId="1267"/>
        </pc:sldMkLst>
        <pc:spChg chg="mod">
          <ac:chgData name="Jakub Hofman" userId="53285062-d52a-4c88-bcdc-d767b8cc0044" providerId="ADAL" clId="{EC411A44-D838-4CBB-ADCA-16539148A74B}" dt="2020-12-11T08:24:04.306" v="754"/>
          <ac:spMkLst>
            <pc:docMk/>
            <pc:sldMk cId="2107558830" sldId="1267"/>
            <ac:spMk id="3" creationId="{87E0828E-8EA2-4A3D-B6C7-54E949C720CF}"/>
          </ac:spMkLst>
        </pc:spChg>
      </pc:sldChg>
      <pc:sldChg chg="addSp modSp new del mod">
        <pc:chgData name="Jakub Hofman" userId="53285062-d52a-4c88-bcdc-d767b8cc0044" providerId="ADAL" clId="{EC411A44-D838-4CBB-ADCA-16539148A74B}" dt="2020-12-11T11:58:01.444" v="2370" actId="2696"/>
        <pc:sldMkLst>
          <pc:docMk/>
          <pc:sldMk cId="2688210363" sldId="1267"/>
        </pc:sldMkLst>
        <pc:spChg chg="add mod">
          <ac:chgData name="Jakub Hofman" userId="53285062-d52a-4c88-bcdc-d767b8cc0044" providerId="ADAL" clId="{EC411A44-D838-4CBB-ADCA-16539148A74B}" dt="2020-12-11T08:25:24.053" v="758"/>
          <ac:spMkLst>
            <pc:docMk/>
            <pc:sldMk cId="2688210363" sldId="1267"/>
            <ac:spMk id="7" creationId="{EDA84BBB-8FC2-4FA5-B2FA-E3885E290C53}"/>
          </ac:spMkLst>
        </pc:spChg>
        <pc:picChg chg="add">
          <ac:chgData name="Jakub Hofman" userId="53285062-d52a-4c88-bcdc-d767b8cc0044" providerId="ADAL" clId="{EC411A44-D838-4CBB-ADCA-16539148A74B}" dt="2020-12-11T08:25:15.904" v="757" actId="22"/>
          <ac:picMkLst>
            <pc:docMk/>
            <pc:sldMk cId="2688210363" sldId="1267"/>
            <ac:picMk id="6" creationId="{FB804FDF-B1BD-4F8E-B0E4-40601FF1A583}"/>
          </ac:picMkLst>
        </pc:picChg>
        <pc:picChg chg="add mod">
          <ac:chgData name="Jakub Hofman" userId="53285062-d52a-4c88-bcdc-d767b8cc0044" providerId="ADAL" clId="{EC411A44-D838-4CBB-ADCA-16539148A74B}" dt="2020-12-11T11:57:59.307" v="2369" actId="1076"/>
          <ac:picMkLst>
            <pc:docMk/>
            <pc:sldMk cId="2688210363" sldId="1267"/>
            <ac:picMk id="9" creationId="{431FE23D-DF65-4EF6-8C69-53E16EB5A6E3}"/>
          </ac:picMkLst>
        </pc:picChg>
      </pc:sldChg>
      <pc:sldChg chg="add">
        <pc:chgData name="Jakub Hofman" userId="53285062-d52a-4c88-bcdc-d767b8cc0044" providerId="ADAL" clId="{EC411A44-D838-4CBB-ADCA-16539148A74B}" dt="2020-12-11T12:02:33.409" v="2434"/>
        <pc:sldMkLst>
          <pc:docMk/>
          <pc:sldMk cId="695146859" sldId="1268"/>
        </pc:sldMkLst>
      </pc:sldChg>
      <pc:sldChg chg="addSp modSp new del mod">
        <pc:chgData name="Jakub Hofman" userId="53285062-d52a-4c88-bcdc-d767b8cc0044" providerId="ADAL" clId="{EC411A44-D838-4CBB-ADCA-16539148A74B}" dt="2020-12-11T12:02:24.403" v="2433" actId="2696"/>
        <pc:sldMkLst>
          <pc:docMk/>
          <pc:sldMk cId="1515307538" sldId="1268"/>
        </pc:sldMkLst>
        <pc:spChg chg="mod">
          <ac:chgData name="Jakub Hofman" userId="53285062-d52a-4c88-bcdc-d767b8cc0044" providerId="ADAL" clId="{EC411A44-D838-4CBB-ADCA-16539148A74B}" dt="2020-12-11T12:02:18.224" v="2432" actId="20577"/>
          <ac:spMkLst>
            <pc:docMk/>
            <pc:sldMk cId="1515307538" sldId="1268"/>
            <ac:spMk id="2" creationId="{E7B6836D-2FE2-42DB-AF72-EED76A5A8C47}"/>
          </ac:spMkLst>
        </pc:spChg>
        <pc:spChg chg="add mod">
          <ac:chgData name="Jakub Hofman" userId="53285062-d52a-4c88-bcdc-d767b8cc0044" providerId="ADAL" clId="{EC411A44-D838-4CBB-ADCA-16539148A74B}" dt="2020-12-11T12:01:54.411" v="2423" actId="1076"/>
          <ac:spMkLst>
            <pc:docMk/>
            <pc:sldMk cId="1515307538" sldId="1268"/>
            <ac:spMk id="7" creationId="{1E0E3F66-9001-41D9-85F1-865E2AC6BDAD}"/>
          </ac:spMkLst>
        </pc:spChg>
        <pc:picChg chg="add mod modCrop">
          <ac:chgData name="Jakub Hofman" userId="53285062-d52a-4c88-bcdc-d767b8cc0044" providerId="ADAL" clId="{EC411A44-D838-4CBB-ADCA-16539148A74B}" dt="2020-12-11T12:02:13.324" v="2426" actId="14100"/>
          <ac:picMkLst>
            <pc:docMk/>
            <pc:sldMk cId="1515307538" sldId="1268"/>
            <ac:picMk id="6" creationId="{50FF2379-A1EA-45D9-8484-43434672C57F}"/>
          </ac:picMkLst>
        </pc:picChg>
      </pc:sldChg>
      <pc:sldChg chg="addSp delSp modSp new del mod">
        <pc:chgData name="Jakub Hofman" userId="53285062-d52a-4c88-bcdc-d767b8cc0044" providerId="ADAL" clId="{EC411A44-D838-4CBB-ADCA-16539148A74B}" dt="2020-12-11T11:33:54.497" v="1613" actId="47"/>
        <pc:sldMkLst>
          <pc:docMk/>
          <pc:sldMk cId="1439116654" sldId="1269"/>
        </pc:sldMkLst>
        <pc:spChg chg="mod">
          <ac:chgData name="Jakub Hofman" userId="53285062-d52a-4c88-bcdc-d767b8cc0044" providerId="ADAL" clId="{EC411A44-D838-4CBB-ADCA-16539148A74B}" dt="2020-12-11T08:28:25.789" v="779" actId="20577"/>
          <ac:spMkLst>
            <pc:docMk/>
            <pc:sldMk cId="1439116654" sldId="1269"/>
            <ac:spMk id="2" creationId="{36D173F3-A15C-4DFC-ADFA-498A1F9D2E92}"/>
          </ac:spMkLst>
        </pc:spChg>
        <pc:spChg chg="del">
          <ac:chgData name="Jakub Hofman" userId="53285062-d52a-4c88-bcdc-d767b8cc0044" providerId="ADAL" clId="{EC411A44-D838-4CBB-ADCA-16539148A74B}" dt="2020-12-11T08:28:29.352" v="780" actId="22"/>
          <ac:spMkLst>
            <pc:docMk/>
            <pc:sldMk cId="1439116654" sldId="1269"/>
            <ac:spMk id="3" creationId="{694DB8AB-4B58-49B0-A390-1D2F2B3324A6}"/>
          </ac:spMkLst>
        </pc:spChg>
        <pc:spChg chg="add mod">
          <ac:chgData name="Jakub Hofman" userId="53285062-d52a-4c88-bcdc-d767b8cc0044" providerId="ADAL" clId="{EC411A44-D838-4CBB-ADCA-16539148A74B}" dt="2020-12-11T08:28:36.581" v="782"/>
          <ac:spMkLst>
            <pc:docMk/>
            <pc:sldMk cId="1439116654" sldId="1269"/>
            <ac:spMk id="7" creationId="{E85962DC-3407-4DB4-B518-F13C2380104F}"/>
          </ac:spMkLst>
        </pc:spChg>
        <pc:picChg chg="add mod ord">
          <ac:chgData name="Jakub Hofman" userId="53285062-d52a-4c88-bcdc-d767b8cc0044" providerId="ADAL" clId="{EC411A44-D838-4CBB-ADCA-16539148A74B}" dt="2020-12-11T08:28:30.860" v="781" actId="1076"/>
          <ac:picMkLst>
            <pc:docMk/>
            <pc:sldMk cId="1439116654" sldId="1269"/>
            <ac:picMk id="6" creationId="{AF21DDE4-D773-406A-AE3D-2C0E1F8EC867}"/>
          </ac:picMkLst>
        </pc:picChg>
      </pc:sldChg>
      <pc:sldChg chg="add del">
        <pc:chgData name="Jakub Hofman" userId="53285062-d52a-4c88-bcdc-d767b8cc0044" providerId="ADAL" clId="{EC411A44-D838-4CBB-ADCA-16539148A74B}" dt="2020-12-11T12:18:22.974" v="2548" actId="2696"/>
        <pc:sldMkLst>
          <pc:docMk/>
          <pc:sldMk cId="684320953" sldId="1270"/>
        </pc:sldMkLst>
      </pc:sldChg>
      <pc:sldChg chg="add del">
        <pc:chgData name="Jakub Hofman" userId="53285062-d52a-4c88-bcdc-d767b8cc0044" providerId="ADAL" clId="{EC411A44-D838-4CBB-ADCA-16539148A74B}" dt="2020-12-11T12:03:17.277" v="2444" actId="2696"/>
        <pc:sldMkLst>
          <pc:docMk/>
          <pc:sldMk cId="2918305131" sldId="1270"/>
        </pc:sldMkLst>
      </pc:sldChg>
      <pc:sldChg chg="addSp modSp new del mod">
        <pc:chgData name="Jakub Hofman" userId="53285062-d52a-4c88-bcdc-d767b8cc0044" providerId="ADAL" clId="{EC411A44-D838-4CBB-ADCA-16539148A74B}" dt="2020-12-11T12:02:55.188" v="2441" actId="2696"/>
        <pc:sldMkLst>
          <pc:docMk/>
          <pc:sldMk cId="4177901312" sldId="1270"/>
        </pc:sldMkLst>
        <pc:spChg chg="mod">
          <ac:chgData name="Jakub Hofman" userId="53285062-d52a-4c88-bcdc-d767b8cc0044" providerId="ADAL" clId="{EC411A44-D838-4CBB-ADCA-16539148A74B}" dt="2020-12-11T08:33:13.990" v="813" actId="20577"/>
          <ac:spMkLst>
            <pc:docMk/>
            <pc:sldMk cId="4177901312" sldId="1270"/>
            <ac:spMk id="2" creationId="{E4D30E1D-F9F6-4E02-8693-2A50EADE9B08}"/>
          </ac:spMkLst>
        </pc:spChg>
        <pc:spChg chg="mod">
          <ac:chgData name="Jakub Hofman" userId="53285062-d52a-4c88-bcdc-d767b8cc0044" providerId="ADAL" clId="{EC411A44-D838-4CBB-ADCA-16539148A74B}" dt="2020-12-11T08:33:28.317" v="823" actId="20577"/>
          <ac:spMkLst>
            <pc:docMk/>
            <pc:sldMk cId="4177901312" sldId="1270"/>
            <ac:spMk id="3" creationId="{6E298586-81CB-4054-A3E4-1D0148D845EC}"/>
          </ac:spMkLst>
        </pc:spChg>
        <pc:picChg chg="add mod modCrop">
          <ac:chgData name="Jakub Hofman" userId="53285062-d52a-4c88-bcdc-d767b8cc0044" providerId="ADAL" clId="{EC411A44-D838-4CBB-ADCA-16539148A74B}" dt="2020-12-11T08:33:24.564" v="816" actId="732"/>
          <ac:picMkLst>
            <pc:docMk/>
            <pc:sldMk cId="4177901312" sldId="1270"/>
            <ac:picMk id="6" creationId="{D14CDCA6-ED33-4A6D-B346-8C7E871F255B}"/>
          </ac:picMkLst>
        </pc:picChg>
      </pc:sldChg>
      <pc:sldChg chg="delSp modSp add del mod ord">
        <pc:chgData name="Jakub Hofman" userId="53285062-d52a-4c88-bcdc-d767b8cc0044" providerId="ADAL" clId="{EC411A44-D838-4CBB-ADCA-16539148A74B}" dt="2020-12-11T15:00:56.318" v="2817" actId="2696"/>
        <pc:sldMkLst>
          <pc:docMk/>
          <pc:sldMk cId="170948631" sldId="1271"/>
        </pc:sldMkLst>
        <pc:spChg chg="mod">
          <ac:chgData name="Jakub Hofman" userId="53285062-d52a-4c88-bcdc-d767b8cc0044" providerId="ADAL" clId="{EC411A44-D838-4CBB-ADCA-16539148A74B}" dt="2020-12-11T11:35:53.220" v="1632" actId="20577"/>
          <ac:spMkLst>
            <pc:docMk/>
            <pc:sldMk cId="170948631" sldId="1271"/>
            <ac:spMk id="2" creationId="{4262DBBF-1EFE-42B8-BAF1-CB610C39AAA9}"/>
          </ac:spMkLst>
        </pc:spChg>
        <pc:spChg chg="del">
          <ac:chgData name="Jakub Hofman" userId="53285062-d52a-4c88-bcdc-d767b8cc0044" providerId="ADAL" clId="{EC411A44-D838-4CBB-ADCA-16539148A74B}" dt="2020-12-11T11:21:02.089" v="1531" actId="478"/>
          <ac:spMkLst>
            <pc:docMk/>
            <pc:sldMk cId="170948631" sldId="1271"/>
            <ac:spMk id="3" creationId="{1E1C6E78-A3B3-46AB-B1E1-D64A82649296}"/>
          </ac:spMkLst>
        </pc:spChg>
        <pc:picChg chg="mod">
          <ac:chgData name="Jakub Hofman" userId="53285062-d52a-4c88-bcdc-d767b8cc0044" providerId="ADAL" clId="{EC411A44-D838-4CBB-ADCA-16539148A74B}" dt="2020-12-11T11:20:58.984" v="1530" actId="1076"/>
          <ac:picMkLst>
            <pc:docMk/>
            <pc:sldMk cId="170948631" sldId="1271"/>
            <ac:picMk id="10" creationId="{A0E82BEC-F327-4119-8BD8-BE71914503BC}"/>
          </ac:picMkLst>
        </pc:picChg>
      </pc:sldChg>
      <pc:sldChg chg="modSp add mod">
        <pc:chgData name="Jakub Hofman" userId="53285062-d52a-4c88-bcdc-d767b8cc0044" providerId="ADAL" clId="{EC411A44-D838-4CBB-ADCA-16539148A74B}" dt="2020-12-11T15:06:57.704" v="2967" actId="1076"/>
        <pc:sldMkLst>
          <pc:docMk/>
          <pc:sldMk cId="2880741208" sldId="1271"/>
        </pc:sldMkLst>
        <pc:spChg chg="mod">
          <ac:chgData name="Jakub Hofman" userId="53285062-d52a-4c88-bcdc-d767b8cc0044" providerId="ADAL" clId="{EC411A44-D838-4CBB-ADCA-16539148A74B}" dt="2020-12-11T15:06:57.704" v="2967" actId="1076"/>
          <ac:spMkLst>
            <pc:docMk/>
            <pc:sldMk cId="2880741208" sldId="1271"/>
            <ac:spMk id="11" creationId="{599B2EA5-B08B-4509-9C60-B9F4ACF7CB3E}"/>
          </ac:spMkLst>
        </pc:spChg>
        <pc:picChg chg="mod">
          <ac:chgData name="Jakub Hofman" userId="53285062-d52a-4c88-bcdc-d767b8cc0044" providerId="ADAL" clId="{EC411A44-D838-4CBB-ADCA-16539148A74B}" dt="2020-12-11T15:06:47.144" v="2966" actId="14100"/>
          <ac:picMkLst>
            <pc:docMk/>
            <pc:sldMk cId="2880741208" sldId="1271"/>
            <ac:picMk id="10" creationId="{A0E82BEC-F327-4119-8BD8-BE71914503BC}"/>
          </ac:picMkLst>
        </pc:picChg>
      </pc:sldChg>
      <pc:sldChg chg="addSp delSp modSp new del mod">
        <pc:chgData name="Jakub Hofman" userId="53285062-d52a-4c88-bcdc-d767b8cc0044" providerId="ADAL" clId="{EC411A44-D838-4CBB-ADCA-16539148A74B}" dt="2020-12-11T11:19:59.979" v="1508" actId="2696"/>
        <pc:sldMkLst>
          <pc:docMk/>
          <pc:sldMk cId="2955605147" sldId="1271"/>
        </pc:sldMkLst>
        <pc:spChg chg="add del mod">
          <ac:chgData name="Jakub Hofman" userId="53285062-d52a-4c88-bcdc-d767b8cc0044" providerId="ADAL" clId="{EC411A44-D838-4CBB-ADCA-16539148A74B}" dt="2020-12-11T10:13:24.539" v="862" actId="478"/>
          <ac:spMkLst>
            <pc:docMk/>
            <pc:sldMk cId="2955605147" sldId="1271"/>
            <ac:spMk id="6" creationId="{B656014A-2B36-41B3-9CF9-BD39EF51B5F9}"/>
          </ac:spMkLst>
        </pc:spChg>
        <pc:spChg chg="add mod">
          <ac:chgData name="Jakub Hofman" userId="53285062-d52a-4c88-bcdc-d767b8cc0044" providerId="ADAL" clId="{EC411A44-D838-4CBB-ADCA-16539148A74B}" dt="2020-12-11T10:14:05.977" v="863"/>
          <ac:spMkLst>
            <pc:docMk/>
            <pc:sldMk cId="2955605147" sldId="1271"/>
            <ac:spMk id="11" creationId="{599B2EA5-B08B-4509-9C60-B9F4ACF7CB3E}"/>
          </ac:spMkLst>
        </pc:spChg>
        <pc:picChg chg="add del">
          <ac:chgData name="Jakub Hofman" userId="53285062-d52a-4c88-bcdc-d767b8cc0044" providerId="ADAL" clId="{EC411A44-D838-4CBB-ADCA-16539148A74B}" dt="2020-12-11T10:13:04.748" v="859" actId="478"/>
          <ac:picMkLst>
            <pc:docMk/>
            <pc:sldMk cId="2955605147" sldId="1271"/>
            <ac:picMk id="5" creationId="{64EEB1DA-8D87-49A9-AD78-37B1D6B4D287}"/>
          </ac:picMkLst>
        </pc:picChg>
        <pc:picChg chg="add del mod">
          <ac:chgData name="Jakub Hofman" userId="53285062-d52a-4c88-bcdc-d767b8cc0044" providerId="ADAL" clId="{EC411A44-D838-4CBB-ADCA-16539148A74B}" dt="2020-12-11T10:13:19.140" v="860" actId="478"/>
          <ac:picMkLst>
            <pc:docMk/>
            <pc:sldMk cId="2955605147" sldId="1271"/>
            <ac:picMk id="8" creationId="{F321C62E-6A88-42B2-A442-B398CA8B49FF}"/>
          </ac:picMkLst>
        </pc:picChg>
        <pc:picChg chg="add">
          <ac:chgData name="Jakub Hofman" userId="53285062-d52a-4c88-bcdc-d767b8cc0044" providerId="ADAL" clId="{EC411A44-D838-4CBB-ADCA-16539148A74B}" dt="2020-12-11T10:13:20.976" v="861" actId="22"/>
          <ac:picMkLst>
            <pc:docMk/>
            <pc:sldMk cId="2955605147" sldId="1271"/>
            <ac:picMk id="10" creationId="{A0E82BEC-F327-4119-8BD8-BE71914503BC}"/>
          </ac:picMkLst>
        </pc:picChg>
      </pc:sldChg>
      <pc:sldChg chg="add del">
        <pc:chgData name="Jakub Hofman" userId="53285062-d52a-4c88-bcdc-d767b8cc0044" providerId="ADAL" clId="{EC411A44-D838-4CBB-ADCA-16539148A74B}" dt="2020-12-11T11:35:39.438" v="1616" actId="2696"/>
        <pc:sldMkLst>
          <pc:docMk/>
          <pc:sldMk cId="1802462902" sldId="1272"/>
        </pc:sldMkLst>
      </pc:sldChg>
      <pc:sldChg chg="addSp delSp modSp add del mod">
        <pc:chgData name="Jakub Hofman" userId="53285062-d52a-4c88-bcdc-d767b8cc0044" providerId="ADAL" clId="{EC411A44-D838-4CBB-ADCA-16539148A74B}" dt="2020-12-11T15:00:56.318" v="2817" actId="2696"/>
        <pc:sldMkLst>
          <pc:docMk/>
          <pc:sldMk cId="3075335968" sldId="1272"/>
        </pc:sldMkLst>
        <pc:spChg chg="mod">
          <ac:chgData name="Jakub Hofman" userId="53285062-d52a-4c88-bcdc-d767b8cc0044" providerId="ADAL" clId="{EC411A44-D838-4CBB-ADCA-16539148A74B}" dt="2020-12-11T11:36:22.362" v="1638" actId="14100"/>
          <ac:spMkLst>
            <pc:docMk/>
            <pc:sldMk cId="3075335968" sldId="1272"/>
            <ac:spMk id="2" creationId="{BE734794-98A6-407C-A8A9-3BBDE6E5780B}"/>
          </ac:spMkLst>
        </pc:spChg>
        <pc:spChg chg="del">
          <ac:chgData name="Jakub Hofman" userId="53285062-d52a-4c88-bcdc-d767b8cc0044" providerId="ADAL" clId="{EC411A44-D838-4CBB-ADCA-16539148A74B}" dt="2020-12-11T11:36:25.217" v="1639" actId="478"/>
          <ac:spMkLst>
            <pc:docMk/>
            <pc:sldMk cId="3075335968" sldId="1272"/>
            <ac:spMk id="3" creationId="{BDCC3115-60A9-4C28-B9D5-63D264916399}"/>
          </ac:spMkLst>
        </pc:spChg>
        <pc:spChg chg="mod">
          <ac:chgData name="Jakub Hofman" userId="53285062-d52a-4c88-bcdc-d767b8cc0044" providerId="ADAL" clId="{EC411A44-D838-4CBB-ADCA-16539148A74B}" dt="2020-12-11T11:36:11.906" v="1636" actId="1076"/>
          <ac:spMkLst>
            <pc:docMk/>
            <pc:sldMk cId="3075335968" sldId="1272"/>
            <ac:spMk id="9" creationId="{42866226-E910-4CED-8A47-A9056C03EE4E}"/>
          </ac:spMkLst>
        </pc:spChg>
        <pc:spChg chg="add del">
          <ac:chgData name="Jakub Hofman" userId="53285062-d52a-4c88-bcdc-d767b8cc0044" providerId="ADAL" clId="{EC411A44-D838-4CBB-ADCA-16539148A74B}" dt="2020-12-11T11:36:03.469" v="1634" actId="22"/>
          <ac:spMkLst>
            <pc:docMk/>
            <pc:sldMk cId="3075335968" sldId="1272"/>
            <ac:spMk id="10" creationId="{8552E636-1C77-4D29-B138-7D9B11C10DB6}"/>
          </ac:spMkLst>
        </pc:spChg>
        <pc:picChg chg="mod">
          <ac:chgData name="Jakub Hofman" userId="53285062-d52a-4c88-bcdc-d767b8cc0044" providerId="ADAL" clId="{EC411A44-D838-4CBB-ADCA-16539148A74B}" dt="2020-12-11T11:36:15.833" v="1637" actId="1076"/>
          <ac:picMkLst>
            <pc:docMk/>
            <pc:sldMk cId="3075335968" sldId="1272"/>
            <ac:picMk id="6" creationId="{A27ACDB8-7451-48A4-B816-9340CC0D9F43}"/>
          </ac:picMkLst>
        </pc:picChg>
        <pc:picChg chg="mod">
          <ac:chgData name="Jakub Hofman" userId="53285062-d52a-4c88-bcdc-d767b8cc0044" providerId="ADAL" clId="{EC411A44-D838-4CBB-ADCA-16539148A74B}" dt="2020-12-11T11:36:15.833" v="1637" actId="1076"/>
          <ac:picMkLst>
            <pc:docMk/>
            <pc:sldMk cId="3075335968" sldId="1272"/>
            <ac:picMk id="8" creationId="{61ABDB99-72FB-45FA-9756-88C0713B11A9}"/>
          </ac:picMkLst>
        </pc:picChg>
      </pc:sldChg>
      <pc:sldChg chg="add ord">
        <pc:chgData name="Jakub Hofman" userId="53285062-d52a-4c88-bcdc-d767b8cc0044" providerId="ADAL" clId="{EC411A44-D838-4CBB-ADCA-16539148A74B}" dt="2020-12-11T15:05:08.139" v="2949"/>
        <pc:sldMkLst>
          <pc:docMk/>
          <pc:sldMk cId="3251866554" sldId="1272"/>
        </pc:sldMkLst>
      </pc:sldChg>
      <pc:sldChg chg="addSp modSp new del mod">
        <pc:chgData name="Jakub Hofman" userId="53285062-d52a-4c88-bcdc-d767b8cc0044" providerId="ADAL" clId="{EC411A44-D838-4CBB-ADCA-16539148A74B}" dt="2020-12-11T11:35:17.111" v="1614" actId="2696"/>
        <pc:sldMkLst>
          <pc:docMk/>
          <pc:sldMk cId="3714777836" sldId="1272"/>
        </pc:sldMkLst>
        <pc:spChg chg="add mod">
          <ac:chgData name="Jakub Hofman" userId="53285062-d52a-4c88-bcdc-d767b8cc0044" providerId="ADAL" clId="{EC411A44-D838-4CBB-ADCA-16539148A74B}" dt="2020-12-11T10:08:04.668" v="849" actId="1076"/>
          <ac:spMkLst>
            <pc:docMk/>
            <pc:sldMk cId="3714777836" sldId="1272"/>
            <ac:spMk id="9" creationId="{42866226-E910-4CED-8A47-A9056C03EE4E}"/>
          </ac:spMkLst>
        </pc:spChg>
        <pc:picChg chg="add mod">
          <ac:chgData name="Jakub Hofman" userId="53285062-d52a-4c88-bcdc-d767b8cc0044" providerId="ADAL" clId="{EC411A44-D838-4CBB-ADCA-16539148A74B}" dt="2020-12-11T10:06:44.227" v="838" actId="1076"/>
          <ac:picMkLst>
            <pc:docMk/>
            <pc:sldMk cId="3714777836" sldId="1272"/>
            <ac:picMk id="6" creationId="{A27ACDB8-7451-48A4-B816-9340CC0D9F43}"/>
          </ac:picMkLst>
        </pc:picChg>
        <pc:picChg chg="add mod">
          <ac:chgData name="Jakub Hofman" userId="53285062-d52a-4c88-bcdc-d767b8cc0044" providerId="ADAL" clId="{EC411A44-D838-4CBB-ADCA-16539148A74B}" dt="2020-12-11T10:06:58.315" v="840" actId="1076"/>
          <ac:picMkLst>
            <pc:docMk/>
            <pc:sldMk cId="3714777836" sldId="1272"/>
            <ac:picMk id="8" creationId="{61ABDB99-72FB-45FA-9756-88C0713B11A9}"/>
          </ac:picMkLst>
        </pc:picChg>
      </pc:sldChg>
      <pc:sldChg chg="add ord">
        <pc:chgData name="Jakub Hofman" userId="53285062-d52a-4c88-bcdc-d767b8cc0044" providerId="ADAL" clId="{EC411A44-D838-4CBB-ADCA-16539148A74B}" dt="2020-12-11T15:05:09.746" v="2951"/>
        <pc:sldMkLst>
          <pc:docMk/>
          <pc:sldMk cId="617701745" sldId="1273"/>
        </pc:sldMkLst>
      </pc:sldChg>
      <pc:sldChg chg="addSp delSp modSp add del mod">
        <pc:chgData name="Jakub Hofman" userId="53285062-d52a-4c88-bcdc-d767b8cc0044" providerId="ADAL" clId="{EC411A44-D838-4CBB-ADCA-16539148A74B}" dt="2020-12-11T15:00:56.318" v="2817" actId="2696"/>
        <pc:sldMkLst>
          <pc:docMk/>
          <pc:sldMk cId="892179993" sldId="1273"/>
        </pc:sldMkLst>
        <pc:spChg chg="del">
          <ac:chgData name="Jakub Hofman" userId="53285062-d52a-4c88-bcdc-d767b8cc0044" providerId="ADAL" clId="{EC411A44-D838-4CBB-ADCA-16539148A74B}" dt="2020-12-11T11:36:47.213" v="1645" actId="478"/>
          <ac:spMkLst>
            <pc:docMk/>
            <pc:sldMk cId="892179993" sldId="1273"/>
            <ac:spMk id="2" creationId="{E265897D-534D-4391-828B-EEC5FB3946B7}"/>
          </ac:spMkLst>
        </pc:spChg>
        <pc:spChg chg="del">
          <ac:chgData name="Jakub Hofman" userId="53285062-d52a-4c88-bcdc-d767b8cc0044" providerId="ADAL" clId="{EC411A44-D838-4CBB-ADCA-16539148A74B}" dt="2020-12-11T11:36:42.219" v="1643" actId="478"/>
          <ac:spMkLst>
            <pc:docMk/>
            <pc:sldMk cId="892179993" sldId="1273"/>
            <ac:spMk id="3" creationId="{1B244266-84DB-4C5A-B361-42554159E5F4}"/>
          </ac:spMkLst>
        </pc:spChg>
        <pc:spChg chg="del">
          <ac:chgData name="Jakub Hofman" userId="53285062-d52a-4c88-bcdc-d767b8cc0044" providerId="ADAL" clId="{EC411A44-D838-4CBB-ADCA-16539148A74B}" dt="2020-12-11T11:36:36.202" v="1641" actId="478"/>
          <ac:spMkLst>
            <pc:docMk/>
            <pc:sldMk cId="892179993" sldId="1273"/>
            <ac:spMk id="9" creationId="{46984779-4572-468F-A581-D3496AC70D63}"/>
          </ac:spMkLst>
        </pc:spChg>
        <pc:spChg chg="add del mod">
          <ac:chgData name="Jakub Hofman" userId="53285062-d52a-4c88-bcdc-d767b8cc0044" providerId="ADAL" clId="{EC411A44-D838-4CBB-ADCA-16539148A74B}" dt="2020-12-11T11:36:45.002" v="1644" actId="478"/>
          <ac:spMkLst>
            <pc:docMk/>
            <pc:sldMk cId="892179993" sldId="1273"/>
            <ac:spMk id="10" creationId="{AEA9A268-048D-4E69-AE23-98ADC7E2020D}"/>
          </ac:spMkLst>
        </pc:spChg>
        <pc:spChg chg="add del mod">
          <ac:chgData name="Jakub Hofman" userId="53285062-d52a-4c88-bcdc-d767b8cc0044" providerId="ADAL" clId="{EC411A44-D838-4CBB-ADCA-16539148A74B}" dt="2020-12-11T11:36:49.722" v="1646" actId="478"/>
          <ac:spMkLst>
            <pc:docMk/>
            <pc:sldMk cId="892179993" sldId="1273"/>
            <ac:spMk id="11" creationId="{CFC9210A-2A5B-42C7-99D6-02339F914495}"/>
          </ac:spMkLst>
        </pc:spChg>
        <pc:spChg chg="add mod">
          <ac:chgData name="Jakub Hofman" userId="53285062-d52a-4c88-bcdc-d767b8cc0044" providerId="ADAL" clId="{EC411A44-D838-4CBB-ADCA-16539148A74B}" dt="2020-12-11T11:36:51.215" v="1647"/>
          <ac:spMkLst>
            <pc:docMk/>
            <pc:sldMk cId="892179993" sldId="1273"/>
            <ac:spMk id="12" creationId="{537D7E70-4813-498C-8BF0-7FFE1BA99AFC}"/>
          </ac:spMkLst>
        </pc:spChg>
        <pc:spChg chg="add mod">
          <ac:chgData name="Jakub Hofman" userId="53285062-d52a-4c88-bcdc-d767b8cc0044" providerId="ADAL" clId="{EC411A44-D838-4CBB-ADCA-16539148A74B}" dt="2020-12-11T11:36:51.215" v="1647"/>
          <ac:spMkLst>
            <pc:docMk/>
            <pc:sldMk cId="892179993" sldId="1273"/>
            <ac:spMk id="13" creationId="{3D51B31D-7B32-494C-ACEC-2DE468C99299}"/>
          </ac:spMkLst>
        </pc:spChg>
        <pc:picChg chg="mod">
          <ac:chgData name="Jakub Hofman" userId="53285062-d52a-4c88-bcdc-d767b8cc0044" providerId="ADAL" clId="{EC411A44-D838-4CBB-ADCA-16539148A74B}" dt="2020-12-11T11:36:39.577" v="1642" actId="1076"/>
          <ac:picMkLst>
            <pc:docMk/>
            <pc:sldMk cId="892179993" sldId="1273"/>
            <ac:picMk id="6" creationId="{6F371453-FE3C-4234-9760-6BD54CDFCABF}"/>
          </ac:picMkLst>
        </pc:picChg>
        <pc:picChg chg="mod">
          <ac:chgData name="Jakub Hofman" userId="53285062-d52a-4c88-bcdc-d767b8cc0044" providerId="ADAL" clId="{EC411A44-D838-4CBB-ADCA-16539148A74B}" dt="2020-12-11T11:36:39.577" v="1642" actId="1076"/>
          <ac:picMkLst>
            <pc:docMk/>
            <pc:sldMk cId="892179993" sldId="1273"/>
            <ac:picMk id="8" creationId="{194F9FD5-17EC-4602-94EC-8329BB54CE01}"/>
          </ac:picMkLst>
        </pc:picChg>
      </pc:sldChg>
      <pc:sldChg chg="add del">
        <pc:chgData name="Jakub Hofman" userId="53285062-d52a-4c88-bcdc-d767b8cc0044" providerId="ADAL" clId="{EC411A44-D838-4CBB-ADCA-16539148A74B}" dt="2020-12-11T11:35:39.438" v="1616" actId="2696"/>
        <pc:sldMkLst>
          <pc:docMk/>
          <pc:sldMk cId="1462904615" sldId="1273"/>
        </pc:sldMkLst>
      </pc:sldChg>
      <pc:sldChg chg="addSp modSp new del mod">
        <pc:chgData name="Jakub Hofman" userId="53285062-d52a-4c88-bcdc-d767b8cc0044" providerId="ADAL" clId="{EC411A44-D838-4CBB-ADCA-16539148A74B}" dt="2020-12-11T11:35:17.111" v="1614" actId="2696"/>
        <pc:sldMkLst>
          <pc:docMk/>
          <pc:sldMk cId="3649425619" sldId="1273"/>
        </pc:sldMkLst>
        <pc:spChg chg="add mod">
          <ac:chgData name="Jakub Hofman" userId="53285062-d52a-4c88-bcdc-d767b8cc0044" providerId="ADAL" clId="{EC411A44-D838-4CBB-ADCA-16539148A74B}" dt="2020-12-11T10:08:07.779" v="850"/>
          <ac:spMkLst>
            <pc:docMk/>
            <pc:sldMk cId="3649425619" sldId="1273"/>
            <ac:spMk id="9" creationId="{46984779-4572-468F-A581-D3496AC70D63}"/>
          </ac:spMkLst>
        </pc:spChg>
        <pc:picChg chg="add mod">
          <ac:chgData name="Jakub Hofman" userId="53285062-d52a-4c88-bcdc-d767b8cc0044" providerId="ADAL" clId="{EC411A44-D838-4CBB-ADCA-16539148A74B}" dt="2020-12-11T10:07:15.420" v="843" actId="1076"/>
          <ac:picMkLst>
            <pc:docMk/>
            <pc:sldMk cId="3649425619" sldId="1273"/>
            <ac:picMk id="6" creationId="{6F371453-FE3C-4234-9760-6BD54CDFCABF}"/>
          </ac:picMkLst>
        </pc:picChg>
        <pc:picChg chg="add mod">
          <ac:chgData name="Jakub Hofman" userId="53285062-d52a-4c88-bcdc-d767b8cc0044" providerId="ADAL" clId="{EC411A44-D838-4CBB-ADCA-16539148A74B}" dt="2020-12-11T10:07:31.043" v="845" actId="1076"/>
          <ac:picMkLst>
            <pc:docMk/>
            <pc:sldMk cId="3649425619" sldId="1273"/>
            <ac:picMk id="8" creationId="{194F9FD5-17EC-4602-94EC-8329BB54CE01}"/>
          </ac:picMkLst>
        </pc:picChg>
      </pc:sldChg>
      <pc:sldChg chg="addSp delSp modSp new del mod">
        <pc:chgData name="Jakub Hofman" userId="53285062-d52a-4c88-bcdc-d767b8cc0044" providerId="ADAL" clId="{EC411A44-D838-4CBB-ADCA-16539148A74B}" dt="2020-12-11T16:45:49.121" v="4246" actId="47"/>
        <pc:sldMkLst>
          <pc:docMk/>
          <pc:sldMk cId="1255506971" sldId="1274"/>
        </pc:sldMkLst>
        <pc:spChg chg="add del mod">
          <ac:chgData name="Jakub Hofman" userId="53285062-d52a-4c88-bcdc-d767b8cc0044" providerId="ADAL" clId="{EC411A44-D838-4CBB-ADCA-16539148A74B}" dt="2020-12-11T16:29:53.630" v="4031" actId="21"/>
          <ac:spMkLst>
            <pc:docMk/>
            <pc:sldMk cId="1255506971" sldId="1274"/>
            <ac:spMk id="7" creationId="{E1550F39-FD66-4CED-9BF2-0C44122A2D58}"/>
          </ac:spMkLst>
        </pc:spChg>
        <pc:picChg chg="add del">
          <ac:chgData name="Jakub Hofman" userId="53285062-d52a-4c88-bcdc-d767b8cc0044" providerId="ADAL" clId="{EC411A44-D838-4CBB-ADCA-16539148A74B}" dt="2020-12-11T16:29:53.630" v="4031" actId="21"/>
          <ac:picMkLst>
            <pc:docMk/>
            <pc:sldMk cId="1255506971" sldId="1274"/>
            <ac:picMk id="6" creationId="{04253A71-3C94-4C96-8781-FBD362E55B63}"/>
          </ac:picMkLst>
        </pc:picChg>
      </pc:sldChg>
      <pc:sldChg chg="add del">
        <pc:chgData name="Jakub Hofman" userId="53285062-d52a-4c88-bcdc-d767b8cc0044" providerId="ADAL" clId="{EC411A44-D838-4CBB-ADCA-16539148A74B}" dt="2020-12-11T16:20:26.622" v="3951" actId="2696"/>
        <pc:sldMkLst>
          <pc:docMk/>
          <pc:sldMk cId="767923045" sldId="1275"/>
        </pc:sldMkLst>
      </pc:sldChg>
      <pc:sldChg chg="add del">
        <pc:chgData name="Jakub Hofman" userId="53285062-d52a-4c88-bcdc-d767b8cc0044" providerId="ADAL" clId="{EC411A44-D838-4CBB-ADCA-16539148A74B}" dt="2020-12-11T16:32:21.316" v="4054" actId="47"/>
        <pc:sldMkLst>
          <pc:docMk/>
          <pc:sldMk cId="2098891274" sldId="1275"/>
        </pc:sldMkLst>
      </pc:sldChg>
      <pc:sldChg chg="modSp new del mod">
        <pc:chgData name="Jakub Hofman" userId="53285062-d52a-4c88-bcdc-d767b8cc0044" providerId="ADAL" clId="{EC411A44-D838-4CBB-ADCA-16539148A74B}" dt="2020-12-11T16:15:38.612" v="3847" actId="2696"/>
        <pc:sldMkLst>
          <pc:docMk/>
          <pc:sldMk cId="3290335054" sldId="1275"/>
        </pc:sldMkLst>
        <pc:spChg chg="mod">
          <ac:chgData name="Jakub Hofman" userId="53285062-d52a-4c88-bcdc-d767b8cc0044" providerId="ADAL" clId="{EC411A44-D838-4CBB-ADCA-16539148A74B}" dt="2020-12-11T10:26:40.987" v="875"/>
          <ac:spMkLst>
            <pc:docMk/>
            <pc:sldMk cId="3290335054" sldId="1275"/>
            <ac:spMk id="3" creationId="{3FEC4AC2-9BF2-4B13-A84D-9BC07703A0E5}"/>
          </ac:spMkLst>
        </pc:spChg>
      </pc:sldChg>
      <pc:sldChg chg="addSp delSp modSp new mod delAnim modAnim">
        <pc:chgData name="Jakub Hofman" userId="53285062-d52a-4c88-bcdc-d767b8cc0044" providerId="ADAL" clId="{EC411A44-D838-4CBB-ADCA-16539148A74B}" dt="2020-12-11T16:27:57.591" v="4022" actId="6549"/>
        <pc:sldMkLst>
          <pc:docMk/>
          <pc:sldMk cId="647475857" sldId="1276"/>
        </pc:sldMkLst>
        <pc:spChg chg="mod">
          <ac:chgData name="Jakub Hofman" userId="53285062-d52a-4c88-bcdc-d767b8cc0044" providerId="ADAL" clId="{EC411A44-D838-4CBB-ADCA-16539148A74B}" dt="2020-12-11T10:57:34.247" v="998" actId="20577"/>
          <ac:spMkLst>
            <pc:docMk/>
            <pc:sldMk cId="647475857" sldId="1276"/>
            <ac:spMk id="2" creationId="{C029178E-EA03-401E-AB11-7C2497E988AE}"/>
          </ac:spMkLst>
        </pc:spChg>
        <pc:spChg chg="mod">
          <ac:chgData name="Jakub Hofman" userId="53285062-d52a-4c88-bcdc-d767b8cc0044" providerId="ADAL" clId="{EC411A44-D838-4CBB-ADCA-16539148A74B}" dt="2020-12-11T16:27:57.591" v="4022" actId="6549"/>
          <ac:spMkLst>
            <pc:docMk/>
            <pc:sldMk cId="647475857" sldId="1276"/>
            <ac:spMk id="3" creationId="{F2772F00-8812-4958-825E-725AE4CE81EE}"/>
          </ac:spMkLst>
        </pc:spChg>
        <pc:picChg chg="add del mod">
          <ac:chgData name="Jakub Hofman" userId="53285062-d52a-4c88-bcdc-d767b8cc0044" providerId="ADAL" clId="{EC411A44-D838-4CBB-ADCA-16539148A74B}" dt="2020-12-11T16:26:57.175" v="3999" actId="478"/>
          <ac:picMkLst>
            <pc:docMk/>
            <pc:sldMk cId="647475857" sldId="1276"/>
            <ac:picMk id="5" creationId="{261BA951-DA3D-46B7-96FE-8A4974F4F98F}"/>
          </ac:picMkLst>
        </pc:picChg>
      </pc:sldChg>
      <pc:sldChg chg="addSp delSp modSp new del mod ord">
        <pc:chgData name="Jakub Hofman" userId="53285062-d52a-4c88-bcdc-d767b8cc0044" providerId="ADAL" clId="{EC411A44-D838-4CBB-ADCA-16539148A74B}" dt="2020-12-11T11:07:25.913" v="1350" actId="47"/>
        <pc:sldMkLst>
          <pc:docMk/>
          <pc:sldMk cId="2486450287" sldId="1277"/>
        </pc:sldMkLst>
        <pc:spChg chg="mod">
          <ac:chgData name="Jakub Hofman" userId="53285062-d52a-4c88-bcdc-d767b8cc0044" providerId="ADAL" clId="{EC411A44-D838-4CBB-ADCA-16539148A74B}" dt="2020-12-11T11:03:42.439" v="1300" actId="20577"/>
          <ac:spMkLst>
            <pc:docMk/>
            <pc:sldMk cId="2486450287" sldId="1277"/>
            <ac:spMk id="2" creationId="{DB0E0E8E-4B72-4D34-B6DE-F7D6EF1BB22A}"/>
          </ac:spMkLst>
        </pc:spChg>
        <pc:spChg chg="mod">
          <ac:chgData name="Jakub Hofman" userId="53285062-d52a-4c88-bcdc-d767b8cc0044" providerId="ADAL" clId="{EC411A44-D838-4CBB-ADCA-16539148A74B}" dt="2020-12-11T11:03:48.656" v="1302" actId="6549"/>
          <ac:spMkLst>
            <pc:docMk/>
            <pc:sldMk cId="2486450287" sldId="1277"/>
            <ac:spMk id="3" creationId="{39AC5AD4-9530-4B1D-8393-276E5B624E40}"/>
          </ac:spMkLst>
        </pc:spChg>
        <pc:spChg chg="add del">
          <ac:chgData name="Jakub Hofman" userId="53285062-d52a-4c88-bcdc-d767b8cc0044" providerId="ADAL" clId="{EC411A44-D838-4CBB-ADCA-16539148A74B}" dt="2020-12-11T11:03:37.399" v="1286" actId="478"/>
          <ac:spMkLst>
            <pc:docMk/>
            <pc:sldMk cId="2486450287" sldId="1277"/>
            <ac:spMk id="6" creationId="{BA62F611-B734-4AD2-848B-7269A93563ED}"/>
          </ac:spMkLst>
        </pc:spChg>
        <pc:spChg chg="add mod">
          <ac:chgData name="Jakub Hofman" userId="53285062-d52a-4c88-bcdc-d767b8cc0044" providerId="ADAL" clId="{EC411A44-D838-4CBB-ADCA-16539148A74B}" dt="2020-12-11T11:04:04.056" v="1309" actId="1076"/>
          <ac:spMkLst>
            <pc:docMk/>
            <pc:sldMk cId="2486450287" sldId="1277"/>
            <ac:spMk id="7" creationId="{D299B73D-B87B-49DF-BF60-7FB2DB3528EC}"/>
          </ac:spMkLst>
        </pc:spChg>
      </pc:sldChg>
      <pc:sldChg chg="modSp add mod ord">
        <pc:chgData name="Jakub Hofman" userId="53285062-d52a-4c88-bcdc-d767b8cc0044" providerId="ADAL" clId="{EC411A44-D838-4CBB-ADCA-16539148A74B}" dt="2020-12-17T21:30:47.760" v="6331" actId="20577"/>
        <pc:sldMkLst>
          <pc:docMk/>
          <pc:sldMk cId="1572988723" sldId="1278"/>
        </pc:sldMkLst>
        <pc:spChg chg="mod">
          <ac:chgData name="Jakub Hofman" userId="53285062-d52a-4c88-bcdc-d767b8cc0044" providerId="ADAL" clId="{EC411A44-D838-4CBB-ADCA-16539148A74B}" dt="2020-12-17T21:30:47.760" v="6331" actId="20577"/>
          <ac:spMkLst>
            <pc:docMk/>
            <pc:sldMk cId="1572988723" sldId="1278"/>
            <ac:spMk id="3" creationId="{8728B272-C48B-4AAF-BD8A-B32C0B3B8F42}"/>
          </ac:spMkLst>
        </pc:spChg>
      </pc:sldChg>
      <pc:sldChg chg="addSp modSp new del mod">
        <pc:chgData name="Jakub Hofman" userId="53285062-d52a-4c88-bcdc-d767b8cc0044" providerId="ADAL" clId="{EC411A44-D838-4CBB-ADCA-16539148A74B}" dt="2020-12-11T16:31:08.424" v="4042" actId="2696"/>
        <pc:sldMkLst>
          <pc:docMk/>
          <pc:sldMk cId="1766789397" sldId="1278"/>
        </pc:sldMkLst>
        <pc:spChg chg="mod">
          <ac:chgData name="Jakub Hofman" userId="53285062-d52a-4c88-bcdc-d767b8cc0044" providerId="ADAL" clId="{EC411A44-D838-4CBB-ADCA-16539148A74B}" dt="2020-12-11T11:00:46.874" v="1143" actId="20577"/>
          <ac:spMkLst>
            <pc:docMk/>
            <pc:sldMk cId="1766789397" sldId="1278"/>
            <ac:spMk id="2" creationId="{E3D27DF4-9908-43E5-9280-1D191CAE28B3}"/>
          </ac:spMkLst>
        </pc:spChg>
        <pc:spChg chg="mod">
          <ac:chgData name="Jakub Hofman" userId="53285062-d52a-4c88-bcdc-d767b8cc0044" providerId="ADAL" clId="{EC411A44-D838-4CBB-ADCA-16539148A74B}" dt="2020-12-11T11:02:29.680" v="1237" actId="6549"/>
          <ac:spMkLst>
            <pc:docMk/>
            <pc:sldMk cId="1766789397" sldId="1278"/>
            <ac:spMk id="3" creationId="{8728B272-C48B-4AAF-BD8A-B32C0B3B8F42}"/>
          </ac:spMkLst>
        </pc:spChg>
        <pc:spChg chg="add mod">
          <ac:chgData name="Jakub Hofman" userId="53285062-d52a-4c88-bcdc-d767b8cc0044" providerId="ADAL" clId="{EC411A44-D838-4CBB-ADCA-16539148A74B}" dt="2020-12-11T11:02:23.831" v="1235" actId="1076"/>
          <ac:spMkLst>
            <pc:docMk/>
            <pc:sldMk cId="1766789397" sldId="1278"/>
            <ac:spMk id="6" creationId="{E52190A9-380D-4EFD-B4AB-3231F0FC27C6}"/>
          </ac:spMkLst>
        </pc:spChg>
      </pc:sldChg>
      <pc:sldChg chg="addSp modSp new mod ord">
        <pc:chgData name="Jakub Hofman" userId="53285062-d52a-4c88-bcdc-d767b8cc0044" providerId="ADAL" clId="{EC411A44-D838-4CBB-ADCA-16539148A74B}" dt="2020-12-11T19:31:39.267" v="5404" actId="20577"/>
        <pc:sldMkLst>
          <pc:docMk/>
          <pc:sldMk cId="2531155473" sldId="1279"/>
        </pc:sldMkLst>
        <pc:spChg chg="mod">
          <ac:chgData name="Jakub Hofman" userId="53285062-d52a-4c88-bcdc-d767b8cc0044" providerId="ADAL" clId="{EC411A44-D838-4CBB-ADCA-16539148A74B}" dt="2020-12-11T19:31:39.267" v="5404" actId="20577"/>
          <ac:spMkLst>
            <pc:docMk/>
            <pc:sldMk cId="2531155473" sldId="1279"/>
            <ac:spMk id="2" creationId="{D50BB609-9455-4431-9A3D-F03CEC609136}"/>
          </ac:spMkLst>
        </pc:spChg>
        <pc:spChg chg="mod">
          <ac:chgData name="Jakub Hofman" userId="53285062-d52a-4c88-bcdc-d767b8cc0044" providerId="ADAL" clId="{EC411A44-D838-4CBB-ADCA-16539148A74B}" dt="2020-12-11T16:41:31.679" v="4170" actId="20577"/>
          <ac:spMkLst>
            <pc:docMk/>
            <pc:sldMk cId="2531155473" sldId="1279"/>
            <ac:spMk id="3" creationId="{6969958F-9BF0-4FBF-BFF5-E53E59625361}"/>
          </ac:spMkLst>
        </pc:spChg>
        <pc:spChg chg="add mod">
          <ac:chgData name="Jakub Hofman" userId="53285062-d52a-4c88-bcdc-d767b8cc0044" providerId="ADAL" clId="{EC411A44-D838-4CBB-ADCA-16539148A74B}" dt="2020-12-11T19:25:33.923" v="5350" actId="1076"/>
          <ac:spMkLst>
            <pc:docMk/>
            <pc:sldMk cId="2531155473" sldId="1279"/>
            <ac:spMk id="8" creationId="{BEC2DDEA-D883-4931-8B80-F08AD250BFB2}"/>
          </ac:spMkLst>
        </pc:spChg>
        <pc:spChg chg="add mod">
          <ac:chgData name="Jakub Hofman" userId="53285062-d52a-4c88-bcdc-d767b8cc0044" providerId="ADAL" clId="{EC411A44-D838-4CBB-ADCA-16539148A74B}" dt="2020-12-11T19:25:36.651" v="5351" actId="1076"/>
          <ac:spMkLst>
            <pc:docMk/>
            <pc:sldMk cId="2531155473" sldId="1279"/>
            <ac:spMk id="9" creationId="{A85C8164-7D3B-429B-994E-C58AA77CF9FA}"/>
          </ac:spMkLst>
        </pc:spChg>
        <pc:picChg chg="add mod">
          <ac:chgData name="Jakub Hofman" userId="53285062-d52a-4c88-bcdc-d767b8cc0044" providerId="ADAL" clId="{EC411A44-D838-4CBB-ADCA-16539148A74B}" dt="2020-12-11T10:40:15.718" v="947" actId="1076"/>
          <ac:picMkLst>
            <pc:docMk/>
            <pc:sldMk cId="2531155473" sldId="1279"/>
            <ac:picMk id="6" creationId="{E9F7AE0E-3AF7-4412-A318-F3490D0EB98A}"/>
          </ac:picMkLst>
        </pc:picChg>
      </pc:sldChg>
      <pc:sldChg chg="addSp delSp modSp new del mod">
        <pc:chgData name="Jakub Hofman" userId="53285062-d52a-4c88-bcdc-d767b8cc0044" providerId="ADAL" clId="{EC411A44-D838-4CBB-ADCA-16539148A74B}" dt="2020-12-11T11:19:42.394" v="1505" actId="47"/>
        <pc:sldMkLst>
          <pc:docMk/>
          <pc:sldMk cId="831141084" sldId="1280"/>
        </pc:sldMkLst>
        <pc:spChg chg="add del mod">
          <ac:chgData name="Jakub Hofman" userId="53285062-d52a-4c88-bcdc-d767b8cc0044" providerId="ADAL" clId="{EC411A44-D838-4CBB-ADCA-16539148A74B}" dt="2020-12-11T10:53:52.779" v="966" actId="21"/>
          <ac:spMkLst>
            <pc:docMk/>
            <pc:sldMk cId="831141084" sldId="1280"/>
            <ac:spMk id="5" creationId="{6BC72064-9A67-4071-B97F-2EE8FA53B0C6}"/>
          </ac:spMkLst>
        </pc:spChg>
      </pc:sldChg>
      <pc:sldChg chg="addSp delSp modSp new mod modClrScheme chgLayout">
        <pc:chgData name="Jakub Hofman" userId="53285062-d52a-4c88-bcdc-d767b8cc0044" providerId="ADAL" clId="{EC411A44-D838-4CBB-ADCA-16539148A74B}" dt="2020-12-11T15:01:39.401" v="2825" actId="6549"/>
        <pc:sldMkLst>
          <pc:docMk/>
          <pc:sldMk cId="535911838" sldId="1281"/>
        </pc:sldMkLst>
        <pc:spChg chg="del mod ord">
          <ac:chgData name="Jakub Hofman" userId="53285062-d52a-4c88-bcdc-d767b8cc0044" providerId="ADAL" clId="{EC411A44-D838-4CBB-ADCA-16539148A74B}" dt="2020-12-11T10:57:50.072" v="1000" actId="700"/>
          <ac:spMkLst>
            <pc:docMk/>
            <pc:sldMk cId="535911838" sldId="1281"/>
            <ac:spMk id="2" creationId="{3035A4C5-97D8-46A8-A7C3-5970BABFFF4F}"/>
          </ac:spMkLst>
        </pc:spChg>
        <pc:spChg chg="del mod ord">
          <ac:chgData name="Jakub Hofman" userId="53285062-d52a-4c88-bcdc-d767b8cc0044" providerId="ADAL" clId="{EC411A44-D838-4CBB-ADCA-16539148A74B}" dt="2020-12-11T10:57:50.072" v="1000" actId="700"/>
          <ac:spMkLst>
            <pc:docMk/>
            <pc:sldMk cId="535911838" sldId="1281"/>
            <ac:spMk id="3" creationId="{6FE33015-95A2-47BD-B848-08C7562024CE}"/>
          </ac:spMkLst>
        </pc:spChg>
        <pc:spChg chg="mod ord">
          <ac:chgData name="Jakub Hofman" userId="53285062-d52a-4c88-bcdc-d767b8cc0044" providerId="ADAL" clId="{EC411A44-D838-4CBB-ADCA-16539148A74B}" dt="2020-12-11T10:57:50.072" v="1000" actId="700"/>
          <ac:spMkLst>
            <pc:docMk/>
            <pc:sldMk cId="535911838" sldId="1281"/>
            <ac:spMk id="4" creationId="{E31201A1-4DA7-4B14-B5C3-C42FE45849A1}"/>
          </ac:spMkLst>
        </pc:spChg>
        <pc:spChg chg="add mod ord">
          <ac:chgData name="Jakub Hofman" userId="53285062-d52a-4c88-bcdc-d767b8cc0044" providerId="ADAL" clId="{EC411A44-D838-4CBB-ADCA-16539148A74B}" dt="2020-12-11T15:01:39.401" v="2825" actId="6549"/>
          <ac:spMkLst>
            <pc:docMk/>
            <pc:sldMk cId="535911838" sldId="1281"/>
            <ac:spMk id="5" creationId="{AEFB408A-470A-49B7-B8B9-C2379C1057C7}"/>
          </ac:spMkLst>
        </pc:spChg>
        <pc:spChg chg="add del mod ord">
          <ac:chgData name="Jakub Hofman" userId="53285062-d52a-4c88-bcdc-d767b8cc0044" providerId="ADAL" clId="{EC411A44-D838-4CBB-ADCA-16539148A74B}" dt="2020-12-11T10:58:23.207" v="1026" actId="478"/>
          <ac:spMkLst>
            <pc:docMk/>
            <pc:sldMk cId="535911838" sldId="1281"/>
            <ac:spMk id="6" creationId="{1F83B7D3-0B9E-4E0F-B32E-611770C10CF7}"/>
          </ac:spMkLst>
        </pc:spChg>
      </pc:sldChg>
      <pc:sldChg chg="addSp modSp new mod">
        <pc:chgData name="Jakub Hofman" userId="53285062-d52a-4c88-bcdc-d767b8cc0044" providerId="ADAL" clId="{EC411A44-D838-4CBB-ADCA-16539148A74B}" dt="2020-12-11T11:19:20.824" v="1502" actId="14100"/>
        <pc:sldMkLst>
          <pc:docMk/>
          <pc:sldMk cId="2082457269" sldId="1282"/>
        </pc:sldMkLst>
        <pc:picChg chg="add mod modCrop">
          <ac:chgData name="Jakub Hofman" userId="53285062-d52a-4c88-bcdc-d767b8cc0044" providerId="ADAL" clId="{EC411A44-D838-4CBB-ADCA-16539148A74B}" dt="2020-12-11T11:19:20.824" v="1502" actId="14100"/>
          <ac:picMkLst>
            <pc:docMk/>
            <pc:sldMk cId="2082457269" sldId="1282"/>
            <ac:picMk id="5" creationId="{C66DCB5D-AD86-460F-A87E-BE93A5429279}"/>
          </ac:picMkLst>
        </pc:picChg>
      </pc:sldChg>
      <pc:sldChg chg="addSp delSp modSp new del mod modClrScheme chgLayout">
        <pc:chgData name="Jakub Hofman" userId="53285062-d52a-4c88-bcdc-d767b8cc0044" providerId="ADAL" clId="{EC411A44-D838-4CBB-ADCA-16539148A74B}" dt="2020-12-11T15:00:56.318" v="2817" actId="2696"/>
        <pc:sldMkLst>
          <pc:docMk/>
          <pc:sldMk cId="3128573728" sldId="1283"/>
        </pc:sldMkLst>
        <pc:spChg chg="del mod ord">
          <ac:chgData name="Jakub Hofman" userId="53285062-d52a-4c88-bcdc-d767b8cc0044" providerId="ADAL" clId="{EC411A44-D838-4CBB-ADCA-16539148A74B}" dt="2020-12-11T11:21:13.095" v="1535" actId="700"/>
          <ac:spMkLst>
            <pc:docMk/>
            <pc:sldMk cId="3128573728" sldId="1283"/>
            <ac:spMk id="2" creationId="{E65FF93B-E51D-46FC-A551-244449739835}"/>
          </ac:spMkLst>
        </pc:spChg>
        <pc:spChg chg="del mod ord">
          <ac:chgData name="Jakub Hofman" userId="53285062-d52a-4c88-bcdc-d767b8cc0044" providerId="ADAL" clId="{EC411A44-D838-4CBB-ADCA-16539148A74B}" dt="2020-12-11T11:21:13.095" v="1535" actId="700"/>
          <ac:spMkLst>
            <pc:docMk/>
            <pc:sldMk cId="3128573728" sldId="1283"/>
            <ac:spMk id="3" creationId="{19B73FBA-9163-4EBC-81C0-8656F0F4627F}"/>
          </ac:spMkLst>
        </pc:spChg>
        <pc:spChg chg="mod ord">
          <ac:chgData name="Jakub Hofman" userId="53285062-d52a-4c88-bcdc-d767b8cc0044" providerId="ADAL" clId="{EC411A44-D838-4CBB-ADCA-16539148A74B}" dt="2020-12-11T11:21:54.773" v="1559" actId="700"/>
          <ac:spMkLst>
            <pc:docMk/>
            <pc:sldMk cId="3128573728" sldId="1283"/>
            <ac:spMk id="4" creationId="{8A673A18-9FC3-42E2-B016-AC92A2E8ADDC}"/>
          </ac:spMkLst>
        </pc:spChg>
        <pc:spChg chg="add mod ord">
          <ac:chgData name="Jakub Hofman" userId="53285062-d52a-4c88-bcdc-d767b8cc0044" providerId="ADAL" clId="{EC411A44-D838-4CBB-ADCA-16539148A74B}" dt="2020-12-11T11:21:54.773" v="1559" actId="700"/>
          <ac:spMkLst>
            <pc:docMk/>
            <pc:sldMk cId="3128573728" sldId="1283"/>
            <ac:spMk id="5" creationId="{F3FF657E-3510-4730-B14C-C28C95A3258F}"/>
          </ac:spMkLst>
        </pc:spChg>
        <pc:spChg chg="add del mod ord">
          <ac:chgData name="Jakub Hofman" userId="53285062-d52a-4c88-bcdc-d767b8cc0044" providerId="ADAL" clId="{EC411A44-D838-4CBB-ADCA-16539148A74B}" dt="2020-12-11T11:21:54.773" v="1559" actId="700"/>
          <ac:spMkLst>
            <pc:docMk/>
            <pc:sldMk cId="3128573728" sldId="1283"/>
            <ac:spMk id="6" creationId="{7A47767B-A353-4645-AAD3-B4299C0D1E5C}"/>
          </ac:spMkLst>
        </pc:spChg>
        <pc:spChg chg="add mod ord">
          <ac:chgData name="Jakub Hofman" userId="53285062-d52a-4c88-bcdc-d767b8cc0044" providerId="ADAL" clId="{EC411A44-D838-4CBB-ADCA-16539148A74B}" dt="2020-12-11T11:21:54.773" v="1559" actId="700"/>
          <ac:spMkLst>
            <pc:docMk/>
            <pc:sldMk cId="3128573728" sldId="1283"/>
            <ac:spMk id="7" creationId="{4A0A6EB8-972F-4E30-9ABF-D857CD9460F3}"/>
          </ac:spMkLst>
        </pc:spChg>
      </pc:sldChg>
      <pc:sldChg chg="add del">
        <pc:chgData name="Jakub Hofman" userId="53285062-d52a-4c88-bcdc-d767b8cc0044" providerId="ADAL" clId="{EC411A44-D838-4CBB-ADCA-16539148A74B}" dt="2020-12-11T15:04:49.341" v="2945" actId="47"/>
        <pc:sldMkLst>
          <pc:docMk/>
          <pc:sldMk cId="3676996453" sldId="1283"/>
        </pc:sldMkLst>
      </pc:sldChg>
      <pc:sldChg chg="addSp modSp new del">
        <pc:chgData name="Jakub Hofman" userId="53285062-d52a-4c88-bcdc-d767b8cc0044" providerId="ADAL" clId="{EC411A44-D838-4CBB-ADCA-16539148A74B}" dt="2020-12-11T11:32:03.586" v="1610" actId="47"/>
        <pc:sldMkLst>
          <pc:docMk/>
          <pc:sldMk cId="2286826316" sldId="1284"/>
        </pc:sldMkLst>
        <pc:picChg chg="add mod">
          <ac:chgData name="Jakub Hofman" userId="53285062-d52a-4c88-bcdc-d767b8cc0044" providerId="ADAL" clId="{EC411A44-D838-4CBB-ADCA-16539148A74B}" dt="2020-12-11T11:24:00.701" v="1568"/>
          <ac:picMkLst>
            <pc:docMk/>
            <pc:sldMk cId="2286826316" sldId="1284"/>
            <ac:picMk id="5" creationId="{E78FE3BB-E3C7-4A9B-857A-41DECAC8CF04}"/>
          </ac:picMkLst>
        </pc:picChg>
      </pc:sldChg>
      <pc:sldChg chg="addSp delSp modSp add mod chgLayout">
        <pc:chgData name="Jakub Hofman" userId="53285062-d52a-4c88-bcdc-d767b8cc0044" providerId="ADAL" clId="{EC411A44-D838-4CBB-ADCA-16539148A74B}" dt="2020-12-11T11:31:45.130" v="1609" actId="20577"/>
        <pc:sldMkLst>
          <pc:docMk/>
          <pc:sldMk cId="1503469421" sldId="1285"/>
        </pc:sldMkLst>
        <pc:spChg chg="mod ord">
          <ac:chgData name="Jakub Hofman" userId="53285062-d52a-4c88-bcdc-d767b8cc0044" providerId="ADAL" clId="{EC411A44-D838-4CBB-ADCA-16539148A74B}" dt="2020-12-11T11:31:38.877" v="1594" actId="700"/>
          <ac:spMkLst>
            <pc:docMk/>
            <pc:sldMk cId="1503469421" sldId="1285"/>
            <ac:spMk id="2" creationId="{49C27EE2-AA9C-4E64-B3F8-CE3444FE5753}"/>
          </ac:spMkLst>
        </pc:spChg>
        <pc:spChg chg="add mod ord">
          <ac:chgData name="Jakub Hofman" userId="53285062-d52a-4c88-bcdc-d767b8cc0044" providerId="ADAL" clId="{EC411A44-D838-4CBB-ADCA-16539148A74B}" dt="2020-12-11T11:31:45.130" v="1609" actId="20577"/>
          <ac:spMkLst>
            <pc:docMk/>
            <pc:sldMk cId="1503469421" sldId="1285"/>
            <ac:spMk id="3" creationId="{77614886-0EAA-4816-B9D9-BD1E999A4DBE}"/>
          </ac:spMkLst>
        </pc:spChg>
        <pc:spChg chg="mod ord">
          <ac:chgData name="Jakub Hofman" userId="53285062-d52a-4c88-bcdc-d767b8cc0044" providerId="ADAL" clId="{EC411A44-D838-4CBB-ADCA-16539148A74B}" dt="2020-12-11T11:31:38.877" v="1594" actId="700"/>
          <ac:spMkLst>
            <pc:docMk/>
            <pc:sldMk cId="1503469421" sldId="1285"/>
            <ac:spMk id="4" creationId="{EDE2E776-68B3-4F37-AB1F-52213F8EEA75}"/>
          </ac:spMkLst>
        </pc:spChg>
        <pc:spChg chg="del">
          <ac:chgData name="Jakub Hofman" userId="53285062-d52a-4c88-bcdc-d767b8cc0044" providerId="ADAL" clId="{EC411A44-D838-4CBB-ADCA-16539148A74B}" dt="2020-12-11T11:30:58.209" v="1583" actId="478"/>
          <ac:spMkLst>
            <pc:docMk/>
            <pc:sldMk cId="1503469421" sldId="1285"/>
            <ac:spMk id="5" creationId="{EC489647-6B37-428B-987A-8CEC416DAE71}"/>
          </ac:spMkLst>
        </pc:spChg>
        <pc:spChg chg="mod">
          <ac:chgData name="Jakub Hofman" userId="53285062-d52a-4c88-bcdc-d767b8cc0044" providerId="ADAL" clId="{EC411A44-D838-4CBB-ADCA-16539148A74B}" dt="2020-12-11T11:31:36.210" v="1593" actId="1076"/>
          <ac:spMkLst>
            <pc:docMk/>
            <pc:sldMk cId="1503469421" sldId="1285"/>
            <ac:spMk id="7" creationId="{909A99F9-231F-4772-9F50-0795D167920A}"/>
          </ac:spMkLst>
        </pc:spChg>
        <pc:picChg chg="del">
          <ac:chgData name="Jakub Hofman" userId="53285062-d52a-4c88-bcdc-d767b8cc0044" providerId="ADAL" clId="{EC411A44-D838-4CBB-ADCA-16539148A74B}" dt="2020-12-11T11:30:55.793" v="1582" actId="478"/>
          <ac:picMkLst>
            <pc:docMk/>
            <pc:sldMk cId="1503469421" sldId="1285"/>
            <ac:picMk id="6" creationId="{47CF7DB2-6200-4997-B539-A920D99408CD}"/>
          </ac:picMkLst>
        </pc:picChg>
        <pc:picChg chg="add mod ord">
          <ac:chgData name="Jakub Hofman" userId="53285062-d52a-4c88-bcdc-d767b8cc0044" providerId="ADAL" clId="{EC411A44-D838-4CBB-ADCA-16539148A74B}" dt="2020-12-11T11:31:28.817" v="1590" actId="167"/>
          <ac:picMkLst>
            <pc:docMk/>
            <pc:sldMk cId="1503469421" sldId="1285"/>
            <ac:picMk id="8" creationId="{F4A4ED5C-487E-462A-A85F-F7D628B38DED}"/>
          </ac:picMkLst>
        </pc:picChg>
      </pc:sldChg>
      <pc:sldChg chg="addSp delSp modSp new del mod">
        <pc:chgData name="Jakub Hofman" userId="53285062-d52a-4c88-bcdc-d767b8cc0044" providerId="ADAL" clId="{EC411A44-D838-4CBB-ADCA-16539148A74B}" dt="2020-12-11T12:01:32.241" v="2417" actId="47"/>
        <pc:sldMkLst>
          <pc:docMk/>
          <pc:sldMk cId="821323371" sldId="1286"/>
        </pc:sldMkLst>
        <pc:spChg chg="add del mod">
          <ac:chgData name="Jakub Hofman" userId="53285062-d52a-4c88-bcdc-d767b8cc0044" providerId="ADAL" clId="{EC411A44-D838-4CBB-ADCA-16539148A74B}" dt="2020-12-11T12:00:43.431" v="2410" actId="21"/>
          <ac:spMkLst>
            <pc:docMk/>
            <pc:sldMk cId="821323371" sldId="1286"/>
            <ac:spMk id="6" creationId="{BE76E1A8-A524-45FE-80AC-50BFF3FF280E}"/>
          </ac:spMkLst>
        </pc:spChg>
        <pc:spChg chg="add del mod">
          <ac:chgData name="Jakub Hofman" userId="53285062-d52a-4c88-bcdc-d767b8cc0044" providerId="ADAL" clId="{EC411A44-D838-4CBB-ADCA-16539148A74B}" dt="2020-12-11T12:00:43.431" v="2410" actId="21"/>
          <ac:spMkLst>
            <pc:docMk/>
            <pc:sldMk cId="821323371" sldId="1286"/>
            <ac:spMk id="7" creationId="{3682F733-554A-47D9-982B-DA7FAAD54E36}"/>
          </ac:spMkLst>
        </pc:spChg>
        <pc:picChg chg="add del mod">
          <ac:chgData name="Jakub Hofman" userId="53285062-d52a-4c88-bcdc-d767b8cc0044" providerId="ADAL" clId="{EC411A44-D838-4CBB-ADCA-16539148A74B}" dt="2020-12-11T12:00:43.431" v="2410" actId="21"/>
          <ac:picMkLst>
            <pc:docMk/>
            <pc:sldMk cId="821323371" sldId="1286"/>
            <ac:picMk id="5" creationId="{4789DB9F-9495-4D20-92D9-5A45FF49A339}"/>
          </ac:picMkLst>
        </pc:picChg>
      </pc:sldChg>
      <pc:sldChg chg="modSp new del mod">
        <pc:chgData name="Jakub Hofman" userId="53285062-d52a-4c88-bcdc-d767b8cc0044" providerId="ADAL" clId="{EC411A44-D838-4CBB-ADCA-16539148A74B}" dt="2020-12-11T16:28:47.164" v="4023" actId="47"/>
        <pc:sldMkLst>
          <pc:docMk/>
          <pc:sldMk cId="3979278333" sldId="1286"/>
        </pc:sldMkLst>
        <pc:spChg chg="mod">
          <ac:chgData name="Jakub Hofman" userId="53285062-d52a-4c88-bcdc-d767b8cc0044" providerId="ADAL" clId="{EC411A44-D838-4CBB-ADCA-16539148A74B}" dt="2020-12-11T12:02:40.445" v="2440" actId="20577"/>
          <ac:spMkLst>
            <pc:docMk/>
            <pc:sldMk cId="3979278333" sldId="1286"/>
            <ac:spMk id="2" creationId="{D206FDDC-093D-46AD-84B0-90BE9AEA5FFE}"/>
          </ac:spMkLst>
        </pc:spChg>
      </pc:sldChg>
      <pc:sldChg chg="new del">
        <pc:chgData name="Jakub Hofman" userId="53285062-d52a-4c88-bcdc-d767b8cc0044" providerId="ADAL" clId="{EC411A44-D838-4CBB-ADCA-16539148A74B}" dt="2020-12-11T12:03:17.277" v="2444" actId="2696"/>
        <pc:sldMkLst>
          <pc:docMk/>
          <pc:sldMk cId="2105118679" sldId="1287"/>
        </pc:sldMkLst>
      </pc:sldChg>
      <pc:sldChg chg="add del">
        <pc:chgData name="Jakub Hofman" userId="53285062-d52a-4c88-bcdc-d767b8cc0044" providerId="ADAL" clId="{EC411A44-D838-4CBB-ADCA-16539148A74B}" dt="2020-12-11T12:18:22.974" v="2548" actId="2696"/>
        <pc:sldMkLst>
          <pc:docMk/>
          <pc:sldMk cId="4054554330" sldId="1287"/>
        </pc:sldMkLst>
      </pc:sldChg>
      <pc:sldChg chg="new del">
        <pc:chgData name="Jakub Hofman" userId="53285062-d52a-4c88-bcdc-d767b8cc0044" providerId="ADAL" clId="{EC411A44-D838-4CBB-ADCA-16539148A74B}" dt="2020-12-11T16:45:27.577" v="4245" actId="47"/>
        <pc:sldMkLst>
          <pc:docMk/>
          <pc:sldMk cId="2901993818" sldId="1288"/>
        </pc:sldMkLst>
      </pc:sldChg>
      <pc:sldChg chg="add del">
        <pc:chgData name="Jakub Hofman" userId="53285062-d52a-4c88-bcdc-d767b8cc0044" providerId="ADAL" clId="{EC411A44-D838-4CBB-ADCA-16539148A74B}" dt="2020-12-11T17:34:41.912" v="4343" actId="47"/>
        <pc:sldMkLst>
          <pc:docMk/>
          <pc:sldMk cId="972452125" sldId="1289"/>
        </pc:sldMkLst>
      </pc:sldChg>
      <pc:sldChg chg="add del">
        <pc:chgData name="Jakub Hofman" userId="53285062-d52a-4c88-bcdc-d767b8cc0044" providerId="ADAL" clId="{EC411A44-D838-4CBB-ADCA-16539148A74B}" dt="2020-12-11T17:34:41.912" v="4343" actId="47"/>
        <pc:sldMkLst>
          <pc:docMk/>
          <pc:sldMk cId="2349707939" sldId="1290"/>
        </pc:sldMkLst>
      </pc:sldChg>
      <pc:sldChg chg="add del">
        <pc:chgData name="Jakub Hofman" userId="53285062-d52a-4c88-bcdc-d767b8cc0044" providerId="ADAL" clId="{EC411A44-D838-4CBB-ADCA-16539148A74B}" dt="2020-12-11T17:34:41.912" v="4343" actId="47"/>
        <pc:sldMkLst>
          <pc:docMk/>
          <pc:sldMk cId="2206339430" sldId="1291"/>
        </pc:sldMkLst>
      </pc:sldChg>
      <pc:sldChg chg="add del">
        <pc:chgData name="Jakub Hofman" userId="53285062-d52a-4c88-bcdc-d767b8cc0044" providerId="ADAL" clId="{EC411A44-D838-4CBB-ADCA-16539148A74B}" dt="2020-12-11T19:30:24.040" v="5382" actId="47"/>
        <pc:sldMkLst>
          <pc:docMk/>
          <pc:sldMk cId="545215948" sldId="1292"/>
        </pc:sldMkLst>
      </pc:sldChg>
      <pc:sldChg chg="modSp new del mod">
        <pc:chgData name="Jakub Hofman" userId="53285062-d52a-4c88-bcdc-d767b8cc0044" providerId="ADAL" clId="{EC411A44-D838-4CBB-ADCA-16539148A74B}" dt="2020-12-11T12:17:58.483" v="2546" actId="2696"/>
        <pc:sldMkLst>
          <pc:docMk/>
          <pc:sldMk cId="2587586527" sldId="1292"/>
        </pc:sldMkLst>
        <pc:spChg chg="mod">
          <ac:chgData name="Jakub Hofman" userId="53285062-d52a-4c88-bcdc-d767b8cc0044" providerId="ADAL" clId="{EC411A44-D838-4CBB-ADCA-16539148A74B}" dt="2020-12-11T12:17:47.277" v="2544" actId="20577"/>
          <ac:spMkLst>
            <pc:docMk/>
            <pc:sldMk cId="2587586527" sldId="1292"/>
            <ac:spMk id="2" creationId="{033D3116-323E-4A99-9409-2FB65A509A77}"/>
          </ac:spMkLst>
        </pc:spChg>
      </pc:sldChg>
      <pc:sldChg chg="delSp modSp new del mod">
        <pc:chgData name="Jakub Hofman" userId="53285062-d52a-4c88-bcdc-d767b8cc0044" providerId="ADAL" clId="{EC411A44-D838-4CBB-ADCA-16539148A74B}" dt="2020-12-11T12:17:05.896" v="2526" actId="47"/>
        <pc:sldMkLst>
          <pc:docMk/>
          <pc:sldMk cId="3746097275" sldId="1292"/>
        </pc:sldMkLst>
        <pc:spChg chg="mod">
          <ac:chgData name="Jakub Hofman" userId="53285062-d52a-4c88-bcdc-d767b8cc0044" providerId="ADAL" clId="{EC411A44-D838-4CBB-ADCA-16539148A74B}" dt="2020-12-11T12:14:27.076" v="2516" actId="20577"/>
          <ac:spMkLst>
            <pc:docMk/>
            <pc:sldMk cId="3746097275" sldId="1292"/>
            <ac:spMk id="2" creationId="{D6E0C613-50F5-4956-BFCE-D078DB8D8D25}"/>
          </ac:spMkLst>
        </pc:spChg>
        <pc:spChg chg="del">
          <ac:chgData name="Jakub Hofman" userId="53285062-d52a-4c88-bcdc-d767b8cc0044" providerId="ADAL" clId="{EC411A44-D838-4CBB-ADCA-16539148A74B}" dt="2020-12-11T12:14:30.005" v="2517" actId="478"/>
          <ac:spMkLst>
            <pc:docMk/>
            <pc:sldMk cId="3746097275" sldId="1292"/>
            <ac:spMk id="3" creationId="{21E602B5-BA9C-4A69-BA92-C2238575C390}"/>
          </ac:spMkLst>
        </pc:spChg>
      </pc:sldChg>
      <pc:sldChg chg="addSp modSp new del mod">
        <pc:chgData name="Jakub Hofman" userId="53285062-d52a-4c88-bcdc-d767b8cc0044" providerId="ADAL" clId="{EC411A44-D838-4CBB-ADCA-16539148A74B}" dt="2020-12-11T15:00:56.318" v="2817" actId="2696"/>
        <pc:sldMkLst>
          <pc:docMk/>
          <pc:sldMk cId="2097533231" sldId="1293"/>
        </pc:sldMkLst>
        <pc:spChg chg="add mod">
          <ac:chgData name="Jakub Hofman" userId="53285062-d52a-4c88-bcdc-d767b8cc0044" providerId="ADAL" clId="{EC411A44-D838-4CBB-ADCA-16539148A74B}" dt="2020-12-11T14:03:14.043" v="2604" actId="1076"/>
          <ac:spMkLst>
            <pc:docMk/>
            <pc:sldMk cId="2097533231" sldId="1293"/>
            <ac:spMk id="8" creationId="{F16A0DFE-1F87-456C-8482-2EB33BF46B92}"/>
          </ac:spMkLst>
        </pc:spChg>
        <pc:picChg chg="add">
          <ac:chgData name="Jakub Hofman" userId="53285062-d52a-4c88-bcdc-d767b8cc0044" providerId="ADAL" clId="{EC411A44-D838-4CBB-ADCA-16539148A74B}" dt="2020-12-11T13:58:06.075" v="2575" actId="22"/>
          <ac:picMkLst>
            <pc:docMk/>
            <pc:sldMk cId="2097533231" sldId="1293"/>
            <ac:picMk id="6" creationId="{51EC4AF1-18D7-474F-96ED-6F5FE417E539}"/>
          </ac:picMkLst>
        </pc:picChg>
      </pc:sldChg>
      <pc:sldChg chg="modSp add mod">
        <pc:chgData name="Jakub Hofman" userId="53285062-d52a-4c88-bcdc-d767b8cc0044" providerId="ADAL" clId="{EC411A44-D838-4CBB-ADCA-16539148A74B}" dt="2020-12-11T15:07:30.328" v="2971" actId="1076"/>
        <pc:sldMkLst>
          <pc:docMk/>
          <pc:sldMk cId="3510142447" sldId="1293"/>
        </pc:sldMkLst>
        <pc:spChg chg="mod">
          <ac:chgData name="Jakub Hofman" userId="53285062-d52a-4c88-bcdc-d767b8cc0044" providerId="ADAL" clId="{EC411A44-D838-4CBB-ADCA-16539148A74B}" dt="2020-12-11T15:07:10.495" v="2968"/>
          <ac:spMkLst>
            <pc:docMk/>
            <pc:sldMk cId="3510142447" sldId="1293"/>
            <ac:spMk id="2" creationId="{8B810563-90EA-430A-8610-9DBD1556BC05}"/>
          </ac:spMkLst>
        </pc:spChg>
        <pc:spChg chg="mod">
          <ac:chgData name="Jakub Hofman" userId="53285062-d52a-4c88-bcdc-d767b8cc0044" providerId="ADAL" clId="{EC411A44-D838-4CBB-ADCA-16539148A74B}" dt="2020-12-11T15:07:30.328" v="2971" actId="1076"/>
          <ac:spMkLst>
            <pc:docMk/>
            <pc:sldMk cId="3510142447" sldId="1293"/>
            <ac:spMk id="8" creationId="{F16A0DFE-1F87-456C-8482-2EB33BF46B92}"/>
          </ac:spMkLst>
        </pc:spChg>
        <pc:picChg chg="mod">
          <ac:chgData name="Jakub Hofman" userId="53285062-d52a-4c88-bcdc-d767b8cc0044" providerId="ADAL" clId="{EC411A44-D838-4CBB-ADCA-16539148A74B}" dt="2020-12-11T15:07:27.520" v="2970" actId="14100"/>
          <ac:picMkLst>
            <pc:docMk/>
            <pc:sldMk cId="3510142447" sldId="1293"/>
            <ac:picMk id="6" creationId="{51EC4AF1-18D7-474F-96ED-6F5FE417E539}"/>
          </ac:picMkLst>
        </pc:picChg>
      </pc:sldChg>
      <pc:sldChg chg="addSp delSp modSp new del mod">
        <pc:chgData name="Jakub Hofman" userId="53285062-d52a-4c88-bcdc-d767b8cc0044" providerId="ADAL" clId="{EC411A44-D838-4CBB-ADCA-16539148A74B}" dt="2020-12-11T14:57:23.456" v="2779" actId="2696"/>
        <pc:sldMkLst>
          <pc:docMk/>
          <pc:sldMk cId="1804853701" sldId="1294"/>
        </pc:sldMkLst>
        <pc:spChg chg="add mod">
          <ac:chgData name="Jakub Hofman" userId="53285062-d52a-4c88-bcdc-d767b8cc0044" providerId="ADAL" clId="{EC411A44-D838-4CBB-ADCA-16539148A74B}" dt="2020-12-11T14:16:43.349" v="2634" actId="1076"/>
          <ac:spMkLst>
            <pc:docMk/>
            <pc:sldMk cId="1804853701" sldId="1294"/>
            <ac:spMk id="12" creationId="{B8AA2E5D-291A-4533-8BE8-8CA63748F545}"/>
          </ac:spMkLst>
        </pc:spChg>
        <pc:picChg chg="add mod">
          <ac:chgData name="Jakub Hofman" userId="53285062-d52a-4c88-bcdc-d767b8cc0044" providerId="ADAL" clId="{EC411A44-D838-4CBB-ADCA-16539148A74B}" dt="2020-12-11T14:15:26.973" v="2622" actId="1076"/>
          <ac:picMkLst>
            <pc:docMk/>
            <pc:sldMk cId="1804853701" sldId="1294"/>
            <ac:picMk id="6" creationId="{9B96220A-EE03-41B7-A90F-DF47E252BB31}"/>
          </ac:picMkLst>
        </pc:picChg>
        <pc:picChg chg="add mod">
          <ac:chgData name="Jakub Hofman" userId="53285062-d52a-4c88-bcdc-d767b8cc0044" providerId="ADAL" clId="{EC411A44-D838-4CBB-ADCA-16539148A74B}" dt="2020-12-11T14:15:24.757" v="2621" actId="1076"/>
          <ac:picMkLst>
            <pc:docMk/>
            <pc:sldMk cId="1804853701" sldId="1294"/>
            <ac:picMk id="8" creationId="{D8DD1052-5F80-4713-8659-FC4A1A3F62FC}"/>
          </ac:picMkLst>
        </pc:picChg>
        <pc:picChg chg="add del mod modCrop">
          <ac:chgData name="Jakub Hofman" userId="53285062-d52a-4c88-bcdc-d767b8cc0044" providerId="ADAL" clId="{EC411A44-D838-4CBB-ADCA-16539148A74B}" dt="2020-12-11T14:15:58.789" v="2628" actId="478"/>
          <ac:picMkLst>
            <pc:docMk/>
            <pc:sldMk cId="1804853701" sldId="1294"/>
            <ac:picMk id="9" creationId="{7C0509AB-B906-48A0-882C-8F499F508C8A}"/>
          </ac:picMkLst>
        </pc:picChg>
        <pc:picChg chg="add mod">
          <ac:chgData name="Jakub Hofman" userId="53285062-d52a-4c88-bcdc-d767b8cc0044" providerId="ADAL" clId="{EC411A44-D838-4CBB-ADCA-16539148A74B}" dt="2020-12-11T14:16:23.173" v="2632" actId="1076"/>
          <ac:picMkLst>
            <pc:docMk/>
            <pc:sldMk cId="1804853701" sldId="1294"/>
            <ac:picMk id="11" creationId="{70402E61-F0E6-4A95-9755-B692D15E0C5B}"/>
          </ac:picMkLst>
        </pc:picChg>
      </pc:sldChg>
      <pc:sldChg chg="add del">
        <pc:chgData name="Jakub Hofman" userId="53285062-d52a-4c88-bcdc-d767b8cc0044" providerId="ADAL" clId="{EC411A44-D838-4CBB-ADCA-16539148A74B}" dt="2020-12-11T14:57:48.160" v="2781" actId="2696"/>
        <pc:sldMkLst>
          <pc:docMk/>
          <pc:sldMk cId="3059527505" sldId="1294"/>
        </pc:sldMkLst>
      </pc:sldChg>
      <pc:sldChg chg="modSp add mod ord">
        <pc:chgData name="Jakub Hofman" userId="53285062-d52a-4c88-bcdc-d767b8cc0044" providerId="ADAL" clId="{EC411A44-D838-4CBB-ADCA-16539148A74B}" dt="2020-12-11T16:40:34.878" v="4134"/>
        <pc:sldMkLst>
          <pc:docMk/>
          <pc:sldMk cId="3734895593" sldId="1294"/>
        </pc:sldMkLst>
        <pc:spChg chg="mod">
          <ac:chgData name="Jakub Hofman" userId="53285062-d52a-4c88-bcdc-d767b8cc0044" providerId="ADAL" clId="{EC411A44-D838-4CBB-ADCA-16539148A74B}" dt="2020-12-11T16:40:34.878" v="4134"/>
          <ac:spMkLst>
            <pc:docMk/>
            <pc:sldMk cId="3734895593" sldId="1294"/>
            <ac:spMk id="2" creationId="{3D8D6E4A-25D8-43C0-A860-0936BDB42D69}"/>
          </ac:spMkLst>
        </pc:spChg>
      </pc:sldChg>
      <pc:sldChg chg="addSp new del mod">
        <pc:chgData name="Jakub Hofman" userId="53285062-d52a-4c88-bcdc-d767b8cc0044" providerId="ADAL" clId="{EC411A44-D838-4CBB-ADCA-16539148A74B}" dt="2020-12-11T14:57:23.456" v="2779" actId="2696"/>
        <pc:sldMkLst>
          <pc:docMk/>
          <pc:sldMk cId="438071573" sldId="1295"/>
        </pc:sldMkLst>
        <pc:picChg chg="add">
          <ac:chgData name="Jakub Hofman" userId="53285062-d52a-4c88-bcdc-d767b8cc0044" providerId="ADAL" clId="{EC411A44-D838-4CBB-ADCA-16539148A74B}" dt="2020-12-11T14:17:22.642" v="2636" actId="22"/>
          <ac:picMkLst>
            <pc:docMk/>
            <pc:sldMk cId="438071573" sldId="1295"/>
            <ac:picMk id="6" creationId="{8A43025D-322A-449B-9CEA-25B0F70FA907}"/>
          </ac:picMkLst>
        </pc:picChg>
      </pc:sldChg>
      <pc:sldChg chg="add del">
        <pc:chgData name="Jakub Hofman" userId="53285062-d52a-4c88-bcdc-d767b8cc0044" providerId="ADAL" clId="{EC411A44-D838-4CBB-ADCA-16539148A74B}" dt="2020-12-11T14:57:48.160" v="2781" actId="2696"/>
        <pc:sldMkLst>
          <pc:docMk/>
          <pc:sldMk cId="2344835679" sldId="1295"/>
        </pc:sldMkLst>
      </pc:sldChg>
      <pc:sldChg chg="add ord">
        <pc:chgData name="Jakub Hofman" userId="53285062-d52a-4c88-bcdc-d767b8cc0044" providerId="ADAL" clId="{EC411A44-D838-4CBB-ADCA-16539148A74B}" dt="2020-12-11T16:40:06.841" v="4131"/>
        <pc:sldMkLst>
          <pc:docMk/>
          <pc:sldMk cId="3008955947" sldId="1295"/>
        </pc:sldMkLst>
      </pc:sldChg>
      <pc:sldChg chg="add del">
        <pc:chgData name="Jakub Hofman" userId="53285062-d52a-4c88-bcdc-d767b8cc0044" providerId="ADAL" clId="{EC411A44-D838-4CBB-ADCA-16539148A74B}" dt="2020-12-11T16:39:49.622" v="4128" actId="2696"/>
        <pc:sldMkLst>
          <pc:docMk/>
          <pc:sldMk cId="4177836293" sldId="1295"/>
        </pc:sldMkLst>
      </pc:sldChg>
      <pc:sldChg chg="addSp delSp modSp add mod">
        <pc:chgData name="Jakub Hofman" userId="53285062-d52a-4c88-bcdc-d767b8cc0044" providerId="ADAL" clId="{EC411A44-D838-4CBB-ADCA-16539148A74B}" dt="2020-12-11T21:18:13.684" v="5425" actId="1076"/>
        <pc:sldMkLst>
          <pc:docMk/>
          <pc:sldMk cId="446177832" sldId="1296"/>
        </pc:sldMkLst>
        <pc:spChg chg="mod">
          <ac:chgData name="Jakub Hofman" userId="53285062-d52a-4c88-bcdc-d767b8cc0044" providerId="ADAL" clId="{EC411A44-D838-4CBB-ADCA-16539148A74B}" dt="2020-12-11T15:36:47.034" v="3138" actId="14100"/>
          <ac:spMkLst>
            <pc:docMk/>
            <pc:sldMk cId="446177832" sldId="1296"/>
            <ac:spMk id="2" creationId="{7F77B2E4-9002-4EB0-AED7-EE5E6A689FAD}"/>
          </ac:spMkLst>
        </pc:spChg>
        <pc:spChg chg="add mod">
          <ac:chgData name="Jakub Hofman" userId="53285062-d52a-4c88-bcdc-d767b8cc0044" providerId="ADAL" clId="{EC411A44-D838-4CBB-ADCA-16539148A74B}" dt="2020-12-11T21:18:13.684" v="5425" actId="1076"/>
          <ac:spMkLst>
            <pc:docMk/>
            <pc:sldMk cId="446177832" sldId="1296"/>
            <ac:spMk id="3" creationId="{B42C88ED-4179-4852-B4D5-9360D1DE51EB}"/>
          </ac:spMkLst>
        </pc:spChg>
        <pc:spChg chg="del">
          <ac:chgData name="Jakub Hofman" userId="53285062-d52a-4c88-bcdc-d767b8cc0044" providerId="ADAL" clId="{EC411A44-D838-4CBB-ADCA-16539148A74B}" dt="2020-12-11T15:34:41.499" v="3118" actId="478"/>
          <ac:spMkLst>
            <pc:docMk/>
            <pc:sldMk cId="446177832" sldId="1296"/>
            <ac:spMk id="3" creationId="{C2618A67-1D2C-4822-8DD0-08B5D30E9E4C}"/>
          </ac:spMkLst>
        </pc:spChg>
        <pc:spChg chg="mod">
          <ac:chgData name="Jakub Hofman" userId="53285062-d52a-4c88-bcdc-d767b8cc0044" providerId="ADAL" clId="{EC411A44-D838-4CBB-ADCA-16539148A74B}" dt="2020-12-11T15:36:25.306" v="3134" actId="1076"/>
          <ac:spMkLst>
            <pc:docMk/>
            <pc:sldMk cId="446177832" sldId="1296"/>
            <ac:spMk id="12" creationId="{B983C3D2-A3D0-4E79-846E-B826561B48F2}"/>
          </ac:spMkLst>
        </pc:spChg>
        <pc:spChg chg="add mod">
          <ac:chgData name="Jakub Hofman" userId="53285062-d52a-4c88-bcdc-d767b8cc0044" providerId="ADAL" clId="{EC411A44-D838-4CBB-ADCA-16539148A74B}" dt="2020-12-11T16:21:35.894" v="3961" actId="1076"/>
          <ac:spMkLst>
            <pc:docMk/>
            <pc:sldMk cId="446177832" sldId="1296"/>
            <ac:spMk id="14" creationId="{B621AE34-8FA3-4820-9A49-620B96251AC5}"/>
          </ac:spMkLst>
        </pc:spChg>
        <pc:spChg chg="add mod">
          <ac:chgData name="Jakub Hofman" userId="53285062-d52a-4c88-bcdc-d767b8cc0044" providerId="ADAL" clId="{EC411A44-D838-4CBB-ADCA-16539148A74B}" dt="2020-12-11T16:21:44.357" v="3963" actId="1076"/>
          <ac:spMkLst>
            <pc:docMk/>
            <pc:sldMk cId="446177832" sldId="1296"/>
            <ac:spMk id="15" creationId="{09B3ACC6-C25A-4339-A6C8-821C8CF5CD9D}"/>
          </ac:spMkLst>
        </pc:spChg>
        <pc:spChg chg="add mod">
          <ac:chgData name="Jakub Hofman" userId="53285062-d52a-4c88-bcdc-d767b8cc0044" providerId="ADAL" clId="{EC411A44-D838-4CBB-ADCA-16539148A74B}" dt="2020-12-11T16:21:40.878" v="3962" actId="1076"/>
          <ac:spMkLst>
            <pc:docMk/>
            <pc:sldMk cId="446177832" sldId="1296"/>
            <ac:spMk id="16" creationId="{7F1B62C3-6FD3-44C4-89C7-7E4E28E12D2A}"/>
          </ac:spMkLst>
        </pc:spChg>
        <pc:picChg chg="mod">
          <ac:chgData name="Jakub Hofman" userId="53285062-d52a-4c88-bcdc-d767b8cc0044" providerId="ADAL" clId="{EC411A44-D838-4CBB-ADCA-16539148A74B}" dt="2020-12-11T15:36:21.578" v="3133" actId="1076"/>
          <ac:picMkLst>
            <pc:docMk/>
            <pc:sldMk cId="446177832" sldId="1296"/>
            <ac:picMk id="6" creationId="{20C2F6CD-79D6-40AB-BBF3-1F4703D45B09}"/>
          </ac:picMkLst>
        </pc:picChg>
        <pc:picChg chg="del mod">
          <ac:chgData name="Jakub Hofman" userId="53285062-d52a-4c88-bcdc-d767b8cc0044" providerId="ADAL" clId="{EC411A44-D838-4CBB-ADCA-16539148A74B}" dt="2020-12-11T15:34:44.243" v="3119" actId="478"/>
          <ac:picMkLst>
            <pc:docMk/>
            <pc:sldMk cId="446177832" sldId="1296"/>
            <ac:picMk id="8" creationId="{AB0F3FF8-4B22-436B-9D27-7FDB41AC65E2}"/>
          </ac:picMkLst>
        </pc:picChg>
        <pc:picChg chg="add mod">
          <ac:chgData name="Jakub Hofman" userId="53285062-d52a-4c88-bcdc-d767b8cc0044" providerId="ADAL" clId="{EC411A44-D838-4CBB-ADCA-16539148A74B}" dt="2020-12-11T15:36:35.610" v="3136" actId="1076"/>
          <ac:picMkLst>
            <pc:docMk/>
            <pc:sldMk cId="446177832" sldId="1296"/>
            <ac:picMk id="9" creationId="{6715AAA9-92B3-4348-91CB-A0806D29BF1E}"/>
          </ac:picMkLst>
        </pc:picChg>
        <pc:picChg chg="del mod">
          <ac:chgData name="Jakub Hofman" userId="53285062-d52a-4c88-bcdc-d767b8cc0044" providerId="ADAL" clId="{EC411A44-D838-4CBB-ADCA-16539148A74B}" dt="2020-12-11T15:34:44.243" v="3119" actId="478"/>
          <ac:picMkLst>
            <pc:docMk/>
            <pc:sldMk cId="446177832" sldId="1296"/>
            <ac:picMk id="10" creationId="{5AE3E1A9-8603-4987-BA80-7ACC92C8D017}"/>
          </ac:picMkLst>
        </pc:picChg>
        <pc:picChg chg="add mod">
          <ac:chgData name="Jakub Hofman" userId="53285062-d52a-4c88-bcdc-d767b8cc0044" providerId="ADAL" clId="{EC411A44-D838-4CBB-ADCA-16539148A74B}" dt="2020-12-11T16:21:28.702" v="3960" actId="1076"/>
          <ac:picMkLst>
            <pc:docMk/>
            <pc:sldMk cId="446177832" sldId="1296"/>
            <ac:picMk id="11" creationId="{897F56A6-378D-4426-B0DA-86D247FE3D84}"/>
          </ac:picMkLst>
        </pc:picChg>
        <pc:picChg chg="add mod">
          <ac:chgData name="Jakub Hofman" userId="53285062-d52a-4c88-bcdc-d767b8cc0044" providerId="ADAL" clId="{EC411A44-D838-4CBB-ADCA-16539148A74B}" dt="2020-12-11T16:21:24.654" v="3959" actId="1076"/>
          <ac:picMkLst>
            <pc:docMk/>
            <pc:sldMk cId="446177832" sldId="1296"/>
            <ac:picMk id="13" creationId="{2BF0AD60-EADA-450E-9ABF-8916AEC5B61F}"/>
          </ac:picMkLst>
        </pc:picChg>
      </pc:sldChg>
      <pc:sldChg chg="addSp modSp new del mod">
        <pc:chgData name="Jakub Hofman" userId="53285062-d52a-4c88-bcdc-d767b8cc0044" providerId="ADAL" clId="{EC411A44-D838-4CBB-ADCA-16539148A74B}" dt="2020-12-11T15:32:44.901" v="3096" actId="2696"/>
        <pc:sldMkLst>
          <pc:docMk/>
          <pc:sldMk cId="878123798" sldId="1296"/>
        </pc:sldMkLst>
        <pc:spChg chg="add mod">
          <ac:chgData name="Jakub Hofman" userId="53285062-d52a-4c88-bcdc-d767b8cc0044" providerId="ADAL" clId="{EC411A44-D838-4CBB-ADCA-16539148A74B}" dt="2020-12-11T14:37:47.709" v="2642" actId="255"/>
          <ac:spMkLst>
            <pc:docMk/>
            <pc:sldMk cId="878123798" sldId="1296"/>
            <ac:spMk id="12" creationId="{B983C3D2-A3D0-4E79-846E-B826561B48F2}"/>
          </ac:spMkLst>
        </pc:spChg>
        <pc:picChg chg="add">
          <ac:chgData name="Jakub Hofman" userId="53285062-d52a-4c88-bcdc-d767b8cc0044" providerId="ADAL" clId="{EC411A44-D838-4CBB-ADCA-16539148A74B}" dt="2020-12-11T14:33:15.039" v="2638" actId="22"/>
          <ac:picMkLst>
            <pc:docMk/>
            <pc:sldMk cId="878123798" sldId="1296"/>
            <ac:picMk id="6" creationId="{20C2F6CD-79D6-40AB-BBF3-1F4703D45B09}"/>
          </ac:picMkLst>
        </pc:picChg>
        <pc:picChg chg="add">
          <ac:chgData name="Jakub Hofman" userId="53285062-d52a-4c88-bcdc-d767b8cc0044" providerId="ADAL" clId="{EC411A44-D838-4CBB-ADCA-16539148A74B}" dt="2020-12-11T14:33:53.190" v="2639" actId="22"/>
          <ac:picMkLst>
            <pc:docMk/>
            <pc:sldMk cId="878123798" sldId="1296"/>
            <ac:picMk id="8" creationId="{AB0F3FF8-4B22-436B-9D27-7FDB41AC65E2}"/>
          </ac:picMkLst>
        </pc:picChg>
        <pc:picChg chg="add">
          <ac:chgData name="Jakub Hofman" userId="53285062-d52a-4c88-bcdc-d767b8cc0044" providerId="ADAL" clId="{EC411A44-D838-4CBB-ADCA-16539148A74B}" dt="2020-12-11T14:34:00.401" v="2640" actId="22"/>
          <ac:picMkLst>
            <pc:docMk/>
            <pc:sldMk cId="878123798" sldId="1296"/>
            <ac:picMk id="10" creationId="{5AE3E1A9-8603-4987-BA80-7ACC92C8D017}"/>
          </ac:picMkLst>
        </pc:picChg>
      </pc:sldChg>
      <pc:sldChg chg="add del">
        <pc:chgData name="Jakub Hofman" userId="53285062-d52a-4c88-bcdc-d767b8cc0044" providerId="ADAL" clId="{EC411A44-D838-4CBB-ADCA-16539148A74B}" dt="2020-12-11T15:33:42.502" v="3099" actId="2696"/>
        <pc:sldMkLst>
          <pc:docMk/>
          <pc:sldMk cId="3510281147" sldId="1296"/>
        </pc:sldMkLst>
      </pc:sldChg>
      <pc:sldChg chg="add del">
        <pc:chgData name="Jakub Hofman" userId="53285062-d52a-4c88-bcdc-d767b8cc0044" providerId="ADAL" clId="{EC411A44-D838-4CBB-ADCA-16539148A74B}" dt="2020-12-11T14:57:48.160" v="2781" actId="2696"/>
        <pc:sldMkLst>
          <pc:docMk/>
          <pc:sldMk cId="40182457" sldId="1297"/>
        </pc:sldMkLst>
      </pc:sldChg>
      <pc:sldChg chg="modSp add mod ord">
        <pc:chgData name="Jakub Hofman" userId="53285062-d52a-4c88-bcdc-d767b8cc0044" providerId="ADAL" clId="{EC411A44-D838-4CBB-ADCA-16539148A74B}" dt="2020-12-11T16:40:47.474" v="4137"/>
        <pc:sldMkLst>
          <pc:docMk/>
          <pc:sldMk cId="2842389721" sldId="1297"/>
        </pc:sldMkLst>
        <pc:spChg chg="mod">
          <ac:chgData name="Jakub Hofman" userId="53285062-d52a-4c88-bcdc-d767b8cc0044" providerId="ADAL" clId="{EC411A44-D838-4CBB-ADCA-16539148A74B}" dt="2020-12-11T16:40:44.694" v="4135"/>
          <ac:spMkLst>
            <pc:docMk/>
            <pc:sldMk cId="2842389721" sldId="1297"/>
            <ac:spMk id="2" creationId="{7CA21611-1610-4BEC-8489-AB51D57BF7D3}"/>
          </ac:spMkLst>
        </pc:spChg>
      </pc:sldChg>
      <pc:sldChg chg="addSp modSp new del mod">
        <pc:chgData name="Jakub Hofman" userId="53285062-d52a-4c88-bcdc-d767b8cc0044" providerId="ADAL" clId="{EC411A44-D838-4CBB-ADCA-16539148A74B}" dt="2020-12-11T14:57:23.456" v="2779" actId="2696"/>
        <pc:sldMkLst>
          <pc:docMk/>
          <pc:sldMk cId="3640727381" sldId="1297"/>
        </pc:sldMkLst>
        <pc:spChg chg="add mod">
          <ac:chgData name="Jakub Hofman" userId="53285062-d52a-4c88-bcdc-d767b8cc0044" providerId="ADAL" clId="{EC411A44-D838-4CBB-ADCA-16539148A74B}" dt="2020-12-11T14:44:29.110" v="2659" actId="1076"/>
          <ac:spMkLst>
            <pc:docMk/>
            <pc:sldMk cId="3640727381" sldId="1297"/>
            <ac:spMk id="9" creationId="{7C494A95-83F4-4303-90C5-D15D29325C61}"/>
          </ac:spMkLst>
        </pc:spChg>
        <pc:picChg chg="add mod modCrop">
          <ac:chgData name="Jakub Hofman" userId="53285062-d52a-4c88-bcdc-d767b8cc0044" providerId="ADAL" clId="{EC411A44-D838-4CBB-ADCA-16539148A74B}" dt="2020-12-11T14:44:05.679" v="2657" actId="1076"/>
          <ac:picMkLst>
            <pc:docMk/>
            <pc:sldMk cId="3640727381" sldId="1297"/>
            <ac:picMk id="6" creationId="{DEBA7F09-D399-402C-BA69-FF934F1CEFDF}"/>
          </ac:picMkLst>
        </pc:picChg>
        <pc:picChg chg="add mod modCrop">
          <ac:chgData name="Jakub Hofman" userId="53285062-d52a-4c88-bcdc-d767b8cc0044" providerId="ADAL" clId="{EC411A44-D838-4CBB-ADCA-16539148A74B}" dt="2020-12-11T14:43:59.327" v="2656" actId="14100"/>
          <ac:picMkLst>
            <pc:docMk/>
            <pc:sldMk cId="3640727381" sldId="1297"/>
            <ac:picMk id="8" creationId="{4AA334F5-4CD3-4B99-9A2E-E65A1E7BF45E}"/>
          </ac:picMkLst>
        </pc:picChg>
      </pc:sldChg>
      <pc:sldChg chg="modSp new mod">
        <pc:chgData name="Jakub Hofman" userId="53285062-d52a-4c88-bcdc-d767b8cc0044" providerId="ADAL" clId="{EC411A44-D838-4CBB-ADCA-16539148A74B}" dt="2020-12-11T15:04:12.505" v="2940" actId="20577"/>
        <pc:sldMkLst>
          <pc:docMk/>
          <pc:sldMk cId="2783466534" sldId="1298"/>
        </pc:sldMkLst>
        <pc:spChg chg="mod">
          <ac:chgData name="Jakub Hofman" userId="53285062-d52a-4c88-bcdc-d767b8cc0044" providerId="ADAL" clId="{EC411A44-D838-4CBB-ADCA-16539148A74B}" dt="2020-12-11T15:02:09.729" v="2840" actId="20577"/>
          <ac:spMkLst>
            <pc:docMk/>
            <pc:sldMk cId="2783466534" sldId="1298"/>
            <ac:spMk id="2" creationId="{B8F880A2-CF13-4B3B-9756-587AD8A1E182}"/>
          </ac:spMkLst>
        </pc:spChg>
        <pc:spChg chg="mod">
          <ac:chgData name="Jakub Hofman" userId="53285062-d52a-4c88-bcdc-d767b8cc0044" providerId="ADAL" clId="{EC411A44-D838-4CBB-ADCA-16539148A74B}" dt="2020-12-11T15:04:12.505" v="2940" actId="20577"/>
          <ac:spMkLst>
            <pc:docMk/>
            <pc:sldMk cId="2783466534" sldId="1298"/>
            <ac:spMk id="3" creationId="{CE7D649B-8DD0-428B-B660-C9544B2845E4}"/>
          </ac:spMkLst>
        </pc:spChg>
      </pc:sldChg>
      <pc:sldChg chg="addSp delSp modSp new mod modClrScheme chgLayout">
        <pc:chgData name="Jakub Hofman" userId="53285062-d52a-4c88-bcdc-d767b8cc0044" providerId="ADAL" clId="{EC411A44-D838-4CBB-ADCA-16539148A74B}" dt="2020-12-11T15:04:46.449" v="2944" actId="20577"/>
        <pc:sldMkLst>
          <pc:docMk/>
          <pc:sldMk cId="1499475079" sldId="1299"/>
        </pc:sldMkLst>
        <pc:spChg chg="mod ord">
          <ac:chgData name="Jakub Hofman" userId="53285062-d52a-4c88-bcdc-d767b8cc0044" providerId="ADAL" clId="{EC411A44-D838-4CBB-ADCA-16539148A74B}" dt="2020-12-11T15:04:46.449" v="2944" actId="20577"/>
          <ac:spMkLst>
            <pc:docMk/>
            <pc:sldMk cId="1499475079" sldId="1299"/>
            <ac:spMk id="2" creationId="{135FE837-C4E0-4C5A-A2F9-FE52FEFC9D47}"/>
          </ac:spMkLst>
        </pc:spChg>
        <pc:spChg chg="del mod ord">
          <ac:chgData name="Jakub Hofman" userId="53285062-d52a-4c88-bcdc-d767b8cc0044" providerId="ADAL" clId="{EC411A44-D838-4CBB-ADCA-16539148A74B}" dt="2020-12-11T15:04:44.889" v="2943" actId="700"/>
          <ac:spMkLst>
            <pc:docMk/>
            <pc:sldMk cId="1499475079" sldId="1299"/>
            <ac:spMk id="3" creationId="{DEC3B25B-FD34-4E7B-B3CD-831FE344EA61}"/>
          </ac:spMkLst>
        </pc:spChg>
        <pc:spChg chg="mod ord">
          <ac:chgData name="Jakub Hofman" userId="53285062-d52a-4c88-bcdc-d767b8cc0044" providerId="ADAL" clId="{EC411A44-D838-4CBB-ADCA-16539148A74B}" dt="2020-12-11T15:04:44.889" v="2943" actId="700"/>
          <ac:spMkLst>
            <pc:docMk/>
            <pc:sldMk cId="1499475079" sldId="1299"/>
            <ac:spMk id="4" creationId="{11DEE689-E3BE-43E9-AE2A-B72622755343}"/>
          </ac:spMkLst>
        </pc:spChg>
        <pc:spChg chg="add mod ord">
          <ac:chgData name="Jakub Hofman" userId="53285062-d52a-4c88-bcdc-d767b8cc0044" providerId="ADAL" clId="{EC411A44-D838-4CBB-ADCA-16539148A74B}" dt="2020-12-11T15:04:44.889" v="2943" actId="700"/>
          <ac:spMkLst>
            <pc:docMk/>
            <pc:sldMk cId="1499475079" sldId="1299"/>
            <ac:spMk id="5" creationId="{647A99E5-8F8A-4417-A277-C431A7537E26}"/>
          </ac:spMkLst>
        </pc:spChg>
      </pc:sldChg>
      <pc:sldChg chg="addSp delSp modSp new mod">
        <pc:chgData name="Jakub Hofman" userId="53285062-d52a-4c88-bcdc-d767b8cc0044" providerId="ADAL" clId="{EC411A44-D838-4CBB-ADCA-16539148A74B}" dt="2020-12-11T15:12:44.154" v="3007" actId="478"/>
        <pc:sldMkLst>
          <pc:docMk/>
          <pc:sldMk cId="3355281211" sldId="1300"/>
        </pc:sldMkLst>
        <pc:spChg chg="mod">
          <ac:chgData name="Jakub Hofman" userId="53285062-d52a-4c88-bcdc-d767b8cc0044" providerId="ADAL" clId="{EC411A44-D838-4CBB-ADCA-16539148A74B}" dt="2020-12-11T15:06:26.881" v="2964" actId="20577"/>
          <ac:spMkLst>
            <pc:docMk/>
            <pc:sldMk cId="3355281211" sldId="1300"/>
            <ac:spMk id="2" creationId="{2E725A88-DEBB-4599-A317-73610B225AE8}"/>
          </ac:spMkLst>
        </pc:spChg>
        <pc:spChg chg="del">
          <ac:chgData name="Jakub Hofman" userId="53285062-d52a-4c88-bcdc-d767b8cc0044" providerId="ADAL" clId="{EC411A44-D838-4CBB-ADCA-16539148A74B}" dt="2020-12-11T15:12:44.154" v="3007" actId="478"/>
          <ac:spMkLst>
            <pc:docMk/>
            <pc:sldMk cId="3355281211" sldId="1300"/>
            <ac:spMk id="3" creationId="{5CDB2292-5A3B-4122-9238-17BD75DD01EE}"/>
          </ac:spMkLst>
        </pc:spChg>
        <pc:spChg chg="add mod">
          <ac:chgData name="Jakub Hofman" userId="53285062-d52a-4c88-bcdc-d767b8cc0044" providerId="ADAL" clId="{EC411A44-D838-4CBB-ADCA-16539148A74B}" dt="2020-12-11T15:11:57.544" v="2998" actId="1076"/>
          <ac:spMkLst>
            <pc:docMk/>
            <pc:sldMk cId="3355281211" sldId="1300"/>
            <ac:spMk id="7" creationId="{0968D3E4-0BCD-44EF-8D72-D3DB0FA8FEA9}"/>
          </ac:spMkLst>
        </pc:spChg>
        <pc:spChg chg="add mod">
          <ac:chgData name="Jakub Hofman" userId="53285062-d52a-4c88-bcdc-d767b8cc0044" providerId="ADAL" clId="{EC411A44-D838-4CBB-ADCA-16539148A74B}" dt="2020-12-11T15:12:41.497" v="3006" actId="1076"/>
          <ac:spMkLst>
            <pc:docMk/>
            <pc:sldMk cId="3355281211" sldId="1300"/>
            <ac:spMk id="10" creationId="{23483D6C-6247-47CF-9B45-D5D2053BB1AF}"/>
          </ac:spMkLst>
        </pc:spChg>
        <pc:picChg chg="add del">
          <ac:chgData name="Jakub Hofman" userId="53285062-d52a-4c88-bcdc-d767b8cc0044" providerId="ADAL" clId="{EC411A44-D838-4CBB-ADCA-16539148A74B}" dt="2020-12-11T15:05:47.627" v="2954"/>
          <ac:picMkLst>
            <pc:docMk/>
            <pc:sldMk cId="3355281211" sldId="1300"/>
            <ac:picMk id="5" creationId="{FAD10627-3BFA-4A4A-82D0-47964D9259FF}"/>
          </ac:picMkLst>
        </pc:picChg>
        <pc:picChg chg="add mod modCrop">
          <ac:chgData name="Jakub Hofman" userId="53285062-d52a-4c88-bcdc-d767b8cc0044" providerId="ADAL" clId="{EC411A44-D838-4CBB-ADCA-16539148A74B}" dt="2020-12-11T15:11:57.544" v="2998" actId="1076"/>
          <ac:picMkLst>
            <pc:docMk/>
            <pc:sldMk cId="3355281211" sldId="1300"/>
            <ac:picMk id="6" creationId="{478C8BE4-E463-4B6A-B2D1-D235F61BAA0C}"/>
          </ac:picMkLst>
        </pc:picChg>
        <pc:picChg chg="add mod">
          <ac:chgData name="Jakub Hofman" userId="53285062-d52a-4c88-bcdc-d767b8cc0044" providerId="ADAL" clId="{EC411A44-D838-4CBB-ADCA-16539148A74B}" dt="2020-12-11T15:12:04" v="3000" actId="14100"/>
          <ac:picMkLst>
            <pc:docMk/>
            <pc:sldMk cId="3355281211" sldId="1300"/>
            <ac:picMk id="8" creationId="{4001A010-F5E4-44A0-942C-0738228C2444}"/>
          </ac:picMkLst>
        </pc:picChg>
      </pc:sldChg>
      <pc:sldChg chg="addSp modSp new mod ord">
        <pc:chgData name="Jakub Hofman" userId="53285062-d52a-4c88-bcdc-d767b8cc0044" providerId="ADAL" clId="{EC411A44-D838-4CBB-ADCA-16539148A74B}" dt="2020-12-11T16:40:10.953" v="4133"/>
        <pc:sldMkLst>
          <pc:docMk/>
          <pc:sldMk cId="2619319650" sldId="1301"/>
        </pc:sldMkLst>
        <pc:spChg chg="mod">
          <ac:chgData name="Jakub Hofman" userId="53285062-d52a-4c88-bcdc-d767b8cc0044" providerId="ADAL" clId="{EC411A44-D838-4CBB-ADCA-16539148A74B}" dt="2020-12-11T15:26:09.298" v="3088" actId="20577"/>
          <ac:spMkLst>
            <pc:docMk/>
            <pc:sldMk cId="2619319650" sldId="1301"/>
            <ac:spMk id="2" creationId="{B4D5E77B-0056-4726-BFED-33E76BC0C8D4}"/>
          </ac:spMkLst>
        </pc:spChg>
        <pc:spChg chg="mod">
          <ac:chgData name="Jakub Hofman" userId="53285062-d52a-4c88-bcdc-d767b8cc0044" providerId="ADAL" clId="{EC411A44-D838-4CBB-ADCA-16539148A74B}" dt="2020-12-11T15:55:39.229" v="3647" actId="20577"/>
          <ac:spMkLst>
            <pc:docMk/>
            <pc:sldMk cId="2619319650" sldId="1301"/>
            <ac:spMk id="3" creationId="{7B26FC3A-C069-4AA4-9D91-0A7ABE131D00}"/>
          </ac:spMkLst>
        </pc:spChg>
        <pc:spChg chg="add mod">
          <ac:chgData name="Jakub Hofman" userId="53285062-d52a-4c88-bcdc-d767b8cc0044" providerId="ADAL" clId="{EC411A44-D838-4CBB-ADCA-16539148A74B}" dt="2020-12-11T15:55:51.460" v="3649" actId="1076"/>
          <ac:spMkLst>
            <pc:docMk/>
            <pc:sldMk cId="2619319650" sldId="1301"/>
            <ac:spMk id="8" creationId="{A90B4E83-27F2-48FA-91C9-51439ED18FC8}"/>
          </ac:spMkLst>
        </pc:spChg>
        <pc:spChg chg="add mod">
          <ac:chgData name="Jakub Hofman" userId="53285062-d52a-4c88-bcdc-d767b8cc0044" providerId="ADAL" clId="{EC411A44-D838-4CBB-ADCA-16539148A74B}" dt="2020-12-11T15:56:20.927" v="3652" actId="207"/>
          <ac:spMkLst>
            <pc:docMk/>
            <pc:sldMk cId="2619319650" sldId="1301"/>
            <ac:spMk id="9" creationId="{5D66CECD-80F4-4A66-B747-B2680C8C20F3}"/>
          </ac:spMkLst>
        </pc:spChg>
        <pc:picChg chg="add mod">
          <ac:chgData name="Jakub Hofman" userId="53285062-d52a-4c88-bcdc-d767b8cc0044" providerId="ADAL" clId="{EC411A44-D838-4CBB-ADCA-16539148A74B}" dt="2020-12-11T15:37:22.946" v="3143" actId="14100"/>
          <ac:picMkLst>
            <pc:docMk/>
            <pc:sldMk cId="2619319650" sldId="1301"/>
            <ac:picMk id="6" creationId="{EFD98D9C-90D5-418F-B8E2-184C688C48AD}"/>
          </ac:picMkLst>
        </pc:picChg>
      </pc:sldChg>
      <pc:sldChg chg="new del">
        <pc:chgData name="Jakub Hofman" userId="53285062-d52a-4c88-bcdc-d767b8cc0044" providerId="ADAL" clId="{EC411A44-D838-4CBB-ADCA-16539148A74B}" dt="2020-12-11T15:36:49.269" v="3139" actId="47"/>
        <pc:sldMkLst>
          <pc:docMk/>
          <pc:sldMk cId="856605178" sldId="1302"/>
        </pc:sldMkLst>
      </pc:sldChg>
      <pc:sldChg chg="addSp modSp add del mod">
        <pc:chgData name="Jakub Hofman" userId="53285062-d52a-4c88-bcdc-d767b8cc0044" providerId="ADAL" clId="{EC411A44-D838-4CBB-ADCA-16539148A74B}" dt="2020-12-11T16:13:17.060" v="3836" actId="47"/>
        <pc:sldMkLst>
          <pc:docMk/>
          <pc:sldMk cId="1399362199" sldId="1302"/>
        </pc:sldMkLst>
        <pc:spChg chg="mod">
          <ac:chgData name="Jakub Hofman" userId="53285062-d52a-4c88-bcdc-d767b8cc0044" providerId="ADAL" clId="{EC411A44-D838-4CBB-ADCA-16539148A74B}" dt="2020-12-11T16:12:51.970" v="3833" actId="21"/>
          <ac:spMkLst>
            <pc:docMk/>
            <pc:sldMk cId="1399362199" sldId="1302"/>
            <ac:spMk id="3" creationId="{14D558CA-B72D-4400-9D89-4254507124E1}"/>
          </ac:spMkLst>
        </pc:spChg>
        <pc:picChg chg="add mod">
          <ac:chgData name="Jakub Hofman" userId="53285062-d52a-4c88-bcdc-d767b8cc0044" providerId="ADAL" clId="{EC411A44-D838-4CBB-ADCA-16539148A74B}" dt="2020-12-11T16:01:02.273" v="3795"/>
          <ac:picMkLst>
            <pc:docMk/>
            <pc:sldMk cId="1399362199" sldId="1302"/>
            <ac:picMk id="7" creationId="{979EC267-67BA-44F3-8309-ED321E899A3F}"/>
          </ac:picMkLst>
        </pc:picChg>
      </pc:sldChg>
      <pc:sldChg chg="addSp delSp modSp add mod">
        <pc:chgData name="Jakub Hofman" userId="53285062-d52a-4c88-bcdc-d767b8cc0044" providerId="ADAL" clId="{EC411A44-D838-4CBB-ADCA-16539148A74B}" dt="2020-12-11T16:12:02.093" v="3818" actId="1076"/>
        <pc:sldMkLst>
          <pc:docMk/>
          <pc:sldMk cId="3886346671" sldId="1303"/>
        </pc:sldMkLst>
        <pc:spChg chg="mod">
          <ac:chgData name="Jakub Hofman" userId="53285062-d52a-4c88-bcdc-d767b8cc0044" providerId="ADAL" clId="{EC411A44-D838-4CBB-ADCA-16539148A74B}" dt="2020-12-11T16:02:11.267" v="3799"/>
          <ac:spMkLst>
            <pc:docMk/>
            <pc:sldMk cId="3886346671" sldId="1303"/>
            <ac:spMk id="2" creationId="{DCE88A16-1A88-4F83-8151-4D4BE016A6A3}"/>
          </ac:spMkLst>
        </pc:spChg>
        <pc:spChg chg="del">
          <ac:chgData name="Jakub Hofman" userId="53285062-d52a-4c88-bcdc-d767b8cc0044" providerId="ADAL" clId="{EC411A44-D838-4CBB-ADCA-16539148A74B}" dt="2020-12-11T16:02:01.912" v="3797" actId="478"/>
          <ac:spMkLst>
            <pc:docMk/>
            <pc:sldMk cId="3886346671" sldId="1303"/>
            <ac:spMk id="3" creationId="{14D558CA-B72D-4400-9D89-4254507124E1}"/>
          </ac:spMkLst>
        </pc:spChg>
        <pc:spChg chg="del mod">
          <ac:chgData name="Jakub Hofman" userId="53285062-d52a-4c88-bcdc-d767b8cc0044" providerId="ADAL" clId="{EC411A44-D838-4CBB-ADCA-16539148A74B}" dt="2020-12-11T16:09:45.862" v="3808" actId="478"/>
          <ac:spMkLst>
            <pc:docMk/>
            <pc:sldMk cId="3886346671" sldId="1303"/>
            <ac:spMk id="6" creationId="{D2757F08-0E07-4FBE-A7FC-C32ACBAB796D}"/>
          </ac:spMkLst>
        </pc:spChg>
        <pc:spChg chg="add del mod">
          <ac:chgData name="Jakub Hofman" userId="53285062-d52a-4c88-bcdc-d767b8cc0044" providerId="ADAL" clId="{EC411A44-D838-4CBB-ADCA-16539148A74B}" dt="2020-12-11T16:02:05.157" v="3798" actId="478"/>
          <ac:spMkLst>
            <pc:docMk/>
            <pc:sldMk cId="3886346671" sldId="1303"/>
            <ac:spMk id="8" creationId="{163DE9F9-15F7-463C-BD88-419C43AE7751}"/>
          </ac:spMkLst>
        </pc:spChg>
        <pc:spChg chg="add mod">
          <ac:chgData name="Jakub Hofman" userId="53285062-d52a-4c88-bcdc-d767b8cc0044" providerId="ADAL" clId="{EC411A44-D838-4CBB-ADCA-16539148A74B}" dt="2020-12-11T16:12:02.093" v="3818" actId="1076"/>
          <ac:spMkLst>
            <pc:docMk/>
            <pc:sldMk cId="3886346671" sldId="1303"/>
            <ac:spMk id="12" creationId="{4D152325-93E4-42C1-AA06-C3359B538741}"/>
          </ac:spMkLst>
        </pc:spChg>
        <pc:picChg chg="del mod">
          <ac:chgData name="Jakub Hofman" userId="53285062-d52a-4c88-bcdc-d767b8cc0044" providerId="ADAL" clId="{EC411A44-D838-4CBB-ADCA-16539148A74B}" dt="2020-12-11T16:09:45.862" v="3808" actId="478"/>
          <ac:picMkLst>
            <pc:docMk/>
            <pc:sldMk cId="3886346671" sldId="1303"/>
            <ac:picMk id="7" creationId="{979EC267-67BA-44F3-8309-ED321E899A3F}"/>
          </ac:picMkLst>
        </pc:picChg>
        <pc:picChg chg="add mod">
          <ac:chgData name="Jakub Hofman" userId="53285062-d52a-4c88-bcdc-d767b8cc0044" providerId="ADAL" clId="{EC411A44-D838-4CBB-ADCA-16539148A74B}" dt="2020-12-11T16:10:04.997" v="3811" actId="1076"/>
          <ac:picMkLst>
            <pc:docMk/>
            <pc:sldMk cId="3886346671" sldId="1303"/>
            <ac:picMk id="10" creationId="{FFF3D9C5-D9FE-4387-AB04-624B9FBF1410}"/>
          </ac:picMkLst>
        </pc:picChg>
      </pc:sldChg>
      <pc:sldChg chg="delSp add del mod">
        <pc:chgData name="Jakub Hofman" userId="53285062-d52a-4c88-bcdc-d767b8cc0044" providerId="ADAL" clId="{EC411A44-D838-4CBB-ADCA-16539148A74B}" dt="2020-12-11T15:37:00.992" v="3140" actId="47"/>
        <pc:sldMkLst>
          <pc:docMk/>
          <pc:sldMk cId="4081743730" sldId="1303"/>
        </pc:sldMkLst>
        <pc:spChg chg="del">
          <ac:chgData name="Jakub Hofman" userId="53285062-d52a-4c88-bcdc-d767b8cc0044" providerId="ADAL" clId="{EC411A44-D838-4CBB-ADCA-16539148A74B}" dt="2020-12-11T15:34:36.219" v="3117" actId="478"/>
          <ac:spMkLst>
            <pc:docMk/>
            <pc:sldMk cId="4081743730" sldId="1303"/>
            <ac:spMk id="3" creationId="{C2618A67-1D2C-4822-8DD0-08B5D30E9E4C}"/>
          </ac:spMkLst>
        </pc:spChg>
        <pc:picChg chg="del">
          <ac:chgData name="Jakub Hofman" userId="53285062-d52a-4c88-bcdc-d767b8cc0044" providerId="ADAL" clId="{EC411A44-D838-4CBB-ADCA-16539148A74B}" dt="2020-12-11T15:35:48.320" v="3126" actId="21"/>
          <ac:picMkLst>
            <pc:docMk/>
            <pc:sldMk cId="4081743730" sldId="1303"/>
            <ac:picMk id="8" creationId="{AB0F3FF8-4B22-436B-9D27-7FDB41AC65E2}"/>
          </ac:picMkLst>
        </pc:picChg>
        <pc:picChg chg="del">
          <ac:chgData name="Jakub Hofman" userId="53285062-d52a-4c88-bcdc-d767b8cc0044" providerId="ADAL" clId="{EC411A44-D838-4CBB-ADCA-16539148A74B}" dt="2020-12-11T15:35:48.320" v="3126" actId="21"/>
          <ac:picMkLst>
            <pc:docMk/>
            <pc:sldMk cId="4081743730" sldId="1303"/>
            <ac:picMk id="10" creationId="{5AE3E1A9-8603-4987-BA80-7ACC92C8D017}"/>
          </ac:picMkLst>
        </pc:picChg>
      </pc:sldChg>
      <pc:sldChg chg="addSp delSp modSp new mod">
        <pc:chgData name="Jakub Hofman" userId="53285062-d52a-4c88-bcdc-d767b8cc0044" providerId="ADAL" clId="{EC411A44-D838-4CBB-ADCA-16539148A74B}" dt="2020-12-11T21:54:28.285" v="5682" actId="1076"/>
        <pc:sldMkLst>
          <pc:docMk/>
          <pc:sldMk cId="2143223959" sldId="1304"/>
        </pc:sldMkLst>
        <pc:spChg chg="mod">
          <ac:chgData name="Jakub Hofman" userId="53285062-d52a-4c88-bcdc-d767b8cc0044" providerId="ADAL" clId="{EC411A44-D838-4CBB-ADCA-16539148A74B}" dt="2020-12-11T16:12:20.468" v="3824"/>
          <ac:spMkLst>
            <pc:docMk/>
            <pc:sldMk cId="2143223959" sldId="1304"/>
            <ac:spMk id="2" creationId="{5CA4E9F0-F879-48F9-953C-E5906B933C1C}"/>
          </ac:spMkLst>
        </pc:spChg>
        <pc:spChg chg="del">
          <ac:chgData name="Jakub Hofman" userId="53285062-d52a-4c88-bcdc-d767b8cc0044" providerId="ADAL" clId="{EC411A44-D838-4CBB-ADCA-16539148A74B}" dt="2020-12-11T16:09:04.902" v="3806" actId="931"/>
          <ac:spMkLst>
            <pc:docMk/>
            <pc:sldMk cId="2143223959" sldId="1304"/>
            <ac:spMk id="3" creationId="{9BAB4FAA-F03C-4C26-B72F-63A3F5D7D1C3}"/>
          </ac:spMkLst>
        </pc:spChg>
        <pc:spChg chg="add mod">
          <ac:chgData name="Jakub Hofman" userId="53285062-d52a-4c88-bcdc-d767b8cc0044" providerId="ADAL" clId="{EC411A44-D838-4CBB-ADCA-16539148A74B}" dt="2020-12-11T21:18:55.803" v="5427" actId="1076"/>
          <ac:spMkLst>
            <pc:docMk/>
            <pc:sldMk cId="2143223959" sldId="1304"/>
            <ac:spMk id="7" creationId="{32857E43-0477-434D-8865-1BD5B822D4EE}"/>
          </ac:spMkLst>
        </pc:spChg>
        <pc:spChg chg="add mod">
          <ac:chgData name="Jakub Hofman" userId="53285062-d52a-4c88-bcdc-d767b8cc0044" providerId="ADAL" clId="{EC411A44-D838-4CBB-ADCA-16539148A74B}" dt="2020-12-11T21:20:02.403" v="5440" actId="1076"/>
          <ac:spMkLst>
            <pc:docMk/>
            <pc:sldMk cId="2143223959" sldId="1304"/>
            <ac:spMk id="8" creationId="{E95FC4DF-E87C-4840-ADD4-4BFBAEB5BF61}"/>
          </ac:spMkLst>
        </pc:spChg>
        <pc:spChg chg="add mod">
          <ac:chgData name="Jakub Hofman" userId="53285062-d52a-4c88-bcdc-d767b8cc0044" providerId="ADAL" clId="{EC411A44-D838-4CBB-ADCA-16539148A74B}" dt="2020-12-11T21:53:27.246" v="5662" actId="1076"/>
          <ac:spMkLst>
            <pc:docMk/>
            <pc:sldMk cId="2143223959" sldId="1304"/>
            <ac:spMk id="14" creationId="{D25796C7-FA38-4CC4-A5AC-F6F20910A82B}"/>
          </ac:spMkLst>
        </pc:spChg>
        <pc:spChg chg="add mod">
          <ac:chgData name="Jakub Hofman" userId="53285062-d52a-4c88-bcdc-d767b8cc0044" providerId="ADAL" clId="{EC411A44-D838-4CBB-ADCA-16539148A74B}" dt="2020-12-11T21:54:28.285" v="5682" actId="1076"/>
          <ac:spMkLst>
            <pc:docMk/>
            <pc:sldMk cId="2143223959" sldId="1304"/>
            <ac:spMk id="18" creationId="{8F09C849-EAF8-49E1-A502-53972FBA8FC3}"/>
          </ac:spMkLst>
        </pc:spChg>
        <pc:picChg chg="add del mod">
          <ac:chgData name="Jakub Hofman" userId="53285062-d52a-4c88-bcdc-d767b8cc0044" providerId="ADAL" clId="{EC411A44-D838-4CBB-ADCA-16539148A74B}" dt="2020-12-11T21:20:05.067" v="5441" actId="478"/>
          <ac:picMkLst>
            <pc:docMk/>
            <pc:sldMk cId="2143223959" sldId="1304"/>
            <ac:picMk id="5" creationId="{4D6E97AF-E8F1-4333-A120-CE1BADE213C5}"/>
          </ac:picMkLst>
        </pc:picChg>
        <pc:picChg chg="add mod">
          <ac:chgData name="Jakub Hofman" userId="53285062-d52a-4c88-bcdc-d767b8cc0044" providerId="ADAL" clId="{EC411A44-D838-4CBB-ADCA-16539148A74B}" dt="2020-12-11T21:18:59.267" v="5428" actId="14100"/>
          <ac:picMkLst>
            <pc:docMk/>
            <pc:sldMk cId="2143223959" sldId="1304"/>
            <ac:picMk id="6" creationId="{74777822-1C63-4A0B-8A43-AFF737767407}"/>
          </ac:picMkLst>
        </pc:picChg>
        <pc:picChg chg="add mod">
          <ac:chgData name="Jakub Hofman" userId="53285062-d52a-4c88-bcdc-d767b8cc0044" providerId="ADAL" clId="{EC411A44-D838-4CBB-ADCA-16539148A74B}" dt="2020-12-11T21:20:30.555" v="5446" actId="1076"/>
          <ac:picMkLst>
            <pc:docMk/>
            <pc:sldMk cId="2143223959" sldId="1304"/>
            <ac:picMk id="10" creationId="{9718E8F1-33BB-4483-B939-4E38148F3708}"/>
          </ac:picMkLst>
        </pc:picChg>
        <pc:picChg chg="add mod">
          <ac:chgData name="Jakub Hofman" userId="53285062-d52a-4c88-bcdc-d767b8cc0044" providerId="ADAL" clId="{EC411A44-D838-4CBB-ADCA-16539148A74B}" dt="2020-12-11T21:53:27.246" v="5662" actId="1076"/>
          <ac:picMkLst>
            <pc:docMk/>
            <pc:sldMk cId="2143223959" sldId="1304"/>
            <ac:picMk id="12" creationId="{41459720-DDB3-4EAF-8886-877B352310E9}"/>
          </ac:picMkLst>
        </pc:picChg>
        <pc:picChg chg="add mod">
          <ac:chgData name="Jakub Hofman" userId="53285062-d52a-4c88-bcdc-d767b8cc0044" providerId="ADAL" clId="{EC411A44-D838-4CBB-ADCA-16539148A74B}" dt="2020-12-11T21:53:44.798" v="5667" actId="1076"/>
          <ac:picMkLst>
            <pc:docMk/>
            <pc:sldMk cId="2143223959" sldId="1304"/>
            <ac:picMk id="16" creationId="{05E48D9B-493E-426A-AD40-8AA4FC2A3B61}"/>
          </ac:picMkLst>
        </pc:picChg>
      </pc:sldChg>
      <pc:sldChg chg="modSp add mod">
        <pc:chgData name="Jakub Hofman" userId="53285062-d52a-4c88-bcdc-d767b8cc0044" providerId="ADAL" clId="{EC411A44-D838-4CBB-ADCA-16539148A74B}" dt="2020-12-11T16:42:54.593" v="4174" actId="20577"/>
        <pc:sldMkLst>
          <pc:docMk/>
          <pc:sldMk cId="3302620640" sldId="1305"/>
        </pc:sldMkLst>
        <pc:spChg chg="mod">
          <ac:chgData name="Jakub Hofman" userId="53285062-d52a-4c88-bcdc-d767b8cc0044" providerId="ADAL" clId="{EC411A44-D838-4CBB-ADCA-16539148A74B}" dt="2020-12-11T16:42:54.593" v="4174" actId="20577"/>
          <ac:spMkLst>
            <pc:docMk/>
            <pc:sldMk cId="3302620640" sldId="1305"/>
            <ac:spMk id="5" creationId="{57C50223-D5E4-4E0B-9561-4336AB1CEAC5}"/>
          </ac:spMkLst>
        </pc:spChg>
      </pc:sldChg>
      <pc:sldChg chg="modSp new mod">
        <pc:chgData name="Jakub Hofman" userId="53285062-d52a-4c88-bcdc-d767b8cc0044" providerId="ADAL" clId="{EC411A44-D838-4CBB-ADCA-16539148A74B}" dt="2020-12-11T16:44:59.120" v="4243" actId="5793"/>
        <pc:sldMkLst>
          <pc:docMk/>
          <pc:sldMk cId="928883588" sldId="1306"/>
        </pc:sldMkLst>
        <pc:spChg chg="mod">
          <ac:chgData name="Jakub Hofman" userId="53285062-d52a-4c88-bcdc-d767b8cc0044" providerId="ADAL" clId="{EC411A44-D838-4CBB-ADCA-16539148A74B}" dt="2020-12-11T16:43:17.473" v="4206" actId="6549"/>
          <ac:spMkLst>
            <pc:docMk/>
            <pc:sldMk cId="928883588" sldId="1306"/>
            <ac:spMk id="2" creationId="{AC22E061-5021-456D-916E-ACF9D8326A40}"/>
          </ac:spMkLst>
        </pc:spChg>
        <pc:spChg chg="mod">
          <ac:chgData name="Jakub Hofman" userId="53285062-d52a-4c88-bcdc-d767b8cc0044" providerId="ADAL" clId="{EC411A44-D838-4CBB-ADCA-16539148A74B}" dt="2020-12-11T16:44:59.120" v="4243" actId="5793"/>
          <ac:spMkLst>
            <pc:docMk/>
            <pc:sldMk cId="928883588" sldId="1306"/>
            <ac:spMk id="3" creationId="{22A93E56-40F1-4AFF-B4C9-C9D05F2193BF}"/>
          </ac:spMkLst>
        </pc:spChg>
      </pc:sldChg>
      <pc:sldChg chg="modSp add del mod">
        <pc:chgData name="Jakub Hofman" userId="53285062-d52a-4c88-bcdc-d767b8cc0044" providerId="ADAL" clId="{EC411A44-D838-4CBB-ADCA-16539148A74B}" dt="2020-12-16T16:30:53.199" v="5866" actId="2696"/>
        <pc:sldMkLst>
          <pc:docMk/>
          <pc:sldMk cId="2575773573" sldId="1307"/>
        </pc:sldMkLst>
        <pc:spChg chg="mod">
          <ac:chgData name="Jakub Hofman" userId="53285062-d52a-4c88-bcdc-d767b8cc0044" providerId="ADAL" clId="{EC411A44-D838-4CBB-ADCA-16539148A74B}" dt="2020-12-11T23:09:28.300" v="5788" actId="20577"/>
          <ac:spMkLst>
            <pc:docMk/>
            <pc:sldMk cId="2575773573" sldId="1307"/>
            <ac:spMk id="3" creationId="{8BD5B543-B3BF-4F8B-9F22-E237E218D54E}"/>
          </ac:spMkLst>
        </pc:spChg>
      </pc:sldChg>
      <pc:sldChg chg="modSp add del mod">
        <pc:chgData name="Jakub Hofman" userId="53285062-d52a-4c88-bcdc-d767b8cc0044" providerId="ADAL" clId="{EC411A44-D838-4CBB-ADCA-16539148A74B}" dt="2020-12-11T22:10:59.173" v="5689" actId="2696"/>
        <pc:sldMkLst>
          <pc:docMk/>
          <pc:sldMk cId="3617637318" sldId="1307"/>
        </pc:sldMkLst>
        <pc:spChg chg="mod">
          <ac:chgData name="Jakub Hofman" userId="53285062-d52a-4c88-bcdc-d767b8cc0044" providerId="ADAL" clId="{EC411A44-D838-4CBB-ADCA-16539148A74B}" dt="2020-12-11T22:10:52.015" v="5688" actId="20577"/>
          <ac:spMkLst>
            <pc:docMk/>
            <pc:sldMk cId="3617637318" sldId="1307"/>
            <ac:spMk id="3" creationId="{8BD5B543-B3BF-4F8B-9F22-E237E218D54E}"/>
          </ac:spMkLst>
        </pc:spChg>
      </pc:sldChg>
      <pc:sldChg chg="add del">
        <pc:chgData name="Jakub Hofman" userId="53285062-d52a-4c88-bcdc-d767b8cc0044" providerId="ADAL" clId="{EC411A44-D838-4CBB-ADCA-16539148A74B}" dt="2020-12-11T19:14:49.012" v="5197" actId="47"/>
        <pc:sldMkLst>
          <pc:docMk/>
          <pc:sldMk cId="2069520524" sldId="1308"/>
        </pc:sldMkLst>
      </pc:sldChg>
      <pc:sldChg chg="delSp modSp add mod">
        <pc:chgData name="Jakub Hofman" userId="53285062-d52a-4c88-bcdc-d767b8cc0044" providerId="ADAL" clId="{EC411A44-D838-4CBB-ADCA-16539148A74B}" dt="2020-12-11T18:23:41.803" v="4719"/>
        <pc:sldMkLst>
          <pc:docMk/>
          <pc:sldMk cId="2733353004" sldId="1309"/>
        </pc:sldMkLst>
        <pc:spChg chg="mod">
          <ac:chgData name="Jakub Hofman" userId="53285062-d52a-4c88-bcdc-d767b8cc0044" providerId="ADAL" clId="{EC411A44-D838-4CBB-ADCA-16539148A74B}" dt="2020-12-11T18:23:28.551" v="4711" actId="6549"/>
          <ac:spMkLst>
            <pc:docMk/>
            <pc:sldMk cId="2733353004" sldId="1309"/>
            <ac:spMk id="2" creationId="{409732EA-6768-41CC-9C8E-1BFD5B0F56C7}"/>
          </ac:spMkLst>
        </pc:spChg>
        <pc:spChg chg="mod">
          <ac:chgData name="Jakub Hofman" userId="53285062-d52a-4c88-bcdc-d767b8cc0044" providerId="ADAL" clId="{EC411A44-D838-4CBB-ADCA-16539148A74B}" dt="2020-12-11T18:23:33.840" v="4715" actId="6549"/>
          <ac:spMkLst>
            <pc:docMk/>
            <pc:sldMk cId="2733353004" sldId="1309"/>
            <ac:spMk id="3" creationId="{10428F92-E31D-4603-8DA7-E46F07BD078F}"/>
          </ac:spMkLst>
        </pc:spChg>
        <pc:spChg chg="del mod">
          <ac:chgData name="Jakub Hofman" userId="53285062-d52a-4c88-bcdc-d767b8cc0044" providerId="ADAL" clId="{EC411A44-D838-4CBB-ADCA-16539148A74B}" dt="2020-12-11T18:23:41.803" v="4719"/>
          <ac:spMkLst>
            <pc:docMk/>
            <pc:sldMk cId="2733353004" sldId="1309"/>
            <ac:spMk id="6" creationId="{571D759B-1041-4D02-A5CC-F522AC3380F0}"/>
          </ac:spMkLst>
        </pc:spChg>
        <pc:spChg chg="del">
          <ac:chgData name="Jakub Hofman" userId="53285062-d52a-4c88-bcdc-d767b8cc0044" providerId="ADAL" clId="{EC411A44-D838-4CBB-ADCA-16539148A74B}" dt="2020-12-11T18:21:52.831" v="4690" actId="478"/>
          <ac:spMkLst>
            <pc:docMk/>
            <pc:sldMk cId="2733353004" sldId="1309"/>
            <ac:spMk id="8" creationId="{627CA8CC-4463-49DD-87A7-3901C78B7A7B}"/>
          </ac:spMkLst>
        </pc:spChg>
        <pc:picChg chg="mod">
          <ac:chgData name="Jakub Hofman" userId="53285062-d52a-4c88-bcdc-d767b8cc0044" providerId="ADAL" clId="{EC411A44-D838-4CBB-ADCA-16539148A74B}" dt="2020-12-11T18:23:40.854" v="4717" actId="1076"/>
          <ac:picMkLst>
            <pc:docMk/>
            <pc:sldMk cId="2733353004" sldId="1309"/>
            <ac:picMk id="10" creationId="{958C9601-453E-4B3F-862A-6F6157604BB7}"/>
          </ac:picMkLst>
        </pc:picChg>
      </pc:sldChg>
      <pc:sldChg chg="addSp modSp new mod">
        <pc:chgData name="Jakub Hofman" userId="53285062-d52a-4c88-bcdc-d767b8cc0044" providerId="ADAL" clId="{EC411A44-D838-4CBB-ADCA-16539148A74B}" dt="2020-12-11T18:36:12.031" v="4840" actId="1076"/>
        <pc:sldMkLst>
          <pc:docMk/>
          <pc:sldMk cId="1997527474" sldId="1310"/>
        </pc:sldMkLst>
        <pc:spChg chg="mod">
          <ac:chgData name="Jakub Hofman" userId="53285062-d52a-4c88-bcdc-d767b8cc0044" providerId="ADAL" clId="{EC411A44-D838-4CBB-ADCA-16539148A74B}" dt="2020-12-11T18:34:27.535" v="4762" actId="20577"/>
          <ac:spMkLst>
            <pc:docMk/>
            <pc:sldMk cId="1997527474" sldId="1310"/>
            <ac:spMk id="2" creationId="{B3D6C9A4-B5BC-462E-AA4D-218B0ED3C08C}"/>
          </ac:spMkLst>
        </pc:spChg>
        <pc:spChg chg="add mod">
          <ac:chgData name="Jakub Hofman" userId="53285062-d52a-4c88-bcdc-d767b8cc0044" providerId="ADAL" clId="{EC411A44-D838-4CBB-ADCA-16539148A74B}" dt="2020-12-11T18:36:12.031" v="4840" actId="1076"/>
          <ac:spMkLst>
            <pc:docMk/>
            <pc:sldMk cId="1997527474" sldId="1310"/>
            <ac:spMk id="7" creationId="{1301E55C-CAB9-4389-BAF3-047DA3126850}"/>
          </ac:spMkLst>
        </pc:spChg>
        <pc:picChg chg="add mod">
          <ac:chgData name="Jakub Hofman" userId="53285062-d52a-4c88-bcdc-d767b8cc0044" providerId="ADAL" clId="{EC411A44-D838-4CBB-ADCA-16539148A74B}" dt="2020-12-11T18:34:39.488" v="4765" actId="1076"/>
          <ac:picMkLst>
            <pc:docMk/>
            <pc:sldMk cId="1997527474" sldId="1310"/>
            <ac:picMk id="6" creationId="{5AF72FE2-FF00-44CC-B8AC-4A875C18CAF2}"/>
          </ac:picMkLst>
        </pc:picChg>
      </pc:sldChg>
      <pc:sldChg chg="addSp modSp new mod">
        <pc:chgData name="Jakub Hofman" userId="53285062-d52a-4c88-bcdc-d767b8cc0044" providerId="ADAL" clId="{EC411A44-D838-4CBB-ADCA-16539148A74B}" dt="2020-12-11T18:38:35.359" v="4889" actId="20577"/>
        <pc:sldMkLst>
          <pc:docMk/>
          <pc:sldMk cId="4123234913" sldId="1311"/>
        </pc:sldMkLst>
        <pc:spChg chg="mod">
          <ac:chgData name="Jakub Hofman" userId="53285062-d52a-4c88-bcdc-d767b8cc0044" providerId="ADAL" clId="{EC411A44-D838-4CBB-ADCA-16539148A74B}" dt="2020-12-11T18:38:35.359" v="4889" actId="20577"/>
          <ac:spMkLst>
            <pc:docMk/>
            <pc:sldMk cId="4123234913" sldId="1311"/>
            <ac:spMk id="2" creationId="{A2EDD5DD-9A31-44CA-B6D5-92CC7A1FB993}"/>
          </ac:spMkLst>
        </pc:spChg>
        <pc:spChg chg="add mod">
          <ac:chgData name="Jakub Hofman" userId="53285062-d52a-4c88-bcdc-d767b8cc0044" providerId="ADAL" clId="{EC411A44-D838-4CBB-ADCA-16539148A74B}" dt="2020-12-11T18:38:17.248" v="4849" actId="1076"/>
          <ac:spMkLst>
            <pc:docMk/>
            <pc:sldMk cId="4123234913" sldId="1311"/>
            <ac:spMk id="7" creationId="{5803FF61-6685-4CA0-BACE-21A25309F54A}"/>
          </ac:spMkLst>
        </pc:spChg>
        <pc:picChg chg="add mod">
          <ac:chgData name="Jakub Hofman" userId="53285062-d52a-4c88-bcdc-d767b8cc0044" providerId="ADAL" clId="{EC411A44-D838-4CBB-ADCA-16539148A74B}" dt="2020-12-11T18:38:22.536" v="4851" actId="1076"/>
          <ac:picMkLst>
            <pc:docMk/>
            <pc:sldMk cId="4123234913" sldId="1311"/>
            <ac:picMk id="6" creationId="{9A75E0B2-D0AF-4528-81FF-000FC3E8CDB7}"/>
          </ac:picMkLst>
        </pc:picChg>
      </pc:sldChg>
      <pc:sldChg chg="modSp new del mod">
        <pc:chgData name="Jakub Hofman" userId="53285062-d52a-4c88-bcdc-d767b8cc0044" providerId="ADAL" clId="{EC411A44-D838-4CBB-ADCA-16539148A74B}" dt="2020-12-11T19:22:49.485" v="5316" actId="47"/>
        <pc:sldMkLst>
          <pc:docMk/>
          <pc:sldMk cId="1403798729" sldId="1312"/>
        </pc:sldMkLst>
        <pc:spChg chg="mod">
          <ac:chgData name="Jakub Hofman" userId="53285062-d52a-4c88-bcdc-d767b8cc0044" providerId="ADAL" clId="{EC411A44-D838-4CBB-ADCA-16539148A74B}" dt="2020-12-11T19:20:37.599" v="5276" actId="21"/>
          <ac:spMkLst>
            <pc:docMk/>
            <pc:sldMk cId="1403798729" sldId="1312"/>
            <ac:spMk id="3" creationId="{91B30223-23DD-4D7C-98C9-8C6589A3C4D3}"/>
          </ac:spMkLst>
        </pc:spChg>
      </pc:sldChg>
      <pc:sldChg chg="addSp delSp modSp new del mod">
        <pc:chgData name="Jakub Hofman" userId="53285062-d52a-4c88-bcdc-d767b8cc0044" providerId="ADAL" clId="{EC411A44-D838-4CBB-ADCA-16539148A74B}" dt="2020-12-11T19:20:29.378" v="5275" actId="47"/>
        <pc:sldMkLst>
          <pc:docMk/>
          <pc:sldMk cId="3405412901" sldId="1313"/>
        </pc:sldMkLst>
        <pc:picChg chg="add del mod modCrop">
          <ac:chgData name="Jakub Hofman" userId="53285062-d52a-4c88-bcdc-d767b8cc0044" providerId="ADAL" clId="{EC411A44-D838-4CBB-ADCA-16539148A74B}" dt="2020-12-11T19:19:39.829" v="5266" actId="21"/>
          <ac:picMkLst>
            <pc:docMk/>
            <pc:sldMk cId="3405412901" sldId="1313"/>
            <ac:picMk id="6" creationId="{1FEC7D4C-5749-4B2B-BEDF-AF2BBF3BF735}"/>
          </ac:picMkLst>
        </pc:picChg>
        <pc:picChg chg="add mod">
          <ac:chgData name="Jakub Hofman" userId="53285062-d52a-4c88-bcdc-d767b8cc0044" providerId="ADAL" clId="{EC411A44-D838-4CBB-ADCA-16539148A74B}" dt="2020-12-11T18:49:43.928" v="5011" actId="1076"/>
          <ac:picMkLst>
            <pc:docMk/>
            <pc:sldMk cId="3405412901" sldId="1313"/>
            <ac:picMk id="8" creationId="{250BF111-13DF-4864-861B-0305568E0A9D}"/>
          </ac:picMkLst>
        </pc:picChg>
      </pc:sldChg>
      <pc:sldChg chg="addSp delSp modSp new del mod">
        <pc:chgData name="Jakub Hofman" userId="53285062-d52a-4c88-bcdc-d767b8cc0044" providerId="ADAL" clId="{EC411A44-D838-4CBB-ADCA-16539148A74B}" dt="2020-12-11T19:19:15.510" v="5263" actId="47"/>
        <pc:sldMkLst>
          <pc:docMk/>
          <pc:sldMk cId="2734593157" sldId="1314"/>
        </pc:sldMkLst>
        <pc:spChg chg="add mod">
          <ac:chgData name="Jakub Hofman" userId="53285062-d52a-4c88-bcdc-d767b8cc0044" providerId="ADAL" clId="{EC411A44-D838-4CBB-ADCA-16539148A74B}" dt="2020-12-11T18:57:11.350" v="5052"/>
          <ac:spMkLst>
            <pc:docMk/>
            <pc:sldMk cId="2734593157" sldId="1314"/>
            <ac:spMk id="11" creationId="{762FC845-BE42-4081-8808-76B082207BF4}"/>
          </ac:spMkLst>
        </pc:spChg>
        <pc:picChg chg="add del mod">
          <ac:chgData name="Jakub Hofman" userId="53285062-d52a-4c88-bcdc-d767b8cc0044" providerId="ADAL" clId="{EC411A44-D838-4CBB-ADCA-16539148A74B}" dt="2020-12-11T18:56:59.713" v="5050" actId="478"/>
          <ac:picMkLst>
            <pc:docMk/>
            <pc:sldMk cId="2734593157" sldId="1314"/>
            <ac:picMk id="6" creationId="{D2AD4140-743B-4C17-83BA-56839B1C0DAE}"/>
          </ac:picMkLst>
        </pc:picChg>
        <pc:picChg chg="add del mod">
          <ac:chgData name="Jakub Hofman" userId="53285062-d52a-4c88-bcdc-d767b8cc0044" providerId="ADAL" clId="{EC411A44-D838-4CBB-ADCA-16539148A74B}" dt="2020-12-11T18:56:59.713" v="5050" actId="478"/>
          <ac:picMkLst>
            <pc:docMk/>
            <pc:sldMk cId="2734593157" sldId="1314"/>
            <ac:picMk id="8" creationId="{CF003034-C333-492B-A1DB-0AA3F4DE343A}"/>
          </ac:picMkLst>
        </pc:picChg>
        <pc:picChg chg="add del">
          <ac:chgData name="Jakub Hofman" userId="53285062-d52a-4c88-bcdc-d767b8cc0044" providerId="ADAL" clId="{EC411A44-D838-4CBB-ADCA-16539148A74B}" dt="2020-12-11T19:18:26.670" v="5251" actId="21"/>
          <ac:picMkLst>
            <pc:docMk/>
            <pc:sldMk cId="2734593157" sldId="1314"/>
            <ac:picMk id="10" creationId="{FA9E3479-8186-46F9-AB39-0BBC7D000724}"/>
          </ac:picMkLst>
        </pc:picChg>
      </pc:sldChg>
      <pc:sldChg chg="addSp delSp modSp new mod">
        <pc:chgData name="Jakub Hofman" userId="53285062-d52a-4c88-bcdc-d767b8cc0044" providerId="ADAL" clId="{EC411A44-D838-4CBB-ADCA-16539148A74B}" dt="2020-12-11T19:23:48.299" v="5329" actId="478"/>
        <pc:sldMkLst>
          <pc:docMk/>
          <pc:sldMk cId="172021365" sldId="1315"/>
        </pc:sldMkLst>
        <pc:spChg chg="mod">
          <ac:chgData name="Jakub Hofman" userId="53285062-d52a-4c88-bcdc-d767b8cc0044" providerId="ADAL" clId="{EC411A44-D838-4CBB-ADCA-16539148A74B}" dt="2020-12-11T19:23:32.937" v="5324"/>
          <ac:spMkLst>
            <pc:docMk/>
            <pc:sldMk cId="172021365" sldId="1315"/>
            <ac:spMk id="2" creationId="{1C71EF01-19AE-4C98-BC11-C35FAE359C40}"/>
          </ac:spMkLst>
        </pc:spChg>
        <pc:spChg chg="del">
          <ac:chgData name="Jakub Hofman" userId="53285062-d52a-4c88-bcdc-d767b8cc0044" providerId="ADAL" clId="{EC411A44-D838-4CBB-ADCA-16539148A74B}" dt="2020-12-11T19:23:48.299" v="5329" actId="478"/>
          <ac:spMkLst>
            <pc:docMk/>
            <pc:sldMk cId="172021365" sldId="1315"/>
            <ac:spMk id="3" creationId="{8B4FD988-B860-43AD-BA17-B1B96EAE8069}"/>
          </ac:spMkLst>
        </pc:spChg>
        <pc:spChg chg="add mod">
          <ac:chgData name="Jakub Hofman" userId="53285062-d52a-4c88-bcdc-d767b8cc0044" providerId="ADAL" clId="{EC411A44-D838-4CBB-ADCA-16539148A74B}" dt="2020-12-11T18:55:00.430" v="5045" actId="20577"/>
          <ac:spMkLst>
            <pc:docMk/>
            <pc:sldMk cId="172021365" sldId="1315"/>
            <ac:spMk id="7" creationId="{25320752-F922-44E9-9047-0297692D69CC}"/>
          </ac:spMkLst>
        </pc:spChg>
        <pc:picChg chg="add mod ord">
          <ac:chgData name="Jakub Hofman" userId="53285062-d52a-4c88-bcdc-d767b8cc0044" providerId="ADAL" clId="{EC411A44-D838-4CBB-ADCA-16539148A74B}" dt="2020-12-11T19:23:38.586" v="5326" actId="14100"/>
          <ac:picMkLst>
            <pc:docMk/>
            <pc:sldMk cId="172021365" sldId="1315"/>
            <ac:picMk id="6" creationId="{D582D76E-A8CF-467F-B9FF-A5C5F2766153}"/>
          </ac:picMkLst>
        </pc:picChg>
        <pc:picChg chg="add mod">
          <ac:chgData name="Jakub Hofman" userId="53285062-d52a-4c88-bcdc-d767b8cc0044" providerId="ADAL" clId="{EC411A44-D838-4CBB-ADCA-16539148A74B}" dt="2020-12-11T19:23:44.355" v="5328" actId="14100"/>
          <ac:picMkLst>
            <pc:docMk/>
            <pc:sldMk cId="172021365" sldId="1315"/>
            <ac:picMk id="9" creationId="{C62D1CBA-669B-4027-89E2-6598025440CC}"/>
          </ac:picMkLst>
        </pc:picChg>
      </pc:sldChg>
      <pc:sldChg chg="addSp delSp modSp new del mod">
        <pc:chgData name="Jakub Hofman" userId="53285062-d52a-4c88-bcdc-d767b8cc0044" providerId="ADAL" clId="{EC411A44-D838-4CBB-ADCA-16539148A74B}" dt="2020-12-11T19:19:16.713" v="5264" actId="47"/>
        <pc:sldMkLst>
          <pc:docMk/>
          <pc:sldMk cId="3082923113" sldId="1316"/>
        </pc:sldMkLst>
        <pc:spChg chg="del">
          <ac:chgData name="Jakub Hofman" userId="53285062-d52a-4c88-bcdc-d767b8cc0044" providerId="ADAL" clId="{EC411A44-D838-4CBB-ADCA-16539148A74B}" dt="2020-12-11T18:58:03.127" v="5057" actId="22"/>
          <ac:spMkLst>
            <pc:docMk/>
            <pc:sldMk cId="3082923113" sldId="1316"/>
            <ac:spMk id="3" creationId="{EBE5406B-FD13-48B7-A478-85D10F4C5500}"/>
          </ac:spMkLst>
        </pc:spChg>
        <pc:spChg chg="add del mod">
          <ac:chgData name="Jakub Hofman" userId="53285062-d52a-4c88-bcdc-d767b8cc0044" providerId="ADAL" clId="{EC411A44-D838-4CBB-ADCA-16539148A74B}" dt="2020-12-11T19:17:28.785" v="5238" actId="21"/>
          <ac:spMkLst>
            <pc:docMk/>
            <pc:sldMk cId="3082923113" sldId="1316"/>
            <ac:spMk id="9" creationId="{C5618994-2DF4-481E-962E-76E6D210EDBA}"/>
          </ac:spMkLst>
        </pc:spChg>
        <pc:spChg chg="add mod">
          <ac:chgData name="Jakub Hofman" userId="53285062-d52a-4c88-bcdc-d767b8cc0044" providerId="ADAL" clId="{EC411A44-D838-4CBB-ADCA-16539148A74B}" dt="2020-12-11T19:17:28.785" v="5238" actId="21"/>
          <ac:spMkLst>
            <pc:docMk/>
            <pc:sldMk cId="3082923113" sldId="1316"/>
            <ac:spMk id="11" creationId="{B292E5A4-6A18-4377-8576-55B5929579D4}"/>
          </ac:spMkLst>
        </pc:spChg>
        <pc:picChg chg="add del mod">
          <ac:chgData name="Jakub Hofman" userId="53285062-d52a-4c88-bcdc-d767b8cc0044" providerId="ADAL" clId="{EC411A44-D838-4CBB-ADCA-16539148A74B}" dt="2020-12-11T19:17:28.785" v="5238" actId="21"/>
          <ac:picMkLst>
            <pc:docMk/>
            <pc:sldMk cId="3082923113" sldId="1316"/>
            <ac:picMk id="6" creationId="{25726445-20F5-47C4-8AC3-80EA29C56116}"/>
          </ac:picMkLst>
        </pc:picChg>
        <pc:picChg chg="add del mod ord">
          <ac:chgData name="Jakub Hofman" userId="53285062-d52a-4c88-bcdc-d767b8cc0044" providerId="ADAL" clId="{EC411A44-D838-4CBB-ADCA-16539148A74B}" dt="2020-12-11T19:17:28.785" v="5238" actId="21"/>
          <ac:picMkLst>
            <pc:docMk/>
            <pc:sldMk cId="3082923113" sldId="1316"/>
            <ac:picMk id="8" creationId="{B2D68B7B-84C5-41E0-A68B-9BB0B2594214}"/>
          </ac:picMkLst>
        </pc:picChg>
      </pc:sldChg>
      <pc:sldChg chg="addSp delSp modSp new mod">
        <pc:chgData name="Jakub Hofman" userId="53285062-d52a-4c88-bcdc-d767b8cc0044" providerId="ADAL" clId="{EC411A44-D838-4CBB-ADCA-16539148A74B}" dt="2020-12-11T19:30:52.515" v="5385"/>
        <pc:sldMkLst>
          <pc:docMk/>
          <pc:sldMk cId="876289589" sldId="1317"/>
        </pc:sldMkLst>
        <pc:spChg chg="del">
          <ac:chgData name="Jakub Hofman" userId="53285062-d52a-4c88-bcdc-d767b8cc0044" providerId="ADAL" clId="{EC411A44-D838-4CBB-ADCA-16539148A74B}" dt="2020-12-11T19:30:52.515" v="5385"/>
          <ac:spMkLst>
            <pc:docMk/>
            <pc:sldMk cId="876289589" sldId="1317"/>
            <ac:spMk id="2" creationId="{FF809641-A5C5-45C5-93AD-8EA711326A9C}"/>
          </ac:spMkLst>
        </pc:spChg>
        <pc:spChg chg="add mod">
          <ac:chgData name="Jakub Hofman" userId="53285062-d52a-4c88-bcdc-d767b8cc0044" providerId="ADAL" clId="{EC411A44-D838-4CBB-ADCA-16539148A74B}" dt="2020-12-11T18:59:58.345" v="5066" actId="1076"/>
          <ac:spMkLst>
            <pc:docMk/>
            <pc:sldMk cId="876289589" sldId="1317"/>
            <ac:spMk id="8" creationId="{B33989B5-7D83-4BFB-BF65-77CDA2DC911E}"/>
          </ac:spMkLst>
        </pc:spChg>
        <pc:spChg chg="add mod">
          <ac:chgData name="Jakub Hofman" userId="53285062-d52a-4c88-bcdc-d767b8cc0044" providerId="ADAL" clId="{EC411A44-D838-4CBB-ADCA-16539148A74B}" dt="2020-12-11T19:30:52.515" v="5385"/>
          <ac:spMkLst>
            <pc:docMk/>
            <pc:sldMk cId="876289589" sldId="1317"/>
            <ac:spMk id="10" creationId="{D1D9FAB3-895F-452D-96CA-0376709D2F3C}"/>
          </ac:spMkLst>
        </pc:spChg>
        <pc:picChg chg="add mod">
          <ac:chgData name="Jakub Hofman" userId="53285062-d52a-4c88-bcdc-d767b8cc0044" providerId="ADAL" clId="{EC411A44-D838-4CBB-ADCA-16539148A74B}" dt="2020-12-11T18:59:36.152" v="5063" actId="1076"/>
          <ac:picMkLst>
            <pc:docMk/>
            <pc:sldMk cId="876289589" sldId="1317"/>
            <ac:picMk id="6" creationId="{03BFCDD0-1240-4244-A6DD-0D4364ED9961}"/>
          </ac:picMkLst>
        </pc:picChg>
        <pc:picChg chg="add mod">
          <ac:chgData name="Jakub Hofman" userId="53285062-d52a-4c88-bcdc-d767b8cc0044" providerId="ADAL" clId="{EC411A44-D838-4CBB-ADCA-16539148A74B}" dt="2020-12-11T19:25:12.722" v="5346" actId="1076"/>
          <ac:picMkLst>
            <pc:docMk/>
            <pc:sldMk cId="876289589" sldId="1317"/>
            <ac:picMk id="9" creationId="{3295C555-7D4F-43F3-9803-703909425CB0}"/>
          </ac:picMkLst>
        </pc:picChg>
      </pc:sldChg>
      <pc:sldChg chg="addSp delSp modSp add mod delAnim">
        <pc:chgData name="Jakub Hofman" userId="53285062-d52a-4c88-bcdc-d767b8cc0044" providerId="ADAL" clId="{EC411A44-D838-4CBB-ADCA-16539148A74B}" dt="2020-12-11T19:19:10.027" v="5262" actId="732"/>
        <pc:sldMkLst>
          <pc:docMk/>
          <pc:sldMk cId="581115596" sldId="1318"/>
        </pc:sldMkLst>
        <pc:spChg chg="add del mod">
          <ac:chgData name="Jakub Hofman" userId="53285062-d52a-4c88-bcdc-d767b8cc0044" providerId="ADAL" clId="{EC411A44-D838-4CBB-ADCA-16539148A74B}" dt="2020-12-11T19:17:32.218" v="5239" actId="478"/>
          <ac:spMkLst>
            <pc:docMk/>
            <pc:sldMk cId="581115596" sldId="1318"/>
            <ac:spMk id="3" creationId="{0A060ECB-265F-4BCD-8BCA-9AAD2E11FF2C}"/>
          </ac:spMkLst>
        </pc:spChg>
        <pc:spChg chg="add mod">
          <ac:chgData name="Jakub Hofman" userId="53285062-d52a-4c88-bcdc-d767b8cc0044" providerId="ADAL" clId="{EC411A44-D838-4CBB-ADCA-16539148A74B}" dt="2020-12-11T19:17:33.337" v="5240"/>
          <ac:spMkLst>
            <pc:docMk/>
            <pc:sldMk cId="581115596" sldId="1318"/>
            <ac:spMk id="9" creationId="{CD71868D-1D2D-4A05-8FCC-D0ED25650F1A}"/>
          </ac:spMkLst>
        </pc:spChg>
        <pc:spChg chg="del">
          <ac:chgData name="Jakub Hofman" userId="53285062-d52a-4c88-bcdc-d767b8cc0044" providerId="ADAL" clId="{EC411A44-D838-4CBB-ADCA-16539148A74B}" dt="2020-12-11T19:17:24.209" v="5237" actId="478"/>
          <ac:spMkLst>
            <pc:docMk/>
            <pc:sldMk cId="581115596" sldId="1318"/>
            <ac:spMk id="874499" creationId="{00000000-0000-0000-0000-000000000000}"/>
          </ac:spMkLst>
        </pc:spChg>
        <pc:picChg chg="add mod ord">
          <ac:chgData name="Jakub Hofman" userId="53285062-d52a-4c88-bcdc-d767b8cc0044" providerId="ADAL" clId="{EC411A44-D838-4CBB-ADCA-16539148A74B}" dt="2020-12-11T19:18:10.563" v="5250" actId="1076"/>
          <ac:picMkLst>
            <pc:docMk/>
            <pc:sldMk cId="581115596" sldId="1318"/>
            <ac:picMk id="7" creationId="{1D1AD76B-E289-47B7-9088-94D310BE46D7}"/>
          </ac:picMkLst>
        </pc:picChg>
        <pc:picChg chg="add mod">
          <ac:chgData name="Jakub Hofman" userId="53285062-d52a-4c88-bcdc-d767b8cc0044" providerId="ADAL" clId="{EC411A44-D838-4CBB-ADCA-16539148A74B}" dt="2020-12-11T19:17:58.051" v="5246" actId="1076"/>
          <ac:picMkLst>
            <pc:docMk/>
            <pc:sldMk cId="581115596" sldId="1318"/>
            <ac:picMk id="8" creationId="{3F7D814C-CB89-4E92-8EBF-DD0B83DF6206}"/>
          </ac:picMkLst>
        </pc:picChg>
        <pc:picChg chg="add mod modCrop">
          <ac:chgData name="Jakub Hofman" userId="53285062-d52a-4c88-bcdc-d767b8cc0044" providerId="ADAL" clId="{EC411A44-D838-4CBB-ADCA-16539148A74B}" dt="2020-12-11T19:19:10.027" v="5262" actId="732"/>
          <ac:picMkLst>
            <pc:docMk/>
            <pc:sldMk cId="581115596" sldId="1318"/>
            <ac:picMk id="10" creationId="{B1DB7650-0C96-4607-99E1-CC80ABF672DC}"/>
          </ac:picMkLst>
        </pc:picChg>
      </pc:sldChg>
      <pc:sldChg chg="addSp delSp modSp add mod">
        <pc:chgData name="Jakub Hofman" userId="53285062-d52a-4c88-bcdc-d767b8cc0044" providerId="ADAL" clId="{EC411A44-D838-4CBB-ADCA-16539148A74B}" dt="2020-12-11T19:20:23.939" v="5274" actId="14100"/>
        <pc:sldMkLst>
          <pc:docMk/>
          <pc:sldMk cId="311393654" sldId="1319"/>
        </pc:sldMkLst>
        <pc:spChg chg="add mod">
          <ac:chgData name="Jakub Hofman" userId="53285062-d52a-4c88-bcdc-d767b8cc0044" providerId="ADAL" clId="{EC411A44-D838-4CBB-ADCA-16539148A74B}" dt="2020-12-11T19:20:16.747" v="5272" actId="20577"/>
          <ac:spMkLst>
            <pc:docMk/>
            <pc:sldMk cId="311393654" sldId="1319"/>
            <ac:spMk id="3" creationId="{907D3766-B280-44D0-946D-C07E5F57FD8D}"/>
          </ac:spMkLst>
        </pc:spChg>
        <pc:spChg chg="del">
          <ac:chgData name="Jakub Hofman" userId="53285062-d52a-4c88-bcdc-d767b8cc0044" providerId="ADAL" clId="{EC411A44-D838-4CBB-ADCA-16539148A74B}" dt="2020-12-11T19:19:45.627" v="5268" actId="478"/>
          <ac:spMkLst>
            <pc:docMk/>
            <pc:sldMk cId="311393654" sldId="1319"/>
            <ac:spMk id="9" creationId="{CD71868D-1D2D-4A05-8FCC-D0ED25650F1A}"/>
          </ac:spMkLst>
        </pc:spChg>
        <pc:picChg chg="del">
          <ac:chgData name="Jakub Hofman" userId="53285062-d52a-4c88-bcdc-d767b8cc0044" providerId="ADAL" clId="{EC411A44-D838-4CBB-ADCA-16539148A74B}" dt="2020-12-11T19:19:43.613" v="5267" actId="478"/>
          <ac:picMkLst>
            <pc:docMk/>
            <pc:sldMk cId="311393654" sldId="1319"/>
            <ac:picMk id="7" creationId="{1D1AD76B-E289-47B7-9088-94D310BE46D7}"/>
          </ac:picMkLst>
        </pc:picChg>
        <pc:picChg chg="del">
          <ac:chgData name="Jakub Hofman" userId="53285062-d52a-4c88-bcdc-d767b8cc0044" providerId="ADAL" clId="{EC411A44-D838-4CBB-ADCA-16539148A74B}" dt="2020-12-11T19:19:43.613" v="5267" actId="478"/>
          <ac:picMkLst>
            <pc:docMk/>
            <pc:sldMk cId="311393654" sldId="1319"/>
            <ac:picMk id="8" creationId="{3F7D814C-CB89-4E92-8EBF-DD0B83DF6206}"/>
          </ac:picMkLst>
        </pc:picChg>
        <pc:picChg chg="del">
          <ac:chgData name="Jakub Hofman" userId="53285062-d52a-4c88-bcdc-d767b8cc0044" providerId="ADAL" clId="{EC411A44-D838-4CBB-ADCA-16539148A74B}" dt="2020-12-11T19:19:43.613" v="5267" actId="478"/>
          <ac:picMkLst>
            <pc:docMk/>
            <pc:sldMk cId="311393654" sldId="1319"/>
            <ac:picMk id="10" creationId="{B1DB7650-0C96-4607-99E1-CC80ABF672DC}"/>
          </ac:picMkLst>
        </pc:picChg>
        <pc:picChg chg="add mod">
          <ac:chgData name="Jakub Hofman" userId="53285062-d52a-4c88-bcdc-d767b8cc0044" providerId="ADAL" clId="{EC411A44-D838-4CBB-ADCA-16539148A74B}" dt="2020-12-11T19:20:23.939" v="5274" actId="14100"/>
          <ac:picMkLst>
            <pc:docMk/>
            <pc:sldMk cId="311393654" sldId="1319"/>
            <ac:picMk id="11" creationId="{9DD5E466-1E4D-4830-89A7-C8F64D97A334}"/>
          </ac:picMkLst>
        </pc:picChg>
      </pc:sldChg>
      <pc:sldChg chg="delSp add mod modAnim">
        <pc:chgData name="Jakub Hofman" userId="53285062-d52a-4c88-bcdc-d767b8cc0044" providerId="ADAL" clId="{EC411A44-D838-4CBB-ADCA-16539148A74B}" dt="2020-12-11T23:21:04.485" v="5820"/>
        <pc:sldMkLst>
          <pc:docMk/>
          <pc:sldMk cId="319818794" sldId="1320"/>
        </pc:sldMkLst>
        <pc:picChg chg="del">
          <ac:chgData name="Jakub Hofman" userId="53285062-d52a-4c88-bcdc-d767b8cc0044" providerId="ADAL" clId="{EC411A44-D838-4CBB-ADCA-16539148A74B}" dt="2020-12-11T21:54:02.622" v="5668" actId="478"/>
          <ac:picMkLst>
            <pc:docMk/>
            <pc:sldMk cId="319818794" sldId="1320"/>
            <ac:picMk id="6" creationId="{B311C57B-6549-4DB7-AC6B-90867B55AE0C}"/>
          </ac:picMkLst>
        </pc:picChg>
      </pc:sldChg>
      <pc:sldChg chg="add del">
        <pc:chgData name="Jakub Hofman" userId="53285062-d52a-4c88-bcdc-d767b8cc0044" providerId="ADAL" clId="{EC411A44-D838-4CBB-ADCA-16539148A74B}" dt="2020-12-11T19:23:55.565" v="5330" actId="47"/>
        <pc:sldMkLst>
          <pc:docMk/>
          <pc:sldMk cId="1329882477" sldId="1320"/>
        </pc:sldMkLst>
      </pc:sldChg>
      <pc:sldChg chg="addSp delSp modSp new mod">
        <pc:chgData name="Jakub Hofman" userId="53285062-d52a-4c88-bcdc-d767b8cc0044" providerId="ADAL" clId="{EC411A44-D838-4CBB-ADCA-16539148A74B}" dt="2020-12-11T22:14:52.583" v="5727" actId="1076"/>
        <pc:sldMkLst>
          <pc:docMk/>
          <pc:sldMk cId="104738951" sldId="1321"/>
        </pc:sldMkLst>
        <pc:spChg chg="del">
          <ac:chgData name="Jakub Hofman" userId="53285062-d52a-4c88-bcdc-d767b8cc0044" providerId="ADAL" clId="{EC411A44-D838-4CBB-ADCA-16539148A74B}" dt="2020-12-11T22:14:26.831" v="5722" actId="478"/>
          <ac:spMkLst>
            <pc:docMk/>
            <pc:sldMk cId="104738951" sldId="1321"/>
            <ac:spMk id="2" creationId="{597A2EAC-51AD-4BFF-9765-66BF63F96C72}"/>
          </ac:spMkLst>
        </pc:spChg>
        <pc:spChg chg="del">
          <ac:chgData name="Jakub Hofman" userId="53285062-d52a-4c88-bcdc-d767b8cc0044" providerId="ADAL" clId="{EC411A44-D838-4CBB-ADCA-16539148A74B}" dt="2020-12-11T22:14:26.831" v="5722" actId="478"/>
          <ac:spMkLst>
            <pc:docMk/>
            <pc:sldMk cId="104738951" sldId="1321"/>
            <ac:spMk id="3" creationId="{CF093DBC-2077-4C90-8A3B-35FD8B2B7B61}"/>
          </ac:spMkLst>
        </pc:spChg>
        <pc:spChg chg="add mod">
          <ac:chgData name="Jakub Hofman" userId="53285062-d52a-4c88-bcdc-d767b8cc0044" providerId="ADAL" clId="{EC411A44-D838-4CBB-ADCA-16539148A74B}" dt="2020-12-11T22:14:28.197" v="5723"/>
          <ac:spMkLst>
            <pc:docMk/>
            <pc:sldMk cId="104738951" sldId="1321"/>
            <ac:spMk id="7" creationId="{4CD0E25E-587E-4CEB-8D4D-FBD23D894945}"/>
          </ac:spMkLst>
        </pc:spChg>
        <pc:spChg chg="add mod">
          <ac:chgData name="Jakub Hofman" userId="53285062-d52a-4c88-bcdc-d767b8cc0044" providerId="ADAL" clId="{EC411A44-D838-4CBB-ADCA-16539148A74B}" dt="2020-12-11T22:14:28.197" v="5723"/>
          <ac:spMkLst>
            <pc:docMk/>
            <pc:sldMk cId="104738951" sldId="1321"/>
            <ac:spMk id="8" creationId="{625E90CC-C2A0-488D-B96E-F04D3FDDA995}"/>
          </ac:spMkLst>
        </pc:spChg>
        <pc:spChg chg="add mod">
          <ac:chgData name="Jakub Hofman" userId="53285062-d52a-4c88-bcdc-d767b8cc0044" providerId="ADAL" clId="{EC411A44-D838-4CBB-ADCA-16539148A74B}" dt="2020-12-11T22:14:52.583" v="5727" actId="1076"/>
          <ac:spMkLst>
            <pc:docMk/>
            <pc:sldMk cId="104738951" sldId="1321"/>
            <ac:spMk id="9" creationId="{24C0D714-6235-494E-99BF-BC225722BF1D}"/>
          </ac:spMkLst>
        </pc:spChg>
        <pc:picChg chg="add mod">
          <ac:chgData name="Jakub Hofman" userId="53285062-d52a-4c88-bcdc-d767b8cc0044" providerId="ADAL" clId="{EC411A44-D838-4CBB-ADCA-16539148A74B}" dt="2020-12-11T22:14:16.758" v="5721" actId="1076"/>
          <ac:picMkLst>
            <pc:docMk/>
            <pc:sldMk cId="104738951" sldId="1321"/>
            <ac:picMk id="6" creationId="{49862D43-F515-45FF-A8A5-B2BA740E8F4B}"/>
          </ac:picMkLst>
        </pc:picChg>
      </pc:sldChg>
      <pc:sldChg chg="addSp modSp new mod">
        <pc:chgData name="Jakub Hofman" userId="53285062-d52a-4c88-bcdc-d767b8cc0044" providerId="ADAL" clId="{EC411A44-D838-4CBB-ADCA-16539148A74B}" dt="2020-12-16T12:29:53.165" v="5865"/>
        <pc:sldMkLst>
          <pc:docMk/>
          <pc:sldMk cId="3460851040" sldId="1322"/>
        </pc:sldMkLst>
        <pc:spChg chg="mod">
          <ac:chgData name="Jakub Hofman" userId="53285062-d52a-4c88-bcdc-d767b8cc0044" providerId="ADAL" clId="{EC411A44-D838-4CBB-ADCA-16539148A74B}" dt="2020-12-16T12:29:53.165" v="5865"/>
          <ac:spMkLst>
            <pc:docMk/>
            <pc:sldMk cId="3460851040" sldId="1322"/>
            <ac:spMk id="2" creationId="{1C9E82F6-8C51-452D-88F3-C182B555CBD8}"/>
          </ac:spMkLst>
        </pc:spChg>
        <pc:picChg chg="add mod modCrop">
          <ac:chgData name="Jakub Hofman" userId="53285062-d52a-4c88-bcdc-d767b8cc0044" providerId="ADAL" clId="{EC411A44-D838-4CBB-ADCA-16539148A74B}" dt="2020-12-16T12:29:46.446" v="5864" actId="1076"/>
          <ac:picMkLst>
            <pc:docMk/>
            <pc:sldMk cId="3460851040" sldId="1322"/>
            <ac:picMk id="6" creationId="{9956EEC8-4419-497A-8841-FBDF8C7ED0F4}"/>
          </ac:picMkLst>
        </pc:picChg>
      </pc:sldChg>
      <pc:sldChg chg="addSp delSp add del mod">
        <pc:chgData name="Jakub Hofman" userId="53285062-d52a-4c88-bcdc-d767b8cc0044" providerId="ADAL" clId="{EC411A44-D838-4CBB-ADCA-16539148A74B}" dt="2020-12-16T12:26:01.038" v="5855" actId="47"/>
        <pc:sldMkLst>
          <pc:docMk/>
          <pc:sldMk cId="3854425499" sldId="1322"/>
        </pc:sldMkLst>
        <pc:spChg chg="del">
          <ac:chgData name="Jakub Hofman" userId="53285062-d52a-4c88-bcdc-d767b8cc0044" providerId="ADAL" clId="{EC411A44-D838-4CBB-ADCA-16539148A74B}" dt="2020-12-16T12:25:19.030" v="5852" actId="478"/>
          <ac:spMkLst>
            <pc:docMk/>
            <pc:sldMk cId="3854425499" sldId="1322"/>
            <ac:spMk id="9" creationId="{E271EDC1-D468-47B3-A414-97F5EE03A679}"/>
          </ac:spMkLst>
        </pc:spChg>
        <pc:picChg chg="add del">
          <ac:chgData name="Jakub Hofman" userId="53285062-d52a-4c88-bcdc-d767b8cc0044" providerId="ADAL" clId="{EC411A44-D838-4CBB-ADCA-16539148A74B}" dt="2020-12-16T12:25:56.838" v="5854" actId="478"/>
          <ac:picMkLst>
            <pc:docMk/>
            <pc:sldMk cId="3854425499" sldId="1322"/>
            <ac:picMk id="3" creationId="{AE88F6FB-67F3-409A-8817-AE630304E90B}"/>
          </ac:picMkLst>
        </pc:picChg>
        <pc:picChg chg="del">
          <ac:chgData name="Jakub Hofman" userId="53285062-d52a-4c88-bcdc-d767b8cc0044" providerId="ADAL" clId="{EC411A44-D838-4CBB-ADCA-16539148A74B}" dt="2020-12-16T12:25:16.836" v="5850" actId="478"/>
          <ac:picMkLst>
            <pc:docMk/>
            <pc:sldMk cId="3854425499" sldId="1322"/>
            <ac:picMk id="8" creationId="{FDE2EC73-E989-4B9B-969E-D82F83B9C2E4}"/>
          </ac:picMkLst>
        </pc:picChg>
        <pc:picChg chg="del">
          <ac:chgData name="Jakub Hofman" userId="53285062-d52a-4c88-bcdc-d767b8cc0044" providerId="ADAL" clId="{EC411A44-D838-4CBB-ADCA-16539148A74B}" dt="2020-12-16T12:25:17.454" v="5851" actId="478"/>
          <ac:picMkLst>
            <pc:docMk/>
            <pc:sldMk cId="3854425499" sldId="1322"/>
            <ac:picMk id="10" creationId="{A9E7ED90-FB49-4A98-AD55-3CB3AD3A04D6}"/>
          </ac:picMkLst>
        </pc:picChg>
      </pc:sldChg>
      <pc:sldChg chg="addSp modSp new mod">
        <pc:chgData name="Jakub Hofman" userId="53285062-d52a-4c88-bcdc-d767b8cc0044" providerId="ADAL" clId="{EC411A44-D838-4CBB-ADCA-16539148A74B}" dt="2020-12-17T06:57:00.663" v="5886"/>
        <pc:sldMkLst>
          <pc:docMk/>
          <pc:sldMk cId="873738673" sldId="1323"/>
        </pc:sldMkLst>
        <pc:spChg chg="mod">
          <ac:chgData name="Jakub Hofman" userId="53285062-d52a-4c88-bcdc-d767b8cc0044" providerId="ADAL" clId="{EC411A44-D838-4CBB-ADCA-16539148A74B}" dt="2020-12-17T06:57:00.663" v="5886"/>
          <ac:spMkLst>
            <pc:docMk/>
            <pc:sldMk cId="873738673" sldId="1323"/>
            <ac:spMk id="2" creationId="{3E6093D3-37BA-4AAE-BB48-7400B7CA0BA7}"/>
          </ac:spMkLst>
        </pc:spChg>
        <pc:spChg chg="mod">
          <ac:chgData name="Jakub Hofman" userId="53285062-d52a-4c88-bcdc-d767b8cc0044" providerId="ADAL" clId="{EC411A44-D838-4CBB-ADCA-16539148A74B}" dt="2020-12-17T06:56:50.995" v="5885" actId="20577"/>
          <ac:spMkLst>
            <pc:docMk/>
            <pc:sldMk cId="873738673" sldId="1323"/>
            <ac:spMk id="3" creationId="{940FF6B2-E72B-4271-A96D-C63A5F0DAF2E}"/>
          </ac:spMkLst>
        </pc:spChg>
        <pc:picChg chg="add mod">
          <ac:chgData name="Jakub Hofman" userId="53285062-d52a-4c88-bcdc-d767b8cc0044" providerId="ADAL" clId="{EC411A44-D838-4CBB-ADCA-16539148A74B}" dt="2020-12-17T06:56:46.297" v="5875" actId="1076"/>
          <ac:picMkLst>
            <pc:docMk/>
            <pc:sldMk cId="873738673" sldId="1323"/>
            <ac:picMk id="6" creationId="{8432BF0A-457B-4C54-BF7E-53F63B8667F0}"/>
          </ac:picMkLst>
        </pc:picChg>
      </pc:sldChg>
      <pc:sldChg chg="addSp modSp new mod">
        <pc:chgData name="Jakub Hofman" userId="53285062-d52a-4c88-bcdc-d767b8cc0044" providerId="ADAL" clId="{EC411A44-D838-4CBB-ADCA-16539148A74B}" dt="2020-12-17T12:52:27.644" v="5941" actId="404"/>
        <pc:sldMkLst>
          <pc:docMk/>
          <pc:sldMk cId="3651748839" sldId="1324"/>
        </pc:sldMkLst>
        <pc:spChg chg="mod ord">
          <ac:chgData name="Jakub Hofman" userId="53285062-d52a-4c88-bcdc-d767b8cc0044" providerId="ADAL" clId="{EC411A44-D838-4CBB-ADCA-16539148A74B}" dt="2020-12-17T12:48:18.850" v="5933" actId="1076"/>
          <ac:spMkLst>
            <pc:docMk/>
            <pc:sldMk cId="3651748839" sldId="1324"/>
            <ac:spMk id="2" creationId="{958C14E8-B75D-401B-8CEA-A7480400406F}"/>
          </ac:spMkLst>
        </pc:spChg>
        <pc:spChg chg="add mod">
          <ac:chgData name="Jakub Hofman" userId="53285062-d52a-4c88-bcdc-d767b8cc0044" providerId="ADAL" clId="{EC411A44-D838-4CBB-ADCA-16539148A74B}" dt="2020-12-17T12:52:27.644" v="5941" actId="404"/>
          <ac:spMkLst>
            <pc:docMk/>
            <pc:sldMk cId="3651748839" sldId="1324"/>
            <ac:spMk id="8" creationId="{DEF09509-D0F1-48B1-A1FC-89155402BA51}"/>
          </ac:spMkLst>
        </pc:spChg>
        <pc:picChg chg="add mod">
          <ac:chgData name="Jakub Hofman" userId="53285062-d52a-4c88-bcdc-d767b8cc0044" providerId="ADAL" clId="{EC411A44-D838-4CBB-ADCA-16539148A74B}" dt="2020-12-17T12:47:48.850" v="5895" actId="14100"/>
          <ac:picMkLst>
            <pc:docMk/>
            <pc:sldMk cId="3651748839" sldId="1324"/>
            <ac:picMk id="6" creationId="{4C9C8CE2-1FA3-4673-A41D-FDE0B38E7EF8}"/>
          </ac:picMkLst>
        </pc:picChg>
      </pc:sldChg>
      <pc:sldChg chg="modSp add mod">
        <pc:chgData name="Jakub Hofman" userId="53285062-d52a-4c88-bcdc-d767b8cc0044" providerId="ADAL" clId="{EC411A44-D838-4CBB-ADCA-16539148A74B}" dt="2020-12-17T21:20:14.562" v="6212" actId="11"/>
        <pc:sldMkLst>
          <pc:docMk/>
          <pc:sldMk cId="4159341290" sldId="1325"/>
        </pc:sldMkLst>
        <pc:spChg chg="mod">
          <ac:chgData name="Jakub Hofman" userId="53285062-d52a-4c88-bcdc-d767b8cc0044" providerId="ADAL" clId="{EC411A44-D838-4CBB-ADCA-16539148A74B}" dt="2020-12-17T21:20:14.562" v="6212" actId="11"/>
          <ac:spMkLst>
            <pc:docMk/>
            <pc:sldMk cId="4159341290" sldId="1325"/>
            <ac:spMk id="3" creationId="{00000000-0000-0000-0000-000000000000}"/>
          </ac:spMkLst>
        </pc:spChg>
      </pc:sldChg>
      <pc:sldChg chg="addSp modSp new mod">
        <pc:chgData name="Jakub Hofman" userId="53285062-d52a-4c88-bcdc-d767b8cc0044" providerId="ADAL" clId="{EC411A44-D838-4CBB-ADCA-16539148A74B}" dt="2020-12-17T21:28:55.783" v="6305" actId="1076"/>
        <pc:sldMkLst>
          <pc:docMk/>
          <pc:sldMk cId="1193811406" sldId="1326"/>
        </pc:sldMkLst>
        <pc:spChg chg="mod">
          <ac:chgData name="Jakub Hofman" userId="53285062-d52a-4c88-bcdc-d767b8cc0044" providerId="ADAL" clId="{EC411A44-D838-4CBB-ADCA-16539148A74B}" dt="2020-12-17T21:23:59.896" v="6232" actId="20577"/>
          <ac:spMkLst>
            <pc:docMk/>
            <pc:sldMk cId="1193811406" sldId="1326"/>
            <ac:spMk id="2" creationId="{B8F41D55-FE90-483B-88CC-848244E96936}"/>
          </ac:spMkLst>
        </pc:spChg>
        <pc:spChg chg="mod">
          <ac:chgData name="Jakub Hofman" userId="53285062-d52a-4c88-bcdc-d767b8cc0044" providerId="ADAL" clId="{EC411A44-D838-4CBB-ADCA-16539148A74B}" dt="2020-12-17T21:28:49.466" v="6304" actId="113"/>
          <ac:spMkLst>
            <pc:docMk/>
            <pc:sldMk cId="1193811406" sldId="1326"/>
            <ac:spMk id="3" creationId="{F403C91C-3577-47D3-B5D0-FD1929DC43DD}"/>
          </ac:spMkLst>
        </pc:spChg>
        <pc:spChg chg="add mod">
          <ac:chgData name="Jakub Hofman" userId="53285062-d52a-4c88-bcdc-d767b8cc0044" providerId="ADAL" clId="{EC411A44-D838-4CBB-ADCA-16539148A74B}" dt="2020-12-17T21:28:55.783" v="6305" actId="1076"/>
          <ac:spMkLst>
            <pc:docMk/>
            <pc:sldMk cId="1193811406" sldId="1326"/>
            <ac:spMk id="6" creationId="{D35E2B61-05D3-496F-BA82-6EB7B9976623}"/>
          </ac:spMkLst>
        </pc:spChg>
      </pc:sldChg>
      <pc:sldMasterChg chg="delSldLayout">
        <pc:chgData name="Jakub Hofman" userId="53285062-d52a-4c88-bcdc-d767b8cc0044" providerId="ADAL" clId="{EC411A44-D838-4CBB-ADCA-16539148A74B}" dt="2020-12-11T12:14:58.215" v="2518" actId="47"/>
        <pc:sldMasterMkLst>
          <pc:docMk/>
          <pc:sldMasterMk cId="0" sldId="2147483657"/>
        </pc:sldMasterMkLst>
        <pc:sldLayoutChg chg="del">
          <pc:chgData name="Jakub Hofman" userId="53285062-d52a-4c88-bcdc-d767b8cc0044" providerId="ADAL" clId="{EC411A44-D838-4CBB-ADCA-16539148A74B}" dt="2020-12-11T12:14:58.215" v="2518" actId="47"/>
          <pc:sldLayoutMkLst>
            <pc:docMk/>
            <pc:sldMasterMk cId="0" sldId="2147483657"/>
            <pc:sldLayoutMk cId="2712258494" sldId="2147483698"/>
          </pc:sldLayoutMkLst>
        </pc:sldLayoutChg>
      </pc:sldMasterChg>
    </pc:docChg>
  </pc:docChgLst>
  <pc:docChgLst>
    <pc:chgData name="Jakub" userId="53285062-d52a-4c88-bcdc-d767b8cc0044" providerId="ADAL" clId="{237B7FD0-E54D-4CF3-9E1D-5B064348B0E8}"/>
    <pc:docChg chg="addSld delSld modSld">
      <pc:chgData name="Jakub" userId="53285062-d52a-4c88-bcdc-d767b8cc0044" providerId="ADAL" clId="{237B7FD0-E54D-4CF3-9E1D-5B064348B0E8}" dt="2020-12-04T10:32:20.846" v="2" actId="2696"/>
      <pc:docMkLst>
        <pc:docMk/>
      </pc:docMkLst>
      <pc:sldChg chg="add">
        <pc:chgData name="Jakub" userId="53285062-d52a-4c88-bcdc-d767b8cc0044" providerId="ADAL" clId="{237B7FD0-E54D-4CF3-9E1D-5B064348B0E8}" dt="2020-12-04T10:30:58.850" v="0"/>
        <pc:sldMkLst>
          <pc:docMk/>
          <pc:sldMk cId="2664533426" sldId="269"/>
        </pc:sldMkLst>
      </pc:sldChg>
      <pc:sldChg chg="add">
        <pc:chgData name="Jakub" userId="53285062-d52a-4c88-bcdc-d767b8cc0044" providerId="ADAL" clId="{237B7FD0-E54D-4CF3-9E1D-5B064348B0E8}" dt="2020-12-04T10:30:58.850" v="0"/>
        <pc:sldMkLst>
          <pc:docMk/>
          <pc:sldMk cId="972452125" sldId="351"/>
        </pc:sldMkLst>
      </pc:sldChg>
      <pc:sldChg chg="add del">
        <pc:chgData name="Jakub" userId="53285062-d52a-4c88-bcdc-d767b8cc0044" providerId="ADAL" clId="{237B7FD0-E54D-4CF3-9E1D-5B064348B0E8}" dt="2020-12-04T10:31:18.852" v="1" actId="2696"/>
        <pc:sldMkLst>
          <pc:docMk/>
          <pc:sldMk cId="3845981288" sldId="619"/>
        </pc:sldMkLst>
      </pc:sldChg>
      <pc:sldChg chg="add">
        <pc:chgData name="Jakub" userId="53285062-d52a-4c88-bcdc-d767b8cc0044" providerId="ADAL" clId="{237B7FD0-E54D-4CF3-9E1D-5B064348B0E8}" dt="2020-12-04T10:30:58.850" v="0"/>
        <pc:sldMkLst>
          <pc:docMk/>
          <pc:sldMk cId="3238836505" sldId="621"/>
        </pc:sldMkLst>
      </pc:sldChg>
      <pc:sldChg chg="add">
        <pc:chgData name="Jakub" userId="53285062-d52a-4c88-bcdc-d767b8cc0044" providerId="ADAL" clId="{237B7FD0-E54D-4CF3-9E1D-5B064348B0E8}" dt="2020-12-04T10:30:58.850" v="0"/>
        <pc:sldMkLst>
          <pc:docMk/>
          <pc:sldMk cId="717421999" sldId="622"/>
        </pc:sldMkLst>
      </pc:sldChg>
      <pc:sldChg chg="add">
        <pc:chgData name="Jakub" userId="53285062-d52a-4c88-bcdc-d767b8cc0044" providerId="ADAL" clId="{237B7FD0-E54D-4CF3-9E1D-5B064348B0E8}" dt="2020-12-04T10:30:58.850" v="0"/>
        <pc:sldMkLst>
          <pc:docMk/>
          <pc:sldMk cId="1391635318" sldId="623"/>
        </pc:sldMkLst>
      </pc:sldChg>
      <pc:sldChg chg="add">
        <pc:chgData name="Jakub" userId="53285062-d52a-4c88-bcdc-d767b8cc0044" providerId="ADAL" clId="{237B7FD0-E54D-4CF3-9E1D-5B064348B0E8}" dt="2020-12-04T10:30:58.850" v="0"/>
        <pc:sldMkLst>
          <pc:docMk/>
          <pc:sldMk cId="3233888388" sldId="625"/>
        </pc:sldMkLst>
      </pc:sldChg>
      <pc:sldChg chg="add">
        <pc:chgData name="Jakub" userId="53285062-d52a-4c88-bcdc-d767b8cc0044" providerId="ADAL" clId="{237B7FD0-E54D-4CF3-9E1D-5B064348B0E8}" dt="2020-12-04T10:30:58.850" v="0"/>
        <pc:sldMkLst>
          <pc:docMk/>
          <pc:sldMk cId="3127718288" sldId="628"/>
        </pc:sldMkLst>
      </pc:sldChg>
      <pc:sldChg chg="add">
        <pc:chgData name="Jakub" userId="53285062-d52a-4c88-bcdc-d767b8cc0044" providerId="ADAL" clId="{237B7FD0-E54D-4CF3-9E1D-5B064348B0E8}" dt="2020-12-04T10:30:58.850" v="0"/>
        <pc:sldMkLst>
          <pc:docMk/>
          <pc:sldMk cId="685415613" sldId="629"/>
        </pc:sldMkLst>
      </pc:sldChg>
      <pc:sldChg chg="add">
        <pc:chgData name="Jakub" userId="53285062-d52a-4c88-bcdc-d767b8cc0044" providerId="ADAL" clId="{237B7FD0-E54D-4CF3-9E1D-5B064348B0E8}" dt="2020-12-04T10:30:58.850" v="0"/>
        <pc:sldMkLst>
          <pc:docMk/>
          <pc:sldMk cId="1001810631" sldId="630"/>
        </pc:sldMkLst>
      </pc:sldChg>
      <pc:sldChg chg="add">
        <pc:chgData name="Jakub" userId="53285062-d52a-4c88-bcdc-d767b8cc0044" providerId="ADAL" clId="{237B7FD0-E54D-4CF3-9E1D-5B064348B0E8}" dt="2020-12-04T10:30:58.850" v="0"/>
        <pc:sldMkLst>
          <pc:docMk/>
          <pc:sldMk cId="3766787970" sldId="631"/>
        </pc:sldMkLst>
      </pc:sldChg>
      <pc:sldChg chg="add">
        <pc:chgData name="Jakub" userId="53285062-d52a-4c88-bcdc-d767b8cc0044" providerId="ADAL" clId="{237B7FD0-E54D-4CF3-9E1D-5B064348B0E8}" dt="2020-12-04T10:30:58.850" v="0"/>
        <pc:sldMkLst>
          <pc:docMk/>
          <pc:sldMk cId="603003877" sldId="633"/>
        </pc:sldMkLst>
      </pc:sldChg>
      <pc:sldChg chg="del">
        <pc:chgData name="Jakub" userId="53285062-d52a-4c88-bcdc-d767b8cc0044" providerId="ADAL" clId="{237B7FD0-E54D-4CF3-9E1D-5B064348B0E8}" dt="2020-12-04T10:32:20.846" v="2" actId="2696"/>
        <pc:sldMkLst>
          <pc:docMk/>
          <pc:sldMk cId="0" sldId="636"/>
        </pc:sldMkLst>
      </pc:sldChg>
      <pc:sldChg chg="add">
        <pc:chgData name="Jakub" userId="53285062-d52a-4c88-bcdc-d767b8cc0044" providerId="ADAL" clId="{237B7FD0-E54D-4CF3-9E1D-5B064348B0E8}" dt="2020-12-04T10:30:58.850" v="0"/>
        <pc:sldMkLst>
          <pc:docMk/>
          <pc:sldMk cId="2664425169" sldId="650"/>
        </pc:sldMkLst>
      </pc:sldChg>
      <pc:sldChg chg="add">
        <pc:chgData name="Jakub" userId="53285062-d52a-4c88-bcdc-d767b8cc0044" providerId="ADAL" clId="{237B7FD0-E54D-4CF3-9E1D-5B064348B0E8}" dt="2020-12-04T10:30:58.850" v="0"/>
        <pc:sldMkLst>
          <pc:docMk/>
          <pc:sldMk cId="1375202349" sldId="653"/>
        </pc:sldMkLst>
      </pc:sldChg>
      <pc:sldChg chg="add">
        <pc:chgData name="Jakub" userId="53285062-d52a-4c88-bcdc-d767b8cc0044" providerId="ADAL" clId="{237B7FD0-E54D-4CF3-9E1D-5B064348B0E8}" dt="2020-12-04T10:30:58.850" v="0"/>
        <pc:sldMkLst>
          <pc:docMk/>
          <pc:sldMk cId="2349707939" sldId="654"/>
        </pc:sldMkLst>
      </pc:sldChg>
      <pc:sldChg chg="add">
        <pc:chgData name="Jakub" userId="53285062-d52a-4c88-bcdc-d767b8cc0044" providerId="ADAL" clId="{237B7FD0-E54D-4CF3-9E1D-5B064348B0E8}" dt="2020-12-04T10:30:58.850" v="0"/>
        <pc:sldMkLst>
          <pc:docMk/>
          <pc:sldMk cId="1797570869" sldId="655"/>
        </pc:sldMkLst>
      </pc:sldChg>
      <pc:sldChg chg="add">
        <pc:chgData name="Jakub" userId="53285062-d52a-4c88-bcdc-d767b8cc0044" providerId="ADAL" clId="{237B7FD0-E54D-4CF3-9E1D-5B064348B0E8}" dt="2020-12-04T10:30:58.850" v="0"/>
        <pc:sldMkLst>
          <pc:docMk/>
          <pc:sldMk cId="3042144658" sldId="656"/>
        </pc:sldMkLst>
      </pc:sldChg>
      <pc:sldChg chg="add">
        <pc:chgData name="Jakub" userId="53285062-d52a-4c88-bcdc-d767b8cc0044" providerId="ADAL" clId="{237B7FD0-E54D-4CF3-9E1D-5B064348B0E8}" dt="2020-12-04T10:30:58.850" v="0"/>
        <pc:sldMkLst>
          <pc:docMk/>
          <pc:sldMk cId="1129947634" sldId="657"/>
        </pc:sldMkLst>
      </pc:sldChg>
      <pc:sldChg chg="add">
        <pc:chgData name="Jakub" userId="53285062-d52a-4c88-bcdc-d767b8cc0044" providerId="ADAL" clId="{237B7FD0-E54D-4CF3-9E1D-5B064348B0E8}" dt="2020-12-04T10:30:58.850" v="0"/>
        <pc:sldMkLst>
          <pc:docMk/>
          <pc:sldMk cId="2206339430" sldId="660"/>
        </pc:sldMkLst>
      </pc:sldChg>
      <pc:sldChg chg="add">
        <pc:chgData name="Jakub" userId="53285062-d52a-4c88-bcdc-d767b8cc0044" providerId="ADAL" clId="{237B7FD0-E54D-4CF3-9E1D-5B064348B0E8}" dt="2020-12-04T10:30:58.850" v="0"/>
        <pc:sldMkLst>
          <pc:docMk/>
          <pc:sldMk cId="3932270529" sldId="666"/>
        </pc:sldMkLst>
      </pc:sldChg>
      <pc:sldChg chg="add">
        <pc:chgData name="Jakub" userId="53285062-d52a-4c88-bcdc-d767b8cc0044" providerId="ADAL" clId="{237B7FD0-E54D-4CF3-9E1D-5B064348B0E8}" dt="2020-12-04T10:30:58.850" v="0"/>
        <pc:sldMkLst>
          <pc:docMk/>
          <pc:sldMk cId="4115624747" sldId="667"/>
        </pc:sldMkLst>
      </pc:sldChg>
      <pc:sldChg chg="add">
        <pc:chgData name="Jakub" userId="53285062-d52a-4c88-bcdc-d767b8cc0044" providerId="ADAL" clId="{237B7FD0-E54D-4CF3-9E1D-5B064348B0E8}" dt="2020-12-04T10:30:58.850" v="0"/>
        <pc:sldMkLst>
          <pc:docMk/>
          <pc:sldMk cId="2651797940" sldId="668"/>
        </pc:sldMkLst>
      </pc:sldChg>
      <pc:sldChg chg="add del">
        <pc:chgData name="Jakub" userId="53285062-d52a-4c88-bcdc-d767b8cc0044" providerId="ADAL" clId="{237B7FD0-E54D-4CF3-9E1D-5B064348B0E8}" dt="2020-12-04T10:31:18.852" v="1" actId="2696"/>
        <pc:sldMkLst>
          <pc:docMk/>
          <pc:sldMk cId="3982519927" sldId="671"/>
        </pc:sldMkLst>
      </pc:sldChg>
      <pc:sldChg chg="add del">
        <pc:chgData name="Jakub" userId="53285062-d52a-4c88-bcdc-d767b8cc0044" providerId="ADAL" clId="{237B7FD0-E54D-4CF3-9E1D-5B064348B0E8}" dt="2020-12-04T10:31:18.852" v="1" actId="2696"/>
        <pc:sldMkLst>
          <pc:docMk/>
          <pc:sldMk cId="2926502785" sldId="673"/>
        </pc:sldMkLst>
      </pc:sldChg>
      <pc:sldChg chg="del">
        <pc:chgData name="Jakub" userId="53285062-d52a-4c88-bcdc-d767b8cc0044" providerId="ADAL" clId="{237B7FD0-E54D-4CF3-9E1D-5B064348B0E8}" dt="2020-12-04T10:32:20.846" v="2" actId="2696"/>
        <pc:sldMkLst>
          <pc:docMk/>
          <pc:sldMk cId="0" sldId="680"/>
        </pc:sldMkLst>
      </pc:sldChg>
      <pc:sldChg chg="del">
        <pc:chgData name="Jakub" userId="53285062-d52a-4c88-bcdc-d767b8cc0044" providerId="ADAL" clId="{237B7FD0-E54D-4CF3-9E1D-5B064348B0E8}" dt="2020-12-04T10:32:20.846" v="2" actId="2696"/>
        <pc:sldMkLst>
          <pc:docMk/>
          <pc:sldMk cId="0" sldId="681"/>
        </pc:sldMkLst>
      </pc:sldChg>
      <pc:sldChg chg="del">
        <pc:chgData name="Jakub" userId="53285062-d52a-4c88-bcdc-d767b8cc0044" providerId="ADAL" clId="{237B7FD0-E54D-4CF3-9E1D-5B064348B0E8}" dt="2020-12-04T10:32:20.846" v="2" actId="2696"/>
        <pc:sldMkLst>
          <pc:docMk/>
          <pc:sldMk cId="0" sldId="683"/>
        </pc:sldMkLst>
      </pc:sldChg>
      <pc:sldChg chg="del">
        <pc:chgData name="Jakub" userId="53285062-d52a-4c88-bcdc-d767b8cc0044" providerId="ADAL" clId="{237B7FD0-E54D-4CF3-9E1D-5B064348B0E8}" dt="2020-12-04T10:32:20.846" v="2" actId="2696"/>
        <pc:sldMkLst>
          <pc:docMk/>
          <pc:sldMk cId="0" sldId="783"/>
        </pc:sldMkLst>
      </pc:sldChg>
      <pc:sldChg chg="del">
        <pc:chgData name="Jakub" userId="53285062-d52a-4c88-bcdc-d767b8cc0044" providerId="ADAL" clId="{237B7FD0-E54D-4CF3-9E1D-5B064348B0E8}" dt="2020-12-04T10:32:20.846" v="2" actId="2696"/>
        <pc:sldMkLst>
          <pc:docMk/>
          <pc:sldMk cId="0" sldId="785"/>
        </pc:sldMkLst>
      </pc:sldChg>
      <pc:sldChg chg="del">
        <pc:chgData name="Jakub" userId="53285062-d52a-4c88-bcdc-d767b8cc0044" providerId="ADAL" clId="{237B7FD0-E54D-4CF3-9E1D-5B064348B0E8}" dt="2020-12-04T10:32:20.846" v="2" actId="2696"/>
        <pc:sldMkLst>
          <pc:docMk/>
          <pc:sldMk cId="0" sldId="799"/>
        </pc:sldMkLst>
      </pc:sldChg>
      <pc:sldChg chg="del">
        <pc:chgData name="Jakub" userId="53285062-d52a-4c88-bcdc-d767b8cc0044" providerId="ADAL" clId="{237B7FD0-E54D-4CF3-9E1D-5B064348B0E8}" dt="2020-12-04T10:32:20.846" v="2" actId="2696"/>
        <pc:sldMkLst>
          <pc:docMk/>
          <pc:sldMk cId="0" sldId="800"/>
        </pc:sldMkLst>
      </pc:sldChg>
      <pc:sldChg chg="del">
        <pc:chgData name="Jakub" userId="53285062-d52a-4c88-bcdc-d767b8cc0044" providerId="ADAL" clId="{237B7FD0-E54D-4CF3-9E1D-5B064348B0E8}" dt="2020-12-04T10:32:20.846" v="2" actId="2696"/>
        <pc:sldMkLst>
          <pc:docMk/>
          <pc:sldMk cId="0" sldId="802"/>
        </pc:sldMkLst>
      </pc:sldChg>
      <pc:sldChg chg="del">
        <pc:chgData name="Jakub" userId="53285062-d52a-4c88-bcdc-d767b8cc0044" providerId="ADAL" clId="{237B7FD0-E54D-4CF3-9E1D-5B064348B0E8}" dt="2020-12-04T10:32:20.846" v="2" actId="2696"/>
        <pc:sldMkLst>
          <pc:docMk/>
          <pc:sldMk cId="0" sldId="803"/>
        </pc:sldMkLst>
      </pc:sldChg>
      <pc:sldChg chg="del">
        <pc:chgData name="Jakub" userId="53285062-d52a-4c88-bcdc-d767b8cc0044" providerId="ADAL" clId="{237B7FD0-E54D-4CF3-9E1D-5B064348B0E8}" dt="2020-12-04T10:32:20.846" v="2" actId="2696"/>
        <pc:sldMkLst>
          <pc:docMk/>
          <pc:sldMk cId="0" sldId="809"/>
        </pc:sldMkLst>
      </pc:sldChg>
      <pc:sldChg chg="del">
        <pc:chgData name="Jakub" userId="53285062-d52a-4c88-bcdc-d767b8cc0044" providerId="ADAL" clId="{237B7FD0-E54D-4CF3-9E1D-5B064348B0E8}" dt="2020-12-04T10:32:20.846" v="2" actId="2696"/>
        <pc:sldMkLst>
          <pc:docMk/>
          <pc:sldMk cId="0" sldId="810"/>
        </pc:sldMkLst>
      </pc:sldChg>
      <pc:sldChg chg="del">
        <pc:chgData name="Jakub" userId="53285062-d52a-4c88-bcdc-d767b8cc0044" providerId="ADAL" clId="{237B7FD0-E54D-4CF3-9E1D-5B064348B0E8}" dt="2020-12-04T10:32:20.846" v="2" actId="2696"/>
        <pc:sldMkLst>
          <pc:docMk/>
          <pc:sldMk cId="0" sldId="843"/>
        </pc:sldMkLst>
      </pc:sldChg>
      <pc:sldChg chg="del">
        <pc:chgData name="Jakub" userId="53285062-d52a-4c88-bcdc-d767b8cc0044" providerId="ADAL" clId="{237B7FD0-E54D-4CF3-9E1D-5B064348B0E8}" dt="2020-12-04T10:32:20.846" v="2" actId="2696"/>
        <pc:sldMkLst>
          <pc:docMk/>
          <pc:sldMk cId="0" sldId="846"/>
        </pc:sldMkLst>
      </pc:sldChg>
      <pc:sldChg chg="del">
        <pc:chgData name="Jakub" userId="53285062-d52a-4c88-bcdc-d767b8cc0044" providerId="ADAL" clId="{237B7FD0-E54D-4CF3-9E1D-5B064348B0E8}" dt="2020-12-04T10:32:20.846" v="2" actId="2696"/>
        <pc:sldMkLst>
          <pc:docMk/>
          <pc:sldMk cId="0" sldId="847"/>
        </pc:sldMkLst>
      </pc:sldChg>
      <pc:sldChg chg="del">
        <pc:chgData name="Jakub" userId="53285062-d52a-4c88-bcdc-d767b8cc0044" providerId="ADAL" clId="{237B7FD0-E54D-4CF3-9E1D-5B064348B0E8}" dt="2020-12-04T10:32:20.846" v="2" actId="2696"/>
        <pc:sldMkLst>
          <pc:docMk/>
          <pc:sldMk cId="0" sldId="850"/>
        </pc:sldMkLst>
      </pc:sldChg>
      <pc:sldChg chg="del">
        <pc:chgData name="Jakub" userId="53285062-d52a-4c88-bcdc-d767b8cc0044" providerId="ADAL" clId="{237B7FD0-E54D-4CF3-9E1D-5B064348B0E8}" dt="2020-12-04T10:32:20.846" v="2" actId="2696"/>
        <pc:sldMkLst>
          <pc:docMk/>
          <pc:sldMk cId="0" sldId="852"/>
        </pc:sldMkLst>
      </pc:sldChg>
      <pc:sldChg chg="del">
        <pc:chgData name="Jakub" userId="53285062-d52a-4c88-bcdc-d767b8cc0044" providerId="ADAL" clId="{237B7FD0-E54D-4CF3-9E1D-5B064348B0E8}" dt="2020-12-04T10:32:20.846" v="2" actId="2696"/>
        <pc:sldMkLst>
          <pc:docMk/>
          <pc:sldMk cId="0" sldId="855"/>
        </pc:sldMkLst>
      </pc:sldChg>
      <pc:sldChg chg="del">
        <pc:chgData name="Jakub" userId="53285062-d52a-4c88-bcdc-d767b8cc0044" providerId="ADAL" clId="{237B7FD0-E54D-4CF3-9E1D-5B064348B0E8}" dt="2020-12-04T10:32:20.846" v="2" actId="2696"/>
        <pc:sldMkLst>
          <pc:docMk/>
          <pc:sldMk cId="0" sldId="859"/>
        </pc:sldMkLst>
      </pc:sldChg>
      <pc:sldChg chg="del">
        <pc:chgData name="Jakub" userId="53285062-d52a-4c88-bcdc-d767b8cc0044" providerId="ADAL" clId="{237B7FD0-E54D-4CF3-9E1D-5B064348B0E8}" dt="2020-12-04T10:32:20.846" v="2" actId="2696"/>
        <pc:sldMkLst>
          <pc:docMk/>
          <pc:sldMk cId="0" sldId="866"/>
        </pc:sldMkLst>
      </pc:sldChg>
      <pc:sldChg chg="del">
        <pc:chgData name="Jakub" userId="53285062-d52a-4c88-bcdc-d767b8cc0044" providerId="ADAL" clId="{237B7FD0-E54D-4CF3-9E1D-5B064348B0E8}" dt="2020-12-04T10:32:20.846" v="2" actId="2696"/>
        <pc:sldMkLst>
          <pc:docMk/>
          <pc:sldMk cId="0" sldId="867"/>
        </pc:sldMkLst>
      </pc:sldChg>
      <pc:sldChg chg="del">
        <pc:chgData name="Jakub" userId="53285062-d52a-4c88-bcdc-d767b8cc0044" providerId="ADAL" clId="{237B7FD0-E54D-4CF3-9E1D-5B064348B0E8}" dt="2020-12-04T10:32:20.846" v="2" actId="2696"/>
        <pc:sldMkLst>
          <pc:docMk/>
          <pc:sldMk cId="0" sldId="869"/>
        </pc:sldMkLst>
      </pc:sldChg>
      <pc:sldChg chg="del">
        <pc:chgData name="Jakub" userId="53285062-d52a-4c88-bcdc-d767b8cc0044" providerId="ADAL" clId="{237B7FD0-E54D-4CF3-9E1D-5B064348B0E8}" dt="2020-12-04T10:32:20.846" v="2" actId="2696"/>
        <pc:sldMkLst>
          <pc:docMk/>
          <pc:sldMk cId="0" sldId="881"/>
        </pc:sldMkLst>
      </pc:sldChg>
      <pc:sldChg chg="del">
        <pc:chgData name="Jakub" userId="53285062-d52a-4c88-bcdc-d767b8cc0044" providerId="ADAL" clId="{237B7FD0-E54D-4CF3-9E1D-5B064348B0E8}" dt="2020-12-04T10:32:20.846" v="2" actId="2696"/>
        <pc:sldMkLst>
          <pc:docMk/>
          <pc:sldMk cId="0" sldId="882"/>
        </pc:sldMkLst>
      </pc:sldChg>
      <pc:sldChg chg="del">
        <pc:chgData name="Jakub" userId="53285062-d52a-4c88-bcdc-d767b8cc0044" providerId="ADAL" clId="{237B7FD0-E54D-4CF3-9E1D-5B064348B0E8}" dt="2020-12-04T10:32:20.846" v="2" actId="2696"/>
        <pc:sldMkLst>
          <pc:docMk/>
          <pc:sldMk cId="0" sldId="883"/>
        </pc:sldMkLst>
      </pc:sldChg>
      <pc:sldChg chg="del">
        <pc:chgData name="Jakub" userId="53285062-d52a-4c88-bcdc-d767b8cc0044" providerId="ADAL" clId="{237B7FD0-E54D-4CF3-9E1D-5B064348B0E8}" dt="2020-12-04T10:32:20.846" v="2" actId="2696"/>
        <pc:sldMkLst>
          <pc:docMk/>
          <pc:sldMk cId="0" sldId="884"/>
        </pc:sldMkLst>
      </pc:sldChg>
      <pc:sldChg chg="del">
        <pc:chgData name="Jakub" userId="53285062-d52a-4c88-bcdc-d767b8cc0044" providerId="ADAL" clId="{237B7FD0-E54D-4CF3-9E1D-5B064348B0E8}" dt="2020-12-04T10:32:20.846" v="2" actId="2696"/>
        <pc:sldMkLst>
          <pc:docMk/>
          <pc:sldMk cId="0" sldId="885"/>
        </pc:sldMkLst>
      </pc:sldChg>
      <pc:sldChg chg="add del">
        <pc:chgData name="Jakub" userId="53285062-d52a-4c88-bcdc-d767b8cc0044" providerId="ADAL" clId="{237B7FD0-E54D-4CF3-9E1D-5B064348B0E8}" dt="2020-12-04T10:31:18.852" v="1" actId="2696"/>
        <pc:sldMkLst>
          <pc:docMk/>
          <pc:sldMk cId="383446554" sldId="1184"/>
        </pc:sldMkLst>
      </pc:sldChg>
      <pc:sldChg chg="add del">
        <pc:chgData name="Jakub" userId="53285062-d52a-4c88-bcdc-d767b8cc0044" providerId="ADAL" clId="{237B7FD0-E54D-4CF3-9E1D-5B064348B0E8}" dt="2020-12-04T10:31:18.852" v="1" actId="2696"/>
        <pc:sldMkLst>
          <pc:docMk/>
          <pc:sldMk cId="1206922184" sldId="1185"/>
        </pc:sldMkLst>
      </pc:sldChg>
      <pc:sldChg chg="add del">
        <pc:chgData name="Jakub" userId="53285062-d52a-4c88-bcdc-d767b8cc0044" providerId="ADAL" clId="{237B7FD0-E54D-4CF3-9E1D-5B064348B0E8}" dt="2020-12-04T10:31:18.852" v="1" actId="2696"/>
        <pc:sldMkLst>
          <pc:docMk/>
          <pc:sldMk cId="2356209484" sldId="1186"/>
        </pc:sldMkLst>
      </pc:sldChg>
      <pc:sldChg chg="add del">
        <pc:chgData name="Jakub" userId="53285062-d52a-4c88-bcdc-d767b8cc0044" providerId="ADAL" clId="{237B7FD0-E54D-4CF3-9E1D-5B064348B0E8}" dt="2020-12-04T10:31:18.852" v="1" actId="2696"/>
        <pc:sldMkLst>
          <pc:docMk/>
          <pc:sldMk cId="1045841681" sldId="1187"/>
        </pc:sldMkLst>
      </pc:sldChg>
      <pc:sldChg chg="add del">
        <pc:chgData name="Jakub" userId="53285062-d52a-4c88-bcdc-d767b8cc0044" providerId="ADAL" clId="{237B7FD0-E54D-4CF3-9E1D-5B064348B0E8}" dt="2020-12-04T10:31:18.852" v="1" actId="2696"/>
        <pc:sldMkLst>
          <pc:docMk/>
          <pc:sldMk cId="403458675" sldId="1188"/>
        </pc:sldMkLst>
      </pc:sldChg>
      <pc:sldChg chg="add del">
        <pc:chgData name="Jakub" userId="53285062-d52a-4c88-bcdc-d767b8cc0044" providerId="ADAL" clId="{237B7FD0-E54D-4CF3-9E1D-5B064348B0E8}" dt="2020-12-04T10:31:18.852" v="1" actId="2696"/>
        <pc:sldMkLst>
          <pc:docMk/>
          <pc:sldMk cId="3828217102" sldId="1189"/>
        </pc:sldMkLst>
      </pc:sldChg>
      <pc:sldChg chg="add">
        <pc:chgData name="Jakub" userId="53285062-d52a-4c88-bcdc-d767b8cc0044" providerId="ADAL" clId="{237B7FD0-E54D-4CF3-9E1D-5B064348B0E8}" dt="2020-12-04T10:30:58.850" v="0"/>
        <pc:sldMkLst>
          <pc:docMk/>
          <pc:sldMk cId="1964918288" sldId="1190"/>
        </pc:sldMkLst>
      </pc:sldChg>
      <pc:sldChg chg="add">
        <pc:chgData name="Jakub" userId="53285062-d52a-4c88-bcdc-d767b8cc0044" providerId="ADAL" clId="{237B7FD0-E54D-4CF3-9E1D-5B064348B0E8}" dt="2020-12-04T10:30:58.850" v="0"/>
        <pc:sldMkLst>
          <pc:docMk/>
          <pc:sldMk cId="4268356462" sldId="1191"/>
        </pc:sldMkLst>
      </pc:sldChg>
      <pc:sldChg chg="add">
        <pc:chgData name="Jakub" userId="53285062-d52a-4c88-bcdc-d767b8cc0044" providerId="ADAL" clId="{237B7FD0-E54D-4CF3-9E1D-5B064348B0E8}" dt="2020-12-04T10:30:58.850" v="0"/>
        <pc:sldMkLst>
          <pc:docMk/>
          <pc:sldMk cId="489693613" sldId="1192"/>
        </pc:sldMkLst>
      </pc:sldChg>
      <pc:sldChg chg="add">
        <pc:chgData name="Jakub" userId="53285062-d52a-4c88-bcdc-d767b8cc0044" providerId="ADAL" clId="{237B7FD0-E54D-4CF3-9E1D-5B064348B0E8}" dt="2020-12-04T10:30:58.850" v="0"/>
        <pc:sldMkLst>
          <pc:docMk/>
          <pc:sldMk cId="2582092289" sldId="1193"/>
        </pc:sldMkLst>
      </pc:sldChg>
      <pc:sldChg chg="add">
        <pc:chgData name="Jakub" userId="53285062-d52a-4c88-bcdc-d767b8cc0044" providerId="ADAL" clId="{237B7FD0-E54D-4CF3-9E1D-5B064348B0E8}" dt="2020-12-04T10:30:58.850" v="0"/>
        <pc:sldMkLst>
          <pc:docMk/>
          <pc:sldMk cId="1511330058" sldId="1194"/>
        </pc:sldMkLst>
      </pc:sldChg>
      <pc:sldChg chg="add">
        <pc:chgData name="Jakub" userId="53285062-d52a-4c88-bcdc-d767b8cc0044" providerId="ADAL" clId="{237B7FD0-E54D-4CF3-9E1D-5B064348B0E8}" dt="2020-12-04T10:30:58.850" v="0"/>
        <pc:sldMkLst>
          <pc:docMk/>
          <pc:sldMk cId="221795726" sldId="1195"/>
        </pc:sldMkLst>
      </pc:sldChg>
      <pc:sldChg chg="add">
        <pc:chgData name="Jakub" userId="53285062-d52a-4c88-bcdc-d767b8cc0044" providerId="ADAL" clId="{237B7FD0-E54D-4CF3-9E1D-5B064348B0E8}" dt="2020-12-04T10:30:58.850" v="0"/>
        <pc:sldMkLst>
          <pc:docMk/>
          <pc:sldMk cId="3725423175" sldId="1196"/>
        </pc:sldMkLst>
      </pc:sldChg>
      <pc:sldChg chg="add">
        <pc:chgData name="Jakub" userId="53285062-d52a-4c88-bcdc-d767b8cc0044" providerId="ADAL" clId="{237B7FD0-E54D-4CF3-9E1D-5B064348B0E8}" dt="2020-12-04T10:30:58.850" v="0"/>
        <pc:sldMkLst>
          <pc:docMk/>
          <pc:sldMk cId="3913915023" sldId="1197"/>
        </pc:sldMkLst>
      </pc:sldChg>
      <pc:sldChg chg="add">
        <pc:chgData name="Jakub" userId="53285062-d52a-4c88-bcdc-d767b8cc0044" providerId="ADAL" clId="{237B7FD0-E54D-4CF3-9E1D-5B064348B0E8}" dt="2020-12-04T10:30:58.850" v="0"/>
        <pc:sldMkLst>
          <pc:docMk/>
          <pc:sldMk cId="177046241" sldId="1198"/>
        </pc:sldMkLst>
      </pc:sldChg>
      <pc:sldChg chg="add">
        <pc:chgData name="Jakub" userId="53285062-d52a-4c88-bcdc-d767b8cc0044" providerId="ADAL" clId="{237B7FD0-E54D-4CF3-9E1D-5B064348B0E8}" dt="2020-12-04T10:30:58.850" v="0"/>
        <pc:sldMkLst>
          <pc:docMk/>
          <pc:sldMk cId="2494195783" sldId="1199"/>
        </pc:sldMkLst>
      </pc:sldChg>
    </pc:docChg>
  </pc:docChgLst>
  <pc:docChgLst>
    <pc:chgData name="Jakub Hofman" userId="53285062-d52a-4c88-bcdc-d767b8cc0044" providerId="ADAL" clId="{5581B66E-69D6-4D2F-BCFF-019DEB2AF613}"/>
    <pc:docChg chg="modSld">
      <pc:chgData name="Jakub Hofman" userId="53285062-d52a-4c88-bcdc-d767b8cc0044" providerId="ADAL" clId="{5581B66E-69D6-4D2F-BCFF-019DEB2AF613}" dt="2021-03-24T05:40:44.439" v="0" actId="14100"/>
      <pc:docMkLst>
        <pc:docMk/>
      </pc:docMkLst>
      <pc:sldChg chg="modSp mod">
        <pc:chgData name="Jakub Hofman" userId="53285062-d52a-4c88-bcdc-d767b8cc0044" providerId="ADAL" clId="{5581B66E-69D6-4D2F-BCFF-019DEB2AF613}" dt="2021-03-24T05:40:44.439" v="0" actId="14100"/>
        <pc:sldMkLst>
          <pc:docMk/>
          <pc:sldMk cId="3997344257" sldId="667"/>
        </pc:sldMkLst>
        <pc:picChg chg="mod">
          <ac:chgData name="Jakub Hofman" userId="53285062-d52a-4c88-bcdc-d767b8cc0044" providerId="ADAL" clId="{5581B66E-69D6-4D2F-BCFF-019DEB2AF613}" dt="2021-03-24T05:40:44.439" v="0" actId="14100"/>
          <ac:picMkLst>
            <pc:docMk/>
            <pc:sldMk cId="3997344257" sldId="667"/>
            <ac:picMk id="11" creationId="{00000000-0000-0000-0000-000000000000}"/>
          </ac:picMkLst>
        </pc:picChg>
      </pc:sldChg>
    </pc:docChg>
  </pc:docChgLst>
  <pc:docChgLst>
    <pc:chgData name="Jakub Hofman" userId="53285062-d52a-4c88-bcdc-d767b8cc0044" providerId="ADAL" clId="{50C908E6-040B-4FB3-BDED-C4F7129D303A}"/>
    <pc:docChg chg="modSld">
      <pc:chgData name="Jakub Hofman" userId="53285062-d52a-4c88-bcdc-d767b8cc0044" providerId="ADAL" clId="{50C908E6-040B-4FB3-BDED-C4F7129D303A}" dt="2021-03-22T08:55:22.177" v="12" actId="478"/>
      <pc:docMkLst>
        <pc:docMk/>
      </pc:docMkLst>
      <pc:sldChg chg="addSp delSp modSp mod">
        <pc:chgData name="Jakub Hofman" userId="53285062-d52a-4c88-bcdc-d767b8cc0044" providerId="ADAL" clId="{50C908E6-040B-4FB3-BDED-C4F7129D303A}" dt="2021-03-22T08:55:22.177" v="12" actId="478"/>
        <pc:sldMkLst>
          <pc:docMk/>
          <pc:sldMk cId="1434288832" sldId="1193"/>
        </pc:sldMkLst>
        <pc:spChg chg="add del">
          <ac:chgData name="Jakub Hofman" userId="53285062-d52a-4c88-bcdc-d767b8cc0044" providerId="ADAL" clId="{50C908E6-040B-4FB3-BDED-C4F7129D303A}" dt="2021-03-22T08:55:22.177" v="12" actId="478"/>
          <ac:spMkLst>
            <pc:docMk/>
            <pc:sldMk cId="1434288832" sldId="1193"/>
            <ac:spMk id="2" creationId="{090F2976-669D-4835-AE8D-9B70D7733287}"/>
          </ac:spMkLst>
        </pc:spChg>
        <pc:spChg chg="add mod">
          <ac:chgData name="Jakub Hofman" userId="53285062-d52a-4c88-bcdc-d767b8cc0044" providerId="ADAL" clId="{50C908E6-040B-4FB3-BDED-C4F7129D303A}" dt="2021-03-22T08:55:18.216" v="11" actId="1076"/>
          <ac:spMkLst>
            <pc:docMk/>
            <pc:sldMk cId="1434288832" sldId="1193"/>
            <ac:spMk id="3" creationId="{79F20442-278E-40B7-8ABC-9DB7E39F5A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9</a:t>
            </a:fld>
            <a:endParaRPr lang="cs-CZ" altLang="cs-CZ"/>
          </a:p>
        </p:txBody>
      </p:sp>
    </p:spTree>
    <p:extLst>
      <p:ext uri="{BB962C8B-B14F-4D97-AF65-F5344CB8AC3E}">
        <p14:creationId xmlns:p14="http://schemas.microsoft.com/office/powerpoint/2010/main" val="65361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58</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21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59</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205247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60</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62542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61</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44412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65</a:t>
            </a:fld>
            <a:endParaRPr lang="cs-CZ" altLang="cs-CZ"/>
          </a:p>
        </p:txBody>
      </p:sp>
    </p:spTree>
    <p:extLst>
      <p:ext uri="{BB962C8B-B14F-4D97-AF65-F5344CB8AC3E}">
        <p14:creationId xmlns:p14="http://schemas.microsoft.com/office/powerpoint/2010/main" val="168921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66</a:t>
            </a:fld>
            <a:endParaRPr lang="cs-CZ"/>
          </a:p>
        </p:txBody>
      </p:sp>
    </p:spTree>
    <p:extLst>
      <p:ext uri="{BB962C8B-B14F-4D97-AF65-F5344CB8AC3E}">
        <p14:creationId xmlns:p14="http://schemas.microsoft.com/office/powerpoint/2010/main" val="146460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67</a:t>
            </a:fld>
            <a:endParaRPr lang="cs-CZ" altLang="cs-CZ"/>
          </a:p>
        </p:txBody>
      </p:sp>
    </p:spTree>
    <p:extLst>
      <p:ext uri="{BB962C8B-B14F-4D97-AF65-F5344CB8AC3E}">
        <p14:creationId xmlns:p14="http://schemas.microsoft.com/office/powerpoint/2010/main" val="221753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B25A78-FB4B-48F2-8252-3BD63A074DED}" type="slidenum">
              <a:rPr lang="cs-CZ" smtClean="0"/>
              <a:pPr/>
              <a:t>71</a:t>
            </a:fld>
            <a:endParaRPr lang="cs-CZ"/>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679450" y="4681538"/>
            <a:ext cx="5426075" cy="4437062"/>
          </a:xfrm>
          <a:noFill/>
          <a:ln/>
        </p:spPr>
        <p:txBody>
          <a:bodyPr/>
          <a:lstStyle/>
          <a:p>
            <a:pPr eaLnBrk="1" hangingPunct="1"/>
            <a:endParaRPr lang="en-US" dirty="0"/>
          </a:p>
        </p:txBody>
      </p:sp>
    </p:spTree>
    <p:extLst>
      <p:ext uri="{BB962C8B-B14F-4D97-AF65-F5344CB8AC3E}">
        <p14:creationId xmlns:p14="http://schemas.microsoft.com/office/powerpoint/2010/main" val="187913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74</a:t>
            </a:fld>
            <a:endParaRPr lang="cs-CZ" altLang="cs-CZ"/>
          </a:p>
        </p:txBody>
      </p:sp>
    </p:spTree>
    <p:extLst>
      <p:ext uri="{BB962C8B-B14F-4D97-AF65-F5344CB8AC3E}">
        <p14:creationId xmlns:p14="http://schemas.microsoft.com/office/powerpoint/2010/main" val="358335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C490529-536B-4E84-B3BB-2C5B69121BEE}" type="slidenum">
              <a:rPr lang="cs-CZ" smtClean="0"/>
              <a:pPr/>
              <a:t>15</a:t>
            </a:fld>
            <a:endParaRPr lang="cs-CZ"/>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79450" y="4681538"/>
            <a:ext cx="5426075" cy="4437062"/>
          </a:xfrm>
          <a:noFill/>
          <a:ln/>
        </p:spPr>
        <p:txBody>
          <a:bodyPr/>
          <a:lstStyle/>
          <a:p>
            <a:pPr algn="just" eaLnBrk="1" hangingPunct="1"/>
            <a:r>
              <a:rPr lang="cs-CZ" altLang="ja-JP"/>
              <a:t>V současném světě je však vystavena celé řadě degradačních faktorů, přičemž jeden z nejvýznamnějších je kontaminace. </a:t>
            </a:r>
            <a:endParaRPr lang="cs-CZ"/>
          </a:p>
        </p:txBody>
      </p:sp>
    </p:spTree>
    <p:extLst>
      <p:ext uri="{BB962C8B-B14F-4D97-AF65-F5344CB8AC3E}">
        <p14:creationId xmlns:p14="http://schemas.microsoft.com/office/powerpoint/2010/main" val="115783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E4A8AEF-4128-43B3-B24B-608E5379AF90}" type="slidenum">
              <a:rPr lang="cs-CZ" smtClean="0"/>
              <a:pPr/>
              <a:t>20</a:t>
            </a:fld>
            <a:endParaRPr lang="cs-CZ"/>
          </a:p>
        </p:txBody>
      </p:sp>
      <p:sp>
        <p:nvSpPr>
          <p:cNvPr id="103427" name="Rectangle 2"/>
          <p:cNvSpPr>
            <a:spLocks noGrp="1" noRot="1" noChangeAspect="1" noChangeArrowheads="1" noTextEdit="1"/>
          </p:cNvSpPr>
          <p:nvPr>
            <p:ph type="sldImg"/>
          </p:nvPr>
        </p:nvSpPr>
        <p:spPr>
          <a:xfrm>
            <a:off x="107950" y="739775"/>
            <a:ext cx="6569075" cy="3695700"/>
          </a:xfrm>
          <a:ln/>
        </p:spPr>
      </p:sp>
      <p:sp>
        <p:nvSpPr>
          <p:cNvPr id="103428" name="Rectangle 3"/>
          <p:cNvSpPr>
            <a:spLocks noGrp="1" noChangeArrowheads="1"/>
          </p:cNvSpPr>
          <p:nvPr>
            <p:ph type="body" idx="1"/>
          </p:nvPr>
        </p:nvSpPr>
        <p:spPr>
          <a:xfrm>
            <a:off x="679450" y="4681538"/>
            <a:ext cx="5426075" cy="4435475"/>
          </a:xfrm>
          <a:noFill/>
          <a:ln/>
        </p:spPr>
        <p:txBody>
          <a:bodyPr/>
          <a:lstStyle/>
          <a:p>
            <a:pPr eaLnBrk="1" hangingPunct="1"/>
            <a:endParaRPr lang="cs-CZ"/>
          </a:p>
        </p:txBody>
      </p:sp>
    </p:spTree>
    <p:extLst>
      <p:ext uri="{BB962C8B-B14F-4D97-AF65-F5344CB8AC3E}">
        <p14:creationId xmlns:p14="http://schemas.microsoft.com/office/powerpoint/2010/main" val="3079183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31</a:t>
            </a:fld>
            <a:endParaRPr lang="cs-CZ" altLang="cs-CZ"/>
          </a:p>
        </p:txBody>
      </p:sp>
    </p:spTree>
    <p:extLst>
      <p:ext uri="{BB962C8B-B14F-4D97-AF65-F5344CB8AC3E}">
        <p14:creationId xmlns:p14="http://schemas.microsoft.com/office/powerpoint/2010/main" val="408830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33</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34</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36</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54</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20437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56</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49870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sdac.jrc.ec.europa.eu/content/soil-threats-europe-status-methods-drivers-and-effects-ecosystem-service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i.org/10.4060/cb1928en" TargetMode="External"/><Relationship Id="rId5" Type="http://schemas.openxmlformats.org/officeDocument/2006/relationships/image" Target="../media/image17.png"/><Relationship Id="rId4" Type="http://schemas.openxmlformats.org/officeDocument/2006/relationships/hyperlink" Target="http://cropgenebank.wordpress.com/2009/06/11/going-south/soil-eros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agri.cz/public/web/mze/puda/dokumenty/situacni-a-vyhledove-zprav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eea.europa.eu/soer/2020"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hyperlink" Target="https://esdac.jrc.ec.europa.eu/content/global-soil-biodiversity-atlas" TargetMode="External"/><Relationship Id="rId7" Type="http://schemas.openxmlformats.org/officeDocument/2006/relationships/hyperlink" Target="http://www.desdemonadespair.net/2012/08/image-of-day-satellite-view-of.html"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edocs.unep.org/handle/20.500.11822/8861"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ao.org/documents/card/en/c/c6814873-efc3-41db-b7d3-2081a10ede50/"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wedocs.unep.org/handle/20.500.11822/2753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EN/ALL/?uri=CELEX%3A52012DC0046" TargetMode="External"/><Relationship Id="rId2" Type="http://schemas.openxmlformats.org/officeDocument/2006/relationships/hyperlink" Target="https://www.eea.europa.eu/soer/2010/synthesis/synthesi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eagri.cz/public/web/mze/puda/dokumenty/situacni-a-vyhledove-zprav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edocs.unep.org/handle/20.500.11822/8861" TargetMode="Externa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6.emf"/><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hyperlink" Target="http://www.fao.org/soils-2015/en"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edocs.unep.org/handle/20.500.11822/8861"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edocs.unep.org/handle/20.500.11822/27539"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food/overview_en" TargetMode="External"/><Relationship Id="rId2" Type="http://schemas.openxmlformats.org/officeDocument/2006/relationships/hyperlink" Target="https://www.efsa.europa.eu/" TargetMode="External"/><Relationship Id="rId1" Type="http://schemas.openxmlformats.org/officeDocument/2006/relationships/slideLayout" Target="../slideLayouts/slideLayout2.xml"/><Relationship Id="rId4" Type="http://schemas.openxmlformats.org/officeDocument/2006/relationships/hyperlink" Target="https://bezpecnostpotravin.cz/"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ore.ac.uk/display/29245351"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s://esdac.jrc.ec.europa.eu/content/atlas-soil-biodiversity" TargetMode="Externa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esdac.jrc.ec.europa.eu/content/global-soil-biodiversity-atla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fao.org/global-soil-partnership/resources/highlights/detail/en/c/1127426/"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treehugger.com/worst-polluted-places-on-earth-1204101" TargetMode="External"/><Relationship Id="rId5" Type="http://schemas.openxmlformats.org/officeDocument/2006/relationships/hyperlink" Target="http://www.worstpolluted.org/" TargetMode="Externa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publications.jrc.ec.europa.eu/repository/bitstream/JRC85913/lbna26376enn.pdf" TargetMode="External"/><Relationship Id="rId1" Type="http://schemas.openxmlformats.org/officeDocument/2006/relationships/slideLayout" Target="../slideLayouts/slideLayout2.xml"/><Relationship Id="rId4" Type="http://schemas.openxmlformats.org/officeDocument/2006/relationships/hyperlink" Target="https://ec.europa.eu/jrc/en/publication/status-local-soil-contamination-europe-revision-indicator-progress-management-contaminated-site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sdac.jrc.ec.europa.eu/content/soil-threats-europe-status-methods-drivers-and-effects-ecosystem-servic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epa.gov/superfund"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mzp.cz/cz/zpravy_o_stavu_zivotniho_prostredi_publika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sekm.cz/porta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hyperlink" Target="http://www.opzp.cz/"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mzp.cz/cz/zpravy_o_stavu_zivotniho_prostredi_publikace"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4.gif"/><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publications.jrc.ec.europa.eu/repository/bitstream/JRC85913/lbna26376enn.pdf" TargetMode="Externa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gif"/></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c.europa.eu/jrc/en/publication/eur-scientific-and-technical-research-reports/reports-technical-working-groups-established-under-thematic-strategy-soil-protection-vol-v"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fao.org/global-soil-partnership/resources/highlights/detail/en/c/1127426/"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doi.org/10.1038/nature15744"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hyperlink" Target="https://www.bc.cas.cz/Cds/Download/?filename=8135_FINALNI_Brozura_Bez_pudy_to_nepujde_WEB"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is.muni.cz/predmet/1431/E6050?lang=cs" TargetMode="External"/><Relationship Id="rId2" Type="http://schemas.openxmlformats.org/officeDocument/2006/relationships/hyperlink" Target="https://is.muni.cz/predmet/1431/E1220?lang=c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glopolis.org/publikace/atlas-pudy/"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glopolis.org/publikace/atlas-pudy/"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2</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29178E-EA03-401E-AB11-7C2497E988AE}"/>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F2772F00-8812-4958-825E-725AE4CE81EE}"/>
              </a:ext>
            </a:extLst>
          </p:cNvPr>
          <p:cNvSpPr>
            <a:spLocks noGrp="1"/>
          </p:cNvSpPr>
          <p:nvPr>
            <p:ph idx="1"/>
          </p:nvPr>
        </p:nvSpPr>
        <p:spPr>
          <a:xfrm>
            <a:off x="704850" y="1212782"/>
            <a:ext cx="10569953" cy="4778443"/>
          </a:xfrm>
        </p:spPr>
        <p:txBody>
          <a:bodyPr/>
          <a:lstStyle/>
          <a:p>
            <a:r>
              <a:rPr lang="cs-CZ" sz="2000" dirty="0"/>
              <a:t>ztráty půdy v důsledku záboru pro stavby a jiné účely</a:t>
            </a:r>
          </a:p>
          <a:p>
            <a:r>
              <a:rPr lang="cs-CZ" sz="2000" dirty="0"/>
              <a:t>vodní a větrná eroze</a:t>
            </a:r>
          </a:p>
          <a:p>
            <a:r>
              <a:rPr lang="cs-CZ" sz="2000" dirty="0"/>
              <a:t>zhutnění půdy (</a:t>
            </a:r>
            <a:r>
              <a:rPr lang="cs-CZ" sz="2000" dirty="0" err="1"/>
              <a:t>kompakce</a:t>
            </a:r>
            <a:r>
              <a:rPr lang="cs-CZ" sz="2000" dirty="0"/>
              <a:t>) a jiné narušení půdní struktury</a:t>
            </a:r>
          </a:p>
          <a:p>
            <a:r>
              <a:rPr lang="cs-CZ" sz="2000" dirty="0"/>
              <a:t>ztráty půdní organické hmoty a zhoršení její kvality</a:t>
            </a:r>
          </a:p>
          <a:p>
            <a:r>
              <a:rPr lang="cs-CZ" sz="2000" dirty="0"/>
              <a:t>zasolení nebo okyselení půdy</a:t>
            </a:r>
          </a:p>
          <a:p>
            <a:r>
              <a:rPr lang="cs-CZ" sz="2000" dirty="0"/>
              <a:t>pokles zásoby živin pod únosnou mez</a:t>
            </a:r>
          </a:p>
          <a:p>
            <a:r>
              <a:rPr lang="cs-CZ" sz="2000" dirty="0"/>
              <a:t>znečistění půdy cizorodými látkami</a:t>
            </a:r>
          </a:p>
          <a:p>
            <a:r>
              <a:rPr lang="cs-CZ" sz="2000" dirty="0"/>
              <a:t>snížení biodiverzity půdy</a:t>
            </a:r>
          </a:p>
          <a:p>
            <a:r>
              <a:rPr lang="cs-CZ" sz="2000" dirty="0"/>
              <a:t>poškození vodního režimu (přemokření, zaplavení, sucho)</a:t>
            </a:r>
          </a:p>
          <a:p>
            <a:r>
              <a:rPr lang="cs-CZ" sz="2000" dirty="0"/>
              <a:t>sesuvy</a:t>
            </a:r>
          </a:p>
          <a:p>
            <a:r>
              <a:rPr lang="cs-CZ" sz="2000" dirty="0"/>
              <a:t>desertifikace</a:t>
            </a:r>
          </a:p>
          <a:p>
            <a:endParaRPr lang="cs-CZ" sz="2000" dirty="0"/>
          </a:p>
        </p:txBody>
      </p:sp>
      <p:sp>
        <p:nvSpPr>
          <p:cNvPr id="4" name="Zástupný symbol pro číslo snímku 3">
            <a:extLst>
              <a:ext uri="{FF2B5EF4-FFF2-40B4-BE49-F238E27FC236}">
                <a16:creationId xmlns:a16="http://schemas.microsoft.com/office/drawing/2014/main" id="{9AB9E11E-A10C-4F33-B76F-A25E84B1B4C1}"/>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spTree>
    <p:extLst>
      <p:ext uri="{BB962C8B-B14F-4D97-AF65-F5344CB8AC3E}">
        <p14:creationId xmlns:p14="http://schemas.microsoft.com/office/powerpoint/2010/main" val="6474758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pic>
        <p:nvPicPr>
          <p:cNvPr id="6" name="Obrázek 5">
            <a:extLst>
              <a:ext uri="{FF2B5EF4-FFF2-40B4-BE49-F238E27FC236}">
                <a16:creationId xmlns:a16="http://schemas.microsoft.com/office/drawing/2014/main" id="{47CF7DB2-6200-4997-B539-A920D99408CD}"/>
              </a:ext>
            </a:extLst>
          </p:cNvPr>
          <p:cNvPicPr>
            <a:picLocks noChangeAspect="1"/>
          </p:cNvPicPr>
          <p:nvPr/>
        </p:nvPicPr>
        <p:blipFill rotWithShape="1">
          <a:blip r:embed="rId2"/>
          <a:srcRect t="9301"/>
          <a:stretch/>
        </p:blipFill>
        <p:spPr>
          <a:xfrm>
            <a:off x="139275" y="1192615"/>
            <a:ext cx="9143331" cy="5665385"/>
          </a:xfrm>
          <a:prstGeom prst="rect">
            <a:avLst/>
          </a:prstGeom>
        </p:spPr>
      </p:pic>
      <p:sp>
        <p:nvSpPr>
          <p:cNvPr id="7" name="TextovéPole 6">
            <a:extLst>
              <a:ext uri="{FF2B5EF4-FFF2-40B4-BE49-F238E27FC236}">
                <a16:creationId xmlns:a16="http://schemas.microsoft.com/office/drawing/2014/main" id="{909A99F9-231F-4772-9F50-0795D167920A}"/>
              </a:ext>
            </a:extLst>
          </p:cNvPr>
          <p:cNvSpPr txBox="1"/>
          <p:nvPr/>
        </p:nvSpPr>
        <p:spPr>
          <a:xfrm>
            <a:off x="9081784" y="5224283"/>
            <a:ext cx="2796688" cy="1200329"/>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
        <p:nvSpPr>
          <p:cNvPr id="5" name="Obdélník 4">
            <a:extLst>
              <a:ext uri="{FF2B5EF4-FFF2-40B4-BE49-F238E27FC236}">
                <a16:creationId xmlns:a16="http://schemas.microsoft.com/office/drawing/2014/main" id="{EC489647-6B37-428B-987A-8CEC416DAE71}"/>
              </a:ext>
            </a:extLst>
          </p:cNvPr>
          <p:cNvSpPr/>
          <p:nvPr/>
        </p:nvSpPr>
        <p:spPr bwMode="auto">
          <a:xfrm>
            <a:off x="251670" y="1192615"/>
            <a:ext cx="9030936" cy="342570"/>
          </a:xfrm>
          <a:prstGeom prst="rect">
            <a:avLst/>
          </a:prstGeom>
          <a:noFill/>
          <a:ln w="5715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583788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4A4ED5C-487E-462A-A85F-F7D628B38D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04594" y="129187"/>
            <a:ext cx="9273622" cy="6582752"/>
          </a:xfrm>
          <a:prstGeom prst="rect">
            <a:avLst/>
          </a:prstGeom>
        </p:spPr>
      </p:pic>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77614886-0EAA-4816-B9D9-BD1E999A4DBE}"/>
              </a:ext>
            </a:extLst>
          </p:cNvPr>
          <p:cNvSpPr>
            <a:spLocks noGrp="1"/>
          </p:cNvSpPr>
          <p:nvPr>
            <p:ph idx="1"/>
          </p:nvPr>
        </p:nvSpPr>
        <p:spPr/>
        <p:txBody>
          <a:bodyPr/>
          <a:lstStyle/>
          <a:p>
            <a:r>
              <a:rPr lang="cs-CZ" dirty="0"/>
              <a:t>provázanost !!!</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sp>
        <p:nvSpPr>
          <p:cNvPr id="7" name="TextovéPole 6">
            <a:extLst>
              <a:ext uri="{FF2B5EF4-FFF2-40B4-BE49-F238E27FC236}">
                <a16:creationId xmlns:a16="http://schemas.microsoft.com/office/drawing/2014/main" id="{909A99F9-231F-4772-9F50-0795D167920A}"/>
              </a:ext>
            </a:extLst>
          </p:cNvPr>
          <p:cNvSpPr txBox="1"/>
          <p:nvPr/>
        </p:nvSpPr>
        <p:spPr>
          <a:xfrm>
            <a:off x="166383" y="5647616"/>
            <a:ext cx="4481815" cy="646331"/>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15034694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CE18F8F-12F9-4110-98E5-156858255109}"/>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6" name="Obrázek 5">
            <a:extLst>
              <a:ext uri="{FF2B5EF4-FFF2-40B4-BE49-F238E27FC236}">
                <a16:creationId xmlns:a16="http://schemas.microsoft.com/office/drawing/2014/main" id="{49862D43-F515-45FF-A8A5-B2BA740E8F4B}"/>
              </a:ext>
            </a:extLst>
          </p:cNvPr>
          <p:cNvPicPr>
            <a:picLocks noChangeAspect="1"/>
          </p:cNvPicPr>
          <p:nvPr/>
        </p:nvPicPr>
        <p:blipFill>
          <a:blip r:embed="rId2"/>
          <a:stretch>
            <a:fillRect/>
          </a:stretch>
        </p:blipFill>
        <p:spPr>
          <a:xfrm>
            <a:off x="1143510" y="1539199"/>
            <a:ext cx="9753789" cy="5318801"/>
          </a:xfrm>
          <a:prstGeom prst="rect">
            <a:avLst/>
          </a:prstGeom>
        </p:spPr>
      </p:pic>
      <p:sp>
        <p:nvSpPr>
          <p:cNvPr id="7" name="Nadpis 1">
            <a:extLst>
              <a:ext uri="{FF2B5EF4-FFF2-40B4-BE49-F238E27FC236}">
                <a16:creationId xmlns:a16="http://schemas.microsoft.com/office/drawing/2014/main" id="{4CD0E25E-587E-4CEB-8D4D-FBD23D894945}"/>
              </a:ext>
            </a:extLst>
          </p:cNvPr>
          <p:cNvSpPr>
            <a:spLocks noGrp="1"/>
          </p:cNvSpPr>
          <p:nvPr>
            <p:ph type="title"/>
          </p:nvPr>
        </p:nvSpPr>
        <p:spPr>
          <a:xfrm>
            <a:off x="704850" y="329472"/>
            <a:ext cx="10810875" cy="737327"/>
          </a:xfrm>
        </p:spPr>
        <p:txBody>
          <a:bodyPr/>
          <a:lstStyle/>
          <a:p>
            <a:r>
              <a:rPr lang="cs-CZ" dirty="0"/>
              <a:t>Typy degradace půd</a:t>
            </a:r>
          </a:p>
        </p:txBody>
      </p:sp>
      <p:sp>
        <p:nvSpPr>
          <p:cNvPr id="8" name="Zástupný obsah 2">
            <a:extLst>
              <a:ext uri="{FF2B5EF4-FFF2-40B4-BE49-F238E27FC236}">
                <a16:creationId xmlns:a16="http://schemas.microsoft.com/office/drawing/2014/main" id="{625E90CC-C2A0-488D-B96E-F04D3FDDA995}"/>
              </a:ext>
            </a:extLst>
          </p:cNvPr>
          <p:cNvSpPr>
            <a:spLocks noGrp="1"/>
          </p:cNvSpPr>
          <p:nvPr>
            <p:ph idx="1"/>
          </p:nvPr>
        </p:nvSpPr>
        <p:spPr>
          <a:xfrm>
            <a:off x="704850" y="1212782"/>
            <a:ext cx="10810875" cy="4778443"/>
          </a:xfrm>
        </p:spPr>
        <p:txBody>
          <a:bodyPr/>
          <a:lstStyle/>
          <a:p>
            <a:r>
              <a:rPr lang="cs-CZ" dirty="0"/>
              <a:t>provázanost !!!</a:t>
            </a:r>
          </a:p>
        </p:txBody>
      </p:sp>
      <p:sp>
        <p:nvSpPr>
          <p:cNvPr id="9" name="TextovéPole 8">
            <a:extLst>
              <a:ext uri="{FF2B5EF4-FFF2-40B4-BE49-F238E27FC236}">
                <a16:creationId xmlns:a16="http://schemas.microsoft.com/office/drawing/2014/main" id="{24C0D714-6235-494E-99BF-BC225722BF1D}"/>
              </a:ext>
            </a:extLst>
          </p:cNvPr>
          <p:cNvSpPr txBox="1"/>
          <p:nvPr/>
        </p:nvSpPr>
        <p:spPr>
          <a:xfrm rot="16200000">
            <a:off x="8869198" y="3990668"/>
            <a:ext cx="4803485" cy="553998"/>
          </a:xfrm>
          <a:prstGeom prst="rect">
            <a:avLst/>
          </a:prstGeom>
          <a:noFill/>
        </p:spPr>
        <p:txBody>
          <a:bodyPr wrap="square" rtlCol="0">
            <a:spAutoFit/>
          </a:bodyPr>
          <a:lstStyle/>
          <a:p>
            <a:r>
              <a:rPr lang="cs-CZ" sz="1000" dirty="0"/>
              <a:t>JRC (2016): </a:t>
            </a:r>
            <a:r>
              <a:rPr lang="en-US" sz="1000" dirty="0"/>
              <a:t>Soil threats in Europe: status, methods, drivers and effects on</a:t>
            </a:r>
          </a:p>
          <a:p>
            <a:r>
              <a:rPr lang="en-US" sz="1000" dirty="0"/>
              <a:t>ecosystem services</a:t>
            </a:r>
            <a:r>
              <a:rPr lang="cs-CZ" sz="1000" dirty="0"/>
              <a:t>. </a:t>
            </a:r>
            <a:r>
              <a:rPr lang="cs-CZ" sz="1000" dirty="0">
                <a:hlinkClick r:id="rId3"/>
              </a:rPr>
              <a:t>https://esdac.jrc.ec.europa.eu/content/soil-threats-europe-status-methods-drivers-and-effects-ecosystem-services</a:t>
            </a:r>
            <a:r>
              <a:rPr lang="cs-CZ" sz="1000" dirty="0"/>
              <a:t> </a:t>
            </a:r>
          </a:p>
        </p:txBody>
      </p:sp>
    </p:spTree>
    <p:extLst>
      <p:ext uri="{BB962C8B-B14F-4D97-AF65-F5344CB8AC3E}">
        <p14:creationId xmlns:p14="http://schemas.microsoft.com/office/powerpoint/2010/main" val="1047389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8" name="Zástupný symbol pro obsah 7"/>
          <p:cNvPicPr>
            <a:picLocks noGrp="1" noChangeAspect="1"/>
          </p:cNvPicPr>
          <p:nvPr>
            <p:ph idx="1"/>
          </p:nvPr>
        </p:nvPicPr>
        <p:blipFill>
          <a:blip r:embed="rId2"/>
          <a:stretch>
            <a:fillRect/>
          </a:stretch>
        </p:blipFill>
        <p:spPr>
          <a:xfrm>
            <a:off x="6101861" y="7879"/>
            <a:ext cx="6090139" cy="6850121"/>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7" name="Obrázek 6"/>
          <p:cNvPicPr>
            <a:picLocks noChangeAspect="1"/>
          </p:cNvPicPr>
          <p:nvPr/>
        </p:nvPicPr>
        <p:blipFill>
          <a:blip r:embed="rId3"/>
          <a:stretch>
            <a:fillRect/>
          </a:stretch>
        </p:blipFill>
        <p:spPr>
          <a:xfrm>
            <a:off x="0" y="-3374"/>
            <a:ext cx="6101861" cy="6861374"/>
          </a:xfrm>
          <a:prstGeom prst="rect">
            <a:avLst/>
          </a:prstGeom>
        </p:spPr>
      </p:pic>
      <p:sp>
        <p:nvSpPr>
          <p:cNvPr id="9" name="Rectangle 5"/>
          <p:cNvSpPr>
            <a:spLocks noChangeArrowheads="1"/>
          </p:cNvSpPr>
          <p:nvPr/>
        </p:nvSpPr>
        <p:spPr bwMode="auto">
          <a:xfrm>
            <a:off x="0" y="0"/>
            <a:ext cx="1981200" cy="553998"/>
          </a:xfrm>
          <a:prstGeom prst="rect">
            <a:avLst/>
          </a:prstGeom>
          <a:noFill/>
          <a:ln w="9525">
            <a:noFill/>
            <a:miter lim="800000"/>
            <a:headEnd/>
            <a:tailEnd/>
          </a:ln>
        </p:spPr>
        <p:txBody>
          <a:bodyPr wrap="square" anchor="ctr">
            <a:spAutoFit/>
          </a:bodyPr>
          <a:lstStyle/>
          <a:p>
            <a:pPr algn="ctr" eaLnBrk="0" hangingPunct="0"/>
            <a:r>
              <a:rPr kumimoji="1" lang="en-US" sz="1000" i="1" dirty="0">
                <a:solidFill>
                  <a:srgbClr val="000000"/>
                </a:solidFill>
                <a:effectLst/>
              </a:rPr>
              <a:t>Science</a:t>
            </a:r>
            <a:r>
              <a:rPr kumimoji="1" lang="en-US" sz="1000" dirty="0">
                <a:solidFill>
                  <a:srgbClr val="000000"/>
                </a:solidFill>
                <a:effectLst/>
              </a:rPr>
              <a:t> 11 June 2004:</a:t>
            </a:r>
            <a:br>
              <a:rPr kumimoji="1" lang="en-US" sz="1000" dirty="0">
                <a:solidFill>
                  <a:srgbClr val="000000"/>
                </a:solidFill>
                <a:effectLst/>
              </a:rPr>
            </a:br>
            <a:r>
              <a:rPr kumimoji="1" lang="en-US" sz="1000" dirty="0">
                <a:solidFill>
                  <a:srgbClr val="000000"/>
                </a:solidFill>
                <a:effectLst/>
              </a:rPr>
              <a:t>Vol. 304. no. 5677, </a:t>
            </a:r>
            <a:endParaRPr kumimoji="1" lang="cs-CZ" sz="1000" dirty="0">
              <a:solidFill>
                <a:srgbClr val="000000"/>
              </a:solidFill>
              <a:effectLst/>
            </a:endParaRPr>
          </a:p>
          <a:p>
            <a:pPr algn="ctr" eaLnBrk="0" hangingPunct="0"/>
            <a:r>
              <a:rPr kumimoji="1" lang="en-US" sz="1000" dirty="0">
                <a:solidFill>
                  <a:srgbClr val="000000"/>
                </a:solidFill>
                <a:effectLst/>
              </a:rPr>
              <a:t>pp. 1616 - 1618</a:t>
            </a:r>
          </a:p>
        </p:txBody>
      </p:sp>
    </p:spTree>
    <p:extLst>
      <p:ext uri="{BB962C8B-B14F-4D97-AF65-F5344CB8AC3E}">
        <p14:creationId xmlns:p14="http://schemas.microsoft.com/office/powerpoint/2010/main" val="26648160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cs-CZ" dirty="0"/>
              <a:t>Eroze</a:t>
            </a:r>
            <a:endParaRPr lang="en-US" dirty="0"/>
          </a:p>
        </p:txBody>
      </p:sp>
      <p:sp>
        <p:nvSpPr>
          <p:cNvPr id="8" name="Zástupný symbol pro obsah 7"/>
          <p:cNvSpPr>
            <a:spLocks noGrp="1"/>
          </p:cNvSpPr>
          <p:nvPr>
            <p:ph idx="1"/>
          </p:nvPr>
        </p:nvSpPr>
        <p:spPr>
          <a:xfrm>
            <a:off x="704850" y="1212782"/>
            <a:ext cx="7966571" cy="4778443"/>
          </a:xfrm>
        </p:spPr>
        <p:txBody>
          <a:bodyPr/>
          <a:lstStyle/>
          <a:p>
            <a:r>
              <a:rPr lang="cs-CZ" dirty="0"/>
              <a:t>eroze – základní ohrožení</a:t>
            </a:r>
          </a:p>
          <a:p>
            <a:r>
              <a:rPr lang="cs-CZ" dirty="0"/>
              <a:t>85% všech degradací</a:t>
            </a:r>
          </a:p>
          <a:p>
            <a:r>
              <a:rPr lang="cs-CZ" b="1" dirty="0">
                <a:solidFill>
                  <a:srgbClr val="FF0000"/>
                </a:solidFill>
              </a:rPr>
              <a:t>nevratný nenapravitelný proces ztráty půdy</a:t>
            </a:r>
          </a:p>
          <a:p>
            <a:r>
              <a:rPr lang="cs-CZ" b="1" dirty="0">
                <a:solidFill>
                  <a:srgbClr val="FF0000"/>
                </a:solidFill>
              </a:rPr>
              <a:t>celosvětově až 25 – 75 mld. tun ročně</a:t>
            </a:r>
          </a:p>
          <a:p>
            <a:r>
              <a:rPr lang="cs-CZ" sz="2400" dirty="0"/>
              <a:t>v EU je erozí postiženo 16% plochy EU</a:t>
            </a:r>
          </a:p>
          <a:p>
            <a:endParaRPr lang="cs-CZ" b="1" dirty="0">
              <a:solidFill>
                <a:srgbClr val="FF0000"/>
              </a:solidFill>
            </a:endParaRPr>
          </a:p>
        </p:txBody>
      </p:sp>
      <p:pic>
        <p:nvPicPr>
          <p:cNvPr id="175106" name="Picture 2" descr="http://cropgenebank.files.wordpress.com/2009/06/soil-erosion.jpg"/>
          <p:cNvPicPr>
            <a:picLocks noChangeAspect="1" noChangeArrowheads="1"/>
          </p:cNvPicPr>
          <p:nvPr/>
        </p:nvPicPr>
        <p:blipFill>
          <a:blip r:embed="rId3" cstate="print"/>
          <a:srcRect/>
          <a:stretch>
            <a:fillRect/>
          </a:stretch>
        </p:blipFill>
        <p:spPr bwMode="auto">
          <a:xfrm>
            <a:off x="8671421" y="101368"/>
            <a:ext cx="3455943" cy="259080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8671421" y="2838152"/>
            <a:ext cx="2895600" cy="400110"/>
          </a:xfrm>
          <a:prstGeom prst="rect">
            <a:avLst/>
          </a:prstGeom>
        </p:spPr>
        <p:txBody>
          <a:bodyPr wrap="square">
            <a:spAutoFit/>
          </a:bodyPr>
          <a:lstStyle/>
          <a:p>
            <a:r>
              <a:rPr lang="cs-CZ" sz="1000" dirty="0">
                <a:hlinkClick r:id="rId4"/>
              </a:rPr>
              <a:t>http://cropgenebank.wordpress.com/2009/06/11/going-south/soil-erosion/</a:t>
            </a:r>
            <a:r>
              <a:rPr lang="cs-CZ" sz="1000" dirty="0"/>
              <a:t> </a:t>
            </a:r>
          </a:p>
        </p:txBody>
      </p:sp>
      <p:pic>
        <p:nvPicPr>
          <p:cNvPr id="13" name="Obrázek 12">
            <a:extLst>
              <a:ext uri="{FF2B5EF4-FFF2-40B4-BE49-F238E27FC236}">
                <a16:creationId xmlns:a16="http://schemas.microsoft.com/office/drawing/2014/main" id="{87F9BE87-8BD6-411D-9907-79B27D7347D0}"/>
              </a:ext>
            </a:extLst>
          </p:cNvPr>
          <p:cNvPicPr>
            <a:picLocks noChangeAspect="1"/>
          </p:cNvPicPr>
          <p:nvPr/>
        </p:nvPicPr>
        <p:blipFill rotWithShape="1">
          <a:blip r:embed="rId5"/>
          <a:srcRect r="2070"/>
          <a:stretch/>
        </p:blipFill>
        <p:spPr>
          <a:xfrm>
            <a:off x="8813800" y="3962074"/>
            <a:ext cx="3313564" cy="2794557"/>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CF26F723-C1BB-4EFA-A11A-826C5D091CFB}"/>
              </a:ext>
            </a:extLst>
          </p:cNvPr>
          <p:cNvSpPr txBox="1"/>
          <p:nvPr/>
        </p:nvSpPr>
        <p:spPr>
          <a:xfrm>
            <a:off x="8701517" y="3322082"/>
            <a:ext cx="3425847"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6"/>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0723172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8852E-A85A-45C4-8A77-80DB1C5323AD}"/>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1A1EA353-8F43-41FD-BC30-A6503945071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3E20E017-BD91-45A9-B5D0-8A1134B625AE}"/>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6" name="Obrázek 5">
            <a:extLst>
              <a:ext uri="{FF2B5EF4-FFF2-40B4-BE49-F238E27FC236}">
                <a16:creationId xmlns:a16="http://schemas.microsoft.com/office/drawing/2014/main" id="{2AF01C32-4645-4131-AE86-3D53567B5732}"/>
              </a:ext>
            </a:extLst>
          </p:cNvPr>
          <p:cNvPicPr>
            <a:picLocks noChangeAspect="1"/>
          </p:cNvPicPr>
          <p:nvPr/>
        </p:nvPicPr>
        <p:blipFill>
          <a:blip r:embed="rId2"/>
          <a:stretch>
            <a:fillRect/>
          </a:stretch>
        </p:blipFill>
        <p:spPr>
          <a:xfrm>
            <a:off x="3494917" y="0"/>
            <a:ext cx="8697083" cy="6858000"/>
          </a:xfrm>
          <a:prstGeom prst="rect">
            <a:avLst/>
          </a:prstGeom>
        </p:spPr>
      </p:pic>
      <p:sp>
        <p:nvSpPr>
          <p:cNvPr id="7" name="TextovéPole 6">
            <a:extLst>
              <a:ext uri="{FF2B5EF4-FFF2-40B4-BE49-F238E27FC236}">
                <a16:creationId xmlns:a16="http://schemas.microsoft.com/office/drawing/2014/main" id="{7DD34972-3A57-4827-8CF2-48062BD06A05}"/>
              </a:ext>
            </a:extLst>
          </p:cNvPr>
          <p:cNvSpPr txBox="1"/>
          <p:nvPr/>
        </p:nvSpPr>
        <p:spPr>
          <a:xfrm>
            <a:off x="7843458" y="129187"/>
            <a:ext cx="4589586" cy="646331"/>
          </a:xfrm>
          <a:prstGeom prst="rect">
            <a:avLst/>
          </a:prstGeom>
          <a:noFill/>
        </p:spPr>
        <p:txBody>
          <a:bodyPr wrap="square" rtlCol="0">
            <a:spAutoFit/>
          </a:bodyPr>
          <a:lstStyle/>
          <a:p>
            <a:r>
              <a:rPr lang="cs-CZ" sz="1200" dirty="0" err="1"/>
              <a:t>MZe</a:t>
            </a:r>
            <a:r>
              <a:rPr lang="cs-CZ" sz="1200" dirty="0"/>
              <a:t> (2018): Situační a výhledová zpráva půda. </a:t>
            </a:r>
            <a:r>
              <a:rPr lang="cs-CZ" sz="1200" dirty="0">
                <a:hlinkClick r:id="rId3"/>
              </a:rPr>
              <a:t>http://eagri.cz/public/web/mze/puda/dokumenty/situacni-a-vyhledove-zpravy</a:t>
            </a:r>
            <a:r>
              <a:rPr lang="cs-CZ" sz="1200" dirty="0"/>
              <a:t> </a:t>
            </a:r>
          </a:p>
        </p:txBody>
      </p:sp>
    </p:spTree>
    <p:extLst>
      <p:ext uri="{BB962C8B-B14F-4D97-AF65-F5344CB8AC3E}">
        <p14:creationId xmlns:p14="http://schemas.microsoft.com/office/powerpoint/2010/main" val="6153562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6C9A4-B5BC-462E-AA4D-218B0ED3C08C}"/>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D4C9E377-C806-4D0C-9D71-8C3AF07E247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EE484B1A-90A1-4F0E-B582-F8E1218A6E10}"/>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6" name="Obrázek 5">
            <a:extLst>
              <a:ext uri="{FF2B5EF4-FFF2-40B4-BE49-F238E27FC236}">
                <a16:creationId xmlns:a16="http://schemas.microsoft.com/office/drawing/2014/main" id="{5AF72FE2-FF00-44CC-B8AC-4A875C18CAF2}"/>
              </a:ext>
            </a:extLst>
          </p:cNvPr>
          <p:cNvPicPr>
            <a:picLocks noChangeAspect="1"/>
          </p:cNvPicPr>
          <p:nvPr/>
        </p:nvPicPr>
        <p:blipFill>
          <a:blip r:embed="rId2"/>
          <a:stretch>
            <a:fillRect/>
          </a:stretch>
        </p:blipFill>
        <p:spPr>
          <a:xfrm>
            <a:off x="787400" y="866775"/>
            <a:ext cx="10407999" cy="5947428"/>
          </a:xfrm>
          <a:prstGeom prst="rect">
            <a:avLst/>
          </a:prstGeom>
        </p:spPr>
      </p:pic>
      <p:sp>
        <p:nvSpPr>
          <p:cNvPr id="7" name="TextovéPole 6">
            <a:extLst>
              <a:ext uri="{FF2B5EF4-FFF2-40B4-BE49-F238E27FC236}">
                <a16:creationId xmlns:a16="http://schemas.microsoft.com/office/drawing/2014/main" id="{1301E55C-CAB9-4389-BAF3-047DA3126850}"/>
              </a:ext>
            </a:extLst>
          </p:cNvPr>
          <p:cNvSpPr txBox="1"/>
          <p:nvPr/>
        </p:nvSpPr>
        <p:spPr>
          <a:xfrm>
            <a:off x="8349345" y="557171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19975274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6836D-2FE2-42DB-AF72-EED76A5A8C47}"/>
              </a:ext>
            </a:extLst>
          </p:cNvPr>
          <p:cNvSpPr>
            <a:spLocks noGrp="1"/>
          </p:cNvSpPr>
          <p:nvPr>
            <p:ph type="title"/>
          </p:nvPr>
        </p:nvSpPr>
        <p:spPr/>
        <p:txBody>
          <a:bodyPr/>
          <a:lstStyle/>
          <a:p>
            <a:r>
              <a:rPr lang="cs-CZ" dirty="0"/>
              <a:t>Zábory</a:t>
            </a:r>
          </a:p>
        </p:txBody>
      </p:sp>
      <p:sp>
        <p:nvSpPr>
          <p:cNvPr id="3" name="Zástupný obsah 2">
            <a:extLst>
              <a:ext uri="{FF2B5EF4-FFF2-40B4-BE49-F238E27FC236}">
                <a16:creationId xmlns:a16="http://schemas.microsoft.com/office/drawing/2014/main" id="{4A5C9D57-8326-426A-B985-45E34E1474C0}"/>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345ED5E-8A39-46FE-957D-9E3A5F87B7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6" name="Obrázek 5">
            <a:extLst>
              <a:ext uri="{FF2B5EF4-FFF2-40B4-BE49-F238E27FC236}">
                <a16:creationId xmlns:a16="http://schemas.microsoft.com/office/drawing/2014/main" id="{50FF2379-A1EA-45D9-8484-43434672C57F}"/>
              </a:ext>
            </a:extLst>
          </p:cNvPr>
          <p:cNvPicPr>
            <a:picLocks noChangeAspect="1"/>
          </p:cNvPicPr>
          <p:nvPr/>
        </p:nvPicPr>
        <p:blipFill rotWithShape="1">
          <a:blip r:embed="rId2"/>
          <a:srcRect b="12272"/>
          <a:stretch/>
        </p:blipFill>
        <p:spPr>
          <a:xfrm>
            <a:off x="3029226" y="24355"/>
            <a:ext cx="9146591" cy="5966870"/>
          </a:xfrm>
          <a:prstGeom prst="rect">
            <a:avLst/>
          </a:prstGeom>
        </p:spPr>
      </p:pic>
      <p:sp>
        <p:nvSpPr>
          <p:cNvPr id="7" name="TextovéPole 6">
            <a:extLst>
              <a:ext uri="{FF2B5EF4-FFF2-40B4-BE49-F238E27FC236}">
                <a16:creationId xmlns:a16="http://schemas.microsoft.com/office/drawing/2014/main" id="{1E0E3F66-9001-41D9-85F1-865E2AC6BDAD}"/>
              </a:ext>
            </a:extLst>
          </p:cNvPr>
          <p:cNvSpPr txBox="1"/>
          <p:nvPr/>
        </p:nvSpPr>
        <p:spPr>
          <a:xfrm>
            <a:off x="4253711" y="6371980"/>
            <a:ext cx="6610031" cy="461665"/>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6951468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25A88-DEBB-4599-A317-73610B225AE8}"/>
              </a:ext>
            </a:extLst>
          </p:cNvPr>
          <p:cNvSpPr>
            <a:spLocks noGrp="1"/>
          </p:cNvSpPr>
          <p:nvPr>
            <p:ph type="title"/>
          </p:nvPr>
        </p:nvSpPr>
        <p:spPr/>
        <p:txBody>
          <a:bodyPr/>
          <a:lstStyle/>
          <a:p>
            <a:r>
              <a:rPr lang="cs-CZ" dirty="0"/>
              <a:t>Zábory</a:t>
            </a:r>
          </a:p>
        </p:txBody>
      </p:sp>
      <p:sp>
        <p:nvSpPr>
          <p:cNvPr id="4" name="Zástupný symbol pro číslo snímku 3">
            <a:extLst>
              <a:ext uri="{FF2B5EF4-FFF2-40B4-BE49-F238E27FC236}">
                <a16:creationId xmlns:a16="http://schemas.microsoft.com/office/drawing/2014/main" id="{5B63ED41-99AC-41A5-8673-CB05438163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6" name="Obrázek 5">
            <a:extLst>
              <a:ext uri="{FF2B5EF4-FFF2-40B4-BE49-F238E27FC236}">
                <a16:creationId xmlns:a16="http://schemas.microsoft.com/office/drawing/2014/main" id="{478C8BE4-E463-4B6A-B2D1-D235F61BAA0C}"/>
              </a:ext>
            </a:extLst>
          </p:cNvPr>
          <p:cNvPicPr>
            <a:picLocks noChangeAspect="1"/>
          </p:cNvPicPr>
          <p:nvPr/>
        </p:nvPicPr>
        <p:blipFill rotWithShape="1">
          <a:blip r:embed="rId2"/>
          <a:srcRect l="14006" t="67582" r="56189" b="10337"/>
          <a:stretch/>
        </p:blipFill>
        <p:spPr>
          <a:xfrm>
            <a:off x="33731" y="1378143"/>
            <a:ext cx="3498574" cy="1619970"/>
          </a:xfrm>
          <a:prstGeom prst="rect">
            <a:avLst/>
          </a:prstGeom>
        </p:spPr>
      </p:pic>
      <p:sp>
        <p:nvSpPr>
          <p:cNvPr id="7" name="TextovéPole 6">
            <a:extLst>
              <a:ext uri="{FF2B5EF4-FFF2-40B4-BE49-F238E27FC236}">
                <a16:creationId xmlns:a16="http://schemas.microsoft.com/office/drawing/2014/main" id="{0968D3E4-0BCD-44EF-8D72-D3DB0FA8FEA9}"/>
              </a:ext>
            </a:extLst>
          </p:cNvPr>
          <p:cNvSpPr txBox="1"/>
          <p:nvPr/>
        </p:nvSpPr>
        <p:spPr>
          <a:xfrm>
            <a:off x="858315" y="2998113"/>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pic>
        <p:nvPicPr>
          <p:cNvPr id="8" name="Obrázek 7">
            <a:extLst>
              <a:ext uri="{FF2B5EF4-FFF2-40B4-BE49-F238E27FC236}">
                <a16:creationId xmlns:a16="http://schemas.microsoft.com/office/drawing/2014/main" id="{4001A010-F5E4-44A0-942C-0738228C2444}"/>
              </a:ext>
            </a:extLst>
          </p:cNvPr>
          <p:cNvPicPr>
            <a:picLocks noChangeAspect="1"/>
          </p:cNvPicPr>
          <p:nvPr/>
        </p:nvPicPr>
        <p:blipFill>
          <a:blip r:embed="rId4"/>
          <a:stretch>
            <a:fillRect/>
          </a:stretch>
        </p:blipFill>
        <p:spPr>
          <a:xfrm>
            <a:off x="3892492" y="329471"/>
            <a:ext cx="8212647" cy="6529901"/>
          </a:xfrm>
          <a:prstGeom prst="rect">
            <a:avLst/>
          </a:prstGeom>
        </p:spPr>
      </p:pic>
      <p:sp>
        <p:nvSpPr>
          <p:cNvPr id="10" name="TextovéPole 9">
            <a:extLst>
              <a:ext uri="{FF2B5EF4-FFF2-40B4-BE49-F238E27FC236}">
                <a16:creationId xmlns:a16="http://schemas.microsoft.com/office/drawing/2014/main" id="{23483D6C-6247-47CF-9B45-D5D2053BB1AF}"/>
              </a:ext>
            </a:extLst>
          </p:cNvPr>
          <p:cNvSpPr txBox="1"/>
          <p:nvPr/>
        </p:nvSpPr>
        <p:spPr>
          <a:xfrm>
            <a:off x="33731" y="5748571"/>
            <a:ext cx="4318495" cy="553998"/>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5"/>
              </a:rPr>
              <a:t>https://www.eea.europa.eu/soer/2020</a:t>
            </a:r>
            <a:r>
              <a:rPr lang="cs-CZ" sz="1000" dirty="0">
                <a:latin typeface="+mn-lt"/>
              </a:rPr>
              <a:t> </a:t>
            </a:r>
          </a:p>
        </p:txBody>
      </p:sp>
    </p:spTree>
    <p:extLst>
      <p:ext uri="{BB962C8B-B14F-4D97-AF65-F5344CB8AC3E}">
        <p14:creationId xmlns:p14="http://schemas.microsoft.com/office/powerpoint/2010/main" val="33552812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- 2</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Ohrožení a kontaminace půd</a:t>
            </a:r>
          </a:p>
          <a:p>
            <a:r>
              <a:rPr lang="cs-CZ" sz="2000" dirty="0"/>
              <a:t>Ohrožení půdy a její degradace, typy degradace, eroze, zábory, ztráta organické hmoty, kontaminace a další typy degradace</a:t>
            </a:r>
          </a:p>
          <a:p>
            <a:r>
              <a:rPr lang="cs-CZ" sz="2000" dirty="0"/>
              <a:t>Plošné a ekonomické rozsahy degradace půd, food </a:t>
            </a:r>
            <a:r>
              <a:rPr lang="cs-CZ" sz="2000" dirty="0" err="1"/>
              <a:t>security</a:t>
            </a:r>
            <a:r>
              <a:rPr lang="cs-CZ" sz="2000" dirty="0"/>
              <a:t>/</a:t>
            </a:r>
            <a:r>
              <a:rPr lang="cs-CZ" sz="2000" dirty="0" err="1"/>
              <a:t>safety</a:t>
            </a:r>
            <a:r>
              <a:rPr lang="cs-CZ" sz="2000" dirty="0"/>
              <a:t>, prognózy</a:t>
            </a:r>
          </a:p>
          <a:p>
            <a:r>
              <a:rPr lang="cs-CZ" sz="2000" dirty="0"/>
              <a:t>Dopady degradace půdy</a:t>
            </a:r>
          </a:p>
          <a:p>
            <a:r>
              <a:rPr lang="cs-CZ" sz="2000" dirty="0"/>
              <a:t>Kontaminace půd, její typy, rozsah a její důsledky, kontaminovaná místa v ČR a ve světě, hlavní příčiny kontaminace půd, hlavní typy kontaminantů (těžké kovy, </a:t>
            </a:r>
            <a:r>
              <a:rPr lang="cs-CZ" sz="2000" dirty="0" err="1"/>
              <a:t>POPs</a:t>
            </a:r>
            <a:r>
              <a:rPr lang="cs-CZ" sz="2000" dirty="0"/>
              <a:t>, pesticidy, další polutanty) jejich zdroje, základní informace o osudu polutantů v půdě, </a:t>
            </a:r>
            <a:r>
              <a:rPr lang="cs-CZ" sz="2000" dirty="0" err="1"/>
              <a:t>biodostupnost</a:t>
            </a:r>
            <a:r>
              <a:rPr lang="cs-CZ" sz="2000" dirty="0"/>
              <a:t> a její role v rizicích kontaminace</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821189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Zábory půd</a:t>
            </a:r>
            <a:endParaRPr lang="en-US" dirty="0"/>
          </a:p>
        </p:txBody>
      </p:sp>
      <p:sp>
        <p:nvSpPr>
          <p:cNvPr id="6" name="Zástupný symbol pro obsah 5"/>
          <p:cNvSpPr>
            <a:spLocks noGrp="1"/>
          </p:cNvSpPr>
          <p:nvPr>
            <p:ph idx="1"/>
          </p:nvPr>
        </p:nvSpPr>
        <p:spPr/>
        <p:txBody>
          <a:bodyPr/>
          <a:lstStyle/>
          <a:p>
            <a:r>
              <a:rPr lang="cs-CZ" sz="1800" dirty="0">
                <a:effectLst>
                  <a:outerShdw blurRad="38100" dist="38100" dir="2700000" algn="tl">
                    <a:srgbClr val="000000">
                      <a:alpha val="43137"/>
                    </a:srgbClr>
                  </a:outerShdw>
                </a:effectLst>
                <a:latin typeface="Arial" charset="0"/>
              </a:rPr>
              <a:t>Nepropustné překrývání povrchu půdy (zábory) jsou též definovány jako jeden ze tří hlavních negativních procesů působících na půdu v ČR.</a:t>
            </a:r>
          </a:p>
          <a:p>
            <a:r>
              <a:rPr lang="cs-CZ" sz="1800" dirty="0">
                <a:effectLst>
                  <a:outerShdw blurRad="38100" dist="38100" dir="2700000" algn="tl">
                    <a:srgbClr val="000000">
                      <a:alpha val="43137"/>
                    </a:srgbClr>
                  </a:outerShdw>
                </a:effectLst>
                <a:latin typeface="Arial" charset="0"/>
              </a:rPr>
              <a:t>Zábor půd, především pro stavební účely je většinou nevratným procesem, který podstatně omezuje nebo úplně odstraňuje plnění funkcí půdy</a:t>
            </a:r>
          </a:p>
          <a:p>
            <a:r>
              <a:rPr lang="cs-CZ" sz="1800" dirty="0">
                <a:effectLst>
                  <a:outerShdw blurRad="38100" dist="38100" dir="2700000" algn="tl">
                    <a:srgbClr val="000000">
                      <a:alpha val="43137"/>
                    </a:srgbClr>
                  </a:outerShdw>
                </a:effectLst>
                <a:latin typeface="Arial" charset="0"/>
              </a:rPr>
              <a:t>Odhadované plochy záboru v ha za 1 den: </a:t>
            </a:r>
          </a:p>
          <a:p>
            <a:pPr lvl="1"/>
            <a:r>
              <a:rPr lang="cs-CZ" sz="1400" dirty="0">
                <a:effectLst>
                  <a:outerShdw blurRad="38100" dist="38100" dir="2700000" algn="tl">
                    <a:srgbClr val="000000">
                      <a:alpha val="43137"/>
                    </a:srgbClr>
                  </a:outerShdw>
                </a:effectLst>
                <a:latin typeface="Arial" charset="0"/>
              </a:rPr>
              <a:t>EU 275</a:t>
            </a:r>
          </a:p>
          <a:p>
            <a:pPr lvl="1"/>
            <a:r>
              <a:rPr lang="cs-CZ" sz="1400" dirty="0">
                <a:effectLst>
                  <a:outerShdw blurRad="38100" dist="38100" dir="2700000" algn="tl">
                    <a:srgbClr val="000000">
                      <a:alpha val="43137"/>
                    </a:srgbClr>
                  </a:outerShdw>
                </a:effectLst>
                <a:latin typeface="Arial" charset="0"/>
              </a:rPr>
              <a:t>Německo 130 </a:t>
            </a:r>
          </a:p>
          <a:p>
            <a:pPr lvl="1"/>
            <a:r>
              <a:rPr lang="cs-CZ" sz="1400" dirty="0">
                <a:effectLst>
                  <a:outerShdw blurRad="38100" dist="38100" dir="2700000" algn="tl">
                    <a:srgbClr val="000000">
                      <a:alpha val="43137"/>
                    </a:srgbClr>
                  </a:outerShdw>
                </a:effectLst>
                <a:latin typeface="Arial" charset="0"/>
              </a:rPr>
              <a:t>Rakousko 35 </a:t>
            </a:r>
          </a:p>
          <a:p>
            <a:pPr lvl="1"/>
            <a:r>
              <a:rPr lang="cs-CZ" sz="1400" dirty="0">
                <a:effectLst>
                  <a:outerShdw blurRad="38100" dist="38100" dir="2700000" algn="tl">
                    <a:srgbClr val="000000">
                      <a:alpha val="43137"/>
                    </a:srgbClr>
                  </a:outerShdw>
                </a:effectLst>
                <a:latin typeface="Arial" charset="0"/>
              </a:rPr>
              <a:t>Holandsko 35</a:t>
            </a:r>
          </a:p>
          <a:p>
            <a:pPr lvl="1"/>
            <a:r>
              <a:rPr lang="cs-CZ" sz="1400" dirty="0">
                <a:effectLst>
                  <a:outerShdw blurRad="38100" dist="38100" dir="2700000" algn="tl">
                    <a:srgbClr val="000000">
                      <a:alpha val="43137"/>
                    </a:srgbClr>
                  </a:outerShdw>
                </a:effectLst>
                <a:latin typeface="Arial" charset="0"/>
              </a:rPr>
              <a:t>Švýcarsko 10</a:t>
            </a:r>
          </a:p>
          <a:p>
            <a:pPr lvl="1"/>
            <a:r>
              <a:rPr lang="cs-CZ" sz="1400" dirty="0">
                <a:effectLst>
                  <a:outerShdw blurRad="38100" dist="38100" dir="2700000" algn="tl">
                    <a:srgbClr val="000000">
                      <a:alpha val="43137"/>
                    </a:srgbClr>
                  </a:outerShdw>
                </a:effectLst>
                <a:latin typeface="Arial" charset="0"/>
              </a:rPr>
              <a:t>ČR 6-7 ha</a:t>
            </a:r>
          </a:p>
        </p:txBody>
      </p:sp>
      <p:pic>
        <p:nvPicPr>
          <p:cNvPr id="105474" name="Picture 2" descr="soil sealing"/>
          <p:cNvPicPr>
            <a:picLocks noChangeAspect="1" noChangeArrowheads="1"/>
          </p:cNvPicPr>
          <p:nvPr/>
        </p:nvPicPr>
        <p:blipFill>
          <a:blip r:embed="rId3" cstate="print"/>
          <a:srcRect/>
          <a:stretch>
            <a:fillRect/>
          </a:stretch>
        </p:blipFill>
        <p:spPr bwMode="auto">
          <a:xfrm>
            <a:off x="4191000" y="4324350"/>
            <a:ext cx="3810000" cy="2533651"/>
          </a:xfrm>
          <a:prstGeom prst="rect">
            <a:avLst/>
          </a:prstGeom>
          <a:ln>
            <a:noFill/>
          </a:ln>
          <a:effectLst>
            <a:outerShdw blurRad="292100" dist="139700" dir="2700000" algn="tl" rotWithShape="0">
              <a:srgbClr val="333333">
                <a:alpha val="65000"/>
              </a:srgbClr>
            </a:outerShdw>
          </a:effectLst>
        </p:spPr>
      </p:pic>
      <p:pic>
        <p:nvPicPr>
          <p:cNvPr id="105478" name="Picture 6" descr="http://i.idnes.cz/10/021/cl6/JB30ebba_08KWR14A.jpg"/>
          <p:cNvPicPr>
            <a:picLocks noChangeAspect="1" noChangeArrowheads="1"/>
          </p:cNvPicPr>
          <p:nvPr/>
        </p:nvPicPr>
        <p:blipFill>
          <a:blip r:embed="rId4" cstate="print"/>
          <a:srcRect/>
          <a:stretch>
            <a:fillRect/>
          </a:stretch>
        </p:blipFill>
        <p:spPr bwMode="auto">
          <a:xfrm>
            <a:off x="6553200" y="3200401"/>
            <a:ext cx="3581400" cy="1870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5237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7B2E4-9002-4EB0-AED7-EE5E6A689FAD}"/>
              </a:ext>
            </a:extLst>
          </p:cNvPr>
          <p:cNvSpPr>
            <a:spLocks noGrp="1"/>
          </p:cNvSpPr>
          <p:nvPr>
            <p:ph type="title"/>
          </p:nvPr>
        </p:nvSpPr>
        <p:spPr>
          <a:xfrm>
            <a:off x="5275993" y="329472"/>
            <a:ext cx="6239732" cy="737327"/>
          </a:xfrm>
        </p:spPr>
        <p:txBody>
          <a:bodyPr/>
          <a:lstStyle/>
          <a:p>
            <a:r>
              <a:rPr lang="cs-CZ" dirty="0"/>
              <a:t>Odlesňování</a:t>
            </a:r>
          </a:p>
        </p:txBody>
      </p:sp>
      <p:sp>
        <p:nvSpPr>
          <p:cNvPr id="4" name="Zástupný symbol pro číslo snímku 3">
            <a:extLst>
              <a:ext uri="{FF2B5EF4-FFF2-40B4-BE49-F238E27FC236}">
                <a16:creationId xmlns:a16="http://schemas.microsoft.com/office/drawing/2014/main" id="{D753ECCB-B24C-417B-808D-5F07B623E2EB}"/>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6" name="Obrázek 5">
            <a:extLst>
              <a:ext uri="{FF2B5EF4-FFF2-40B4-BE49-F238E27FC236}">
                <a16:creationId xmlns:a16="http://schemas.microsoft.com/office/drawing/2014/main" id="{20C2F6CD-79D6-40AB-BBF3-1F4703D45B09}"/>
              </a:ext>
            </a:extLst>
          </p:cNvPr>
          <p:cNvPicPr>
            <a:picLocks noChangeAspect="1"/>
          </p:cNvPicPr>
          <p:nvPr/>
        </p:nvPicPr>
        <p:blipFill>
          <a:blip r:embed="rId2"/>
          <a:stretch>
            <a:fillRect/>
          </a:stretch>
        </p:blipFill>
        <p:spPr>
          <a:xfrm>
            <a:off x="0" y="-24355"/>
            <a:ext cx="5275993" cy="6858000"/>
          </a:xfrm>
          <a:prstGeom prst="rect">
            <a:avLst/>
          </a:prstGeom>
        </p:spPr>
      </p:pic>
      <p:sp>
        <p:nvSpPr>
          <p:cNvPr id="12" name="TextovéPole 11">
            <a:extLst>
              <a:ext uri="{FF2B5EF4-FFF2-40B4-BE49-F238E27FC236}">
                <a16:creationId xmlns:a16="http://schemas.microsoft.com/office/drawing/2014/main" id="{B983C3D2-A3D0-4E79-846E-B826561B48F2}"/>
              </a:ext>
            </a:extLst>
          </p:cNvPr>
          <p:cNvSpPr txBox="1"/>
          <p:nvPr/>
        </p:nvSpPr>
        <p:spPr>
          <a:xfrm>
            <a:off x="5275993" y="6174815"/>
            <a:ext cx="3048699" cy="553998"/>
          </a:xfrm>
          <a:prstGeom prst="rect">
            <a:avLst/>
          </a:prstGeom>
          <a:noFill/>
        </p:spPr>
        <p:txBody>
          <a:bodyPr wrap="square">
            <a:spAutoFit/>
          </a:bodyPr>
          <a:lstStyle/>
          <a:p>
            <a:r>
              <a:rPr lang="cs-CZ" sz="1000" dirty="0">
                <a:latin typeface="+mn-lt"/>
              </a:rPr>
              <a:t>JRC (2016): </a:t>
            </a:r>
            <a:r>
              <a:rPr lang="cs-CZ" sz="1000" dirty="0" err="1">
                <a:latin typeface="+mn-lt"/>
              </a:rPr>
              <a:t>Global</a:t>
            </a:r>
            <a:r>
              <a:rPr lang="cs-CZ" sz="1000" dirty="0">
                <a:latin typeface="+mn-lt"/>
              </a:rPr>
              <a:t> </a:t>
            </a:r>
            <a:r>
              <a:rPr lang="cs-CZ" sz="1000" dirty="0" err="1">
                <a:latin typeface="+mn-lt"/>
              </a:rPr>
              <a:t>Soil</a:t>
            </a:r>
            <a:r>
              <a:rPr lang="cs-CZ" sz="1000" dirty="0">
                <a:latin typeface="+mn-lt"/>
              </a:rPr>
              <a:t> Biodiversity Atlas. </a:t>
            </a:r>
            <a:r>
              <a:rPr lang="cs-CZ" sz="1000" dirty="0">
                <a:latin typeface="+mn-lt"/>
                <a:hlinkClick r:id="rId3"/>
              </a:rPr>
              <a:t>https://esdac.jrc.ec.europa.eu/content/global-soil-biodiversity-atlas</a:t>
            </a:r>
            <a:endParaRPr lang="cs-CZ" sz="1000" dirty="0">
              <a:latin typeface="+mn-lt"/>
            </a:endParaRPr>
          </a:p>
        </p:txBody>
      </p:sp>
      <p:pic>
        <p:nvPicPr>
          <p:cNvPr id="9" name="Obrázek 8">
            <a:extLst>
              <a:ext uri="{FF2B5EF4-FFF2-40B4-BE49-F238E27FC236}">
                <a16:creationId xmlns:a16="http://schemas.microsoft.com/office/drawing/2014/main" id="{6715AAA9-92B3-4348-91CB-A0806D29BF1E}"/>
              </a:ext>
            </a:extLst>
          </p:cNvPr>
          <p:cNvPicPr>
            <a:picLocks noChangeAspect="1"/>
          </p:cNvPicPr>
          <p:nvPr/>
        </p:nvPicPr>
        <p:blipFill>
          <a:blip r:embed="rId4"/>
          <a:stretch>
            <a:fillRect/>
          </a:stretch>
        </p:blipFill>
        <p:spPr>
          <a:xfrm>
            <a:off x="5275993" y="1066799"/>
            <a:ext cx="2485830" cy="4824149"/>
          </a:xfrm>
          <a:prstGeom prst="rect">
            <a:avLst/>
          </a:prstGeom>
        </p:spPr>
      </p:pic>
      <p:pic>
        <p:nvPicPr>
          <p:cNvPr id="11" name="Obrázek 10">
            <a:extLst>
              <a:ext uri="{FF2B5EF4-FFF2-40B4-BE49-F238E27FC236}">
                <a16:creationId xmlns:a16="http://schemas.microsoft.com/office/drawing/2014/main" id="{897F56A6-378D-4426-B0DA-86D247FE3D84}"/>
              </a:ext>
            </a:extLst>
          </p:cNvPr>
          <p:cNvPicPr>
            <a:picLocks noChangeAspect="1"/>
          </p:cNvPicPr>
          <p:nvPr/>
        </p:nvPicPr>
        <p:blipFill>
          <a:blip r:embed="rId5"/>
          <a:stretch>
            <a:fillRect/>
          </a:stretch>
        </p:blipFill>
        <p:spPr>
          <a:xfrm>
            <a:off x="7765431" y="1104036"/>
            <a:ext cx="4287294" cy="2666344"/>
          </a:xfrm>
          <a:prstGeom prst="rect">
            <a:avLst/>
          </a:prstGeom>
        </p:spPr>
      </p:pic>
      <p:pic>
        <p:nvPicPr>
          <p:cNvPr id="13" name="Obrázek 12" descr="01-009.jpg">
            <a:extLst>
              <a:ext uri="{FF2B5EF4-FFF2-40B4-BE49-F238E27FC236}">
                <a16:creationId xmlns:a16="http://schemas.microsoft.com/office/drawing/2014/main" id="{2BF0AD60-EADA-450E-9ABF-8916AEC5B61F}"/>
              </a:ext>
            </a:extLst>
          </p:cNvPr>
          <p:cNvPicPr/>
          <p:nvPr/>
        </p:nvPicPr>
        <p:blipFill>
          <a:blip r:embed="rId6" cstate="print"/>
          <a:stretch>
            <a:fillRect/>
          </a:stretch>
        </p:blipFill>
        <p:spPr>
          <a:xfrm>
            <a:off x="8743578" y="5142959"/>
            <a:ext cx="3417116" cy="1690686"/>
          </a:xfrm>
          <a:prstGeom prst="rect">
            <a:avLst/>
          </a:prstGeom>
        </p:spPr>
      </p:pic>
      <p:sp>
        <p:nvSpPr>
          <p:cNvPr id="14" name="Obdélník 13">
            <a:extLst>
              <a:ext uri="{FF2B5EF4-FFF2-40B4-BE49-F238E27FC236}">
                <a16:creationId xmlns:a16="http://schemas.microsoft.com/office/drawing/2014/main" id="{B621AE34-8FA3-4820-9A49-620B96251AC5}"/>
              </a:ext>
            </a:extLst>
          </p:cNvPr>
          <p:cNvSpPr/>
          <p:nvPr/>
        </p:nvSpPr>
        <p:spPr>
          <a:xfrm>
            <a:off x="8813836" y="6423001"/>
            <a:ext cx="3276600" cy="400110"/>
          </a:xfrm>
          <a:prstGeom prst="rect">
            <a:avLst/>
          </a:prstGeom>
        </p:spPr>
        <p:txBody>
          <a:bodyPr wrap="square">
            <a:spAutoFit/>
          </a:bodyPr>
          <a:lstStyle/>
          <a:p>
            <a:r>
              <a:rPr lang="cs-CZ" sz="1000" u="sng" dirty="0">
                <a:hlinkClick r:id="rId7"/>
              </a:rPr>
              <a:t>http://www.</a:t>
            </a:r>
            <a:r>
              <a:rPr lang="cs-CZ" sz="1000" u="sng" dirty="0" err="1">
                <a:hlinkClick r:id="rId7"/>
              </a:rPr>
              <a:t>desdemonadespair.net</a:t>
            </a:r>
            <a:r>
              <a:rPr lang="cs-CZ" sz="1000" u="sng" dirty="0">
                <a:hlinkClick r:id="rId7"/>
              </a:rPr>
              <a:t>/2012/08/image-</a:t>
            </a:r>
            <a:r>
              <a:rPr lang="cs-CZ" sz="1000" u="sng" dirty="0" err="1">
                <a:hlinkClick r:id="rId7"/>
              </a:rPr>
              <a:t>of</a:t>
            </a:r>
            <a:r>
              <a:rPr lang="cs-CZ" sz="1000" u="sng" dirty="0">
                <a:hlinkClick r:id="rId7"/>
              </a:rPr>
              <a:t>-</a:t>
            </a:r>
            <a:r>
              <a:rPr lang="cs-CZ" sz="1000" u="sng" dirty="0" err="1">
                <a:hlinkClick r:id="rId7"/>
              </a:rPr>
              <a:t>day</a:t>
            </a:r>
            <a:r>
              <a:rPr lang="cs-CZ" sz="1000" u="sng" dirty="0">
                <a:hlinkClick r:id="rId7"/>
              </a:rPr>
              <a:t>-</a:t>
            </a:r>
            <a:r>
              <a:rPr lang="cs-CZ" sz="1000" u="sng" dirty="0" err="1">
                <a:hlinkClick r:id="rId7"/>
              </a:rPr>
              <a:t>satellite</a:t>
            </a:r>
            <a:r>
              <a:rPr lang="cs-CZ" sz="1000" u="sng" dirty="0">
                <a:hlinkClick r:id="rId7"/>
              </a:rPr>
              <a:t>-</a:t>
            </a:r>
            <a:r>
              <a:rPr lang="cs-CZ" sz="1000" u="sng" dirty="0" err="1">
                <a:hlinkClick r:id="rId7"/>
              </a:rPr>
              <a:t>view</a:t>
            </a:r>
            <a:r>
              <a:rPr lang="cs-CZ" sz="1000" u="sng" dirty="0">
                <a:hlinkClick r:id="rId7"/>
              </a:rPr>
              <a:t>-</a:t>
            </a:r>
            <a:r>
              <a:rPr lang="cs-CZ" sz="1000" u="sng" dirty="0" err="1">
                <a:hlinkClick r:id="rId7"/>
              </a:rPr>
              <a:t>of.html</a:t>
            </a:r>
            <a:r>
              <a:rPr lang="cs-CZ" sz="1000" dirty="0"/>
              <a:t> </a:t>
            </a:r>
          </a:p>
        </p:txBody>
      </p:sp>
      <p:sp>
        <p:nvSpPr>
          <p:cNvPr id="15" name="TextovéPole 14">
            <a:extLst>
              <a:ext uri="{FF2B5EF4-FFF2-40B4-BE49-F238E27FC236}">
                <a16:creationId xmlns:a16="http://schemas.microsoft.com/office/drawing/2014/main" id="{09B3ACC6-C25A-4339-A6C8-821C8CF5CD9D}"/>
              </a:ext>
            </a:extLst>
          </p:cNvPr>
          <p:cNvSpPr txBox="1"/>
          <p:nvPr/>
        </p:nvSpPr>
        <p:spPr>
          <a:xfrm>
            <a:off x="8772382" y="5090483"/>
            <a:ext cx="857927" cy="461665"/>
          </a:xfrm>
          <a:prstGeom prst="rect">
            <a:avLst/>
          </a:prstGeom>
          <a:noFill/>
        </p:spPr>
        <p:txBody>
          <a:bodyPr wrap="none" rtlCol="0">
            <a:spAutoFit/>
          </a:bodyPr>
          <a:lstStyle/>
          <a:p>
            <a:r>
              <a:rPr lang="cs-CZ" dirty="0"/>
              <a:t>1975</a:t>
            </a:r>
          </a:p>
        </p:txBody>
      </p:sp>
      <p:sp>
        <p:nvSpPr>
          <p:cNvPr id="16" name="TextovéPole 15">
            <a:extLst>
              <a:ext uri="{FF2B5EF4-FFF2-40B4-BE49-F238E27FC236}">
                <a16:creationId xmlns:a16="http://schemas.microsoft.com/office/drawing/2014/main" id="{7F1B62C3-6FD3-44C4-89C7-7E4E28E12D2A}"/>
              </a:ext>
            </a:extLst>
          </p:cNvPr>
          <p:cNvSpPr txBox="1"/>
          <p:nvPr/>
        </p:nvSpPr>
        <p:spPr>
          <a:xfrm>
            <a:off x="10542909" y="5073129"/>
            <a:ext cx="857927" cy="461665"/>
          </a:xfrm>
          <a:prstGeom prst="rect">
            <a:avLst/>
          </a:prstGeom>
          <a:noFill/>
        </p:spPr>
        <p:txBody>
          <a:bodyPr wrap="none" rtlCol="0">
            <a:spAutoFit/>
          </a:bodyPr>
          <a:lstStyle/>
          <a:p>
            <a:r>
              <a:rPr lang="cs-CZ" dirty="0"/>
              <a:t>2012</a:t>
            </a:r>
          </a:p>
        </p:txBody>
      </p:sp>
      <p:sp>
        <p:nvSpPr>
          <p:cNvPr id="3" name="TextovéPole 2">
            <a:extLst>
              <a:ext uri="{FF2B5EF4-FFF2-40B4-BE49-F238E27FC236}">
                <a16:creationId xmlns:a16="http://schemas.microsoft.com/office/drawing/2014/main" id="{B42C88ED-4179-4852-B4D5-9360D1DE51EB}"/>
              </a:ext>
            </a:extLst>
          </p:cNvPr>
          <p:cNvSpPr txBox="1"/>
          <p:nvPr/>
        </p:nvSpPr>
        <p:spPr>
          <a:xfrm>
            <a:off x="8861701" y="248470"/>
            <a:ext cx="1537216" cy="338554"/>
          </a:xfrm>
          <a:prstGeom prst="rect">
            <a:avLst/>
          </a:prstGeom>
          <a:noFill/>
        </p:spPr>
        <p:txBody>
          <a:bodyPr wrap="none" rtlCol="0">
            <a:spAutoFit/>
          </a:bodyPr>
          <a:lstStyle/>
          <a:p>
            <a:r>
              <a:rPr lang="cs-CZ" sz="1600" dirty="0"/>
              <a:t>cca 13 mil ha/r</a:t>
            </a:r>
          </a:p>
        </p:txBody>
      </p:sp>
    </p:spTree>
    <p:extLst>
      <p:ext uri="{BB962C8B-B14F-4D97-AF65-F5344CB8AC3E}">
        <p14:creationId xmlns:p14="http://schemas.microsoft.com/office/powerpoint/2010/main" val="4461778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4E9F0-F879-48F9-953C-E5906B933C1C}"/>
              </a:ext>
            </a:extLst>
          </p:cNvPr>
          <p:cNvSpPr>
            <a:spLocks noGrp="1"/>
          </p:cNvSpPr>
          <p:nvPr>
            <p:ph type="title"/>
          </p:nvPr>
        </p:nvSpPr>
        <p:spPr/>
        <p:txBody>
          <a:bodyPr/>
          <a:lstStyle/>
          <a:p>
            <a:r>
              <a:rPr lang="cs-CZ" dirty="0"/>
              <a:t>Intenzifikace zemědělství</a:t>
            </a:r>
          </a:p>
        </p:txBody>
      </p:sp>
      <p:pic>
        <p:nvPicPr>
          <p:cNvPr id="6" name="Zástupný obsah 5">
            <a:extLst>
              <a:ext uri="{FF2B5EF4-FFF2-40B4-BE49-F238E27FC236}">
                <a16:creationId xmlns:a16="http://schemas.microsoft.com/office/drawing/2014/main" id="{74777822-1C63-4A0B-8A43-AFF7377674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78" y="1593908"/>
            <a:ext cx="6856139" cy="4839628"/>
          </a:xfrm>
        </p:spPr>
      </p:pic>
      <p:sp>
        <p:nvSpPr>
          <p:cNvPr id="4" name="Zástupný symbol pro číslo snímku 3">
            <a:extLst>
              <a:ext uri="{FF2B5EF4-FFF2-40B4-BE49-F238E27FC236}">
                <a16:creationId xmlns:a16="http://schemas.microsoft.com/office/drawing/2014/main" id="{60E79ED7-C651-45A7-9EC0-1950F3375349}"/>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
        <p:nvSpPr>
          <p:cNvPr id="7" name="TextovéPole 6">
            <a:extLst>
              <a:ext uri="{FF2B5EF4-FFF2-40B4-BE49-F238E27FC236}">
                <a16:creationId xmlns:a16="http://schemas.microsoft.com/office/drawing/2014/main" id="{32857E43-0477-434D-8865-1BD5B822D4EE}"/>
              </a:ext>
            </a:extLst>
          </p:cNvPr>
          <p:cNvSpPr txBox="1"/>
          <p:nvPr/>
        </p:nvSpPr>
        <p:spPr>
          <a:xfrm>
            <a:off x="3724554" y="64335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
        <p:nvSpPr>
          <p:cNvPr id="8" name="TextovéPole 7">
            <a:extLst>
              <a:ext uri="{FF2B5EF4-FFF2-40B4-BE49-F238E27FC236}">
                <a16:creationId xmlns:a16="http://schemas.microsoft.com/office/drawing/2014/main" id="{E95FC4DF-E87C-4840-ADD4-4BFBAEB5BF61}"/>
              </a:ext>
            </a:extLst>
          </p:cNvPr>
          <p:cNvSpPr txBox="1"/>
          <p:nvPr/>
        </p:nvSpPr>
        <p:spPr>
          <a:xfrm>
            <a:off x="7766922" y="6039868"/>
            <a:ext cx="4285803" cy="400110"/>
          </a:xfrm>
          <a:prstGeom prst="rect">
            <a:avLst/>
          </a:prstGeom>
          <a:no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4"/>
              </a:rPr>
              <a:t>https://wedocs.unep.org/handle/20.500.11822/8861</a:t>
            </a:r>
            <a:r>
              <a:rPr lang="cs-CZ" sz="1000" dirty="0"/>
              <a:t> </a:t>
            </a:r>
          </a:p>
        </p:txBody>
      </p:sp>
      <p:pic>
        <p:nvPicPr>
          <p:cNvPr id="10" name="Obrázek 9">
            <a:extLst>
              <a:ext uri="{FF2B5EF4-FFF2-40B4-BE49-F238E27FC236}">
                <a16:creationId xmlns:a16="http://schemas.microsoft.com/office/drawing/2014/main" id="{9718E8F1-33BB-4483-B939-4E38148F3708}"/>
              </a:ext>
            </a:extLst>
          </p:cNvPr>
          <p:cNvPicPr>
            <a:picLocks noChangeAspect="1"/>
          </p:cNvPicPr>
          <p:nvPr/>
        </p:nvPicPr>
        <p:blipFill>
          <a:blip r:embed="rId5"/>
          <a:stretch>
            <a:fillRect/>
          </a:stretch>
        </p:blipFill>
        <p:spPr>
          <a:xfrm>
            <a:off x="7539460" y="2814639"/>
            <a:ext cx="4315781" cy="3188394"/>
          </a:xfrm>
          <a:prstGeom prst="rect">
            <a:avLst/>
          </a:prstGeom>
        </p:spPr>
      </p:pic>
      <p:pic>
        <p:nvPicPr>
          <p:cNvPr id="12" name="Obrázek 11">
            <a:extLst>
              <a:ext uri="{FF2B5EF4-FFF2-40B4-BE49-F238E27FC236}">
                <a16:creationId xmlns:a16="http://schemas.microsoft.com/office/drawing/2014/main" id="{41459720-DDB3-4EAF-8886-877B352310E9}"/>
              </a:ext>
            </a:extLst>
          </p:cNvPr>
          <p:cNvPicPr>
            <a:picLocks noChangeAspect="1"/>
          </p:cNvPicPr>
          <p:nvPr/>
        </p:nvPicPr>
        <p:blipFill>
          <a:blip r:embed="rId6"/>
          <a:stretch>
            <a:fillRect/>
          </a:stretch>
        </p:blipFill>
        <p:spPr>
          <a:xfrm>
            <a:off x="7025117" y="317258"/>
            <a:ext cx="2373579" cy="2497381"/>
          </a:xfrm>
          <a:prstGeom prst="rect">
            <a:avLst/>
          </a:prstGeom>
        </p:spPr>
      </p:pic>
      <p:sp>
        <p:nvSpPr>
          <p:cNvPr id="14" name="TextovéPole 13">
            <a:extLst>
              <a:ext uri="{FF2B5EF4-FFF2-40B4-BE49-F238E27FC236}">
                <a16:creationId xmlns:a16="http://schemas.microsoft.com/office/drawing/2014/main" id="{D25796C7-FA38-4CC4-A5AC-F6F20910A82B}"/>
              </a:ext>
            </a:extLst>
          </p:cNvPr>
          <p:cNvSpPr txBox="1"/>
          <p:nvPr/>
        </p:nvSpPr>
        <p:spPr>
          <a:xfrm rot="16200000">
            <a:off x="8475645" y="1335116"/>
            <a:ext cx="2363598" cy="230832"/>
          </a:xfrm>
          <a:prstGeom prst="rect">
            <a:avLst/>
          </a:prstGeom>
          <a:noFill/>
        </p:spPr>
        <p:txBody>
          <a:bodyPr wrap="square">
            <a:spAutoFit/>
          </a:bodyPr>
          <a:lstStyle/>
          <a:p>
            <a:r>
              <a:rPr lang="en-US" sz="900" dirty="0"/>
              <a:t>Carvalho</a:t>
            </a:r>
            <a:r>
              <a:rPr lang="cs-CZ" sz="900" dirty="0"/>
              <a:t> (2017) </a:t>
            </a:r>
            <a:r>
              <a:rPr lang="en-US" sz="900" dirty="0"/>
              <a:t>Food and Energy Security</a:t>
            </a:r>
          </a:p>
        </p:txBody>
      </p:sp>
      <p:pic>
        <p:nvPicPr>
          <p:cNvPr id="16" name="Obrázek 15">
            <a:extLst>
              <a:ext uri="{FF2B5EF4-FFF2-40B4-BE49-F238E27FC236}">
                <a16:creationId xmlns:a16="http://schemas.microsoft.com/office/drawing/2014/main" id="{05E48D9B-493E-426A-AD40-8AA4FC2A3B61}"/>
              </a:ext>
            </a:extLst>
          </p:cNvPr>
          <p:cNvPicPr>
            <a:picLocks noChangeAspect="1"/>
          </p:cNvPicPr>
          <p:nvPr/>
        </p:nvPicPr>
        <p:blipFill>
          <a:blip r:embed="rId7"/>
          <a:stretch>
            <a:fillRect/>
          </a:stretch>
        </p:blipFill>
        <p:spPr>
          <a:xfrm>
            <a:off x="10005416" y="791844"/>
            <a:ext cx="2186584" cy="2022795"/>
          </a:xfrm>
          <a:prstGeom prst="rect">
            <a:avLst/>
          </a:prstGeom>
        </p:spPr>
      </p:pic>
      <p:sp>
        <p:nvSpPr>
          <p:cNvPr id="18" name="TextovéPole 17">
            <a:extLst>
              <a:ext uri="{FF2B5EF4-FFF2-40B4-BE49-F238E27FC236}">
                <a16:creationId xmlns:a16="http://schemas.microsoft.com/office/drawing/2014/main" id="{8F09C849-EAF8-49E1-A502-53972FBA8FC3}"/>
              </a:ext>
            </a:extLst>
          </p:cNvPr>
          <p:cNvSpPr txBox="1"/>
          <p:nvPr/>
        </p:nvSpPr>
        <p:spPr>
          <a:xfrm>
            <a:off x="10270372" y="439469"/>
            <a:ext cx="2116786" cy="415498"/>
          </a:xfrm>
          <a:prstGeom prst="rect">
            <a:avLst/>
          </a:prstGeom>
          <a:noFill/>
        </p:spPr>
        <p:txBody>
          <a:bodyPr wrap="square">
            <a:spAutoFit/>
          </a:bodyPr>
          <a:lstStyle/>
          <a:p>
            <a:r>
              <a:rPr lang="cs-CZ" sz="700" dirty="0" err="1"/>
              <a:t>Amundson</a:t>
            </a:r>
            <a:r>
              <a:rPr lang="cs-CZ" sz="700" dirty="0"/>
              <a:t> R. et al. (2015): </a:t>
            </a:r>
            <a:r>
              <a:rPr lang="en-US" sz="700" dirty="0"/>
              <a:t>Soil and human security in the 21st century</a:t>
            </a:r>
            <a:r>
              <a:rPr lang="cs-CZ" sz="700" dirty="0"/>
              <a:t>. </a:t>
            </a:r>
            <a:r>
              <a:rPr lang="en-US" sz="700" dirty="0"/>
              <a:t>Science</a:t>
            </a:r>
            <a:r>
              <a:rPr lang="cs-CZ" sz="700" dirty="0"/>
              <a:t> </a:t>
            </a:r>
            <a:r>
              <a:rPr lang="en-US" sz="700" dirty="0"/>
              <a:t>348, 1261071</a:t>
            </a:r>
            <a:r>
              <a:rPr lang="cs-CZ" sz="700" dirty="0"/>
              <a:t>. </a:t>
            </a:r>
            <a:r>
              <a:rPr lang="en-US" sz="700" dirty="0"/>
              <a:t>DOI: 10.1126/science.1261071</a:t>
            </a:r>
            <a:endParaRPr lang="cs-CZ" sz="700" dirty="0"/>
          </a:p>
        </p:txBody>
      </p:sp>
    </p:spTree>
    <p:extLst>
      <p:ext uri="{BB962C8B-B14F-4D97-AF65-F5344CB8AC3E}">
        <p14:creationId xmlns:p14="http://schemas.microsoft.com/office/powerpoint/2010/main" val="21432239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0D1A47-3861-4AB2-86C3-438E1E494DC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D21A4D7-B25B-4EA3-B2F9-5EEBD83AD75E}"/>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0E32C74-3B0C-4BE1-ABA5-7B8FD6B73CF5}"/>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6" name="Obrázek 5">
            <a:extLst>
              <a:ext uri="{FF2B5EF4-FFF2-40B4-BE49-F238E27FC236}">
                <a16:creationId xmlns:a16="http://schemas.microsoft.com/office/drawing/2014/main" id="{8A43025D-322A-449B-9CEA-25B0F70FA907}"/>
              </a:ext>
            </a:extLst>
          </p:cNvPr>
          <p:cNvPicPr>
            <a:picLocks noChangeAspect="1"/>
          </p:cNvPicPr>
          <p:nvPr/>
        </p:nvPicPr>
        <p:blipFill>
          <a:blip r:embed="rId2"/>
          <a:stretch>
            <a:fillRect/>
          </a:stretch>
        </p:blipFill>
        <p:spPr>
          <a:xfrm>
            <a:off x="918955" y="0"/>
            <a:ext cx="10354089" cy="6858000"/>
          </a:xfrm>
          <a:prstGeom prst="rect">
            <a:avLst/>
          </a:prstGeom>
        </p:spPr>
      </p:pic>
    </p:spTree>
    <p:extLst>
      <p:ext uri="{BB962C8B-B14F-4D97-AF65-F5344CB8AC3E}">
        <p14:creationId xmlns:p14="http://schemas.microsoft.com/office/powerpoint/2010/main" val="30089559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5E77B-0056-4726-BFED-33E76BC0C8D4}"/>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7B26FC3A-C069-4AA4-9D91-0A7ABE131D00}"/>
              </a:ext>
            </a:extLst>
          </p:cNvPr>
          <p:cNvSpPr>
            <a:spLocks noGrp="1"/>
          </p:cNvSpPr>
          <p:nvPr>
            <p:ph idx="1"/>
          </p:nvPr>
        </p:nvSpPr>
        <p:spPr>
          <a:xfrm>
            <a:off x="704851" y="1212782"/>
            <a:ext cx="5534462" cy="4778443"/>
          </a:xfrm>
        </p:spPr>
        <p:txBody>
          <a:bodyPr/>
          <a:lstStyle/>
          <a:p>
            <a:r>
              <a:rPr lang="cs-CZ" sz="2000" dirty="0"/>
              <a:t>produkce potravin je nejrozsáhlejší lidské využití půdy (50% obyvatelného povrchu Země)</a:t>
            </a:r>
            <a:r>
              <a:rPr lang="en-US" sz="2000" dirty="0"/>
              <a:t> </a:t>
            </a:r>
            <a:endParaRPr lang="cs-CZ" sz="2000" dirty="0"/>
          </a:p>
          <a:p>
            <a:r>
              <a:rPr lang="cs-CZ" sz="2000" dirty="0"/>
              <a:t>globální obdělávaná půda narostla mezi 1984-2015 </a:t>
            </a:r>
            <a:r>
              <a:rPr lang="cs-CZ" sz="2000" dirty="0" err="1"/>
              <a:t>of</a:t>
            </a:r>
            <a:r>
              <a:rPr lang="cs-CZ" sz="2000" dirty="0"/>
              <a:t> 23%</a:t>
            </a:r>
          </a:p>
          <a:p>
            <a:r>
              <a:rPr lang="cs-CZ" sz="2000" dirty="0"/>
              <a:t>globální produkce se zvýšila o 87% !!</a:t>
            </a:r>
          </a:p>
          <a:p>
            <a:r>
              <a:rPr lang="cs-CZ" sz="2000" dirty="0"/>
              <a:t>dopady na ŽP, půdu, biodiverzitu</a:t>
            </a:r>
          </a:p>
          <a:p>
            <a:pPr marL="0" indent="0">
              <a:buNone/>
            </a:pPr>
            <a:endParaRPr lang="cs-CZ" sz="2000" dirty="0"/>
          </a:p>
          <a:p>
            <a:pPr marL="0" indent="0">
              <a:buNone/>
            </a:pPr>
            <a:r>
              <a:rPr lang="cs-CZ" sz="2000" dirty="0"/>
              <a:t>Pozn.:</a:t>
            </a:r>
          </a:p>
          <a:p>
            <a:pPr lvl="1"/>
            <a:r>
              <a:rPr lang="cs-CZ" sz="1600" dirty="0"/>
              <a:t>produkce dobytka je 77% zemědělské půdy ale dodává jen </a:t>
            </a:r>
            <a:r>
              <a:rPr lang="en-US" sz="1600" dirty="0"/>
              <a:t>17</a:t>
            </a:r>
            <a:r>
              <a:rPr lang="cs-CZ" sz="1600" dirty="0"/>
              <a:t>% dietní potřeby energie a jen 33% dietní potřeby bílkovin lidstva</a:t>
            </a:r>
          </a:p>
          <a:p>
            <a:pPr lvl="1"/>
            <a:r>
              <a:rPr lang="en-US" sz="1600" dirty="0"/>
              <a:t>80</a:t>
            </a:r>
            <a:r>
              <a:rPr lang="cs-CZ" sz="1600" dirty="0"/>
              <a:t>% zemědělské půdy pro dobytek je využíváno ne-efektivně</a:t>
            </a:r>
            <a:r>
              <a:rPr lang="en-US" sz="1600" dirty="0"/>
              <a:t> </a:t>
            </a:r>
            <a:r>
              <a:rPr lang="cs-CZ" sz="1600" dirty="0"/>
              <a:t>!!!</a:t>
            </a:r>
          </a:p>
          <a:p>
            <a:endParaRPr lang="en-US" sz="2000" dirty="0"/>
          </a:p>
          <a:p>
            <a:endParaRPr lang="cs-CZ" sz="2000" dirty="0"/>
          </a:p>
        </p:txBody>
      </p:sp>
      <p:sp>
        <p:nvSpPr>
          <p:cNvPr id="4" name="Zástupný symbol pro číslo snímku 3">
            <a:extLst>
              <a:ext uri="{FF2B5EF4-FFF2-40B4-BE49-F238E27FC236}">
                <a16:creationId xmlns:a16="http://schemas.microsoft.com/office/drawing/2014/main" id="{9E5F438B-1D83-4CAA-9F6F-7D6E3D754453}"/>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6" name="Obrázek 5">
            <a:extLst>
              <a:ext uri="{FF2B5EF4-FFF2-40B4-BE49-F238E27FC236}">
                <a16:creationId xmlns:a16="http://schemas.microsoft.com/office/drawing/2014/main" id="{EFD98D9C-90D5-418F-B8E2-184C688C48AD}"/>
              </a:ext>
            </a:extLst>
          </p:cNvPr>
          <p:cNvPicPr>
            <a:picLocks noChangeAspect="1"/>
          </p:cNvPicPr>
          <p:nvPr/>
        </p:nvPicPr>
        <p:blipFill>
          <a:blip r:embed="rId2"/>
          <a:stretch>
            <a:fillRect/>
          </a:stretch>
        </p:blipFill>
        <p:spPr>
          <a:xfrm>
            <a:off x="6239312" y="973123"/>
            <a:ext cx="5444512" cy="5884877"/>
          </a:xfrm>
          <a:prstGeom prst="rect">
            <a:avLst/>
          </a:prstGeom>
        </p:spPr>
      </p:pic>
      <p:sp>
        <p:nvSpPr>
          <p:cNvPr id="8" name="TextovéPole 7">
            <a:extLst>
              <a:ext uri="{FF2B5EF4-FFF2-40B4-BE49-F238E27FC236}">
                <a16:creationId xmlns:a16="http://schemas.microsoft.com/office/drawing/2014/main" id="{A90B4E83-27F2-48FA-91C9-51439ED18FC8}"/>
              </a:ext>
            </a:extLst>
          </p:cNvPr>
          <p:cNvSpPr txBox="1"/>
          <p:nvPr/>
        </p:nvSpPr>
        <p:spPr>
          <a:xfrm rot="5400000">
            <a:off x="8926529" y="3820369"/>
            <a:ext cx="6094602" cy="400110"/>
          </a:xfrm>
          <a:prstGeom prst="rect">
            <a:avLst/>
          </a:prstGeom>
          <a:noFill/>
        </p:spPr>
        <p:txBody>
          <a:bodyPr wrap="square">
            <a:spAutoFit/>
          </a:bodyPr>
          <a:lstStyle/>
          <a:p>
            <a:r>
              <a:rPr lang="en-US" sz="1000" dirty="0">
                <a:latin typeface="+mn-lt"/>
              </a:rPr>
              <a:t>FAO and ITPS (2015): Status of the World’s Soil Resources. ISBN 978-92-5-109004-6</a:t>
            </a:r>
            <a:r>
              <a:rPr lang="cs-CZ" sz="1000" dirty="0">
                <a:latin typeface="+mn-lt"/>
              </a:rPr>
              <a:t>. </a:t>
            </a:r>
            <a:r>
              <a:rPr lang="cs-CZ" sz="1000" dirty="0">
                <a:latin typeface="+mn-lt"/>
                <a:hlinkClick r:id="rId3"/>
              </a:rPr>
              <a:t>http://www.fao.org/documents/card/en/c/c6814873-efc3-41db-b7d3-2081a10ede50/</a:t>
            </a:r>
            <a:r>
              <a:rPr lang="cs-CZ" sz="1000" dirty="0">
                <a:latin typeface="+mn-lt"/>
              </a:rPr>
              <a:t> </a:t>
            </a:r>
          </a:p>
        </p:txBody>
      </p:sp>
      <p:sp>
        <p:nvSpPr>
          <p:cNvPr id="9" name="TextovéPole 8">
            <a:extLst>
              <a:ext uri="{FF2B5EF4-FFF2-40B4-BE49-F238E27FC236}">
                <a16:creationId xmlns:a16="http://schemas.microsoft.com/office/drawing/2014/main" id="{5D66CECD-80F4-4A66-B747-B2680C8C20F3}"/>
              </a:ext>
            </a:extLst>
          </p:cNvPr>
          <p:cNvSpPr txBox="1"/>
          <p:nvPr/>
        </p:nvSpPr>
        <p:spPr>
          <a:xfrm>
            <a:off x="0" y="6211669"/>
            <a:ext cx="6094602" cy="646331"/>
          </a:xfrm>
          <a:prstGeom prst="rect">
            <a:avLst/>
          </a:prstGeom>
          <a:solidFill>
            <a:schemeClr val="bg1"/>
          </a:solid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4"/>
              </a:rPr>
              <a:t>https://wedocs.unep.org/handle/20.500.11822/27539</a:t>
            </a:r>
            <a:r>
              <a:rPr lang="cs-CZ" sz="1200" dirty="0">
                <a:latin typeface="+mn-lt"/>
              </a:rPr>
              <a:t> </a:t>
            </a:r>
          </a:p>
        </p:txBody>
      </p:sp>
    </p:spTree>
    <p:extLst>
      <p:ext uri="{BB962C8B-B14F-4D97-AF65-F5344CB8AC3E}">
        <p14:creationId xmlns:p14="http://schemas.microsoft.com/office/powerpoint/2010/main" val="26193196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C5D71-A324-4958-B5C2-A181C883A7D3}"/>
              </a:ext>
            </a:extLst>
          </p:cNvPr>
          <p:cNvSpPr>
            <a:spLocks noGrp="1"/>
          </p:cNvSpPr>
          <p:nvPr>
            <p:ph type="title"/>
          </p:nvPr>
        </p:nvSpPr>
        <p:spPr/>
        <p:txBody>
          <a:bodyPr/>
          <a:lstStyle/>
          <a:p>
            <a:r>
              <a:rPr lang="cs-CZ" dirty="0"/>
              <a:t>Intenzifikace zemědělství</a:t>
            </a:r>
          </a:p>
        </p:txBody>
      </p:sp>
      <p:sp>
        <p:nvSpPr>
          <p:cNvPr id="4" name="Zástupný symbol pro číslo snímku 3">
            <a:extLst>
              <a:ext uri="{FF2B5EF4-FFF2-40B4-BE49-F238E27FC236}">
                <a16:creationId xmlns:a16="http://schemas.microsoft.com/office/drawing/2014/main" id="{1F1B5C66-7D66-4591-9EB2-3DC267A1C88B}"/>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8" name="Obrázek 7">
            <a:extLst>
              <a:ext uri="{FF2B5EF4-FFF2-40B4-BE49-F238E27FC236}">
                <a16:creationId xmlns:a16="http://schemas.microsoft.com/office/drawing/2014/main" id="{FDE2EC73-E989-4B9B-969E-D82F83B9C2E4}"/>
              </a:ext>
            </a:extLst>
          </p:cNvPr>
          <p:cNvPicPr>
            <a:picLocks noChangeAspect="1"/>
          </p:cNvPicPr>
          <p:nvPr/>
        </p:nvPicPr>
        <p:blipFill rotWithShape="1">
          <a:blip r:embed="rId2"/>
          <a:srcRect t="22386" b="5558"/>
          <a:stretch/>
        </p:blipFill>
        <p:spPr>
          <a:xfrm>
            <a:off x="676274" y="1066799"/>
            <a:ext cx="5377591" cy="5477129"/>
          </a:xfrm>
          <a:prstGeom prst="rect">
            <a:avLst/>
          </a:prstGeom>
        </p:spPr>
      </p:pic>
      <p:pic>
        <p:nvPicPr>
          <p:cNvPr id="10" name="Obrázek 9">
            <a:extLst>
              <a:ext uri="{FF2B5EF4-FFF2-40B4-BE49-F238E27FC236}">
                <a16:creationId xmlns:a16="http://schemas.microsoft.com/office/drawing/2014/main" id="{A9E7ED90-FB49-4A98-AD55-3CB3AD3A04D6}"/>
              </a:ext>
            </a:extLst>
          </p:cNvPr>
          <p:cNvPicPr>
            <a:picLocks noChangeAspect="1"/>
          </p:cNvPicPr>
          <p:nvPr/>
        </p:nvPicPr>
        <p:blipFill rotWithShape="1">
          <a:blip r:embed="rId3"/>
          <a:srcRect t="22386" b="5558"/>
          <a:stretch/>
        </p:blipFill>
        <p:spPr>
          <a:xfrm>
            <a:off x="6053865" y="1066799"/>
            <a:ext cx="5377591" cy="5477130"/>
          </a:xfrm>
          <a:prstGeom prst="rect">
            <a:avLst/>
          </a:prstGeom>
        </p:spPr>
      </p:pic>
      <p:sp>
        <p:nvSpPr>
          <p:cNvPr id="9" name="TextovéPole 8">
            <a:extLst>
              <a:ext uri="{FF2B5EF4-FFF2-40B4-BE49-F238E27FC236}">
                <a16:creationId xmlns:a16="http://schemas.microsoft.com/office/drawing/2014/main" id="{E271EDC1-D468-47B3-A414-97F5EE03A679}"/>
              </a:ext>
            </a:extLst>
          </p:cNvPr>
          <p:cNvSpPr txBox="1"/>
          <p:nvPr/>
        </p:nvSpPr>
        <p:spPr>
          <a:xfrm>
            <a:off x="3767740" y="6476813"/>
            <a:ext cx="7205059" cy="400110"/>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4"/>
              </a:rPr>
              <a:t>https://www.eea.europa.eu/soer/2020</a:t>
            </a:r>
            <a:r>
              <a:rPr lang="cs-CZ" sz="1000" dirty="0">
                <a:latin typeface="+mn-lt"/>
              </a:rPr>
              <a:t> </a:t>
            </a:r>
          </a:p>
        </p:txBody>
      </p:sp>
    </p:spTree>
    <p:extLst>
      <p:ext uri="{BB962C8B-B14F-4D97-AF65-F5344CB8AC3E}">
        <p14:creationId xmlns:p14="http://schemas.microsoft.com/office/powerpoint/2010/main" val="37288466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9E82F6-8C51-452D-88F3-C182B555CBD8}"/>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36F3F714-4744-45D9-B2EF-D969BF33B8D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2622253-D309-4D36-9DE8-561ECB66B2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6" name="Obrázek 5">
            <a:extLst>
              <a:ext uri="{FF2B5EF4-FFF2-40B4-BE49-F238E27FC236}">
                <a16:creationId xmlns:a16="http://schemas.microsoft.com/office/drawing/2014/main" id="{9956EEC8-4419-497A-8841-FBDF8C7ED0F4}"/>
              </a:ext>
            </a:extLst>
          </p:cNvPr>
          <p:cNvPicPr>
            <a:picLocks noChangeAspect="1"/>
          </p:cNvPicPr>
          <p:nvPr/>
        </p:nvPicPr>
        <p:blipFill rotWithShape="1">
          <a:blip r:embed="rId2"/>
          <a:srcRect l="14957" t="15556" r="35524" b="17684"/>
          <a:stretch/>
        </p:blipFill>
        <p:spPr>
          <a:xfrm>
            <a:off x="2584876" y="1172479"/>
            <a:ext cx="6594230" cy="5556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8510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41D55-FE90-483B-88CC-848244E96936}"/>
              </a:ext>
            </a:extLst>
          </p:cNvPr>
          <p:cNvSpPr>
            <a:spLocks noGrp="1"/>
          </p:cNvSpPr>
          <p:nvPr>
            <p:ph type="title"/>
          </p:nvPr>
        </p:nvSpPr>
        <p:spPr/>
        <p:txBody>
          <a:bodyPr/>
          <a:lstStyle/>
          <a:p>
            <a:r>
              <a:rPr lang="cs-CZ" dirty="0"/>
              <a:t>Degradace půdy v EU</a:t>
            </a:r>
          </a:p>
        </p:txBody>
      </p:sp>
      <p:sp>
        <p:nvSpPr>
          <p:cNvPr id="3" name="Zástupný obsah 2">
            <a:extLst>
              <a:ext uri="{FF2B5EF4-FFF2-40B4-BE49-F238E27FC236}">
                <a16:creationId xmlns:a16="http://schemas.microsoft.com/office/drawing/2014/main" id="{F403C91C-3577-47D3-B5D0-FD1929DC43DD}"/>
              </a:ext>
            </a:extLst>
          </p:cNvPr>
          <p:cNvSpPr>
            <a:spLocks noGrp="1"/>
          </p:cNvSpPr>
          <p:nvPr>
            <p:ph idx="1"/>
          </p:nvPr>
        </p:nvSpPr>
        <p:spPr/>
        <p:txBody>
          <a:bodyPr/>
          <a:lstStyle/>
          <a:p>
            <a:r>
              <a:rPr lang="cs-CZ" sz="1800" dirty="0"/>
              <a:t>Díky </a:t>
            </a:r>
            <a:r>
              <a:rPr lang="cs-CZ" sz="1800" b="1" dirty="0"/>
              <a:t>záborům</a:t>
            </a:r>
            <a:r>
              <a:rPr lang="cs-CZ" sz="1800" dirty="0"/>
              <a:t> půdy se v EU ztrácí až 275 ha půdy denně.</a:t>
            </a:r>
          </a:p>
          <a:p>
            <a:r>
              <a:rPr lang="cs-CZ" sz="1800" dirty="0"/>
              <a:t>Plocha postižená vodní </a:t>
            </a:r>
            <a:r>
              <a:rPr lang="cs-CZ" sz="1800" b="1" dirty="0"/>
              <a:t>erozí</a:t>
            </a:r>
            <a:r>
              <a:rPr lang="cs-CZ" sz="1800" dirty="0"/>
              <a:t> se odhaduje na 105 mil. ha, což je 16 % plochy Evropy (bez Ruska). Plocha 42 mil. ha je postižena erozí větrnou. </a:t>
            </a:r>
          </a:p>
          <a:p>
            <a:r>
              <a:rPr lang="cs-CZ" sz="1800" dirty="0"/>
              <a:t>Přestože modely na základě znečištění ovzduší přepokládaly za posledních 20 let zlepšení </a:t>
            </a:r>
            <a:r>
              <a:rPr lang="cs-CZ" sz="1800" b="1" dirty="0"/>
              <a:t>acidifikace</a:t>
            </a:r>
            <a:r>
              <a:rPr lang="cs-CZ" sz="1800" dirty="0"/>
              <a:t> půdy, nedávná měření ukázala, že až čtvrtina sledovaných ploch lesních půd stále podléhá acidifikaci.</a:t>
            </a:r>
          </a:p>
          <a:p>
            <a:r>
              <a:rPr lang="cs-CZ" sz="1800" dirty="0"/>
              <a:t>Půda v EU </a:t>
            </a:r>
            <a:r>
              <a:rPr lang="cs-CZ" sz="1800" b="1" dirty="0"/>
              <a:t>sekvestruje</a:t>
            </a:r>
            <a:r>
              <a:rPr lang="cs-CZ" sz="1800" dirty="0"/>
              <a:t> asi 79 mld. tun uhlíku, přičemž část tohoto množství se může po nevhodných zásazích uvolnit do atmosféry za přispění ke skleníkovému efektu.</a:t>
            </a:r>
          </a:p>
          <a:p>
            <a:r>
              <a:rPr lang="cs-CZ" sz="1800" dirty="0"/>
              <a:t>Až 45 % půd v EU je považováno za půdy s nízkým či velmi nízkým obsahem </a:t>
            </a:r>
            <a:r>
              <a:rPr lang="cs-CZ" sz="1800" b="1" dirty="0"/>
              <a:t>organického uhlíku </a:t>
            </a:r>
            <a:r>
              <a:rPr lang="cs-CZ" sz="1800" dirty="0"/>
              <a:t>(0 – 2 %) a 45 % má střední obsah (2 – 6 %).</a:t>
            </a:r>
          </a:p>
          <a:p>
            <a:r>
              <a:rPr lang="cs-CZ" sz="1800" dirty="0"/>
              <a:t>Až 36 % půdy v EU je ohroženo či silně ohroženo </a:t>
            </a:r>
            <a:r>
              <a:rPr lang="cs-CZ" sz="1800" b="1" dirty="0" err="1"/>
              <a:t>kompakcí</a:t>
            </a:r>
            <a:r>
              <a:rPr lang="cs-CZ" sz="1800" dirty="0"/>
              <a:t>.</a:t>
            </a:r>
          </a:p>
          <a:p>
            <a:r>
              <a:rPr lang="cs-CZ" sz="1800" dirty="0"/>
              <a:t>Překvapivě až 14 mil. ha půdy v EU je ohroženo </a:t>
            </a:r>
            <a:r>
              <a:rPr lang="cs-CZ" sz="1800" b="1" dirty="0"/>
              <a:t>desertifikací</a:t>
            </a:r>
            <a:r>
              <a:rPr lang="cs-CZ" sz="1800" dirty="0"/>
              <a:t> (zejména jižní Evropa, Portugalsko, Španělsko, Sicílie, Řecko, Bulharsko).</a:t>
            </a:r>
          </a:p>
          <a:p>
            <a:r>
              <a:rPr lang="cs-CZ" sz="1800" b="1" dirty="0"/>
              <a:t>Zasolení</a:t>
            </a:r>
            <a:r>
              <a:rPr lang="cs-CZ" sz="1800" dirty="0"/>
              <a:t>, zejména v důsledku špatného hospodaření na zavlažované půdě, je problémem na 3,8 mil. ha půdy. </a:t>
            </a:r>
          </a:p>
          <a:p>
            <a:r>
              <a:rPr lang="cs-CZ" sz="1800" dirty="0"/>
              <a:t>+ kontaminace – viz dále</a:t>
            </a:r>
          </a:p>
          <a:p>
            <a:endParaRPr lang="cs-CZ" sz="1800" dirty="0"/>
          </a:p>
        </p:txBody>
      </p:sp>
      <p:sp>
        <p:nvSpPr>
          <p:cNvPr id="4" name="Zástupný symbol pro číslo snímku 3">
            <a:extLst>
              <a:ext uri="{FF2B5EF4-FFF2-40B4-BE49-F238E27FC236}">
                <a16:creationId xmlns:a16="http://schemas.microsoft.com/office/drawing/2014/main" id="{E721F0CB-F230-4557-AB07-437835848AFA}"/>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
        <p:nvSpPr>
          <p:cNvPr id="6" name="TextovéPole 5">
            <a:extLst>
              <a:ext uri="{FF2B5EF4-FFF2-40B4-BE49-F238E27FC236}">
                <a16:creationId xmlns:a16="http://schemas.microsoft.com/office/drawing/2014/main" id="{D35E2B61-05D3-496F-BA82-6EB7B9976623}"/>
              </a:ext>
            </a:extLst>
          </p:cNvPr>
          <p:cNvSpPr txBox="1"/>
          <p:nvPr/>
        </p:nvSpPr>
        <p:spPr>
          <a:xfrm>
            <a:off x="5583048" y="5991225"/>
            <a:ext cx="6094602" cy="861774"/>
          </a:xfrm>
          <a:prstGeom prst="rect">
            <a:avLst/>
          </a:prstGeom>
          <a:noFill/>
        </p:spPr>
        <p:txBody>
          <a:bodyPr wrap="square">
            <a:spAutoFit/>
          </a:bodyPr>
          <a:lstStyle/>
          <a:p>
            <a:r>
              <a:rPr lang="en-US" sz="1000" dirty="0"/>
              <a:t>EEA and JRC (2010): The European environment – state and outlook 2010. Soil. European Environmental Agency and Joint Research Centre. ISBN 9789292131579.</a:t>
            </a:r>
            <a:r>
              <a:rPr lang="cs-CZ" sz="1000" dirty="0"/>
              <a:t> </a:t>
            </a:r>
            <a:r>
              <a:rPr lang="cs-CZ" sz="1000" dirty="0">
                <a:hlinkClick r:id="rId2"/>
              </a:rPr>
              <a:t>https://www.eea.europa.eu/soer/2010/synthesis/synthesis</a:t>
            </a:r>
            <a:r>
              <a:rPr lang="cs-CZ" sz="1000" dirty="0"/>
              <a:t> </a:t>
            </a:r>
          </a:p>
          <a:p>
            <a:r>
              <a:rPr lang="en-US" sz="1000" dirty="0"/>
              <a:t>European Commission (2012): The implementation of the Soil Thematic Strategy and ongoing activities. COM (2012)046.</a:t>
            </a:r>
            <a:r>
              <a:rPr lang="cs-CZ" sz="1000" dirty="0"/>
              <a:t> </a:t>
            </a:r>
            <a:r>
              <a:rPr lang="cs-CZ" sz="1000" dirty="0">
                <a:hlinkClick r:id="rId3"/>
              </a:rPr>
              <a:t>https://eur-lex.europa.eu/legal-content/EN/ALL/?uri=CELEX%3A52012DC0046</a:t>
            </a:r>
            <a:r>
              <a:rPr lang="cs-CZ" sz="1000" dirty="0"/>
              <a:t> </a:t>
            </a:r>
          </a:p>
        </p:txBody>
      </p:sp>
    </p:spTree>
    <p:extLst>
      <p:ext uri="{BB962C8B-B14F-4D97-AF65-F5344CB8AC3E}">
        <p14:creationId xmlns:p14="http://schemas.microsoft.com/office/powerpoint/2010/main" val="11938114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27DF4-9908-43E5-9280-1D191CAE28B3}"/>
              </a:ext>
            </a:extLst>
          </p:cNvPr>
          <p:cNvSpPr>
            <a:spLocks noGrp="1"/>
          </p:cNvSpPr>
          <p:nvPr>
            <p:ph type="title"/>
          </p:nvPr>
        </p:nvSpPr>
        <p:spPr/>
        <p:txBody>
          <a:bodyPr/>
          <a:lstStyle/>
          <a:p>
            <a:r>
              <a:rPr lang="cs-CZ" dirty="0"/>
              <a:t>Degradace půdy v ČR</a:t>
            </a:r>
          </a:p>
        </p:txBody>
      </p:sp>
      <p:sp>
        <p:nvSpPr>
          <p:cNvPr id="3" name="Zástupný obsah 2">
            <a:extLst>
              <a:ext uri="{FF2B5EF4-FFF2-40B4-BE49-F238E27FC236}">
                <a16:creationId xmlns:a16="http://schemas.microsoft.com/office/drawing/2014/main" id="{8728B272-C48B-4AAF-BD8A-B32C0B3B8F42}"/>
              </a:ext>
            </a:extLst>
          </p:cNvPr>
          <p:cNvSpPr>
            <a:spLocks noGrp="1"/>
          </p:cNvSpPr>
          <p:nvPr>
            <p:ph idx="1"/>
          </p:nvPr>
        </p:nvSpPr>
        <p:spPr/>
        <p:txBody>
          <a:bodyPr/>
          <a:lstStyle/>
          <a:p>
            <a:r>
              <a:rPr lang="cs-CZ" sz="2000" dirty="0"/>
              <a:t>vodní </a:t>
            </a:r>
            <a:r>
              <a:rPr lang="cs-CZ" sz="2000" b="1" dirty="0"/>
              <a:t>erozí</a:t>
            </a:r>
            <a:r>
              <a:rPr lang="cs-CZ" sz="2000" dirty="0"/>
              <a:t> potenciálně ohroženo 54 % zemědělské půdy</a:t>
            </a:r>
          </a:p>
          <a:p>
            <a:r>
              <a:rPr lang="cs-CZ" sz="2000" dirty="0"/>
              <a:t>větrnou erozí 18 % zemědělské půdy</a:t>
            </a:r>
          </a:p>
          <a:p>
            <a:r>
              <a:rPr lang="cs-CZ" sz="2000" dirty="0"/>
              <a:t>ztráta půdy erozí kolem 21 milionů tun ornice za rok - ztráty nejméně 4,2 mld Kč</a:t>
            </a:r>
          </a:p>
          <a:p>
            <a:r>
              <a:rPr lang="cs-CZ" sz="2000" dirty="0"/>
              <a:t>ročně ztrácíme kolem 4500 ha zemědělské půdy, to znamená denně průměrně 12,5 ha</a:t>
            </a:r>
          </a:p>
          <a:p>
            <a:endParaRPr lang="cs-CZ" sz="2000" dirty="0"/>
          </a:p>
          <a:p>
            <a:r>
              <a:rPr lang="cs-CZ" sz="2000" dirty="0"/>
              <a:t>pokles obsahu </a:t>
            </a:r>
            <a:r>
              <a:rPr lang="cs-CZ" sz="2000" b="1" dirty="0"/>
              <a:t>organické hmoty</a:t>
            </a:r>
            <a:r>
              <a:rPr lang="cs-CZ" sz="2000" dirty="0"/>
              <a:t> v půdách, způsobený nedostatkem organických statkových hnojiv a erozí</a:t>
            </a:r>
          </a:p>
          <a:p>
            <a:r>
              <a:rPr lang="cs-CZ" sz="2000" dirty="0"/>
              <a:t>téměř 50 % půd se týká problém </a:t>
            </a:r>
            <a:r>
              <a:rPr lang="cs-CZ" sz="2000" b="1" dirty="0"/>
              <a:t>utužení</a:t>
            </a:r>
            <a:r>
              <a:rPr lang="cs-CZ" sz="2000" dirty="0"/>
              <a:t> (zhutnění)</a:t>
            </a:r>
          </a:p>
          <a:p>
            <a:r>
              <a:rPr lang="cs-CZ" sz="2000" dirty="0"/>
              <a:t>pokračuje </a:t>
            </a:r>
            <a:r>
              <a:rPr lang="cs-CZ" sz="2000" b="1" dirty="0"/>
              <a:t>okyselování půd</a:t>
            </a:r>
            <a:r>
              <a:rPr lang="cs-CZ" sz="2000" dirty="0"/>
              <a:t> (pokles </a:t>
            </a:r>
            <a:r>
              <a:rPr lang="cs-CZ" sz="2000"/>
              <a:t>pH) – až 40% půdy</a:t>
            </a:r>
            <a:endParaRPr lang="cs-CZ" sz="2000" dirty="0"/>
          </a:p>
          <a:p>
            <a:r>
              <a:rPr lang="cs-CZ" sz="2000" dirty="0"/>
              <a:t>v ČR způsobuje degradace půd ročně škody 4 – 10 mld. Kč: ztráta ornice, ztráta bonity půdy, snížení výnosů, zanášení toků, škody na majetku atd.</a:t>
            </a:r>
          </a:p>
          <a:p>
            <a:endParaRPr lang="cs-CZ" sz="2000" dirty="0"/>
          </a:p>
        </p:txBody>
      </p:sp>
      <p:sp>
        <p:nvSpPr>
          <p:cNvPr id="4" name="Zástupný symbol pro číslo snímku 3">
            <a:extLst>
              <a:ext uri="{FF2B5EF4-FFF2-40B4-BE49-F238E27FC236}">
                <a16:creationId xmlns:a16="http://schemas.microsoft.com/office/drawing/2014/main" id="{E87A8014-D571-4610-89DF-F481E50638F1}"/>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sp>
        <p:nvSpPr>
          <p:cNvPr id="6" name="TextovéPole 5">
            <a:extLst>
              <a:ext uri="{FF2B5EF4-FFF2-40B4-BE49-F238E27FC236}">
                <a16:creationId xmlns:a16="http://schemas.microsoft.com/office/drawing/2014/main" id="{E52190A9-380D-4EFD-B4AB-3231F0FC27C6}"/>
              </a:ext>
            </a:extLst>
          </p:cNvPr>
          <p:cNvSpPr txBox="1"/>
          <p:nvPr/>
        </p:nvSpPr>
        <p:spPr>
          <a:xfrm>
            <a:off x="4119197" y="6297695"/>
            <a:ext cx="6093068" cy="461665"/>
          </a:xfrm>
          <a:prstGeom prst="rect">
            <a:avLst/>
          </a:prstGeom>
          <a:noFill/>
        </p:spPr>
        <p:txBody>
          <a:bodyPr wrap="square">
            <a:spAutoFit/>
          </a:bodyPr>
          <a:lstStyle/>
          <a:p>
            <a:r>
              <a:rPr lang="cs-CZ" sz="1200" dirty="0" err="1"/>
              <a:t>MZe</a:t>
            </a:r>
            <a:r>
              <a:rPr lang="cs-CZ" sz="1200" dirty="0"/>
              <a:t> (2018(: Situační a výhledová zpráva půda. </a:t>
            </a:r>
            <a:r>
              <a:rPr lang="cs-CZ" sz="1200" dirty="0">
                <a:hlinkClick r:id="rId2"/>
              </a:rPr>
              <a:t>http://eagri.cz/public/web/mze/puda/dokumenty/situacni-a-vyhledove-zpravy/</a:t>
            </a:r>
            <a:r>
              <a:rPr lang="cs-CZ" sz="1200" dirty="0"/>
              <a:t> </a:t>
            </a:r>
          </a:p>
        </p:txBody>
      </p:sp>
    </p:spTree>
    <p:extLst>
      <p:ext uri="{BB962C8B-B14F-4D97-AF65-F5344CB8AC3E}">
        <p14:creationId xmlns:p14="http://schemas.microsoft.com/office/powerpoint/2010/main" val="15729887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EFB408A-470A-49B7-B8B9-C2379C1057C7}"/>
              </a:ext>
            </a:extLst>
          </p:cNvPr>
          <p:cNvSpPr>
            <a:spLocks noGrp="1"/>
          </p:cNvSpPr>
          <p:nvPr>
            <p:ph type="title"/>
          </p:nvPr>
        </p:nvSpPr>
        <p:spPr>
          <a:xfrm>
            <a:off x="415200" y="2329913"/>
            <a:ext cx="11361600" cy="1171580"/>
          </a:xfrm>
        </p:spPr>
        <p:txBody>
          <a:bodyPr/>
          <a:lstStyle/>
          <a:p>
            <a:r>
              <a:rPr lang="cs-CZ" sz="3200" dirty="0"/>
              <a:t>Plošné a ekonomické rozsahy degradace půd, food </a:t>
            </a:r>
            <a:r>
              <a:rPr lang="cs-CZ" sz="3200" dirty="0" err="1"/>
              <a:t>security</a:t>
            </a:r>
            <a:r>
              <a:rPr lang="cs-CZ" sz="3200" dirty="0"/>
              <a:t>/</a:t>
            </a:r>
            <a:r>
              <a:rPr lang="cs-CZ" sz="3200" dirty="0" err="1"/>
              <a:t>safety</a:t>
            </a:r>
            <a:r>
              <a:rPr lang="cs-CZ" sz="3200" dirty="0"/>
              <a:t>, prognózy</a:t>
            </a:r>
          </a:p>
        </p:txBody>
      </p:sp>
      <p:sp>
        <p:nvSpPr>
          <p:cNvPr id="4" name="Zástupný symbol pro číslo snímku 3">
            <a:extLst>
              <a:ext uri="{FF2B5EF4-FFF2-40B4-BE49-F238E27FC236}">
                <a16:creationId xmlns:a16="http://schemas.microsoft.com/office/drawing/2014/main" id="{E31201A1-4DA7-4B14-B5C3-C42FE45849A1}"/>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29</a:t>
            </a:fld>
            <a:endParaRPr lang="cs-CZ" altLang="cs-CZ" noProof="0" dirty="0"/>
          </a:p>
        </p:txBody>
      </p:sp>
    </p:spTree>
    <p:extLst>
      <p:ext uri="{BB962C8B-B14F-4D97-AF65-F5344CB8AC3E}">
        <p14:creationId xmlns:p14="http://schemas.microsoft.com/office/powerpoint/2010/main" val="53591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Ohrožení půdy a její degradace, typy degradace, eroze, zábory, ztráta organické hmoty, kontaminace a další typy degradace </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22934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10" name="Obrázek 9">
            <a:extLst>
              <a:ext uri="{FF2B5EF4-FFF2-40B4-BE49-F238E27FC236}">
                <a16:creationId xmlns:a16="http://schemas.microsoft.com/office/drawing/2014/main" id="{FFF3D9C5-D9FE-4387-AB04-624B9FBF1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83" y="1134692"/>
            <a:ext cx="8850633" cy="5594121"/>
          </a:xfrm>
          <a:prstGeom prst="rect">
            <a:avLst/>
          </a:prstGeom>
        </p:spPr>
      </p:pic>
      <p:sp>
        <p:nvSpPr>
          <p:cNvPr id="12" name="TextovéPole 11">
            <a:extLst>
              <a:ext uri="{FF2B5EF4-FFF2-40B4-BE49-F238E27FC236}">
                <a16:creationId xmlns:a16="http://schemas.microsoft.com/office/drawing/2014/main" id="{4D152325-93E4-42C1-AA06-C3359B538741}"/>
              </a:ext>
            </a:extLst>
          </p:cNvPr>
          <p:cNvSpPr txBox="1"/>
          <p:nvPr/>
        </p:nvSpPr>
        <p:spPr>
          <a:xfrm>
            <a:off x="8455945" y="59350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Tree>
    <p:extLst>
      <p:ext uri="{BB962C8B-B14F-4D97-AF65-F5344CB8AC3E}">
        <p14:creationId xmlns:p14="http://schemas.microsoft.com/office/powerpoint/2010/main" val="38863466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Globální degradace půdy</a:t>
            </a:r>
            <a:endParaRPr lang="en-US" dirty="0"/>
          </a:p>
        </p:txBody>
      </p:sp>
      <p:pic>
        <p:nvPicPr>
          <p:cNvPr id="12" name="obrázek 8"/>
          <p:cNvPicPr/>
          <p:nvPr/>
        </p:nvPicPr>
        <p:blipFill>
          <a:blip r:embed="rId3" cstate="print"/>
          <a:srcRect/>
          <a:stretch>
            <a:fillRect/>
          </a:stretch>
        </p:blipFill>
        <p:spPr bwMode="auto">
          <a:xfrm>
            <a:off x="147616" y="1066799"/>
            <a:ext cx="5590622" cy="3581401"/>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D2B611E8-716E-46E7-A6C5-84C3EE85FE11}"/>
              </a:ext>
            </a:extLst>
          </p:cNvPr>
          <p:cNvSpPr txBox="1"/>
          <p:nvPr/>
        </p:nvSpPr>
        <p:spPr>
          <a:xfrm>
            <a:off x="147616" y="4720117"/>
            <a:ext cx="5590622" cy="646331"/>
          </a:xfrm>
          <a:prstGeom prst="rect">
            <a:avLst/>
          </a:prstGeom>
          <a:noFill/>
        </p:spPr>
        <p:txBody>
          <a:bodyPr wrap="square">
            <a:spAutoFit/>
          </a:bodyPr>
          <a:lstStyle/>
          <a:p>
            <a:r>
              <a:rPr lang="cs-CZ" sz="1200" dirty="0" err="1"/>
              <a:t>Oldeman</a:t>
            </a:r>
            <a:r>
              <a:rPr lang="cs-CZ" sz="1200" dirty="0"/>
              <a:t> L.R. (1994): </a:t>
            </a:r>
            <a:r>
              <a:rPr lang="cs-CZ" sz="1200" dirty="0" err="1"/>
              <a:t>The</a:t>
            </a:r>
            <a:r>
              <a:rPr lang="cs-CZ" sz="1200" dirty="0"/>
              <a:t> </a:t>
            </a:r>
            <a:r>
              <a:rPr lang="cs-CZ" sz="1200" dirty="0" err="1"/>
              <a:t>global</a:t>
            </a:r>
            <a:r>
              <a:rPr lang="cs-CZ" sz="1200" dirty="0"/>
              <a:t> </a:t>
            </a:r>
            <a:r>
              <a:rPr lang="cs-CZ" sz="1200" dirty="0" err="1"/>
              <a:t>extent</a:t>
            </a:r>
            <a:r>
              <a:rPr lang="cs-CZ" sz="1200" dirty="0"/>
              <a:t> </a:t>
            </a:r>
            <a:r>
              <a:rPr lang="cs-CZ" sz="1200" dirty="0" err="1"/>
              <a:t>of</a:t>
            </a:r>
            <a:r>
              <a:rPr lang="cs-CZ" sz="1200" dirty="0"/>
              <a:t> </a:t>
            </a:r>
            <a:r>
              <a:rPr lang="cs-CZ" sz="1200" dirty="0" err="1"/>
              <a:t>land</a:t>
            </a:r>
            <a:r>
              <a:rPr lang="cs-CZ" sz="1200" dirty="0"/>
              <a:t> </a:t>
            </a:r>
            <a:r>
              <a:rPr lang="cs-CZ" sz="1200" dirty="0" err="1"/>
              <a:t>degradation</a:t>
            </a:r>
            <a:r>
              <a:rPr lang="cs-CZ" sz="1200" dirty="0"/>
              <a:t>. In </a:t>
            </a:r>
            <a:r>
              <a:rPr lang="cs-CZ" sz="1200" dirty="0" err="1"/>
              <a:t>Greenland</a:t>
            </a:r>
            <a:r>
              <a:rPr lang="cs-CZ" sz="1200" dirty="0"/>
              <a:t> D.J., </a:t>
            </a:r>
            <a:r>
              <a:rPr lang="cs-CZ" sz="1200" dirty="0" err="1"/>
              <a:t>Szabolcs</a:t>
            </a:r>
            <a:r>
              <a:rPr lang="cs-CZ" sz="1200" dirty="0"/>
              <a:t> I. (</a:t>
            </a:r>
            <a:r>
              <a:rPr lang="cs-CZ" sz="1200" dirty="0" err="1"/>
              <a:t>eds</a:t>
            </a:r>
            <a:r>
              <a:rPr lang="cs-CZ" sz="1200" dirty="0"/>
              <a:t>.): Land </a:t>
            </a:r>
            <a:r>
              <a:rPr lang="cs-CZ" sz="1200" dirty="0" err="1"/>
              <a:t>resilience</a:t>
            </a:r>
            <a:r>
              <a:rPr lang="cs-CZ" sz="1200" dirty="0"/>
              <a:t> and </a:t>
            </a:r>
            <a:r>
              <a:rPr lang="cs-CZ" sz="1200" dirty="0" err="1"/>
              <a:t>sustainable</a:t>
            </a:r>
            <a:r>
              <a:rPr lang="cs-CZ" sz="1200" dirty="0"/>
              <a:t> </a:t>
            </a:r>
            <a:r>
              <a:rPr lang="cs-CZ" sz="1200" dirty="0" err="1"/>
              <a:t>land</a:t>
            </a:r>
            <a:r>
              <a:rPr lang="cs-CZ" sz="1200" dirty="0"/>
              <a:t> use. p. 99–118. </a:t>
            </a:r>
            <a:r>
              <a:rPr lang="cs-CZ" sz="1200" dirty="0" err="1"/>
              <a:t>Wallingford</a:t>
            </a:r>
            <a:r>
              <a:rPr lang="cs-CZ" sz="1200" dirty="0"/>
              <a:t>: CABI</a:t>
            </a:r>
          </a:p>
        </p:txBody>
      </p:sp>
      <p:pic>
        <p:nvPicPr>
          <p:cNvPr id="15" name="Obrázek 14">
            <a:extLst>
              <a:ext uri="{FF2B5EF4-FFF2-40B4-BE49-F238E27FC236}">
                <a16:creationId xmlns:a16="http://schemas.microsoft.com/office/drawing/2014/main" id="{C99BEF2E-99D4-46EF-9149-41436BF60287}"/>
              </a:ext>
            </a:extLst>
          </p:cNvPr>
          <p:cNvPicPr>
            <a:picLocks noChangeAspect="1"/>
          </p:cNvPicPr>
          <p:nvPr/>
        </p:nvPicPr>
        <p:blipFill rotWithShape="1">
          <a:blip r:embed="rId4"/>
          <a:srcRect l="3368" t="8647" r="26595"/>
          <a:stretch/>
        </p:blipFill>
        <p:spPr>
          <a:xfrm>
            <a:off x="5876262" y="1066798"/>
            <a:ext cx="5901413" cy="3581401"/>
          </a:xfrm>
          <a:prstGeom prst="rect">
            <a:avLst/>
          </a:prstGeom>
          <a:ln>
            <a:noFill/>
          </a:ln>
          <a:effectLst>
            <a:outerShdw blurRad="292100" dist="139700" dir="2700000" algn="tl" rotWithShape="0">
              <a:srgbClr val="333333">
                <a:alpha val="65000"/>
              </a:srgbClr>
            </a:outerShdw>
          </a:effectLst>
        </p:spPr>
      </p:pic>
      <p:sp>
        <p:nvSpPr>
          <p:cNvPr id="17" name="TextovéPole 16">
            <a:extLst>
              <a:ext uri="{FF2B5EF4-FFF2-40B4-BE49-F238E27FC236}">
                <a16:creationId xmlns:a16="http://schemas.microsoft.com/office/drawing/2014/main" id="{771341B8-AA70-4518-B3AB-42480106FA31}"/>
              </a:ext>
            </a:extLst>
          </p:cNvPr>
          <p:cNvSpPr txBox="1"/>
          <p:nvPr/>
        </p:nvSpPr>
        <p:spPr>
          <a:xfrm>
            <a:off x="5876262" y="4720117"/>
            <a:ext cx="5901413"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5"/>
              </a:rPr>
              <a:t>https://wedocs.unep.org/handle/20.500.11822/8861</a:t>
            </a:r>
            <a:r>
              <a:rPr lang="cs-CZ" sz="1200" dirty="0"/>
              <a:t> </a:t>
            </a:r>
          </a:p>
        </p:txBody>
      </p:sp>
    </p:spTree>
    <p:extLst>
      <p:ext uri="{BB962C8B-B14F-4D97-AF65-F5344CB8AC3E}">
        <p14:creationId xmlns:p14="http://schemas.microsoft.com/office/powerpoint/2010/main" val="34242985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0FC6B2-E0AF-403D-90E0-4DE82D4398B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3DF6915C-F3FF-4093-9EF2-776CA7CDC350}"/>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10" name="Obrázek 9">
            <a:extLst>
              <a:ext uri="{FF2B5EF4-FFF2-40B4-BE49-F238E27FC236}">
                <a16:creationId xmlns:a16="http://schemas.microsoft.com/office/drawing/2014/main" id="{248C6938-1089-4356-8B81-05B34ECC7EFB}"/>
              </a:ext>
            </a:extLst>
          </p:cNvPr>
          <p:cNvPicPr>
            <a:picLocks noChangeAspect="1"/>
          </p:cNvPicPr>
          <p:nvPr/>
        </p:nvPicPr>
        <p:blipFill>
          <a:blip r:embed="rId2"/>
          <a:stretch>
            <a:fillRect/>
          </a:stretch>
        </p:blipFill>
        <p:spPr>
          <a:xfrm>
            <a:off x="120162" y="889233"/>
            <a:ext cx="5357085" cy="2637334"/>
          </a:xfrm>
          <a:prstGeom prst="rect">
            <a:avLst/>
          </a:prstGeom>
        </p:spPr>
      </p:pic>
      <p:sp>
        <p:nvSpPr>
          <p:cNvPr id="11" name="TextovéPole 10">
            <a:extLst>
              <a:ext uri="{FF2B5EF4-FFF2-40B4-BE49-F238E27FC236}">
                <a16:creationId xmlns:a16="http://schemas.microsoft.com/office/drawing/2014/main" id="{666646F1-B6F0-483A-89DB-1358B76113DB}"/>
              </a:ext>
            </a:extLst>
          </p:cNvPr>
          <p:cNvSpPr txBox="1"/>
          <p:nvPr/>
        </p:nvSpPr>
        <p:spPr>
          <a:xfrm>
            <a:off x="0" y="6015148"/>
            <a:ext cx="5357085" cy="400110"/>
          </a:xfrm>
          <a:prstGeom prst="rect">
            <a:avLst/>
          </a:prstGeom>
          <a:noFill/>
        </p:spPr>
        <p:txBody>
          <a:bodyPr wrap="square">
            <a:spAutoFit/>
          </a:bodyPr>
          <a:lstStyle/>
          <a:p>
            <a:r>
              <a:rPr lang="cs-CZ" sz="1000" dirty="0"/>
              <a:t>OECD (2010): </a:t>
            </a:r>
            <a:r>
              <a:rPr lang="cs-CZ" sz="1000" dirty="0" err="1"/>
              <a:t>Challenges</a:t>
            </a:r>
            <a:r>
              <a:rPr lang="cs-CZ" sz="1000" dirty="0"/>
              <a:t> </a:t>
            </a:r>
            <a:r>
              <a:rPr lang="cs-CZ" sz="1000" dirty="0" err="1"/>
              <a:t>for</a:t>
            </a:r>
            <a:r>
              <a:rPr lang="cs-CZ" sz="1000" dirty="0"/>
              <a:t> </a:t>
            </a:r>
            <a:r>
              <a:rPr lang="cs-CZ" sz="1000" dirty="0" err="1"/>
              <a:t>Agricultural</a:t>
            </a:r>
            <a:r>
              <a:rPr lang="cs-CZ" sz="1000" dirty="0"/>
              <a:t> </a:t>
            </a:r>
            <a:r>
              <a:rPr lang="cs-CZ" sz="1000" dirty="0" err="1"/>
              <a:t>research</a:t>
            </a:r>
            <a:r>
              <a:rPr lang="cs-CZ" sz="1000" dirty="0"/>
              <a:t>.</a:t>
            </a:r>
            <a:r>
              <a:rPr lang="en-US" sz="1000" dirty="0"/>
              <a:t> Chapter 3. Global Soil Resource Base: Degradation and Loss to Other Uses</a:t>
            </a:r>
            <a:r>
              <a:rPr lang="cs-CZ" sz="1000" dirty="0"/>
              <a:t>. </a:t>
            </a:r>
            <a:r>
              <a:rPr lang="cs-CZ" sz="1000" dirty="0">
                <a:hlinkClick r:id="rId3"/>
              </a:rPr>
              <a:t>http://dx.doi.org/10.1787/9789264090101-en</a:t>
            </a:r>
            <a:r>
              <a:rPr lang="cs-CZ" sz="1000" dirty="0"/>
              <a:t> </a:t>
            </a:r>
          </a:p>
        </p:txBody>
      </p:sp>
      <p:pic>
        <p:nvPicPr>
          <p:cNvPr id="12" name="Obrázek 11">
            <a:extLst>
              <a:ext uri="{FF2B5EF4-FFF2-40B4-BE49-F238E27FC236}">
                <a16:creationId xmlns:a16="http://schemas.microsoft.com/office/drawing/2014/main" id="{69C08355-BCE0-445A-A308-E098EBFEAB5B}"/>
              </a:ext>
            </a:extLst>
          </p:cNvPr>
          <p:cNvPicPr>
            <a:picLocks noChangeAspect="1"/>
          </p:cNvPicPr>
          <p:nvPr/>
        </p:nvPicPr>
        <p:blipFill>
          <a:blip r:embed="rId4"/>
          <a:stretch>
            <a:fillRect/>
          </a:stretch>
        </p:blipFill>
        <p:spPr>
          <a:xfrm>
            <a:off x="120161" y="3526567"/>
            <a:ext cx="5357085" cy="2539167"/>
          </a:xfrm>
          <a:prstGeom prst="rect">
            <a:avLst/>
          </a:prstGeom>
        </p:spPr>
      </p:pic>
      <p:pic>
        <p:nvPicPr>
          <p:cNvPr id="13" name="Obrázek 12">
            <a:extLst>
              <a:ext uri="{FF2B5EF4-FFF2-40B4-BE49-F238E27FC236}">
                <a16:creationId xmlns:a16="http://schemas.microsoft.com/office/drawing/2014/main" id="{8D7F2F73-61E8-4DBB-94E2-1AFE8BCB53F9}"/>
              </a:ext>
            </a:extLst>
          </p:cNvPr>
          <p:cNvPicPr>
            <a:picLocks noChangeAspect="1"/>
          </p:cNvPicPr>
          <p:nvPr/>
        </p:nvPicPr>
        <p:blipFill>
          <a:blip r:embed="rId5"/>
          <a:stretch>
            <a:fillRect/>
          </a:stretch>
        </p:blipFill>
        <p:spPr>
          <a:xfrm>
            <a:off x="7206824" y="227089"/>
            <a:ext cx="3703352" cy="3351630"/>
          </a:xfrm>
          <a:prstGeom prst="rect">
            <a:avLst/>
          </a:prstGeom>
        </p:spPr>
      </p:pic>
      <p:sp>
        <p:nvSpPr>
          <p:cNvPr id="15" name="TextovéPole 14">
            <a:extLst>
              <a:ext uri="{FF2B5EF4-FFF2-40B4-BE49-F238E27FC236}">
                <a16:creationId xmlns:a16="http://schemas.microsoft.com/office/drawing/2014/main" id="{4C745EFB-DE0E-4794-9199-C99BAF9D2222}"/>
              </a:ext>
            </a:extLst>
          </p:cNvPr>
          <p:cNvSpPr txBox="1"/>
          <p:nvPr/>
        </p:nvSpPr>
        <p:spPr>
          <a:xfrm>
            <a:off x="7206824" y="6173752"/>
            <a:ext cx="4483000" cy="646331"/>
          </a:xfrm>
          <a:prstGeom prst="rect">
            <a:avLst/>
          </a:prstGeom>
          <a:noFill/>
        </p:spPr>
        <p:txBody>
          <a:bodyPr wrap="square">
            <a:spAutoFit/>
          </a:bodyPr>
          <a:lstStyle/>
          <a:p>
            <a:r>
              <a:rPr lang="cs-CZ" sz="1200" dirty="0"/>
              <a:t>UNEP (2002): </a:t>
            </a:r>
            <a:r>
              <a:rPr lang="cs-CZ" sz="1200" dirty="0" err="1"/>
              <a:t>Global</a:t>
            </a:r>
            <a:r>
              <a:rPr lang="cs-CZ" sz="1200" dirty="0"/>
              <a:t> Environment Outlook 3. Past, </a:t>
            </a:r>
            <a:r>
              <a:rPr lang="cs-CZ" sz="1200" dirty="0" err="1"/>
              <a:t>present</a:t>
            </a:r>
            <a:r>
              <a:rPr lang="cs-CZ" sz="1200" dirty="0"/>
              <a:t> and </a:t>
            </a:r>
            <a:r>
              <a:rPr lang="cs-CZ" sz="1200" dirty="0" err="1"/>
              <a:t>future</a:t>
            </a:r>
            <a:r>
              <a:rPr lang="cs-CZ" sz="1200" dirty="0"/>
              <a:t> </a:t>
            </a:r>
            <a:r>
              <a:rPr lang="cs-CZ" sz="1200" dirty="0" err="1"/>
              <a:t>perspectives</a:t>
            </a:r>
            <a:r>
              <a:rPr lang="cs-CZ" sz="1200" dirty="0"/>
              <a:t>. United </a:t>
            </a:r>
            <a:r>
              <a:rPr lang="cs-CZ" sz="1200" dirty="0" err="1"/>
              <a:t>Nations</a:t>
            </a:r>
            <a:r>
              <a:rPr lang="cs-CZ" sz="1200" dirty="0"/>
              <a:t> </a:t>
            </a:r>
            <a:r>
              <a:rPr lang="cs-CZ" sz="1200" dirty="0" err="1"/>
              <a:t>Environmental</a:t>
            </a:r>
            <a:r>
              <a:rPr lang="cs-CZ" sz="1200" dirty="0"/>
              <a:t> </a:t>
            </a:r>
            <a:r>
              <a:rPr lang="cs-CZ" sz="1200" dirty="0" err="1"/>
              <a:t>Programme</a:t>
            </a:r>
            <a:r>
              <a:rPr lang="cs-CZ" sz="1200" dirty="0"/>
              <a:t>. ISBN 9280720872</a:t>
            </a:r>
          </a:p>
        </p:txBody>
      </p:sp>
      <p:sp>
        <p:nvSpPr>
          <p:cNvPr id="16" name="TextovéPole 15">
            <a:extLst>
              <a:ext uri="{FF2B5EF4-FFF2-40B4-BE49-F238E27FC236}">
                <a16:creationId xmlns:a16="http://schemas.microsoft.com/office/drawing/2014/main" id="{EADF3115-AC71-45AE-ADAA-A1C8A1B87A3F}"/>
              </a:ext>
            </a:extLst>
          </p:cNvPr>
          <p:cNvSpPr txBox="1"/>
          <p:nvPr/>
        </p:nvSpPr>
        <p:spPr>
          <a:xfrm>
            <a:off x="5863905" y="3871416"/>
            <a:ext cx="6241896" cy="1754326"/>
          </a:xfrm>
          <a:prstGeom prst="rect">
            <a:avLst/>
          </a:prstGeom>
          <a:noFill/>
        </p:spPr>
        <p:txBody>
          <a:bodyPr wrap="square">
            <a:spAutoFit/>
          </a:bodyPr>
          <a:lstStyle/>
          <a:p>
            <a:pPr marL="342900" indent="-342900">
              <a:buFont typeface="Arial" panose="020B0604020202020204" pitchFamily="34" charset="0"/>
              <a:buChar char="•"/>
            </a:pPr>
            <a:r>
              <a:rPr lang="cs-CZ" sz="1800" dirty="0">
                <a:solidFill>
                  <a:srgbClr val="FF0000"/>
                </a:solidFill>
              </a:rPr>
              <a:t>svět: 8,7 mld. ha půdy – 58 % plochy souše</a:t>
            </a:r>
          </a:p>
          <a:p>
            <a:pPr marL="342900" indent="-342900">
              <a:buFont typeface="Arial" panose="020B0604020202020204" pitchFamily="34" charset="0"/>
              <a:buChar char="•"/>
            </a:pPr>
            <a:r>
              <a:rPr lang="cs-CZ" sz="1800" b="1" dirty="0">
                <a:solidFill>
                  <a:srgbClr val="FF0000"/>
                </a:solidFill>
              </a:rPr>
              <a:t>degradací postiženo až 2 mld. ha</a:t>
            </a:r>
            <a:r>
              <a:rPr lang="cs-CZ" sz="1800" dirty="0">
                <a:solidFill>
                  <a:srgbClr val="FF0000"/>
                </a:solidFill>
              </a:rPr>
              <a:t>, tj. 13 % souše</a:t>
            </a:r>
          </a:p>
          <a:p>
            <a:pPr marL="342900" indent="-342900">
              <a:buFont typeface="Arial" panose="020B0604020202020204" pitchFamily="34" charset="0"/>
              <a:buChar char="•"/>
            </a:pPr>
            <a:r>
              <a:rPr lang="cs-CZ" sz="1800" dirty="0">
                <a:solidFill>
                  <a:srgbClr val="FF0000"/>
                </a:solidFill>
              </a:rPr>
              <a:t>1,5 mld. ha – orná půda – degradováno 38%</a:t>
            </a:r>
          </a:p>
          <a:p>
            <a:pPr marL="342900" indent="-342900">
              <a:buFont typeface="Arial" panose="020B0604020202020204" pitchFamily="34" charset="0"/>
              <a:buChar char="•"/>
            </a:pPr>
            <a:r>
              <a:rPr lang="cs-CZ" sz="1800" dirty="0">
                <a:solidFill>
                  <a:srgbClr val="FF0000"/>
                </a:solidFill>
              </a:rPr>
              <a:t>3,2 mld. ha – trvalé pastviny – degradováno 21%</a:t>
            </a:r>
          </a:p>
          <a:p>
            <a:pPr marL="342900" indent="-342900">
              <a:buFont typeface="Arial" panose="020B0604020202020204" pitchFamily="34" charset="0"/>
              <a:buChar char="•"/>
            </a:pPr>
            <a:r>
              <a:rPr lang="cs-CZ" sz="1800" dirty="0">
                <a:solidFill>
                  <a:srgbClr val="FF0000"/>
                </a:solidFill>
              </a:rPr>
              <a:t>tj. až 20 – 40 % zemědělských půd světa degradováno</a:t>
            </a:r>
          </a:p>
          <a:p>
            <a:pPr marL="342900" indent="-342900">
              <a:buFont typeface="Arial" panose="020B0604020202020204" pitchFamily="34" charset="0"/>
              <a:buChar char="•"/>
            </a:pPr>
            <a:r>
              <a:rPr lang="cs-CZ" sz="1800" dirty="0">
                <a:solidFill>
                  <a:srgbClr val="FF0000"/>
                </a:solidFill>
              </a:rPr>
              <a:t>4 mld. ha - lesy a křoviny - degradováno 18%</a:t>
            </a:r>
          </a:p>
        </p:txBody>
      </p:sp>
    </p:spTree>
    <p:extLst>
      <p:ext uri="{BB962C8B-B14F-4D97-AF65-F5344CB8AC3E}">
        <p14:creationId xmlns:p14="http://schemas.microsoft.com/office/powerpoint/2010/main" val="5310882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26089"/>
            <a:ext cx="3199550" cy="3491005"/>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5BBB08-C281-4BFF-ADC2-09F338A8219D}"/>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7C93C84E-D808-43E4-89A0-099D7B81A670}"/>
              </a:ext>
            </a:extLst>
          </p:cNvPr>
          <p:cNvSpPr>
            <a:spLocks noGrp="1"/>
          </p:cNvSpPr>
          <p:nvPr>
            <p:ph idx="1"/>
          </p:nvPr>
        </p:nvSpPr>
        <p:spPr/>
        <p:txBody>
          <a:bodyPr/>
          <a:lstStyle/>
          <a:p>
            <a:pPr marL="0" indent="0">
              <a:buNone/>
            </a:pPr>
            <a:r>
              <a:rPr lang="cs-CZ" b="1" dirty="0">
                <a:solidFill>
                  <a:srgbClr val="FF0000"/>
                </a:solidFill>
              </a:rPr>
              <a:t>Úbytek úrodné půdy / obyvatele rychle klesá:</a:t>
            </a:r>
          </a:p>
          <a:p>
            <a:pPr marL="0" indent="0">
              <a:buNone/>
            </a:pPr>
            <a:endParaRPr lang="cs-CZ" b="1" dirty="0">
              <a:solidFill>
                <a:srgbClr val="FF0000"/>
              </a:solidFill>
            </a:endParaRPr>
          </a:p>
          <a:p>
            <a:pPr marL="457200" indent="-457200">
              <a:buFont typeface="+mj-lt"/>
              <a:buAutoNum type="arabicPeriod"/>
            </a:pPr>
            <a:r>
              <a:rPr lang="cs-CZ" dirty="0"/>
              <a:t>nárůst světové populace</a:t>
            </a:r>
            <a:r>
              <a:rPr lang="en-US" dirty="0"/>
              <a:t> </a:t>
            </a:r>
            <a:r>
              <a:rPr lang="cs-CZ" dirty="0"/>
              <a:t>(cca </a:t>
            </a:r>
            <a:r>
              <a:rPr lang="en-US" dirty="0"/>
              <a:t>70 mil</a:t>
            </a:r>
            <a:r>
              <a:rPr lang="cs-CZ" dirty="0"/>
              <a:t> ročně) </a:t>
            </a:r>
            <a:r>
              <a:rPr lang="cs-CZ" dirty="0">
                <a:sym typeface="Wingdings" panose="05000000000000000000" pitchFamily="2" charset="2"/>
              </a:rPr>
              <a:t></a:t>
            </a:r>
            <a:r>
              <a:rPr lang="en-US" dirty="0">
                <a:sym typeface="Wingdings" panose="05000000000000000000" pitchFamily="2" charset="2"/>
              </a:rPr>
              <a:t> </a:t>
            </a:r>
            <a:r>
              <a:rPr lang="en-US" dirty="0"/>
              <a:t>9.2 </a:t>
            </a:r>
            <a:r>
              <a:rPr lang="en-US" dirty="0" err="1"/>
              <a:t>mld</a:t>
            </a:r>
            <a:r>
              <a:rPr lang="en-US" dirty="0"/>
              <a:t> v 2050</a:t>
            </a:r>
          </a:p>
          <a:p>
            <a:pPr marL="457200" indent="-457200">
              <a:buFont typeface="+mj-lt"/>
              <a:buAutoNum type="arabicPeriod"/>
            </a:pPr>
            <a:r>
              <a:rPr lang="en-US" dirty="0" err="1"/>
              <a:t>degradace</a:t>
            </a:r>
            <a:r>
              <a:rPr lang="en-US" dirty="0"/>
              <a:t> </a:t>
            </a:r>
            <a:r>
              <a:rPr lang="en-US" dirty="0" err="1"/>
              <a:t>dostupn</a:t>
            </a:r>
            <a:r>
              <a:rPr lang="cs-CZ" dirty="0" err="1"/>
              <a:t>ých</a:t>
            </a:r>
            <a:r>
              <a:rPr lang="cs-CZ" dirty="0"/>
              <a:t> </a:t>
            </a:r>
            <a:r>
              <a:rPr lang="en-US" dirty="0"/>
              <a:t>p</a:t>
            </a:r>
            <a:r>
              <a:rPr lang="cs-CZ" dirty="0"/>
              <a:t>ů</a:t>
            </a:r>
            <a:r>
              <a:rPr lang="en-US" dirty="0"/>
              <a:t>d</a:t>
            </a:r>
            <a:r>
              <a:rPr lang="cs-CZ" dirty="0"/>
              <a:t> </a:t>
            </a:r>
            <a:r>
              <a:rPr lang="cs-CZ" dirty="0">
                <a:sym typeface="Wingdings" panose="05000000000000000000" pitchFamily="2" charset="2"/>
              </a:rPr>
              <a:t> pokles jejich produkční kapacity či rozlohy</a:t>
            </a:r>
            <a:r>
              <a:rPr lang="cs-CZ" dirty="0"/>
              <a:t> </a:t>
            </a:r>
          </a:p>
          <a:p>
            <a:pPr marL="457200" indent="-457200">
              <a:buFont typeface="+mj-lt"/>
              <a:buAutoNum type="arabicPeriod"/>
            </a:pPr>
            <a:r>
              <a:rPr lang="cs-CZ" dirty="0"/>
              <a:t>zábory kvalitní půdy pro jiné účely</a:t>
            </a:r>
          </a:p>
          <a:p>
            <a:pPr marL="457200" indent="-457200">
              <a:buFont typeface="+mj-lt"/>
              <a:buAutoNum type="arabicPeriod"/>
            </a:pPr>
            <a:endParaRPr lang="cs-CZ" dirty="0"/>
          </a:p>
          <a:p>
            <a:pPr marL="0" indent="0">
              <a:buNone/>
            </a:pPr>
            <a:r>
              <a:rPr lang="cs-CZ" b="1" dirty="0">
                <a:solidFill>
                  <a:srgbClr val="FF0000"/>
                </a:solidFill>
                <a:sym typeface="Wingdings" panose="05000000000000000000" pitchFamily="2" charset="2"/>
              </a:rPr>
              <a:t> obavy z nedostatku potravin = food </a:t>
            </a:r>
            <a:r>
              <a:rPr lang="cs-CZ" b="1" dirty="0" err="1">
                <a:solidFill>
                  <a:srgbClr val="FF0000"/>
                </a:solidFill>
                <a:sym typeface="Wingdings" panose="05000000000000000000" pitchFamily="2" charset="2"/>
              </a:rPr>
              <a:t>security</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B15B5635-74BD-431B-94EA-6684BE83B870}"/>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
        <p:nvSpPr>
          <p:cNvPr id="6" name="TextovéPole 5">
            <a:extLst>
              <a:ext uri="{FF2B5EF4-FFF2-40B4-BE49-F238E27FC236}">
                <a16:creationId xmlns:a16="http://schemas.microsoft.com/office/drawing/2014/main" id="{60CEBE7D-3C0E-4E47-9DF5-95A54AE41628}"/>
              </a:ext>
            </a:extLst>
          </p:cNvPr>
          <p:cNvSpPr txBox="1"/>
          <p:nvPr/>
        </p:nvSpPr>
        <p:spPr>
          <a:xfrm>
            <a:off x="1906398" y="4391069"/>
            <a:ext cx="6094602" cy="1938992"/>
          </a:xfrm>
          <a:prstGeom prst="rect">
            <a:avLst/>
          </a:prstGeom>
          <a:noFill/>
        </p:spPr>
        <p:txBody>
          <a:bodyPr wrap="square">
            <a:spAutoFit/>
          </a:bodyPr>
          <a:lstStyle/>
          <a:p>
            <a:r>
              <a:rPr lang="cs-CZ" sz="2400" dirty="0"/>
              <a:t>Spolu s růstem světové populace, který znamená, že v roce 2050 potřeba potravin vzroste o 50%, ale bude o 20-30% méně úrodné půdy, je zřejmé, že čelíme opravdu velkému problému.</a:t>
            </a:r>
            <a:endParaRPr lang="cs-CZ" dirty="0"/>
          </a:p>
        </p:txBody>
      </p:sp>
      <p:pic>
        <p:nvPicPr>
          <p:cNvPr id="7" name="Obrázek 6">
            <a:extLst>
              <a:ext uri="{FF2B5EF4-FFF2-40B4-BE49-F238E27FC236}">
                <a16:creationId xmlns:a16="http://schemas.microsoft.com/office/drawing/2014/main" id="{F53286AE-F5A1-4F9F-B6C7-5069EEBA0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20666" y="3442802"/>
            <a:ext cx="2488162" cy="259072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75D0E58-07C6-49E2-B7C2-CEF9523B24A0}"/>
              </a:ext>
            </a:extLst>
          </p:cNvPr>
          <p:cNvSpPr txBox="1"/>
          <p:nvPr/>
        </p:nvSpPr>
        <p:spPr>
          <a:xfrm>
            <a:off x="8720687" y="6013462"/>
            <a:ext cx="2777067" cy="276999"/>
          </a:xfrm>
          <a:prstGeom prst="rect">
            <a:avLst/>
          </a:prstGeom>
          <a:noFill/>
        </p:spPr>
        <p:txBody>
          <a:bodyPr wrap="square">
            <a:spAutoFit/>
          </a:bodyPr>
          <a:lstStyle/>
          <a:p>
            <a:r>
              <a:rPr lang="cs-CZ" sz="1200" dirty="0">
                <a:hlinkClick r:id="rId3"/>
              </a:rPr>
              <a:t>http://www.fao.org/soils-2015/en</a:t>
            </a:r>
            <a:r>
              <a:rPr lang="cs-CZ" sz="1200" dirty="0"/>
              <a:t> </a:t>
            </a:r>
          </a:p>
        </p:txBody>
      </p:sp>
    </p:spTree>
    <p:extLst>
      <p:ext uri="{BB962C8B-B14F-4D97-AF65-F5344CB8AC3E}">
        <p14:creationId xmlns:p14="http://schemas.microsoft.com/office/powerpoint/2010/main" val="34212104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0373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0373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1794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571746"/>
            <a:ext cx="476412" cy="461665"/>
          </a:xfrm>
          <a:prstGeom prst="rect">
            <a:avLst/>
          </a:prstGeom>
          <a:noFill/>
        </p:spPr>
        <p:txBody>
          <a:bodyPr wrap="none" rtlCol="0">
            <a:spAutoFit/>
          </a:bodyPr>
          <a:lstStyle/>
          <a:p>
            <a:r>
              <a:rPr lang="cs-CZ" dirty="0"/>
              <a:t>??</a:t>
            </a:r>
          </a:p>
        </p:txBody>
      </p:sp>
      <p:sp>
        <p:nvSpPr>
          <p:cNvPr id="3" name="Šipka: doprava 2">
            <a:extLst>
              <a:ext uri="{FF2B5EF4-FFF2-40B4-BE49-F238E27FC236}">
                <a16:creationId xmlns:a16="http://schemas.microsoft.com/office/drawing/2014/main" id="{79F20442-278E-40B7-8ABC-9DB7E39F5A46}"/>
              </a:ext>
            </a:extLst>
          </p:cNvPr>
          <p:cNvSpPr/>
          <p:nvPr/>
        </p:nvSpPr>
        <p:spPr bwMode="auto">
          <a:xfrm rot="20177271">
            <a:off x="2921035" y="273656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342888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BE28-E4A0-494A-A2DA-3D25F30584D6}"/>
              </a:ext>
            </a:extLst>
          </p:cNvPr>
          <p:cNvSpPr>
            <a:spLocks noGrp="1"/>
          </p:cNvSpPr>
          <p:nvPr>
            <p:ph type="title"/>
          </p:nvPr>
        </p:nvSpPr>
        <p:spPr/>
        <p:txBody>
          <a:bodyPr/>
          <a:lstStyle/>
          <a:p>
            <a:r>
              <a:rPr lang="cs-CZ" dirty="0"/>
              <a:t>Food </a:t>
            </a:r>
            <a:r>
              <a:rPr lang="cs-CZ" dirty="0" err="1"/>
              <a:t>security</a:t>
            </a:r>
            <a:endParaRPr lang="cs-CZ" dirty="0"/>
          </a:p>
        </p:txBody>
      </p:sp>
      <p:sp>
        <p:nvSpPr>
          <p:cNvPr id="4" name="Zástupný symbol pro číslo snímku 3">
            <a:extLst>
              <a:ext uri="{FF2B5EF4-FFF2-40B4-BE49-F238E27FC236}">
                <a16:creationId xmlns:a16="http://schemas.microsoft.com/office/drawing/2014/main" id="{0C494D1D-792A-4F80-9259-831866C97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6" name="Obrázek 5">
            <a:extLst>
              <a:ext uri="{FF2B5EF4-FFF2-40B4-BE49-F238E27FC236}">
                <a16:creationId xmlns:a16="http://schemas.microsoft.com/office/drawing/2014/main" id="{539DB6B0-5DE5-4F79-9567-B1EB2C2B058B}"/>
              </a:ext>
            </a:extLst>
          </p:cNvPr>
          <p:cNvPicPr>
            <a:picLocks noChangeAspect="1"/>
          </p:cNvPicPr>
          <p:nvPr/>
        </p:nvPicPr>
        <p:blipFill>
          <a:blip r:embed="rId2"/>
          <a:stretch>
            <a:fillRect/>
          </a:stretch>
        </p:blipFill>
        <p:spPr>
          <a:xfrm>
            <a:off x="60162" y="1725812"/>
            <a:ext cx="4857143" cy="3752381"/>
          </a:xfrm>
          <a:prstGeom prst="rect">
            <a:avLst/>
          </a:prstGeom>
        </p:spPr>
      </p:pic>
      <p:pic>
        <p:nvPicPr>
          <p:cNvPr id="7" name="Obrázek 6">
            <a:extLst>
              <a:ext uri="{FF2B5EF4-FFF2-40B4-BE49-F238E27FC236}">
                <a16:creationId xmlns:a16="http://schemas.microsoft.com/office/drawing/2014/main" id="{071AB08A-185E-452F-8691-9CE4C0401D1C}"/>
              </a:ext>
            </a:extLst>
          </p:cNvPr>
          <p:cNvPicPr>
            <a:picLocks noChangeAspect="1"/>
          </p:cNvPicPr>
          <p:nvPr/>
        </p:nvPicPr>
        <p:blipFill>
          <a:blip r:embed="rId3"/>
          <a:stretch>
            <a:fillRect/>
          </a:stretch>
        </p:blipFill>
        <p:spPr>
          <a:xfrm>
            <a:off x="4946808" y="1761853"/>
            <a:ext cx="7157067" cy="5006808"/>
          </a:xfrm>
          <a:prstGeom prst="rect">
            <a:avLst/>
          </a:prstGeom>
        </p:spPr>
      </p:pic>
      <p:sp>
        <p:nvSpPr>
          <p:cNvPr id="8" name="TextovéPole 7">
            <a:extLst>
              <a:ext uri="{FF2B5EF4-FFF2-40B4-BE49-F238E27FC236}">
                <a16:creationId xmlns:a16="http://schemas.microsoft.com/office/drawing/2014/main" id="{B16BE4AF-0DE7-4438-8605-67E6D353455E}"/>
              </a:ext>
            </a:extLst>
          </p:cNvPr>
          <p:cNvSpPr txBox="1"/>
          <p:nvPr/>
        </p:nvSpPr>
        <p:spPr>
          <a:xfrm>
            <a:off x="4330212" y="6371980"/>
            <a:ext cx="6093068"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4"/>
              </a:rPr>
              <a:t>https://wedocs.unep.org/handle/20.500.11822/8861</a:t>
            </a:r>
            <a:r>
              <a:rPr lang="cs-CZ" sz="1200" dirty="0"/>
              <a:t> </a:t>
            </a:r>
          </a:p>
        </p:txBody>
      </p:sp>
      <p:pic>
        <p:nvPicPr>
          <p:cNvPr id="9" name="Obrázek 8">
            <a:extLst>
              <a:ext uri="{FF2B5EF4-FFF2-40B4-BE49-F238E27FC236}">
                <a16:creationId xmlns:a16="http://schemas.microsoft.com/office/drawing/2014/main" id="{B59E8031-68C3-49FE-83B9-76E02910725D}"/>
              </a:ext>
            </a:extLst>
          </p:cNvPr>
          <p:cNvPicPr>
            <a:picLocks noChangeAspect="1"/>
          </p:cNvPicPr>
          <p:nvPr/>
        </p:nvPicPr>
        <p:blipFill rotWithShape="1">
          <a:blip r:embed="rId5">
            <a:extLst>
              <a:ext uri="{28A0092B-C50C-407E-A947-70E740481C1C}">
                <a14:useLocalDpi xmlns:a14="http://schemas.microsoft.com/office/drawing/2010/main" val="0"/>
              </a:ext>
            </a:extLst>
          </a:blip>
          <a:srcRect t="39240" r="25488" b="5111"/>
          <a:stretch/>
        </p:blipFill>
        <p:spPr>
          <a:xfrm>
            <a:off x="7459088" y="102689"/>
            <a:ext cx="3514783" cy="1659164"/>
          </a:xfrm>
          <a:prstGeom prst="rect">
            <a:avLst/>
          </a:prstGeom>
        </p:spPr>
      </p:pic>
      <p:sp>
        <p:nvSpPr>
          <p:cNvPr id="3" name="Šipka: ohnutá 2">
            <a:extLst>
              <a:ext uri="{FF2B5EF4-FFF2-40B4-BE49-F238E27FC236}">
                <a16:creationId xmlns:a16="http://schemas.microsoft.com/office/drawing/2014/main" id="{4FEB4517-E309-4730-877D-D4469B144C99}"/>
              </a:ext>
            </a:extLst>
          </p:cNvPr>
          <p:cNvSpPr/>
          <p:nvPr/>
        </p:nvSpPr>
        <p:spPr bwMode="auto">
          <a:xfrm rot="14351697" flipV="1">
            <a:off x="9173158" y="964277"/>
            <a:ext cx="1493435" cy="1289372"/>
          </a:xfrm>
          <a:prstGeom prst="bentArrow">
            <a:avLst>
              <a:gd name="adj1" fmla="val 12296"/>
              <a:gd name="adj2" fmla="val 11491"/>
              <a:gd name="adj3" fmla="val 30717"/>
              <a:gd name="adj4" fmla="val 43750"/>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4">
            <a:extLst>
              <a:ext uri="{FF2B5EF4-FFF2-40B4-BE49-F238E27FC236}">
                <a16:creationId xmlns:a16="http://schemas.microsoft.com/office/drawing/2014/main" id="{C8A18A2C-0E77-4CCF-8E47-C7731C103186}"/>
              </a:ext>
            </a:extLst>
          </p:cNvPr>
          <p:cNvSpPr txBox="1"/>
          <p:nvPr/>
        </p:nvSpPr>
        <p:spPr>
          <a:xfrm>
            <a:off x="10593292" y="814877"/>
            <a:ext cx="1487435" cy="769441"/>
          </a:xfrm>
          <a:prstGeom prst="rect">
            <a:avLst/>
          </a:prstGeom>
          <a:noFill/>
        </p:spPr>
        <p:txBody>
          <a:bodyPr wrap="square" rtlCol="0">
            <a:spAutoFit/>
          </a:bodyPr>
          <a:lstStyle/>
          <a:p>
            <a:r>
              <a:rPr lang="cs-CZ" sz="1100" dirty="0" err="1"/>
              <a:t>teor</a:t>
            </a:r>
            <a:r>
              <a:rPr lang="cs-CZ" sz="1100" dirty="0"/>
              <a:t>. 5000 </a:t>
            </a:r>
            <a:r>
              <a:rPr lang="cs-CZ" sz="1100" dirty="0" err="1"/>
              <a:t>Mha</a:t>
            </a:r>
            <a:r>
              <a:rPr lang="cs-CZ" sz="1100" dirty="0"/>
              <a:t> k dispozici (všechny lesy a ostatní ekosystémy)</a:t>
            </a:r>
          </a:p>
        </p:txBody>
      </p:sp>
    </p:spTree>
    <p:extLst>
      <p:ext uri="{BB962C8B-B14F-4D97-AF65-F5344CB8AC3E}">
        <p14:creationId xmlns:p14="http://schemas.microsoft.com/office/powerpoint/2010/main" val="26108704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14D558CA-B72D-4400-9D89-4254507124E1}"/>
              </a:ext>
            </a:extLst>
          </p:cNvPr>
          <p:cNvSpPr>
            <a:spLocks noGrp="1"/>
          </p:cNvSpPr>
          <p:nvPr>
            <p:ph idx="1"/>
          </p:nvPr>
        </p:nvSpPr>
        <p:spPr/>
        <p:txBody>
          <a:bodyPr/>
          <a:lstStyle/>
          <a:p>
            <a:pPr marL="0" indent="0">
              <a:buNone/>
            </a:pPr>
            <a:r>
              <a:rPr lang="cs-CZ" b="1" dirty="0"/>
              <a:t>GEO-6</a:t>
            </a:r>
          </a:p>
          <a:p>
            <a:r>
              <a:rPr lang="cs-CZ" dirty="0"/>
              <a:t>„</a:t>
            </a:r>
            <a:r>
              <a:rPr lang="en-US" dirty="0"/>
              <a:t>Current trends, based on technological optimism, improved</a:t>
            </a:r>
            <a:r>
              <a:rPr lang="cs-CZ" dirty="0"/>
              <a:t> </a:t>
            </a:r>
            <a:r>
              <a:rPr lang="en-US" dirty="0"/>
              <a:t>seeds, machinery and fertilizers, </a:t>
            </a:r>
            <a:r>
              <a:rPr lang="en-US" b="1" dirty="0"/>
              <a:t>are not likely to supply</a:t>
            </a:r>
            <a:r>
              <a:rPr lang="cs-CZ" b="1" dirty="0"/>
              <a:t> </a:t>
            </a:r>
            <a:r>
              <a:rPr lang="en-US" b="1" dirty="0"/>
              <a:t>future demands for food, energy, timber and other ecosystem</a:t>
            </a:r>
            <a:r>
              <a:rPr lang="cs-CZ" b="1" dirty="0"/>
              <a:t> </a:t>
            </a:r>
            <a:r>
              <a:rPr lang="en-US" b="1" dirty="0"/>
              <a:t>services and values</a:t>
            </a:r>
            <a:r>
              <a:rPr lang="en-US" dirty="0"/>
              <a:t> taking into consideration even moderate</a:t>
            </a:r>
            <a:r>
              <a:rPr lang="cs-CZ" dirty="0"/>
              <a:t> </a:t>
            </a:r>
            <a:r>
              <a:rPr lang="en-US" dirty="0"/>
              <a:t>projections for land-resource availability</a:t>
            </a:r>
            <a:r>
              <a:rPr lang="cs-CZ" dirty="0"/>
              <a:t>..</a:t>
            </a:r>
            <a:r>
              <a:rPr lang="en-US" dirty="0"/>
              <a:t>.</a:t>
            </a:r>
            <a:r>
              <a:rPr lang="cs-CZ" dirty="0"/>
              <a:t> </a:t>
            </a:r>
          </a:p>
          <a:p>
            <a:r>
              <a:rPr lang="en-US" dirty="0"/>
              <a:t>By 2050, the world needs to produce </a:t>
            </a:r>
            <a:r>
              <a:rPr lang="en-US" b="1" dirty="0"/>
              <a:t>at least 50 per cent</a:t>
            </a:r>
            <a:r>
              <a:rPr lang="cs-CZ" b="1" dirty="0"/>
              <a:t> </a:t>
            </a:r>
            <a:r>
              <a:rPr lang="en-US" b="1" dirty="0"/>
              <a:t>more food</a:t>
            </a:r>
            <a:r>
              <a:rPr lang="en-US" dirty="0"/>
              <a:t> to feed the projected global population of 10 billion</a:t>
            </a:r>
            <a:r>
              <a:rPr lang="cs-CZ" dirty="0"/>
              <a:t> </a:t>
            </a:r>
            <a:r>
              <a:rPr lang="en-US" dirty="0"/>
              <a:t>people</a:t>
            </a:r>
            <a:r>
              <a:rPr lang="cs-CZ" dirty="0"/>
              <a:t> ..</a:t>
            </a:r>
            <a:r>
              <a:rPr lang="en-US" dirty="0"/>
              <a:t>. </a:t>
            </a:r>
            <a:endParaRPr lang="cs-CZ" dirty="0"/>
          </a:p>
          <a:p>
            <a:r>
              <a:rPr lang="en-US" dirty="0"/>
              <a:t>Current land management </a:t>
            </a:r>
            <a:r>
              <a:rPr lang="en-US" b="1" dirty="0"/>
              <a:t>cannot achieve this while</a:t>
            </a:r>
            <a:r>
              <a:rPr lang="cs-CZ" b="1" dirty="0"/>
              <a:t> </a:t>
            </a:r>
            <a:r>
              <a:rPr lang="en-US" b="1" dirty="0"/>
              <a:t>preserving ecosystem services, the loss of natural capital,</a:t>
            </a:r>
            <a:r>
              <a:rPr lang="cs-CZ" b="1" dirty="0"/>
              <a:t> </a:t>
            </a:r>
            <a:r>
              <a:rPr lang="en-US" b="1" dirty="0"/>
              <a:t>combating climate change, addressing energy and water</a:t>
            </a:r>
            <a:r>
              <a:rPr lang="cs-CZ" b="1" dirty="0"/>
              <a:t> </a:t>
            </a:r>
            <a:r>
              <a:rPr lang="en-US" b="1" dirty="0"/>
              <a:t>security, and promoting gender and social equality</a:t>
            </a:r>
            <a:r>
              <a:rPr lang="cs-CZ" b="1" dirty="0"/>
              <a:t> </a:t>
            </a:r>
            <a:r>
              <a:rPr lang="en-US" dirty="0"/>
              <a:t>.</a:t>
            </a:r>
            <a:r>
              <a:rPr lang="cs-CZ" dirty="0"/>
              <a:t>..“</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
        <p:nvSpPr>
          <p:cNvPr id="6" name="TextovéPole 5">
            <a:extLst>
              <a:ext uri="{FF2B5EF4-FFF2-40B4-BE49-F238E27FC236}">
                <a16:creationId xmlns:a16="http://schemas.microsoft.com/office/drawing/2014/main" id="{D2757F08-0E07-4FBE-A7FC-C32ACBAB796D}"/>
              </a:ext>
            </a:extLst>
          </p:cNvPr>
          <p:cNvSpPr txBox="1"/>
          <p:nvPr/>
        </p:nvSpPr>
        <p:spPr>
          <a:xfrm>
            <a:off x="3986868" y="6153647"/>
            <a:ext cx="6094602" cy="646331"/>
          </a:xfrm>
          <a:prstGeom prst="rect">
            <a:avLst/>
          </a:prstGeom>
          <a:no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2"/>
              </a:rPr>
              <a:t>https://wedocs.unep.org/handle/20.500.11822/27539</a:t>
            </a:r>
            <a:r>
              <a:rPr lang="cs-CZ" sz="1200" dirty="0">
                <a:latin typeface="+mn-lt"/>
              </a:rPr>
              <a:t> </a:t>
            </a:r>
          </a:p>
        </p:txBody>
      </p:sp>
    </p:spTree>
    <p:extLst>
      <p:ext uri="{BB962C8B-B14F-4D97-AF65-F5344CB8AC3E}">
        <p14:creationId xmlns:p14="http://schemas.microsoft.com/office/powerpoint/2010/main" val="5983273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880A2-CF13-4B3B-9756-587AD8A1E182}"/>
              </a:ext>
            </a:extLst>
          </p:cNvPr>
          <p:cNvSpPr>
            <a:spLocks noGrp="1"/>
          </p:cNvSpPr>
          <p:nvPr>
            <p:ph type="title"/>
          </p:nvPr>
        </p:nvSpPr>
        <p:spPr/>
        <p:txBody>
          <a:bodyPr/>
          <a:lstStyle/>
          <a:p>
            <a:r>
              <a:rPr lang="cs-CZ" dirty="0"/>
              <a:t>Food </a:t>
            </a:r>
            <a:r>
              <a:rPr lang="cs-CZ" dirty="0" err="1"/>
              <a:t>safety</a:t>
            </a:r>
            <a:endParaRPr lang="cs-CZ" dirty="0"/>
          </a:p>
        </p:txBody>
      </p:sp>
      <p:sp>
        <p:nvSpPr>
          <p:cNvPr id="3" name="Zástupný obsah 2">
            <a:extLst>
              <a:ext uri="{FF2B5EF4-FFF2-40B4-BE49-F238E27FC236}">
                <a16:creationId xmlns:a16="http://schemas.microsoft.com/office/drawing/2014/main" id="{CE7D649B-8DD0-428B-B660-C9544B2845E4}"/>
              </a:ext>
            </a:extLst>
          </p:cNvPr>
          <p:cNvSpPr>
            <a:spLocks noGrp="1"/>
          </p:cNvSpPr>
          <p:nvPr>
            <p:ph idx="1"/>
          </p:nvPr>
        </p:nvSpPr>
        <p:spPr/>
        <p:txBody>
          <a:bodyPr/>
          <a:lstStyle/>
          <a:p>
            <a:pPr marL="0" indent="0">
              <a:buNone/>
            </a:pPr>
            <a:r>
              <a:rPr lang="cs-CZ" dirty="0"/>
              <a:t>= bezpečnost potravin – kvalita potravin, </a:t>
            </a:r>
            <a:r>
              <a:rPr lang="cs-CZ" dirty="0" err="1"/>
              <a:t>nepříromnost</a:t>
            </a:r>
            <a:r>
              <a:rPr lang="cs-CZ" dirty="0"/>
              <a:t> reziduí toxických látek</a:t>
            </a:r>
          </a:p>
          <a:p>
            <a:r>
              <a:rPr lang="cs-CZ" dirty="0">
                <a:hlinkClick r:id="rId2"/>
              </a:rPr>
              <a:t>https://www.efsa.europa.eu/</a:t>
            </a:r>
            <a:r>
              <a:rPr lang="cs-CZ" dirty="0"/>
              <a:t> </a:t>
            </a:r>
          </a:p>
          <a:p>
            <a:r>
              <a:rPr lang="cs-CZ" dirty="0">
                <a:hlinkClick r:id="rId3"/>
              </a:rPr>
              <a:t>https://ec.europa.eu/food/overview_en</a:t>
            </a:r>
            <a:endParaRPr lang="cs-CZ" dirty="0"/>
          </a:p>
          <a:p>
            <a:r>
              <a:rPr lang="cs-CZ" dirty="0">
                <a:hlinkClick r:id="rId4"/>
              </a:rPr>
              <a:t>https://bezpecnostpotravin.cz/</a:t>
            </a:r>
            <a:r>
              <a:rPr lang="cs-CZ" dirty="0"/>
              <a:t> </a:t>
            </a:r>
          </a:p>
        </p:txBody>
      </p:sp>
      <p:sp>
        <p:nvSpPr>
          <p:cNvPr id="4" name="Zástupný symbol pro číslo snímku 3">
            <a:extLst>
              <a:ext uri="{FF2B5EF4-FFF2-40B4-BE49-F238E27FC236}">
                <a16:creationId xmlns:a16="http://schemas.microsoft.com/office/drawing/2014/main" id="{FDA38518-9961-4EAD-9467-2032591E45A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27834665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64207049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FE837-C4E0-4C5A-A2F9-FE52FEFC9D47}"/>
              </a:ext>
            </a:extLst>
          </p:cNvPr>
          <p:cNvSpPr>
            <a:spLocks noGrp="1"/>
          </p:cNvSpPr>
          <p:nvPr>
            <p:ph type="title"/>
          </p:nvPr>
        </p:nvSpPr>
        <p:spPr/>
        <p:txBody>
          <a:bodyPr/>
          <a:lstStyle/>
          <a:p>
            <a:r>
              <a:rPr lang="cs-CZ" dirty="0"/>
              <a:t>Dopady degradace půdy</a:t>
            </a:r>
          </a:p>
        </p:txBody>
      </p:sp>
      <p:sp>
        <p:nvSpPr>
          <p:cNvPr id="5" name="Podnadpis 4">
            <a:extLst>
              <a:ext uri="{FF2B5EF4-FFF2-40B4-BE49-F238E27FC236}">
                <a16:creationId xmlns:a16="http://schemas.microsoft.com/office/drawing/2014/main" id="{647A99E5-8F8A-4417-A277-C431A7537E26}"/>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11DEE689-E3BE-43E9-AE2A-B72622755343}"/>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149947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Důsledky negativních vlivů na půdu</a:t>
            </a:r>
          </a:p>
        </p:txBody>
      </p:sp>
      <p:pic>
        <p:nvPicPr>
          <p:cNvPr id="6" name="Obrázek 5">
            <a:extLst>
              <a:ext uri="{FF2B5EF4-FFF2-40B4-BE49-F238E27FC236}">
                <a16:creationId xmlns:a16="http://schemas.microsoft.com/office/drawing/2014/main" id="{B311C57B-6549-4DB7-AC6B-90867B55AE0C}"/>
              </a:ext>
            </a:extLst>
          </p:cNvPr>
          <p:cNvPicPr>
            <a:picLocks noChangeAspect="1"/>
          </p:cNvPicPr>
          <p:nvPr/>
        </p:nvPicPr>
        <p:blipFill>
          <a:blip r:embed="rId2"/>
          <a:stretch>
            <a:fillRect/>
          </a:stretch>
        </p:blipFill>
        <p:spPr>
          <a:xfrm>
            <a:off x="2630812" y="1066799"/>
            <a:ext cx="6748080" cy="5144188"/>
          </a:xfrm>
          <a:prstGeom prst="rect">
            <a:avLst/>
          </a:prstGeom>
        </p:spPr>
      </p:pic>
      <p:sp>
        <p:nvSpPr>
          <p:cNvPr id="9" name="TextovéPole 8">
            <a:extLst>
              <a:ext uri="{FF2B5EF4-FFF2-40B4-BE49-F238E27FC236}">
                <a16:creationId xmlns:a16="http://schemas.microsoft.com/office/drawing/2014/main" id="{67610CC2-6561-4807-86DD-ACBE2E527EFB}"/>
              </a:ext>
            </a:extLst>
          </p:cNvPr>
          <p:cNvSpPr txBox="1"/>
          <p:nvPr/>
        </p:nvSpPr>
        <p:spPr>
          <a:xfrm>
            <a:off x="3863994" y="6457890"/>
            <a:ext cx="5430686" cy="400110"/>
          </a:xfrm>
          <a:prstGeom prst="rect">
            <a:avLst/>
          </a:prstGeom>
          <a:noFill/>
        </p:spPr>
        <p:txBody>
          <a:bodyPr wrap="square" rtlCol="0">
            <a:spAutoFit/>
          </a:bodyPr>
          <a:lstStyle/>
          <a:p>
            <a:r>
              <a:rPr lang="cs-CZ" sz="1000" dirty="0" err="1"/>
              <a:t>Amundson</a:t>
            </a:r>
            <a:r>
              <a:rPr lang="cs-CZ" sz="1000" dirty="0"/>
              <a:t> R. et al. (2015): </a:t>
            </a:r>
            <a:r>
              <a:rPr lang="en-US" sz="1000" dirty="0"/>
              <a:t>Soil and human security in the 21st century</a:t>
            </a:r>
            <a:r>
              <a:rPr lang="cs-CZ" sz="1000" dirty="0"/>
              <a:t>. </a:t>
            </a:r>
            <a:r>
              <a:rPr lang="en-US" sz="1000" dirty="0"/>
              <a:t>Science</a:t>
            </a:r>
            <a:r>
              <a:rPr lang="cs-CZ" sz="1000" dirty="0"/>
              <a:t> </a:t>
            </a:r>
            <a:r>
              <a:rPr lang="en-US" sz="1000" dirty="0"/>
              <a:t>348, 1261071</a:t>
            </a:r>
            <a:r>
              <a:rPr lang="cs-CZ" sz="1000" dirty="0"/>
              <a:t>. </a:t>
            </a:r>
            <a:r>
              <a:rPr lang="en-US" sz="1000" dirty="0"/>
              <a:t>DOI: 10.1126/science.1261071 </a:t>
            </a:r>
            <a:endParaRPr lang="cs-CZ" sz="1000" dirty="0"/>
          </a:p>
        </p:txBody>
      </p:sp>
    </p:spTree>
    <p:extLst>
      <p:ext uri="{BB962C8B-B14F-4D97-AF65-F5344CB8AC3E}">
        <p14:creationId xmlns:p14="http://schemas.microsoft.com/office/powerpoint/2010/main" val="139637068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Důsledky negativních vlivů na půdu</a:t>
            </a:r>
          </a:p>
        </p:txBody>
      </p:sp>
      <p:sp>
        <p:nvSpPr>
          <p:cNvPr id="3" name="Zástupný symbol pro obsah 2"/>
          <p:cNvSpPr>
            <a:spLocks noGrp="1"/>
          </p:cNvSpPr>
          <p:nvPr>
            <p:ph idx="1"/>
          </p:nvPr>
        </p:nvSpPr>
        <p:spPr/>
        <p:txBody>
          <a:bodyPr/>
          <a:lstStyle/>
          <a:p>
            <a:pPr>
              <a:buNone/>
              <a:defRPr/>
            </a:pPr>
            <a:r>
              <a:rPr lang="cs-CZ" b="1" dirty="0">
                <a:solidFill>
                  <a:srgbClr val="FF0000"/>
                </a:solidFill>
              </a:rPr>
              <a:t>Důsledky:</a:t>
            </a:r>
          </a:p>
          <a:p>
            <a:pPr>
              <a:defRPr/>
            </a:pPr>
            <a:r>
              <a:rPr lang="cs-CZ" dirty="0"/>
              <a:t>narušení funkcí půdy, úbytek diverzity, ztráta úrodnosti</a:t>
            </a:r>
          </a:p>
          <a:p>
            <a:pPr>
              <a:defRPr/>
            </a:pPr>
            <a:r>
              <a:rPr lang="cs-CZ" dirty="0"/>
              <a:t>narušení koloběhu živin, omezení využití půdy</a:t>
            </a:r>
          </a:p>
          <a:p>
            <a:pPr>
              <a:defRPr/>
            </a:pPr>
            <a:r>
              <a:rPr lang="cs-CZ" dirty="0"/>
              <a:t>horší odbourávání kontaminujících látek</a:t>
            </a:r>
          </a:p>
          <a:p>
            <a:pPr>
              <a:defRPr/>
            </a:pPr>
            <a:r>
              <a:rPr lang="cs-CZ" dirty="0"/>
              <a:t>dopad na kvalitu vody, ovzduší, potravních řetězců </a:t>
            </a:r>
          </a:p>
          <a:p>
            <a:pPr>
              <a:defRPr/>
            </a:pPr>
            <a:r>
              <a:rPr lang="cs-CZ" dirty="0"/>
              <a:t>dopad na změny klimatu (v půdách EU je 80 mld. tun C)</a:t>
            </a:r>
          </a:p>
          <a:p>
            <a:pPr>
              <a:defRPr/>
            </a:pPr>
            <a:r>
              <a:rPr lang="cs-CZ" dirty="0"/>
              <a:t>pokles kvality primární produkce</a:t>
            </a:r>
          </a:p>
          <a:p>
            <a:pPr>
              <a:defRPr/>
            </a:pPr>
            <a:r>
              <a:rPr lang="cs-CZ" dirty="0"/>
              <a:t>rizika pro člověka a ekosystémy</a:t>
            </a:r>
          </a:p>
          <a:p>
            <a:pPr>
              <a:defRPr/>
            </a:pPr>
            <a:r>
              <a:rPr lang="cs-CZ" dirty="0"/>
              <a:t>a samozřejmě i </a:t>
            </a:r>
            <a:r>
              <a:rPr lang="cs-CZ" b="1" dirty="0">
                <a:solidFill>
                  <a:srgbClr val="FF0000"/>
                </a:solidFill>
              </a:rPr>
              <a:t>ekonomické důsledky</a:t>
            </a:r>
            <a:endParaRPr lang="cs-CZ" dirty="0">
              <a:solidFill>
                <a:srgbClr val="FF0000"/>
              </a:solidFill>
            </a:endParaRPr>
          </a:p>
        </p:txBody>
      </p:sp>
      <p:sp>
        <p:nvSpPr>
          <p:cNvPr id="5" name="Zástupný symbol pro obsah 4"/>
          <p:cNvSpPr>
            <a:spLocks noGrp="1"/>
          </p:cNvSpPr>
          <p:nvPr>
            <p:ph sz="half" idx="4294967295"/>
          </p:nvPr>
        </p:nvSpPr>
        <p:spPr>
          <a:xfrm>
            <a:off x="3581400" y="5486400"/>
            <a:ext cx="8610600" cy="914400"/>
          </a:xfrm>
          <a:prstGeom prst="roundRect">
            <a:avLst>
              <a:gd name="adj" fmla="val 30136"/>
            </a:avLst>
          </a:prstGeom>
        </p:spPr>
        <p:txBody>
          <a:bodyPr/>
          <a:lstStyle/>
          <a:p>
            <a:r>
              <a:rPr lang="cs-CZ" dirty="0"/>
              <a:t>Díky tomu, že je půda velmi komplexní, </a:t>
            </a:r>
            <a:r>
              <a:rPr lang="cs-CZ" b="1" dirty="0">
                <a:solidFill>
                  <a:srgbClr val="FF0000"/>
                </a:solidFill>
              </a:rPr>
              <a:t>narušení jedné složky, má vliv na půdu jako celek = celková</a:t>
            </a:r>
            <a:r>
              <a:rPr lang="cs-CZ" dirty="0">
                <a:solidFill>
                  <a:srgbClr val="FF0000"/>
                </a:solidFill>
              </a:rPr>
              <a:t> </a:t>
            </a:r>
            <a:r>
              <a:rPr lang="cs-CZ" b="1" dirty="0">
                <a:solidFill>
                  <a:srgbClr val="FF0000"/>
                </a:solidFill>
              </a:rPr>
              <a:t>degradace půdy</a:t>
            </a:r>
            <a:endParaRPr lang="cs-CZ" dirty="0">
              <a:solidFill>
                <a:srgbClr val="FF0000"/>
              </a:solidFill>
            </a:endParaRPr>
          </a:p>
        </p:txBody>
      </p:sp>
    </p:spTree>
    <p:extLst>
      <p:ext uri="{BB962C8B-B14F-4D97-AF65-F5344CB8AC3E}">
        <p14:creationId xmlns:p14="http://schemas.microsoft.com/office/powerpoint/2010/main" val="31981879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BF1CC97-B195-4EA3-B4B6-08C4FEEA9D1C}"/>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206FEAA3-4DD9-4E79-8363-BD6DFFDAC10F}"/>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6" name="Obrázek 5">
            <a:extLst>
              <a:ext uri="{FF2B5EF4-FFF2-40B4-BE49-F238E27FC236}">
                <a16:creationId xmlns:a16="http://schemas.microsoft.com/office/drawing/2014/main" id="{4C9C8CE2-1FA3-4673-A41D-FDE0B38E7EF8}"/>
              </a:ext>
            </a:extLst>
          </p:cNvPr>
          <p:cNvPicPr>
            <a:picLocks noChangeAspect="1"/>
          </p:cNvPicPr>
          <p:nvPr/>
        </p:nvPicPr>
        <p:blipFill>
          <a:blip r:embed="rId2"/>
          <a:stretch>
            <a:fillRect/>
          </a:stretch>
        </p:blipFill>
        <p:spPr>
          <a:xfrm rot="5400000">
            <a:off x="3684503" y="-1571105"/>
            <a:ext cx="6867111" cy="10008067"/>
          </a:xfrm>
          <a:prstGeom prst="rect">
            <a:avLst/>
          </a:prstGeom>
        </p:spPr>
      </p:pic>
      <p:sp>
        <p:nvSpPr>
          <p:cNvPr id="2" name="Nadpis 1">
            <a:extLst>
              <a:ext uri="{FF2B5EF4-FFF2-40B4-BE49-F238E27FC236}">
                <a16:creationId xmlns:a16="http://schemas.microsoft.com/office/drawing/2014/main" id="{958C14E8-B75D-401B-8CEA-A7480400406F}"/>
              </a:ext>
            </a:extLst>
          </p:cNvPr>
          <p:cNvSpPr>
            <a:spLocks noGrp="1"/>
          </p:cNvSpPr>
          <p:nvPr>
            <p:ph type="title"/>
          </p:nvPr>
        </p:nvSpPr>
        <p:spPr>
          <a:xfrm>
            <a:off x="704850" y="129448"/>
            <a:ext cx="8523040" cy="737327"/>
          </a:xfrm>
          <a:solidFill>
            <a:schemeClr val="bg1"/>
          </a:solidFill>
        </p:spPr>
        <p:txBody>
          <a:bodyPr/>
          <a:lstStyle/>
          <a:p>
            <a:r>
              <a:rPr lang="cs-CZ" dirty="0"/>
              <a:t>Ekonomické náklady degradace půd</a:t>
            </a:r>
          </a:p>
        </p:txBody>
      </p:sp>
      <p:sp>
        <p:nvSpPr>
          <p:cNvPr id="8" name="TextovéPole 7">
            <a:extLst>
              <a:ext uri="{FF2B5EF4-FFF2-40B4-BE49-F238E27FC236}">
                <a16:creationId xmlns:a16="http://schemas.microsoft.com/office/drawing/2014/main" id="{DEF09509-D0F1-48B1-A1FC-89155402BA51}"/>
              </a:ext>
            </a:extLst>
          </p:cNvPr>
          <p:cNvSpPr txBox="1"/>
          <p:nvPr/>
        </p:nvSpPr>
        <p:spPr>
          <a:xfrm>
            <a:off x="3441584" y="6433536"/>
            <a:ext cx="6094602" cy="261610"/>
          </a:xfrm>
          <a:prstGeom prst="rect">
            <a:avLst/>
          </a:prstGeom>
          <a:noFill/>
        </p:spPr>
        <p:txBody>
          <a:bodyPr wrap="square">
            <a:spAutoFit/>
          </a:bodyPr>
          <a:lstStyle/>
          <a:p>
            <a:r>
              <a:rPr lang="cs-CZ" sz="1100" dirty="0">
                <a:latin typeface="+mn-lt"/>
              </a:rPr>
              <a:t>EC (2006): </a:t>
            </a:r>
            <a:r>
              <a:rPr lang="en-US" sz="1100" dirty="0">
                <a:latin typeface="+mn-lt"/>
              </a:rPr>
              <a:t>Soil protection</a:t>
            </a:r>
            <a:r>
              <a:rPr lang="cs-CZ" sz="1100" dirty="0">
                <a:latin typeface="+mn-lt"/>
              </a:rPr>
              <a:t> - </a:t>
            </a:r>
            <a:r>
              <a:rPr lang="en-US" sz="1100" dirty="0">
                <a:latin typeface="+mn-lt"/>
              </a:rPr>
              <a:t>The story behind the Strategy</a:t>
            </a:r>
            <a:r>
              <a:rPr lang="cs-CZ" sz="1100" dirty="0">
                <a:latin typeface="+mn-lt"/>
              </a:rPr>
              <a:t>. </a:t>
            </a:r>
          </a:p>
        </p:txBody>
      </p:sp>
    </p:spTree>
    <p:extLst>
      <p:ext uri="{BB962C8B-B14F-4D97-AF65-F5344CB8AC3E}">
        <p14:creationId xmlns:p14="http://schemas.microsoft.com/office/powerpoint/2010/main" val="365174883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1E8FDE-A8E4-4D76-82D0-B56B5E4D58BB}"/>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9C0A6ECF-C022-4646-874B-27B4ADC5A0D4}"/>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6" name="Obrázek 5">
            <a:extLst>
              <a:ext uri="{FF2B5EF4-FFF2-40B4-BE49-F238E27FC236}">
                <a16:creationId xmlns:a16="http://schemas.microsoft.com/office/drawing/2014/main" id="{38051593-63BD-4ECE-96A4-8E59A8E6B6D7}"/>
              </a:ext>
            </a:extLst>
          </p:cNvPr>
          <p:cNvPicPr>
            <a:picLocks noChangeAspect="1"/>
          </p:cNvPicPr>
          <p:nvPr/>
        </p:nvPicPr>
        <p:blipFill rotWithShape="1">
          <a:blip r:embed="rId2"/>
          <a:srcRect l="12029" t="11131" r="21764" b="10337"/>
          <a:stretch/>
        </p:blipFill>
        <p:spPr>
          <a:xfrm>
            <a:off x="1288670" y="1066799"/>
            <a:ext cx="7771439" cy="5761275"/>
          </a:xfrm>
          <a:prstGeom prst="rect">
            <a:avLst/>
          </a:prstGeom>
        </p:spPr>
      </p:pic>
      <p:sp>
        <p:nvSpPr>
          <p:cNvPr id="7" name="TextovéPole 6">
            <a:extLst>
              <a:ext uri="{FF2B5EF4-FFF2-40B4-BE49-F238E27FC236}">
                <a16:creationId xmlns:a16="http://schemas.microsoft.com/office/drawing/2014/main" id="{ED7B212A-9AB7-4B76-8FD0-E6622C1CC162}"/>
              </a:ext>
            </a:extLst>
          </p:cNvPr>
          <p:cNvSpPr txBox="1"/>
          <p:nvPr/>
        </p:nvSpPr>
        <p:spPr>
          <a:xfrm>
            <a:off x="9378735" y="554890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188354987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734794-98A6-407C-A8A9-3BBDE6E5780B}"/>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7F3CEF2E-CBD8-42D0-8692-D39234C4977C}"/>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6" name="Obrázek 5">
            <a:extLst>
              <a:ext uri="{FF2B5EF4-FFF2-40B4-BE49-F238E27FC236}">
                <a16:creationId xmlns:a16="http://schemas.microsoft.com/office/drawing/2014/main" id="{A27ACDB8-7451-48A4-B816-9340CC0D9F43}"/>
              </a:ext>
            </a:extLst>
          </p:cNvPr>
          <p:cNvPicPr>
            <a:picLocks noChangeAspect="1"/>
          </p:cNvPicPr>
          <p:nvPr/>
        </p:nvPicPr>
        <p:blipFill>
          <a:blip r:embed="rId2"/>
          <a:stretch>
            <a:fillRect/>
          </a:stretch>
        </p:blipFill>
        <p:spPr>
          <a:xfrm>
            <a:off x="3065753" y="0"/>
            <a:ext cx="4440069" cy="6858000"/>
          </a:xfrm>
          <a:prstGeom prst="rect">
            <a:avLst/>
          </a:prstGeom>
        </p:spPr>
      </p:pic>
      <p:pic>
        <p:nvPicPr>
          <p:cNvPr id="8" name="Obrázek 7">
            <a:extLst>
              <a:ext uri="{FF2B5EF4-FFF2-40B4-BE49-F238E27FC236}">
                <a16:creationId xmlns:a16="http://schemas.microsoft.com/office/drawing/2014/main" id="{61ABDB99-72FB-45FA-9756-88C0713B11A9}"/>
              </a:ext>
            </a:extLst>
          </p:cNvPr>
          <p:cNvPicPr>
            <a:picLocks noChangeAspect="1"/>
          </p:cNvPicPr>
          <p:nvPr/>
        </p:nvPicPr>
        <p:blipFill>
          <a:blip r:embed="rId3"/>
          <a:stretch>
            <a:fillRect/>
          </a:stretch>
        </p:blipFill>
        <p:spPr>
          <a:xfrm>
            <a:off x="7505822" y="0"/>
            <a:ext cx="4686178" cy="6858000"/>
          </a:xfrm>
          <a:prstGeom prst="rect">
            <a:avLst/>
          </a:prstGeom>
        </p:spPr>
      </p:pic>
      <p:sp>
        <p:nvSpPr>
          <p:cNvPr id="9" name="TextovéPole 8">
            <a:extLst>
              <a:ext uri="{FF2B5EF4-FFF2-40B4-BE49-F238E27FC236}">
                <a16:creationId xmlns:a16="http://schemas.microsoft.com/office/drawing/2014/main" id="{42866226-E910-4CED-8A47-A9056C03EE4E}"/>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25186655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D34F4751-0D95-4F02-B421-63784175E781}"/>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6" name="Obrázek 5">
            <a:extLst>
              <a:ext uri="{FF2B5EF4-FFF2-40B4-BE49-F238E27FC236}">
                <a16:creationId xmlns:a16="http://schemas.microsoft.com/office/drawing/2014/main" id="{6F371453-FE3C-4234-9760-6BD54CDFCABF}"/>
              </a:ext>
            </a:extLst>
          </p:cNvPr>
          <p:cNvPicPr>
            <a:picLocks noChangeAspect="1"/>
          </p:cNvPicPr>
          <p:nvPr/>
        </p:nvPicPr>
        <p:blipFill>
          <a:blip r:embed="rId2"/>
          <a:stretch>
            <a:fillRect/>
          </a:stretch>
        </p:blipFill>
        <p:spPr>
          <a:xfrm>
            <a:off x="3156069" y="67112"/>
            <a:ext cx="4581918" cy="6858000"/>
          </a:xfrm>
          <a:prstGeom prst="rect">
            <a:avLst/>
          </a:prstGeom>
        </p:spPr>
      </p:pic>
      <p:pic>
        <p:nvPicPr>
          <p:cNvPr id="8" name="Obrázek 7">
            <a:extLst>
              <a:ext uri="{FF2B5EF4-FFF2-40B4-BE49-F238E27FC236}">
                <a16:creationId xmlns:a16="http://schemas.microsoft.com/office/drawing/2014/main" id="{194F9FD5-17EC-4602-94EC-8329BB54CE01}"/>
              </a:ext>
            </a:extLst>
          </p:cNvPr>
          <p:cNvPicPr>
            <a:picLocks noChangeAspect="1"/>
          </p:cNvPicPr>
          <p:nvPr/>
        </p:nvPicPr>
        <p:blipFill>
          <a:blip r:embed="rId3"/>
          <a:stretch>
            <a:fillRect/>
          </a:stretch>
        </p:blipFill>
        <p:spPr>
          <a:xfrm>
            <a:off x="7737987" y="67112"/>
            <a:ext cx="4454013" cy="6858000"/>
          </a:xfrm>
          <a:prstGeom prst="rect">
            <a:avLst/>
          </a:prstGeom>
        </p:spPr>
      </p:pic>
      <p:sp>
        <p:nvSpPr>
          <p:cNvPr id="12" name="Nadpis 1">
            <a:extLst>
              <a:ext uri="{FF2B5EF4-FFF2-40B4-BE49-F238E27FC236}">
                <a16:creationId xmlns:a16="http://schemas.microsoft.com/office/drawing/2014/main" id="{537D7E70-4813-498C-8BF0-7FFE1BA99AFC}"/>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13" name="TextovéPole 12">
            <a:extLst>
              <a:ext uri="{FF2B5EF4-FFF2-40B4-BE49-F238E27FC236}">
                <a16:creationId xmlns:a16="http://schemas.microsoft.com/office/drawing/2014/main" id="{3D51B31D-7B32-494C-ACEC-2DE468C99299}"/>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6177017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2DBBF-1EFE-42B8-BAF1-CB610C39AAA9}"/>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E97540F7-BD15-4FEE-8C81-FD6383E112E5}"/>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10" name="Obrázek 9">
            <a:extLst>
              <a:ext uri="{FF2B5EF4-FFF2-40B4-BE49-F238E27FC236}">
                <a16:creationId xmlns:a16="http://schemas.microsoft.com/office/drawing/2014/main" id="{A0E82BEC-F327-4119-8BD8-BE71914503BC}"/>
              </a:ext>
            </a:extLst>
          </p:cNvPr>
          <p:cNvPicPr>
            <a:picLocks noChangeAspect="1"/>
          </p:cNvPicPr>
          <p:nvPr/>
        </p:nvPicPr>
        <p:blipFill>
          <a:blip r:embed="rId2"/>
          <a:stretch>
            <a:fillRect/>
          </a:stretch>
        </p:blipFill>
        <p:spPr>
          <a:xfrm>
            <a:off x="932219" y="1066798"/>
            <a:ext cx="6919694" cy="5186957"/>
          </a:xfrm>
          <a:prstGeom prst="rect">
            <a:avLst/>
          </a:prstGeom>
        </p:spPr>
      </p:pic>
      <p:sp>
        <p:nvSpPr>
          <p:cNvPr id="11" name="TextovéPole 10">
            <a:extLst>
              <a:ext uri="{FF2B5EF4-FFF2-40B4-BE49-F238E27FC236}">
                <a16:creationId xmlns:a16="http://schemas.microsoft.com/office/drawing/2014/main" id="{599B2EA5-B08B-4509-9C60-B9F4ACF7CB3E}"/>
              </a:ext>
            </a:extLst>
          </p:cNvPr>
          <p:cNvSpPr txBox="1"/>
          <p:nvPr/>
        </p:nvSpPr>
        <p:spPr>
          <a:xfrm>
            <a:off x="7966872" y="539198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28807412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810563-90EA-430A-8610-9DBD1556BC05}"/>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3FF48904-5ECF-4F8E-920E-7854CF20443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7AB0F14B-7065-481D-BDA6-47D54576136B}"/>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6" name="Obrázek 5">
            <a:extLst>
              <a:ext uri="{FF2B5EF4-FFF2-40B4-BE49-F238E27FC236}">
                <a16:creationId xmlns:a16="http://schemas.microsoft.com/office/drawing/2014/main" id="{51EC4AF1-18D7-474F-96ED-6F5FE417E539}"/>
              </a:ext>
            </a:extLst>
          </p:cNvPr>
          <p:cNvPicPr>
            <a:picLocks noChangeAspect="1"/>
          </p:cNvPicPr>
          <p:nvPr/>
        </p:nvPicPr>
        <p:blipFill>
          <a:blip r:embed="rId2"/>
          <a:stretch>
            <a:fillRect/>
          </a:stretch>
        </p:blipFill>
        <p:spPr>
          <a:xfrm>
            <a:off x="2052381" y="1057548"/>
            <a:ext cx="6168829" cy="5725991"/>
          </a:xfrm>
          <a:prstGeom prst="rect">
            <a:avLst/>
          </a:prstGeom>
        </p:spPr>
      </p:pic>
      <p:sp>
        <p:nvSpPr>
          <p:cNvPr id="8" name="TextovéPole 7">
            <a:extLst>
              <a:ext uri="{FF2B5EF4-FFF2-40B4-BE49-F238E27FC236}">
                <a16:creationId xmlns:a16="http://schemas.microsoft.com/office/drawing/2014/main" id="{F16A0DFE-1F87-456C-8482-2EB33BF46B92}"/>
              </a:ext>
            </a:extLst>
          </p:cNvPr>
          <p:cNvSpPr txBox="1"/>
          <p:nvPr/>
        </p:nvSpPr>
        <p:spPr>
          <a:xfrm>
            <a:off x="8323976" y="6064216"/>
            <a:ext cx="2908882" cy="646331"/>
          </a:xfrm>
          <a:prstGeom prst="rect">
            <a:avLst/>
          </a:prstGeom>
          <a:noFill/>
        </p:spPr>
        <p:txBody>
          <a:bodyPr wrap="square">
            <a:spAutoFit/>
          </a:bodyPr>
          <a:lstStyle/>
          <a:p>
            <a:pPr algn="l"/>
            <a:r>
              <a:rPr lang="cs-CZ" sz="1200" b="0" i="0" u="none" strike="noStrike" baseline="0" dirty="0">
                <a:latin typeface="Calibri" panose="020F0502020204030204" pitchFamily="34" charset="0"/>
              </a:rPr>
              <a:t>EC (2010): </a:t>
            </a:r>
            <a:r>
              <a:rPr lang="en-US" sz="1200" b="0" i="0" u="none" strike="noStrike" baseline="0" dirty="0">
                <a:latin typeface="Calibri" panose="020F0502020204030204" pitchFamily="34" charset="0"/>
              </a:rPr>
              <a:t>Soil biodiversity: functions, threats and</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tools for policy makers.</a:t>
            </a:r>
            <a:r>
              <a:rPr lang="cs-CZ" sz="1200" b="0" i="0" u="none" strike="noStrike" baseline="0" dirty="0">
                <a:latin typeface="Calibri" panose="020F0502020204030204" pitchFamily="34" charset="0"/>
              </a:rPr>
              <a:t> </a:t>
            </a:r>
            <a:r>
              <a:rPr lang="cs-CZ" sz="1200" b="0" i="0" u="none" strike="noStrike" baseline="0" dirty="0">
                <a:latin typeface="Calibri" panose="020F0502020204030204" pitchFamily="34" charset="0"/>
                <a:hlinkClick r:id="rId3"/>
              </a:rPr>
              <a:t>https://core.ac.uk/display/29245351</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 </a:t>
            </a:r>
            <a:endParaRPr lang="cs-CZ" sz="1200" dirty="0"/>
          </a:p>
        </p:txBody>
      </p:sp>
    </p:spTree>
    <p:extLst>
      <p:ext uri="{BB962C8B-B14F-4D97-AF65-F5344CB8AC3E}">
        <p14:creationId xmlns:p14="http://schemas.microsoft.com/office/powerpoint/2010/main" val="35101424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8D6E4A-25D8-43C0-A860-0936BDB42D69}"/>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77DE6338-FD30-407B-9513-76C16855F484}"/>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EF1B610-3ABD-41A2-9DCF-5CA9D75F7FD9}"/>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pic>
        <p:nvPicPr>
          <p:cNvPr id="6" name="Obrázek 5">
            <a:extLst>
              <a:ext uri="{FF2B5EF4-FFF2-40B4-BE49-F238E27FC236}">
                <a16:creationId xmlns:a16="http://schemas.microsoft.com/office/drawing/2014/main" id="{9B96220A-EE03-41B7-A90F-DF47E252BB31}"/>
              </a:ext>
            </a:extLst>
          </p:cNvPr>
          <p:cNvPicPr>
            <a:picLocks noChangeAspect="1"/>
          </p:cNvPicPr>
          <p:nvPr/>
        </p:nvPicPr>
        <p:blipFill>
          <a:blip r:embed="rId2"/>
          <a:stretch>
            <a:fillRect/>
          </a:stretch>
        </p:blipFill>
        <p:spPr>
          <a:xfrm>
            <a:off x="2495764" y="0"/>
            <a:ext cx="4848118" cy="6858000"/>
          </a:xfrm>
          <a:prstGeom prst="rect">
            <a:avLst/>
          </a:prstGeom>
        </p:spPr>
      </p:pic>
      <p:pic>
        <p:nvPicPr>
          <p:cNvPr id="8" name="Obrázek 7">
            <a:extLst>
              <a:ext uri="{FF2B5EF4-FFF2-40B4-BE49-F238E27FC236}">
                <a16:creationId xmlns:a16="http://schemas.microsoft.com/office/drawing/2014/main" id="{D8DD1052-5F80-4713-8659-FC4A1A3F62FC}"/>
              </a:ext>
            </a:extLst>
          </p:cNvPr>
          <p:cNvPicPr>
            <a:picLocks noChangeAspect="1"/>
          </p:cNvPicPr>
          <p:nvPr/>
        </p:nvPicPr>
        <p:blipFill>
          <a:blip r:embed="rId3"/>
          <a:stretch>
            <a:fillRect/>
          </a:stretch>
        </p:blipFill>
        <p:spPr>
          <a:xfrm>
            <a:off x="7343882" y="0"/>
            <a:ext cx="4848118" cy="6858000"/>
          </a:xfrm>
          <a:prstGeom prst="rect">
            <a:avLst/>
          </a:prstGeom>
        </p:spPr>
      </p:pic>
      <p:pic>
        <p:nvPicPr>
          <p:cNvPr id="11" name="Obrázek 10">
            <a:extLst>
              <a:ext uri="{FF2B5EF4-FFF2-40B4-BE49-F238E27FC236}">
                <a16:creationId xmlns:a16="http://schemas.microsoft.com/office/drawing/2014/main" id="{70402E61-F0E6-4A95-9755-B692D15E0C5B}"/>
              </a:ext>
            </a:extLst>
          </p:cNvPr>
          <p:cNvPicPr>
            <a:picLocks noChangeAspect="1"/>
          </p:cNvPicPr>
          <p:nvPr/>
        </p:nvPicPr>
        <p:blipFill>
          <a:blip r:embed="rId4"/>
          <a:stretch>
            <a:fillRect/>
          </a:stretch>
        </p:blipFill>
        <p:spPr>
          <a:xfrm>
            <a:off x="1420982" y="2667699"/>
            <a:ext cx="3297027" cy="3995074"/>
          </a:xfrm>
          <a:prstGeom prst="rect">
            <a:avLst/>
          </a:prstGeom>
        </p:spPr>
      </p:pic>
      <p:sp>
        <p:nvSpPr>
          <p:cNvPr id="12" name="TextovéPole 11">
            <a:extLst>
              <a:ext uri="{FF2B5EF4-FFF2-40B4-BE49-F238E27FC236}">
                <a16:creationId xmlns:a16="http://schemas.microsoft.com/office/drawing/2014/main" id="{B8AA2E5D-291A-4533-8BE8-8CA63748F545}"/>
              </a:ext>
            </a:extLst>
          </p:cNvPr>
          <p:cNvSpPr txBox="1"/>
          <p:nvPr/>
        </p:nvSpPr>
        <p:spPr>
          <a:xfrm rot="16200000">
            <a:off x="-1864083" y="3923720"/>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5"/>
              </a:rPr>
              <a:t>https://esdac.jrc.ec.europa.eu/content/atlas-soil-biodiversity</a:t>
            </a:r>
            <a:r>
              <a:rPr lang="cs-CZ" sz="1200" dirty="0">
                <a:latin typeface="+mn-lt"/>
              </a:rPr>
              <a:t> </a:t>
            </a:r>
          </a:p>
        </p:txBody>
      </p:sp>
    </p:spTree>
    <p:extLst>
      <p:ext uri="{BB962C8B-B14F-4D97-AF65-F5344CB8AC3E}">
        <p14:creationId xmlns:p14="http://schemas.microsoft.com/office/powerpoint/2010/main" val="37348955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21611-1610-4BEC-8489-AB51D57BF7D3}"/>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FD7CB567-E516-4ADA-BFAC-52E38EFDFD8B}"/>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8C0C8BF-74DA-4E04-B20C-5342CDC75D93}"/>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pic>
        <p:nvPicPr>
          <p:cNvPr id="6" name="Obrázek 5">
            <a:extLst>
              <a:ext uri="{FF2B5EF4-FFF2-40B4-BE49-F238E27FC236}">
                <a16:creationId xmlns:a16="http://schemas.microsoft.com/office/drawing/2014/main" id="{DEBA7F09-D399-402C-BA69-FF934F1CEFDF}"/>
              </a:ext>
            </a:extLst>
          </p:cNvPr>
          <p:cNvPicPr>
            <a:picLocks noChangeAspect="1"/>
          </p:cNvPicPr>
          <p:nvPr/>
        </p:nvPicPr>
        <p:blipFill rotWithShape="1">
          <a:blip r:embed="rId2"/>
          <a:srcRect t="12640" b="29174"/>
          <a:stretch/>
        </p:blipFill>
        <p:spPr>
          <a:xfrm>
            <a:off x="423604" y="2014758"/>
            <a:ext cx="5884198" cy="4843242"/>
          </a:xfrm>
          <a:prstGeom prst="rect">
            <a:avLst/>
          </a:prstGeom>
        </p:spPr>
      </p:pic>
      <p:pic>
        <p:nvPicPr>
          <p:cNvPr id="8" name="Obrázek 7">
            <a:extLst>
              <a:ext uri="{FF2B5EF4-FFF2-40B4-BE49-F238E27FC236}">
                <a16:creationId xmlns:a16="http://schemas.microsoft.com/office/drawing/2014/main" id="{4AA334F5-4CD3-4B99-9A2E-E65A1E7BF45E}"/>
              </a:ext>
            </a:extLst>
          </p:cNvPr>
          <p:cNvPicPr>
            <a:picLocks noChangeAspect="1"/>
          </p:cNvPicPr>
          <p:nvPr/>
        </p:nvPicPr>
        <p:blipFill rotWithShape="1">
          <a:blip r:embed="rId3"/>
          <a:srcRect t="12640" b="29174"/>
          <a:stretch/>
        </p:blipFill>
        <p:spPr>
          <a:xfrm>
            <a:off x="6307802" y="2014758"/>
            <a:ext cx="5884198" cy="4843242"/>
          </a:xfrm>
          <a:prstGeom prst="rect">
            <a:avLst/>
          </a:prstGeom>
        </p:spPr>
      </p:pic>
      <p:sp>
        <p:nvSpPr>
          <p:cNvPr id="9" name="TextovéPole 8">
            <a:extLst>
              <a:ext uri="{FF2B5EF4-FFF2-40B4-BE49-F238E27FC236}">
                <a16:creationId xmlns:a16="http://schemas.microsoft.com/office/drawing/2014/main" id="{7C494A95-83F4-4303-90C5-D15D29325C61}"/>
              </a:ext>
            </a:extLst>
          </p:cNvPr>
          <p:cNvSpPr txBox="1"/>
          <p:nvPr/>
        </p:nvSpPr>
        <p:spPr>
          <a:xfrm>
            <a:off x="8618902" y="6153647"/>
            <a:ext cx="3756171" cy="646331"/>
          </a:xfrm>
          <a:prstGeom prst="rect">
            <a:avLst/>
          </a:prstGeom>
          <a:noFill/>
        </p:spPr>
        <p:txBody>
          <a:bodyPr wrap="square">
            <a:spAutoFit/>
          </a:bodyPr>
          <a:lstStyle/>
          <a:p>
            <a:r>
              <a:rPr lang="cs-CZ" sz="1200" dirty="0">
                <a:latin typeface="+mn-lt"/>
              </a:rPr>
              <a:t>JRC (2016): </a:t>
            </a:r>
            <a:r>
              <a:rPr lang="cs-CZ" sz="1200" dirty="0" err="1">
                <a:latin typeface="+mn-lt"/>
              </a:rPr>
              <a:t>Global</a:t>
            </a:r>
            <a:r>
              <a:rPr lang="cs-CZ" sz="1200" dirty="0">
                <a:latin typeface="+mn-lt"/>
              </a:rPr>
              <a:t> </a:t>
            </a:r>
            <a:r>
              <a:rPr lang="cs-CZ" sz="1200" dirty="0" err="1">
                <a:latin typeface="+mn-lt"/>
              </a:rPr>
              <a:t>Soil</a:t>
            </a:r>
            <a:r>
              <a:rPr lang="cs-CZ" sz="1200" dirty="0">
                <a:latin typeface="+mn-lt"/>
              </a:rPr>
              <a:t> Biodiversity Atlas. </a:t>
            </a:r>
            <a:r>
              <a:rPr lang="cs-CZ" sz="1200" dirty="0">
                <a:latin typeface="+mn-lt"/>
                <a:hlinkClick r:id="rId4"/>
              </a:rPr>
              <a:t>https://esdac.jrc.ec.europa.eu/content/global-soil-biodiversity-atlas</a:t>
            </a:r>
            <a:endParaRPr lang="cs-CZ" sz="1200" dirty="0">
              <a:latin typeface="+mn-lt"/>
            </a:endParaRPr>
          </a:p>
        </p:txBody>
      </p:sp>
    </p:spTree>
    <p:extLst>
      <p:ext uri="{BB962C8B-B14F-4D97-AF65-F5344CB8AC3E}">
        <p14:creationId xmlns:p14="http://schemas.microsoft.com/office/powerpoint/2010/main" val="28423897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Kontaminace půd, její typy, rozsah a její důsledky, kontaminovaná místa v ČR a ve světě, hlavní příčiny kontaminace půd</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52</a:t>
            </a:fld>
            <a:endParaRPr lang="cs-CZ" altLang="cs-CZ" noProof="0" dirty="0"/>
          </a:p>
        </p:txBody>
      </p:sp>
    </p:spTree>
    <p:extLst>
      <p:ext uri="{BB962C8B-B14F-4D97-AF65-F5344CB8AC3E}">
        <p14:creationId xmlns:p14="http://schemas.microsoft.com/office/powerpoint/2010/main" val="839577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cs-CZ"/>
              <a:t>Typy chemické degradace půd</a:t>
            </a:r>
          </a:p>
        </p:txBody>
      </p:sp>
      <p:sp>
        <p:nvSpPr>
          <p:cNvPr id="1319939" name="Rectangle 3"/>
          <p:cNvSpPr>
            <a:spLocks noGrp="1" noChangeArrowheads="1"/>
          </p:cNvSpPr>
          <p:nvPr>
            <p:ph idx="1"/>
          </p:nvPr>
        </p:nvSpPr>
        <p:spPr/>
        <p:txBody>
          <a:bodyPr/>
          <a:lstStyle/>
          <a:p>
            <a:r>
              <a:rPr lang="cs-CZ" dirty="0"/>
              <a:t>kontaminace je podmnožinou chemické degradace půdy, do níž patří:</a:t>
            </a:r>
          </a:p>
          <a:p>
            <a:pPr lvl="1"/>
            <a:r>
              <a:rPr lang="cs-CZ" sz="1600" dirty="0"/>
              <a:t>změny pH (acidifikace, alkalizace půd)</a:t>
            </a:r>
          </a:p>
          <a:p>
            <a:pPr lvl="1"/>
            <a:r>
              <a:rPr lang="cs-CZ" sz="1600" dirty="0"/>
              <a:t>změny koncentrace solí v půdním roztoku a půdě (zasolení půd)</a:t>
            </a:r>
          </a:p>
          <a:p>
            <a:pPr lvl="1"/>
            <a:r>
              <a:rPr lang="cs-CZ" sz="1600" dirty="0"/>
              <a:t>odčerpání či vyplavení některých živin a iontů (fosfor)</a:t>
            </a:r>
          </a:p>
          <a:p>
            <a:pPr lvl="1"/>
            <a:r>
              <a:rPr lang="cs-CZ" sz="1600" dirty="0"/>
              <a:t>zatížení některými živinami (dusík)</a:t>
            </a:r>
          </a:p>
          <a:p>
            <a:pPr lvl="1"/>
            <a:r>
              <a:rPr lang="cs-CZ" sz="1600" dirty="0"/>
              <a:t>změny v kvalitě organické hmoty</a:t>
            </a:r>
          </a:p>
          <a:p>
            <a:pPr lvl="1"/>
            <a:r>
              <a:rPr lang="cs-CZ" sz="1600" dirty="0"/>
              <a:t>poškození sorpčního komplexu půd </a:t>
            </a:r>
          </a:p>
          <a:p>
            <a:pPr lvl="1"/>
            <a:r>
              <a:rPr lang="cs-CZ" sz="1600" dirty="0"/>
              <a:t>zatížení nebo zvýšení přístupnosti některých prvků (např. těžkých kovů)</a:t>
            </a:r>
          </a:p>
          <a:p>
            <a:pPr lvl="1"/>
            <a:r>
              <a:rPr lang="cs-CZ" sz="1600" dirty="0"/>
              <a:t>zatížení půd organickými kontaminanty</a:t>
            </a:r>
          </a:p>
          <a:p>
            <a:pPr lvl="1"/>
            <a:r>
              <a:rPr lang="cs-CZ" sz="1600" dirty="0"/>
              <a:t>zatížení půd pesticidy</a:t>
            </a:r>
          </a:p>
          <a:p>
            <a:pPr lvl="1"/>
            <a:r>
              <a:rPr lang="cs-CZ" sz="1600" dirty="0"/>
              <a:t>zatížení půd dalšími látkami (farmaceutika, rozpouštědla, nanočástice, </a:t>
            </a:r>
            <a:br>
              <a:rPr lang="cs-CZ" sz="1600" dirty="0"/>
            </a:br>
            <a:r>
              <a:rPr lang="cs-CZ" sz="1600" dirty="0"/>
              <a:t>saze, prach)</a:t>
            </a:r>
          </a:p>
          <a:p>
            <a:pPr lvl="1"/>
            <a:r>
              <a:rPr lang="cs-CZ" sz="1600" dirty="0"/>
              <a:t>zátěž radioaktivními látkami, radioaktivním odpadem</a:t>
            </a:r>
          </a:p>
        </p:txBody>
      </p:sp>
      <p:pic>
        <p:nvPicPr>
          <p:cNvPr id="5" name="Obrázek 4">
            <a:extLst>
              <a:ext uri="{FF2B5EF4-FFF2-40B4-BE49-F238E27FC236}">
                <a16:creationId xmlns:a16="http://schemas.microsoft.com/office/drawing/2014/main" id="{C62F8C44-00DF-43F9-AE23-A0B2928EF003}"/>
              </a:ext>
            </a:extLst>
          </p:cNvPr>
          <p:cNvPicPr>
            <a:picLocks noChangeAspect="1"/>
          </p:cNvPicPr>
          <p:nvPr/>
        </p:nvPicPr>
        <p:blipFill>
          <a:blip r:embed="rId2"/>
          <a:stretch>
            <a:fillRect/>
          </a:stretch>
        </p:blipFill>
        <p:spPr>
          <a:xfrm>
            <a:off x="8286206" y="2951229"/>
            <a:ext cx="3788732" cy="3185979"/>
          </a:xfrm>
          <a:prstGeom prst="rect">
            <a:avLst/>
          </a:prstGeom>
        </p:spPr>
      </p:pic>
      <p:sp>
        <p:nvSpPr>
          <p:cNvPr id="8" name="TextovéPole 7">
            <a:extLst>
              <a:ext uri="{FF2B5EF4-FFF2-40B4-BE49-F238E27FC236}">
                <a16:creationId xmlns:a16="http://schemas.microsoft.com/office/drawing/2014/main" id="{58BA2467-C1B8-4C18-9DE9-D197D5DA3DF4}"/>
              </a:ext>
            </a:extLst>
          </p:cNvPr>
          <p:cNvSpPr txBox="1"/>
          <p:nvPr/>
        </p:nvSpPr>
        <p:spPr>
          <a:xfrm>
            <a:off x="8299751" y="6241107"/>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3"/>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113858804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Kontaminace půd - vážný globální problém</a:t>
            </a:r>
          </a:p>
        </p:txBody>
      </p:sp>
      <p:sp>
        <p:nvSpPr>
          <p:cNvPr id="872451" name="Rectangle 3"/>
          <p:cNvSpPr>
            <a:spLocks noGrp="1" noChangeArrowheads="1"/>
          </p:cNvSpPr>
          <p:nvPr>
            <p:ph idx="1"/>
          </p:nvPr>
        </p:nvSpPr>
        <p:spPr/>
        <p:txBody>
          <a:bodyPr/>
          <a:lstStyle/>
          <a:p>
            <a:pPr eaLnBrk="1" hangingPunct="1">
              <a:defRPr/>
            </a:pPr>
            <a:r>
              <a:rPr lang="en-US" dirty="0"/>
              <a:t>GLASOD</a:t>
            </a:r>
            <a:r>
              <a:rPr lang="cs-CZ" dirty="0"/>
              <a:t>: až 22 mil. ha půd kontaminovaných či ohrožených kontaminací</a:t>
            </a:r>
          </a:p>
          <a:p>
            <a:pPr eaLnBrk="1" hangingPunct="1">
              <a:defRPr/>
            </a:pPr>
            <a:r>
              <a:rPr lang="cs-CZ" dirty="0">
                <a:solidFill>
                  <a:srgbClr val="FF0000"/>
                </a:solidFill>
              </a:rPr>
              <a:t>19 mil ha z toho je v EU (2% rozlohy EU)</a:t>
            </a:r>
          </a:p>
        </p:txBody>
      </p:sp>
      <p:sp>
        <p:nvSpPr>
          <p:cNvPr id="4" name="Zástupný symbol pro obsah 2"/>
          <p:cNvSpPr txBox="1">
            <a:spLocks/>
          </p:cNvSpPr>
          <p:nvPr/>
        </p:nvSpPr>
        <p:spPr bwMode="auto">
          <a:xfrm>
            <a:off x="7524926" y="1780162"/>
            <a:ext cx="4499106" cy="580787"/>
          </a:xfrm>
          <a:prstGeom prst="roundRect">
            <a:avLst>
              <a:gd name="adj" fmla="val 8924"/>
            </a:avLst>
          </a:prstGeom>
          <a:noFill/>
          <a:ln>
            <a:noFill/>
            <a:headEnd/>
            <a:tailEnd/>
          </a:ln>
          <a:effectLst/>
          <a:scene3d>
            <a:camera prst="orthographicFront">
              <a:rot lat="0" lon="0" rev="0"/>
            </a:camera>
            <a:lightRig rig="threePt" dir="t">
              <a:rot lat="0" lon="0" rev="1200000"/>
            </a:lightRig>
          </a:scene3d>
          <a:sp3d>
            <a:bevelT w="63500" h="25400"/>
          </a:sp3d>
        </p:spPr>
        <p:txBody>
          <a:bodyPr vert="horz" wrap="square" lIns="91440" tIns="45720" rIns="91440" bIns="45720" numCol="1" anchor="t" anchorCtr="0" compatLnSpc="1">
            <a:prstTxWarp prst="textNoShape">
              <a:avLst/>
            </a:prstTxWarp>
            <a:spAutoFit/>
          </a:bodyPr>
          <a:lstStyle/>
          <a:p>
            <a:pPr indent="4763" eaLnBrk="0" hangingPunct="0">
              <a:spcBef>
                <a:spcPct val="20000"/>
              </a:spcBef>
              <a:spcAft>
                <a:spcPct val="40000"/>
              </a:spcAft>
              <a:buClr>
                <a:schemeClr val="hlink"/>
              </a:buClr>
              <a:buSzPct val="65000"/>
            </a:pPr>
            <a:r>
              <a:rPr lang="en-US" sz="1000" dirty="0" err="1"/>
              <a:t>Oldeman</a:t>
            </a:r>
            <a:r>
              <a:rPr lang="en-US" sz="1000" dirty="0"/>
              <a:t> L.R. (1994): The global extent of land degradation. In Greenland D.J., </a:t>
            </a:r>
            <a:r>
              <a:rPr lang="en-US" sz="1000" dirty="0" err="1"/>
              <a:t>Szabolcs</a:t>
            </a:r>
            <a:r>
              <a:rPr lang="en-US" sz="1000" dirty="0"/>
              <a:t> I. (eds.): Land resilience and sustainable land use. p. 99–118. Wallingford: CABI.</a:t>
            </a:r>
            <a:endParaRPr lang="cs-CZ" sz="1000" kern="0" dirty="0">
              <a:latin typeface="+mn-lt"/>
            </a:endParaRPr>
          </a:p>
        </p:txBody>
      </p:sp>
      <p:pic>
        <p:nvPicPr>
          <p:cNvPr id="11" name="Obrázek 10" descr="02-001a.jpg">
            <a:extLst>
              <a:ext uri="{FF2B5EF4-FFF2-40B4-BE49-F238E27FC236}">
                <a16:creationId xmlns:a16="http://schemas.microsoft.com/office/drawing/2014/main" id="{FDF8DC46-8234-495D-9998-449441C6A767}"/>
              </a:ext>
            </a:extLst>
          </p:cNvPr>
          <p:cNvPicPr>
            <a:picLocks noChangeAspect="1"/>
          </p:cNvPicPr>
          <p:nvPr/>
        </p:nvPicPr>
        <p:blipFill>
          <a:blip r:embed="rId3" cstate="print"/>
          <a:stretch>
            <a:fillRect/>
          </a:stretch>
        </p:blipFill>
        <p:spPr>
          <a:xfrm>
            <a:off x="5021872" y="3210497"/>
            <a:ext cx="4153099" cy="3118019"/>
          </a:xfrm>
          <a:prstGeom prst="rect">
            <a:avLst/>
          </a:prstGeom>
          <a:ln>
            <a:noFill/>
          </a:ln>
          <a:effectLst>
            <a:outerShdw blurRad="292100" dist="139700" dir="2700000" algn="tl" rotWithShape="0">
              <a:srgbClr val="333333">
                <a:alpha val="65000"/>
              </a:srgbClr>
            </a:outerShdw>
          </a:effectLst>
        </p:spPr>
      </p:pic>
      <p:pic>
        <p:nvPicPr>
          <p:cNvPr id="12" name="Obrázek 11" descr="02-001b.jpg">
            <a:extLst>
              <a:ext uri="{FF2B5EF4-FFF2-40B4-BE49-F238E27FC236}">
                <a16:creationId xmlns:a16="http://schemas.microsoft.com/office/drawing/2014/main" id="{3D5FD680-F0BB-4DAD-AC25-2DE89080A127}"/>
              </a:ext>
            </a:extLst>
          </p:cNvPr>
          <p:cNvPicPr>
            <a:picLocks noChangeAspect="1"/>
          </p:cNvPicPr>
          <p:nvPr/>
        </p:nvPicPr>
        <p:blipFill>
          <a:blip r:embed="rId4" cstate="print"/>
          <a:stretch>
            <a:fillRect/>
          </a:stretch>
        </p:blipFill>
        <p:spPr>
          <a:xfrm>
            <a:off x="62736" y="3208778"/>
            <a:ext cx="4670267" cy="3119738"/>
          </a:xfrm>
          <a:prstGeom prst="rect">
            <a:avLst/>
          </a:prstGeom>
          <a:ln>
            <a:no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EE74B582-12FA-4B5A-886C-AE17B099E569}"/>
              </a:ext>
            </a:extLst>
          </p:cNvPr>
          <p:cNvSpPr txBox="1"/>
          <p:nvPr/>
        </p:nvSpPr>
        <p:spPr>
          <a:xfrm>
            <a:off x="-27341" y="2848913"/>
            <a:ext cx="1745221" cy="369332"/>
          </a:xfrm>
          <a:prstGeom prst="rect">
            <a:avLst/>
          </a:prstGeom>
          <a:noFill/>
        </p:spPr>
        <p:txBody>
          <a:bodyPr wrap="none" rtlCol="0">
            <a:spAutoFit/>
          </a:bodyPr>
          <a:lstStyle/>
          <a:p>
            <a:r>
              <a:rPr lang="cs-CZ" sz="1800" dirty="0" err="1"/>
              <a:t>Kabwe</a:t>
            </a:r>
            <a:r>
              <a:rPr lang="cs-CZ" sz="1800" dirty="0"/>
              <a:t>, Zambie</a:t>
            </a:r>
          </a:p>
        </p:txBody>
      </p:sp>
      <p:sp>
        <p:nvSpPr>
          <p:cNvPr id="14" name="TextovéPole 13">
            <a:extLst>
              <a:ext uri="{FF2B5EF4-FFF2-40B4-BE49-F238E27FC236}">
                <a16:creationId xmlns:a16="http://schemas.microsoft.com/office/drawing/2014/main" id="{80093EE9-9D4D-4B1F-8C5A-11472BCAB67A}"/>
              </a:ext>
            </a:extLst>
          </p:cNvPr>
          <p:cNvSpPr txBox="1"/>
          <p:nvPr/>
        </p:nvSpPr>
        <p:spPr>
          <a:xfrm>
            <a:off x="5010975" y="2848914"/>
            <a:ext cx="1693669" cy="369332"/>
          </a:xfrm>
          <a:prstGeom prst="rect">
            <a:avLst/>
          </a:prstGeom>
          <a:noFill/>
        </p:spPr>
        <p:txBody>
          <a:bodyPr wrap="none" rtlCol="0">
            <a:spAutoFit/>
          </a:bodyPr>
          <a:lstStyle/>
          <a:p>
            <a:r>
              <a:rPr lang="cs-CZ" sz="1800" dirty="0"/>
              <a:t>La </a:t>
            </a:r>
            <a:r>
              <a:rPr lang="cs-CZ" sz="1800" dirty="0" err="1"/>
              <a:t>Oroya</a:t>
            </a:r>
            <a:r>
              <a:rPr lang="cs-CZ" sz="1800" dirty="0"/>
              <a:t>, Peru</a:t>
            </a:r>
          </a:p>
        </p:txBody>
      </p:sp>
      <p:sp>
        <p:nvSpPr>
          <p:cNvPr id="15" name="Obdélník 14">
            <a:extLst>
              <a:ext uri="{FF2B5EF4-FFF2-40B4-BE49-F238E27FC236}">
                <a16:creationId xmlns:a16="http://schemas.microsoft.com/office/drawing/2014/main" id="{3C55598B-4199-430B-BA30-C523CCCF22C1}"/>
              </a:ext>
            </a:extLst>
          </p:cNvPr>
          <p:cNvSpPr/>
          <p:nvPr/>
        </p:nvSpPr>
        <p:spPr>
          <a:xfrm>
            <a:off x="9279466" y="3166689"/>
            <a:ext cx="2912533" cy="1169551"/>
          </a:xfrm>
          <a:prstGeom prst="rect">
            <a:avLst/>
          </a:prstGeom>
        </p:spPr>
        <p:txBody>
          <a:bodyPr wrap="square">
            <a:spAutoFit/>
          </a:bodyPr>
          <a:lstStyle/>
          <a:p>
            <a:r>
              <a:rPr lang="cs-CZ" sz="1400" u="sng" dirty="0">
                <a:hlinkClick r:id="rId5"/>
              </a:rPr>
              <a:t>http://www.worstpolluted.org/</a:t>
            </a:r>
            <a:r>
              <a:rPr lang="cs-CZ" sz="1400" u="sng" dirty="0"/>
              <a:t> </a:t>
            </a:r>
          </a:p>
          <a:p>
            <a:endParaRPr lang="cs-CZ" sz="1400" dirty="0">
              <a:hlinkClick r:id="rId6"/>
            </a:endParaRPr>
          </a:p>
          <a:p>
            <a:r>
              <a:rPr lang="cs-CZ" sz="1400" dirty="0">
                <a:hlinkClick r:id="rId6"/>
              </a:rPr>
              <a:t>https://www.treehugger.com/worst-polluted-places-on-earth-1204101</a:t>
            </a:r>
            <a:r>
              <a:rPr lang="cs-CZ" sz="1400" u="sng" dirty="0"/>
              <a:t> </a:t>
            </a:r>
            <a:endParaRPr lang="cs-CZ" sz="1400" dirty="0"/>
          </a:p>
        </p:txBody>
      </p:sp>
      <p:pic>
        <p:nvPicPr>
          <p:cNvPr id="3" name="Obrázek 2" descr="Obsah obrázku text&#10;&#10;Popis byl vytvořen automaticky">
            <a:extLst>
              <a:ext uri="{FF2B5EF4-FFF2-40B4-BE49-F238E27FC236}">
                <a16:creationId xmlns:a16="http://schemas.microsoft.com/office/drawing/2014/main" id="{8C8C3042-5F9C-4CEC-8D66-33F81C24B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5883" y="5297317"/>
            <a:ext cx="2308654" cy="1031199"/>
          </a:xfrm>
          <a:prstGeom prst="rect">
            <a:avLst/>
          </a:prstGeom>
        </p:spPr>
      </p:pic>
    </p:spTree>
    <p:extLst>
      <p:ext uri="{BB962C8B-B14F-4D97-AF65-F5344CB8AC3E}">
        <p14:creationId xmlns:p14="http://schemas.microsoft.com/office/powerpoint/2010/main" val="135114715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8C7572-DE49-46F5-82D2-2A8F3F9F2E4C}"/>
              </a:ext>
            </a:extLst>
          </p:cNvPr>
          <p:cNvSpPr>
            <a:spLocks noGrp="1"/>
          </p:cNvSpPr>
          <p:nvPr>
            <p:ph type="title"/>
          </p:nvPr>
        </p:nvSpPr>
        <p:spPr/>
        <p:txBody>
          <a:bodyPr/>
          <a:lstStyle/>
          <a:p>
            <a:r>
              <a:rPr lang="cs-CZ" dirty="0"/>
              <a:t>Kontaminovaná místa - Evropa</a:t>
            </a:r>
          </a:p>
        </p:txBody>
      </p:sp>
      <p:sp>
        <p:nvSpPr>
          <p:cNvPr id="3" name="Zástupný obsah 2">
            <a:extLst>
              <a:ext uri="{FF2B5EF4-FFF2-40B4-BE49-F238E27FC236}">
                <a16:creationId xmlns:a16="http://schemas.microsoft.com/office/drawing/2014/main" id="{EF8018AD-7F05-43B5-8A0A-F9BE1CE6451E}"/>
              </a:ext>
            </a:extLst>
          </p:cNvPr>
          <p:cNvSpPr>
            <a:spLocks noGrp="1"/>
          </p:cNvSpPr>
          <p:nvPr>
            <p:ph idx="1"/>
          </p:nvPr>
        </p:nvSpPr>
        <p:spPr>
          <a:xfrm>
            <a:off x="704850" y="1212782"/>
            <a:ext cx="7081135" cy="4778443"/>
          </a:xfrm>
        </p:spPr>
        <p:txBody>
          <a:bodyPr/>
          <a:lstStyle/>
          <a:p>
            <a:r>
              <a:rPr lang="en-US" dirty="0"/>
              <a:t>&gt; 2</a:t>
            </a:r>
            <a:r>
              <a:rPr lang="cs-CZ" dirty="0"/>
              <a:t>,</a:t>
            </a:r>
            <a:r>
              <a:rPr lang="en-US" dirty="0"/>
              <a:t>5 mil</a:t>
            </a:r>
            <a:r>
              <a:rPr lang="cs-CZ" dirty="0"/>
              <a:t>. potenciálně kontaminovaných míst</a:t>
            </a:r>
          </a:p>
          <a:p>
            <a:r>
              <a:rPr lang="cs-CZ" dirty="0"/>
              <a:t>650 </a:t>
            </a:r>
            <a:r>
              <a:rPr lang="en-US" dirty="0"/>
              <a:t>000</a:t>
            </a:r>
            <a:r>
              <a:rPr lang="cs-CZ" dirty="0"/>
              <a:t> prošlo inventurou = reálně kontaminovaných</a:t>
            </a:r>
          </a:p>
          <a:p>
            <a:r>
              <a:rPr lang="cs-CZ" dirty="0"/>
              <a:t>z nich 1/3 identifikována k </a:t>
            </a:r>
            <a:r>
              <a:rPr lang="cs-CZ" dirty="0" err="1"/>
              <a:t>remediaci</a:t>
            </a:r>
            <a:r>
              <a:rPr lang="cs-CZ" dirty="0"/>
              <a:t> a </a:t>
            </a:r>
            <a:r>
              <a:rPr lang="en-US" dirty="0"/>
              <a:t>50</a:t>
            </a:r>
            <a:r>
              <a:rPr lang="cs-CZ" dirty="0"/>
              <a:t> </a:t>
            </a:r>
            <a:r>
              <a:rPr lang="en-US" dirty="0"/>
              <a:t>000</a:t>
            </a:r>
            <a:r>
              <a:rPr lang="cs-CZ" dirty="0"/>
              <a:t> bylo </a:t>
            </a:r>
            <a:r>
              <a:rPr lang="cs-CZ" dirty="0" err="1"/>
              <a:t>remediováno</a:t>
            </a:r>
            <a:r>
              <a:rPr lang="cs-CZ" dirty="0"/>
              <a:t> do</a:t>
            </a:r>
            <a:r>
              <a:rPr lang="en-US" dirty="0"/>
              <a:t> 2014</a:t>
            </a:r>
            <a:endParaRPr lang="cs-CZ" dirty="0"/>
          </a:p>
        </p:txBody>
      </p:sp>
      <p:sp>
        <p:nvSpPr>
          <p:cNvPr id="4" name="Zástupný symbol pro číslo snímku 3">
            <a:extLst>
              <a:ext uri="{FF2B5EF4-FFF2-40B4-BE49-F238E27FC236}">
                <a16:creationId xmlns:a16="http://schemas.microsoft.com/office/drawing/2014/main" id="{8B866B80-AC05-45CE-901D-B4FC75BD8D20}"/>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sp>
        <p:nvSpPr>
          <p:cNvPr id="7" name="TextovéPole 6">
            <a:extLst>
              <a:ext uri="{FF2B5EF4-FFF2-40B4-BE49-F238E27FC236}">
                <a16:creationId xmlns:a16="http://schemas.microsoft.com/office/drawing/2014/main" id="{B3996AE9-432F-48EC-9969-15F2D4147B5B}"/>
              </a:ext>
            </a:extLst>
          </p:cNvPr>
          <p:cNvSpPr txBox="1"/>
          <p:nvPr/>
        </p:nvSpPr>
        <p:spPr>
          <a:xfrm>
            <a:off x="3735198" y="6371980"/>
            <a:ext cx="6094602" cy="461665"/>
          </a:xfrm>
          <a:prstGeom prst="rect">
            <a:avLst/>
          </a:prstGeom>
          <a:noFill/>
        </p:spPr>
        <p:txBody>
          <a:bodyPr wrap="square">
            <a:spAutoFit/>
          </a:bodyPr>
          <a:lstStyle/>
          <a:p>
            <a:r>
              <a:rPr lang="cs-CZ" sz="1200" dirty="0">
                <a:latin typeface="+mn-lt"/>
              </a:rPr>
              <a:t>JRC (2014): </a:t>
            </a:r>
            <a:r>
              <a:rPr lang="cs-CZ" sz="1200" dirty="0" err="1">
                <a:latin typeface="+mn-lt"/>
              </a:rPr>
              <a:t>Progress</a:t>
            </a:r>
            <a:r>
              <a:rPr lang="cs-CZ" sz="1200" dirty="0">
                <a:latin typeface="+mn-lt"/>
              </a:rPr>
              <a:t> in Management </a:t>
            </a:r>
            <a:r>
              <a:rPr lang="cs-CZ" sz="1200" dirty="0" err="1">
                <a:latin typeface="+mn-lt"/>
              </a:rPr>
              <a:t>of</a:t>
            </a:r>
            <a:r>
              <a:rPr lang="cs-CZ" sz="1200" dirty="0">
                <a:latin typeface="+mn-lt"/>
              </a:rPr>
              <a: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2"/>
              </a:rPr>
              <a:t>http://publications.jrc.ec.europa.eu/repository/bitstream/JRC85913/lbna26376enn.pdf</a:t>
            </a:r>
            <a:endParaRPr lang="cs-CZ" sz="1200" dirty="0">
              <a:latin typeface="+mn-lt"/>
            </a:endParaRPr>
          </a:p>
        </p:txBody>
      </p:sp>
      <p:pic>
        <p:nvPicPr>
          <p:cNvPr id="8" name="Obrázek 7">
            <a:extLst>
              <a:ext uri="{FF2B5EF4-FFF2-40B4-BE49-F238E27FC236}">
                <a16:creationId xmlns:a16="http://schemas.microsoft.com/office/drawing/2014/main" id="{1642597D-FEC8-4E28-A3CA-85075EAC2D9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85985" y="2257143"/>
            <a:ext cx="4378290" cy="3137857"/>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CC6C2EDF-B62B-4060-B4E6-8B85A40F9B40}"/>
              </a:ext>
            </a:extLst>
          </p:cNvPr>
          <p:cNvSpPr txBox="1"/>
          <p:nvPr/>
        </p:nvSpPr>
        <p:spPr>
          <a:xfrm>
            <a:off x="3735198" y="5540983"/>
            <a:ext cx="6239932" cy="830997"/>
          </a:xfrm>
          <a:prstGeom prst="rect">
            <a:avLst/>
          </a:prstGeom>
          <a:noFill/>
        </p:spPr>
        <p:txBody>
          <a:bodyPr wrap="square">
            <a:spAutoFit/>
          </a:bodyPr>
          <a:lstStyle/>
          <a:p>
            <a:r>
              <a:rPr lang="cs-CZ" sz="1200" dirty="0">
                <a:latin typeface="+mn-lt"/>
              </a:rPr>
              <a:t>JRC (2018): Status </a:t>
            </a:r>
            <a:r>
              <a:rPr lang="cs-CZ" sz="1200" dirty="0" err="1">
                <a:latin typeface="+mn-lt"/>
              </a:rPr>
              <a:t>of</a:t>
            </a:r>
            <a:r>
              <a:rPr lang="cs-CZ" sz="1200" dirty="0">
                <a:latin typeface="+mn-lt"/>
              </a:rPr>
              <a:t> </a:t>
            </a:r>
            <a:r>
              <a:rPr lang="cs-CZ" sz="1200" dirty="0" err="1">
                <a:latin typeface="+mn-lt"/>
              </a:rPr>
              <a:t>local</a:t>
            </a:r>
            <a:r>
              <a:rPr lang="cs-CZ" sz="1200" dirty="0">
                <a:latin typeface="+mn-lt"/>
              </a:rPr>
              <a:t> </a:t>
            </a:r>
            <a:r>
              <a:rPr lang="cs-CZ" sz="1200" dirty="0" err="1">
                <a:latin typeface="+mn-lt"/>
              </a:rPr>
              <a:t>soil</a:t>
            </a:r>
            <a:r>
              <a:rPr lang="cs-CZ" sz="1200" dirty="0">
                <a:latin typeface="+mn-lt"/>
              </a:rPr>
              <a:t> </a:t>
            </a:r>
            <a:r>
              <a:rPr lang="cs-CZ" sz="1200" dirty="0" err="1">
                <a:latin typeface="+mn-lt"/>
              </a:rPr>
              <a:t>contamination</a:t>
            </a:r>
            <a:r>
              <a:rPr lang="cs-CZ" sz="1200" dirty="0">
                <a:latin typeface="+mn-lt"/>
              </a:rPr>
              <a:t> in </a:t>
            </a:r>
            <a:r>
              <a:rPr lang="cs-CZ" sz="1200" dirty="0" err="1">
                <a:latin typeface="+mn-lt"/>
              </a:rPr>
              <a:t>Europe</a:t>
            </a:r>
            <a:r>
              <a:rPr lang="cs-CZ" sz="1200" dirty="0">
                <a:latin typeface="+mn-lt"/>
              </a:rPr>
              <a:t>: </a:t>
            </a:r>
            <a:r>
              <a:rPr lang="cs-CZ" sz="1200" dirty="0" err="1">
                <a:latin typeface="+mn-lt"/>
              </a:rPr>
              <a:t>Revision</a:t>
            </a:r>
            <a:r>
              <a:rPr lang="cs-CZ" sz="1200" dirty="0">
                <a:latin typeface="+mn-lt"/>
              </a:rPr>
              <a:t> </a:t>
            </a:r>
            <a:r>
              <a:rPr lang="cs-CZ" sz="1200" dirty="0" err="1">
                <a:latin typeface="+mn-lt"/>
              </a:rPr>
              <a:t>of</a:t>
            </a:r>
            <a:r>
              <a:rPr lang="cs-CZ" sz="1200" dirty="0">
                <a:latin typeface="+mn-lt"/>
              </a:rPr>
              <a:t> </a:t>
            </a:r>
            <a:r>
              <a:rPr lang="cs-CZ" sz="1200" dirty="0" err="1">
                <a:latin typeface="+mn-lt"/>
              </a:rPr>
              <a:t>the</a:t>
            </a:r>
            <a:r>
              <a:rPr lang="cs-CZ" sz="1200" dirty="0">
                <a:latin typeface="+mn-lt"/>
              </a:rPr>
              <a:t> </a:t>
            </a:r>
            <a:r>
              <a:rPr lang="cs-CZ" sz="1200" dirty="0" err="1">
                <a:latin typeface="+mn-lt"/>
              </a:rPr>
              <a:t>indicator</a:t>
            </a:r>
            <a:r>
              <a:rPr lang="cs-CZ" sz="1200" dirty="0">
                <a:latin typeface="+mn-lt"/>
              </a:rPr>
              <a:t> “</a:t>
            </a:r>
            <a:r>
              <a:rPr lang="cs-CZ" sz="1200" dirty="0" err="1">
                <a:latin typeface="+mn-lt"/>
              </a:rPr>
              <a:t>Progress</a:t>
            </a:r>
            <a:r>
              <a:rPr lang="cs-CZ" sz="1200" dirty="0">
                <a:latin typeface="+mn-lt"/>
              </a:rPr>
              <a:t> in </a:t>
            </a:r>
            <a:r>
              <a:rPr lang="cs-CZ" sz="1200" dirty="0" err="1">
                <a:latin typeface="+mn-lt"/>
              </a:rPr>
              <a:t>the</a:t>
            </a:r>
            <a:r>
              <a:rPr lang="cs-CZ" sz="1200" dirty="0">
                <a:latin typeface="+mn-lt"/>
              </a:rPr>
              <a:t> management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4"/>
              </a:rPr>
              <a:t>https://ec.europa.eu/jrc/en/publication/status-local-soil-contamination-europe-revision-indicator-progress-management-contaminated-sites</a:t>
            </a:r>
            <a:r>
              <a:rPr lang="cs-CZ" sz="1200" dirty="0">
                <a:latin typeface="+mn-lt"/>
              </a:rPr>
              <a:t> </a:t>
            </a:r>
          </a:p>
        </p:txBody>
      </p:sp>
    </p:spTree>
    <p:extLst>
      <p:ext uri="{BB962C8B-B14F-4D97-AF65-F5344CB8AC3E}">
        <p14:creationId xmlns:p14="http://schemas.microsoft.com/office/powerpoint/2010/main" val="21792968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Kontaminovaná místa - Evropa</a:t>
            </a:r>
          </a:p>
        </p:txBody>
      </p:sp>
      <p:sp>
        <p:nvSpPr>
          <p:cNvPr id="872451" name="Rectangle 3"/>
          <p:cNvSpPr>
            <a:spLocks noGrp="1" noChangeArrowheads="1"/>
          </p:cNvSpPr>
          <p:nvPr>
            <p:ph idx="1"/>
          </p:nvPr>
        </p:nvSpPr>
        <p:spPr/>
        <p:txBody>
          <a:bodyPr/>
          <a:lstStyle/>
          <a:p>
            <a:pPr eaLnBrk="1" hangingPunct="1">
              <a:defRPr/>
            </a:pPr>
            <a:r>
              <a:rPr lang="cs-CZ" sz="2000" b="1" dirty="0">
                <a:solidFill>
                  <a:srgbClr val="FF0000"/>
                </a:solidFill>
                <a:latin typeface="+mn-lt"/>
              </a:rPr>
              <a:t>je to významná ekonomická zátěž EU</a:t>
            </a:r>
          </a:p>
          <a:p>
            <a:pPr>
              <a:defRPr/>
            </a:pPr>
            <a:r>
              <a:rPr lang="cs-CZ" sz="2000" dirty="0">
                <a:latin typeface="+mn-lt"/>
              </a:rPr>
              <a:t>EC </a:t>
            </a:r>
            <a:r>
              <a:rPr lang="cs-CZ" sz="2000" dirty="0" err="1">
                <a:latin typeface="+mn-lt"/>
              </a:rPr>
              <a:t>Impact</a:t>
            </a:r>
            <a:r>
              <a:rPr lang="cs-CZ" sz="2000" dirty="0">
                <a:latin typeface="+mn-lt"/>
              </a:rPr>
              <a:t> </a:t>
            </a:r>
            <a:r>
              <a:rPr lang="cs-CZ" sz="2000" dirty="0" err="1">
                <a:latin typeface="+mn-lt"/>
              </a:rPr>
              <a:t>assessment</a:t>
            </a:r>
            <a:r>
              <a:rPr lang="cs-CZ" sz="2000" dirty="0">
                <a:latin typeface="+mn-lt"/>
              </a:rPr>
              <a:t>: Náklady, které společnost EU nese v důsledku kontaminace půd, se odhadují na </a:t>
            </a:r>
            <a:r>
              <a:rPr lang="cs-CZ" sz="2000" b="1" dirty="0">
                <a:solidFill>
                  <a:srgbClr val="FF0000"/>
                </a:solidFill>
                <a:latin typeface="+mn-lt"/>
              </a:rPr>
              <a:t>2,4 – 17,3 mld. EUR ročně</a:t>
            </a:r>
            <a:r>
              <a:rPr lang="cs-CZ" sz="2000" dirty="0">
                <a:latin typeface="+mn-lt"/>
              </a:rPr>
              <a:t>, což je téměř polovina celkových odhadnutelných nákladů spojených s degradací půd (38 mld. EUR); jde o výdaje spojené s poklesem cen kontaminovaných pozemků, výdaje na lékařskou péči, ošetření a čištění vody, zvýšenou potřebu kvality potravin </a:t>
            </a:r>
            <a:r>
              <a:rPr lang="en-US" sz="1200" i="1" dirty="0">
                <a:latin typeface="+mn-lt"/>
              </a:rPr>
              <a:t>NOT expenses for damaged soil ecological functions.</a:t>
            </a:r>
            <a:r>
              <a:rPr lang="cs-CZ" sz="1200" i="1" dirty="0">
                <a:latin typeface="+mn-lt"/>
              </a:rPr>
              <a:t> </a:t>
            </a:r>
            <a:r>
              <a:rPr lang="en-US" sz="1200" i="1" dirty="0">
                <a:latin typeface="+mn-lt"/>
              </a:rPr>
              <a:t>INCLUDES: damage of infrastructures – erosion, sediments, increased health-care for people exposed to contamination, cleaning up water, sediment disposal, decrease of soil price, harder control of food</a:t>
            </a:r>
            <a:endParaRPr lang="cs-CZ" sz="2000" i="1" dirty="0">
              <a:latin typeface="+mn-lt"/>
            </a:endParaRPr>
          </a:p>
          <a:p>
            <a:pPr eaLnBrk="1" hangingPunct="1">
              <a:defRPr/>
            </a:pPr>
            <a:r>
              <a:rPr lang="cs-CZ" sz="2000" dirty="0">
                <a:latin typeface="+mn-lt"/>
              </a:rPr>
              <a:t>na vlastní </a:t>
            </a:r>
            <a:r>
              <a:rPr lang="cs-CZ" sz="2000" dirty="0" err="1">
                <a:latin typeface="+mn-lt"/>
              </a:rPr>
              <a:t>remediaci</a:t>
            </a:r>
            <a:r>
              <a:rPr lang="cs-CZ" sz="2000" dirty="0">
                <a:latin typeface="+mn-lt"/>
              </a:rPr>
              <a:t> kontaminovaných ploch se náklady v EU odhadují kolem </a:t>
            </a:r>
            <a:r>
              <a:rPr lang="cs-CZ" sz="2000" b="1" dirty="0">
                <a:solidFill>
                  <a:srgbClr val="FF0000"/>
                </a:solidFill>
                <a:latin typeface="+mn-lt"/>
              </a:rPr>
              <a:t>6 mld. EUR ročně</a:t>
            </a:r>
          </a:p>
          <a:p>
            <a:r>
              <a:rPr lang="en-US" sz="2000" dirty="0">
                <a:latin typeface="+mn-lt"/>
              </a:rPr>
              <a:t>42% </a:t>
            </a:r>
            <a:r>
              <a:rPr lang="cs-CZ" sz="2000" dirty="0">
                <a:latin typeface="+mn-lt"/>
              </a:rPr>
              <a:t>nákladů jde z veřejných zdrojů</a:t>
            </a:r>
          </a:p>
          <a:p>
            <a:r>
              <a:rPr lang="cs-CZ" sz="2000" dirty="0">
                <a:latin typeface="+mn-lt"/>
              </a:rPr>
              <a:t>roční národní náklady na management kontaminovaných míst je </a:t>
            </a:r>
            <a:r>
              <a:rPr lang="en-US" sz="2000" dirty="0">
                <a:latin typeface="+mn-lt"/>
              </a:rPr>
              <a:t>10.7</a:t>
            </a:r>
            <a:r>
              <a:rPr lang="cs-CZ" sz="2000" dirty="0">
                <a:latin typeface="+mn-lt"/>
              </a:rPr>
              <a:t> EUR na osobu</a:t>
            </a:r>
            <a:endParaRPr lang="en-US" sz="2000" dirty="0">
              <a:latin typeface="+mn-lt"/>
            </a:endParaRPr>
          </a:p>
          <a:p>
            <a:endParaRPr lang="cs-CZ" sz="2000" dirty="0">
              <a:latin typeface="+mn-lt"/>
            </a:endParaRPr>
          </a:p>
          <a:p>
            <a:pPr eaLnBrk="1" hangingPunct="1">
              <a:defRPr/>
            </a:pPr>
            <a:endParaRPr lang="en-US" sz="2000" dirty="0">
              <a:solidFill>
                <a:srgbClr val="FF0000"/>
              </a:solidFill>
              <a:latin typeface="+mn-lt"/>
            </a:endParaRPr>
          </a:p>
        </p:txBody>
      </p:sp>
      <p:sp>
        <p:nvSpPr>
          <p:cNvPr id="6" name="TextovéPole 5">
            <a:extLst>
              <a:ext uri="{FF2B5EF4-FFF2-40B4-BE49-F238E27FC236}">
                <a16:creationId xmlns:a16="http://schemas.microsoft.com/office/drawing/2014/main" id="{97BC3C63-77EE-4733-98C2-6B53F214D77A}"/>
              </a:ext>
            </a:extLst>
          </p:cNvPr>
          <p:cNvSpPr txBox="1"/>
          <p:nvPr/>
        </p:nvSpPr>
        <p:spPr>
          <a:xfrm>
            <a:off x="3710031" y="5706321"/>
            <a:ext cx="8353337" cy="707886"/>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Impact assessment of the thematic strategy on soil protection.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
        <p:nvSpPr>
          <p:cNvPr id="8" name="TextovéPole 7">
            <a:extLst>
              <a:ext uri="{FF2B5EF4-FFF2-40B4-BE49-F238E27FC236}">
                <a16:creationId xmlns:a16="http://schemas.microsoft.com/office/drawing/2014/main" id="{86D332FB-9D06-43C1-BCBD-2A83F849B9F0}"/>
              </a:ext>
            </a:extLst>
          </p:cNvPr>
          <p:cNvSpPr txBox="1"/>
          <p:nvPr/>
        </p:nvSpPr>
        <p:spPr>
          <a:xfrm>
            <a:off x="3710031" y="6414207"/>
            <a:ext cx="8353336" cy="400110"/>
          </a:xfrm>
          <a:prstGeom prst="rect">
            <a:avLst/>
          </a:prstGeom>
          <a:noFill/>
        </p:spPr>
        <p:txBody>
          <a:bodyPr wrap="square">
            <a:spAutoFit/>
          </a:bodyPr>
          <a:lstStyle/>
          <a:p>
            <a:r>
              <a:rPr lang="en-US" sz="1000" dirty="0">
                <a:latin typeface="+mn-lt"/>
              </a:rPr>
              <a:t>JRC (2016): Soil threats in Europe: status, methods, drivers and effects on</a:t>
            </a:r>
            <a:r>
              <a:rPr lang="cs-CZ" sz="1000" dirty="0">
                <a:latin typeface="+mn-lt"/>
              </a:rPr>
              <a:t> </a:t>
            </a:r>
            <a:r>
              <a:rPr lang="en-US" sz="1000" dirty="0">
                <a:latin typeface="+mn-lt"/>
              </a:rPr>
              <a:t>ecosystem services. </a:t>
            </a:r>
            <a:r>
              <a:rPr lang="en-US" sz="1000" dirty="0">
                <a:latin typeface="+mn-lt"/>
                <a:hlinkClick r:id="rId4"/>
              </a:rPr>
              <a:t>https://esdac.jrc.ec.europa.eu/content/soil-threats-europe-status-methods-drivers-and-effects-ecosystem-services</a:t>
            </a:r>
            <a:r>
              <a:rPr lang="cs-CZ" sz="1000" dirty="0">
                <a:latin typeface="+mn-lt"/>
              </a:rPr>
              <a:t> </a:t>
            </a:r>
            <a:r>
              <a:rPr lang="en-US" sz="1000" dirty="0">
                <a:latin typeface="+mn-lt"/>
              </a:rPr>
              <a:t> </a:t>
            </a:r>
          </a:p>
        </p:txBody>
      </p:sp>
    </p:spTree>
    <p:extLst>
      <p:ext uri="{BB962C8B-B14F-4D97-AF65-F5344CB8AC3E}">
        <p14:creationId xmlns:p14="http://schemas.microsoft.com/office/powerpoint/2010/main" val="222233426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9732EA-6768-41CC-9C8E-1BFD5B0F56C7}"/>
              </a:ext>
            </a:extLst>
          </p:cNvPr>
          <p:cNvSpPr>
            <a:spLocks noGrp="1"/>
          </p:cNvSpPr>
          <p:nvPr>
            <p:ph type="title"/>
          </p:nvPr>
        </p:nvSpPr>
        <p:spPr/>
        <p:txBody>
          <a:bodyPr/>
          <a:lstStyle/>
          <a:p>
            <a:r>
              <a:rPr lang="cs-CZ" dirty="0"/>
              <a:t>Kontaminovaná místa – USA</a:t>
            </a:r>
          </a:p>
        </p:txBody>
      </p:sp>
      <p:sp>
        <p:nvSpPr>
          <p:cNvPr id="3" name="Zástupný obsah 2">
            <a:extLst>
              <a:ext uri="{FF2B5EF4-FFF2-40B4-BE49-F238E27FC236}">
                <a16:creationId xmlns:a16="http://schemas.microsoft.com/office/drawing/2014/main" id="{10428F92-E31D-4603-8DA7-E46F07BD078F}"/>
              </a:ext>
            </a:extLst>
          </p:cNvPr>
          <p:cNvSpPr>
            <a:spLocks noGrp="1"/>
          </p:cNvSpPr>
          <p:nvPr>
            <p:ph idx="1"/>
          </p:nvPr>
        </p:nvSpPr>
        <p:spPr/>
        <p:txBody>
          <a:bodyPr/>
          <a:lstStyle/>
          <a:p>
            <a:pPr algn="l"/>
            <a:r>
              <a:rPr lang="cs-CZ" sz="1800" b="0" i="0" u="none" strike="noStrike" baseline="0" dirty="0">
                <a:latin typeface="Roboto-Light"/>
              </a:rPr>
              <a:t>tzv. </a:t>
            </a:r>
            <a:r>
              <a:rPr lang="en-US" sz="1800" b="0" i="0" u="none" strike="noStrike" baseline="0" dirty="0">
                <a:latin typeface="Roboto-Light"/>
              </a:rPr>
              <a:t>Superfund 1,</a:t>
            </a:r>
            <a:r>
              <a:rPr lang="cs-CZ" sz="1800" b="0" i="0" u="none" strike="noStrike" baseline="0" dirty="0">
                <a:latin typeface="Roboto-Light"/>
              </a:rPr>
              <a:t>874</a:t>
            </a:r>
            <a:r>
              <a:rPr lang="en-US" sz="1800" b="0" i="0" u="none" strike="noStrike" baseline="0" dirty="0">
                <a:latin typeface="Roboto-Light"/>
              </a:rPr>
              <a:t> </a:t>
            </a:r>
            <a:r>
              <a:rPr lang="cs-CZ" sz="1800" b="0" i="0" u="none" strike="noStrike" baseline="0" dirty="0">
                <a:latin typeface="Roboto-Light"/>
              </a:rPr>
              <a:t>v </a:t>
            </a:r>
            <a:r>
              <a:rPr lang="en-US" sz="1800" b="0" i="0" u="none" strike="noStrike" baseline="0" dirty="0">
                <a:latin typeface="Roboto-Light"/>
              </a:rPr>
              <a:t>20</a:t>
            </a:r>
            <a:r>
              <a:rPr lang="cs-CZ" sz="1800" b="0" i="0" u="none" strike="noStrike" baseline="0" dirty="0">
                <a:latin typeface="Roboto-Light"/>
              </a:rPr>
              <a:t>20 </a:t>
            </a:r>
            <a:r>
              <a:rPr lang="cs-CZ" sz="1800" b="0" i="0" u="none" strike="noStrike" baseline="0" dirty="0">
                <a:solidFill>
                  <a:srgbClr val="000000"/>
                </a:solidFill>
                <a:latin typeface="Roboto-Light"/>
                <a:hlinkClick r:id="rId2"/>
              </a:rPr>
              <a:t>https://www.epa.gov/superfund</a:t>
            </a:r>
            <a:r>
              <a:rPr lang="cs-CZ" sz="1800" b="0" i="0" u="none" strike="noStrike" baseline="0" dirty="0">
                <a:latin typeface="Roboto-Light"/>
              </a:rPr>
              <a:t> </a:t>
            </a:r>
          </a:p>
          <a:p>
            <a:pPr algn="l"/>
            <a:endParaRPr lang="cs-CZ" sz="1800" dirty="0">
              <a:latin typeface="Roboto-Light"/>
            </a:endParaRPr>
          </a:p>
          <a:p>
            <a:pPr algn="l"/>
            <a:endParaRPr lang="cs-CZ" sz="1800" b="0" i="0" u="none" strike="noStrike" baseline="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p:txBody>
      </p:sp>
      <p:sp>
        <p:nvSpPr>
          <p:cNvPr id="4" name="Zástupný symbol pro číslo snímku 3">
            <a:extLst>
              <a:ext uri="{FF2B5EF4-FFF2-40B4-BE49-F238E27FC236}">
                <a16:creationId xmlns:a16="http://schemas.microsoft.com/office/drawing/2014/main" id="{515B1EE2-FB5F-47AF-9E70-FC6130A96019}"/>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10" name="Obrázek 9">
            <a:extLst>
              <a:ext uri="{FF2B5EF4-FFF2-40B4-BE49-F238E27FC236}">
                <a16:creationId xmlns:a16="http://schemas.microsoft.com/office/drawing/2014/main" id="{958C9601-453E-4B3F-862A-6F6157604BB7}"/>
              </a:ext>
            </a:extLst>
          </p:cNvPr>
          <p:cNvPicPr>
            <a:picLocks noChangeAspect="1"/>
          </p:cNvPicPr>
          <p:nvPr/>
        </p:nvPicPr>
        <p:blipFill rotWithShape="1">
          <a:blip r:embed="rId3"/>
          <a:srcRect l="15509" t="24321" r="15123" b="15555"/>
          <a:stretch/>
        </p:blipFill>
        <p:spPr>
          <a:xfrm>
            <a:off x="1583266" y="1666077"/>
            <a:ext cx="9584267" cy="5191923"/>
          </a:xfrm>
          <a:prstGeom prst="rect">
            <a:avLst/>
          </a:prstGeom>
        </p:spPr>
      </p:pic>
    </p:spTree>
    <p:extLst>
      <p:ext uri="{BB962C8B-B14F-4D97-AF65-F5344CB8AC3E}">
        <p14:creationId xmlns:p14="http://schemas.microsoft.com/office/powerpoint/2010/main" val="273335300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dirty="0"/>
              <a:t>V ČR je většina kontaminovaných míst tzv. </a:t>
            </a:r>
            <a:r>
              <a:rPr lang="cs-CZ" b="1" dirty="0">
                <a:solidFill>
                  <a:srgbClr val="FF0000"/>
                </a:solidFill>
              </a:rPr>
              <a:t>stará ekologická zátěž (SEZ)</a:t>
            </a:r>
            <a:r>
              <a:rPr lang="cs-CZ" dirty="0">
                <a:solidFill>
                  <a:srgbClr val="FF0000"/>
                </a:solidFill>
              </a:rPr>
              <a:t>, </a:t>
            </a:r>
            <a:r>
              <a:rPr lang="cs-CZ" dirty="0"/>
              <a:t>jejich počet je odhadován na </a:t>
            </a:r>
            <a:r>
              <a:rPr lang="cs-CZ" b="1" dirty="0">
                <a:solidFill>
                  <a:srgbClr val="FF0000"/>
                </a:solidFill>
              </a:rPr>
              <a:t>téměř 9 tis. </a:t>
            </a:r>
            <a:endParaRPr lang="cs-CZ" dirty="0"/>
          </a:p>
          <a:p>
            <a:pPr eaLnBrk="1" hangingPunct="1">
              <a:defRPr/>
            </a:pPr>
            <a:r>
              <a:rPr lang="cs-CZ" b="1" dirty="0">
                <a:solidFill>
                  <a:srgbClr val="FF0000"/>
                </a:solidFill>
              </a:rPr>
              <a:t>SEZ =</a:t>
            </a:r>
            <a:r>
              <a:rPr lang="cs-CZ" dirty="0">
                <a:solidFill>
                  <a:srgbClr val="FF0000"/>
                </a:solidFill>
              </a:rPr>
              <a:t> </a:t>
            </a:r>
            <a:r>
              <a:rPr lang="cs-CZ" dirty="0"/>
              <a:t>závažná kontaminace podzemních vod, povrchových vod, zemin a stavebních konstrukcí, která ohrožuje zdraví člověka a životní prostředí, přičemž </a:t>
            </a:r>
            <a:r>
              <a:rPr lang="cs-CZ" b="1" dirty="0"/>
              <a:t>původce kontaminace neexistuje či není znám</a:t>
            </a:r>
            <a:r>
              <a:rPr lang="cs-CZ" dirty="0"/>
              <a:t>; pozůstatek minulých režimů, kdy nebyly ochrana životního prostředí a nakládání se závadnými látkami při průmyslové a další výrobě na vysoké úrovni</a:t>
            </a:r>
          </a:p>
          <a:p>
            <a:pPr eaLnBrk="1" hangingPunct="1">
              <a:defRPr/>
            </a:pPr>
            <a:r>
              <a:rPr lang="cs-CZ" dirty="0"/>
              <a:t>systematické odstraňování SEZ ve větší míře až po 1990 (odpovědnost stát – privatizace)</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63205850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3F7D814C-CB89-4E92-8EBF-DD0B83DF6206}"/>
              </a:ext>
            </a:extLst>
          </p:cNvPr>
          <p:cNvPicPr>
            <a:picLocks noChangeAspect="1"/>
          </p:cNvPicPr>
          <p:nvPr/>
        </p:nvPicPr>
        <p:blipFill>
          <a:blip r:embed="rId3"/>
          <a:stretch>
            <a:fillRect/>
          </a:stretch>
        </p:blipFill>
        <p:spPr>
          <a:xfrm>
            <a:off x="114954" y="2837327"/>
            <a:ext cx="6664747" cy="391346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CD71868D-1D2D-4A05-8FCC-D0ED25650F1A}"/>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4"/>
              </a:rPr>
              <a:t>https://www.mzp.cz/cz/zpravy_o_stavu_zivotniho_prostredi_publikace</a:t>
            </a:r>
            <a:r>
              <a:rPr lang="cs-CZ" sz="1000" dirty="0"/>
              <a:t> </a:t>
            </a:r>
          </a:p>
        </p:txBody>
      </p:sp>
      <p:pic>
        <p:nvPicPr>
          <p:cNvPr id="7" name="Zástupný obsah 7">
            <a:extLst>
              <a:ext uri="{FF2B5EF4-FFF2-40B4-BE49-F238E27FC236}">
                <a16:creationId xmlns:a16="http://schemas.microsoft.com/office/drawing/2014/main" id="{1D1AD76B-E289-47B7-9088-94D310BE46D7}"/>
              </a:ext>
            </a:extLst>
          </p:cNvPr>
          <p:cNvPicPr>
            <a:picLocks noGrp="1" noChangeAspect="1"/>
          </p:cNvPicPr>
          <p:nvPr>
            <p:ph idx="1"/>
          </p:nvPr>
        </p:nvPicPr>
        <p:blipFill>
          <a:blip r:embed="rId5"/>
          <a:stretch>
            <a:fillRect/>
          </a:stretch>
        </p:blipFill>
        <p:spPr>
          <a:xfrm>
            <a:off x="5527818" y="1012110"/>
            <a:ext cx="6549228" cy="3781949"/>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B1DB7650-0C96-4607-99E1-CC80ABF672DC}"/>
              </a:ext>
            </a:extLst>
          </p:cNvPr>
          <p:cNvPicPr>
            <a:picLocks noChangeAspect="1"/>
          </p:cNvPicPr>
          <p:nvPr/>
        </p:nvPicPr>
        <p:blipFill rotWithShape="1">
          <a:blip r:embed="rId6"/>
          <a:srcRect t="28441"/>
          <a:stretch/>
        </p:blipFill>
        <p:spPr>
          <a:xfrm>
            <a:off x="508474" y="1166070"/>
            <a:ext cx="4961578" cy="1772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11155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 name="Zástupný obsah 2">
            <a:extLst>
              <a:ext uri="{FF2B5EF4-FFF2-40B4-BE49-F238E27FC236}">
                <a16:creationId xmlns:a16="http://schemas.microsoft.com/office/drawing/2014/main" id="{907D3766-B280-44D0-946D-C07E5F57FD8D}"/>
              </a:ext>
            </a:extLst>
          </p:cNvPr>
          <p:cNvSpPr>
            <a:spLocks noGrp="1"/>
          </p:cNvSpPr>
          <p:nvPr>
            <p:ph idx="1"/>
          </p:nvPr>
        </p:nvSpPr>
        <p:spPr/>
        <p:txBody>
          <a:bodyPr/>
          <a:lstStyle/>
          <a:p>
            <a:r>
              <a:rPr lang="cs-CZ" dirty="0">
                <a:hlinkClick r:id="rId3"/>
              </a:rPr>
              <a:t>https://www.sekm.cz/portal</a:t>
            </a:r>
            <a:r>
              <a:rPr lang="cs-CZ" dirty="0"/>
              <a:t> </a:t>
            </a:r>
          </a:p>
        </p:txBody>
      </p:sp>
      <p:pic>
        <p:nvPicPr>
          <p:cNvPr id="11" name="Obrázek 10">
            <a:extLst>
              <a:ext uri="{FF2B5EF4-FFF2-40B4-BE49-F238E27FC236}">
                <a16:creationId xmlns:a16="http://schemas.microsoft.com/office/drawing/2014/main" id="{9DD5E466-1E4D-4830-89A7-C8F64D97A334}"/>
              </a:ext>
            </a:extLst>
          </p:cNvPr>
          <p:cNvPicPr>
            <a:picLocks noChangeAspect="1"/>
          </p:cNvPicPr>
          <p:nvPr/>
        </p:nvPicPr>
        <p:blipFill rotWithShape="1">
          <a:blip r:embed="rId4"/>
          <a:srcRect l="1885" t="11190" r="2877" b="5952"/>
          <a:stretch/>
        </p:blipFill>
        <p:spPr>
          <a:xfrm>
            <a:off x="1564546" y="1872593"/>
            <a:ext cx="8661634" cy="4709765"/>
          </a:xfrm>
          <a:prstGeom prst="rect">
            <a:avLst/>
          </a:prstGeom>
        </p:spPr>
      </p:pic>
    </p:spTree>
    <p:extLst>
      <p:ext uri="{BB962C8B-B14F-4D97-AF65-F5344CB8AC3E}">
        <p14:creationId xmlns:p14="http://schemas.microsoft.com/office/powerpoint/2010/main" val="3113936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sz="1800" dirty="0"/>
              <a:t>celková částka na nápravu se odhaduje na </a:t>
            </a:r>
            <a:r>
              <a:rPr lang="cs-CZ" sz="1800" b="1" dirty="0">
                <a:solidFill>
                  <a:srgbClr val="FF0000"/>
                </a:solidFill>
              </a:rPr>
              <a:t>169 mld. Kč</a:t>
            </a:r>
            <a:r>
              <a:rPr lang="cs-CZ" sz="1800" dirty="0"/>
              <a:t>, do roku 2007 se podařilo napravit škody za cca 45 mld. Kč</a:t>
            </a:r>
          </a:p>
          <a:p>
            <a:pPr eaLnBrk="1" hangingPunct="1">
              <a:defRPr/>
            </a:pPr>
            <a:r>
              <a:rPr lang="cs-CZ" sz="1800" dirty="0"/>
              <a:t>na rozdíl od většiny zemí EU jde téměř 100% těchto výdajů z veřejných zdrojů (v Evropě, kde řada kontaminovaných ploch má konkrétního vlastníka, 10 – 80 % ze soukromých zdrojů)</a:t>
            </a:r>
          </a:p>
          <a:p>
            <a:pPr>
              <a:defRPr/>
            </a:pPr>
            <a:r>
              <a:rPr lang="cs-CZ" sz="1800" dirty="0"/>
              <a:t>finanční prostředky pro odstraňování SEZ - </a:t>
            </a:r>
            <a:r>
              <a:rPr lang="cs-CZ" sz="1800" b="1" dirty="0"/>
              <a:t>Operační programy Životní prostředí (OPŽP) </a:t>
            </a:r>
            <a:r>
              <a:rPr lang="cs-CZ" sz="1800" dirty="0"/>
              <a:t>pro období 2007–2013 a 2014–2020 schválené Evropskou komisí </a:t>
            </a:r>
            <a:r>
              <a:rPr lang="cs-CZ" sz="1800" dirty="0">
                <a:hlinkClick r:id="rId3"/>
              </a:rPr>
              <a:t>http://www.opzp.cz</a:t>
            </a:r>
            <a:r>
              <a:rPr lang="cs-CZ" sz="1800" dirty="0"/>
              <a:t>  </a:t>
            </a:r>
          </a:p>
          <a:p>
            <a:pPr>
              <a:defRPr/>
            </a:pPr>
            <a:r>
              <a:rPr lang="cs-CZ" sz="1800" dirty="0"/>
              <a:t>princip Luganské konvence „</a:t>
            </a:r>
            <a:r>
              <a:rPr lang="cs-CZ" sz="1800" dirty="0" err="1"/>
              <a:t>polluter</a:t>
            </a:r>
            <a:r>
              <a:rPr lang="cs-CZ" sz="1800" dirty="0"/>
              <a:t> </a:t>
            </a:r>
            <a:r>
              <a:rPr lang="cs-CZ" sz="1800" dirty="0" err="1"/>
              <a:t>pays</a:t>
            </a:r>
            <a:r>
              <a:rPr lang="cs-CZ" sz="1800" dirty="0"/>
              <a:t>“ (znečišťovatel platí) - podmínka pro definici SEZ - původce kontaminace neexistuje či není znám</a:t>
            </a:r>
          </a:p>
          <a:p>
            <a:pPr>
              <a:defRPr/>
            </a:pPr>
            <a:r>
              <a:rPr lang="cs-CZ" sz="1800" dirty="0"/>
              <a:t>tři základní typy projektů:</a:t>
            </a:r>
          </a:p>
          <a:p>
            <a:pPr lvl="1">
              <a:defRPr/>
            </a:pPr>
            <a:r>
              <a:rPr lang="cs-CZ" sz="1400" dirty="0"/>
              <a:t>inventarizace kontaminovaných a potenciálně kontaminovaných míst</a:t>
            </a:r>
          </a:p>
          <a:p>
            <a:pPr lvl="1">
              <a:defRPr/>
            </a:pPr>
            <a:r>
              <a:rPr lang="cs-CZ" sz="1400" dirty="0"/>
              <a:t>realizace průzkumných prací, analýz rizik a studií proveditelnosti</a:t>
            </a:r>
          </a:p>
          <a:p>
            <a:pPr lvl="1">
              <a:defRPr/>
            </a:pPr>
            <a:r>
              <a:rPr lang="cs-CZ" sz="1400" dirty="0"/>
              <a:t>sanace vážně kontaminovaných lokalit</a:t>
            </a:r>
          </a:p>
          <a:p>
            <a:pPr>
              <a:defRPr/>
            </a:pPr>
            <a:r>
              <a:rPr lang="cs-CZ" sz="1800" dirty="0"/>
              <a:t>celková alokace na celé programové období 2014–2020 = 115 468 727 EUR</a:t>
            </a:r>
          </a:p>
          <a:p>
            <a:pPr eaLnBrk="1" hangingPunct="1">
              <a:defRPr/>
            </a:pPr>
            <a:endParaRPr lang="cs-CZ" sz="1800" dirty="0"/>
          </a:p>
        </p:txBody>
      </p:sp>
    </p:spTree>
    <p:extLst>
      <p:ext uri="{BB962C8B-B14F-4D97-AF65-F5344CB8AC3E}">
        <p14:creationId xmlns:p14="http://schemas.microsoft.com/office/powerpoint/2010/main" val="172896260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EDD5DD-9A31-44CA-B6D5-92CC7A1FB993}"/>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C89F770E-A291-4E19-8F72-1FAC3FD24FF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BB9ECE7-E10D-43BD-94F0-22C416CFFC3D}"/>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6" name="Obrázek 5">
            <a:extLst>
              <a:ext uri="{FF2B5EF4-FFF2-40B4-BE49-F238E27FC236}">
                <a16:creationId xmlns:a16="http://schemas.microsoft.com/office/drawing/2014/main" id="{9A75E0B2-D0AF-4528-81FF-000FC3E8CDB7}"/>
              </a:ext>
            </a:extLst>
          </p:cNvPr>
          <p:cNvPicPr>
            <a:picLocks noChangeAspect="1"/>
          </p:cNvPicPr>
          <p:nvPr/>
        </p:nvPicPr>
        <p:blipFill>
          <a:blip r:embed="rId2"/>
          <a:stretch>
            <a:fillRect/>
          </a:stretch>
        </p:blipFill>
        <p:spPr>
          <a:xfrm>
            <a:off x="1071435" y="1480390"/>
            <a:ext cx="9515471" cy="5377610"/>
          </a:xfrm>
          <a:prstGeom prst="rect">
            <a:avLst/>
          </a:prstGeom>
        </p:spPr>
      </p:pic>
      <p:sp>
        <p:nvSpPr>
          <p:cNvPr id="7" name="TextovéPole 6">
            <a:extLst>
              <a:ext uri="{FF2B5EF4-FFF2-40B4-BE49-F238E27FC236}">
                <a16:creationId xmlns:a16="http://schemas.microsoft.com/office/drawing/2014/main" id="{5803FF61-6685-4CA0-BACE-21A25309F54A}"/>
              </a:ext>
            </a:extLst>
          </p:cNvPr>
          <p:cNvSpPr txBox="1"/>
          <p:nvPr/>
        </p:nvSpPr>
        <p:spPr>
          <a:xfrm rot="16200000">
            <a:off x="9955996" y="208528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412323491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71EF01-19AE-4C98-BC11-C35FAE359C40}"/>
              </a:ext>
            </a:extLst>
          </p:cNvPr>
          <p:cNvSpPr>
            <a:spLocks noGrp="1"/>
          </p:cNvSpPr>
          <p:nvPr>
            <p:ph type="title"/>
          </p:nvPr>
        </p:nvSpPr>
        <p:spPr/>
        <p:txBody>
          <a:bodyPr/>
          <a:lstStyle/>
          <a:p>
            <a:r>
              <a:rPr lang="cs-CZ" dirty="0"/>
              <a:t>Kontaminace zemědělských půdy v ČR</a:t>
            </a:r>
          </a:p>
        </p:txBody>
      </p:sp>
      <p:sp>
        <p:nvSpPr>
          <p:cNvPr id="4" name="Zástupný symbol pro číslo snímku 3">
            <a:extLst>
              <a:ext uri="{FF2B5EF4-FFF2-40B4-BE49-F238E27FC236}">
                <a16:creationId xmlns:a16="http://schemas.microsoft.com/office/drawing/2014/main" id="{14716459-5F35-4BE3-916B-990DB69AFBBE}"/>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sp>
        <p:nvSpPr>
          <p:cNvPr id="7" name="TextovéPole 6">
            <a:extLst>
              <a:ext uri="{FF2B5EF4-FFF2-40B4-BE49-F238E27FC236}">
                <a16:creationId xmlns:a16="http://schemas.microsoft.com/office/drawing/2014/main" id="{25320752-F922-44E9-9047-0297692D69CC}"/>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2"/>
              </a:rPr>
              <a:t>https://www.mzp.cz/cz/zpravy_o_stavu_zivotniho_prostredi_publikace</a:t>
            </a:r>
            <a:r>
              <a:rPr lang="cs-CZ" sz="1000" dirty="0"/>
              <a:t> </a:t>
            </a:r>
          </a:p>
        </p:txBody>
      </p:sp>
      <p:pic>
        <p:nvPicPr>
          <p:cNvPr id="9" name="Obrázek 8">
            <a:extLst>
              <a:ext uri="{FF2B5EF4-FFF2-40B4-BE49-F238E27FC236}">
                <a16:creationId xmlns:a16="http://schemas.microsoft.com/office/drawing/2014/main" id="{C62D1CBA-669B-4027-89E2-6598025440CC}"/>
              </a:ext>
            </a:extLst>
          </p:cNvPr>
          <p:cNvPicPr>
            <a:picLocks noChangeAspect="1"/>
          </p:cNvPicPr>
          <p:nvPr/>
        </p:nvPicPr>
        <p:blipFill>
          <a:blip r:embed="rId3"/>
          <a:stretch>
            <a:fillRect/>
          </a:stretch>
        </p:blipFill>
        <p:spPr>
          <a:xfrm>
            <a:off x="103048" y="3216433"/>
            <a:ext cx="5992952" cy="3563618"/>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D582D76E-A8CF-467F-B9FF-A5C5F2766153}"/>
              </a:ext>
            </a:extLst>
          </p:cNvPr>
          <p:cNvPicPr>
            <a:picLocks noChangeAspect="1"/>
          </p:cNvPicPr>
          <p:nvPr/>
        </p:nvPicPr>
        <p:blipFill>
          <a:blip r:embed="rId4"/>
          <a:stretch>
            <a:fillRect/>
          </a:stretch>
        </p:blipFill>
        <p:spPr>
          <a:xfrm>
            <a:off x="5030042" y="947955"/>
            <a:ext cx="7087485" cy="3649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2136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6093D3-37BA-4AAE-BB48-7400B7CA0BA7}"/>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940FF6B2-E72B-4271-A96D-C63A5F0DAF2E}"/>
              </a:ext>
            </a:extLst>
          </p:cNvPr>
          <p:cNvSpPr>
            <a:spLocks noGrp="1"/>
          </p:cNvSpPr>
          <p:nvPr>
            <p:ph idx="1"/>
          </p:nvPr>
        </p:nvSpPr>
        <p:spPr/>
        <p:txBody>
          <a:bodyPr/>
          <a:lstStyle/>
          <a:p>
            <a:r>
              <a:rPr lang="cs-CZ" dirty="0"/>
              <a:t>příklad Cd</a:t>
            </a:r>
          </a:p>
        </p:txBody>
      </p:sp>
      <p:sp>
        <p:nvSpPr>
          <p:cNvPr id="4" name="Zástupný symbol pro číslo snímku 3">
            <a:extLst>
              <a:ext uri="{FF2B5EF4-FFF2-40B4-BE49-F238E27FC236}">
                <a16:creationId xmlns:a16="http://schemas.microsoft.com/office/drawing/2014/main" id="{C15C356A-DB78-4290-ACF9-5A3EEB53D0ED}"/>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pic>
        <p:nvPicPr>
          <p:cNvPr id="6" name="Obrázek 5">
            <a:extLst>
              <a:ext uri="{FF2B5EF4-FFF2-40B4-BE49-F238E27FC236}">
                <a16:creationId xmlns:a16="http://schemas.microsoft.com/office/drawing/2014/main" id="{8432BF0A-457B-4C54-BF7E-53F63B8667F0}"/>
              </a:ext>
            </a:extLst>
          </p:cNvPr>
          <p:cNvPicPr>
            <a:picLocks noChangeAspect="1"/>
          </p:cNvPicPr>
          <p:nvPr/>
        </p:nvPicPr>
        <p:blipFill>
          <a:blip r:embed="rId2"/>
          <a:stretch>
            <a:fillRect/>
          </a:stretch>
        </p:blipFill>
        <p:spPr>
          <a:xfrm>
            <a:off x="3966602" y="1120332"/>
            <a:ext cx="8086123" cy="5608481"/>
          </a:xfrm>
          <a:prstGeom prst="rect">
            <a:avLst/>
          </a:prstGeom>
        </p:spPr>
      </p:pic>
    </p:spTree>
    <p:extLst>
      <p:ext uri="{BB962C8B-B14F-4D97-AF65-F5344CB8AC3E}">
        <p14:creationId xmlns:p14="http://schemas.microsoft.com/office/powerpoint/2010/main" val="8737386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65</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36634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66</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110268488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67</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231121040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a:t>Hlavní vstupy kontaminantů do půdy</a:t>
            </a:r>
          </a:p>
        </p:txBody>
      </p:sp>
      <p:sp>
        <p:nvSpPr>
          <p:cNvPr id="876547" name="Rectangle 3"/>
          <p:cNvSpPr>
            <a:spLocks noGrp="1" noChangeArrowheads="1"/>
          </p:cNvSpPr>
          <p:nvPr>
            <p:ph idx="1"/>
          </p:nvPr>
        </p:nvSpPr>
        <p:spPr/>
        <p:txBody>
          <a:bodyPr/>
          <a:lstStyle/>
          <a:p>
            <a:pPr eaLnBrk="1" hangingPunct="1">
              <a:lnSpc>
                <a:spcPct val="90000"/>
              </a:lnSpc>
              <a:defRPr/>
            </a:pPr>
            <a:r>
              <a:rPr lang="cs-CZ" sz="2000" b="1"/>
              <a:t>Průmyslové podniky</a:t>
            </a:r>
          </a:p>
          <a:p>
            <a:pPr eaLnBrk="1" hangingPunct="1">
              <a:lnSpc>
                <a:spcPct val="90000"/>
              </a:lnSpc>
              <a:defRPr/>
            </a:pPr>
            <a:r>
              <a:rPr lang="cs-CZ" sz="2000" b="1"/>
              <a:t>Těžba surovin</a:t>
            </a:r>
          </a:p>
          <a:p>
            <a:pPr eaLnBrk="1" hangingPunct="1">
              <a:lnSpc>
                <a:spcPct val="90000"/>
              </a:lnSpc>
              <a:defRPr/>
            </a:pPr>
            <a:r>
              <a:rPr lang="cs-CZ" sz="2000" b="1"/>
              <a:t>Skládky odpadů</a:t>
            </a:r>
          </a:p>
          <a:p>
            <a:pPr eaLnBrk="1" hangingPunct="1">
              <a:lnSpc>
                <a:spcPct val="90000"/>
              </a:lnSpc>
              <a:defRPr/>
            </a:pPr>
            <a:r>
              <a:rPr lang="cs-CZ" sz="2000" b="1"/>
              <a:t>Havárie </a:t>
            </a:r>
          </a:p>
          <a:p>
            <a:pPr eaLnBrk="1" hangingPunct="1">
              <a:lnSpc>
                <a:spcPct val="90000"/>
              </a:lnSpc>
              <a:defRPr/>
            </a:pPr>
            <a:r>
              <a:rPr lang="cs-CZ" sz="2000" b="1"/>
              <a:t>Spad z ovzduší</a:t>
            </a:r>
          </a:p>
          <a:p>
            <a:pPr eaLnBrk="1" hangingPunct="1">
              <a:lnSpc>
                <a:spcPct val="90000"/>
              </a:lnSpc>
              <a:defRPr/>
            </a:pPr>
            <a:r>
              <a:rPr lang="cs-CZ" sz="2000"/>
              <a:t>Sklady chemikálií </a:t>
            </a:r>
          </a:p>
          <a:p>
            <a:pPr eaLnBrk="1" hangingPunct="1">
              <a:lnSpc>
                <a:spcPct val="90000"/>
              </a:lnSpc>
              <a:defRPr/>
            </a:pPr>
            <a:r>
              <a:rPr lang="cs-CZ" sz="2000"/>
              <a:t>Vojenské střelnice, cvičiště </a:t>
            </a:r>
          </a:p>
          <a:p>
            <a:pPr eaLnBrk="1" hangingPunct="1">
              <a:lnSpc>
                <a:spcPct val="90000"/>
              </a:lnSpc>
              <a:defRPr/>
            </a:pPr>
            <a:r>
              <a:rPr lang="cs-CZ" sz="2000" b="1"/>
              <a:t>Úmyslná aplikace pesticidů a hnojiv</a:t>
            </a:r>
          </a:p>
          <a:p>
            <a:pPr eaLnBrk="1" hangingPunct="1">
              <a:lnSpc>
                <a:spcPct val="90000"/>
              </a:lnSpc>
              <a:defRPr/>
            </a:pPr>
            <a:r>
              <a:rPr lang="cs-CZ" sz="2000"/>
              <a:t>Aplikace odpadů (kaly ČOV, komposty …)</a:t>
            </a:r>
          </a:p>
          <a:p>
            <a:pPr eaLnBrk="1" hangingPunct="1">
              <a:lnSpc>
                <a:spcPct val="90000"/>
              </a:lnSpc>
              <a:defRPr/>
            </a:pPr>
            <a:r>
              <a:rPr lang="cs-CZ" sz="2000"/>
              <a:t>Zaplavení půdy vodou, nánosy sedimentů</a:t>
            </a:r>
          </a:p>
        </p:txBody>
      </p:sp>
    </p:spTree>
    <p:extLst>
      <p:ext uri="{BB962C8B-B14F-4D97-AF65-F5344CB8AC3E}">
        <p14:creationId xmlns:p14="http://schemas.microsoft.com/office/powerpoint/2010/main" val="95169772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dirty="0"/>
              <a:t>Hlavní vstupy kontaminantů do půdy</a:t>
            </a:r>
          </a:p>
        </p:txBody>
      </p:sp>
      <p:pic>
        <p:nvPicPr>
          <p:cNvPr id="6" name="Obrázek 5">
            <a:extLst>
              <a:ext uri="{FF2B5EF4-FFF2-40B4-BE49-F238E27FC236}">
                <a16:creationId xmlns:a16="http://schemas.microsoft.com/office/drawing/2014/main" id="{033A72AD-6AF7-4B7D-B5EA-4B09D2AE8A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850" y="1242244"/>
            <a:ext cx="8192014" cy="4193822"/>
          </a:xfrm>
          <a:prstGeom prst="rect">
            <a:avLst/>
          </a:prstGeom>
        </p:spPr>
      </p:pic>
    </p:spTree>
    <p:extLst>
      <p:ext uri="{BB962C8B-B14F-4D97-AF65-F5344CB8AC3E}">
        <p14:creationId xmlns:p14="http://schemas.microsoft.com/office/powerpoint/2010/main" val="19142481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D9884-ADBE-4059-AFFE-98CA11939506}"/>
              </a:ext>
            </a:extLst>
          </p:cNvPr>
          <p:cNvSpPr>
            <a:spLocks noGrp="1"/>
          </p:cNvSpPr>
          <p:nvPr>
            <p:ph type="title"/>
          </p:nvPr>
        </p:nvSpPr>
        <p:spPr/>
        <p:txBody>
          <a:bodyPr/>
          <a:lstStyle/>
          <a:p>
            <a:r>
              <a:rPr lang="cs-CZ" dirty="0"/>
              <a:t>Degradace půdy</a:t>
            </a:r>
          </a:p>
        </p:txBody>
      </p:sp>
      <p:sp>
        <p:nvSpPr>
          <p:cNvPr id="3" name="Zástupný obsah 2">
            <a:extLst>
              <a:ext uri="{FF2B5EF4-FFF2-40B4-BE49-F238E27FC236}">
                <a16:creationId xmlns:a16="http://schemas.microsoft.com/office/drawing/2014/main" id="{5B2D803F-D575-4B78-BFA7-0C9D5FFADCD7}"/>
              </a:ext>
            </a:extLst>
          </p:cNvPr>
          <p:cNvSpPr>
            <a:spLocks noGrp="1"/>
          </p:cNvSpPr>
          <p:nvPr>
            <p:ph idx="1"/>
          </p:nvPr>
        </p:nvSpPr>
        <p:spPr/>
        <p:txBody>
          <a:bodyPr/>
          <a:lstStyle/>
          <a:p>
            <a:r>
              <a:rPr lang="cs-CZ" dirty="0"/>
              <a:t>EEA 2020 SOER</a:t>
            </a:r>
          </a:p>
        </p:txBody>
      </p:sp>
      <p:sp>
        <p:nvSpPr>
          <p:cNvPr id="4" name="Zástupný symbol pro číslo snímku 3">
            <a:extLst>
              <a:ext uri="{FF2B5EF4-FFF2-40B4-BE49-F238E27FC236}">
                <a16:creationId xmlns:a16="http://schemas.microsoft.com/office/drawing/2014/main" id="{F689430E-92FD-4231-8758-2A7D2ECB57AB}"/>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pic>
        <p:nvPicPr>
          <p:cNvPr id="6" name="Obrázek 5">
            <a:extLst>
              <a:ext uri="{FF2B5EF4-FFF2-40B4-BE49-F238E27FC236}">
                <a16:creationId xmlns:a16="http://schemas.microsoft.com/office/drawing/2014/main" id="{A98F91C7-2F4D-48DD-805A-6265DC207262}"/>
              </a:ext>
            </a:extLst>
          </p:cNvPr>
          <p:cNvPicPr>
            <a:picLocks noChangeAspect="1"/>
          </p:cNvPicPr>
          <p:nvPr/>
        </p:nvPicPr>
        <p:blipFill>
          <a:blip r:embed="rId2"/>
          <a:stretch>
            <a:fillRect/>
          </a:stretch>
        </p:blipFill>
        <p:spPr>
          <a:xfrm>
            <a:off x="6889595" y="0"/>
            <a:ext cx="5302405" cy="6858000"/>
          </a:xfrm>
          <a:prstGeom prst="rect">
            <a:avLst/>
          </a:prstGeom>
        </p:spPr>
      </p:pic>
      <p:sp>
        <p:nvSpPr>
          <p:cNvPr id="7" name="Šipka: doprava 6">
            <a:extLst>
              <a:ext uri="{FF2B5EF4-FFF2-40B4-BE49-F238E27FC236}">
                <a16:creationId xmlns:a16="http://schemas.microsoft.com/office/drawing/2014/main" id="{79A46DF3-06E6-47FC-9FFA-8483E39671E3}"/>
              </a:ext>
            </a:extLst>
          </p:cNvPr>
          <p:cNvSpPr/>
          <p:nvPr/>
        </p:nvSpPr>
        <p:spPr bwMode="auto">
          <a:xfrm rot="9613137">
            <a:off x="5203667" y="2476614"/>
            <a:ext cx="1688123" cy="28135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9" name="Obrázek 8">
            <a:extLst>
              <a:ext uri="{FF2B5EF4-FFF2-40B4-BE49-F238E27FC236}">
                <a16:creationId xmlns:a16="http://schemas.microsoft.com/office/drawing/2014/main" id="{9A87F7A5-6060-4514-8E2C-663E21F6C8BF}"/>
              </a:ext>
            </a:extLst>
          </p:cNvPr>
          <p:cNvPicPr>
            <a:picLocks noChangeAspect="1"/>
          </p:cNvPicPr>
          <p:nvPr/>
        </p:nvPicPr>
        <p:blipFill>
          <a:blip r:embed="rId3"/>
          <a:stretch>
            <a:fillRect/>
          </a:stretch>
        </p:blipFill>
        <p:spPr>
          <a:xfrm>
            <a:off x="28575" y="3035319"/>
            <a:ext cx="8205700" cy="2513264"/>
          </a:xfrm>
          <a:prstGeom prst="rect">
            <a:avLst/>
          </a:prstGeom>
        </p:spPr>
      </p:pic>
      <p:sp>
        <p:nvSpPr>
          <p:cNvPr id="8" name="TextovéPole 7">
            <a:extLst>
              <a:ext uri="{FF2B5EF4-FFF2-40B4-BE49-F238E27FC236}">
                <a16:creationId xmlns:a16="http://schemas.microsoft.com/office/drawing/2014/main" id="{5C6F0705-319D-4D0A-8E2A-8AC1E6FBAC81}"/>
              </a:ext>
            </a:extLst>
          </p:cNvPr>
          <p:cNvSpPr txBox="1"/>
          <p:nvPr/>
        </p:nvSpPr>
        <p:spPr>
          <a:xfrm>
            <a:off x="139274" y="5691983"/>
            <a:ext cx="5470217" cy="646331"/>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4793399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EA8FC5B-D8C4-48E0-AE23-C47D47EA235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02D1EEA0-1B67-4708-877A-CE3FB3E99528}"/>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6" name="Obrázek 5">
            <a:extLst>
              <a:ext uri="{FF2B5EF4-FFF2-40B4-BE49-F238E27FC236}">
                <a16:creationId xmlns:a16="http://schemas.microsoft.com/office/drawing/2014/main" id="{03BFCDD0-1240-4244-A6DD-0D4364ED9961}"/>
              </a:ext>
            </a:extLst>
          </p:cNvPr>
          <p:cNvPicPr>
            <a:picLocks noChangeAspect="1"/>
          </p:cNvPicPr>
          <p:nvPr/>
        </p:nvPicPr>
        <p:blipFill>
          <a:blip r:embed="rId2"/>
          <a:stretch>
            <a:fillRect/>
          </a:stretch>
        </p:blipFill>
        <p:spPr>
          <a:xfrm>
            <a:off x="6178172" y="698135"/>
            <a:ext cx="4711321" cy="5373149"/>
          </a:xfrm>
          <a:prstGeom prst="rect">
            <a:avLst/>
          </a:prstGeom>
        </p:spPr>
      </p:pic>
      <p:sp>
        <p:nvSpPr>
          <p:cNvPr id="8" name="TextovéPole 7">
            <a:extLst>
              <a:ext uri="{FF2B5EF4-FFF2-40B4-BE49-F238E27FC236}">
                <a16:creationId xmlns:a16="http://schemas.microsoft.com/office/drawing/2014/main" id="{B33989B5-7D83-4BFB-BF65-77CDA2DC911E}"/>
              </a:ext>
            </a:extLst>
          </p:cNvPr>
          <p:cNvSpPr txBox="1"/>
          <p:nvPr/>
        </p:nvSpPr>
        <p:spPr>
          <a:xfrm>
            <a:off x="4104314" y="6276758"/>
            <a:ext cx="6094602" cy="400110"/>
          </a:xfrm>
          <a:prstGeom prst="rect">
            <a:avLst/>
          </a:prstGeom>
          <a:noFill/>
        </p:spPr>
        <p:txBody>
          <a:bodyPr wrap="square">
            <a:spAutoFit/>
          </a:bodyPr>
          <a:lstStyle/>
          <a:p>
            <a:r>
              <a:rPr lang="cs-CZ" sz="1000" dirty="0">
                <a:latin typeface="+mn-lt"/>
              </a:rPr>
              <a:t>JRC (2014): </a:t>
            </a:r>
            <a:r>
              <a:rPr lang="cs-CZ" sz="1000" dirty="0" err="1">
                <a:latin typeface="+mn-lt"/>
              </a:rPr>
              <a:t>Progress</a:t>
            </a:r>
            <a:r>
              <a:rPr lang="cs-CZ" sz="1000" dirty="0">
                <a:latin typeface="+mn-lt"/>
              </a:rPr>
              <a:t> in Management </a:t>
            </a:r>
            <a:r>
              <a:rPr lang="cs-CZ" sz="1000" dirty="0" err="1">
                <a:latin typeface="+mn-lt"/>
              </a:rPr>
              <a:t>of</a:t>
            </a:r>
            <a:r>
              <a:rPr lang="cs-CZ" sz="1000" dirty="0">
                <a:latin typeface="+mn-lt"/>
              </a:rPr>
              <a:t> </a:t>
            </a:r>
            <a:r>
              <a:rPr lang="cs-CZ" sz="1000" dirty="0" err="1">
                <a:latin typeface="+mn-lt"/>
              </a:rPr>
              <a:t>Contaminated</a:t>
            </a:r>
            <a:r>
              <a:rPr lang="cs-CZ" sz="1000" dirty="0">
                <a:latin typeface="+mn-lt"/>
              </a:rPr>
              <a:t> </a:t>
            </a:r>
            <a:r>
              <a:rPr lang="cs-CZ" sz="1000" dirty="0" err="1">
                <a:latin typeface="+mn-lt"/>
              </a:rPr>
              <a:t>Sites</a:t>
            </a:r>
            <a:r>
              <a:rPr lang="cs-CZ" sz="1000" dirty="0">
                <a:latin typeface="+mn-lt"/>
              </a:rPr>
              <a:t> in </a:t>
            </a:r>
            <a:r>
              <a:rPr lang="cs-CZ" sz="1000" dirty="0" err="1">
                <a:latin typeface="+mn-lt"/>
              </a:rPr>
              <a:t>Europe</a:t>
            </a:r>
            <a:r>
              <a:rPr lang="cs-CZ" sz="1000" dirty="0">
                <a:latin typeface="+mn-lt"/>
              </a:rPr>
              <a:t>. </a:t>
            </a:r>
            <a:r>
              <a:rPr lang="cs-CZ" sz="1000" dirty="0">
                <a:latin typeface="+mn-lt"/>
                <a:hlinkClick r:id="rId3"/>
              </a:rPr>
              <a:t>http://publications.jrc.ec.europa.eu/repository/bitstream/JRC85913/lbna26376enn.pdf</a:t>
            </a:r>
            <a:endParaRPr lang="cs-CZ" sz="1000" dirty="0">
              <a:latin typeface="+mn-lt"/>
            </a:endParaRPr>
          </a:p>
        </p:txBody>
      </p:sp>
      <p:pic>
        <p:nvPicPr>
          <p:cNvPr id="9" name="Obrázek 10" descr="csi015-fig06-july07.eps.75dpi.gif">
            <a:extLst>
              <a:ext uri="{FF2B5EF4-FFF2-40B4-BE49-F238E27FC236}">
                <a16:creationId xmlns:a16="http://schemas.microsoft.com/office/drawing/2014/main" id="{3295C555-7D4F-43F3-9803-703909425CB0}"/>
              </a:ext>
            </a:extLst>
          </p:cNvPr>
          <p:cNvPicPr/>
          <p:nvPr/>
        </p:nvPicPr>
        <p:blipFill>
          <a:blip r:embed="rId4" cstate="print"/>
          <a:stretch>
            <a:fillRect/>
          </a:stretch>
        </p:blipFill>
        <p:spPr>
          <a:xfrm>
            <a:off x="408964" y="1209566"/>
            <a:ext cx="5010323" cy="4924426"/>
          </a:xfrm>
          <a:prstGeom prst="rect">
            <a:avLst/>
          </a:prstGeom>
        </p:spPr>
      </p:pic>
      <p:sp>
        <p:nvSpPr>
          <p:cNvPr id="10" name="Rectangle 2">
            <a:extLst>
              <a:ext uri="{FF2B5EF4-FFF2-40B4-BE49-F238E27FC236}">
                <a16:creationId xmlns:a16="http://schemas.microsoft.com/office/drawing/2014/main" id="{D1D9FAB3-895F-452D-96CA-0376709D2F3C}"/>
              </a:ext>
            </a:extLst>
          </p:cNvPr>
          <p:cNvSpPr>
            <a:spLocks noGrp="1" noChangeArrowheads="1"/>
          </p:cNvSpPr>
          <p:nvPr>
            <p:ph type="title"/>
          </p:nvPr>
        </p:nvSpPr>
        <p:spPr>
          <a:xfrm>
            <a:off x="704850" y="330200"/>
            <a:ext cx="10810875" cy="736600"/>
          </a:xfrm>
        </p:spPr>
        <p:txBody>
          <a:bodyPr/>
          <a:lstStyle/>
          <a:p>
            <a:pPr eaLnBrk="1" hangingPunct="1">
              <a:defRPr/>
            </a:pPr>
            <a:r>
              <a:rPr lang="cs-CZ" dirty="0"/>
              <a:t>Hlavní vstupy kontaminantů do půdy</a:t>
            </a:r>
          </a:p>
        </p:txBody>
      </p:sp>
    </p:spTree>
    <p:extLst>
      <p:ext uri="{BB962C8B-B14F-4D97-AF65-F5344CB8AC3E}">
        <p14:creationId xmlns:p14="http://schemas.microsoft.com/office/powerpoint/2010/main" val="87628958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pPr eaLnBrk="1" hangingPunct="1">
              <a:defRPr/>
            </a:pPr>
            <a:r>
              <a:rPr lang="cs-CZ"/>
              <a:t>Půdní kontaminace, polutanty</a:t>
            </a:r>
          </a:p>
        </p:txBody>
      </p:sp>
      <p:sp>
        <p:nvSpPr>
          <p:cNvPr id="877571" name="Rectangle 3"/>
          <p:cNvSpPr>
            <a:spLocks noGrp="1" noChangeArrowheads="1"/>
          </p:cNvSpPr>
          <p:nvPr>
            <p:ph idx="1"/>
          </p:nvPr>
        </p:nvSpPr>
        <p:spPr/>
        <p:txBody>
          <a:bodyPr/>
          <a:lstStyle/>
          <a:p>
            <a:pPr eaLnBrk="1" hangingPunct="1">
              <a:defRPr/>
            </a:pPr>
            <a:r>
              <a:rPr lang="cs-CZ" sz="1600" dirty="0"/>
              <a:t>Plyny (SO</a:t>
            </a:r>
            <a:r>
              <a:rPr lang="cs-CZ" sz="1600" baseline="-25000" dirty="0"/>
              <a:t>2</a:t>
            </a:r>
            <a:r>
              <a:rPr lang="cs-CZ" sz="1600" dirty="0"/>
              <a:t>, </a:t>
            </a:r>
            <a:r>
              <a:rPr lang="cs-CZ" sz="1600" dirty="0" err="1"/>
              <a:t>NO</a:t>
            </a:r>
            <a:r>
              <a:rPr lang="cs-CZ" sz="1600" baseline="-25000" dirty="0" err="1"/>
              <a:t>x</a:t>
            </a:r>
            <a:r>
              <a:rPr lang="cs-CZ" sz="1600" dirty="0"/>
              <a:t>, O</a:t>
            </a:r>
            <a:r>
              <a:rPr lang="cs-CZ" sz="1600" baseline="-25000" dirty="0"/>
              <a:t>3</a:t>
            </a:r>
            <a:r>
              <a:rPr lang="cs-CZ" sz="1600" dirty="0"/>
              <a:t> …, </a:t>
            </a:r>
            <a:r>
              <a:rPr lang="cs-CZ" sz="1600" dirty="0" err="1"/>
              <a:t>VOCs</a:t>
            </a:r>
            <a:r>
              <a:rPr lang="cs-CZ" sz="1600" dirty="0"/>
              <a:t>)</a:t>
            </a:r>
          </a:p>
          <a:p>
            <a:pPr eaLnBrk="1" hangingPunct="1">
              <a:defRPr/>
            </a:pPr>
            <a:r>
              <a:rPr lang="cs-CZ" sz="1600" dirty="0"/>
              <a:t>Prach, saze, částice</a:t>
            </a:r>
          </a:p>
          <a:p>
            <a:pPr eaLnBrk="1" hangingPunct="1">
              <a:defRPr/>
            </a:pPr>
            <a:r>
              <a:rPr lang="cs-CZ" sz="1600" dirty="0"/>
              <a:t>Minerální sloučeniny N, P, S …</a:t>
            </a:r>
          </a:p>
          <a:p>
            <a:pPr eaLnBrk="1" hangingPunct="1">
              <a:defRPr/>
            </a:pPr>
            <a:r>
              <a:rPr lang="cs-CZ" sz="1600" dirty="0"/>
              <a:t>Těžké kovy, hliník a další kovy …</a:t>
            </a:r>
          </a:p>
          <a:p>
            <a:pPr eaLnBrk="1" hangingPunct="1">
              <a:defRPr/>
            </a:pPr>
            <a:r>
              <a:rPr lang="cs-CZ" sz="1600" dirty="0"/>
              <a:t>Organické sloučeniny (</a:t>
            </a:r>
            <a:r>
              <a:rPr lang="cs-CZ" sz="1600" dirty="0" err="1"/>
              <a:t>org</a:t>
            </a:r>
            <a:r>
              <a:rPr lang="cs-CZ" sz="1600" dirty="0"/>
              <a:t>. pesticidy, </a:t>
            </a:r>
            <a:br>
              <a:rPr lang="cs-CZ" sz="1600" dirty="0"/>
            </a:br>
            <a:r>
              <a:rPr lang="cs-CZ" sz="1600" dirty="0"/>
              <a:t>ropné látky, </a:t>
            </a:r>
            <a:r>
              <a:rPr lang="cs-CZ" sz="1600" dirty="0" err="1"/>
              <a:t>PCBs</a:t>
            </a:r>
            <a:r>
              <a:rPr lang="cs-CZ" sz="1600" dirty="0"/>
              <a:t>, </a:t>
            </a:r>
            <a:r>
              <a:rPr lang="cs-CZ" sz="1600" dirty="0" err="1"/>
              <a:t>PAHs</a:t>
            </a:r>
            <a:r>
              <a:rPr lang="cs-CZ" sz="1600" dirty="0"/>
              <a:t>, dioxiny ...)</a:t>
            </a:r>
          </a:p>
          <a:p>
            <a:pPr eaLnBrk="1" hangingPunct="1">
              <a:defRPr/>
            </a:pPr>
            <a:r>
              <a:rPr lang="cs-CZ" sz="1600" dirty="0"/>
              <a:t>Pesticidy (herbicidy, fungicidy, </a:t>
            </a:r>
            <a:br>
              <a:rPr lang="cs-CZ" sz="1600" dirty="0"/>
            </a:br>
            <a:r>
              <a:rPr lang="cs-CZ" sz="1600" dirty="0"/>
              <a:t>insekticidy, </a:t>
            </a:r>
            <a:r>
              <a:rPr lang="cs-CZ" sz="1600" dirty="0" err="1"/>
              <a:t>moluskocidy</a:t>
            </a:r>
            <a:r>
              <a:rPr lang="cs-CZ" sz="1600" dirty="0"/>
              <a:t> ...)</a:t>
            </a:r>
          </a:p>
          <a:p>
            <a:pPr eaLnBrk="1" hangingPunct="1">
              <a:defRPr/>
            </a:pPr>
            <a:r>
              <a:rPr lang="cs-CZ" sz="1600" dirty="0"/>
              <a:t>Meliorační hmoty, toxická rezidua hnojiv </a:t>
            </a:r>
          </a:p>
          <a:p>
            <a:pPr eaLnBrk="1" hangingPunct="1">
              <a:defRPr/>
            </a:pPr>
            <a:r>
              <a:rPr lang="cs-CZ" sz="1600" dirty="0"/>
              <a:t>Radionuklidy </a:t>
            </a:r>
          </a:p>
          <a:p>
            <a:pPr eaLnBrk="1" hangingPunct="1">
              <a:buFont typeface="Wingdings" pitchFamily="2" charset="2"/>
              <a:buNone/>
              <a:defRPr/>
            </a:pPr>
            <a:r>
              <a:rPr lang="cs-CZ" sz="1600" b="1" dirty="0">
                <a:solidFill>
                  <a:srgbClr val="FF0000"/>
                </a:solidFill>
              </a:rPr>
              <a:t>Za prioritní polutanty půd lze považovat </a:t>
            </a:r>
            <a:r>
              <a:rPr lang="cs-CZ" sz="1600" dirty="0"/>
              <a:t>(Van-Camp et al., 2004)</a:t>
            </a:r>
            <a:r>
              <a:rPr lang="cs-CZ" sz="1600" b="1" dirty="0">
                <a:solidFill>
                  <a:srgbClr val="FF0000"/>
                </a:solidFill>
              </a:rPr>
              <a:t>:</a:t>
            </a:r>
            <a:r>
              <a:rPr lang="cs-CZ" sz="1600" dirty="0"/>
              <a:t> </a:t>
            </a:r>
          </a:p>
          <a:p>
            <a:pPr eaLnBrk="1" hangingPunct="1">
              <a:buFont typeface="Wingdings" pitchFamily="2" charset="2"/>
              <a:buNone/>
              <a:defRPr/>
            </a:pPr>
            <a:r>
              <a:rPr lang="cs-CZ" sz="1600" dirty="0"/>
              <a:t>	kadmium, měď, </a:t>
            </a:r>
            <a:r>
              <a:rPr lang="cs-CZ" sz="1600" dirty="0" err="1"/>
              <a:t>olovo,zinek</a:t>
            </a:r>
            <a:r>
              <a:rPr lang="cs-CZ" sz="1600" dirty="0"/>
              <a:t>, rtuť, arsen, nikl, chrom, </a:t>
            </a:r>
            <a:br>
              <a:rPr lang="cs-CZ" sz="1600" dirty="0"/>
            </a:br>
            <a:r>
              <a:rPr lang="cs-CZ" sz="1600" dirty="0"/>
              <a:t>polycyklické aromatické uhlovodíky (</a:t>
            </a:r>
            <a:r>
              <a:rPr lang="cs-CZ" sz="1600" dirty="0" err="1"/>
              <a:t>PAHs</a:t>
            </a:r>
            <a:r>
              <a:rPr lang="cs-CZ" sz="1600" dirty="0"/>
              <a:t>), dioxiny, polychlorované bifenyly (</a:t>
            </a:r>
            <a:r>
              <a:rPr lang="cs-CZ" sz="1600" dirty="0" err="1"/>
              <a:t>PCBs</a:t>
            </a:r>
            <a:r>
              <a:rPr lang="cs-CZ" sz="1600" dirty="0"/>
              <a:t>), </a:t>
            </a:r>
            <a:r>
              <a:rPr lang="cs-CZ" sz="1600" dirty="0" err="1"/>
              <a:t>org</a:t>
            </a:r>
            <a:r>
              <a:rPr lang="cs-CZ" sz="1600" dirty="0"/>
              <a:t>. pesticidy jako HCB a DDT ...</a:t>
            </a:r>
          </a:p>
        </p:txBody>
      </p:sp>
      <p:pic>
        <p:nvPicPr>
          <p:cNvPr id="6" name="Obrázek 5">
            <a:extLst>
              <a:ext uri="{FF2B5EF4-FFF2-40B4-BE49-F238E27FC236}">
                <a16:creationId xmlns:a16="http://schemas.microsoft.com/office/drawing/2014/main" id="{DC1D756D-0457-465A-9E6D-444313D12DD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46538" y="689618"/>
            <a:ext cx="3436403" cy="3569330"/>
          </a:xfrm>
          <a:prstGeom prst="rect">
            <a:avLst/>
          </a:prstGeom>
        </p:spPr>
      </p:pic>
      <p:sp>
        <p:nvSpPr>
          <p:cNvPr id="8" name="TextovéPole 7">
            <a:extLst>
              <a:ext uri="{FF2B5EF4-FFF2-40B4-BE49-F238E27FC236}">
                <a16:creationId xmlns:a16="http://schemas.microsoft.com/office/drawing/2014/main" id="{8AA20DFD-98DC-4F16-A55A-F8D2E133A221}"/>
              </a:ext>
            </a:extLst>
          </p:cNvPr>
          <p:cNvSpPr txBox="1"/>
          <p:nvPr/>
        </p:nvSpPr>
        <p:spPr>
          <a:xfrm>
            <a:off x="4423094" y="6060045"/>
            <a:ext cx="7768905" cy="707886"/>
          </a:xfrm>
          <a:prstGeom prst="rect">
            <a:avLst/>
          </a:prstGeom>
          <a:noFill/>
        </p:spPr>
        <p:txBody>
          <a:bodyPr wrap="square">
            <a:spAutoFit/>
          </a:bodyPr>
          <a:lstStyle/>
          <a:p>
            <a:pPr eaLnBrk="1" hangingPunct="1"/>
            <a:r>
              <a:rPr lang="en-US" sz="1000" dirty="0"/>
              <a:t>Van-Camp, L., </a:t>
            </a:r>
            <a:r>
              <a:rPr lang="en-US" sz="1000" dirty="0" err="1"/>
              <a:t>Bujarrabal</a:t>
            </a:r>
            <a:r>
              <a:rPr lang="en-US" sz="1000" dirty="0"/>
              <a:t>, B., Gentile, A-R., Jones, R.J.A., </a:t>
            </a:r>
            <a:r>
              <a:rPr lang="en-US" sz="1000" dirty="0" err="1"/>
              <a:t>Montanarella</a:t>
            </a:r>
            <a:r>
              <a:rPr lang="en-US" sz="1000" dirty="0"/>
              <a:t>, L., </a:t>
            </a:r>
            <a:r>
              <a:rPr lang="en-US" sz="1000" dirty="0" err="1"/>
              <a:t>Olazabal</a:t>
            </a:r>
            <a:r>
              <a:rPr lang="en-US" sz="1000" dirty="0"/>
              <a:t>, C., </a:t>
            </a:r>
            <a:r>
              <a:rPr lang="en-US" sz="1000" dirty="0" err="1"/>
              <a:t>Selvaradjou</a:t>
            </a:r>
            <a:r>
              <a:rPr lang="en-US" sz="1000" dirty="0"/>
              <a:t>, S.K. (2004): Reports of the Technical Working Groups Established under the Thematic Strategy for Soil Protection. Volume V – Monitoring. EUR 21319 EN/5, 872 pp. Office for Official Publications of the European Communities, Luxembourg.</a:t>
            </a:r>
            <a:r>
              <a:rPr lang="cs-CZ" sz="1000" dirty="0"/>
              <a:t> </a:t>
            </a:r>
            <a:r>
              <a:rPr lang="cs-CZ" sz="1000" dirty="0">
                <a:hlinkClick r:id="rId4"/>
              </a:rPr>
              <a:t>https://ec.europa.eu/jrc/en/publication/eur-scientific-and-technical-research-reports/reports-technical-working-groups-established-under-thematic-strategy-soil-protection-vol-v</a:t>
            </a:r>
            <a:r>
              <a:rPr lang="cs-CZ" sz="1000" dirty="0"/>
              <a:t> </a:t>
            </a:r>
            <a:endParaRPr lang="en-US" sz="1000" dirty="0"/>
          </a:p>
        </p:txBody>
      </p:sp>
    </p:spTree>
    <p:extLst>
      <p:ext uri="{BB962C8B-B14F-4D97-AF65-F5344CB8AC3E}">
        <p14:creationId xmlns:p14="http://schemas.microsoft.com/office/powerpoint/2010/main" val="296166122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spcBef>
                <a:spcPts val="600"/>
              </a:spcBef>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Kontaminace půd ohrožuje toxicitou půdní organismy</a:t>
            </a:r>
            <a:r>
              <a:rPr lang="cs-CZ" sz="1800" dirty="0">
                <a:effectLst/>
                <a:latin typeface="+mn-lt"/>
                <a:ea typeface="Times New Roman" panose="02020603050405020304" pitchFamily="18" charset="0"/>
                <a:cs typeface="Times New Roman" panose="02020603050405020304" pitchFamily="18" charset="0"/>
              </a:rPr>
              <a:t>, což vede ke </a:t>
            </a:r>
            <a:r>
              <a:rPr lang="cs-CZ" sz="1800" b="1" dirty="0">
                <a:effectLst/>
                <a:latin typeface="+mn-lt"/>
                <a:ea typeface="Times New Roman" panose="02020603050405020304" pitchFamily="18" charset="0"/>
                <a:cs typeface="Times New Roman" panose="02020603050405020304" pitchFamily="18" charset="0"/>
              </a:rPr>
              <a:t>ztrátě funkcí půdy a biodiverzity</a:t>
            </a:r>
            <a:r>
              <a:rPr lang="cs-CZ" sz="1800" dirty="0">
                <a:effectLst/>
                <a:latin typeface="+mn-lt"/>
                <a:ea typeface="Times New Roman" panose="02020603050405020304" pitchFamily="18" charset="0"/>
                <a:cs typeface="Times New Roman" panose="02020603050405020304" pitchFamily="18" charset="0"/>
              </a:rPr>
              <a:t> a konečném důsledku ke ztrátě půdní úrodnosti a omezení využití půdy.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Toxické </a:t>
            </a:r>
            <a:r>
              <a:rPr lang="cs-CZ" sz="1800" b="1" dirty="0">
                <a:effectLst/>
                <a:latin typeface="+mn-lt"/>
                <a:ea typeface="Times New Roman" panose="02020603050405020304" pitchFamily="18" charset="0"/>
                <a:cs typeface="Times New Roman" panose="02020603050405020304" pitchFamily="18" charset="0"/>
              </a:rPr>
              <a:t>působení půdních kontaminantů na rostliny</a:t>
            </a:r>
            <a:r>
              <a:rPr lang="cs-CZ" sz="1800" dirty="0">
                <a:effectLst/>
                <a:latin typeface="+mn-lt"/>
                <a:ea typeface="Times New Roman" panose="02020603050405020304" pitchFamily="18" charset="0"/>
                <a:cs typeface="Times New Roman" panose="02020603050405020304" pitchFamily="18" charset="0"/>
              </a:rPr>
              <a:t> způsobuje inhibici růstu rostlin, vedoucí ke snížení výnosů u zemědělských plodin. V závažnějších případech může dojít i k absenci rostlinného pokryvu s následky zvýšené eroze a dalšího šíření kontaminantů do prostředí.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I v případě malého ovlivnění rostlin je neopomenutelný </a:t>
            </a:r>
            <a:r>
              <a:rPr lang="cs-CZ" sz="1800" b="1" dirty="0">
                <a:effectLst/>
                <a:latin typeface="+mn-lt"/>
                <a:ea typeface="Times New Roman" panose="02020603050405020304" pitchFamily="18" charset="0"/>
                <a:cs typeface="Times New Roman" panose="02020603050405020304" pitchFamily="18" charset="0"/>
              </a:rPr>
              <a:t>přestup kontaminantů potravními řetězci</a:t>
            </a:r>
            <a:r>
              <a:rPr lang="cs-CZ" sz="1800" dirty="0">
                <a:effectLst/>
                <a:latin typeface="+mn-lt"/>
                <a:ea typeface="Times New Roman" panose="02020603050405020304" pitchFamily="18" charset="0"/>
                <a:cs typeface="Times New Roman" panose="02020603050405020304" pitchFamily="18" charset="0"/>
              </a:rPr>
              <a:t> (půda–rostlina–člověk či půda–rostlina–zvíře–člověk) s možným zvyšováním koncentrací (</a:t>
            </a:r>
            <a:r>
              <a:rPr lang="cs-CZ" sz="1800" dirty="0" err="1">
                <a:effectLst/>
                <a:latin typeface="+mn-lt"/>
                <a:ea typeface="Times New Roman" panose="02020603050405020304" pitchFamily="18" charset="0"/>
                <a:cs typeface="Times New Roman" panose="02020603050405020304" pitchFamily="18" charset="0"/>
              </a:rPr>
              <a:t>bioobohacování</a:t>
            </a:r>
            <a:r>
              <a:rPr lang="cs-CZ" sz="1800" dirty="0">
                <a:effectLst/>
                <a:latin typeface="+mn-lt"/>
                <a:ea typeface="Times New Roman" panose="02020603050405020304" pitchFamily="18" charset="0"/>
                <a:cs typeface="Times New Roman" panose="02020603050405020304" pitchFamily="18" charset="0"/>
              </a:rPr>
              <a:t>) a ohrožením vrcholových článků potravních řetězců včetně zdraví lidí. Kumulace v plodinách vede také k poklesu kvality primární produkce. </a:t>
            </a:r>
          </a:p>
          <a:p>
            <a:pPr marL="342900" indent="-342900" algn="just">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Působení kontaminantů na živočichy</a:t>
            </a:r>
            <a:r>
              <a:rPr lang="cs-CZ" sz="1800" dirty="0">
                <a:effectLst/>
                <a:latin typeface="+mn-lt"/>
                <a:ea typeface="Times New Roman" panose="02020603050405020304" pitchFamily="18" charset="0"/>
                <a:cs typeface="Times New Roman" panose="02020603050405020304" pitchFamily="18" charset="0"/>
              </a:rPr>
              <a:t> včetně člověka může vyústit v projevy akutní nebo chronické toxicity – vážné zdravotní poruchy, trvalé poškození, ztráta reprodukce, úmrtí, karcinogeneze, mutace. Dlouhodobá expozice může vést k závažným </a:t>
            </a:r>
            <a:r>
              <a:rPr lang="cs-CZ" sz="1800" b="1" dirty="0">
                <a:effectLst/>
                <a:latin typeface="+mn-lt"/>
                <a:ea typeface="Times New Roman" panose="02020603050405020304" pitchFamily="18" charset="0"/>
                <a:cs typeface="Times New Roman" panose="02020603050405020304" pitchFamily="18" charset="0"/>
              </a:rPr>
              <a:t>zdravotním problémům</a:t>
            </a:r>
            <a:r>
              <a:rPr lang="cs-CZ" sz="1800" dirty="0">
                <a:effectLst/>
                <a:latin typeface="+mn-lt"/>
                <a:ea typeface="Times New Roman" panose="02020603050405020304" pitchFamily="18" charset="0"/>
                <a:cs typeface="Times New Roman" panose="02020603050405020304" pitchFamily="18" charset="0"/>
              </a:rPr>
              <a:t>, vyplývajícím z chronické toxicity těchto látek. Akutní toxicitu nelze vzhledem k charakteru zátěže zemědělsky využívaných půd předpokládat.</a:t>
            </a:r>
          </a:p>
        </p:txBody>
      </p:sp>
    </p:spTree>
    <p:extLst>
      <p:ext uri="{BB962C8B-B14F-4D97-AF65-F5344CB8AC3E}">
        <p14:creationId xmlns:p14="http://schemas.microsoft.com/office/powerpoint/2010/main" val="154859675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Kontaminace okolního prostředí</a:t>
            </a:r>
            <a:r>
              <a:rPr lang="cs-CZ" sz="1800" dirty="0">
                <a:effectLst/>
                <a:latin typeface="+mn-lt"/>
                <a:ea typeface="Times New Roman" panose="02020603050405020304" pitchFamily="18" charset="0"/>
                <a:cs typeface="Times New Roman" panose="02020603050405020304" pitchFamily="18" charset="0"/>
              </a:rPr>
              <a:t> – podzemní a povrchové vody </a:t>
            </a:r>
            <a:r>
              <a:rPr lang="cs-CZ" sz="1800" dirty="0" err="1">
                <a:effectLst/>
                <a:latin typeface="+mn-lt"/>
                <a:ea typeface="Times New Roman" panose="02020603050405020304" pitchFamily="18" charset="0"/>
                <a:cs typeface="Times New Roman" panose="02020603050405020304" pitchFamily="18" charset="0"/>
              </a:rPr>
              <a:t>vody</a:t>
            </a:r>
            <a:r>
              <a:rPr lang="cs-CZ" sz="1800" dirty="0">
                <a:effectLst/>
                <a:latin typeface="+mn-lt"/>
                <a:ea typeface="Times New Roman" panose="02020603050405020304" pitchFamily="18" charset="0"/>
                <a:cs typeface="Times New Roman" panose="02020603050405020304" pitchFamily="18" charset="0"/>
              </a:rPr>
              <a:t> a ovzduší.</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Ovlivnění půdního chemismu </a:t>
            </a:r>
            <a:r>
              <a:rPr lang="cs-CZ" sz="1800" dirty="0">
                <a:effectLst/>
                <a:latin typeface="+mn-lt"/>
                <a:ea typeface="Times New Roman" panose="02020603050405020304" pitchFamily="18" charset="0"/>
                <a:cs typeface="Times New Roman" panose="02020603050405020304" pitchFamily="18" charset="0"/>
              </a:rPr>
              <a:t>– poškození sorpčního komplexu půd, narušení primární půdní struktury</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Ekonomické a hospodářské důsledky </a:t>
            </a:r>
            <a:r>
              <a:rPr lang="cs-CZ" sz="1800" dirty="0">
                <a:effectLst/>
                <a:latin typeface="+mn-lt"/>
                <a:ea typeface="Times New Roman" panose="02020603050405020304" pitchFamily="18" charset="0"/>
                <a:cs typeface="Times New Roman" panose="02020603050405020304" pitchFamily="18" charset="0"/>
              </a:rPr>
              <a:t>– výdaje spojené s průzkumem a </a:t>
            </a:r>
            <a:r>
              <a:rPr lang="cs-CZ" sz="1800" dirty="0" err="1">
                <a:effectLst/>
                <a:latin typeface="+mn-lt"/>
                <a:ea typeface="Times New Roman" panose="02020603050405020304" pitchFamily="18" charset="0"/>
                <a:cs typeface="Times New Roman" panose="02020603050405020304" pitchFamily="18" charset="0"/>
              </a:rPr>
              <a:t>remediací</a:t>
            </a:r>
            <a:r>
              <a:rPr lang="cs-CZ" sz="1800" dirty="0">
                <a:effectLst/>
                <a:latin typeface="+mn-lt"/>
                <a:ea typeface="Times New Roman" panose="02020603050405020304" pitchFamily="18" charset="0"/>
                <a:cs typeface="Times New Roman" panose="02020603050405020304" pitchFamily="18" charset="0"/>
              </a:rPr>
              <a:t> kontaminovaných ploch, s opatřeními minimalizující negativní vlivy, pokles ceny pozemků, ztráta úrodné půdy, zvýšené náklady na úpravu vody, koroze materiálů v půdě</a:t>
            </a:r>
          </a:p>
        </p:txBody>
      </p:sp>
    </p:spTree>
    <p:extLst>
      <p:ext uri="{BB962C8B-B14F-4D97-AF65-F5344CB8AC3E}">
        <p14:creationId xmlns:p14="http://schemas.microsoft.com/office/powerpoint/2010/main" val="41593412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060829" y="82281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Důsledky kontaminace půd</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74</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6771081" y="415257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10994631">
            <a:off x="5141442" y="5490356"/>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7720348" y="3176955"/>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7554165">
            <a:off x="2695138" y="2787167"/>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8" name="TextovéPole 17">
            <a:extLst>
              <a:ext uri="{FF2B5EF4-FFF2-40B4-BE49-F238E27FC236}">
                <a16:creationId xmlns:a16="http://schemas.microsoft.com/office/drawing/2014/main" id="{48ED54C3-397F-4752-BBDF-1339CF31C703}"/>
              </a:ext>
            </a:extLst>
          </p:cNvPr>
          <p:cNvSpPr txBox="1"/>
          <p:nvPr/>
        </p:nvSpPr>
        <p:spPr>
          <a:xfrm>
            <a:off x="162046" y="1820109"/>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6"/>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77827924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56C4DF-A8C0-4538-9D26-B10CBF4E03EB}"/>
              </a:ext>
            </a:extLst>
          </p:cNvPr>
          <p:cNvSpPr>
            <a:spLocks noGrp="1"/>
          </p:cNvSpPr>
          <p:nvPr>
            <p:ph type="title"/>
          </p:nvPr>
        </p:nvSpPr>
        <p:spPr/>
        <p:txBody>
          <a:bodyPr/>
          <a:lstStyle/>
          <a:p>
            <a:r>
              <a:rPr lang="cs-CZ" dirty="0"/>
              <a:t>Dopady – nepřímé na lidské zdraví</a:t>
            </a:r>
          </a:p>
        </p:txBody>
      </p:sp>
      <p:sp>
        <p:nvSpPr>
          <p:cNvPr id="4" name="Zástupný symbol pro číslo snímku 3">
            <a:extLst>
              <a:ext uri="{FF2B5EF4-FFF2-40B4-BE49-F238E27FC236}">
                <a16:creationId xmlns:a16="http://schemas.microsoft.com/office/drawing/2014/main" id="{8A8B4940-9859-4167-9D88-FFAC53779723}"/>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sp>
        <p:nvSpPr>
          <p:cNvPr id="6" name="TextovéPole 5">
            <a:extLst>
              <a:ext uri="{FF2B5EF4-FFF2-40B4-BE49-F238E27FC236}">
                <a16:creationId xmlns:a16="http://schemas.microsoft.com/office/drawing/2014/main" id="{7FBDB56F-CEF3-418B-AC28-86B9891725CC}"/>
              </a:ext>
            </a:extLst>
          </p:cNvPr>
          <p:cNvSpPr txBox="1"/>
          <p:nvPr/>
        </p:nvSpPr>
        <p:spPr>
          <a:xfrm>
            <a:off x="3831331" y="6371980"/>
            <a:ext cx="6093068" cy="461665"/>
          </a:xfrm>
          <a:prstGeom prst="rect">
            <a:avLst/>
          </a:prstGeom>
          <a:noFill/>
        </p:spPr>
        <p:txBody>
          <a:bodyPr wrap="square">
            <a:spAutoFit/>
          </a:bodyPr>
          <a:lstStyle/>
          <a:p>
            <a:r>
              <a:rPr lang="en-US" sz="1200" dirty="0"/>
              <a:t>Wall</a:t>
            </a:r>
            <a:r>
              <a:rPr lang="cs-CZ" sz="1200" dirty="0"/>
              <a:t> </a:t>
            </a:r>
            <a:r>
              <a:rPr lang="en-US" sz="1200" dirty="0"/>
              <a:t>D.</a:t>
            </a:r>
            <a:r>
              <a:rPr lang="cs-CZ" sz="1200" dirty="0"/>
              <a:t> et al. (2015): </a:t>
            </a:r>
            <a:r>
              <a:rPr lang="en-US" sz="1200" dirty="0"/>
              <a:t>Soil biodiversity and human health. Nature 528, 69–76. </a:t>
            </a:r>
            <a:r>
              <a:rPr lang="en-US" sz="1200" dirty="0">
                <a:hlinkClick r:id="rId2"/>
              </a:rPr>
              <a:t>https://doi.org/10.1038/nature15744</a:t>
            </a:r>
            <a:r>
              <a:rPr lang="cs-CZ" sz="1200" dirty="0"/>
              <a:t> </a:t>
            </a:r>
            <a:endParaRPr lang="de-DE" sz="1200" dirty="0"/>
          </a:p>
        </p:txBody>
      </p:sp>
      <p:pic>
        <p:nvPicPr>
          <p:cNvPr id="8" name="Obrázek 7">
            <a:extLst>
              <a:ext uri="{FF2B5EF4-FFF2-40B4-BE49-F238E27FC236}">
                <a16:creationId xmlns:a16="http://schemas.microsoft.com/office/drawing/2014/main" id="{3C5EB914-7AD1-412B-8310-9F942FA7AA28}"/>
              </a:ext>
            </a:extLst>
          </p:cNvPr>
          <p:cNvPicPr>
            <a:picLocks noChangeAspect="1"/>
          </p:cNvPicPr>
          <p:nvPr/>
        </p:nvPicPr>
        <p:blipFill>
          <a:blip r:embed="rId3"/>
          <a:stretch>
            <a:fillRect/>
          </a:stretch>
        </p:blipFill>
        <p:spPr>
          <a:xfrm>
            <a:off x="3366834" y="1298952"/>
            <a:ext cx="8825166" cy="4991889"/>
          </a:xfrm>
          <a:prstGeom prst="rect">
            <a:avLst/>
          </a:prstGeom>
        </p:spPr>
      </p:pic>
      <p:pic>
        <p:nvPicPr>
          <p:cNvPr id="10" name="Obrázek 9">
            <a:extLst>
              <a:ext uri="{FF2B5EF4-FFF2-40B4-BE49-F238E27FC236}">
                <a16:creationId xmlns:a16="http://schemas.microsoft.com/office/drawing/2014/main" id="{F5355D77-286F-4DAC-843C-67813AE94974}"/>
              </a:ext>
            </a:extLst>
          </p:cNvPr>
          <p:cNvPicPr>
            <a:picLocks noChangeAspect="1"/>
          </p:cNvPicPr>
          <p:nvPr/>
        </p:nvPicPr>
        <p:blipFill>
          <a:blip r:embed="rId4"/>
          <a:stretch>
            <a:fillRect/>
          </a:stretch>
        </p:blipFill>
        <p:spPr>
          <a:xfrm>
            <a:off x="28575" y="1409819"/>
            <a:ext cx="3970867" cy="4038361"/>
          </a:xfrm>
          <a:prstGeom prst="rect">
            <a:avLst/>
          </a:prstGeom>
        </p:spPr>
      </p:pic>
    </p:spTree>
    <p:extLst>
      <p:ext uri="{BB962C8B-B14F-4D97-AF65-F5344CB8AC3E}">
        <p14:creationId xmlns:p14="http://schemas.microsoft.com/office/powerpoint/2010/main" val="50084173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0BB609-9455-4431-9A3D-F03CEC609136}"/>
              </a:ext>
            </a:extLst>
          </p:cNvPr>
          <p:cNvSpPr>
            <a:spLocks noGrp="1"/>
          </p:cNvSpPr>
          <p:nvPr>
            <p:ph type="title"/>
          </p:nvPr>
        </p:nvSpPr>
        <p:spPr/>
        <p:txBody>
          <a:bodyPr/>
          <a:lstStyle/>
          <a:p>
            <a:r>
              <a:rPr lang="cs-CZ" dirty="0"/>
              <a:t>Dopady kontaminace</a:t>
            </a:r>
          </a:p>
        </p:txBody>
      </p:sp>
      <p:sp>
        <p:nvSpPr>
          <p:cNvPr id="3" name="Zástupný obsah 2">
            <a:extLst>
              <a:ext uri="{FF2B5EF4-FFF2-40B4-BE49-F238E27FC236}">
                <a16:creationId xmlns:a16="http://schemas.microsoft.com/office/drawing/2014/main" id="{6969958F-9BF0-4FBF-BFF5-E53E59625361}"/>
              </a:ext>
            </a:extLst>
          </p:cNvPr>
          <p:cNvSpPr>
            <a:spLocks noGrp="1"/>
          </p:cNvSpPr>
          <p:nvPr>
            <p:ph idx="1"/>
          </p:nvPr>
        </p:nvSpPr>
        <p:spPr/>
        <p:txBody>
          <a:bodyPr/>
          <a:lstStyle/>
          <a:p>
            <a:r>
              <a:rPr lang="cs-CZ" dirty="0"/>
              <a:t>pesticidy a veterinární ATB</a:t>
            </a:r>
          </a:p>
        </p:txBody>
      </p:sp>
      <p:sp>
        <p:nvSpPr>
          <p:cNvPr id="4" name="Zástupný symbol pro číslo snímku 3">
            <a:extLst>
              <a:ext uri="{FF2B5EF4-FFF2-40B4-BE49-F238E27FC236}">
                <a16:creationId xmlns:a16="http://schemas.microsoft.com/office/drawing/2014/main" id="{2DA8BEBD-A2FC-4F09-BD4B-190C25549C60}"/>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6" name="Obrázek 5">
            <a:extLst>
              <a:ext uri="{FF2B5EF4-FFF2-40B4-BE49-F238E27FC236}">
                <a16:creationId xmlns:a16="http://schemas.microsoft.com/office/drawing/2014/main" id="{E9F7AE0E-3AF7-4412-A318-F3490D0EB98A}"/>
              </a:ext>
            </a:extLst>
          </p:cNvPr>
          <p:cNvPicPr>
            <a:picLocks noChangeAspect="1"/>
          </p:cNvPicPr>
          <p:nvPr/>
        </p:nvPicPr>
        <p:blipFill>
          <a:blip r:embed="rId2"/>
          <a:stretch>
            <a:fillRect/>
          </a:stretch>
        </p:blipFill>
        <p:spPr>
          <a:xfrm>
            <a:off x="6110287" y="0"/>
            <a:ext cx="5424630" cy="6858000"/>
          </a:xfrm>
          <a:prstGeom prst="rect">
            <a:avLst/>
          </a:prstGeom>
        </p:spPr>
      </p:pic>
      <p:sp>
        <p:nvSpPr>
          <p:cNvPr id="8" name="TextovéPole 7">
            <a:extLst>
              <a:ext uri="{FF2B5EF4-FFF2-40B4-BE49-F238E27FC236}">
                <a16:creationId xmlns:a16="http://schemas.microsoft.com/office/drawing/2014/main" id="{BEC2DDEA-D883-4931-8B80-F08AD250BFB2}"/>
              </a:ext>
            </a:extLst>
          </p:cNvPr>
          <p:cNvSpPr txBox="1"/>
          <p:nvPr/>
        </p:nvSpPr>
        <p:spPr>
          <a:xfrm>
            <a:off x="1547945" y="2011236"/>
            <a:ext cx="4512997" cy="646331"/>
          </a:xfrm>
          <a:prstGeom prst="rect">
            <a:avLst/>
          </a:prstGeom>
          <a:noFill/>
        </p:spPr>
        <p:txBody>
          <a:bodyPr wrap="square">
            <a:spAutoFit/>
          </a:bodyPr>
          <a:lstStyle/>
          <a:p>
            <a:r>
              <a:rPr lang="cs-CZ" sz="1200" dirty="0">
                <a:latin typeface="+mn-lt"/>
              </a:rPr>
              <a:t>Šimek (2020(: Bez půdy to nepůjde. ISBN 978-80-86668-59-8 </a:t>
            </a:r>
            <a:r>
              <a:rPr lang="cs-CZ" sz="1200" dirty="0">
                <a:latin typeface="+mn-lt"/>
                <a:hlinkClick r:id="rId3"/>
              </a:rPr>
              <a:t>https://www.bc.cas.cz/Cds/Download/?filename=8135_FINALNI_Brozura_Bez_pudy_to_nepujde_WEB</a:t>
            </a:r>
            <a:r>
              <a:rPr lang="cs-CZ" sz="1200" dirty="0">
                <a:latin typeface="+mn-lt"/>
              </a:rPr>
              <a:t> </a:t>
            </a:r>
          </a:p>
        </p:txBody>
      </p:sp>
      <p:sp>
        <p:nvSpPr>
          <p:cNvPr id="9" name="TextovéPole 8">
            <a:extLst>
              <a:ext uri="{FF2B5EF4-FFF2-40B4-BE49-F238E27FC236}">
                <a16:creationId xmlns:a16="http://schemas.microsoft.com/office/drawing/2014/main" id="{A85C8164-7D3B-429B-994E-C58AA77CF9FA}"/>
              </a:ext>
            </a:extLst>
          </p:cNvPr>
          <p:cNvSpPr txBox="1"/>
          <p:nvPr/>
        </p:nvSpPr>
        <p:spPr>
          <a:xfrm>
            <a:off x="316225" y="4790896"/>
            <a:ext cx="56513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p:txBody>
      </p:sp>
    </p:spTree>
    <p:extLst>
      <p:ext uri="{BB962C8B-B14F-4D97-AF65-F5344CB8AC3E}">
        <p14:creationId xmlns:p14="http://schemas.microsoft.com/office/powerpoint/2010/main" val="25311554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Hlavní typy kontaminantů (těžké kovy, </a:t>
            </a:r>
            <a:r>
              <a:rPr lang="cs-CZ" sz="3200" dirty="0" err="1"/>
              <a:t>POPs</a:t>
            </a:r>
            <a:r>
              <a:rPr lang="cs-CZ" sz="3200" dirty="0"/>
              <a:t>, pesticidy, další polutanty) jejich zdroje, základní informace o osudu polutantů v půdě, </a:t>
            </a:r>
            <a:r>
              <a:rPr lang="cs-CZ" sz="3200" dirty="0" err="1"/>
              <a:t>biodostupnost</a:t>
            </a:r>
            <a:r>
              <a:rPr lang="cs-CZ" sz="3200" dirty="0"/>
              <a:t> a její role v rizicích kontaminace</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77</a:t>
            </a:fld>
            <a:endParaRPr lang="cs-CZ" altLang="cs-CZ" noProof="0" dirty="0"/>
          </a:p>
        </p:txBody>
      </p:sp>
    </p:spTree>
    <p:extLst>
      <p:ext uri="{BB962C8B-B14F-4D97-AF65-F5344CB8AC3E}">
        <p14:creationId xmlns:p14="http://schemas.microsoft.com/office/powerpoint/2010/main" val="3302620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2E061-5021-456D-916E-ACF9D8326A40}"/>
              </a:ext>
            </a:extLst>
          </p:cNvPr>
          <p:cNvSpPr>
            <a:spLocks noGrp="1"/>
          </p:cNvSpPr>
          <p:nvPr>
            <p:ph type="title"/>
          </p:nvPr>
        </p:nvSpPr>
        <p:spPr/>
        <p:txBody>
          <a:bodyPr/>
          <a:lstStyle/>
          <a:p>
            <a:r>
              <a:rPr lang="cs-CZ" dirty="0"/>
              <a:t>Viz další kurzy</a:t>
            </a:r>
          </a:p>
        </p:txBody>
      </p:sp>
      <p:sp>
        <p:nvSpPr>
          <p:cNvPr id="3" name="Zástupný obsah 2">
            <a:extLst>
              <a:ext uri="{FF2B5EF4-FFF2-40B4-BE49-F238E27FC236}">
                <a16:creationId xmlns:a16="http://schemas.microsoft.com/office/drawing/2014/main" id="{22A93E56-40F1-4AFF-B4C9-C9D05F2193BF}"/>
              </a:ext>
            </a:extLst>
          </p:cNvPr>
          <p:cNvSpPr>
            <a:spLocks noGrp="1"/>
          </p:cNvSpPr>
          <p:nvPr>
            <p:ph idx="1"/>
          </p:nvPr>
        </p:nvSpPr>
        <p:spPr/>
        <p:txBody>
          <a:bodyPr/>
          <a:lstStyle/>
          <a:p>
            <a:pPr marL="0" indent="0">
              <a:buNone/>
            </a:pPr>
            <a:r>
              <a:rPr lang="cs-CZ" b="1" dirty="0"/>
              <a:t>E1220 </a:t>
            </a:r>
            <a:r>
              <a:rPr lang="cs-CZ" b="1" dirty="0" err="1"/>
              <a:t>Environmental</a:t>
            </a:r>
            <a:r>
              <a:rPr lang="cs-CZ" b="1" dirty="0"/>
              <a:t> </a:t>
            </a:r>
            <a:r>
              <a:rPr lang="cs-CZ" b="1" dirty="0" err="1"/>
              <a:t>Pollutants</a:t>
            </a:r>
            <a:endParaRPr lang="cs-CZ" b="1" dirty="0"/>
          </a:p>
          <a:p>
            <a:r>
              <a:rPr lang="cs-CZ" dirty="0">
                <a:hlinkClick r:id="rId2"/>
              </a:rPr>
              <a:t>https://is.muni.cz/predmet/1431/E1220?lang=cs</a:t>
            </a:r>
            <a:endParaRPr lang="cs-CZ" dirty="0"/>
          </a:p>
          <a:p>
            <a:endParaRPr lang="cs-CZ" dirty="0"/>
          </a:p>
          <a:p>
            <a:pPr marL="0" indent="0">
              <a:buNone/>
            </a:pPr>
            <a:r>
              <a:rPr lang="pt-BR" b="1" dirty="0"/>
              <a:t>E6050 Osud tox látek v ŽP</a:t>
            </a:r>
          </a:p>
          <a:p>
            <a:r>
              <a:rPr lang="cs-CZ" dirty="0">
                <a:hlinkClick r:id="rId3"/>
              </a:rPr>
              <a:t>https://is.muni.cz/predmet/1431/E6050?lang=cs</a:t>
            </a:r>
            <a:r>
              <a:rPr lang="cs-CZ" dirty="0"/>
              <a:t> </a:t>
            </a:r>
          </a:p>
          <a:p>
            <a:endParaRPr lang="cs-CZ" dirty="0"/>
          </a:p>
        </p:txBody>
      </p:sp>
      <p:sp>
        <p:nvSpPr>
          <p:cNvPr id="4" name="Zástupný symbol pro číslo snímku 3">
            <a:extLst>
              <a:ext uri="{FF2B5EF4-FFF2-40B4-BE49-F238E27FC236}">
                <a16:creationId xmlns:a16="http://schemas.microsoft.com/office/drawing/2014/main" id="{3233B3BB-88CB-4D02-8183-83D556196455}"/>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spTree>
    <p:extLst>
      <p:ext uri="{BB962C8B-B14F-4D97-AF65-F5344CB8AC3E}">
        <p14:creationId xmlns:p14="http://schemas.microsoft.com/office/powerpoint/2010/main" val="92888358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0C9618-0094-4577-BDBD-9FD3BCB52F6A}"/>
              </a:ext>
            </a:extLst>
          </p:cNvPr>
          <p:cNvSpPr>
            <a:spLocks noGrp="1"/>
          </p:cNvSpPr>
          <p:nvPr>
            <p:ph type="title"/>
          </p:nvPr>
        </p:nvSpPr>
        <p:spPr/>
        <p:txBody>
          <a:bodyPr/>
          <a:lstStyle/>
          <a:p>
            <a:r>
              <a:rPr lang="cs-CZ" dirty="0"/>
              <a:t>Místo závěru</a:t>
            </a:r>
          </a:p>
        </p:txBody>
      </p:sp>
      <p:sp>
        <p:nvSpPr>
          <p:cNvPr id="3" name="Zástupný obsah 2">
            <a:extLst>
              <a:ext uri="{FF2B5EF4-FFF2-40B4-BE49-F238E27FC236}">
                <a16:creationId xmlns:a16="http://schemas.microsoft.com/office/drawing/2014/main" id="{F25F1A6D-C30D-44EA-9E7F-A5C4F3EB56B3}"/>
              </a:ext>
            </a:extLst>
          </p:cNvPr>
          <p:cNvSpPr>
            <a:spLocks noGrp="1"/>
          </p:cNvSpPr>
          <p:nvPr>
            <p:ph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sp>
        <p:nvSpPr>
          <p:cNvPr id="8" name="TextovéPole 7">
            <a:extLst>
              <a:ext uri="{FF2B5EF4-FFF2-40B4-BE49-F238E27FC236}">
                <a16:creationId xmlns:a16="http://schemas.microsoft.com/office/drawing/2014/main" id="{36D336EB-CF21-41E0-8DDC-B2F799F61550}"/>
              </a:ext>
            </a:extLst>
          </p:cNvPr>
          <p:cNvSpPr txBox="1"/>
          <p:nvPr/>
        </p:nvSpPr>
        <p:spPr>
          <a:xfrm rot="16200000">
            <a:off x="8932995" y="3866251"/>
            <a:ext cx="5042237" cy="430887"/>
          </a:xfrm>
          <a:prstGeom prst="rect">
            <a:avLst/>
          </a:prstGeom>
          <a:noFill/>
        </p:spPr>
        <p:txBody>
          <a:bodyPr wrap="square">
            <a:spAutoFit/>
          </a:bodyPr>
          <a:lstStyle/>
          <a:p>
            <a:r>
              <a:rPr lang="cs-CZ" sz="1100" dirty="0" err="1">
                <a:latin typeface="+mn-lt"/>
              </a:rPr>
              <a:t>Glopolis</a:t>
            </a:r>
            <a:r>
              <a:rPr lang="cs-CZ" sz="1100" dirty="0">
                <a:latin typeface="+mn-lt"/>
              </a:rPr>
              <a:t> (2018): Atlas půdy. ISBN 978-80-88289-07-4. </a:t>
            </a:r>
            <a:r>
              <a:rPr lang="cs-CZ" sz="1100" dirty="0">
                <a:latin typeface="+mn-lt"/>
                <a:hlinkClick r:id="rId2"/>
              </a:rPr>
              <a:t>https://www.glopolis.org/publikace/atlas-pudy/</a:t>
            </a:r>
            <a:r>
              <a:rPr lang="cs-CZ" sz="1100" dirty="0">
                <a:latin typeface="+mn-lt"/>
              </a:rPr>
              <a:t> </a:t>
            </a:r>
          </a:p>
        </p:txBody>
      </p:sp>
      <p:pic>
        <p:nvPicPr>
          <p:cNvPr id="10" name="Obrázek 9">
            <a:extLst>
              <a:ext uri="{FF2B5EF4-FFF2-40B4-BE49-F238E27FC236}">
                <a16:creationId xmlns:a16="http://schemas.microsoft.com/office/drawing/2014/main" id="{984A65E2-3519-4B21-A5C1-27215933551B}"/>
              </a:ext>
            </a:extLst>
          </p:cNvPr>
          <p:cNvPicPr>
            <a:picLocks noChangeAspect="1"/>
          </p:cNvPicPr>
          <p:nvPr/>
        </p:nvPicPr>
        <p:blipFill rotWithShape="1">
          <a:blip r:embed="rId3"/>
          <a:srcRect l="9741" t="10642" b="15834"/>
          <a:stretch/>
        </p:blipFill>
        <p:spPr>
          <a:xfrm>
            <a:off x="736263" y="1066799"/>
            <a:ext cx="4993418" cy="5747908"/>
          </a:xfrm>
          <a:prstGeom prst="rect">
            <a:avLst/>
          </a:prstGeom>
        </p:spPr>
      </p:pic>
      <p:pic>
        <p:nvPicPr>
          <p:cNvPr id="12" name="Obrázek 11">
            <a:extLst>
              <a:ext uri="{FF2B5EF4-FFF2-40B4-BE49-F238E27FC236}">
                <a16:creationId xmlns:a16="http://schemas.microsoft.com/office/drawing/2014/main" id="{30B025D8-10B2-48BD-9809-BD4C3366A22A}"/>
              </a:ext>
            </a:extLst>
          </p:cNvPr>
          <p:cNvPicPr>
            <a:picLocks noChangeAspect="1"/>
          </p:cNvPicPr>
          <p:nvPr/>
        </p:nvPicPr>
        <p:blipFill rotWithShape="1">
          <a:blip r:embed="rId4"/>
          <a:srcRect t="10642" r="9741" b="15834"/>
          <a:stretch/>
        </p:blipFill>
        <p:spPr>
          <a:xfrm>
            <a:off x="5729681" y="1066799"/>
            <a:ext cx="4993418" cy="5747908"/>
          </a:xfrm>
          <a:prstGeom prst="rect">
            <a:avLst/>
          </a:prstGeom>
        </p:spPr>
      </p:pic>
    </p:spTree>
    <p:extLst>
      <p:ext uri="{BB962C8B-B14F-4D97-AF65-F5344CB8AC3E}">
        <p14:creationId xmlns:p14="http://schemas.microsoft.com/office/powerpoint/2010/main" val="21248075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Degradace půdy</a:t>
            </a:r>
          </a:p>
        </p:txBody>
      </p:sp>
      <p:sp>
        <p:nvSpPr>
          <p:cNvPr id="3" name="Zástupný symbol pro obsah 2"/>
          <p:cNvSpPr>
            <a:spLocks noGrp="1"/>
          </p:cNvSpPr>
          <p:nvPr>
            <p:ph idx="1"/>
          </p:nvPr>
        </p:nvSpPr>
        <p:spPr/>
        <p:txBody>
          <a:bodyPr/>
          <a:lstStyle/>
          <a:p>
            <a:r>
              <a:rPr lang="cs-CZ" b="1" dirty="0">
                <a:solidFill>
                  <a:srgbClr val="FF0000"/>
                </a:solidFill>
              </a:rPr>
              <a:t>= každé vratné nebo nevratné poškození kvality a zdraví půdy</a:t>
            </a:r>
          </a:p>
          <a:p>
            <a:r>
              <a:rPr lang="cs-CZ" dirty="0"/>
              <a:t>významovým opakem kvality/zdraví půdy, fungování půdy a jejího poskytování ekosystémových služeb </a:t>
            </a:r>
          </a:p>
          <a:p>
            <a:r>
              <a:rPr lang="cs-CZ" dirty="0"/>
              <a:t>vše co snižuje kvalitu/zdraví půd</a:t>
            </a:r>
          </a:p>
          <a:p>
            <a:r>
              <a:rPr lang="cs-CZ" dirty="0"/>
              <a:t>pokud půda neplní některou ze základních funkcí, došlo k její degradaci </a:t>
            </a:r>
          </a:p>
          <a:p>
            <a:endParaRPr lang="cs-CZ" dirty="0"/>
          </a:p>
          <a:p>
            <a:pPr marL="0" indent="0">
              <a:buNone/>
            </a:pPr>
            <a:r>
              <a:rPr lang="cs-CZ" dirty="0"/>
              <a:t>Mechanismy degradace:</a:t>
            </a:r>
          </a:p>
          <a:p>
            <a:pPr lvl="1"/>
            <a:r>
              <a:rPr lang="cs-CZ" dirty="0"/>
              <a:t>přirozené – půdotvorné procesy, pozvolné změny textury, vymývání látek, přesun koloidů v profilu, změny v množství a složení půdních mikroorganismů</a:t>
            </a:r>
          </a:p>
          <a:p>
            <a:pPr lvl="1"/>
            <a:r>
              <a:rPr lang="cs-CZ" dirty="0"/>
              <a:t>antropogenní – činností člověka</a:t>
            </a:r>
          </a:p>
        </p:txBody>
      </p:sp>
    </p:spTree>
    <p:extLst>
      <p:ext uri="{BB962C8B-B14F-4D97-AF65-F5344CB8AC3E}">
        <p14:creationId xmlns:p14="http://schemas.microsoft.com/office/powerpoint/2010/main" val="3209128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2917" y="2681251"/>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404263" y="6476813"/>
            <a:ext cx="878758" cy="288147"/>
          </a:xfrm>
          <a:prstGeom prst="rect">
            <a:avLst/>
          </a:prstGeom>
          <a:noFill/>
        </p:spPr>
        <p:txBody>
          <a:bodyPr wrap="none" lIns="36000" tIns="36000" rIns="36000" bIns="36000" rtlCol="0" anchor="ctr" anchorCtr="0">
            <a:spAutoFit/>
          </a:bodyPr>
          <a:lstStyle/>
          <a:p>
            <a:pPr algn="ctr"/>
            <a:r>
              <a:rPr lang="cs-CZ" sz="1400" dirty="0">
                <a:latin typeface="+mn-lt"/>
              </a:rPr>
              <a:t>FAO 2015</a:t>
            </a:r>
            <a:endParaRPr lang="en-US" sz="1400" dirty="0">
              <a:latin typeface="+mn-lt"/>
            </a:endParaRPr>
          </a:p>
        </p:txBody>
      </p:sp>
      <p:sp>
        <p:nvSpPr>
          <p:cNvPr id="4" name="Nadpis 3"/>
          <p:cNvSpPr>
            <a:spLocks noGrp="1"/>
          </p:cNvSpPr>
          <p:nvPr>
            <p:ph type="title"/>
          </p:nvPr>
        </p:nvSpPr>
        <p:spPr/>
        <p:txBody>
          <a:bodyPr/>
          <a:lstStyle/>
          <a:p>
            <a:r>
              <a:rPr lang="cs-CZ" dirty="0"/>
              <a:t>Degradace půdy</a:t>
            </a:r>
            <a:endParaRPr lang="en-US" dirty="0"/>
          </a:p>
        </p:txBody>
      </p:sp>
      <p:sp>
        <p:nvSpPr>
          <p:cNvPr id="6" name="Zástupný obsah 5">
            <a:extLst>
              <a:ext uri="{FF2B5EF4-FFF2-40B4-BE49-F238E27FC236}">
                <a16:creationId xmlns:a16="http://schemas.microsoft.com/office/drawing/2014/main" id="{918431B3-DA9E-4297-8271-F935202B414B}"/>
              </a:ext>
            </a:extLst>
          </p:cNvPr>
          <p:cNvSpPr>
            <a:spLocks noGrp="1"/>
          </p:cNvSpPr>
          <p:nvPr>
            <p:ph idx="1"/>
          </p:nvPr>
        </p:nvSpPr>
        <p:spPr>
          <a:xfrm>
            <a:off x="704850" y="1212782"/>
            <a:ext cx="4341283" cy="4778443"/>
          </a:xfrm>
        </p:spPr>
        <p:txBody>
          <a:bodyPr/>
          <a:lstStyle/>
          <a:p>
            <a:r>
              <a:rPr lang="cs-CZ" sz="1800" dirty="0"/>
              <a:t>až 23% půdy na světě je nějakým způsobem degradováno</a:t>
            </a:r>
          </a:p>
          <a:p>
            <a:r>
              <a:rPr lang="cs-CZ" sz="1800" dirty="0"/>
              <a:t>u zemědělské půdy je to až 40%</a:t>
            </a:r>
          </a:p>
          <a:p>
            <a:endParaRPr lang="cs-CZ" sz="1800" dirty="0"/>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9</a:t>
            </a:fld>
            <a:endParaRPr lang="cs-CZ" altLang="cs-CZ"/>
          </a:p>
        </p:txBody>
      </p:sp>
      <p:sp>
        <p:nvSpPr>
          <p:cNvPr id="10" name="TextovéPole 9">
            <a:extLst>
              <a:ext uri="{FF2B5EF4-FFF2-40B4-BE49-F238E27FC236}">
                <a16:creationId xmlns:a16="http://schemas.microsoft.com/office/drawing/2014/main" id="{87B53D47-09A7-40E9-8B52-DAF7D223DCEE}"/>
              </a:ext>
            </a:extLst>
          </p:cNvPr>
          <p:cNvSpPr txBox="1"/>
          <p:nvPr/>
        </p:nvSpPr>
        <p:spPr>
          <a:xfrm>
            <a:off x="52917" y="5842275"/>
            <a:ext cx="4022481" cy="461665"/>
          </a:xfrm>
          <a:prstGeom prst="rect">
            <a:avLst/>
          </a:prstGeom>
          <a:noFill/>
        </p:spPr>
        <p:txBody>
          <a:bodyPr wrap="square">
            <a:spAutoFit/>
          </a:bodyPr>
          <a:lstStyle/>
          <a:p>
            <a:r>
              <a:rPr lang="cs-CZ" sz="1200" dirty="0" err="1"/>
              <a:t>Glopolis</a:t>
            </a:r>
            <a:r>
              <a:rPr lang="cs-CZ" sz="1200" dirty="0"/>
              <a:t> (2018): Atlas půdy. ISBN 978-80-88289-07-4. </a:t>
            </a:r>
            <a:r>
              <a:rPr lang="cs-CZ" sz="1200" dirty="0">
                <a:hlinkClick r:id="rId5"/>
              </a:rPr>
              <a:t>https://www.glopolis.org/publikace/atlas-pudy/</a:t>
            </a:r>
            <a:r>
              <a:rPr lang="cs-CZ" sz="1200" dirty="0"/>
              <a:t> </a:t>
            </a:r>
          </a:p>
        </p:txBody>
      </p:sp>
    </p:spTree>
    <p:extLst>
      <p:ext uri="{BB962C8B-B14F-4D97-AF65-F5344CB8AC3E}">
        <p14:creationId xmlns:p14="http://schemas.microsoft.com/office/powerpoint/2010/main" val="2927390041"/>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18232</TotalTime>
  <Words>5181</Words>
  <Application>Microsoft Office PowerPoint</Application>
  <PresentationFormat>Širokoúhlá obrazovka</PresentationFormat>
  <Paragraphs>440</Paragraphs>
  <Slides>79</Slides>
  <Notes>18</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79</vt:i4>
      </vt:variant>
    </vt:vector>
  </HeadingPairs>
  <TitlesOfParts>
    <vt:vector size="86" baseType="lpstr">
      <vt:lpstr>Arial</vt:lpstr>
      <vt:lpstr>Calibri</vt:lpstr>
      <vt:lpstr>Courier New</vt:lpstr>
      <vt:lpstr>Roboto-Light</vt:lpstr>
      <vt:lpstr>Tahoma</vt:lpstr>
      <vt:lpstr>Wingdings</vt:lpstr>
      <vt:lpstr>Presentation_MU_EN</vt:lpstr>
      <vt:lpstr>E5040 Složky ŽP a jejich kontaminace  Pedosféra = půda – část 2</vt:lpstr>
      <vt:lpstr>Obsah - 2</vt:lpstr>
      <vt:lpstr>Ohrožení půdy a její degradace, typy degradace, eroze, zábory, ztráta organické hmoty, kontaminace a další typy degradace </vt:lpstr>
      <vt:lpstr>Půda - neobnovitelný přírodní zdroj</vt:lpstr>
      <vt:lpstr>Prezentace aplikace PowerPoint</vt:lpstr>
      <vt:lpstr>Prezentace aplikace PowerPoint</vt:lpstr>
      <vt:lpstr>Degradace půdy</vt:lpstr>
      <vt:lpstr>Degradace půdy</vt:lpstr>
      <vt:lpstr>Degradace půdy</vt:lpstr>
      <vt:lpstr>Typy degradace půd</vt:lpstr>
      <vt:lpstr>Typy degradace půd</vt:lpstr>
      <vt:lpstr>Typy degradace půd</vt:lpstr>
      <vt:lpstr>Typy degradace půd</vt:lpstr>
      <vt:lpstr>Prezentace aplikace PowerPoint</vt:lpstr>
      <vt:lpstr>Eroze</vt:lpstr>
      <vt:lpstr>Eroze</vt:lpstr>
      <vt:lpstr>Eroze</vt:lpstr>
      <vt:lpstr>Zábory</vt:lpstr>
      <vt:lpstr>Zábory</vt:lpstr>
      <vt:lpstr>Zábory půd</vt:lpstr>
      <vt:lpstr>Odlesňování</vt:lpstr>
      <vt:lpstr>Intenzifikace zemědělství</vt:lpstr>
      <vt:lpstr>Prezentace aplikace PowerPoint</vt:lpstr>
      <vt:lpstr>Intenzifikace zemědělství</vt:lpstr>
      <vt:lpstr>Intenzifikace zemědělství</vt:lpstr>
      <vt:lpstr>Intenzifikace zemědělství</vt:lpstr>
      <vt:lpstr>Degradace půdy v EU</vt:lpstr>
      <vt:lpstr>Degradace půdy v ČR</vt:lpstr>
      <vt:lpstr>Plošné a ekonomické rozsahy degradace půd, food security/safety, prognózy</vt:lpstr>
      <vt:lpstr>Globální degradace půdy</vt:lpstr>
      <vt:lpstr>Globální degradace půdy</vt:lpstr>
      <vt:lpstr>Globální degradace půdy</vt:lpstr>
      <vt:lpstr>Globální degradace půdy</vt:lpstr>
      <vt:lpstr>Globální degradace půdy</vt:lpstr>
      <vt:lpstr>Food security</vt:lpstr>
      <vt:lpstr>Food security</vt:lpstr>
      <vt:lpstr>Food security</vt:lpstr>
      <vt:lpstr>Food security</vt:lpstr>
      <vt:lpstr>Food safety</vt:lpstr>
      <vt:lpstr>Dopady degradace půdy</vt:lpstr>
      <vt:lpstr>Důsledky negativních vlivů na půdu</vt:lpstr>
      <vt:lpstr>Důsledky negativních vlivů na půdu</vt:lpstr>
      <vt:lpstr>Impact Assessment Report</vt:lpstr>
      <vt:lpstr>Ekonomické náklady degradace půd</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Kontaminace půd, její typy, rozsah a její důsledky, kontaminovaná místa v ČR a ve světě, hlavní příčiny kontaminace půd</vt:lpstr>
      <vt:lpstr>Typy chemické degradace půd</vt:lpstr>
      <vt:lpstr>Kontaminace půd - vážný globální problém</vt:lpstr>
      <vt:lpstr>Kontaminovaná místa - Evropa</vt:lpstr>
      <vt:lpstr>Kontaminovaná místa - Evropa</vt:lpstr>
      <vt:lpstr>Kontaminovaná místa – USA</vt:lpstr>
      <vt:lpstr>Kontaminovaná místa - ČR</vt:lpstr>
      <vt:lpstr>Kontaminovaná místa - ČR</vt:lpstr>
      <vt:lpstr>Kontaminovaná místa - ČR</vt:lpstr>
      <vt:lpstr>Kontaminovaná místa - ČR</vt:lpstr>
      <vt:lpstr>Kontaminace zemědělských půdy v ČR</vt:lpstr>
      <vt:lpstr>Kontaminace zemědělských půdy v ČR</vt:lpstr>
      <vt:lpstr>Kontaminace zemědělských půdy v ČR</vt:lpstr>
      <vt:lpstr>Pesticidy v orné půdě ČR</vt:lpstr>
      <vt:lpstr>Pesticidy v orné půdě ČR</vt:lpstr>
      <vt:lpstr>Pesticidy v půdě ČR</vt:lpstr>
      <vt:lpstr>Hlavní vstupy kontaminantů do půdy</vt:lpstr>
      <vt:lpstr>Hlavní vstupy kontaminantů do půdy</vt:lpstr>
      <vt:lpstr>Hlavní vstupy kontaminantů do půdy</vt:lpstr>
      <vt:lpstr>Půdní kontaminace, polutanty</vt:lpstr>
      <vt:lpstr>Důsledky kontaminace půd</vt:lpstr>
      <vt:lpstr>Důsledky kontaminace půd</vt:lpstr>
      <vt:lpstr>Důsledky kontaminace půd</vt:lpstr>
      <vt:lpstr>Dopady – nepřímé na lidské zdraví</vt:lpstr>
      <vt:lpstr>Dopady kontaminace</vt:lpstr>
      <vt:lpstr>Hlavní typy kontaminantů (těžké kovy, POPs, pesticidy, další polutanty) jejich zdroje, základní informace o osudu polutantů v půdě, biodostupnost a její role v rizicích kontaminace</vt:lpstr>
      <vt:lpstr>Viz další kurzy</vt:lpstr>
      <vt:lpstr>Místo závěru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1501</cp:revision>
  <cp:lastPrinted>1601-01-01T00:00:00Z</cp:lastPrinted>
  <dcterms:created xsi:type="dcterms:W3CDTF">2018-11-28T09:04:29Z</dcterms:created>
  <dcterms:modified xsi:type="dcterms:W3CDTF">2021-03-24T05:41:13Z</dcterms:modified>
</cp:coreProperties>
</file>