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ppt/ink/ink590.xml" ContentType="application/inkml+xml"/>
  <Override PartName="/ppt/ink/ink591.xml" ContentType="application/inkml+xml"/>
  <Override PartName="/ppt/ink/ink592.xml" ContentType="application/inkml+xml"/>
  <Override PartName="/ppt/ink/ink593.xml" ContentType="application/inkml+xml"/>
  <Override PartName="/ppt/ink/ink594.xml" ContentType="application/inkml+xml"/>
  <Override PartName="/ppt/ink/ink595.xml" ContentType="application/inkml+xml"/>
  <Override PartName="/ppt/ink/ink596.xml" ContentType="application/inkml+xml"/>
  <Override PartName="/ppt/ink/ink597.xml" ContentType="application/inkml+xml"/>
  <Override PartName="/ppt/ink/ink598.xml" ContentType="application/inkml+xml"/>
  <Override PartName="/ppt/ink/ink599.xml" ContentType="application/inkml+xml"/>
  <Override PartName="/ppt/ink/ink600.xml" ContentType="application/inkml+xml"/>
  <Override PartName="/ppt/ink/ink601.xml" ContentType="application/inkml+xml"/>
  <Override PartName="/ppt/ink/ink602.xml" ContentType="application/inkml+xml"/>
  <Override PartName="/ppt/ink/ink603.xml" ContentType="application/inkml+xml"/>
  <Override PartName="/ppt/ink/ink604.xml" ContentType="application/inkml+xml"/>
  <Override PartName="/ppt/ink/ink605.xml" ContentType="application/inkml+xml"/>
  <Override PartName="/ppt/ink/ink606.xml" ContentType="application/inkml+xml"/>
  <Override PartName="/ppt/ink/ink607.xml" ContentType="application/inkml+xml"/>
  <Override PartName="/ppt/ink/ink608.xml" ContentType="application/inkml+xml"/>
  <Override PartName="/ppt/ink/ink609.xml" ContentType="application/inkml+xml"/>
  <Override PartName="/ppt/ink/ink610.xml" ContentType="application/inkml+xml"/>
  <Override PartName="/ppt/ink/ink611.xml" ContentType="application/inkml+xml"/>
  <Override PartName="/ppt/ink/ink612.xml" ContentType="application/inkml+xml"/>
  <Override PartName="/ppt/ink/ink613.xml" ContentType="application/inkml+xml"/>
  <Override PartName="/ppt/ink/ink614.xml" ContentType="application/inkml+xml"/>
  <Override PartName="/ppt/ink/ink615.xml" ContentType="application/inkml+xml"/>
  <Override PartName="/ppt/ink/ink616.xml" ContentType="application/inkml+xml"/>
  <Override PartName="/ppt/ink/ink617.xml" ContentType="application/inkml+xml"/>
  <Override PartName="/ppt/ink/ink618.xml" ContentType="application/inkml+xml"/>
  <Override PartName="/ppt/ink/ink619.xml" ContentType="application/inkml+xml"/>
  <Override PartName="/ppt/ink/ink620.xml" ContentType="application/inkml+xml"/>
  <Override PartName="/ppt/ink/ink621.xml" ContentType="application/inkml+xml"/>
  <Override PartName="/ppt/ink/ink622.xml" ContentType="application/inkml+xml"/>
  <Override PartName="/ppt/ink/ink623.xml" ContentType="application/inkml+xml"/>
  <Override PartName="/ppt/ink/ink624.xml" ContentType="application/inkml+xml"/>
  <Override PartName="/ppt/ink/ink625.xml" ContentType="application/inkml+xml"/>
  <Override PartName="/ppt/ink/ink626.xml" ContentType="application/inkml+xml"/>
  <Override PartName="/ppt/ink/ink627.xml" ContentType="application/inkml+xml"/>
  <Override PartName="/ppt/ink/ink628.xml" ContentType="application/inkml+xml"/>
  <Override PartName="/ppt/ink/ink629.xml" ContentType="application/inkml+xml"/>
  <Override PartName="/ppt/ink/ink630.xml" ContentType="application/inkml+xml"/>
  <Override PartName="/ppt/ink/ink631.xml" ContentType="application/inkml+xml"/>
  <Override PartName="/ppt/ink/ink632.xml" ContentType="application/inkml+xml"/>
  <Override PartName="/ppt/ink/ink633.xml" ContentType="application/inkml+xml"/>
  <Override PartName="/ppt/ink/ink634.xml" ContentType="application/inkml+xml"/>
  <Override PartName="/ppt/ink/ink635.xml" ContentType="application/inkml+xml"/>
  <Override PartName="/ppt/ink/ink636.xml" ContentType="application/inkml+xml"/>
  <Override PartName="/ppt/ink/ink637.xml" ContentType="application/inkml+xml"/>
  <Override PartName="/ppt/ink/ink638.xml" ContentType="application/inkml+xml"/>
  <Override PartName="/ppt/ink/ink639.xml" ContentType="application/inkml+xml"/>
  <Override PartName="/ppt/ink/ink640.xml" ContentType="application/inkml+xml"/>
  <Override PartName="/ppt/ink/ink641.xml" ContentType="application/inkml+xml"/>
  <Override PartName="/ppt/ink/ink642.xml" ContentType="application/inkml+xml"/>
  <Override PartName="/ppt/ink/ink643.xml" ContentType="application/inkml+xml"/>
  <Override PartName="/ppt/ink/ink644.xml" ContentType="application/inkml+xml"/>
  <Override PartName="/ppt/ink/ink645.xml" ContentType="application/inkml+xml"/>
  <Override PartName="/ppt/ink/ink646.xml" ContentType="application/inkml+xml"/>
  <Override PartName="/ppt/ink/ink647.xml" ContentType="application/inkml+xml"/>
  <Override PartName="/ppt/ink/ink648.xml" ContentType="application/inkml+xml"/>
  <Override PartName="/ppt/ink/ink649.xml" ContentType="application/inkml+xml"/>
  <Override PartName="/ppt/ink/ink650.xml" ContentType="application/inkml+xml"/>
  <Override PartName="/ppt/ink/ink651.xml" ContentType="application/inkml+xml"/>
  <Override PartName="/ppt/ink/ink652.xml" ContentType="application/inkml+xml"/>
  <Override PartName="/ppt/ink/ink653.xml" ContentType="application/inkml+xml"/>
  <Override PartName="/ppt/ink/ink654.xml" ContentType="application/inkml+xml"/>
  <Override PartName="/ppt/ink/ink655.xml" ContentType="application/inkml+xml"/>
  <Override PartName="/ppt/ink/ink656.xml" ContentType="application/inkml+xml"/>
  <Override PartName="/ppt/ink/ink657.xml" ContentType="application/inkml+xml"/>
  <Override PartName="/ppt/ink/ink658.xml" ContentType="application/inkml+xml"/>
  <Override PartName="/ppt/ink/ink659.xml" ContentType="application/inkml+xml"/>
  <Override PartName="/ppt/ink/ink660.xml" ContentType="application/inkml+xml"/>
  <Override PartName="/ppt/ink/ink661.xml" ContentType="application/inkml+xml"/>
  <Override PartName="/ppt/ink/ink662.xml" ContentType="application/inkml+xml"/>
  <Override PartName="/ppt/ink/ink663.xml" ContentType="application/inkml+xml"/>
  <Override PartName="/ppt/ink/ink664.xml" ContentType="application/inkml+xml"/>
  <Override PartName="/ppt/ink/ink665.xml" ContentType="application/inkml+xml"/>
  <Override PartName="/ppt/ink/ink66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3BFF8-A5C5-4519-80E0-7B0D1B3622C5}" v="1" dt="2022-09-14T13:23:26.7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CC83BFF8-A5C5-4519-80E0-7B0D1B3622C5}"/>
    <pc:docChg chg="custSel modSld">
      <pc:chgData name="Branislav Vrana" userId="7b2a6d85-e3fe-4c9e-b59a-94d1f1024111" providerId="ADAL" clId="{CC83BFF8-A5C5-4519-80E0-7B0D1B3622C5}" dt="2022-09-14T13:23:26.765" v="8"/>
      <pc:docMkLst>
        <pc:docMk/>
      </pc:docMkLst>
      <pc:sldChg chg="addSp delSp modSp mod">
        <pc:chgData name="Branislav Vrana" userId="7b2a6d85-e3fe-4c9e-b59a-94d1f1024111" providerId="ADAL" clId="{CC83BFF8-A5C5-4519-80E0-7B0D1B3622C5}" dt="2022-09-14T13:23:26.765" v="8"/>
        <pc:sldMkLst>
          <pc:docMk/>
          <pc:sldMk cId="1884912065" sldId="258"/>
        </pc:sldMkLst>
        <pc:grpChg chg="mod">
          <ac:chgData name="Branislav Vrana" userId="7b2a6d85-e3fe-4c9e-b59a-94d1f1024111" providerId="ADAL" clId="{CC83BFF8-A5C5-4519-80E0-7B0D1B3622C5}" dt="2022-09-14T13:23:26.765" v="8"/>
          <ac:grpSpMkLst>
            <pc:docMk/>
            <pc:sldMk cId="1884912065" sldId="258"/>
            <ac:grpSpMk id="47" creationId="{0AE6AAAB-C699-C290-3E3E-6F8C8056C8BA}"/>
          </ac:grpSpMkLst>
        </pc:grpChg>
        <pc:grpChg chg="del">
          <ac:chgData name="Branislav Vrana" userId="7b2a6d85-e3fe-4c9e-b59a-94d1f1024111" providerId="ADAL" clId="{CC83BFF8-A5C5-4519-80E0-7B0D1B3622C5}" dt="2022-09-14T13:23:11.464" v="0" actId="478"/>
          <ac:grpSpMkLst>
            <pc:docMk/>
            <pc:sldMk cId="1884912065" sldId="258"/>
            <ac:grpSpMk id="99" creationId="{4A8AFB82-93FB-7D52-F066-FD255FD0F74C}"/>
          </ac:grpSpMkLst>
        </pc:grpChg>
        <pc:inkChg chg="add mod">
          <ac:chgData name="Branislav Vrana" userId="7b2a6d85-e3fe-4c9e-b59a-94d1f1024111" providerId="ADAL" clId="{CC83BFF8-A5C5-4519-80E0-7B0D1B3622C5}" dt="2022-09-14T13:23:26.765" v="8"/>
          <ac:inkMkLst>
            <pc:docMk/>
            <pc:sldMk cId="1884912065" sldId="258"/>
            <ac:inkMk id="2" creationId="{9E939659-126C-36D0-A638-85140513F029}"/>
          </ac:inkMkLst>
        </pc:inkChg>
        <pc:inkChg chg="add mod">
          <ac:chgData name="Branislav Vrana" userId="7b2a6d85-e3fe-4c9e-b59a-94d1f1024111" providerId="ADAL" clId="{CC83BFF8-A5C5-4519-80E0-7B0D1B3622C5}" dt="2022-09-14T13:23:26.765" v="8"/>
          <ac:inkMkLst>
            <pc:docMk/>
            <pc:sldMk cId="1884912065" sldId="258"/>
            <ac:inkMk id="6" creationId="{2E00A4B2-EB43-054D-108C-5521B6CAA707}"/>
          </ac:inkMkLst>
        </pc:inkChg>
        <pc:inkChg chg="add mod">
          <ac:chgData name="Branislav Vrana" userId="7b2a6d85-e3fe-4c9e-b59a-94d1f1024111" providerId="ADAL" clId="{CC83BFF8-A5C5-4519-80E0-7B0D1B3622C5}" dt="2022-09-14T13:23:26.765" v="8"/>
          <ac:inkMkLst>
            <pc:docMk/>
            <pc:sldMk cId="1884912065" sldId="258"/>
            <ac:inkMk id="10" creationId="{B0D465A1-2FF0-2823-A7F0-A590991CD0C6}"/>
          </ac:inkMkLst>
        </pc:inkChg>
        <pc:inkChg chg="add mod">
          <ac:chgData name="Branislav Vrana" userId="7b2a6d85-e3fe-4c9e-b59a-94d1f1024111" providerId="ADAL" clId="{CC83BFF8-A5C5-4519-80E0-7B0D1B3622C5}" dt="2022-09-14T13:23:26.765" v="8"/>
          <ac:inkMkLst>
            <pc:docMk/>
            <pc:sldMk cId="1884912065" sldId="258"/>
            <ac:inkMk id="13" creationId="{830EFFAB-49C4-EB46-9962-40D0DAE24CBD}"/>
          </ac:inkMkLst>
        </pc:inkChg>
        <pc:inkChg chg="add mod">
          <ac:chgData name="Branislav Vrana" userId="7b2a6d85-e3fe-4c9e-b59a-94d1f1024111" providerId="ADAL" clId="{CC83BFF8-A5C5-4519-80E0-7B0D1B3622C5}" dt="2022-09-14T13:23:26.765" v="8"/>
          <ac:inkMkLst>
            <pc:docMk/>
            <pc:sldMk cId="1884912065" sldId="258"/>
            <ac:inkMk id="25" creationId="{3BDD3D3A-37B7-B623-E796-E657E4B1C52E}"/>
          </ac:inkMkLst>
        </pc:inkChg>
        <pc:inkChg chg="add mod">
          <ac:chgData name="Branislav Vrana" userId="7b2a6d85-e3fe-4c9e-b59a-94d1f1024111" providerId="ADAL" clId="{CC83BFF8-A5C5-4519-80E0-7B0D1B3622C5}" dt="2022-09-14T13:23:26.765" v="8"/>
          <ac:inkMkLst>
            <pc:docMk/>
            <pc:sldMk cId="1884912065" sldId="258"/>
            <ac:inkMk id="37" creationId="{CD130BBA-D1F4-AB90-7CD5-1B34EEAD1CA0}"/>
          </ac:inkMkLst>
        </pc:inkChg>
        <pc:inkChg chg="add mod">
          <ac:chgData name="Branislav Vrana" userId="7b2a6d85-e3fe-4c9e-b59a-94d1f1024111" providerId="ADAL" clId="{CC83BFF8-A5C5-4519-80E0-7B0D1B3622C5}" dt="2022-09-14T13:23:26.765" v="8"/>
          <ac:inkMkLst>
            <pc:docMk/>
            <pc:sldMk cId="1884912065" sldId="258"/>
            <ac:inkMk id="42" creationId="{8C04184C-66E5-B38E-8059-71FAEB29EBBC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1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690 259 9170,'0'-10'331,"-1"0"1,0 0-1,-1 0 1,0 0-1,0 1 1,-1-1-1,-1 1 0,0-1 1,0 1-1,0 0 1,-1 0-1,-1 1 1,0 0-1,0 0 0,0 0 1,-1 1-1,0-1 1,0 2-1,-14-11 1,7 8-272,0 0 0,0 0-1,0 2 1,-1 0 0,0 1 0,-1 0 0,1 1 0,-1 1 0,0 0 0,0 1 0,-23-1 0,26 4-1,0 0-1,0 0 0,0 1 0,0 1 1,0 0-1,-20 6 0,26-5 12,-1 0 0,0 0 0,1 1 0,0 0 0,0 1 0,0-1 0,1 1 0,-1 1-1,1-1 1,1 1 0,-9 10 0,-8 13 233,2 2-1,1 0 1,-25 58-1,-27 109 805,68-184-1011,0 1 1,1 0-1,0 0 1,1 0-1,1 1 1,0-1-1,1 0 0,1 0 1,1 0-1,0 0 1,0-1-1,2 1 1,0-1-1,9 19 1,0-5-35,1 0 0,1-2-1,1 0 1,2-1 0,0 0 0,24 20 0,-22-24-130,0-1 0,2-1 0,0-1 0,32 18 1,-41-28-278,-1-1 1,1-1-1,0 0 1,1-1 0,-1 0-1,1-1 1,0-1-1,0 0 1,29 1 0,-39-4 256,-1 0 0,1-1 1,-1 1-1,1-1 0,0 0 1,6-2-1,-4 0-106,0-1-1,-1 0 1,11-8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21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81 9810,'-1'-1'85,"0"-1"0,0 1 0,0-1 0,0 1 0,-1 0 0,1-1 0,0 1 0,-1 0 0,1 0 0,-1 0 0,1 0 0,-1 0 0,1 0 0,-1 0 0,0 1 0,0-1 0,1 0 0,-1 1 0,0 0 0,0-1 0,0 1 0,1 0 0,-1 0 0,0 0 0,0 0 0,0 0 0,0 0 0,1 1 0,-1-1 0,0 1 0,0-1 0,1 1 0,-4 1 0,-4 2 234,0 0 1,0 0 0,1 1-1,-1 0 1,-8 7 0,9-5-152,0 1 1,0 0 0,1 0-1,0 0 1,1 1 0,-1 0-1,2 0 1,-1 1 0,2 0-1,-1 0 1,1 0 0,1 0-1,0 1 1,0-1 0,1 1-1,0 0 1,1-1 0,0 1-1,1 0 1,1 20 0,0-19-115,1 1 1,0-1 0,0 0 0,1 0-1,1 0 1,0 0 0,0-1 0,2 0-1,-1 1 1,1-2 0,1 1 0,0-1-1,0 0 1,1 0 0,0-1 0,1 0 0,0 0-1,10 6 1,-4-5-30,-1-2 0,2 0-1,-1-1 1,1-1 0,0 0 0,1-1-1,-1-1 1,1-1 0,0 0-1,0-1 1,0 0 0,0-2 0,0 0-1,0-1 1,18-3 0,-23 1-15,1 1 0,-1-2 0,0 0 0,0 0-1,0-1 1,-1 0 0,1-1 0,-1-1 0,12-8 0,-15 8-6,-1 1-1,1-1 1,-1-1 0,0 0-1,-1 0 1,0 0 0,0-1-1,-1 0 1,0 0 0,0 0 0,-1 0-1,4-13 1,-4 6 9,-1 0 1,0 0 0,-1 0-1,-1 0 1,0-1-1,-1 1 1,-1 0-1,-1 0 1,0 0-1,-1-1 1,0 2 0,-2-1-1,0 0 1,-13-28-1,13 34-88,0 0-1,0 1 1,-1 0-1,-1 0 1,1 0 0,-1 1-1,0 0 1,-1 0-1,0 1 1,0 0-1,-1 0 1,0 1 0,0 0-1,0 1 1,-1 0-1,0 0 1,0 1-1,0 1 1,0-1 0,-1 2-1,1-1 1,-1 1-1,-14 0 1,14 2-5,-1 1 1,1 0-1,-1 1 1,1 0-1,-1 1 0,1 0 1,0 0-1,-20 11 1,-15 16-385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7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16323,'4'5'1617,"2"5"-1105,-3-6-232,-2 2 832,-2 0-624,-2 2-776,-1 2-248,-2 5 472,1 4-240,2 6-112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7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 17324,'0'-4'1296,"0"11"-1040,6-1-216,-9 5 136,-4 5-912,4 6 608,2 9-144,1 4-128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8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69 11514,'-2'0'229,"0"0"0,1-1-1,-1 1 1,0 0-1,0 0 1,1 0-1,-1 0 1,0 0 0,1 0-1,-1 1 1,0-1-1,1 0 1,-1 1-1,0 0 1,1-1 0,-3 2-1,-25 17 1366,9-5-907,1-2-216,-91 49 1152,98-56-1513,-1 0 1,1 0-1,-1-1 0,0 0 0,0-2 0,0 1 0,-17 0 0,26-3-89,0 0 0,0-1-1,1 1 1,-1-1 0,0 1-1,0-1 1,1 0 0,-1-1-1,1 1 1,-1-1 0,1 0-1,-1 1 1,1-1 0,-5-4-1,4 2 46,-1-1-1,1 1 1,0-1-1,0 0 1,0 0-1,1 0 1,-1-1-1,-2-6 1,1-1-349,0 0 0,1 0 0,0 0-1,1-1 1,1 1 0,0-1 0,0-20 0,2 23-288,5 19 90,1 13-162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8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13043,'18'2'1120,"1"8"-1120,-1 9-184,-11 4 1360,-7 1-992,-1 2-360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9.2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13387,'10'9'856,"-7"-9"-2416,-3-9 1664,-3-1-88,-1-1-256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38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47 9938,'9'-17'2171,"-5"14"-902,-3 12 504,-5 80 851,8 98 0,21 89-1600,-8-104-446,12 120 302,-57-428-321,6 41-537,-3-28 6,3 25 0,5-1-1,-5-110 0,21 197-19,2 0-1,-1-1 1,1 1 0,1 1 0,0-1 0,1 0 0,0 0 0,1 1-1,0-1 1,1 1 0,0 1 0,1-1 0,0 0 0,1 1 0,0 1 0,0-1-1,1 1 1,1 0 0,-1 1 0,1 0 0,1 0 0,-1 1 0,1 0-1,0 1 1,1 0 0,0 0 0,0 1 0,12-3 0,-15 5 3,0 0 1,0 1 0,0 0-1,0 1 1,1 0-1,-1 0 1,0 1 0,1 0-1,-1 0 1,13 3-1,-18-3-6,0 1-1,0 0 1,0 0-1,1 1 1,-2-1-1,1 0 1,0 1-1,0 0 1,0 0-1,-1 0 0,1 0 1,-1 0-1,1 0 1,-1 1-1,0-1 1,0 1-1,0-1 1,-1 1-1,1 0 1,0 0-1,-1 0 1,0 0-1,0 0 0,0 0 1,0 0-1,0 0 1,0 1-1,-1-1 1,1 4-1,-1 3 5,-1 0-1,1 0 1,-1-1-1,-1 1 1,0-1-1,0 1 1,-1-1-1,0 0 1,-1 0-1,1 0 1,-2 0 0,1 0-1,-2-1 1,-8 12-1,2-5 13,0-1-1,-1 0 0,0-1 1,-1-1-1,-1 0 0,-27 17 1,33-25-375,1 0 1,-1 0-1,-17 4 1,18-6-360,0 1 1,1-1 0,0 1 0,-1 1-1,1-1 1,-11 8 0,2 2-440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3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58 11530,'1'-2'249,"0"0"-1,-1 0 1,1 0-1,-1 0 0,0 0 1,0-1-1,1 1 0,-1 0 1,-1 0-1,1 0 0,0 0 1,0 0-1,-1 0 0,1-1 1,-2-1-1,1 3-51,-1-1 1,1 1-1,0-1 0,-1 1 0,1 0 0,-1 0 0,0 0 1,1 0-1,-1 0 0,0 0 0,0 0 0,1 0 1,-1 1-1,0-1 0,0 1 0,0-1 0,-2 1 0,-2-2-63,0 1 0,-1 0 0,1 0 0,0 1 0,0 0 0,0 0 0,-1 1 0,1-1 0,0 1 0,0 1 0,0-1 0,0 1 0,0 0 0,1 0 0,-1 1 0,0-1-1,1 1 1,0 1 0,0-1 0,0 1 0,0 0 0,0 0 0,1 0 0,-1 1 0,1-1 0,0 1 0,1 0 0,-1 0 0,1 1 0,0-1 0,-3 9 0,0 1-33,0 0 0,1 1-1,1 0 1,0 1 0,1-1 0,1 0 0,0 1 0,2-1 0,-1 1 0,2 0 0,1-1 0,0 1 0,0-1 0,2 0-1,9 26 1,-9-31-85,0 0 0,1 0-1,0-1 1,1 1 0,0-1-1,1-1 1,0 1 0,0-1-1,1-1 1,0 1 0,1-1-1,0-1 1,0 1 0,1-1-1,-1-1 1,2 0 0,-1 0-1,1-1 1,-1-1 0,1 0-1,1 0 1,19 3 0,-17-4-34,19 3-2899,-32-6 2770,-1 0 0,1 0 0,0-1 0,0 1 0,0 0 0,0 0 0,0 0 1,-1 0-1,1-1 0,0 1 0,0 0 0,-1-1 0,1 1 0,0-1 0,0 1 0,-1-1 0,1 1 0,0-1 0,-1 0 0,1 1 0,-1-1 0,1 0 0,-1 1 0,1-1 0,-1 0 0,1 1 0,-1-1 0,0 0 0,1 0 0,-1 0 0,0-1 0,3-14-1074,-3-3-256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40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22 8170,'0'-1'65,"0"1"1,0 0 0,0 0 0,0 0-1,0 0 1,0 0 0,0 0 0,0 0 0,-1 0-1,1 0 1,0 0 0,0 0 0,0 0-1,0 0 1,0 0 0,0 0 0,0 0-1,-1 0 1,1 0 0,0 0 0,0 0-1,0 0 1,0 0 0,0 0 0,0 0-1,0 0 1,0 0 0,-1 1 0,1-1-1,0 0 1,0 0 0,0 0 0,0 0-1,0 0 1,0 0 0,0 0 0,0 0-1,0 0 1,0 0 0,0 1 0,0-1-1,0 0 1,0 0 0,-1 0 0,1 0-1,0 0 1,0 0 0,0 0 0,0 0-1,0 1 1,0-1 0,0 0 0,0 0-1,0 0 1,0 0 0,0 0 0,1 0-1,-1 0 1,0 1 0,0-1 0,0 0-1,0 0 1,0 0 0,0 0 0,0 0-1,0 0 1,-1 18 1640,2 21-548,2-20-790,2 0-1,0 1 1,1-2-1,1 1 0,1-1 1,12 21-1,-13-27-195,1 0-1,0 0 0,0 0 0,1-1 1,0-1-1,1 0 0,1 0 1,0-1-1,16 12 0,-24-19-117,0-1 0,0 1 0,0 0 1,1-1-1,-1 0 0,0 0 0,1 0 0,-1 0 0,0 0 0,1-1 0,-1 1 0,1-1 0,-1 0 0,1 0 1,-1 0-1,6-2 0,-7 1-21,1 0 1,-1 0-1,1 0 1,-1-1 0,1 1-1,-1-1 1,0 1-1,1-1 1,-1 0-1,0 0 1,0 0 0,-1 0-1,1-1 1,0 1-1,-1 0 1,1-1-1,-1 1 1,0-1-1,0 0 1,2-4 0,1-6 1,-1 1 0,-1-1 1,0 0-1,0 0 1,-2 0-1,1 0 1,-2 0-1,1 0 0,-5-19 1,3 20-23,-1 1 0,0 0 0,0 0 0,-1 0 0,-1 0 0,0 1 0,0 0 0,-1-1 0,0 2 0,-15-18 0,18 23-6,-1 1 0,0-1 1,0 1-1,0 0 0,0 0 0,0 1 0,0-1 0,-1 1 1,1 0-1,-1 0 0,0 1 0,1-1 0,-1 1 1,0 0-1,0 0 0,0 1 0,0-1 0,0 1 0,0 0 1,0 1-1,-6 0 0,5 0-50,0 1 0,1 0 0,-1 0 0,1 0 0,-1 1 0,1 0 0,0 0 0,0 0 1,0 0-1,0 1 0,0 0 0,1 0 0,0 0 0,0 1 0,0-1 0,0 1 0,-4 7 0,7-9-81,-1-1 1,1 0-1,0 1 0,0-1 0,0 1 0,0 0 0,0-1 1,1 1-1,-1 0 0,1-1 0,0 1 0,0 0 0,0-1 1,0 1-1,0 0 0,0 0 0,1-1 0,0 1 0,-1 0 1,1-1-1,0 1 0,2 2 0,-1 0-98,1-1-1,0 1 1,1-1 0,-1 0-1,1 0 1,0 0-1,0 0 1,0-1 0,0 0-1,5 4 1,17 8-832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40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10722,'3'-4'464,"0"1"1,0 0-1,1-1 0,-1 1 0,1 0 0,7-4 0,-8 6-293,-1 0 0,1 0 0,-1 0 0,1 0 0,-1 1-1,1-1 1,0 1 0,-1 0 0,1 0 0,0 0 0,-1 0 0,1 0-1,0 1 1,2 0 0,1 1 10,0 0 0,0 0 0,-1 1 0,1-1 0,-1 1 0,1 1 0,-1-1 0,0 1 0,0 0 0,-1 0 0,1 0 0,-1 1 0,0-1-1,0 1 1,-1 0 0,1 1 0,-1-1 0,4 8 0,0 3 50,0 0 0,-2-1 0,0 2 0,0-1 0,3 27 0,-6-18-1,0 1 0,-2-1 0,-1 1-1,-1-1 1,-1 0 0,-2 1 0,-11 38 0,13-54-119,1-5-13,1 0 0,0 0 0,0 0 0,0 1 0,0 4 0,1-8-64,0-1-1,0 1 0,0-1 1,1 1-1,-1-1 0,0 0 1,1 1-1,-1-1 0,1 0 0,0 1 1,-1-1-1,1 0 0,0 1 1,0-1-1,0 0 0,0 0 1,0 0-1,0 0 0,0 0 1,0 0-1,0 0 0,2 1 1,14 6 117,0 0 0,1-1 0,0-1 0,0 0 0,30 4-1,12 4-793,-51-11 337,33 10-881,-40-11 1095,1-1 0,0 0-1,-1 0 1,1 1 0,-1-1-1,0 1 1,1 0-1,-1 0 1,0 0 0,0 0-1,0 0 1,1 3-1,-1 2-589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41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572 19 15187,'0'0'120,"1"0"0,-1 0 0,1-1 0,0 1 1,-1 0-1,1 0 0,-1 0 0,1-1 0,-1 1 0,1 0 0,-1 0 0,1-1 0,-1 1 0,1 0 0,-1-1 0,0 1 0,1-1 0,-1 1 0,0-1 0,1 1 0,-1-1 0,0 1 0,1-1 1,-1 1-1,0-2 0,-12-3 1744,-36 2-311,39 2-1308,-494 8 1494,493-5-3493,9 1 416,17 5-355,28 5 361,-4-3 215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22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52 11386,'7'-5'218,"-1"0"-1,1 0 0,0 0 0,0 1 0,0 0 0,0 0 0,1 0 1,0 1-1,0 0 0,0 1 0,0 0 0,0 0 0,0 1 0,14-1 1,-18 2-130,0 0 0,0 0 1,0 0-1,0 0 1,0 1-1,0 0 1,0 0-1,0 0 0,0 0 1,0 0-1,0 1 1,-1 0-1,1 0 1,0 0-1,-1 0 0,0 0 1,1 1-1,-1 0 1,0-1-1,0 1 1,-1 0-1,1 1 1,-1-1-1,1 0 0,-1 1 1,0-1-1,0 1 1,-1 0-1,1-1 1,1 9-1,-1-3-9,-1 1-1,0 0 1,-1-1-1,0 1 1,0-1-1,-1 1 1,-1 0 0,0-1-1,0 0 1,0 1-1,-1-1 1,-1 0-1,0 0 1,-9 15-1,-4 6 71,-2-2-1,-40 48 0,9-23 72,29-31 196,-30 38-1,50-58-371,-1 0 1,1 0-1,-1-1 0,1 1 1,0 0-1,0 1 0,0-1 1,0 0-1,0 0 1,0 0-1,1 0 0,-1 1 1,1-1-1,-1 0 0,1 1 1,0-1-1,0 0 0,0 1 1,0-1-1,1 0 1,-1 1-1,1-1 0,-1 0 1,1 0-1,0 1 0,-1-1 1,1 0-1,1 0 0,-1 0 1,0 0-1,0 0 0,1 0 1,-1 0-1,1-1 1,-1 1-1,1 0 0,3 1 1,8 7 73,1-1 1,1 0-1,-1-1 1,24 9-1,68 19-441,-82-28 115,-7-3-44,1 2-415,0-2 1,1 0-1,-1-1 0,23 1 0,-39-4 535,0-1 0,0 0 0,0 0 0,0 0 0,0-1 0,0 1 0,0 0 0,0-1 0,0 1 0,0-1 0,0 0 0,0 0 0,0 0-1,-1 0 1,1 0 0,0 0 0,-1 0 0,1 0 0,-1-1 0,1 1 0,-1-1 0,1 1 0,-1-1 0,0 1 0,0-1 0,0 0 0,0 1 0,0-1 0,0 0 0,-1 0 0,1 0 0,0 0 0,0-4 0,4-24-1196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42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15235,'5'9'1713,"-5"-1"-1089,-7-2-136,-9-2 984,-8-1-584,-7 0-39,-11-2-65,-3-1-104,-7 0-192,1 0-80,-1-1-128,4 1-120,6 1-288,8 3-288,16 5-112,2-5 416,26-1-104,17-3-88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44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1560 10682,'-18'-25'3412,"-21"-41"-1,-31-84-323,48 97-2332,3 11-389,3-1 1,2 0-1,-16-81 1,25 92-230,2 0 1,1 0-1,2 0 1,0 0-1,3 0 0,7-40 1,8-12 137,37-106 0,-35 136-121,3 0-1,54-94 1,-47 101 17,3 1-1,40-44 1,-66 82-144,-4 4 0,0 1 1,-1-1-1,2 1 0,-1 0 1,0 0-1,7-5 0,-10 9-86,1 0-1,-1 1 0,0-1 0,0 0 0,0 0 0,0 0 0,0 1 0,0-1 0,-1 0 0,1 0 0,0 0 0,-1 1 0,1-1 0,0 0 0,-1 0 0,-1 2 0,1 0-419,1 1 328,-1 0 0,1-1-1,0 1 1,0 0 0,0 0-1,1-1 1,-1 1 0,1 0-1,0-1 1,0 1 0,0-1-1,0 1 1,4 5 0,9 14-502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0 423 13539,'24'-26'1907,"-1"0"0,-1-2 0,31-52 0,41-99-440,-64 117-619,-29 60-806,-1 1 0,1-1 0,0 1 0,0-1 0,0 1 0,0-1 0,0 1 0,0 0 0,0 0 0,0-1 0,0 1 0,0 0 0,1 0 0,-1 0 0,3-1 0,-4 2-28,0 0 0,0 0-1,1 0 1,-1 0-1,0 0 1,1 0 0,-1 0-1,0 0 1,0 0-1,1 0 1,-1 1 0,0-1-1,0 0 1,1 0 0,-1 0-1,0 0 1,0 0-1,1 1 1,-1-1 0,0 0-1,0 0 1,0 0 0,1 1-1,-1-1 1,0 0-1,0 0 1,0 1 0,1-1-1,3 17 89,-3 54 13,-2 0 0,-15 96 0,7-84-36,-11 323 195,20-406-274,0 0-1,0 0 0,0 0 0,0 0 0,0 0 0,1 0 0,-1 0 0,0 0 0,0 0 1,0 0-1,0 0 0,0 0 0,0 0 0,0 0 0,0 0 0,0 0 0,0 0 0,1 0 1,-1 0-1,0 0 0,0 0 0,0 0 0,0 0 0,0 0 0,0 0 0,0 0 0,0 0 1,0 0-1,0 0 0,0 0 0,0 0 0,0 0 0,0 0 0,1 1 0,-1-1 0,0 0 1,0 0-1,0 0 0,0 0 0,0 0 0,0 0 0,0 0 0,0 0 0,0 0 1,0 0-1,0 0 0,0 1 0,0-1 0,0 0 0,0 0 0,0 0 0,0 0 0,0 0 1,0 0-1,0 0 0,0 0 0,0 0 0,0 0 0,-1 1 0,1-1 0,0 0 0,0 0 1,5-10-370,5-15-933,13-57-1061,-15 48 1567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1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16940,'8'1'1960,"2"2"-1280,-4 0-264,-2-2 1041,-1 1-185,-1 2-752,1 0-320,-3 0-680,0 0-456,0 2 784,-1-6-152,8 0-104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3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77 7586,'-2'-7'470,"1"1"0,-1-1 0,0 1 1,-1 0-1,1 0 0,-1 0 0,-6-8 1,8 13-340,0-1 0,0 1 1,-1-1-1,1 1 1,0 0-1,-1 0 1,1 0-1,-1 0 1,0 0-1,1 0 1,-1 0-1,0 0 0,0 0 1,1 1-1,-1-1 1,0 1-1,0-1 1,0 1-1,0 0 1,1 0-1,-1 0 0,0 0 1,0 0-1,0 0 1,0 1-1,0-1 1,0 0-1,1 1 1,-1 0-1,0-1 1,-1 2-1,-3 1 67,1 0-1,0 0 1,0 0-1,0 1 1,1 0-1,-1 0 1,1 0-1,0 1 1,0-1-1,0 1 1,-5 9-1,1-1 152,1 0 0,1 0 0,-8 26 0,7-17-71,2 1 0,0 0 0,1 0 0,2 0 0,0 0 0,3 35 0,-1-45-216,2 1 1,0-1 0,1 0 0,0 1 0,1-1 0,0-1 0,1 1 0,1 0 0,0-1 0,0 0 0,1-1-1,13 16 1,-17-23-52,0 0-1,1 0 1,0 0-1,0 0 1,0-1-1,0 0 0,1 0 1,-1 0-1,1 0 1,0-1-1,-1 0 1,1 0-1,0 0 0,1-1 1,-1 1-1,0-1 1,0 0-1,0-1 1,1 1-1,-1-1 0,0 0 1,1 0-1,-1-1 1,0 0-1,1 0 1,-1 0-1,0 0 0,0-1 1,0 0-1,0 0 1,0 0-1,-1-1 1,1 1-1,-1-1 0,1 0 1,-1-1-1,0 1 1,0-1-1,0 0 1,-1 0-1,1 0 1,-1 0-1,0 0 0,4-8 1,0-3 2,-1 1-1,0-1 1,-1 0 0,0 0 0,-2 0-1,1-1 1,-2 0 0,0 1 0,-1-1-1,-1 0 1,-1-16 0,0 11-8,-2-1 1,0 1-1,-2-1 0,0 1 1,-1 0-1,-1 1 0,-14-30 1,18 45-24,-1-1 1,1 1-1,-1 0 0,0 0 0,0 1 1,-1-1-1,1 1 0,-1 0 1,0 0-1,-11-6 0,15 9-78,-1 0 0,0 0 0,0 0 0,0 0 0,1 1 0,-1-1 0,0 0 0,0 1 0,0 0 0,0 0 0,0-1 0,0 1 0,0 0 0,0 0-1,0 1 1,0-1 0,0 0 0,0 1 0,0-1 0,0 1 0,0 0 0,0-1 0,1 1 0,-1 0 0,0 0 0,0 0 0,1 1 0,-1-1 0,1 0 0,-1 0-1,1 1 1,0-1 0,-1 1 0,1 0 0,0-1 0,0 1 0,-2 3 0,2-3-114,0 0 0,0 0 0,0 1 0,0-1 0,1 0 0,-1 1 0,1-1 0,-1 1 0,1-1 0,0 0 0,0 1 0,0-1-1,0 1 1,0-1 0,1 1 0,-1-1 0,1 3 0,7 7-918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4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92 12331,'-5'1'304,"0"1"1,0 0-1,0 0 1,1 1-1,-1-1 1,1 1 0,-1 0-1,1 0 1,0 1-1,0-1 1,0 1-1,0 0 1,1 0-1,0 0 1,0 1-1,0-1 1,0 1 0,1-1-1,-1 1 1,-1 5-1,-1 4-14,0-1-1,1 1 1,1 0-1,0 0 1,0 0-1,0 19 0,3-27-225,1 0 0,-1 0 0,1 0 0,0 0-1,0 0 1,1 0 0,-1 0 0,1 0 0,1 0-1,-1 0 1,1-1 0,0 0 0,0 1 0,1-1-1,0 0 1,-1 0 0,2-1 0,-1 1 0,0-1-1,1 0 1,0 0 0,8 4 0,-8-5-34,-1-1 0,1 1 1,0-1-1,0 0 0,1-1 0,-1 1 1,0-1-1,0 0 0,1 0 1,-1-1-1,1 1 0,-1-1 0,0-1 1,1 1-1,-1-1 0,1 0 0,-1 0 1,0 0-1,0-1 0,0 1 0,0-2 1,0 1-1,0 0 0,0-1 0,-1 0 1,5-3-1,-3 1-18,-1 0 0,0 0 0,-1-1 0,1 0 0,-1 1 0,0-1 0,-1-1 1,1 1-1,-1 0 0,0-1 0,-1 0 0,0 0 0,0 1 0,0-1 0,-1 0 0,0-1 0,0 1 0,-1-8 0,0-2-8,0 1 0,-1 0 0,-1 0 0,-1 0 0,-1 0 0,-10-31 0,10 38-15,0-1 1,-1 1-1,0 0 0,0 0 0,-1 0 0,-1 1 0,1 0 0,-1 0 1,-1 0-1,0 1 0,-9-7 0,13 11-58,0 0 0,0 1 0,0 0 0,0 0 0,0 0 0,-1 0 0,1 0 0,0 1 0,-1 0 0,1 0 0,-1 0 0,0 1 0,1-1 0,-1 1 0,0 0-1,1 0 1,-1 1 0,0-1 0,1 1 0,-1 0 0,1 1 0,-1-1 0,1 1 0,0 0 0,-1 0 0,1 0 0,-4 3 0,5-3-95,0 0-1,-1 0 1,2 1-1,-1-1 1,0 1-1,1 0 0,-1 0 1,1 0-1,0 0 1,0 0-1,0 0 1,0 0-1,0 1 1,1-1-1,-1 1 1,1 0-1,0-1 1,0 1-1,1 0 1,-1-1-1,1 1 0,0 0 1,0 0-1,0-1 1,0 1-1,1 0 1,-1 0-1,1-1 1,0 1-1,0-1 1,0 1-1,1 0 1,-1-1-1,1 0 0,0 1 1,0-1-1,0 0 1,0 0-1,5 5 1,22 19-987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4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1 107 9402,'1'-2'28,"7"-16"2869,-6 17-876,-2 11-612,-2 15-500,1 1 0,0-1-1,3 0 1,7 50 0,-6-60-782,1 0-1,0 0 1,1-1-1,1 0 1,0 0-1,1 0 1,0-1-1,1 0 0,15 18 1,-18-26-71,0 1 1,0-1-1,1-1 0,0 1 1,0-1-1,0 0 0,0 0 1,1-1-1,-1 0 0,1 0 1,0 0-1,0-1 0,0 0 1,0 0-1,8 0 0,-10-1-15,1-1-1,0 0 1,0 0-1,-1-1 0,1 1 1,0-1-1,-1 0 1,1-1-1,-1 1 1,1-1-1,-1 0 0,0-1 1,0 1-1,0-1 1,0 0-1,0 0 0,0 0 1,-1-1-1,7-6 1,-4 1-21,-1 1 0,0-1 0,0 0 0,-1 0 0,0-1 0,-1 0 0,0 1 0,0-1 0,-1-1 0,-1 1-1,0 0 1,0-1 0,-1 0 0,0 1 0,0-1 0,-2 0 0,-1-13 0,1 7-11,-2 0-1,-1 0 1,0 1-1,0-1 1,-2 1-1,0 0 1,-1 0 0,-1 1-1,0 0 1,-11-15-1,15 25-16,0-1 0,-1 1 1,0 0-1,0 0 0,0 0 0,0 1 0,-1 0 0,0 0 1,0 0-1,0 1 0,-9-4 0,12 6-47,-1 0 0,0 0 0,0 0 1,1 0-1,-1 1 0,0-1 0,0 1 0,0 0 0,0 0 0,0 1 0,0-1 0,0 1 0,1 0 1,-1 0-1,0 0 0,0 0 0,1 1 0,-1 0 0,1-1 0,-1 1 0,-4 4 0,-3 4-103,0 1 0,1 0 0,1 0 0,-1 1 0,2 0-1,0 1 1,0-1 0,1 2 0,-10 26 0,-5 20-372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6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13 140 9850,'0'2'357,"1"1"0,-1 0 0,0-1-1,0 1 1,0 0 0,-1 0 0,1-1 0,-1 1 0,0 0 0,1-1-1,-1 1 1,-2 3 0,-3 16 775,5-6-737,1-1-1,1 1 1,0 0 0,1-1 0,1 1 0,0-1 0,7 19 0,-3-14-173,0-1 0,2-1-1,0 1 1,1-1 0,14 18 0,-19-29-133,0 0 0,1-1 0,0 0 1,0-1-1,0 1 0,1-1 0,0 0 0,0-1 0,0 1 0,0-1 0,11 3 1,-15-5-58,0-1 1,0-1-1,0 1 1,1 0 0,-1-1-1,0 1 1,0-1-1,1 0 1,-1 0-1,0 0 1,1-1 0,-1 1-1,0-1 1,0 0-1,0 1 1,0-2 0,0 1-1,0 0 1,0-1-1,0 1 1,0-1 0,0 0-1,0 0 1,-1 0-1,1 0 1,-1 0-1,0 0 1,0-1 0,0 0-1,0 1 1,2-4-1,0-1 0,0-1 0,-1 0 0,1 0 0,-2 0 0,1-1 0,-1 1 0,0-1 0,-1 1 0,0-1 0,0-13 0,-2-6-2,-1 1 0,-5-28 0,3 29-21,-1-1 1,-1 1-1,-1 1 1,-2-1-1,0 1 1,-2 1-1,-1 0 1,-16-25-1,26 45-8,-1 0 0,0 0-1,0 1 1,0-1-1,-1 1 1,1 0 0,-1 0-1,0 0 1,-7-4 0,9 7-18,0-1 1,0 0-1,1 1 1,-1 0-1,0-1 1,0 1 0,0 0-1,0 0 1,1 0-1,-1 0 1,0 0-1,0 0 1,0 0-1,0 1 1,1-1-1,-1 1 1,0 0-1,0-1 1,1 1 0,-1 0-1,0 0 1,1 0-1,-1 0 1,1 0-1,-1 0 1,1 0-1,0 1 1,-2 1-1,-6 9-121,1 0-1,1 0 0,0 1 0,1 0 0,0 0 0,-4 18 0,9-28 137,-24 73-233,2 5-79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8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276 473 13915,'-9'-11'379,"1"1"1,-2 0-1,1 0 1,-1 1-1,-1 1 1,1-1-1,-1 2 1,-18-10-1,25 15-285,0 0 0,0 0 0,0 1 0,0-1-1,0 1 1,0 0 0,-1 0 0,1 0 0,0 1-1,-1 0 1,1 0 0,-1 0 0,1 0 0,0 1-1,-1-1 1,1 1 0,0 0 0,0 0 0,-1 1-1,1-1 1,0 1 0,0 0 0,1 0 0,-1 1-1,0-1 1,1 1 0,-1-1 0,1 1 0,-4 5-1,2-2 44,0 1-1,0 0 1,1 0-1,0 0 1,1 0-1,-1 1 1,1-1-1,1 1 0,0 0 1,0 0-1,0 0 1,1 0-1,0 0 1,1 0-1,0 0 1,1 11-1,-1-14-102,0 0-1,1 0 1,0 0-1,0 0 0,0 0 1,0 0-1,1-1 1,0 1-1,0-1 1,0 1-1,1-1 1,-1 1-1,1-1 1,0 0-1,0 0 1,1-1-1,-1 1 0,1-1 1,0 1-1,0-1 1,0 0-1,0-1 1,0 1-1,1-1 1,-1 0-1,1 0 1,6 2-1,-7-3-32,0 0 0,-1-1 0,1 0 0,-1 0 0,1 0 0,0 0 0,-1 0 0,1-1 0,-1 0 0,1 1 0,-1-1 0,1-1 0,-1 1 0,0 0 0,0-1 0,1 0 0,-1 1 0,0-1 0,0-1 0,-1 1 0,1 0 1,0-1-1,2-2 0,4-6 19,0 0 0,-1 0 1,0-1-1,9-18 1,-17 29-12,1 0 1,-1 1 0,0-1 0,1 0 0,-1 1-1,1-1 1,-1 1 0,1-1 0,-1 1-1,1-1 1,0 1 0,-1-1 0,1 1 0,0 0-1,-1-1 1,1 1 0,0 0 0,-1 0-1,1-1 1,0 1 0,0 0 0,-1 0 0,1 0-1,0 0 1,0 0 0,-1 0 0,1 0-1,0 0 1,0 0 0,-1 0 0,1 0 0,0 1-1,-1-1 1,2 1 0,27 15 163,-16-7-84,-6-6-71,0 1 0,-1-2 1,1 1-1,0-1 0,0 0 0,0 0 1,1 0-1,8-1 0,-13 0-17,0-1 1,0 0-1,0-1 0,1 1 1,-1-1-1,0 1 0,0-1 1,0 0-1,0 0 0,0 0 1,0-1-1,0 1 0,0-1 1,-1 0-1,1 1 0,0-1 1,-1 0-1,0-1 0,1 1 1,-1 0-1,3-5 0,1-3 0,0 0 0,-1-1 0,0 1 0,0-1 0,-1 0 0,-1-1 0,4-17 0,7-87-1,-12 97-1,5-98-7,7-61 36,-7 159 26,-7 18-52,0 1 0,0 0 0,0 0 1,1 0-1,-1 0 0,0-1 1,0 1-1,0 0 0,1 0 0,-1 0 1,0 0-1,0 0 0,1 0 0,-1 0 1,0 0-1,0 0 0,1 0 1,-1 0-1,0 0 0,0 0 0,1 0 1,-1 0-1,0 0 0,0 0 1,1 0-1,-1 0 0,0 0 0,0 0 1,1 0-1,-1 0 0,0 0 0,0 0 1,0 1-1,1-1 0,-1 0 1,0 0-1,1 1 0,1 1 9,0 1 0,1 1 0,-1-1 0,0 0 0,-1 0 0,1 1 0,-1-1 0,2 6 0,20 65 22,-3 2 0,-3 0 0,9 120 0,-24-184-38,-1-4-12,-1 0 1,1 0-1,-2 16 0,1-23 15,0 0 0,0 0 1,0 0-1,-1 0 0,1 0 0,0 1 0,-1-1 0,1 0 0,-1 0 0,1 0 1,-1 0-1,1 0 0,-1-1 0,1 1 0,-1 0 0,0 0 0,0 0 0,0 0 0,1-1 1,-1 1-1,0 0 0,0-1 0,0 1 0,0-1 0,0 1 0,0-1 0,0 1 0,0-1 1,0 0-1,0 1 0,0-1 0,-1 0 0,1 0 0,-1 0 0,-3 0-14,-1 0 0,1 0 0,0 0-1,0 1 1,0 0 0,0 0 0,0 0-1,-6 2 1,10-2 15,-1 0 1,1 0-1,-1 1 0,1-1 1,0 0-1,-1 0 0,1 1 1,0-1-1,0 1 0,0-1 1,0 1-1,0 0 0,0-1 1,0 1-1,0 0 1,1-1-1,-1 1 0,1 0 1,-1 0-1,1 0 0,0-1 1,0 1-1,0 0 0,0 0 1,0 0-1,1 3 0,-2-3 3,1-1-1,0 1 0,0 0 1,0 0-1,1-1 1,-1 1-1,0 0 0,1 0 1,-1-1-1,1 1 1,-1 0-1,1-1 0,0 1 1,0-1-1,0 1 1,0-1-1,0 1 0,0-1 1,0 0-1,0 1 1,1-1-1,-1 0 0,0 0 1,1 0-1,-1 0 1,1 0-1,-1 0 0,1 0 1,-1-1-1,1 1 1,0 0-1,-1-1 0,1 0 1,0 1-1,0-1 1,-1 0-1,4 0 0,0 0 1,0-1-1,0 1 1,0-2 0,0 1-1,0 0 1,0-1-1,-1 0 1,1 0-1,0 0 1,-1-1-1,0 1 1,5-5 0,11-10-4,-1-1 0,32-40 0,9-9 100,-57 64-86,-1 1 1,1-1 0,-1 1-1,1 0 1,0 0-1,0 0 1,0 1 0,0-1-1,0 1 1,0-1 0,1 1-1,-1 0 1,0 0 0,1 1-1,5-1 1,-6 1-2,0 0-1,-1 1 1,1-1 0,0 1 0,0 0-1,-1 0 1,1 0 0,0 0 0,-1 0-1,1 1 1,-1-1 0,0 1 0,1 0-1,-1-1 1,0 1 0,0 0 0,0 0 0,0 1-1,2 2 1,7 12 8,-1 0-1,-1 1 1,0 0 0,-1 0-1,-1 1 1,-1 0 0,0 0-1,4 29 1,-10-63-55,2 0-1,0 0 1,0 1-1,2-1 1,8-23-1,-11 32 40,2 1 0,-1 0 0,0-1 1,1 1-1,0 0 0,5-6 0,-7 10 0,-1 0-1,1 0 1,-1 1 0,1-1 0,0 0 0,-1 0 0,1 1 0,0-1 0,0 1-1,0-1 1,0 1 0,-1-1 0,1 1 0,0-1 0,0 1 0,0 0 0,0-1 0,0 1-1,0 0 1,0 0 0,0 0 0,0 0 0,0 0 0,0 0 0,0 0 0,0 0-1,0 0 1,0 0 0,0 0 0,0 1 0,0-1 0,0 0 0,0 1 0,0-1-1,0 1 1,0-1 0,-1 1 0,1-1 0,0 1 0,0 0 0,0-1 0,-1 1-1,2 1 1,2 3 13,0 0-1,-1 0 1,0 0-1,1 0 0,-2 1 1,1-1-1,-1 1 1,3 7-1,9 49 94,-10-42-94,-4-19-15,0-1 0,0 0-1,0 0 1,0 0 0,0 0 0,0 0 0,0 0-1,0 0 1,0 0 0,0 0 0,0 0 0,0 1-1,0-1 1,0 0 0,0 0 0,0 0 0,0 0-1,0 0 1,0 0 0,0 0 0,0 0 0,0 0-1,0 0 1,0 0 0,0 0 0,0 1 0,1-1-1,-1 0 1,0 0 0,0 0 0,0 0 0,0 0-1,0 0 1,0 0 0,0 0 0,0 0 0,0 0-1,0 0 1,0 0 0,1 0 0,-1 0-1,0 0 1,0 0 0,0 0 0,0 0 0,0 0-1,0 0 1,0 0 0,0 0 0,0 0 0,0 0-1,1 0 1,-1 0 0,0 0 0,0 0 0,0 0-1,0-1 1,5-5-4,4-10-1,-9 15 3,2-4 1,1 1 0,0-1 0,-1 1-1,2-1 1,-1 1 0,0 0 0,1 0-1,0 1 1,0-1 0,0 1-1,0-1 1,0 1 0,1 1 0,-1-1-1,1 1 1,0-1 0,0 1 0,0 1-1,9-3 1,-3 3-1,-1 0 1,1 0-1,0 1 1,-1 1-1,1 0 0,-1 0 1,1 1-1,-1 0 1,11 4-1,1 1-129,-11-3-180,1 0 0,0-1 0,0 0 0,0-1 1,0 0-1,17-1 0,-27-1 117,-1 0-1,1-1 1,-1 1-1,1-1 1,-1 1 0,1-1-1,-1 0 1,0 0-1,1 0 1,-1 0 0,0 0-1,0 0 1,3-2 0,2-2-210,8-8-628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0:58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274 62 14283,'1'3'1680,"-1"-2"-1063,-8-5-153,-6-4 1536,-9-2-1208,-4-2-112,-2 1-152,-1 1-55,-2 3-121,2 3-144,3 8-648,5 8-417,6 0 713,4 5-160,8 0-120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22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98 949 10954,'-8'-10'416,"1"1"0,0-2 0,1 1-1,0-1 1,0 0 0,1 0-1,-5-20 1,1-1 430,-7-51-1,8 29-348,2 0 0,3-1-1,2 0 1,3 0 0,9-60-1,-7 90-451,1 1 0,1 0 0,1 1 0,1 0 0,1 0 0,1 0 0,1 1 0,1 1 0,0 0 0,2 0 0,1 2 0,0-1 0,32-28 1,-41 43-2609,-5 9 613,-8 14-397,4-8 1697,0 9-676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1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33 12011,'0'-1'117,"0"0"0,0-1 0,1 1 0,-1 0 0,0 0 0,0 0 0,-1-1 0,1 1 0,0 0 0,0 0 0,0 0 0,-1-1 1,1 1-1,-1 0 0,1 0 0,-1 0 0,1 0 0,-1 0 0,0 0 0,0 0 0,1 0 0,-1 0 0,0 0 0,0 0 0,0 1 0,0-1 1,0 0-1,0 0 0,0 1 0,-2-2 0,1 3-14,1-1 0,-1 0 0,0 1 0,1-1 0,-1 1 0,0-1 0,1 1 0,-1 0 0,0-1 1,1 1-1,-1 0 0,1 0 0,0 0 0,-1 1 0,1-1 0,0 0 0,0 0 0,-1 1 0,1-1 0,0 0 0,0 1 0,-1 2 1,-5 9 184,0 0 1,0 1 0,1-1 0,1 1 0,0 1 0,1-1-1,-3 21 1,3-3 84,1-1 0,1 47-1,3-63-268,0-1-1,0 1 1,1 0-1,1-1 1,1 0-1,0 1 1,0-1-1,8 13 1,-11-23-80,1 0 0,0-1 0,0 1 0,1-1 0,-1 0 0,1 0 0,0 0 0,0 0 0,0 0 0,0 0 0,0-1-1,0 1 1,1-1 0,-1 0 0,1 0 0,0-1 0,-1 1 0,1-1 0,0 1 0,0-1 0,0 0 0,0-1 0,0 1 0,0-1 0,0 1 0,0-1 0,0-1 0,0 1 0,0 0 0,0-1 0,0 0 0,0 0 0,4-2 0,0 1-8,-1-1 0,1-1 0,-1 1 0,0-1 0,0 0-1,0-1 1,-1 0 0,0 0 0,0 0 0,0-1 0,0 0 0,-1 0-1,0 0 1,0-1 0,-1 0 0,0 0 0,0 0 0,0 0 0,-1 0-1,4-14 1,-4 10-11,0 0-1,-1 1 1,0-1-1,-1 0 1,0 0-1,-1 0 1,0 0-1,-1 0 1,0 0-1,0 0 1,-1 1-1,-1-1 0,0 0 1,-7-17-1,5 19-1,-1-1-1,0 1 1,0 0-1,-1 0 0,0 1 1,0-1-1,-1 2 1,0-1-1,0 1 1,-1 0-1,-17-10 0,20 14-195,0 0-1,0 0 0,-1 0 0,1 1 0,0 0 1,-1 0-1,1 1 0,-1 0 0,0 0 0,1 0 1,-1 1-1,0 0 0,0 0 0,1 1 0,-1 0 1,0 0-1,1 0 0,-1 1 0,1 0 0,-11 5 1,15-6-2,-1 0 1,1 0 0,-1 0 0,1 1 0,0-1 0,0 1 0,0-1 0,0 1 0,0 0 0,0 0 0,0 0 0,1 0 0,-1 0 0,1 0 0,-1 0 0,1 1 0,0-1 0,0 0 0,0 1 0,0-1 0,0 4 0,2 11-1088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1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16371,'3'-12'2017,"1"2"-1265,-1 7-320,0-1 1321,-3 1-417,3 3-1216,-3 1-360,0 2-808,-3-2-1409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1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37 113 12915,'0'1'81,"0"-1"-1,1 0 1,-1 1 0,0-1 0,0 0-1,0 0 1,0 1 0,1-1 0,-1 0-1,0 1 1,0-1 0,0 0 0,0 1-1,0-1 1,0 0 0,0 1 0,0-1-1,0 1 1,0-1 0,0 0 0,0 1-1,0-1 1,0 0 0,-1 1 0,1-1-1,0 0 1,0 0 0,0 1 0,0-1-1,-1 1 1,-5 16 619,5-14-134,-3 11-239,0 0 0,1 0 1,1 0-1,0 0 0,1 0 1,1 0-1,0 0 1,1 1-1,0-1 0,5 21 1,-3-24-235,-1 0 1,2-1-1,-1 1 0,1-1 1,1 0-1,0 0 1,0 0-1,1-1 0,0 0 1,1 0-1,0 0 1,0-1-1,1 0 1,9 7-1,-13-12-56,1 0 0,0 0 1,0 0-1,0 0 0,0-1 0,1 0 1,-1 0-1,1 0 0,-1-1 0,1 1 1,-1-2-1,1 1 0,0 0 0,0-1 0,-1 0 1,1-1-1,0 1 0,0-1 0,-1 0 1,1 0-1,10-5 0,-9 3-7,1-1-1,-1 0 1,0 0 0,-1 0-1,1-1 1,-1 0 0,0-1-1,0 1 1,-1-1 0,1 0-1,-1 0 1,-1-1 0,1 0-1,-1 1 1,4-10 0,-3 3-12,-1 1 1,0-1-1,-1 0 1,0 0-1,-1 0 1,-1 0 0,0-1-1,0 1 1,-2 0-1,1-1 1,-2 1-1,0 0 1,0 0-1,-6-16 1,4 17-16,1 1 1,-1 1-1,-1-1 0,0 0 1,-1 1-1,0 0 0,0 1 1,-1-1-1,0 1 0,-1 0 0,1 1 1,-2 0-1,1 0 0,-1 1 1,-1 0-1,-16-9 0,20 13-91,1 1 0,-1 0-1,0 0 1,0 0 0,0 1-1,1 0 1,-1 0 0,-1 0-1,1 1 1,0 0-1,0 0 1,0 0 0,0 1-1,0 0 1,0 0 0,1 1-1,-1 0 1,-9 4 0,8-3-96,0 1 1,1 0 0,-1 0 0,1 1-1,0 0 1,0 0 0,1 1 0,-1-1-1,1 1 1,1 0 0,-1 0 0,1 1-1,0 0 1,-3 7 0,-4 17-668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17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16 11715,'0'0'123,"0"-1"0,0 0 0,0 0 0,0 0 0,0 1 0,0-1 0,0 0 0,0 0 0,-1 0 0,1 1 0,0-1 0,-1 0 0,1 1 0,0-1 0,-1 0 0,1 0 0,-1 1 0,1-1 0,-2 0 1,-3 13 1900,-1 33-71,-3 61-453,5-1-1,11 144 1,-6-244-1592,0 0 1,0 1-1,0-1 1,4 9-1,-5-13 36,0-1 0,0 1-1,0-1 1,0 0 0,1 1 0,-1-1-1,0 1 1,0-1 0,1 0-1,-1 1 1,0-1 0,0 0 0,1 1-1,-1-1 1,0 0 0,1 0-1,-1 1 1,0-1 0,1 0 0,-1 0-1,1 0 1,-1 0 0,0 1 0,1-1-1,-1 0 1,1 0 0,0-1-39,0 1 1,0-1-1,0 1 1,0-1-1,0 1 1,-1-1 0,1 0-1,0 1 1,-1-1-1,1 0 1,0 0-1,-1 1 1,1-1-1,-1 0 1,1 0 0,-1 0-1,1-1 1,5-12-537,4-3-221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17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3 16484,'-10'-3'1256,"-1"9"-888,-5-2-144,-9 2 400,0-1-256,-3 3-16,1-4-8,6 0-88,0-1-96,9 0-184,11-3-208,-3 2-600,11 0-480,5-4 1056,1 0-216,1-4-176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17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9850,'0'-3'338,"1"0"0,0 0 1,0 0-1,0 0 0,0 1 0,0-1 0,0 1 0,1-1 0,2-2 0,-4 5-254,0-1 0,0 1 0,0 0 0,1 0 0,-1 0 0,0-1 0,0 1 0,1 0-1,-1 0 1,0 0 0,1 0 0,-1 0 0,0 0 0,0-1 0,1 1 0,-1 0-1,0 0 1,1 0 0,-1 0 0,0 0 0,0 0 0,1 0 0,-1 0 0,0 0-1,1 1 1,-1-1 0,0 0 0,0 0 0,1 0 0,-1 0 0,0 0 0,1 1 0,9 16 2184,0 13-1013,-2 0 1,10 60-1,-5 65-854,-6-60-690,-2-78-1180,-5-17 1421,0 1-1,1-1 0,-1 0 0,0 0 0,0 0 0,0 0 0,1 0 0,-1 0 0,0 0 0,0 0 0,0 0 1,1 0-1,-1 0 0,0 0 0,0 0 0,0 0 0,1 0 0,-1 0 0,0 0 0,0 0 0,0 0 0,1 0 0,-1 0 1,0 0-1,0 0 0,0-1 0,0 1 0,1 0 0,-1 0 0,0 0 0,0 0 0,0 0 0,0-1 0,0 1 0,1 0 1,-1 0-1,0 0 0,0 0 0,0-1 0,0 1 0,16-32-3582,-9 17 3006,8-7-496,1-2-195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18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1 146 10026,'3'-2'311,"1"1"0,0 0 0,-1 1-1,1-1 1,0 1 0,0-1 0,0 1 0,-1 0 0,1 1-1,0-1 1,0 1 0,-1-1 0,7 3 0,-8-2-121,1 1 0,-1-1 0,0 1 1,0-1-1,0 1 0,0 0 0,0 0 0,0 0 1,-1 0-1,1 0 0,0 0 0,-1 0 0,0 0 1,0 1-1,1-1 0,-1 1 0,-1-1 0,1 1 1,0-1-1,0 4 0,2 10 237,-1 0 0,0-1 0,-1 1 0,-1 0 0,-4 29 0,-19 79 403,9-58-321,13-61-449,0 0 1,0 0-1,1 0 0,-1 0 1,1 0-1,0 0 1,1-1-1,-1 1 1,1 0-1,0 0 0,0 0 1,1 0-1,3 7 1,-3-8-88,0-1 1,1 0 0,-1 1 0,1-1 0,0-1-1,0 1 1,0 0 0,1-1 0,-1 1-1,1-1 1,-1 0 0,1 0 0,0 0 0,-1-1-1,1 1 1,8 1 0,-8-2-184,0 0 1,0 0-1,0-1 0,0 1 1,0-1-1,0 0 0,0 0 1,0 0-1,0-1 1,0 1-1,0-1 0,0 0 1,0 0-1,0 0 0,-1-1 1,1 1-1,0-1 0,4-3 1,-1 0-75,-1 0 1,-1 0-1,1-1 1,-1 1-1,0-1 1,0 0-1,-1-1 1,7-11-1,13-27-1067</inkml:trace>
  <inkml:trace contextRef="#ctx0" brushRef="#br0" timeOffset="1">343 72 10714,'-2'-6'549,"-1"-1"0,0 1-1,-7-12 1,10 17-481,0 1 0,-1-1 0,1 1-1,0-1 1,-1 0 0,1 1 0,0-1 0,-1 1 0,1-1 0,0 1-1,-1-1 1,1 1 0,-1 0 0,1-1 0,-1 1 0,1-1-1,-1 1 1,0 0 0,1 0 0,-1-1 0,1 1 0,-1 0 0,0 0-1,1 0 1,-1-1 0,0 1 0,1 0 0,-1 0 0,0 0 0,1 0-1,-1 0 1,1 0 0,-1 0 0,0 1 0,1-1 0,-1 0-1,0 0 1,1 0 0,-1 1 0,1-1 0,-1 0 0,1 1 0,-1-1-1,0 0 1,1 1 0,-1-1 0,1 1 0,0-1 0,-1 1-1,1-1 1,-1 1 0,1-1 0,0 1 0,-1-1 0,1 1 0,0 0-1,0-1 1,-1 1 0,1 0 0,0-1 0,0 2 0,-2 3 184,0 0 0,1 1 0,0-1 0,0 0 0,0 1 0,1-1 0,0 1 0,0-1 0,0 1 0,1 5 0,2 8 342,9 31 0,-7-33-417,1-1 0,1 0 0,0 0-1,1 0 1,1-1 0,0-1 0,1 1-1,23 24 1,-28-34-128,1 1-1,0-1 1,0 0 0,0-1-1,1 0 1,-1 0 0,1 0-1,0-1 1,14 5 0,-15-7-21,-1 0 1,0 0-1,1 0 0,-1-1 1,1 0-1,-1 0 0,1 0 1,-1-1-1,0 0 0,1 0 1,-1 0-1,0-1 1,0 0-1,0 0 0,8-3 1,-7 1-9,0 0 1,0-1-1,0 1 1,0-1-1,-1 0 1,0-1-1,0 1 1,0-1-1,0 0 1,-1 0-1,0 0 0,-1-1 1,1 0-1,-1 1 1,0-1-1,-1 0 1,0 0-1,0-1 1,-1 1-1,1 0 1,-1-1-1,-1 1 1,0-1-1,0-8 1,-1 6-12,1 0 1,-2 0-1,1 0 1,-1 1 0,-1-1-1,0 1 1,0-1-1,-1 1 1,0 0-1,0 0 1,-1 0-1,0 1 1,-1 0 0,0 0-1,0 0 1,-1 1-1,-14-13 1,15 15-94,0 1 1,-1 0-1,1 1 1,-1 0-1,1 0 0,-1 0 1,0 1-1,0 0 1,0 0-1,0 0 0,-1 1 1,1 0-1,0 1 1,0 0-1,-1 0 0,1 0 1,0 1-1,-1 0 1,1 1-1,0-1 1,0 1-1,0 1 0,0-1 1,1 1-1,-1 1 1,1-1-1,-1 1 0,1 0 1,0 0-1,1 1 1,-1 0-1,1 0 1,0 0-1,0 0 0,0 1 1,-6 11-1,-7 19-511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18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18 14499,'0'0'96,"0"0"1,0-1-1,0 1 0,0 0 1,0 0-1,0-1 0,1 1 1,-1 0-1,0-1 0,0 1 1,0 0-1,0-1 0,0 1 1,-1 0-1,1-1 0,0 1 0,0 0 1,0-1-1,0 1 0,0 0 1,0 0-1,0-1 0,-1 1 1,1 0-1,0-1 0,0 1 1,0 0-1,-1 0 0,1-1 1,0 1-1,-1 0 0,-12-5 1610,-24 4-541,26 1-886,-10 0 105,-60-3 907,-131 15 0,184-5-1602,27-7 274,1 0-1,0 0 1,-1 1 0,1-1-1,-1 0 1,1 0-1,0 1 1,-1-1-1,1 0 1,0 0 0,-1 1-1,1-1 1,0 0-1,0 1 1,-1-1-1,1 1 1,0-1 0,0 0-1,0 1 1,0-1-1,-1 1 1,1 0-1,0-1-43,1 1 0,-1 0 0,0-1 0,0 1 0,1 0 0,-1-1 0,0 1 0,1 0 0,-1-1 0,0 1 0,1-1 0,-1 1 0,1-1 0,-1 1 0,1-1 0,-1 1 0,1-1 0,1 1 0,8 6-567,0-1 0,1 0 0,0-1 0,0 0 1,15 4-1,-21-8 410,39 14-1004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19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0 15203,'0'4'1673,"-5"1"-1097,-11-1-184,-5 2 1000,-4-4-728,-5 3-112,-2-1-88,-1 0-15,7 0-193,0-1-160,8 1-496,1 3-369,5-2 649,3-1-120,6 1-88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22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94 139 10810,'2'-13'630,"-1"6"-355,0-1 0,0 0 0,-1 1 1,0-1-1,0 0 0,-1 1 0,-2-12 1,3 19-235,0-1 1,0 0 0,0 1 0,0-1 0,-1 0 0,1 1 0,0-1 0,0 1 0,-1-1 0,1 1 0,0-1-1,-1 0 1,1 1 0,-1-1 0,1 1 0,-1 0 0,1-1 0,-1 1 0,1-1 0,-1 1 0,1 0-1,-1-1 1,1 1 0,-1 0 0,0 0 0,1-1 0,-1 1 0,0 0 0,1 0 0,-1 0 0,0 0-1,1 0 1,-1 0 0,1 0 0,-1 0 0,0 0 0,1 0 0,-1 0 0,0 0 0,1 1 0,-1-1-1,0 0 1,1 0 0,-1 1 0,1-1 0,-1 0 0,1 1 0,-1-1 0,1 0 0,-1 1 0,1-1-1,-1 1 1,0 0 0,-2 3 160,-1-1 0,1 1 0,-1 0 0,1 0 0,-4 7 0,-1 5 106,2-1 0,0 1 1,0 1-1,1-1 1,1 1-1,1-1 0,1 1 1,-1 30-1,2-21-102,2-1 0,1 1-1,1-1 1,2 0 0,8 31 0,-9-44-149,0 0 1,1-1 0,0 0-1,0 0 1,2 0 0,-1-1-1,1 1 1,1-2-1,-1 1 1,2-1 0,-1 0-1,1-1 1,11 8 0,-13-12-31,-1 0 1,1 0 0,0 0 0,0-1 0,0 0 0,0-1 0,0 1 0,1-1 0,-1-1 0,1 0 0,-1 0 0,1 0 0,0-1 0,-1 0 0,1 0 0,0-1 0,-1 0 0,1 0 0,-1-1 0,1 0 0,13-6-1,-10 3 0,0 0-1,-1-1 1,1-1-1,-1 0 0,-1 0 1,1 0-1,-1-2 1,-1 1-1,1-1 0,-1 0 1,12-19-1,-12 14-8,0 1 1,-1-1-1,-1-1 0,-1 1 0,0-1 1,0 0-1,-2 0 0,4-29 0,-6 28-10,0-1 0,-1 1 0,-1-1-1,-1 1 1,0 0 0,-1 0 0,-1 0 0,-7-22-1,6 26-3,0 0-1,-1 1 0,0-1 0,-1 1 0,0 0 0,-1 1 0,0-1 1,0 2-1,-1-1 0,-20-15 0,23 20-2,0 1 0,0 0-1,0 1 1,-1-1 0,1 1 0,-1 0 0,1 1-1,-1 0 1,0 0 0,0 0 0,0 1 0,0 0-1,-1 0 1,1 1 0,0 0 0,0 0 0,0 1 0,0 0-1,0 0 1,-8 3 0,7-1-90,0 0-1,0 0 1,0 1 0,1 0 0,0 1-1,0 0 1,0 0 0,0 0 0,1 1-1,0 0 1,0 0 0,1 0 0,-1 1-1,1 0 1,1 0 0,-7 13 0,5-7-377,1 0 1,0 0-1,1 0 1,1 1-1,0 0 1,1 0 0,0-1-1,1 1 1,1 0-1,1 19 1,4 5-741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24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40 9658,'-7'-5'173,"-1"1"1,1 0-1,-1 0 0,0 0 1,0 1-1,0 0 0,0 0 1,0 1-1,-1 1 0,-12-2 1,1 1 177,-1 1-1,0 1 1,-24 2 0,36-1-217,0 1-1,0 0 1,0 0-1,0 0 1,0 1-1,0 0 1,1 1 0,0 0-1,-1 1 1,1-1-1,1 1 1,-14 12-1,15-11-45,0 0-1,1 0 0,0 1 0,0 0 0,1 0 1,0 0-1,0 0 0,0 0 0,1 1 1,0 0-1,1-1 0,0 1 0,0 0 1,-1 14-1,2-10-18,0 0 0,1 0 0,1 0 0,0-1 0,0 1-1,1 0 1,1-1 0,0 1 0,6 14 0,-8-22-60,1-1 0,-1 1 0,1-1 0,0 1 0,1-1-1,-1 0 1,0 0 0,1 0 0,0 0 0,-1 0 0,1 0 0,1-1-1,-1 1 1,0-1 0,0 0 0,1 0 0,-1 0 0,1-1 0,0 1-1,-1-1 1,1 0 0,0 0 0,0 0 0,0 0 0,0-1 0,0 0-1,0 0 1,0 0 0,0 0 0,6-1 0,0-2-6,0 0 0,0 0-1,-1-1 1,1 0 0,-1 0 0,0-1-1,-1-1 1,1 1 0,-1-1 0,0-1 0,14-13-1,-1-3 4,-1 0 0,28-43 0,-38 49-3,0 0-1,-1 0 1,-1-1 0,-1-1 0,8-25 0,-11 67 252,-4-11-223,8 137 306,-6-126-286,2 1 0,1-1 0,0 0-1,11 27 1,-15-47-43,0 0-1,1 0 1,-1 0-1,0-1 1,1 1-1,0 0 1,0 0-1,0-1 1,0 1-1,0-1 1,0 0-1,1 0 1,-1 0-1,4 2 1,-5-3-4,1-1 0,-1 1 0,1-1 0,-1 0 0,1 0 0,0 0 0,-1 0 0,1 0 0,0 0 0,-1 0 0,1 0 0,-1 0 0,1-1 0,-1 1 0,1-1 0,-1 1 0,1-1 0,-1 0 0,1 0 0,-1 1 0,0-1 1,1 0-1,-1 0 0,0 0 0,0 0 0,0-1 0,1 1 0,-1 0 0,1-2 0,10-13 2,-1-1 0,0 0 1,-1 0-1,-1-1 0,-1 0 1,9-27-1,16-34 2,-26 67 1,19-39 3,-23 47-8,0-1 0,0 1 0,1-1 0,-1 1 1,1 0-1,0 0 0,8-5 0,-12 8-4,1 1 0,-1-1 1,1 1-1,-1 0 0,1-1 0,0 1 1,-1 0-1,1-1 0,-1 1 1,1 0-1,0 0 0,-1 0 0,1 0 1,0-1-1,-1 1 0,1 0 0,0 0 1,-1 0-1,1 1 0,0-1 0,-1 0 1,1 0-1,0 0 0,-1 0 1,1 1-1,0-1 0,-1 0 0,1 0 1,-1 1-1,1-1 0,-1 0 0,1 1 1,-1-1-1,1 1 0,-1-1 0,2 2 1,8 22 14,-8-18-30,-2-5-2,0-2 0,0 0 19,1 0 0,-1 0 0,0 0 0,0 0 0,0 0 0,1 1 0,-1-1 0,0 0 0,1 0 0,-1 0 0,1 0 0,-1 1 0,1-1 0,0 0 0,-1 1 0,1-1 0,-1 0 0,1 1 0,0-1 0,0 1 0,-1-1 0,1 1 0,0-1 0,0 1 0,0 0 0,0-1 0,-1 1 0,1 0 0,0 0 0,0 0 0,0-1 0,1 1 0,7-2-10,-8 2-7,-4-1-1,-1-1 1,0 1 0,1 0 0,-1 0 0,0 0-1,0 1 1,0 0 0,-4-1 0,3 1 0,2-1 13,1 0 0,-1 1 0,1 0-1,0-1 1,-1 1 0,1 0 0,-1 0 0,1 0-1,-1 1 1,1-1 0,-1 0 0,1 1-1,0 0 1,-1-1 0,1 1 0,0 0 0,0 0-1,-1 1 1,1-1 0,0 0 0,0 1-1,0-1 1,0 1 0,1 0 0,-1-1 0,0 1-1,1 0 1,-1 0 0,1 0 0,0 0 0,-1 1-1,1-1 1,-1 4 0,-6 11 11,1 0 0,0 1 0,2 1 0,0-1 0,1 1 1,0-1-1,2 1 0,0 0 0,1 0 0,1 0 0,5 33 0,-5-48-8,1 0 0,0-1 0,0 1 0,1 0 0,-1-1 0,1 0 0,-1 1 0,1-1 0,0 0 0,1 0 0,-1 0 0,4 4 0,-5-6-2,1 0-1,-1 0 1,1 0-1,-1 0 1,1 0 0,-1 0-1,1 0 1,0-1-1,0 1 1,-1-1 0,1 1-1,0-1 1,0 0-1,0 1 1,0-1 0,-1 0-1,1 0 1,0-1-1,0 1 1,0 0 0,0 0-1,-1-1 1,1 1-1,0-1 1,0 0 0,-1 0-1,3-1 1,5-3-6,0-1 0,-1 0 1,0-1-1,0 0 0,-1 0 0,0-1 1,0 0-1,-1 0 0,1 0 0,-2-1 1,9-16-1,3-10-20,21-64 1,-7-5 18,-31 104 8,0 0-1,0 0 1,0 0-1,0 0 0,0-1 1,0 1-1,0 0 1,0 0-1,0 0 0,0-1 1,0 1-1,0 0 1,0 0-1,0 0 1,0 0-1,0-1 0,0 1 1,0 0-1,0 0 1,0 0-1,0 0 1,1-1-1,-1 1 0,0 0 1,0 0-1,0 0 1,0 0-1,0 0 1,0 0-1,1 0 0,-1-1 1,0 1-1,0 0 1,0 0-1,0 0 0,1 0 1,-1 0-1,0 0 1,0 0-1,0 0 1,0 0-1,1 0 0,-1 0 1,0 0-1,0 0 1,0 0-1,0 0 1,1 0-1,-1 0 0,0 0 1,0 0-1,0 0 1,1 0-1,-1 0 1,0 0-1,0 0 0,0 1 1,0-1-1,0 0 1,1 0-1,-1 0 1,0 0-1,0 0 0,0 0 1,0 1-1,0-1 1,5 13 24,42 397 104,-27-204-128,-7-101 2,13 214-56,-26-313-10,-1-6 24,-3-17 4,-3-27-2,1-19 16,-16-285 58,25 309-17,1 0-1,2 0 0,1 1 0,2 0 1,17-42-1,-3 20 66,3 1 0,44-74 0,-37 84 2,-32 52-237,0-1 0,0 0 0,-1 1 0,1-1 0,-1 0 0,0 1 0,0-1 0,0 4 0,-3 71-3645,2-51 2936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22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 12435,'10'0'1744,"0"0"-832,-1 0-352,-5-2 1937,-3-3-1465,-1 3-472,0 1-192,0-1-560,2-3-2272,-5-4 2168,0-5-288,2 0-209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23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3 9690,'-2'-1'160,"0"1"0,0-1 0,0 1 1,0 0-1,1 0 0,-1 0 0,0 0 0,0 0 0,0 0 0,0 0 0,1 1 0,-1-1 0,0 1 1,0-1-1,0 1 0,1 0 0,-1 0 0,0-1 0,1 1 0,-1 0 0,1 1 0,-1-1 1,1 0-1,0 0 0,-1 1 0,0 1 0,-6 5 447,0 1-1,-11 17 1,12-15-426,2 0-1,-1 0 1,1 0 0,1 0 0,0 1 0,1 0-1,0 0 1,0 0 0,2 0 0,-1 1 0,2-1-1,-1 0 1,2 1 0,0-1 0,0 0 0,1 0 0,0 0-1,1 0 1,1 0 0,0 0 0,9 17 0,-9-19-141,2 1 1,-1-1-1,1-1 1,1 1 0,0-1-1,0 0 1,1-1-1,0 0 1,0 0-1,1-1 1,0 0 0,0 0-1,1-1 1,-1 0-1,1-1 1,1 0-1,-1 0 1,1-1 0,0-1-1,0 0 1,0 0-1,0-1 1,18 1-1,-21-3-22,1 0 0,0-1 0,-1 0 0,1 0 0,-1-1 0,1 0 0,-1-1 0,0 0 0,0 0 0,0 0 0,0-1 0,-1-1 0,1 1 0,-1-1 0,0 0 0,-1-1 0,1 1 0,-1-1 0,0-1 0,0 1 0,6-11 0,-5 5-4,1 0-1,-2 0 0,0-1 1,0 0-1,-1-1 0,-1 1 1,0-1-1,-1 0 0,-1 0 1,0 0-1,-1 0 1,0-18-1,-4-29 22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26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494 275 7754,'0'1'65,"0"-1"-1,1 0 1,-1 0 0,0 0 0,0 0 0,0 0 0,0 0-1,0 0 1,0 1 0,0-1 0,1 0 0,-1 0 0,0 0 0,0 0-1,0 0 1,0 0 0,0 0 0,0 0 0,1 0 0,-1 0-1,0 0 1,0 0 0,0 0 0,0 0 0,1 0 0,-1 0 0,0 0-1,0 0 1,0 0 0,0 0 0,0 0 0,0 0 0,1 0 0,-1 0-1,0 0 1,0 0 0,0 0 0,0-1 0,0 1 0,0 0-1,1 0 1,-1 0 0,0 0 0,0 0 0,0 0 0,0 0 0,0-1-1,0 1 1,0 0 0,0 0 0,0 0 0,0 0 0,0-1-1,3-12 1908,-2-17-6,-3 20-1744,1 0 1,-1-1 0,-1 1 0,0 0-1,0 0 1,-1 0 0,0 1 0,-1-1-1,0 1 1,-1 0 0,0 0 0,0 1-1,-1 0 1,0 0 0,-15-14-1,12 14-184,0 1 0,-1 0 0,1 1-1,-1 0 1,-1 0 0,1 1-1,-1 0 1,1 1 0,-1 1-1,-1 0 1,1 1 0,0 0-1,-14-1 1,13 3 33,-1 0-1,1 0 0,-1 1 1,1 1-1,0 0 0,0 1 1,-24 8-1,31-9-62,1 0 0,0 1 0,0 0-1,0 0 1,0 1 0,1-1 0,-1 1 0,1 0-1,0 0 1,0 0 0,0 1 0,0 0 0,1-1-1,0 1 1,0 0 0,0 1 0,1-1 0,0 0-1,0 1 1,-2 8 0,1-2-296,0 0 1,-1-1-1,0 0 1,-7 12-1,3-10-9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27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0 148 7666,'4'-6'1089,"1"0"0,-1 0 0,1 0 0,0 1 0,1-1 1,10-7-1,40-24 2200,-55 36-3257,0 0 0,1 0 1,-1 0-1,0-1 0,0 1 1,0 0-1,0 0 0,0-1 0,-1 1 1,1 0-1,0-1 0,0-2 1,0 3-25,0-1 0,0 0 1,-1 1-1,1-1 0,0 1 1,0-1-1,1 1 0,-1-1 1,0 1-1,0 0 0,1-1 0,2-1 1,4-1 21,0 1 0,1-1 0,0 1 0,0 1 0,-1 0 0,1 0 0,1 1 0,-1 0 0,0 0 0,0 1 0,0 0 0,0 1 0,0 0 0,0 1 0,0-1 0,0 2 0,0-1 0,0 1 0,12 6 0,-13-5-10,0 0-1,0 1 0,0 0 1,-1 0-1,0 1 1,0 0-1,0 0 0,11 13 1,-14-14-13,-1 1 0,1-1 0,-1 1 0,0-1-1,-1 1 1,1 0 0,-1 0 0,0 0 0,-1 0 0,1 0 0,-1 0 0,0 1 0,-1 7 0,0-6-2,-1 0 0,0 0 0,0 0-1,-1 0 1,0-1 0,0 1 0,-1-1 0,0 1 0,-1-1 0,1 0 0,-1 0 0,0-1 0,-1 1-1,0-1 1,0 0 0,0 0 0,-1 0 0,0-1 0,0 0 0,0 0 0,-1-1 0,0 1-1,1-1 1,-1-1 0,-1 1 0,-10 3 0,21-8 1,1 0 0,-1 1 1,1 0-1,0 0 0,-1 0 0,1 0 0,-1 1 1,1-1-1,-1 1 0,1 0 0,-1 0 1,4 2-1,2 0-2,-1 1 1,0 0 0,-1 1-1,1 0 1,7 6-1,-7-5-4,-1 1-1,1 0 1,-1 1-1,0-1 1,-1 1-1,0 1 1,0-1-1,-1 1 1,0 0-1,6 16 1,-9-19-2,0-1 1,-1 1-1,0-1 1,0 1 0,0 0-1,-1-1 1,0 1-1,0 0 1,0 0 0,-1-1-1,0 1 1,-2 8-1,1-9 2,0-1-1,0 1 1,-1-1 0,1 0-1,-1 0 1,0 0-1,0 0 1,0 0-1,-1-1 1,1 1-1,-1-1 1,0 0 0,0 0-1,0 0 1,-5 2-1,-7 3-102,0-1 0,0-1 0,0 0 0,-29 6 0,-72 7-690,79-14 660,22-4-122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27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1 257 7722,'191'-226'8296,"-188"222"-8059,1 0 0,-1 1-1,1-1 1,0 1 0,0 0-1,7-4 1,-11 7-196,1-1-1,0 1 1,0 0 0,-1-1-1,1 1 1,0 0-1,0 0 1,-1 0-1,1 0 1,0-1 0,0 1-1,0 0 1,-1 1-1,1-1 1,0 0-1,0 0 1,0 0 0,-1 0-1,1 1 1,0-1-1,0 0 1,-1 0-1,1 1 1,0-1 0,-1 1-1,1-1 1,0 1-1,-1-1 1,1 1-1,0-1 1,-1 1 0,1 0-1,-1-1 1,1 1-1,-1 0 1,0-1-1,1 1 1,-1 0 0,0-1-1,1 1 1,-1 0-1,0 0 1,0 0 0,0-1-1,0 1 1,0 0-1,0 1 1,4 15 216,-1 0 1,-1 1-1,-1-1 0,-2 30 1,1-12-82,-19 293 112,1-78-3459,17-239 3010,1 0 1,0 1-1,0-1 1,1 0-1,1 0 1,0 0-1,1 0 1,5 15-1,-7-23 50,1-1 0,0 1-1,0-1 1,0 1-1,0-1 1,0 0 0,5 4-1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36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353 186 7482,'0'-6'363,"-1"0"0,0 0-1,0 0 1,0-1 0,-1 2 0,1-1 0,-2 0 0,1 0 0,-1 1 0,1-1 0,-1 1 0,-1 0 0,1-1 0,-1 2 0,0-1 0,0 0 0,-8-5 0,11 8-201,0 1 1,0 0-1,-1-1 0,1 1 0,0-1 1,0 0-1,0 1 0,0-1 1,1 0-1,-1 1 0,0-1 0,1 0 1,-1 0-1,1 0 0,-1-3 1,0 4-155,-1 0 0,1 0 88,1 0-87,0 0 0,0-1 0,0 1 0,0 0 0,0 0 0,0 0 1,0-1-1,-1 1 0,1 0 0,0 0 0,-1 0 0,1 0 1,-1 0-1,0 0 0,0-2 0,-3-10 93,0 11-102,-19-8 10,22 9-10,1 1 0,-1 0 0,0-1 0,1 1 0,-1 0 0,0 0 1,0 0-1,1 0 0,-1 0 0,0 0 0,0 0 0,1 0 0,-1 0 0,0 0 0,0 0 1,1 0-1,-1 0 0,0 1 0,1-1 0,-1 0 0,0 1 0,1-1 0,-1 0 1,0 1-1,1-1 0,-1 1 0,0 0 0,0 0 9,0 1 0,1-1 0,0 1 0,-1-1 0,1 1 0,0-1 0,0 1 0,-1-1 0,1 1 0,0-1 0,1 1 0,-1-1 0,0 1 0,0-1 0,1 1 0,-1-1 0,0 1 0,1-1 0,0 0 0,-1 1 0,2 1 0,1 5 10,-2-3-7,0 0-1,0-1 1,1 1-1,-1 0 0,1 0 1,0-1-1,0 1 1,3 4-1,-10-44-10,3 34 1,1-1 0,0 0 0,0 0 0,-1 1 0,1-1 0,0 1 0,-1-1 0,0 1 0,1 0-1,-1-1 1,0 1 0,0 0 0,0 0 0,0 0 0,1 1 0,-1-1 0,0 0 0,-3 0 0,1 0 6,-1 1 0,1-1 0,0 1 0,-1 0 0,1 1 0,-1-1-1,1 1 1,-7 1 0,5 0 21,0-1 0,0 1 0,0 1 0,1-1 0,-1 1-1,1 0 1,-1 0 0,1 1 0,0-1 0,1 1 0,-1 0-1,-8 10 1,12-12-11,0 1 1,-1 0-1,1 0 0,0-1 0,1 1 1,-1 0-1,0 0 0,1 0 1,0 0-1,-1 0 0,1 0 0,0 0 1,1 0-1,-1 0 0,0 0 0,1 0 1,0 0-1,0-1 0,-1 1 0,2 0 1,-1 0-1,0-1 0,1 1 0,-1 0 1,3 2-1,3 5 18,0-1-1,1 1 1,0-2-1,0 1 1,10 7-1,-10-10-15,1 1 0,-1-1 0,1 0 0,0 0 0,0-1 0,1-1 0,0 1 0,-1-2 0,21 6 0,-29-9-18,0 1 0,-1-1 0,1 0 0,0 0 0,-1 0 0,1 1 0,0-1 0,-1 0 0,1 0 0,0 0 0,-1 0 0,1 0 0,0 0 0,-1 0 0,1-1 0,0 1 0,-1 0 0,1 0-1,-1 0 1,1-1 0,0 1 0,-1 0 0,1-1 0,-1 1 0,1 0 0,-1-1 0,1 1 0,-1-1 0,1 1 0,-1-1 0,1 1 0,-1-1 0,1 1 0,-1-1 0,0 1 0,1-1 0,-1 0 0,0 1 0,0-1 0,1 0 0,-2-1-2,1 1 1,0 0 0,0-1 0,-1 1 0,1 0 0,-1 0-1,1-1 1,-1 1 0,0 0 0,0 0 0,1 0 0,-1 0-1,0-1 1,0 1 0,0 0 0,0 1 0,0-1 0,-2-1-1,1 0 1,0 1-1,0-1 0,0 1 1,0 0-1,0 0 0,0 0 1,0 0-1,-1 0 1,1 0-1,0 0 0,-1 1 1,1 0-1,-1-1 0,1 1 1,0 0-1,-1 0 0,1 0 1,-1 0-1,1 1 0,0-1 1,-1 1-1,1-1 0,-1 1 1,1 0-1,0 0 1,0 0-1,0 0 0,-3 1 1,3 0 2,0 0 0,-1 1 0,1-1-1,0 0 1,1 0 0,-1 1 0,0-1 0,1 1 0,-1 0 0,1-1 0,0 1 0,0 0 0,0 0 0,0 0 0,0 0 0,1 0 0,-1 0 0,1 0 0,0 0 0,0 0 0,0 0 0,1 4 0,0 1 8,0 0-1,1 0 1,0-1-1,1 1 0,0-1 1,0 1-1,0-1 1,1 0-1,0 0 1,1 0-1,-1-1 1,1 0-1,0 0 1,1 0-1,0 0 1,0-1-1,0 0 1,0 0-1,1-1 1,0 1-1,-1-1 1,2-1-1,-1 0 1,0 0-1,1 0 1,-1-1-1,1 0 1,0 0-1,0-1 1,0 0-1,0 0 1,0-1-1,0 0 1,0-1-1,0 1 1,0-1-1,-1-1 1,1 0-1,0 0 1,0 0-1,-1-1 1,0 0-1,1-1 1,7-5-1,-6 3-4,0 0 0,0-1 0,0 0 0,-1-1-1,0 0 1,-1 0 0,0-1 0,0 0 0,-1 0 0,0-1 0,0 0 0,-1 0-1,0 0 1,-1 0 0,0-1 0,-1 0 0,0 1 0,-1-1 0,2-16 0,-4 18 1,1 0 0,-1 0 0,0-1 1,-1 1-1,0 0 0,-1 0 0,0 0 1,0 1-1,-1-1 0,0 0 0,0 1 1,-1 0-1,0 0 0,-1 0 0,1 0 1,-2 0-1,1 1 0,-1 0 0,0 0 1,-1 1-1,1 0 0,-1 0 0,0 0 1,-10-5-1,7 5 24,1 2-1,-1-1 1,0 1 0,0 0 0,0 1 0,0 1-1,0-1 1,-1 2 0,1-1 0,-1 1 0,0 1-1,1 0 1,-14 2 0,9 0 23,1 1 1,0 0-1,-1 1 0,2 1 1,-1 1-1,1-1 0,-1 2 1,2 0-1,-15 10 1,13-6 19,-1 0 1,1 1-1,1 1 1,0 0-1,1 1 1,0 0-1,-10 18 1,14-20-17,1 1 1,1 0 0,0 0 0,0 0 0,2 1 0,-1-1-1,2 1 1,0 0 0,-2 17 0,5-24-30,0 0 0,0-1 0,0 1 0,1 0 1,0-1-1,0 1 0,0-1 0,1 1 0,0-1 0,1 1 0,-1-1 0,1 0 1,0 0-1,6 8 0,-3-7 0,0 0 0,0-1 0,1 1 1,0-1-1,0-1 0,0 1 0,1-1 1,0 0-1,13 5 0,4 0-119,0-2 0,1 0 0,0-2 0,1-1 0,-1 0 0,35-1 0,-8-2-1104,0-2 0,94-13 1,-105 6 409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37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0 172 8946,'9'-45'2846,"-8"32"-2096,2 0 0,-1 0 1,2 0-1,7-18 0,-10 28-646,0 0 0,0 1-1,1-1 1,0 1 0,-1-1 0,1 1 0,0 0 0,0 0 0,0-1 0,0 1 0,1 1-1,-1-1 1,1 0 0,-1 0 0,1 1 0,-1 0 0,1-1 0,0 1 0,0 0-1,-1 0 1,1 1 0,0-1 0,0 1 0,6-1 0,-4 1-54,-1 0 1,1 1-1,0-1 0,-1 1 1,1 0-1,-1 0 0,1 1 1,-1-1-1,1 1 0,-1 0 1,0 0-1,0 1 0,0-1 1,0 1-1,0 0 0,-1 0 1,1 0-1,-1 0 0,0 1 1,0-1-1,0 1 0,0 0 1,-1 0-1,1 0 1,-1 0-1,2 6 0,1 1-18,-1 0 1,-1 1-1,0-1 0,0 1 0,-1 0 1,0 0-1,-1 0 0,-1 0 0,-1 15 1,-3 8 24,-2 1 0,-1-1 0,-2-1 0,-25 62 0,-73 125 182,101-204-50,6-16-172,0-1 1,0 1 0,0-1 0,0 1 0,0-1-1,0 0 1,0 1 0,0-1 0,0 1 0,0-1-1,0 0 1,1 1 0,-1-1 0,0 1 0,0-1 0,0 0-1,1 1 1,-1-1 0,0 0 0,1 1 0,-1-1-1,1 1 1,1 0 37,1 0-1,0-1 1,-1 1-1,1 0 1,0-1 0,-1 1-1,1-1 1,0 0-1,3 0 1,117 8 405,40 0-4202,-151-8 3357,0 0 1,0-1 0,21-5-1,-4-3-626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38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15 13435,'60'0'6623,"-104"-6"-6436,25 3-185,0 0 1,0 1 0,-1 1-1,1 1 1,-1 1-1,1 0 1,-20 5 0,37-5 45,1-1 1,0 1 0,-1-1 0,1 1 0,0 0-1,0 0 1,-1 0 0,1 0 0,0 0 0,0 0-1,0 0 1,0 0 0,0 0 0,0 1 0,1-1-1,-1 0 1,0 0 0,1 1 0,-1-1-1,0 1 1,1-1 0,0 0 0,-1 1 0,1-1-1,0 1 1,0-1 0,0 2 0,-1 8 187,1-1 0,1 0-1,1 11 1,0 1-183,-1-5-25,1 0 1,1 0 0,0-1 0,1 1 0,1-1 0,0 0-1,15 28 1,4 0 0,38 52 0,-34-55-42,31 59 0,-57-97 9,0 0 1,-1 1-1,1-1 0,-1 1 0,0-1 0,0 1 0,-1-1 1,1 1-1,-1 0 0,1-1 0,-1 1 0,0 0 1,-1-1-1,1 1 0,0 0 0,-1-1 0,-1 5 0,0-5-4,1 0 0,-1-1-1,0 1 1,1 0-1,-1-1 1,-1 1-1,1-1 1,0 1 0,-1-1-1,1 0 1,-1 0-1,1 0 1,-1-1-1,0 1 1,0-1 0,0 1-1,0-1 1,0 0-1,-4 1 1,5-1-73,-1 0 0,0 0 0,0 0 0,-1-1 0,1 1 0,0-1 0,0 0 0,0 0 0,0 0 0,0 0 0,0 0 0,0-1 0,0 0 0,-1 1 0,1-1 0,1 0 0,-1 0 0,-4-3 0,4 2-92,1 0 1,0 0 0,-1 0-1,1-1 1,0 1 0,1-1-1,-1 1 1,0-1 0,1 0 0,-1 1-1,1-1 1,0 0 0,0 0-1,0 0 1,0 0 0,0 0-1,1 0 1,-1-5 0,0-18-604,1-2-205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38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64 12235,'-1'0'64,"0"-1"0,0 0 0,0 0 0,0 1 1,0-1-1,0 0 0,0 1 0,0-1 0,0 1 0,0 0 1,0-1-1,0 1 0,0 0 0,0-1 0,0 1 1,0 0-1,-1 0 0,1 0 0,0 0 0,0 0 1,0 0-1,0 1 0,0-1 0,0 0 0,0 0 0,0 1 1,-1-1-1,1 1 0,0-1 0,0 1 0,0-1 1,1 1-1,-1 0 0,0-1 0,0 1 0,0 0 1,0 0-1,1 0 0,-1-1 0,0 1 0,0 1 0,-1 1 60,-1 0 0,1-1 0,0 1 0,0 0 0,0 0 0,1 0 0,-1 1 0,1-1 0,0 0 0,0 1 0,0-1 0,-1 7 0,2-7-68,0 0 0,0-1 0,1 1-1,-1 0 1,1-1 0,0 1 0,0-1-1,0 1 1,0-1 0,0 1 0,0-1 0,1 1-1,-1-1 1,1 0 0,-1 0 0,1 0-1,0 0 1,0 0 0,0 0 0,0-1 0,0 1-1,1-1 1,-1 1 0,0-1 0,1 0 0,-1 0-1,1 0 1,-1 0 0,1 0 0,0 0-1,-1-1 1,1 1 0,0-1 0,-1 0 0,1 0-1,0 0 1,0 0 0,-1 0 0,1-1-1,0 1 1,-1-1 0,1 0 0,-1 0 0,1 0-1,-1 0 1,1 0 0,-1 0 0,0-1 0,1 1-1,-1-1 1,2-2 0,0 0-26,0-2 0,0 1 0,-1 0 0,1-1 0,-1 0 0,-1 0 0,1 0-1,-1 0 1,0 0 0,0 0 0,-1 0 0,2-11 0,-3 13-28,0 0-1,0 0 1,0 0-1,0 0 1,-1 0-1,1 0 0,-1 0 1,0 0-1,-3-6 1,3 8-3,0 0 1,0 0-1,0 0 1,0 0-1,-1 0 1,1 1-1,0-1 0,-1 1 1,0-1-1,1 1 1,-1-1-1,0 1 1,0 0-1,0 0 0,0 0 1,0 0-1,0 0 1,-3-1-1,3 2-22,-1 0 0,0 0 0,1 0 0,-1 0 0,1 0 0,-1 0 0,1 1 0,-1-1 0,1 1 0,-1 0 0,1 0 1,-1 0-1,1 0 0,0 0 0,0 0 0,0 1 0,-1-1 0,1 1 0,0-1 0,1 1 0,-1 0 0,0 0 0,0 0 0,1 0 0,-1 0 0,-1 4 0,-2 1-251,1 0 0,0 0 0,0 1 0,1-1 1,0 1-1,1-1 0,-3 12 0,4-12 99,0 0 0,1 1 0,-1-1-1,2 0 1,1 13 0,5 5-492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39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34 10466,'-1'-1'109,"0"0"0,0-1 0,0 1 0,0 0 0,0-1 0,0 1 0,-1 0 0,1 0 0,0 0 0,0 0 0,-1 0 0,1 0 0,-1 0 0,1 0 0,-1 1 0,1-1 0,-3 0 0,-31-8 1110,31 8-908,-6-1-116,1 1 0,-1 0 1,0 0-1,1 1 0,-1 0 1,1 1-1,-1 0 0,1 1 1,-1 0-1,1 0 1,0 1-1,0 0 0,0 0 1,0 1-1,0 1 0,1-1 1,0 1-1,-10 8 0,9-5-33,0 0 0,1 1 0,-1 0 0,2 0 0,-1 1 0,1 0 0,1 1 0,0-1 1,0 1-1,1 0 0,0 1 0,1-1 0,-5 24 0,7-22-18,-1 1 0,2-1 0,0 1 1,0 0-1,1 0 0,1 0 0,1-1 0,0 1 1,0 0-1,7 19 0,-6-26-88,-1-1 0,1 1 0,1 0 0,-1-1 0,1 0 0,1 0 0,-1 0 0,1 0 0,0-1 0,0 0 1,0 0-1,1 0 0,0 0 0,0-1 0,0 0 0,0 0 0,1-1 0,0 0 0,-1 0 0,1 0 0,8 1 0,-1-1-222,0 0 0,0-1 0,0-1 1,0 0-1,0-1 0,0-1 0,23-3 0,-11-2-412,0 0 0,-1-1 0,27-13-1,-14 5-198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24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192 948 13387,'46'-66'1360,"-1"-9"-936,-11-13-168,-14-7 608,-25-9-447,-13 0-57,-26 0-176,-9 5-304,-19 18 152,0 7-64,-1 17-64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5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31 101 5353,'-1'0'262,"-1"0"0,0 0 0,1 0 0,-1-1 0,1 1 0,-1 0-1,1-1 1,-1 1 0,1-1 0,-1 1 0,1-1 0,0 1 0,-1-1 0,-1-1 0,3 1-54,-1 1 1,0-1-1,1 0 0,-1 1 1,1-1-1,-1 0 1,1 0-1,0 1 1,-1-1-1,1 0 0,0 0 1,-1 0-1,1 1 1,0-1-1,0 0 1,0 0-1,0 0 0,0 0 1,0-1-1,0 0 130,1-1 1,0 1-1,-1-1 0,1 1 0,0-1 0,0 1 1,0-1-1,1 1 0,-1 0 0,1 0 0,-1 0 1,1-1-1,0 2 0,0-1 0,2-2 0,2-1-94,0 1 0,0 0-1,0 0 1,1 1-1,0-1 1,-1 1 0,1 1-1,0 0 1,1 0-1,-1 0 1,0 0-1,0 1 1,1 1 0,11-1-1,-15 1-204,-1 1 0,1-1-1,-1 1 1,1-1 0,-1 1 0,1 0-1,-1 0 1,1 1 0,-1-1-1,0 1 1,0-1 0,0 1 0,0 0-1,0 1 1,0-1 0,0 0 0,-1 1-1,1-1 1,-1 1 0,1 0-1,-1 0 1,0 0 0,0 0 0,-1 0-1,1 0 1,-1 1 0,1-1 0,-1 0-1,0 1 1,0-1 0,0 7-1,0-4-19,-1 1-1,1 0 0,-2 0 0,1 0 0,-1 0 0,0 0 1,0 0-1,-1 0 0,1-1 0,-5 10 0,-1 0 1,-1-1 1,-18 29-1,24-42-17,1-1 0,0 1 1,0 0-1,0 0 0,0 0 1,0 0-1,0 0 0,0 0 1,1 0-1,-1 0 0,1 0 1,-1 1-1,1-1 0,0 0 1,0 0-1,0 0 0,0 1 0,1-1 1,-1 0-1,0 0 0,1 0 1,1 4-1,0-2 4,1 0 0,0 1-1,0-1 1,0 0 0,1 0 0,0-1 0,-1 1-1,8 4 1,3 3 7,1 1-1,-2 1 1,0 1-1,22 27 1,-32-37-12,0 0 0,-1 0-1,1 1 1,-1-1 0,0 0 0,-1 1 0,1-1 0,-1 1 0,1 0 0,-1 0 0,-1-1 0,1 1 0,-1 0 0,0 0 0,0 0 0,0 0 0,0 0 0,-1-1 0,0 1 0,0 0 0,-1 0 0,1-1 0,-5 10-1,2-7 6,-1 0-1,0 0 1,0 0-1,-1-1 1,0 1-1,0-1 1,0-1-1,-1 1 1,0-1-1,-7 5 0,-1-2-284,0 0-1,-1-1 1,1 0-1,-20 4 1,10-6-1594,24-5 1787,0 1-1,0-1 0,0 0 0,0 0 0,0 0 0,1 0 0,-1 0 0,0-1 0,0 1 0,0 0 0,0 0 1,0-1-1,0 1 0,0 0 0,1-1 0,-1 1 0,0-1 0,0 1 0,0-1 0,1 0 0,-1 1 1,0-1-1,0-1 0,0-5-872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5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0 206 9562,'92'-112'7520,"-22"30"-3351,-59 71-3220,-11 11-932,0 0 0,0 0 0,0-1 0,1 1 0,-1 0 0,0 0 0,0 0 0,0 0 0,0 0 0,0 0 0,0 0 1,0 0-1,1 0 0,-1 0 0,0 0 0,0 0 0,0 0 0,0 0 0,0 0 0,0 0 0,0 0 0,1 0 0,-1 0 0,0 0 1,0 0-1,0 0 0,0 1 0,0-1 0,0 0 0,0 0 0,0 0 0,1 0 0,-1 0 0,0 0 0,0 0 0,0 0 1,0 0-1,0 0 0,0 1 0,0-1 0,0 0 0,0 0 0,0 0 0,0 0 0,0 0 0,0 0 0,0 0 0,0 1 0,0-1 1,0 0-1,0 0 0,-3 27 1070,1-14-1102,-33 493 88,35-491-296,-1-9-99,1 0 1,0 0-1,0 0 1,3 11-1,-3-17 279,0 0-1,0 0 0,0 1 1,0-1-1,0 0 1,-1 0-1,1 0 1,0 0-1,0 0 1,0 1-1,0-1 0,0 0 1,0 0-1,0 0 1,1 0-1,-1 0 1,0 0-1,0 1 1,0-1-1,0 0 1,0 0-1,0 0 0,0 0 1,0 0-1,0 0 1,0 0-1,0 0 1,0 1-1,0-1 1,0 0-1,1 0 0,-1 0 1,0 0-1,0 0 1,0 0-1,0 0 1,0 0-1,0 0 1,0 0-1,1 0 1,-1 0-1,0 0 0,0 0 1,0 0-1,0 0 1,0 0-1,1 0 1,-1 0-1,0 0 1,0 0-1,0 0 0,0 0 1,0 0-1,5-9-1522,0-16 379,0-14 43,0-6-278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6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12043,'14'-8'731,"0"0"1,0 2-1,18-7 1,-26 11-343,1 0 0,-1 0 1,1 1-1,-1 0 1,1 0-1,0 0 0,0 1 1,-1 0-1,1 1 1,8 1-1,-13-2-303,-1 0-1,1 1 1,0-1-1,-1 1 0,1-1 1,0 1-1,-1 0 1,1 0-1,-1-1 1,1 1-1,-1 0 1,0 1-1,1-1 1,-1 0-1,0 0 1,0 1-1,0-1 1,0 0-1,0 1 1,0-1-1,0 1 0,0-1 1,0 3-1,0-1-8,0 0 0,-1 0-1,0 0 1,0 1-1,0-1 1,0 0-1,0 0 1,0 1-1,-1-1 1,0 0-1,-1 5 1,-3 4-2,1 0 1,-2-1 0,0 0-1,0 0 1,-11 13 0,14-19-65,-3 2 20,0 0 0,1 1 0,1-1 1,-8 16-1,11-20-24,0-1-1,0 1 1,1 0 0,-1-1-1,1 1 1,0 0 0,0 0-1,0-1 1,0 1 0,0 0 0,0 0-1,1-1 1,0 1 0,-1 0-1,1 0 1,0-1 0,0 1-1,0-1 1,3 5 0,11 14 10,0 0 1,24 24-1,-26-32-8,-1 1 0,0 1 1,-1-1-1,-1 2 0,0-1 0,9 23 0,-17-36-10,-1 1-1,0 0 1,0 0-1,0 0 1,-1 0-1,1 0 1,-1 1 0,1-1-1,-1 0 1,0 0-1,0 0 1,-1 0 0,1 0-1,-1 0 1,1 1-1,-1-1 1,0 0 0,0 0-1,0-1 1,-1 1-1,1 0 1,-1 0 0,1-1-1,-1 1 1,0 0-1,-2 1 1,-1 1-15,-1-1 1,1 0-1,-1 0 1,0-1-1,0 1 1,0-1-1,0-1 1,-1 1-1,1-1 1,-1 0-1,-6 1 1,1-1-315,0 0 1,1-1-1,-1 0 1,-19-1-1,24-1 126,0 0 0,1 0 0,-1 0 0,1-1 0,-1 0 0,1 0 0,0-1 0,-1 1 0,-8-7 0,-1-4-517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8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271 207 13739,'-8'-3'187,"1"1"-1,-1 0 1,0 0 0,0 1 0,0 0-1,0 1 1,0-1 0,0 1 0,0 1-1,0 0 1,0 0 0,0 0 0,0 1-1,1 0 1,-1 1 0,0 0 0,1 0-1,0 0 1,0 1 0,0 0 0,0 1-1,1-1 1,-1 1 0,1 1 0,0-1-1,1 1 1,-1 0 0,1 0 0,1 0-1,-7 11 1,4-6-106,1 1-1,0-1 0,1 2 1,1-1-1,-1 0 1,2 1-1,0 0 1,0 0-1,2 0 0,-1 0 1,1 0-1,2 23 1,0-34-75,-1 1 1,0 0-1,1 0 0,0-1 1,0 1-1,0 0 1,0-1-1,0 1 0,0-1 1,1 1-1,-1-1 1,1 0-1,0 1 1,-1-1-1,1 0 0,0 0 1,0 0-1,5 3 1,-5-4-6,0 0 1,0-1 0,0 1 0,0 0-1,0-1 1,0 1 0,0-1 0,0 0-1,0 1 1,0-1 0,0 0 0,0 0-1,0-1 1,0 1 0,0 0 0,0-1-1,0 1 1,0-1 0,0 0 0,0 1 0,0-1-1,0 0 1,0 0 0,0-1 0,-1 1-1,3-2 1,3-3-2,0 0 0,-1 0 0,1-1 0,-2 0-1,1 0 1,-1 0 0,7-13 0,24-60 117,-30 66-57,3 0 195,-8 14-247,-1 0 0,0 0 0,1 0 0,-1 0 0,0 0 0,0 0 0,1 0 0,-1 0 0,0 0 0,1 0 1,-1 0-1,0 0 0,0 0 0,1 0 0,-1 0 0,0 0 0,1 0 0,-1 0 0,0 0 0,0 0 0,1 0 0,-1 0 0,0 1 0,0-1 1,1 0-1,-1 0 0,0 0 0,0 1 0,0-1 0,1 0 0,13 29 390,-8-16-298,-2-4-23,1 0 0,0 0 0,1 0 0,0-1 0,0 0 0,9 8 0,-13-14-68,0 0-1,-1 0 1,1-1-1,0 1 1,0-1-1,0 1 1,1-1-1,-1 0 1,0 0-1,0 0 1,1 0-1,-1 0 1,0 0-1,1-1 1,-1 1-1,1-1 1,-1 0-1,1 0 1,-1 0-1,1 0 1,-1 0-1,1 0 1,-1-1-1,1 1 1,-1-1-1,1 0 1,-1 1-1,0-1 1,0 0-1,4-2 1,0-2 4,0 0 0,0 0 0,0 0 0,-1-1 0,0 0 0,0 0 0,-1 0-1,1-1 1,3-8 0,29-66 41,-34 74-53,22-60 30,-2-2-1,20-106 1,-43 175-26,0 0 0,0 0 0,0 0 0,0 0 0,0 0 0,0 0 0,0 0-1,0 0 1,0 0 0,0 1 0,0-1 0,0 0 0,0 0 0,0 0 0,1 0 0,-1 0 0,0 0 0,0 0 0,0 0 0,0 0 0,0 0 0,0 0 0,0 0 0,0 0-1,0 0 1,0 0 0,0 0 0,0 0 0,0 0 0,0 0 0,1 0 0,-1 0 0,0 0 0,0 0 0,0 0 0,0 0 0,0 0 0,0 0 0,0 0 0,0 0 0,0 0-1,0 0 1,0 0 0,0 0 0,0 0 0,1 0 0,-1 0 0,0 0 0,0 0 0,0 0 0,0 0 0,0 0 0,0 0 0,0 0 0,5 13 107,3 23 9,9 68 36,7 210 0,-24-303-160,0-7-3,0-1 0,0 0 0,0 1 0,0-1 0,0 1 0,-1-1 0,1 0 0,-1 0 0,0 1 0,0-1 0,0 0 0,-1 0 0,-1 4 0,2-7-1,0 1 0,0-1 0,0 0 1,0 1-1,0-1 0,0 0 0,0 0 0,0 1 0,-1-1 0,1 0 1,0 0-1,0 0 0,0 0 0,0-1 0,0 1 0,0 0 0,0 0 0,0-1 1,0 1-1,0 0 0,0-1 0,0 1 0,0-1 0,-1 0 0,2 0 6,-1 1-1,1 0 0,0-1 0,-1 1 1,1 0-1,-1 0 0,1-1 0,0 1 1,-1 0-1,1 0 0,-1 0 0,1-1 0,0 1 1,-1 0-1,1 0 0,-1 0 0,1 0 1,-1 0-1,1 0 0,-1 0 0,1 0 1,0 0-1,-1 0 0,1 0 0,-1 0 1,1 0-1,-1 1 0,1-1 0,0 0 0,-1 0 1,1 0-1,-1 1 0,1-1 0,-1 1 1,1-1 4,0 1-1,0 0 1,0-1 0,0 1 0,0 0 0,1 0 0,-1-1-1,0 1 1,0 0 0,1-1 0,-1 1 0,0 0 0,1-1 0,-1 1-1,1-1 1,-1 1 0,1 0 0,-1-1 0,1 1 0,-1-1 0,1 1-1,-1-1 1,1 0 0,0 1 0,-1-1 0,1 0 0,0 1 0,-1-1-1,1 0 1,0 0 0,0 1 0,2 0 3,0-1 1,-1 1-1,1-1 1,-1 1-1,1-1 1,0 0-1,4 0 0,1-2 0,0 0 0,0-1 0,0 0 0,-1 0 0,1 0 0,-1-1 0,11-7 0,47-38 8,-58 42-16,24-20 17,26-21 100,-52 44-79,1 1 1,-1-1 0,0 1-1,1 1 1,-1-1-1,1 1 1,0 0 0,12-3-1,-16 5-22,-1 0 0,1 0-1,0 0 1,0 0 0,-1 0-1,1 0 1,0 1 0,-1-1 0,1 0-1,0 1 1,-1 0 0,1-1 0,-1 1-1,1 0 1,-1 0 0,1 0-1,-1 0 1,0 0 0,1 0 0,0 1-1,1 1 13,0 1-1,-1-1 1,0 1-1,1 0 1,-1-1-1,0 1 1,2 8-1,1 4 28,-2 0-1,1 0 0,0 18 1,0 56-80,0-108-44,0 0 0,1 0 0,9-20 0,-8 23 47,-5 12 20,2-7 10,1 0 0,0 1 0,0 0-1,10-16 1,-14 25-4,0 0-1,1-1 1,-1 1 0,0 0-1,0 0 1,0-1 0,0 1-1,1 0 1,-1 0-1,0-1 1,0 1 0,1 0-1,-1 0 1,0 0-1,0 0 1,1-1 0,-1 1-1,0 0 1,0 0 0,1 0-1,-1 0 1,0 0-1,1 0 1,-1 0 0,0 0-1,1 0 1,-1 0-1,0 0 1,0 0 0,1 0-1,-1 0 1,0 0-1,1 0 1,-1 0 0,0 0-1,0 0 1,1 0 0,-1 0-1,0 1 1,1-1-1,-1 0 1,0 0 0,0 0-1,1 0 1,-1 1-1,0-1 1,0 0 0,0 0-1,1 1 1,-1-1 0,0 0-1,0 0 1,0 1-1,0-1 1,1 1 0,4 15 49,-1 12 10,1 29 0,-2-16-53,0-38-41,1-10 15,3-12 0,-7 19 18,4-15-5,15-41-13,-18 52 18,1-1-1,0 1 0,0 0 0,0 0 1,1 1-1,-1-1 0,1 1 0,0-1 1,0 1-1,4-4 0,-6 7 1,0-1 0,1 0 0,-1 1-1,0-1 1,0 1 0,1-1 0,-1 1 0,0-1 0,1 1-1,-1 0 1,0 0 0,1 0 0,-1 0 0,0 0-1,1 0 1,-1 0 0,1 0 0,-1 0 0,0 1-1,1-1 1,-1 1 0,0-1 0,0 1 0,1-1-1,-1 1 1,0 0 0,2 1 0,3 2-2,-1 0 0,0 1 1,0 0-1,5 7 0,-6-7 2,3 2 0,0 2-4,1 0 0,0-1 0,0 0 1,1 0-1,15 9 0,-22-16 3,0 1 0,1-1-1,-1 0 1,1 0 0,-1 0 0,1 0 0,-1-1-1,1 1 1,0-1 0,-1 0 0,1 1 0,0-1-1,0 0 1,-1-1 0,1 1 0,0 0 0,-1-1-1,1 0 1,-1 1 0,1-1 0,-1 0 0,1 0-1,-1 0 1,1-1 0,-1 1 0,0-1 0,0 1-1,1-1 1,2-3 0,7-9-134,0 0-1,-2-1 1,0 0-1,0-1 1,-1 0-1,-1 0 1,6-18 0,0 3-637,-12 26 500,1 1-1,-1-1 1,1 1 0,0 0 0,3-4-1,-5 7 212,-1 0-1,1 1 0,-1-1 1,1 0-1,0 1 0,-1-1 1,1 1-1,0-1 0,0 0 1,0 1-1,-1 0 0,1-1 1,0 1-1,0 0 0,0-1 1,0 1-1,0 0 0,-1 0 1,1 0-1,0-1 0,0 1 1,0 0-1,0 0 0,0 0 1,0 1-1,0-1 0,0 0 1,0 0-1,-1 0 0,1 1 1,0-1-1,0 1 0,0-1 1,0 0-1,-1 1 0,1-1 1,1 2-1,19 28-840,3 13-212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08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421 629 17124,'17'-81'1568,"-6"-1"-984,-5-3-240,-13 1 472,-10 1-175,-18 17-25,-10 12-288,-18 16-1016,-8 9-1897,-5 13 2233,0 8-312,11 5-272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12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550 57 10386,'4'-6'650,"-1"2"-301,0 0 0,-1 1 0,0-1 1,0 0-1,0 0 0,0 0 0,-1-1 1,3-7-1,-4 12-300,0 0 1,0-1-1,0 1 1,0 0-1,0 0 1,0-1-1,0 1 1,0 0-1,0 0 1,-1-1-1,1 1 1,0 0-1,0 0 1,0-1-1,0 1 1,0 0-1,0 0 0,-1 0 1,1-1-1,0 1 1,0 0-1,0 0 1,0 0-1,-1 0 1,1 0-1,0-1 1,0 1-1,-1 0 1,1 0-1,0 0 1,0 0-1,0 0 0,-1 0 1,1 0-1,0 0 1,0 0-1,-1 0 1,1 0-1,-14 3 1061,-11 10 189,-14 19-132,1 0 1,-46 53-1,28-27-663,-133 119 118,93-90-910,94-85 226,-2 1-137,1 0 0,-1 1-1,1-1 1,-6 9 0,9-11 114,-1-1 0,1 1 0,0-1 0,0 1-1,0-1 1,-1 1 0,1 0 0,0-1 0,0 1-1,0-1 1,0 1 0,0-1 0,0 1 0,0 0-1,0-1 1,0 1 0,0-1 0,0 1 0,0-1-1,1 2 1,-1-1-97,1-1-1,-1 1 1,1 0 0,0-1-1,-1 1 1,1-1 0,0 1-1,0-1 1,-1 1-1,1-1 1,0 0 0,0 1-1,0-1 1,0 0-1,-1 0 1,1 1 0,0-1-1,1 0 1,55 9-2147,-15 2 956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12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427 714 15379,'-4'-52'1569,"-9"-14"-921,-3-3-256,-15-8 752,-6-4-392,-9 3-144,-2 4-48,-3 12-720,-1 9-528,3 15 608,2 4-104,15 5-128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15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55 9266,'3'-17'1334,"-2"13"-806,-1 1 0,1-1 0,-1 1 1,1-1-1,-1 1 0,0-1 1,-1-6-1,-3 7 1913,0 9-1442,-3 8 30,-72 291 2988,43-158-3467,31-127-488,1-6 63,0-1 1,1 1 0,1 0 0,0 0-1,0 17 1,2-28-88,1 0 1,-1 0-1,0 0 0,1 0 0,0 0 1,-1 0-1,1 0 0,1-1 0,-1 1 1,0 0-1,1 0 0,-1-1 0,1 1 1,0-1-1,0 0 0,0 1 0,0-1 1,0 0-1,0 0 0,0 0 0,1 0 1,-1-1-1,1 1 0,0-1 0,-1 1 1,1-1-1,0 0 0,0 0 0,4 1 1,11 2 24,1-1 1,-1 0-1,1-2 1,-1 0 0,29-3-1,94-16-4182,-134 17 3610,13-3-813,0 0 0,0-2-1,32-13 1,-19 4-341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15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0 14147,'-28'16'1792,"8"13"-855,2 8-345,2 7 1008,1 2-448,1 2-271,2 1-81,3-2-616,0-4-256,6-9-528,2-6-305,2-12-1039,2-5 1560,4-17-328,2-5-312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15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77 146 10850,'-3'-21'1447,"3"21"-1402,0 0 0,0 0 0,-1 0 0,1 0 0,0-1 0,0 1 0,0 0 0,0 0 0,0 0 0,-1 0 1,1 0-1,0-1 0,0 1 0,0 0 0,0 0 0,-1 0 0,1 0 0,0 0 0,0 0 0,0 0 0,-1 0 1,1 0-1,0 0 0,0 0 0,0 0 0,0 0 0,-1 0 0,1 0 0,0 0 0,0 0 0,0 0 1,-1 0-1,1 0 0,0 0 0,0 0 0,0 0 0,-1 0 0,1 1 0,0-1 0,0 0 0,0 0 0,0 0 1,0 0-1,-1 0 0,1 1 0,-3 2 352,0 1 0,0 0 0,0 1 0,0-1 0,1 0 0,-3 6 0,-3 9 93,1-1 0,1 1 0,0 1 0,1-1 0,1 1 0,-2 33 0,5-40-391,1-1 1,0 1-1,1-1 0,0 1 0,1-1 1,1 0-1,0 0 0,0 0 1,1 0-1,1 0 0,10 20 0,-12-28-81,0 1 1,0-1-1,0 0 0,0 0 0,1 0 0,0-1 0,-1 1 0,1-1 1,1 0-1,-1 0 0,0 0 0,1 0 0,0-1 0,-1 0 0,1 0 1,0 0-1,0-1 0,0 1 0,0-1 0,0 0 0,1-1 0,-1 1 1,0-1-1,0 0 0,0-1 0,1 1 0,-1-1 0,0 0 1,0 0-1,0 0 0,0-1 0,0 0 0,0 0 0,-1 0 0,1-1 1,-1 1-1,7-6 0,0 0 2,-1-1 0,0-1 0,0 0 0,-1 0 0,-1-1 0,1 0 0,-2-1 0,0 0 0,0 0 0,-1 0 0,0-1 0,-1 0 0,-1 0 0,4-15 0,-4 8-14,0 0 0,-2 0 0,0-1 0,-1 1 0,-1 0-1,-1-1 1,0 1 0,-2 0 0,-5-21 0,6 33-5,-1-1 0,0 0 1,-1 1-1,1 0 0,-1 0 1,-1 0-1,0 0 0,0 1 1,0 0-1,-10-10 0,13 15-34,-1-1-1,1 1 0,-1 0 0,0 0 0,0 0 1,0 1-1,0-1 0,0 1 0,0-1 0,0 1 0,0 0 1,0 0-1,-1 1 0,1-1 0,0 0 0,-1 1 1,1 0-1,0 0 0,-1 0 0,1 0 0,0 1 0,-1-1 1,1 1-1,0 0 0,0 0 0,-1 0 0,1 0 0,0 1 1,0-1-1,-4 4 0,1-1-278,0 1 0,0 0 0,1 1 0,0 0 1,0-1-1,0 1 0,0 1 0,1-1 0,0 1 0,1 0 0,0 0 0,0 0 1,0 0-1,1 0 0,0 1 0,0-1 0,1 1 0,0-1 0,0 1 0,1 8 1,1 11-979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46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1 9042,'2'-1'5738,"-3"10"-4883,-9 123 2249,2-66-2702,-21 414 875,11-161-907,19-321-1434,3-15-2339,9-28-1,-2 20 2387,3-3-169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16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148 123 9962,'-1'-9'494,"-1"-1"0,0 1 0,0 0 0,-7-17 0,8 24-376,0 0 0,0 0 0,0 0-1,0 0 1,0 1 0,-1-1 0,1 0 0,0 1 0,-1-1-1,0 1 1,1 0 0,-4-3 0,4 4-30,0 0 1,0-1 0,-1 1-1,1 0 1,0-1-1,0 1 1,-1 0-1,1 0 1,0 0-1,0 0 1,-1 0-1,1 1 1,0-1-1,0 0 1,-1 0-1,1 1 1,0-1 0,0 1-1,0-1 1,0 1-1,0-1 1,-1 1-1,0 1 1,-3 2 111,1 0 0,0 0 0,-1 0 1,1 1-1,1-1 0,-1 1 0,1 0 0,0 0 1,0 1-1,-3 6 0,0 3 210,0 1-1,-6 25 1,7-17-72,1 0 0,1 1 0,1-1-1,3 49 1,0-61-261,0 0-1,1 0 1,0 0-1,1 0 1,0-1 0,1 1-1,0-1 1,1 0-1,0 0 1,1-1 0,0 1-1,9 10 1,-12-18-54,-1 0 0,1 0 0,0 1 0,0-2 1,1 1-1,-1 0 0,0-1 0,1 1 0,0-1 1,-1 0-1,1 0 0,0-1 0,0 1 0,0-1 0,0 0 1,0 0-1,0 0 0,1-1 0,-1 1 0,0-1 0,0 0 1,1 0-1,-1 0 0,0-1 0,0 0 0,0 1 0,0-1 1,6-3-1,-2 1 7,-1-1-1,1-1 1,-1 1 0,0-1 0,-1 0 0,1-1 0,-1 0-1,0 0 1,0 0 0,-1-1 0,0 1 0,0-1 0,5-11-1,-2 4-2,-2-1-1,0-1 1,0 1-1,-2-1 1,0 0-1,-1 0 1,3-33-1,-5 27-6,-1 0-1,-1 1 0,-1-1 0,-1 0 0,-9-33 0,10 46-38,-2 0 0,1 0-1,-1 0 1,0 0 0,-1 1-1,0 0 1,-1 0 0,1 0 0,-13-12-1,16 18-45,-1-1 0,1 1-1,-1 0 1,0 0 0,0 0-1,0 0 1,0 0 0,0 1-1,0-1 1,0 1 0,-1 0-1,1 0 1,0 0 0,-1 1-1,1-1 1,-1 1 0,1-1 0,-1 1-1,1 0 1,-1 1 0,1-1-1,-1 1 1,1-1 0,-1 1-1,1 0 1,0 0 0,-1 1-1,1-1 1,0 1 0,-4 1-1,0 3-20,0-1 0,0 1 0,1 1 0,0-1 0,0 1 0,0 0 0,1 0 0,0 1 0,-4 8 0,-13 33-501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18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2 8650,'1'-2'1292,"-1"5"-158,-7 11 1064,2-8-1618,-1 0 0,0-1 1,0 1-1,0-1 1,0 0-1,-1 0 1,-9 4-1,16-9-571,0 0-1,0 0 1,0 0-1,0 0 1,0 0-1,0 0 1,-1 0-1,1 0 1,0 0-1,0 0 1,0 0-1,0 0 1,0 0-1,0 0 1,0 0-1,0 0 1,-1 0-1,1 0 1,0 0-1,0 0 1,0 0-1,0 0 1,0 0-1,0 0 1,0 0-1,-1 0 1,1 0-1,0 0 1,0 0-1,0 0 1,0 0-1,0 0 1,0 0-1,0 0 1,0 0 0,0-1-1,0 1 1,0 0-1,0 0 1,-1 0-1,1 0 1,0 0-1,0 0 1,0 0-1,0 0 1,0-1-1,0 1 1,0 0-1,0 0 1,0 0-1,0 0 1,0 0-1,0 0 1,0 0-1,0-1 1,0 1-1,0 0 1,3-11 207,9-12-42,-7 19-149,6-7 40,-11 8-33,-8 5-6,-1 3 59,1 0 1,0 1-1,0 0 0,0 0 0,1 1 0,-1 0 0,2 0 0,-8 9 0,-8 8 150,-67 73 595,49-52-440,-1-1 1,-3-2 0,-66 49-1,148-97-2161,-36 6 1609,17-4-2187,37 0 0,-37 4 1265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19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252 389 14323,'-8'-31'1576,"-4"-1"-847,-6-7-281,-6-8 808,-1 1-344,-3 1-176,0 1-16,-2 9-632,2 4-376,5 10-1232,5 5 1376,11 15-256,4 4-168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19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0 278 11707,'13'-37'1971,"2"0"0,2 0 1,37-61-1,-50 91-1787,3-5 241,-6 7-275,1 1 0,1 0 1,-1 0-1,0 0 0,1 0 0,0 1 0,0-1 0,0 1 0,0 0 0,1 0 0,5-5 0,-9 8-132,1 0-1,-1 0 0,0 0 1,0 0-1,1 0 1,-1 0-1,0 0 1,1 0-1,-1 0 1,0 0-1,1 0 1,-1 0-1,0 0 1,1 0-1,-1 0 1,0 0-1,0 0 1,1 0-1,-1 0 0,0 0 1,1 0-1,-1 1 1,0-1-1,0 0 1,1 0-1,-1 0 1,0 0-1,0 1 1,1-1-1,-1 0 1,0 0-1,0 1 1,0-1-1,0 0 1,1 1-1,4 15 318,-2 21 29,-3-37-357,-19 329 774,6-183-680,10-113-91,-1 54-267,4-87 213,0 1 0,0-1 0,0 1 0,0-1 0,0 0 0,-1 1 0,1-1 0,0 1 0,0-1 0,0 0 1,0 1-1,0-1 0,1 1 0,-1-1 0,0 1 0,0-1 0,0 0 0,0 1 0,0-1 0,1 1 0,-1-1 0,0 0 0,0 1 0,0-1 0,1 0 1,-1 1-1,0-1 0,1 0 0,-1 1 0,0-1 0,1 0 0,-1 0 0,0 1 0,2-1 0,8-12-1588,7-25-70,-4 10 874,3-2-200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20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24 133 10578,'-1'-1'69,"1"1"0,0 0-1,-1 0 1,1 0 0,-1 0 0,1 0-1,-1-1 1,1 1 0,-1 0 0,1 0-1,-1 0 1,1 0 0,-1 1-1,1-1 1,-1 0 0,1 0 0,-1 0-1,1 0 1,-1 0 0,1 1 0,-1-1-1,1 0 1,-1 0 0,1 1-1,-1-1 1,1 0 0,-1 1 0,-6 15 1065,4 25 881,3-38-1666,1 13 26,0 1 1,1-1 0,0 0 0,1 0-1,1 0 1,1 0 0,0-1-1,1 0 1,13 23 0,-15-30-287,1 0 0,0 0 0,0-1 1,0 0-1,1 0 0,1-1 0,-1 0 0,1 0 1,0 0-1,0-1 0,0 0 0,1 0 0,0-1 1,0 0-1,0 0 0,0-1 0,1 0 0,16 4 1,-20-7-46,0 1 0,1 0 1,-1-1-1,0 0 0,1-1 1,-1 1-1,0-1 0,1 0 1,-1 0-1,0 0 0,0-1 1,0 0-1,0 0 0,0 0 1,0-1-1,5-3 0,-4 1-3,0 0 0,-1 0-1,1-1 1,-1 1 0,0-2 0,0 1-1,-1 0 1,0-1 0,0 0-1,3-7 1,1-5 13,-2 0 1,0-1-1,-1 1 0,-1-1 1,-1 0-1,0 0 1,-1-35-1,-3 42-29,1 0-1,-2 0 1,0 0-1,0 1 1,-1-1 0,-1 1-1,0-1 1,-7-15-1,8 23-39,1 1 1,-1-1-1,0 1 0,0 0 0,-1-1 0,1 1 0,-1 1 0,0-1 0,0 0 0,0 1 0,-1 0 0,1 0 1,-1 0-1,1 1 0,-1-1 0,0 1 0,0 0 0,0 1 0,0-1 0,-1 1 0,1 0 0,-8 0 1,3 1-118,-1 0 0,1 1 0,0 1 0,-1 0 0,1 0 0,0 1 0,0 0 0,1 1 0,-1 0 0,1 1 0,0 0 0,0 0 0,0 1 0,0 0 0,1 0 0,0 1 0,1 0 0,-10 12 0,-14 20-412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20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64 16500,'-17'-7'1536,"-8"6"-928,-6 2-208,-13 1 488,-3-2-176,-8-6-39,0 0 31,-2-1-312,7 0-136,9 0-312,6 0-232,15 0-520,7 1-329,15 2 881,10 3-192,31 1-200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20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1 13227,'-5'0'271,"1"0"1,-1 0-1,0 0 1,1 1-1,-1 0 0,1 0 1,-1 0-1,1 0 1,-1 1-1,1-1 1,0 1-1,0 0 0,-7 5 1,3-1 82,0-1 1,0 2-1,0-1 1,1 1-1,-9 11 0,6-4-110,1-1-1,1 1 0,0 1 0,0 0 1,2 0-1,0 0 0,1 1 0,0 0 0,-2 20 1,4-18-130,0 1 1,2 0 0,0-1 0,1 1-1,1 0 1,1-1 0,8 37-1,-8-49-101,0 1-1,1 0 1,-1-1-1,1 0 1,1 1-1,-1-1 1,1 0-1,0-1 1,0 1-1,1-1 1,-1 0-1,1 0 1,10 8-1,-10-10-10,0 0 0,0 0 0,1 0 0,-1-1 0,1 0-1,-1 0 1,1-1 0,0 1 0,-1-1 0,1 0 0,0-1-1,0 1 1,0-1 0,0-1 0,-1 1 0,1-1 0,6-1 0,-3 0 0,0-1 0,-1-1 0,1 1 0,-1-1 0,0-1 0,0 1 0,0-2 0,-1 1 0,0-1 0,7-6 0,-11 9-1,0 0 1,-1 0-1,1 0 0,-1 0 1,0 0-1,0-1 0,0 1 1,0-1-1,-1 0 0,1 1 1,1-7-1,-3 8 0,0-1 1,0 1-1,0 0 0,0-1 1,0 1-1,0 0 0,-1-1 1,1 1-1,-1 0 0,0-1 1,1 1-1,-1 0 0,0 0 1,0 0-1,-1 0 0,1 0 1,0 0-1,-1 0 0,1 0 1,-4-3-1,3 3-2,-1 0-1,1 0 1,-1 0-1,0 0 0,0 0 1,0 0-1,0 1 1,0-1-1,0 1 1,0 0-1,-1 0 1,1 0-1,0 1 0,-1-1 1,1 1-1,-1 0 1,1-1-1,0 2 1,-1-1-1,1 0 1,-1 1-1,1-1 1,0 1-1,-1 0 0,1 0 1,-6 3-1,0 0-146,1 1-1,-1 0 1,1 0-1,0 0 1,0 1-1,1 1 0,0-1 1,-9 11-1,4-2-150,1 0-1,0 1 0,2 1 0,0-1 1,0 1-1,2 1 0,-9 25 0,1 20-417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21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20 12395,'-2'-15'1480,"-3"12"-592,-2 1-296,-12 4 2057,-5 4-1593,-10-1-520,-4 2-16,-7 2 32,-2 2-55,1-1-385,2 4-312,12 3-705,7 2-919,19 14 1520,6 3-296,14 5-200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2:22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27 15931,'-7'0'1473,"-13"0"-945,-10 2-192,-14-4 576,-7-3-296,-4-2-288,-1-2-192,0 5-1136,2 3 960,12 5-208,10 4-160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4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0 181 14227,'4'-7'308,"0"1"1,0-1-1,0 1 0,1 0 1,-1 0-1,2 1 0,-1-1 1,0 1-1,9-5 0,37-32 1389,-40 32-1347,1-1 1,1 1 0,0 1 0,0 0-1,1 1 1,16-7 0,-29 15-327,0-1 0,0 1 0,0 0-1,0-1 1,-1 1 0,1 0 0,0 0 0,0 0 0,0 0 0,0 0 0,0 0 0,0 0-1,0 0 1,0 0 0,0 0 0,0 0 0,0 1 0,0-1 0,0 0 0,0 1 0,0-1 0,0 1-1,0-1 1,0 1 0,-1-1 0,2 2 0,-1-1 5,1 1-1,-1 0 1,0 0 0,0 0-1,0 0 1,0 0 0,0 0-1,0 0 1,-1 1 0,1-1-1,0 3 1,0 7 59,0 0 1,0 0-1,-2 16 1,0-26-72,-5 60 495,-22 92-1,28-152-499,-1 0 1,1 0-1,0 0 0,0 0 0,0 0 0,0 1 1,1-1-1,-1 0 0,0 0 0,1 0 1,-1 0-1,1 0 0,0 0 0,0 0 1,0 0-1,0 0 0,0 0 0,0-1 0,0 1 1,1 0-1,2 2 0,3 2 5,0 0 0,1 0-1,15 9 1,14 11 7,-33-23-23,0 1 1,0 0-1,-1 1 0,1-1 1,-1 1-1,0 0 0,0-1 0,0 2 1,-1-1-1,0 0 0,0 0 0,0 1 1,0-1-1,-1 1 0,1 8 1,-2-7-1,0 1 0,-1-1 0,0 0 0,0 0 0,0 1 0,-1-1 0,0 0 1,-1 0-1,1 0 0,-7 10 0,-2 1 17,-1 0 0,0-1 1,-2-1-1,0 0 0,0-1 0,-2 0 1,-21 15-1,37-30-18,-60 44 148,53-39-190,-1-1 0,0 0 0,0 0 0,0-1 0,0 0 0,-10 3 1,18-6 10,0 0 0,-1 0 0,1 0 1,0 0-1,0 0 0,0 0 0,-1-1 0,1 1 1,0 0-1,0 0 0,0 0 0,0 0 1,-1 0-1,1 0 0,0 0 0,0 0 1,0 0-1,0-1 0,0 1 0,-1 0 1,1 0-1,0 0 0,0 0 0,0 0 1,0-1-1,0 1 0,0 0 0,0 0 1,0 0-1,0-1 0,0 1 0,-1 0 1,1 0-1,0 0 0,0 0 0,0-1 1,0 1-1,0 0 0,0 0 0,0 0 1,1-1-1,-1 1 0,0 0 0,0 0 1,0 0-1,0 0 0,0-1 0,0 1 1,0 0-1,0 0 0,0 0 0,0 0 1,1-1-1,-1 1 0,0 0 0,0 0 1,0 0-1,0 0 0,0 0 0,1-1 1,6-10-986,23-21-236,-13 11 377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46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290 1 11554,'-9'1'648,"0"0"-1,0 0 1,1 1-1,-13 4 0,-14 4 203,5-6-85,0-2 1,-31 0-1,6-1-347,35 5-1360,18-3-622,13-3 71,2-5 799,1-2-237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5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15771,'0'-10'1817,"4"3"-1233,6 7-248,-2-1 1296,-2 1-1728,0 1-504,-4 7 704,3 2-176,0 4-264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6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224 256 15627,'3'-18'637,"-1"0"-1,-2-1 1,0 0-1,-3-28 0,1 38-436,1 0-1,-2 0 0,1 0 1,-1 0-1,-1 0 1,0 1-1,0 0 0,0 0 1,-1 0-1,0 0 0,-7-7 1,10 13-166,1 0 1,-1 0 0,0 0-1,0 0 1,0 1-1,0-1 1,0 0 0,0 1-1,0 0 1,0-1-1,-1 1 1,1 0-1,0 0 1,-1 0 0,1 1-1,-1-1 1,1 0-1,-1 1 1,0 0 0,1 0-1,-1-1 1,1 2-1,-1-1 1,0 0-1,1 0 1,-1 1 0,1-1-1,-1 1 1,1 0-1,-1 0 1,1 0 0,0 0-1,-1 0 1,1 1-1,0-1 1,0 1-1,0-1 1,0 1 0,0 0-1,0 0 1,0 0-1,1 0 1,-3 3 0,-4 7 34,0 1 0,0 0 1,1 1-1,1-1 1,1 1-1,-8 26 0,7-13 46,0 1 0,-3 48-1,9-67-86,0-1 0,0 0 0,0 1-1,1-1 1,4 16 0,-5-23-25,1 0 0,-1 0 0,0 1-1,1-1 1,-1 0 0,1 1 0,-1-1-1,1 0 1,0 0 0,0 0 0,-1 0 0,1 0-1,0 0 1,0 0 0,0 0 0,0 0-1,0 0 1,0 0 0,1 0 0,-1-1 0,0 1-1,0-1 1,1 1 0,-1-1 0,0 1 0,0-1-1,1 0 1,-1 1 0,0-1 0,1 0-1,-1 0 1,1 0 0,-1 0 0,0 0 0,1 0-1,-1-1 1,0 1 0,1 0 0,-1-1-1,0 1 1,0-1 0,3 0 0,8-6 10,1 0 0,-1-1 0,-1 0 0,1-1 0,-2 0 0,1 0 0,17-22 0,-15 17 39,0 0 1,1 1-1,24-17 0,-37 29-46,-1 1-1,0 0 0,1-1 1,-1 1-1,0 0 0,1 0 1,-1 0-1,1-1 0,-1 1 1,0 0-1,1 0 0,-1 0 1,1 0-1,-1 0 0,0 0 1,1-1-1,-1 1 1,1 0-1,-1 0 0,1 1 1,-1-1-1,0 0 0,1 0 1,-1 0-1,1 0 0,-1 0 1,1 0-1,-1 0 0,0 1 1,1-1-1,0 1 0,3 13 133,-8 27 74,4-40-209,-33 182 601,10-68-350,-15 222 1,38-310-634,4-17-530,1-11 20,6-13-636,-10 12 1348,1-1-249,16-25-1514,24-29-1,-10 21 596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6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12 11755,'7'-11'3461,"-6"11"-3302,-1 0 0,0 0-1,0 1 1,0-1 0,1 0 0,-1 0 0,0 1-1,0-1 1,0 0 0,0 0 0,0 1 0,0-1-1,1 0 1,-1 1 0,0-1 0,0 0-1,0 1 1,0-1 0,0 0 0,0 0 0,0 1-1,0-1 1,0 0 0,-1 1 0,1-1 0,0 0-1,0 0 1,0 1 0,0-1 0,0 0-1,0 1 1,0-1 0,-1 0 0,1 0 0,0 1-1,-1-1 1,-6 26 684,1 1 1,-3 40-1,0-4-595,4-36-127,-2 17 236,-20 64 1,28-112-320,-1 0 0,1 1 1,0-1-1,0 1 0,0-1 0,4-6 0,-4 8-33,1 0-1,-1 0 1,1 1-1,-1-1 1,1 1-1,0-1 1,0 1 0,0-1-1,0 1 1,0 0-1,0 0 1,0 0-1,0 0 1,0 0 0,1 0-1,3 0 1,-1 0 2,1 1 1,-1-1 0,1 1-1,-1 1 1,0-1 0,1 1-1,5 1 1,8 3 14,-1 1-1,0 1 1,18 10 0,-34-16-20,10 4 3,0 1 0,-1 1 0,0-1 0,-1 2 0,1 0 0,-1 0 0,-1 1 0,0 0 0,13 16 0,-19-21-4,0 1 0,0 0 0,0 0 0,-1 1 0,1-1 0,-1 1 0,0-1 0,-1 1 0,1 0 1,-1-1-1,-1 1 0,1 0 0,-1 0 0,0 0 0,0 0 0,0-1 0,-1 1 0,0 0 0,0 0 0,-1-1 1,1 1-1,-6 10 0,-1-1-29,0 0 1,-1-1 0,-1 0-1,0-1 1,-1 0 0,0-1-1,-1 0 1,0 0 0,-1-2-1,0 1 1,-1-2 0,0 0-1,-1 0 1,0-2 0,-16 7-1,26-12-160,-1-1 0,1 1-1,0-1 1,-1 0 0,1-1 0,-10 1-1,13-1 26,0-1 0,1 1 0,-1 0-1,1 0 1,-1-1 0,1 1 0,-1 0 0,1-1 0,-1 0-1,1 1 1,0-1 0,-1 0 0,1 0 0,0 1-1,0-1 1,-1 0 0,1 0 0,0-1 0,0 1-1,0 0 1,0 0 0,0 0 0,0-1 0,1 1-1,-1-1 1,0 1 0,1 0 0,-1-3 0,-1-3-191,1-1 1,1 1 0,-1 0 0,1-1 0,0 1-1,3-14 1,7-20-1150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7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30 14523,'-15'-21'2065,"-6"13"-1185,-8 13-312,-6 6 1424,-6 4-1024,-2 1-87,-4 1-321,4-1-416,0-9-808,5-3-393,5-4 849,4-1-216,7-8-144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7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19044,'4'-17'1424,"3"3"-1136,0 10-128,-6 0 89,1-2-522,-5 2-1871,0 5 1592,0 1-192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1 395 14131,'51'-57'2962,"63"-89"0,-40 47-1920,-56 75-798,14-17 173,-30 38-339,1 0-1,-1 0 1,1 0 0,0 1-1,0 0 1,0-1-1,1 1 1,-1 0 0,5-2-1,-8 4-65,1 0-1,-1 0 0,0 0 1,0 0-1,1 0 0,-1 0 1,0 0-1,0 0 1,1 0-1,-1 0 0,0 0 1,0 0-1,1 0 1,-1 0-1,0 0 0,0 0 1,1 0-1,-1 0 0,0 1 1,0-1-1,1 0 1,-1 0-1,0 0 0,0 0 1,0 1-1,1-1 0,-1 0 1,0 0-1,0 0 1,0 1-1,0-1 0,1 0 1,-1 0-1,0 0 1,0 1-1,0-1 0,0 0 1,0 0-1,0 1 0,0-1 1,0 1-1,1 12 176,-1-11-150,-2 30 252,-1 0 0,-13 50 0,7-37-194,-19 91 13,-42 260-142,69-388-65,-1 24-390,2-32 457,0 1 0,0-1 0,0 0 0,0 1 0,0-1 1,0 0-1,1 1 0,-1-1 0,0 0 0,0 1 0,0-1 0,0 0 0,1 1 0,-1-1 1,0 0-1,0 0 0,0 1 0,1-1 0,-1 0 0,0 0 0,1 1 0,-1-1 0,0 0 1,0 0-1,1 0 0,0 1 0,0-1-72,-1 0 0,1-1-1,0 1 1,0 0 0,0 0 0,0 0 0,0-1 0,-1 1 0,1-1-1,0 1 1,0 0 0,0-1 0,-1 1 0,1-1 0,1-1 0,9-8-647,0-1 0,0 0 0,11-18 0,-6 8 183,15-17-573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18 154 9434,'1'-7'809,"1"-8"2088,-5 24-1167,-1 9-855,-1 0 1,2 0-1,0 1 0,1 18 1,1-10-547,2 0 1,1-1 0,1 1-1,9 36 1,-9-53-271,0-1 0,0 0-1,0 0 1,1 0 0,1 0-1,0 0 1,0-1 0,0 0-1,13 14 1,-15-19-40,0 0 0,1 0 0,0 0 0,0 0 0,-1 0-1,2-1 1,-1 0 0,0 0 0,0 0 0,1 0 0,-1 0 0,1-1 0,-1 0 0,1 0 0,0 0-1,-1-1 1,1 0 0,0 1 0,-1-2 0,1 1 0,0 0 0,6-2 0,-2-1 6,1 0 0,-1-1 0,0 0 1,0 0-1,0-1 0,0 0 0,-1-1 0,0 0 1,0 0-1,0-1 0,-1 0 0,0 0 1,-1 0-1,1-1 0,-1 0 0,-1-1 0,1 1 1,5-16-1,-4 10-11,-1 0 0,-1 0 0,0-1 0,-1 0 0,-1 0 0,0-1 0,-1 1 0,-1 0 0,0-1 0,-1 1 0,-3-23-1,1 25-5,-1 0-1,0 0 1,-1 1-1,-1-1 0,0 1 1,-1 0-1,0 0 0,0 0 1,-2 1-1,-8-11 1,11 15-89,-1 1 0,0-1 0,0 1 0,-1 1 0,1-1 0,-1 1 1,0 0-1,-1 1 0,1 0 0,-1 0 0,0 1 0,0-1 0,0 2 0,0-1 1,-1 1-1,-12-1 0,16 3-12,-1 0 1,1 0 0,-1 0-1,1 1 1,-1 0-1,1 0 1,-1 1 0,1 0-1,0 0 1,0 0-1,0 0 1,0 1 0,0 0-1,0 0 1,1 0-1,-1 0 1,1 1 0,0 0-1,0 0 1,-3 5-1,-19 24-504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49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23 12339,'0'-13'1504,"-7"6"-712,-4 4-280,-7 3 1393,-3 2-921,-3 1-448,0 1 0,1 3-496,2-1-400,6-4-1616,6 3 1744,9-4-281,1 2-231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50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1 12491,'0'2'208,"1"1"0,0-1 0,-1 1 1,0 0-1,1-1 0,-1 1 0,0 0 1,0 0-1,-1-1 0,1 1 0,-2 4 1,-11 33 986,3-12-283,-12 69 769,20-85-1508,1 0-1,0 0 1,0 1 0,2-1 0,-1 0-1,3 14 1,-2-24-153,-1 0-1,1 0 1,-1 0 0,1 0-1,0 1 1,-1-1-1,1 0 1,0 0 0,0-1-1,1 1 1,-1 0 0,0 0-1,1 0 1,-1-1 0,1 1-1,-1-1 1,1 1 0,0-1-1,0 0 1,-1 1 0,1-1-1,0 0 1,0 0-1,0-1 1,0 1 0,1 0-1,-1-1 1,0 1 0,0-1-1,0 1 1,0-1 0,1 0-1,-1 0 1,0 0 0,3-1-1,8-1 99,0 0 1,-1-1-1,1-1 0,23-10 0,-14 5 196,-20 8-266,0 0 0,1 0 0,-1 0 0,1 1 0,-1-1 0,1 1 0,-1-1 0,1 1 0,-1 0 0,1 0 0,-1 0 0,1 0 0,-1 0 0,4 2 0,-5-2-25,0 0 1,-1 1-1,1-1 1,0 1-1,-1-1 1,1 1-1,0 0 1,-1-1 0,1 1-1,-1-1 1,1 1-1,-1 0 1,0 0-1,1-1 1,-1 1-1,0 0 1,1 0 0,-1 0-1,1 25 277,-9 21-415,-20 66-1,17-79-192,3 0-1,0 1 1,2-1-1,-1 37 1,11-15-189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3:51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203 420 12827,'0'-5'305,"-1"0"1,1 0 0,-1 0-1,0 0 1,0 0 0,-1 0-1,-2-8 1,3 12-227,0 0 1,1 0 0,-1 0 0,0-1-1,0 1 1,0 0 0,0 0-1,0 0 1,0 1 0,-1-1-1,1 0 1,0 0 0,0 1-1,0-1 1,-1 0 0,1 1-1,0 0 1,-1-1 0,1 1-1,-1 0 1,1-1 0,0 1-1,-1 0 1,1 0 0,-1 0-1,1 0 1,0 0 0,-1 1-1,1-1 1,0 0 0,-1 1-1,-2 0 1,-1 2 93,-1-1 0,1 1 0,0 0-1,0 1 1,0-1 0,0 1 0,0 0-1,1 0 1,0 0 0,0 1 0,0-1 0,0 1-1,-4 7 1,-6 12 358,-17 37-1,29-58-486,-3 9 64,-1 0 0,2 0 1,-1 0-1,2 0 0,-1 1 1,2 0-1,-2 19 0,4-30-93,0 0 0,0 0 0,0 0 0,0-1-1,0 1 1,1 0 0,-1 0 0,1 0 0,-1-1 0,1 1-1,0 0 1,1 3 0,-1-5-10,0 1-1,-1-1 1,1 1-1,-1-1 1,1 1-1,0-1 1,-1 0-1,1 1 1,0-1 0,0 0-1,-1 1 1,1-1-1,0 0 1,0 0-1,0 0 1,-1 0-1,1 1 1,0-1 0,0 0-1,0-1 1,-1 1-1,1 0 1,0 0-1,0 0 1,-1 0-1,1-1 1,0 1 0,0 0-1,-1-1 1,1 1-1,0 0 1,-1-1-1,1 1 1,1-1 0,3-4 9,1 1 1,-1 0-1,0-1 1,0 0 0,0 0-1,0-1 1,-1 0 0,5-8-1,29-56 47,-33 59-52,9-19 30,-2 0-1,9-34 1,-18 95 245,-3-3-184,4 47 148,-4-67-225,1-1 0,1 0 0,0 0 0,0 0 0,0 0 0,1 0 0,6 11 0,-9-16-20,1 0 1,0 0-1,1-1 0,-1 1 0,0-1 0,0 1 1,1-1-1,-1 1 0,1-1 0,-1 0 0,1 0 1,-1 0-1,1 0 0,0 0 0,0 0 0,0 0 1,-1 0-1,1-1 0,0 1 0,0-1 1,0 1-1,0-1 0,0 0 0,0 0 0,0 0 1,0 0-1,0 0 0,0 0 0,0-1 0,0 1 1,0 0-1,-1-1 0,1 0 0,0 1 1,0-1-1,3-2 0,3-2 3,0 0 0,-1-1 1,1 1-1,-1-2 0,0 1 1,7-10-1,15-19-4,-2-1 0,-1-2 1,29-57-1,51-130 8,-51 102 33,-47 111 19,-5 17 26,-4 24 5,-34 366 174,33-374-267,-1 0 1,-7 26-1,9-40-16,-2-1-1,1 1 1,-1 0-1,0 0 1,-1-1-1,1 0 1,-1 0-1,-1 0 1,1 0-1,-8 7 1,6-7-19,1-2 2,0 0 0,1 0 0,0 1 0,0 0 0,-6 9 0,9-13 30,1 0 0,-1 0 0,1-1 0,0 1 0,0 0 0,-1 0 0,1 0 0,0-1 0,0 1 0,0 0 0,0 0 0,0 0 0,0 0 0,0-1 0,0 1 0,0 0 0,0 0 0,1 0 0,-1-1 0,1 2 0,-1-1 3,1 0 0,0 1 0,0-1 0,0 0 0,0 0 0,1-1 0,-1 1 1,0 0-1,0 0 0,0 0 0,1-1 0,-1 1 0,0-1 0,1 1 0,-1-1 0,2 1 0,2 0 1,0-1 0,0 1 0,0-1 0,1 0 0,-1 0-1,0 0 1,0-1 0,0 1 0,0-1 0,0-1 0,0 1 0,0-1 0,0 0 0,0 0 0,-1 0-1,1 0 1,-1-1 0,0 0 0,8-7 0,5-4-1,-1-1-1,-1-1 1,16-21-1,-31 37 1,22-30 4,-16 20 14,1 1 0,0 0 0,13-12 0,-19 20-14,-1 1 0,0-1 1,1 1-1,-1 0 0,1-1 0,-1 1 0,0 0 0,1-1 1,-1 1-1,1 0 0,-1-1 0,1 1 0,-1 0 0,1 0 0,0 0 1,-1 0-1,1 0 0,-1-1 0,1 1 0,-1 0 0,1 0 1,0 0-1,-1 0 0,1 1 0,-1-1 0,1 0 0,-1 0 0,1 0 1,-1 0-1,1 0 0,0 1 0,0 0 3,0 0 0,0 0 0,0 0 1,0 0-1,-1 1 0,1-1 0,0 0 0,-1 0 0,1 1 0,-1-1 0,1 0 1,0 3-1,5 45 100,-5-43-92,5 83 97,-6-88-111,0-1-1,0 1 1,0-1-1,0 0 1,0 1-1,0-1 1,0 0-1,0 1 1,0-1-1,0 0 1,1 1-1,-1-1 1,0 0-1,0 1 1,0-1-1,0 0 0,1 1 1,-1-1-1,0 0 1,0 1-1,1-1 1,-1 0-1,0 0 1,1 0-1,-1 1 1,0-1-1,1 0 1,-1 0-1,0 0 1,1 0-1,-1 1 1,1-1-1,12-7 7,15-23-2,-22 23-2,9-11 4,1 2 0,1 0 0,22-17 0,-38 33-4,0-1 0,0 0 0,0 0 0,0 1 0,0-1 1,0 0-1,0 1 0,0-1 0,0 1 0,1 0 0,-1-1 0,0 1 0,0 0 0,0 0 0,1 0 0,-1 0 1,0 0-1,0 0 0,1 0 0,-1 0 0,0 0 0,2 1 0,-2 0 1,0-1-1,0 1 1,0 0-1,0 0 1,0 0 0,-1 0-1,1 0 1,0 0-1,-1 0 1,1 0-1,-1 0 1,1 1 0,-1-1-1,1 0 1,-1 0-1,0 0 1,1 1-1,-1 0 1,1 10 18,-1-1-1,0 1 1,-3 20 0,2-22-17,-5 34 34,-1 16-29,7-60-11,0 0 1,0 0-1,0 0 1,0 0-1,0 1 1,0-1-1,0 0 1,0 0-1,0 0 1,0 0-1,0 0 1,0 0-1,0 1 0,0-1 1,0 0-1,0 0 1,0 0-1,0 0 1,0 0-1,0 0 1,0 0-1,0 1 1,0-1-1,0 0 1,0 0-1,1 0 0,-1 0 1,0 0-1,0 0 1,0 0-1,0 0 1,0 0-1,0 1 1,0-1-1,0 0 1,0 0-1,1 0 1,-1 0-1,0 0 0,0 0 1,0 0-1,0 0 1,0 0-1,0 0 1,1 0-1,-1 0 1,0 0-1,0 0 1,0 0-1,0 0 1,0 0-1,0 0 0,1 0 1,-1 0-1,0 0 1,0 0-1,0 0 1,0 0-1,0 0 1,0 0-1,0-1 1,1 1-1,5-6-13,40-59-6,-38 52 27,0 0-1,1 0 1,0 1-1,1 0 1,1 0-1,0 1 1,20-16-1,-30 26-4,1 0 0,0 0 0,-1 1-1,1-1 1,0 0 0,0 0 0,-1 1 0,1-1 0,0 1 0,0 0-1,0-1 1,0 1 0,0 0 0,0 0 0,-1 0 0,1 0 0,0 1-1,0-1 1,0 0 0,0 1 0,0 0 0,-1-1 0,1 1 0,0 0-1,-1 0 1,1 0 0,0 0 0,-1 0 0,1 0 0,1 2 0,5 5 2,-1-1 0,-1 1 0,1 1 1,8 14-1,6 8-4,-18-27 0,1 0 0,0-1 0,0 0 0,0 0 0,0 0 1,0 0-1,1 0 0,-1-1 0,1 0 0,0 0 0,0 0 1,-1-1-1,1 1 0,0-1 0,7 1 0,6-1 2,0-1 0,0 0 1,20-4-1,14 1 12,-19 4 46,1 1 1,51 12-1,-54-8-404,0-1 0,0-2 0,42 0 0,-65-4 167,0 0 0,0-1 0,0 0-1,0 0 1,0-1 0,12-5 0,-4-1-303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47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 2 11634,'1'0'45,"-1"0"-1,0 0 0,1 0 0,-1-1 0,0 1 1,1 0-1,-1 0 0,1 0 0,-1 0 0,0 0 1,1 0-1,-1 0 0,1 0 0,-1 0 0,0 0 1,1 0-1,-1 0 0,0 0 0,1 0 0,-1 1 1,1-1-1,-1 0 0,0 0 0,1 0 0,-1 0 1,0 1-1,1-1 0,-1 0 0,0 0 0,0 1 1,1-1-1,-1 0 0,0 1 0,0-1 0,1 1 1,5 18 680,-4 23 433,-31 252 2671,15-191-3316,-1 182-1,15-277-785,1 0 0,0 0 0,3 14 0,-4-22 211,0 1 0,0 0-1,1 0 1,-1-1 0,0 1 0,1 0-1,-1-1 1,0 1 0,1 0 0,-1-1 0,1 1-1,-1-1 1,1 1 0,-1-1 0,1 1 0,-1-1-1,1 1 1,0-1 0,-1 1 0,1-1-1,0 1 1,0-1-5,0 0 0,0-1 0,0 1 0,0 0 0,0 0 0,0-1 0,0 1-1,0-1 1,0 1 0,0-1 0,-1 1 0,1-1 0,0 1 0,0-1 0,0 0 0,-1 1 0,1-1-1,0 0 1,-1 0 0,1 1 0,0-3 0,16-25-633,4-8-239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01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611 179 13867,'1'0'387,"1"-1"0,0 1 1,-1-1-1,1 1 0,-1-1 0,1 0 0,-1 0 1,1 0-1,-1 0 0,0 0 0,1 0 0,-1 0 0,0 0 1,2-3-1,-10 2 972,-387-100 144,330 81-1473,29 9-19,-60-12 1,94 23-12,0 1 0,0-1 0,-1 1 0,1 0 1,0 0-1,-1-1 0,1 1 0,0 0 0,-1 0 0,1 0 0,0 0 0,-1 1 0,1-1 0,0 0 0,0 1 0,-1-1 0,1 0 0,0 1 1,0 0-1,0-1 0,-1 1 0,1 0 0,0-1 0,0 1 0,0 0 0,0 0 0,0 0 0,-1 1 0,2 1 4,-1-1 0,1 1-1,-1 0 1,1 0-1,0-1 1,0 1 0,0 0-1,0 0 1,0-1 0,1 1-1,-1 0 1,2 4 0,12 49 85,-2-10 4,10 83-1,-15-6-13,-12 165-1,-41 121 443,44-403-416,1 0 0,1 1 0,-1-1 1,1 1-1,0-1 0,1 1 0,1 9 0,-1-12-19,1-1 0,-1 1 0,1-1 0,0 1 0,0-1-1,0 0 1,0 0 0,0 0 0,1 0 0,0 0-1,-1 0 1,1-1 0,6 5 0,12 7 179,0-1 0,1 0 1,0-2-1,32 12 0,99 23-770,-146-44 144,-1-1 0,1 0 0,-1 0-1,1 0 1,0-1 0,-1 0 0,1 0-1,-1-1 1,8-1 0,-10 1 155,0 0-1,-1-1 1,1 0 0,0 1 0,-1-1 0,1-1 0,-1 1 0,1 0-1,-1-1 1,0 0 0,0 0 0,0 0 0,-1 0 0,1 0 0,4-7-1,12-25-1158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03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88 8058,'-30'-28'3551,"25"22"-2892,0 1 1,0 0-1,0 1 1,-1-1-1,-11-7 1,10 9-457,-1-1 0,0 1 0,0 0 0,0 1 0,-1 0 0,1 0-1,0 1 1,-1 0 0,1 0 0,-1 1 0,1 0 0,-1 0 0,0 1 0,1 0 0,0 1 0,-1 0 0,1 0 0,0 1 0,0 0-1,0 0 1,0 1 0,1 0 0,-10 7 0,1 1-69,0 0-1,1 0 1,1 2 0,0 0-1,1 0 1,0 1 0,1 1-1,1 0 1,-11 20 0,11-15 24,0 1 1,1 0 0,1 0-1,2 1 1,0 0 0,1 1 0,-4 39-1,9-52-117,0 0 0,1-1-1,1 1 1,0 0-1,0-1 1,1 1 0,0-1-1,1 0 1,0 1-1,1-1 1,0 0 0,1-1-1,0 1 1,0-1-1,1 0 1,0 0 0,1-1-1,-1 0 1,14 12-1,-10-12-166,0 0-1,1-1 1,-1 0-1,1-1 1,1 0-1,-1-1 1,1 0-1,0-1 0,0 0 1,0-1-1,0 0 1,1-1-1,-1-1 1,1 0-1,0 0 1,16-2-1,-6-1-522,0-2-1,0 0 1,0-1 0,-1-1 0,0-1-1,0-1 1,-1-1 0,21-12-1,-6 0-510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03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47 149 12283,'0'0'54,"0"0"-1,0 0 1,0-1 0,0 1 0,0 0 0,0 0 0,0-1 0,-1 1 0,1 0 0,0 0 0,0 0 0,0 0 0,0-1 0,-1 1 0,1 0-1,0 0 1,0 0 0,-1 0 0,1 0 0,0-1 0,0 1 0,0 0 0,-1 0 0,1 0 0,0 0 0,0 0 0,-1 0 0,1 0-1,0 0 1,-1 0 0,1 0 0,0 0 0,0 0 0,-1 0 0,1 0 0,0 0 0,0 0 0,-1 0 0,1 1 0,0-1 0,0 0-1,-1 0 1,-10 12 1330,-5 18 740,13-20-1831,1 1 0,0-1 0,0 0 0,1 1 1,0-1-1,1 1 0,0-1 0,1 1 0,0-1 0,1 1 0,0-1 0,0 0 0,1 0 0,1 0 0,4 11 0,-4-14-232,-1-1 1,1 1-1,0-1 0,0 0 1,1 0-1,0 0 0,0-1 0,0 0 1,11 9-1,-11-11-40,-1 0 0,1-1 0,0 1 0,0-1 1,0 0-1,0 0 0,0-1 0,0 0 0,1 0 0,-1 0 0,0 0 0,1-1 0,-1 0 1,9 0-1,-9-1-17,0 1 1,0-1 0,-1 0-1,1-1 1,0 1-1,-1-1 1,1 0 0,-1 0-1,1 0 1,-1-1-1,0 1 1,0-1 0,0 0-1,0 0 1,4-6-1,-3 4-2,-1 0-1,0-1 0,-1 0 1,1 0-1,-1 0 0,0-1 0,-1 1 1,0-1-1,3-13 0,-2 6-6,-1-1-1,-1 1 1,-1-1-1,0 0 0,-1 1 1,0-1-1,-1 1 1,-1-1-1,-7-24 0,4 25 2,0-1 1,-1 1-1,-1-1 0,0 2 0,-13-18 0,16 25-29,0-1 0,0 2 0,-1-1-1,0 1 1,0-1 0,0 2 0,0-1 0,-1 1 0,0 0 0,0 0 0,0 0 0,-13-3 0,18 6-52,0 1-1,0-1 1,0 1 0,0-1 0,0 1-1,0 0 1,-1 0 0,1 0-1,0 0 1,0 0 0,0 0 0,0 1-1,0-1 1,-1 1 0,1-1-1,0 1 1,0 0 0,0 0 0,0 0-1,1 0 1,-1 0 0,0 1-1,0-1 1,1 0 0,-1 1 0,1-1-1,-1 1 1,1 0 0,-1-1-1,1 1 1,0 0 0,0 0 0,0 0-1,0 0 1,0 0 0,1 0-1,-1 0 1,0 0 0,1 0 0,0 0-1,-1 3 1,0 3-302,0 1-1,1-1 1,-1 0-1,2 1 1,-1-1-1,1 0 1,1 0 0,-1 1-1,5 10 1,9 15-779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03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14211,'9'13'503,"0"0"0,0 1 0,-2 0 0,0 0 0,0 1 0,-1-1 0,-1 1 0,0 1 0,-2-1 0,4 28 0,-5-17 182,-1 0-1,-1 0 1,-2 0 0,0 0-1,-11 44 1,12-69-652,1 0 1,0-1 0,0 1-1,-1 0 1,1 0-1,0 0 1,0 0 0,0 0-1,0-1 1,0 1-1,0 0 1,0 0 0,0 0-1,1 0 1,-1 0-1,0-1 1,0 1 0,1 0-1,-1 0 1,0 0-1,1-1 1,-1 1 0,1 0-1,-1 0 1,1-1-1,0 1 1,-1 0 0,1-1-1,-1 1 1,1-1-1,1 2 1,1-1-9,1 0 1,-1 0-1,1-1 0,-1 1 1,0-1-1,7 1 0,16 2-940,-20-1 556,-2-1 207,-1 0 1,1 0-1,-1 0 1,0 0-1,1 1 1,-1 0-1,0 0 1,4 2-1,-2 4-485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08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291 962 13435,'-45'-35'3737,"35"27"-3130,-1 0-1,-18-19 0,6-1-261,1 0 1,2-1-1,1-1 1,1 0-1,2-2 1,1 0-1,-14-43 1,21 49-249,0 0 1,2 0 0,2-1-1,0 0 1,1 0 0,2 0-1,1 0 1,1 0 0,1 1-1,7-31 1,-3 33-33,1 0 0,2 0 0,0 0 0,2 2 0,0-1 0,24-34 0,-18 33-1141,23-24 1,-40 47 989,1 1 0,0-1 1,0 0-1,0 1 0,0-1 1,0 1-1,0 0 0,0-1 1,0 1-1,0-1 0,0 1 1,0 0-1,0 0 0,0 0 1,0 0-1,0 0 1,0 0-1,0 0 0,0 0 1,0 0-1,0 0 0,0 0 1,0 1-1,0-1 0,0 0 1,2 2-1,14 5-658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09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48 12507,'0'-1'113,"0"-1"-1,-1 1 1,1 0 0,-1 0 0,1 0 0,-1-1 0,1 1 0,-1 0 0,0 0 0,1 0-1,-1 0 1,0 0 0,0 0 0,0 0 0,0 0 0,1 1 0,-1-1 0,-1 0-1,1 0 1,0 1 0,0-1 0,-2 0 0,2 1 9,-1 0 1,1 0-1,-1 0 1,1 0-1,-1 0 1,1 0-1,-1 0 1,1 1-1,-1-1 0,1 1 1,0-1-1,-1 1 1,1-1-1,0 1 1,-1 0-1,1 0 1,0 0-1,0 0 1,0 0-1,-2 2 0,-3 3 126,1 1 0,0-1 0,0 2 0,0-1 0,1 0 0,0 1 0,1-1 0,0 1-1,0 0 1,0 0 0,-2 17 0,2-6 14,1 1-1,1-1 1,0 1-1,3 21 1,-2-37-217,1-1 0,-1 1 1,1 0-1,0-1 0,0 1 1,0-1-1,1 0 0,-1 1 1,1-1-1,0 0 0,0 0 1,3 4-1,-5-6-30,1-1-1,0 1 1,-1-1 0,1 1-1,0-1 1,-1 1 0,1-1-1,0 1 1,0-1 0,-1 0-1,1 1 1,0-1 0,0 0-1,0 0 1,-1 1 0,1-1-1,0 0 1,0 0 0,0 0-1,0 0 1,1-1 0,0 1 1,0-1 1,-1 0 0,1 1-1,-1-1 1,1 0 0,-1 0 0,1 0-1,-1-1 1,0 1 0,1 0 0,-1 0-1,0-1 1,0 1 0,2-4 0,6-12 46,0 0 1,-2-1 0,0 0 0,0 0 0,6-33 0,-6 24 98,-3 19 85,0 11-142,2 10-21,-6-12-64,10 27 178,-7-18-135,1 1-1,0 0 1,0-1 0,1 0-1,0 0 1,1 0-1,0-1 1,9 11 0,-14-19-57,0 0 0,0 0 0,0 0 1,1 0-1,-1 0 0,0 0 0,0 0 1,1-1-1,-1 1 0,0-1 1,1 1-1,-1-1 0,1 1 0,-1-1 1,1 0-1,-1 1 0,1-1 0,-1 0 1,1 0-1,-1 0 0,0-1 0,1 1 1,-1 0-1,1 0 0,-1-1 0,1 1 1,-1-1-1,1 1 0,-1-1 0,0 0 1,0 1-1,1-1 0,-1 0 1,0 0-1,0 0 0,0 0 0,2-2 1,4-4 19,-1 0 0,-1-1 0,1 0 0,7-14 0,-10 17-22,27-57 42,8-14-46,-33 68 2,0 1-1,0-1 1,1 1-1,0 0 1,0 0-1,14-10 1,-19 16 2,1-1 0,0 1 0,-1 0 0,1 0-1,0 0 1,0 1 0,0-1 0,0 0 0,0 1 0,0-1 0,0 1-1,0-1 1,3 1 0,31 6 143,-35-5-140,0-1-10,-17 13-13,10-4 13,0 0-1,1 1 0,0-1 0,0 1 0,1 0 1,1 0-1,-1 1 0,2-1 0,-1 1 0,1 0 0,1-1 1,0 1-1,1 0 0,1 16 0,-1-24 4,1 0 0,-1 0 0,1 1-1,0-1 1,0 0 0,0 0 0,3 4 0,-4-6 0,1 0 0,-1-1 0,0 1 0,1-1 0,-1 1-1,1-1 1,-1 1 0,0-1 0,1 1 0,-1-1 0,1 0 0,-1 1 0,1-1 0,0 0 0,-1 1 0,1-1 0,-1 0 0,1 1 0,0-1 0,-1 0 0,1 0-1,-1 0 1,1 0 0,0 0 0,-1 0 0,1 0 0,0 0 0,-1 0 0,1 0 0,0 0 0,-1 0 0,1 0 0,-1 0 0,1-1 0,0 1 0,-1 0 0,1 0-1,-1-1 1,1 1 0,-1 0 0,1-1 0,-1 1 0,2-2 0,2-2-4,0 0 0,-1-1 1,0 1-1,1-1 0,-1 0 0,-1 0 0,1-1 1,-1 1-1,0 0 0,2-8 0,12-59-26,-13 52 28,-3 15 4,0 0 0,1 1 1,0-1-1,0 0 0,0 1 0,0-1 0,1 1 0,3-8 0,-4 11-1,-1 1 0,1 0 0,-1 0 0,1 0 0,-1 0 0,1 0 0,-1 0 0,1-1 0,-1 1 0,1 0 0,-1 0-1,1 1 1,-1-1 0,1 0 0,-1 0 0,1 0 0,-1 0 0,1 0 0,-1 0 0,1 1 0,-1-1 0,1 0 0,-1 0 0,1 1-1,-1-1 1,0 0 0,1 1 0,-1-1 0,1 1 0,-1-1 0,0 0 0,0 1 0,1-1 0,-1 1 0,0-1 0,1 1-1,-1-1 1,0 1 0,0-1 0,0 1 0,0 0 0,13 24 15,-2 1 1,-1 0-1,-2 1 0,7 29 0,-6-23-13,35 148 9,-38-148-26,-1 1 0,-2-1 0,-1 50 0,-6-64-16,4-19 29,-1 0 0,1 0 1,0 1-1,0-1 0,-1 0 0,1 0 0,0 0 0,0 0 0,0 0 0,-1 0 0,1 0 0,0 0 0,0 0 0,-1 0 1,1 0-1,0 0 0,0 0 0,0-1 0,-1 1 0,1 0 0,0 0 0,0 0 0,0 0 0,-1 0 0,1 0 0,0 0 1,0-1-1,0 1 0,0 0 0,-1 0 0,1 0 0,0 0 0,0-1 0,0 1 0,0 0 0,0 0 0,0 0 1,-1-1-1,1 1 0,0 0 0,-2-4-6,0 0 1,0 0-1,1 0 0,-1-1 1,1 1-1,-1-5 1,-2-18 34,1 0 0,2 0 0,0-1 1,2 1-1,1 0 0,2 0 0,9-39 1,-4 33-434,1 1 1,2 0-1,1 1 1,1 0 0,31-48-1,-42 75-45,-1 0-1,1 0 1,0 1-1,0 0 1,0-1-1,5-2 1,-8 5 356,1 0 0,0 1 0,0 0 0,-1-1 0,1 1 0,0-1 0,0 1 1,-1 0-1,1 0 0,0 0 0,0-1 0,0 1 0,0 0 0,-1 0 0,1 0 0,0 0 0,0 0 0,0 0 1,0 0-1,0 1 0,-1-1 0,1 0 0,0 0 0,0 1 0,0-1 0,-1 0 0,1 1 0,0-1 1,-1 1-1,1-1 0,0 1 0,-1-1 0,1 1 0,0 0 0,-1-1 0,1 1 0,-1 0 0,1-1 0,-1 1 1,0 0-1,1 0 0,8 16-1108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09.7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187 550 11915,'7'-28'1704,"-6"-16"-712,-5-9-368,-10-11 1393,-2-3-729,-9 0-400,-2 4-184,-1 11 657,-3 3-1041,6 14-56,1 8 40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0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1421 13723,'20'9'852,"1"0"0,-1-2 0,1 0 0,22 4 0,-31-9-407,1 0-1,-1 0 0,1-1 0,-1-1 0,1 0 0,-1-1 0,1 0 1,18-5-1,-27 5-370,0-1 0,-1 1 1,1-1-1,-1 1 1,1-1-1,-1 0 0,1 0 1,-1-1-1,0 1 1,0-1-1,0 0 0,-1 0 1,1 0-1,-1 0 1,1 0-1,-1 0 0,0 0 1,0-1-1,0 1 1,-1-1-1,2-5 0,0-3 35,0 0 0,-1 0 0,0 0 0,-1-1 0,0-20 0,-5-47 94,-16-99 0,-28-80-158,30 166-23,-94-492 53,109 573-73,1 0-1,0 0 1,-1 0 0,-1 1 0,-8-20-1,11 29 6,0 1-1,0 0 0,0-1 0,0 1 0,0 0 1,-1-1-1,1 1 0,0 0 0,-1 0 1,1 0-1,-1 0 0,1 0 0,-1 0 0,1 1 1,-1-1-1,0 0 0,1 1 0,-1-1 0,0 1 1,0 0-1,1 0 0,-1 0 0,0-1 1,0 1-1,1 1 0,-1-1 0,-2 0 0,-7 2 47,1 1-1,0-1 0,-16 8 0,4-2 27,21-8-82,-115 31 361,97-26-1163,0-2 0,-1 0 0,-36 0 0,82-2 184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0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13 16900,'-15'-7'1416,"-4"3"-992,6 3-168,-12 1 1040,-5 1-776,-4 0-368,2 1-15,7 1-330,6 4-391,8 7-1640,4 1 1944,7 1-320,6 1-184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0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1 13235,'-2'4'1264,"-11"1"-816,-8 0-216,0-1 968,-6 0-863,2 2-1730,3-2 1385,6 0-184,3 0-168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48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0 375 8498,'5'-1'310,"0"-2"-1,-1 1 1,1 0 0,-1-1 0,1 0-1,-1 0 1,0 0 0,0-1 0,-1 1-1,1-1 1,3-4 0,3-3 678,8-7-98,70-74 2011,-75 77-2555,-1-1 1,0 0-1,-2-1 0,12-23 0,-19 34-321,-1 1 0,0-1 1,-1 0-1,0 0 0,1 0 0,-2 0 0,1-10 0,-1 14-26,0-1 1,0 1 0,0-1-1,0 1 1,-1-1-1,1 1 1,-1-1 0,0 1-1,1 0 1,-1-1-1,0 1 1,-1 0 0,1 0-1,0 0 1,-1 0-1,1 0 1,-1 0 0,1 0-1,-1 0 1,-3-2-1,4 3 5,0 0-1,0 1 0,0 0 0,-1-1 0,1 1 1,0-1-1,0 1 0,0 0 0,0 0 1,0 0-1,0 0 0,0 0 0,-1 0 1,1 0-1,0 0 0,0 0 0,0 0 0,0 1 1,0-1-1,0 0 0,0 1 0,0-1 1,0 1-1,0-1 0,0 1 0,0-1 0,0 1 1,0 0-1,0 0 0,0-1 0,1 1 1,-1 0-1,0 0 0,0 0 0,1 0 0,-1 0 1,1 0-1,-1 0 0,0 2 0,-2 3 44,0 0 0,1 0 0,0 0 0,0 0 0,-2 11 0,1 6 48,1 0 0,1 0 0,2 0-1,0 0 1,1 0 0,1 0 0,1 0 0,2-1-1,0 1 1,1-1 0,11 23 0,-15-38-78,0 0 0,1-1 0,0 1 1,8 8-1,-11-13-16,0-1 0,0 0 1,0 0-1,0 0 0,0 0 0,0 0 1,0 0-1,0 0 0,1 0 0,-1 0 1,0 0-1,1-1 0,-1 1 0,1-1 1,-1 1-1,1-1 0,-1 1 1,1-1-1,-1 0 0,1 0 0,-1 0 1,1 0-1,-1 0 0,1 0 0,-1 0 1,1 0-1,-1-1 0,1 1 0,2-2 1,0 0-2,1-1 1,-1 0 0,0 0 0,0-1-1,0 1 1,-1-1 0,1 0 0,-1 0-1,5-8 1,25-47-9,-28 48 5,20-40-20,-13 23 45,2 1-1,1 0 1,19-25 0,-32 49-9,0 1 0,-1 0 1,1 0-1,1 0 1,-1 0-1,0 0 0,0 0 1,1 0-1,-1 1 0,1-1 1,3-1-1,-4 3-7,-1 0 0,0 0 1,0 0-1,1-1 0,-1 1 0,0 0 0,0 1 0,1-1 0,-1 0 1,0 0-1,0 0 0,1 1 0,-1-1 0,0 1 0,0-1 1,0 1-1,0-1 0,0 1 0,0 0 0,0-1 0,0 1 0,0 0 1,0 0-1,0 0 0,0 0 0,0 0 0,0 0 0,0 1 0,5 7 19,-2-1 0,1 0 0,-1 1 0,0 0 0,-1 0 0,0 0 0,2 11 0,10 69 50,-14-82-73,5 89-101,-7-125 55,2 0 0,0 0 0,2 1 0,2-1 1,0 1-1,2-1 0,12-29 0,-18 54 48,0 1 1,1-1-1,0 1 1,0-1-1,0 1 0,0 0 1,1 0-1,-1 0 0,1 0 1,3-3-1,-5 5-1,0 1-1,1-1 1,-1 0-1,0 1 1,0-1-1,1 1 1,-1-1-1,0 1 1,0-1-1,1 1 1,-1 0-1,0 0 1,1 0-1,-1 0 1,0 0-1,1 0 1,-1 0-1,1 0 1,-1 1-1,0-1 1,0 0-1,1 1 1,-1-1-1,0 1 1,0-1-1,1 1 1,-1 0-1,0-1 1,0 1-1,0 0 1,2 2-1,2 2 3,0 0 0,0 1 0,0-1-1,-1 1 1,0 0 0,0 0 0,6 12 0,16 53 14,-3-8 18,-22-61-30,0 0 0,0 0-1,0-1 1,0 1 0,0 0 0,0 0 0,1-1 0,-1 1 0,1-1 0,-1 1-1,1-1 1,-1 0 0,1 1 0,0-1 0,0 0 0,0 0 0,-1 0 0,5 1-1,-1-1 16,1 0 0,-1-1 0,0 0 0,0 0 0,10-1 0,9 0 15,-23 1-38,0-1 0,0 1 0,0 0 0,0 0 0,1-1 0,-1 1 0,0-1 0,0 1 0,-1-1 0,1 0 0,0 1 0,0-1 0,0 0 0,0 1 0,0-1 1,-1 0-1,1 0 0,0 0 0,-1 0 0,1 0 0,-1 0 0,1 0 0,-1 0 0,1 0 0,-1 0 0,0 0 0,1 0 0,-1 0 0,0 0 0,0-2 0,3-43-70,-3 32 61,7-166 21,2 184 49,-1-1 0,1 1 0,17 2 0,-14-5-58,1-1 0,0 0 0,0-1 1,0-1-1,14-3 0,-11 1-1,1 2 0,21-1 0,-37 3-3,-1 0 0,1 0 1,-1 0-1,1 1 1,0-1-1,-1 0 1,1 0-1,-1 1 1,1-1-1,-1 0 0,1 1 1,-1-1-1,1 1 1,-1-1-1,1 1 1,-1-1-1,1 1 0,-1-1 1,0 1-1,1-1 1,-1 1-1,0-1 1,0 1-1,1 0 0,-1-1 1,0 1-1,0-1 1,0 1-1,0 0 1,0-1-1,0 1 1,0 0-1,0-1 0,0 1 1,0 1-1,-3 31-39,1-18 25,2-9 19,0 1 0,0 0 0,1 0 0,0-1-1,0 1 1,1 0 0,-1-1 0,2 1 0,-1-1-1,5 9 1,-6-13-1,0 0-1,1 0 1,-1 0-1,1 0 0,0 0 1,0 0-1,-1 0 1,1-1-1,0 1 1,1 0-1,-1-1 1,0 0-1,0 0 1,1 1-1,-1-1 0,0-1 1,1 1-1,-1 0 1,1 0-1,0-1 1,-1 0-1,1 1 1,-1-1-1,1 0 1,-1 0-1,1-1 0,0 1 1,-1 0-1,1-1 1,3-1-1,0 0-12,1 0-1,-1-1 1,1 0-1,-1 0 1,0 0-1,0-1 1,-1 0-1,1 0 1,-1 0 0,1-1-1,5-7 1,-3 2-12,0 0 0,-1 0 1,0-1-1,-1 0 0,8-17 1,-14 28 22,1 0 0,-1-1 0,1 1 0,-1-1 0,1 1 0,-1 0-1,1-1 1,0 1 0,-1 0 0,1 0 0,-1-1 0,1 1 0,0 0 0,-1 0 0,1 0 0,0 0 0,-1 0 0,1 0 0,0 0 0,0 0 0,-1 0 0,2 0 0,18-2 46,-8-5-18,-9 5-23,0 1 0,0-1 0,0 1 0,0 0 0,0-1 0,0 1 0,5 0 0,-7 1-4,1 0 0,-1 0-1,1 0 1,-1 0 0,1 1 0,-1-1 0,1 0 0,-1 1 0,0-1 0,1 1 0,-1 0 0,0-1 0,1 1-1,-1 0 1,0 0 0,0 0 0,0 0 0,0 0 0,0 0 0,2 2 0,7 10-5,-1 0 0,-1 0 0,0 1 0,11 25 0,20 66-17,-31-83 19,8 28-10,-2 1-1,10 65 1,-20-89-5,-1 1 0,-2 0 1,-1 0-1,0-1 0,-10 55 1,8-73 11,-1 0 0,1 0 0,-1-1-1,-1 1 1,0-1 0,0 1 0,-1-1 0,-7 10 0,9-15 3,1 0 1,0 0-1,-1-1 0,1 1 1,-1-1-1,0 0 0,0 1 1,0-1-1,0 0 0,0-1 1,0 1-1,-1-1 1,1 1-1,-1-1 0,1 0 1,-1 0-1,1-1 0,-1 1 1,0-1-1,1 1 0,-1-1 1,1 0-1,-5-1 0,4 0 10,-1 0 0,1-1 0,0 1 0,1-1 0,-1 1 0,0-1-1,0-1 1,1 1 0,-1 0 0,1-1 0,0 0 0,0 0-1,0 0 1,0 0 0,0 0 0,1 0 0,-1-1 0,1 1-1,0-1 1,0 0 0,0 0 0,1 0 0,-1 0 0,1 0-1,0 0 1,0-4 0,-2-4 44,1 1 0,1-1-1,0 0 1,1 0 0,0 1 0,1-1-1,0 0 1,4-15 0,-1 14 3,0 0-1,2-1 1,-1 2-1,2-1 1,-1 1-1,2 0 1,0 0-1,0 1 1,1 0 0,0 0-1,1 1 1,18-15-1,12-6-70,1 3 0,56-30 0,-5 3-1057,-84 50 688,4-3-153,0 0 1,19-17 0,-29 23 479,0 0 1,0-1 0,0 1 0,0 0-1,0-1 1,0 1 0,-1-1 0,1 0-1,-1 1 1,0-1 0,0 0 0,0 0 0,0 0-1,0 0 1,-1 0 0,1 0 0,-1 0-1,0-5 1,-8-23-800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2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1 217 10962,'4'-14'507,"0"1"0,1-1 0,1 0 0,0 1 0,1 0 0,1 1 0,0 0 0,0 0 0,1 0 0,1 1 0,14-13-1,-18 18-317,0 1-1,0 0 0,0 1 0,0 0 1,1 0-1,0 0 0,-1 0 0,1 1 1,1 0-1,-1 1 0,0 0 0,1 0 1,-1 0-1,1 1 0,0 0 0,-1 1 1,1-1-1,0 1 0,-1 1 0,1 0 1,0 0-1,-1 0 0,9 3 0,-12-2-114,0 0-1,1 0 0,-1 0 1,0 0-1,0 1 0,0 0 1,-1-1-1,1 1 0,-1 1 1,1-1-1,-1 0 0,0 1 1,4 6-1,-3-3-7,-1 0 0,1 0-1,-2 0 1,1 0 0,-1 1 0,0-1 0,2 14-1,-3-5-16,0 0 0,-1 0-1,-1 0 1,0-1-1,-1 1 1,-1 0-1,-7 23 1,6-27-38,2-7 1,0-1 1,1 1-1,0 0 1,0 0-1,-1 4 1,2-7-10,0 0 1,1 0-1,-1 0 1,0-1-1,0 1 1,1 0-1,-1 0 1,1-1-1,0 1 1,-1 0 0,1-1-1,0 1 1,0-1-1,0 1 1,0-1-1,0 1 1,3 1-1,6 8 13,3 0-7,-2 1 0,0 1 0,14 20 0,-22-29-11,0 1 0,-1 1 0,1-1 0,-1 0 0,-1 1 0,1-1 0,-1 1 0,1 0 1,-2-1-1,1 1 0,-1 0 0,1-1 0,-2 1 0,0 6 0,0-5 4,0 0 0,-1 0 0,0-1-1,-1 1 1,0 0 0,0-1 0,0 0 0,0 1-1,-1-1 1,0-1 0,-1 1 0,1-1 0,-1 1 0,0-1-1,0 0 1,-1-1 0,1 0 0,-1 0 0,-9 5-1,5-3-126,0-1-1,0-1 0,0 0 0,-1-1 0,1 1 0,-1-2 0,0 0 0,1 0 0,-1-1 0,0 0 0,-21-2 0,30 1-16,1 0 1,-1 0-1,1 0 0,-1 0 0,1 0 0,0-1 1,-1 1-1,1-1 0,-1 1 0,1-1 1,0 1-1,-1-1 0,1 0 0,0 0 1,0 1-1,-1-1 0,1 0 0,-2-2 0,3 2 87,0 1-1,0 0 0,0-1 1,0 1-1,0 0 0,0-1 1,0 1-1,0 0 0,0-1 1,0 1-1,0 0 0,0-1 1,0 1-1,0 0 0,0-1 1,1 1-1,-1 0 0,0-1 1,0 1-1,0 0 0,0-1 1,1 1-1,-1 0 0,0 0 1,0-1-1,1 1 0,15-10-611,13 2-476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2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17372,'0'8'1456,"10"1"-1328,-2-6-448,1-3 376,-3-5-2136,1-4 1807,8-7-263,3 1-232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223 134 11250,'-2'-8'345,"0"0"-1,0 0 1,-1 0-1,0 0 0,0 1 1,-1-1-1,0 1 1,-1 0-1,1 0 0,-9-9 1,9 12-198,1 0 1,-1 1-1,0-1 1,0 1-1,-1 0 1,1 0-1,-1 1 0,1-1 1,-1 1-1,0 0 1,0 0-1,0 1 1,0-1-1,0 1 1,0 0-1,0 0 1,-11 1-1,12 0-97,1 0 1,-1 1-1,0 0 0,0 0 1,1 0-1,-1 0 0,1 0 1,-1 1-1,1 0 0,-1 0 1,1 0-1,0 0 0,0 0 1,0 0-1,0 1 0,0 0 0,1-1 1,-1 1-1,1 0 0,0 0 1,-1 1-1,1-1 0,1 0 1,-1 1-1,0-1 0,1 1 1,0 0-1,0-1 0,0 1 1,0 0-1,0 7 0,1-8-8,-1 1-1,1 0 0,0-1 1,0 1-1,0 0 1,0-1-1,1 1 0,0 0 1,0-1-1,0 1 1,0-1-1,0 1 0,1-1 1,-1 0-1,1 1 1,0-1-1,0 0 1,0 0-1,0 0 0,1 0 1,-1-1-1,1 1 1,0-1-1,0 1 0,0-1 1,0 0-1,0 0 1,0-1-1,0 1 0,1 0 1,-1-1-1,1 0 1,3 1-1,-1-1 51,-1-1 0,1 1-1,0-1 1,0 0 0,-1-1 0,1 0-1,0 0 1,-1 0 0,1 0 0,-1-1 0,1 0-1,-1 0 1,0 0 0,0-1 0,8-5-1,-12 8-65,0-1 0,-1 1 0,1-1 0,-1 1 0,1 0-1,0-1 1,-1 1 0,1 0 0,0-1 0,0 1 0,-1 0-1,1 0 1,0 0 0,0 0 0,-1 0 0,1 0 0,0 0-1,0 0 1,-1 0 0,1 0 0,0 0 0,0 0 0,-1 0-1,1 1 1,0-1 0,0 1 0,0-1 2,0 1 1,0 0-1,0 0 1,-1 0-1,1 0 0,0 0 1,-1 0-1,1 1 0,-1-1 1,0 0-1,1 0 1,-1 0-1,0 0 0,1 3 1,0 7 81,-1 1 1,0-1-1,-2 12 1,1-11 9,-2 42 149,0 143-723,3-192 280,1 0 0,-1 1 0,1-1 1,0 0-1,1 0 0,-1 0 0,1 0 1,4 8-1,-5-11 111,0-1 1,0 0 0,0 0-1,0 0 1,0 0 0,0 1-1,0-1 1,1-1-1,-1 1 1,0 0 0,1 0-1,-1 0 1,0-1 0,1 1-1,-1-1 1,1 1-1,-1-1 1,1 1 0,-1-1-1,1 0 1,0 0-1,-1 0 1,1 0 0,-1 0-1,1 0 1,-1 0 0,1-1-1,-1 1 1,1 0-1,-1-1 1,1 1 0,-1-1-1,3-1 1,20-9-665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3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15083,'46'137'3029,"-10"-34"-1922,-27-74-903,8 23 102,-2 1 1,-3 0-1,9 81 0,-20-125-299,-1 0 0,-1 0 0,1 0-1,-2 0 1,1 0 0,-1 0-1,-5 14 1,6-20-48,0-1-1,0 0 1,0 0 0,0 0 0,0 1-1,0-1 1,-1 0 0,1-1-1,-1 1 1,1 0 0,-1 0-1,0-1 1,0 1 0,0-1-1,0 1 1,0-1 0,0 0-1,0 0 1,0 0 0,0 0 0,-1 0-1,1 0 1,0-1 0,-1 1-1,1-1 1,0 1 0,-1-1-1,1 0 1,-1 0 0,1 0-1,0 0 1,-1-1 0,-2 0-1,3 1-93,-1-1-1,0 0 1,0-1-1,0 1 1,1 0-1,-1-1 1,1 1-1,-1-1 1,1 0-1,-1 0 1,1 0 0,0 0-1,0 0 1,0 0-1,0-1 1,1 1-1,-1-1 1,0 1-1,1-1 1,-2-5-1,0 0-85,0 0 1,1-1-1,0 0 0,0 1 1,1-1-1,0-9 0,0-29-803</inkml:trace>
  <inkml:trace contextRef="#ctx0" brushRef="#br0" timeOffset="1">197 178 9634,'27'-40'1712,"-10"6"-799,-6 5-377,-11 9 1720,-8 7-759,-11 8-809,-3-1-168,-6 2-320,-1 3-320,4 3-960,4 5 1032,11 12-176,6 13-121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3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17124,'0'0'1288,"10"0"-1512,4 0-344,-13 0 1408,-1-2-736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4.2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0 203 15347,'2'-3'118,"22"-32"1207,0 1 0,3 2 1,51-51-1,-77 81-1209,1 1 0,0-1 1,0 1-1,0-1 0,0 1 1,1 0-1,-1 0 0,0 0 0,1 0 1,4-1-1,-6 2-80,-1 0 0,1 0 0,0 0 1,0 1-1,0-1 0,0 0 0,0 1 0,-1-1 0,1 0 0,0 1 1,0-1-1,-1 1 0,1-1 0,0 1 0,-1-1 0,1 1 1,0 0-1,-1-1 0,1 1 0,-1 0 0,1 0 0,-1-1 0,1 1 1,-1 0-1,0 0 0,1 0 0,-1-1 0,0 1 0,0 0 0,0 0 1,1 0-1,-1 0 0,0 0 0,0 0 0,-1 1 0,3 26 233,-1 0-1,-2 0 0,-1 0 1,-8 40-1,3-16-172,4-31-88,-5 39-411,-1 115-1,9-171 225,0-1-1,1 1 0,-1-1 1,0 1-1,1-1 1,0 1-1,0-1 1,0 0-1,0 1 1,1-1-1,-1 0 1,4 6-1,-3-8 10,0 1 1,-1-1-1,1 0 1,0 0-1,0 1 0,0-1 1,1 0-1,-1 0 0,0-1 1,0 1-1,0 0 1,1-1-1,-1 0 0,0 1 1,0-1-1,1 0 0,-1 0 1,0 0-1,4-1 1,24-3-882,2-5-290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4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80 14051,'-2'23'553,"2"-1"0,0 1 0,2-1 0,1 1 1,0-1-1,2 0 0,0 0 0,2-1 0,0 0 0,1 0 0,21 37 0,-25-52-426,-1-1 0,1 1 1,1-1-1,-1 0 0,1-1 0,-1 1 0,1-1 0,1 0 0,5 4 0,-10-7-93,1 0 0,0 0-1,0 0 1,0 0 0,0-1 0,0 1 0,0-1 0,0 1 0,0-1 0,0 0 0,0 1 0,0-1 0,0 0-1,0-1 1,0 1 0,0 0 0,0 0 0,0-1 0,0 1 0,0-1 0,0 0 0,-1 1 0,1-1 0,0 0-1,0 0 1,0 0 0,-1-1 0,1 1 0,-1 0 0,1-1 0,-1 1 0,1-1 0,1-1 0,1-4 4,0 1 1,0-1 0,0 0-1,-1 0 1,0 0 0,0-1-1,-1 1 1,0-1 0,0 1-1,-1-1 1,0 0 0,0-11-1,-1-4-22,-1 1 0,0 0-1,-6-26 1,4 33-22,-1-1 0,0 1 0,-1 0 0,-1 1 0,0 0 0,-16-27 0,19 36-201,0 0 1,0 0 0,-1 0 0,0 1-1,0 0 1,0 0 0,0 0 0,-1 0 0,0 1-1,1-1 1,-1 1 0,0 0 0,-1 1-1,1-1 1,0 1 0,-1 0 0,1 0-1,-1 1 1,0 0 0,0 0 0,-7 0-1,0 2-527,5 3-257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4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25 19100,'-26'-11'1168,"-8"-1"-1104,0 10-24,-5 2 88,-4 0-304,3 2-544,3 0-480,7 7 1008,6 1-208,13 1-136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5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0 11602,'-1'1'149,"0"-1"0,-1 1 0,1-1 0,0 1 0,0-1 0,0 1 0,0 0 0,0-1 0,0 1 0,0 0 0,0 0 0,0 0 0,0 0-1,0 0 1,0 0 0,1 0 0,-1 0 0,0 0 0,1 1 0,-1-1 0,1 0 0,-1 1 0,-10 31 1635,9-24-1501,0 0 0,0 0 0,1 1 1,0-1-1,1 0 0,0 1 1,0-1-1,1 1 0,0-1 1,5 16-1,-5-20-206,1 0 1,0-1-1,0 1 1,1-1-1,-1 0 1,1 0-1,0 0 1,0 0-1,0 0 1,1-1-1,-1 1 1,1-1-1,0 0 1,0 0-1,0 0 1,0-1-1,0 1 1,1-1-1,-1 0 1,1 0-1,-1-1 0,7 2 1,29 3 405,-29-5-295,-1 0 0,1 1 1,15 4-1,-24-5-150,1 0 1,-1 0 0,1 0-1,-1 0 1,0 1 0,1-1-1,-1 1 1,0-1-1,0 1 1,0 0 0,0 0-1,0 0 1,-1 0 0,1 0-1,0 0 1,-1 1-1,0-1 1,2 4 0,2 11-144,-1 1 0,-1-1 1,0 1-1,-1 0 0,-1 0 1,-1 0-1,-3 25 0,2 20-287,4-28 43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6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175 263 12771,'-1'-2'175,"-1"0"1,1 0-1,-1 0 1,0 0-1,1 0 1,-1 0-1,0 1 0,0-1 1,0 1-1,0-1 1,0 1-1,-1 0 1,1-1-1,0 1 1,-1 1-1,1-1 1,0 0-1,-1 0 1,1 1-1,-6-1 1,5 1-11,-1 0-1,1 1 1,-1-1 0,1 1 0,0 0 0,-1 0 0,1 0 0,0 0 0,0 1 0,0-1 0,0 1 0,0 0 0,0 0 0,0 0 0,-3 3 0,-1 3 49,0-1 1,0 1 0,1 0-1,0 1 1,1-1 0,0 1-1,0 0 1,1 1 0,0-1-1,1 1 1,-4 17 0,5-19-151,0 0 0,1 0 1,0 0-1,1 1 1,0-1-1,0 0 1,1 0-1,0 0 1,0 0-1,1 0 1,0 0-1,0-1 1,1 1-1,0 0 1,5 9-1,-7-15-53,0 0 0,1 0 0,-1 0 0,0 0-1,1 0 1,0 0 0,-1 0 0,1-1 0,0 1 0,0 0 0,0-1-1,0 0 1,0 1 0,1-1 0,-1 0 0,0 0 0,0 0 0,1-1-1,-1 1 1,1 0 0,-1-1 0,4 1 0,-4-2-6,1 1 0,-1-1 0,1 0 0,-1 1 0,1-1 0,-1 0 0,1 0 0,-1-1 0,0 1 0,1 0 0,-1-1 0,0 0 0,0 1 0,0-1 0,0 0 0,-1 0 0,1 0 0,0 0 0,-1 0 0,2-4 0,5-8 24,-2 0 0,0 0 0,-1-1 0,0 0 0,-1 0 0,-1 0 0,0-1 0,1-26 0,-2 40 222,1 8-135,3 9 12,-3-3-58,22 62 339,-22-67-383,1 0 1,-1 0 0,1-1-1,0 1 1,1-1 0,-1 0-1,1 0 1,6 5 0,-10-9-25,1-1 0,-1 0 0,1 0 0,-1 0 0,1 0 0,-1 0 0,1 0 0,0-1-1,-1 1 1,1 0 0,0-1 0,-1 0 0,1 1 0,0-1 0,0 0 0,0 0 0,-1 0 0,1 0 0,0 0 0,0 0 0,0 0 0,-1-1 0,1 1 0,0 0 0,0-1 0,-1 0 0,1 1 0,0-1 0,-1 0 0,1 0 0,-1 0-1,1 0 1,-1 0 0,0 0 0,1-1 0,1-1 0,5-6 1,-1 0 0,0 0 1,0-1-1,8-16 0,21-49 2,-3-1 1,38-135-1,-65 193-5,-4 8 23,1 0-1,0 0 0,1 1 1,0-1-1,9-15 1,-13 25-21,0 0-1,0 0 1,0 0 0,1 0 0,-1 0 0,0 0 0,0-1 0,0 1 0,0 0 0,0 0 0,0 0 0,0 0-1,1 0 1,-1 0 0,0 0 0,0 0 0,0 0 0,0-1 0,0 1 0,0 0 0,1 0 0,-1 0 0,0 0-1,0 0 1,0 0 0,0 0 0,0 0 0,1 0 0,-1 0 0,0 0 0,0 0 0,0 0 0,0 0 0,1 0-1,-1 0 1,0 1 0,0-1 0,0 0 0,0 0 0,0 0 0,0 0 0,1 0 0,-1 0 0,0 0 0,4 9 63,0 11 22,-1 17 7,-3 65-1,-1-65-141,5 64 0,33 89-495,-36-187 504,-1 0 0,0-1 0,1 1 0,-1 0 0,0-1 0,-1 1 0,1 0 0,0-1 0,-1 1-1,1 0 1,-2 3 0,1-6 16,1 1 0,-1 0 1,0 0-1,1-1 0,-1 1 0,0 0 0,1-1 0,-1 1 0,0-1 0,0 1 0,0-1 0,0 0 0,1 1 0,-1-1 1,0 0-1,0 1 0,0-1 0,0 0 0,0 0 0,0 0 0,0 0 0,0 0 0,0 0 0,0 0 0,0 0 1,0 0-1,1 0 0,-1 0 0,0-1 0,0 1 0,0 0 0,0-1 0,0 1 0,-1-1 0,-2-1-25,0 1 0,-1 0 0,1 0 0,-1 0 0,0 0 0,1 1 0,-1 0 0,0 0 0,-7 1 0,10-1 45,-1 1 0,1-1 0,0 1 0,-1 0 0,1 0 0,0 0 0,-1 0 0,1 0 0,0 1 0,0-1-1,0 1 1,0-1 0,0 1 0,0 0 0,1 0 0,-1 0 0,1 0 0,-1 0 0,-1 3 0,3-5 5,0 1-1,-1 0 1,1-1-1,0 1 1,0 0 0,0-1-1,0 1 1,0 0 0,0-1-1,0 1 1,0 0 0,0-1-1,0 1 1,0 0 0,0-1-1,1 1 1,-1 0 0,0-1-1,0 1 1,1 0 0,-1-1-1,0 1 1,1-1 0,-1 1-1,1 0 1,-1-1 0,1 1-1,-1-1 1,1 0 0,-1 1-1,1-1 1,-1 1 0,1-1-1,0 0 1,-1 1 0,1-1-1,-1 0 1,1 0 0,0 0-1,-1 1 1,1-1 0,0 0-1,0 0 1,34 6 50,-23-6-44,-1-1-1,1 0 1,-1-1-1,1 0 0,-1-1 1,0 0-1,0-1 1,0 0-1,-1 0 1,1-1-1,-1-1 1,0 0-1,13-10 1,2-5 32,0 0 1,-2-2 0,31-38 0,-51 58-19,21-21 189,-24 24-201,1-1 0,0 1 0,0-1 0,-1 1-1,1-1 1,0 1 0,0 0 0,-1 0 0,1-1 0,0 1 0,0 0 0,0 0 0,0 0 0,0 0 0,-1 0 0,1 0 0,0 0 0,0 0 0,0 0-1,0 1 1,-1-1 0,1 0 0,0 0 0,0 1 0,0-1 0,-1 0 0,1 1 0,0-1 0,-1 1 0,1-1 0,0 1 0,-1 0 0,1-1-1,0 2 1,2 2 28,0 0 0,0 0 0,-1 0-1,0 1 1,0-1 0,0 1 0,0 0-1,1 8 1,7 44 130,-6-31-139,1 35-20,4-84-148,-6 7 107,20-74-111,-21 82 145,1 0 0,1 0 0,-1 0 0,1 0 0,1 1 0,-1 0 0,1 0 0,9-9 0,-13 15 2,-1 0 0,1 0 0,0 0 0,0 0 0,0 1 0,0-1 0,0 0 0,0 1 0,0-1 0,0 1 1,0-1-1,0 1 0,0 0 0,0-1 0,1 1 0,-1 0 0,0 0 0,0 0 0,0 0 0,0 0 0,1 0 0,-1 0 0,2 1 1,-1-1 1,0 1 0,0 0 1,0 1-1,0-1 1,0 0-1,0 0 1,0 1-1,0-1 0,0 1 1,-1 0-1,3 2 1,3 5 19,-1 1 1,0 0 0,8 18 0,-13-26-24,32 82 99,-33-82-103,0-1 1,0 0-1,1 0 1,-1-1 0,0 1-1,1 0 1,-1 0-1,1 0 1,-1 0 0,1 0-1,-1 0 1,1 0 0,0-1-1,0 1 1,-1 0-1,1-1 1,0 1 0,0 0-1,1 0 1,-2-1-2,1 0 1,0 0 0,-1 0-1,1 0 1,0 0 0,-1 0-1,1-1 1,0 1-1,-1 0 1,1 0 0,-1 0-1,1-1 1,-1 1 0,1 0-1,0-1 1,-1 1-1,1-1 1,-1 1 0,0 0-1,1-1 1,-1 1-1,1-2 1,5-5-19,-2-1-1,1 1 1,5-15 0,-4 9-1,-3 8 11,0 0 0,0 0 0,1 0 0,-1 0 0,1 1-1,0 0 1,0 0 0,0 0 0,1 0 0,0 0 0,8-4 0,-10 7 6,-1-1 0,1 1 0,0 1 0,0-1 0,0 0 0,0 1 0,0-1 0,0 1 0,0 0 0,0 0 0,0 0 0,0 1 0,0-1 0,0 1 1,0-1-1,0 1 0,0 0 0,-1 0 0,1 0 0,0 1 0,-1-1 0,1 1 0,0-1 0,3 4 0,14 11 10,19 21 0,-27-24-382,1-1 0,1 0 0,0-1 0,25 15 0,-19-15-491,0-2 1,30 11 0,0-5 40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50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1 723 11626,'29'-35'1059,"-2"-1"0,39-67-1,-57 84-834,0 1-1,-1-1 1,-1-1 0,-1 0-1,-1 1 1,-1-2-1,0 1 1,1-26-1,-5 12 53,0 0-1,-11-66 0,7 80-196,-1-1-1,0 1 0,-2 0 0,0 0 0,-18-34 0,24 52-62,0 0-1,0 0 1,0 0-1,-1 1 1,1-1-1,0 0 1,-1 1-1,0-1 1,1 1-1,-1 0 0,0-1 1,-2 0-1,3 2 2,1-1 0,-1 1 0,0 0 0,0 0 0,0 0-1,0-1 1,1 1 0,-1 0 0,0 0 0,0 0 0,0 0-1,0 1 1,1-1 0,-1 0 0,0 0 0,0 0 0,0 1-1,1-1 1,-1 0 0,0 1 0,-1 0 0,-1 2 37,0-1 0,1 1 0,-1 0 0,1 0 0,0 1 0,0-1 1,0 0-1,0 1 0,0-1 0,1 1 0,-1-1 0,0 6 0,-8 28 290,2 1 1,1-1-1,-2 55 0,7 119 530,2-167-758,0-21-68,0 19 44,2-1-1,11 72 1,-13-112-90,0 0-1,0-1 1,0 1-1,0 0 1,0-1-1,0 1 1,0 0-1,1 0 1,-1-1-1,0 1 1,0 0-1,1-1 1,-1 1-1,1-1 1,-1 1-1,0 0 1,1-1-1,-1 1 1,1-1-1,0 1 1,-1-1-1,1 1 1,-1-1-1,2 1 1,-2-1-1,1-1 0,0 1 0,-1 0 0,1-1 0,0 1 0,-1 0 0,1-1 0,-1 1 1,1-1-1,-1 1 0,1-1 0,-1 1 0,1-1 0,-1 1 0,1-1 0,-1 1 0,0-1 0,1 0 0,-1 0 0,17-41 13,-16 38-14,4-10 1,-3 6 16,1-1-1,0 1 1,1 0-1,0-1 0,0 2 1,8-12-1,-12 19-12,1-1 0,-1 0 0,1 1-1,0 0 1,-1-1 0,1 1 0,0-1 0,-1 1-1,1 0 1,0-1 0,-1 1 0,1 0-1,0 0 1,0 0 0,0 0 0,-1-1-1,1 1 1,0 0 0,0 0 0,0 1-1,-1-1 1,1 0 0,0 0 0,0 0-1,0 1 1,24 10 42,0-1-32,-12-10-15,0 0 1,0-1-1,24-4 0,-24 3 6,-1 0 0,1 1 0,0 0 0,15 2 0,-3 4 10,0 0 0,-1 2 0,0 1 0,0 1 0,30 16 0,-27-13-6,-26-12-7,1 1-1,0 0 0,0 0 1,0-1-1,0 1 0,0-1 1,0 1-1,0-1 1,3 0-1,-5 0-1,1 0 0,0 0 1,-1 0-1,1-1 0,0 1 0,-1 0 0,1 0 1,-1 0-1,1-1 0,0 1 0,-1 0 0,1-1 1,-1 1-1,1-1 0,-1 1 0,1 0 0,-1-1 1,1 1-1,0-2 0,0-1 0,0 0 0,0 0 0,0 0 0,-1 0 0,1 0 0,-1-1 0,1 1 0,-1-6 0,0 5 3,0 1 0,0-1-1,0 1 1,1-1 0,-1 1 0,1 0-1,0-1 1,2-4 0,-3 8-3,1 0 0,-1 0 1,0-1-1,1 1 0,-1 0 0,1 0 0,-1 0 1,0 0-1,1 0 0,-1 0 0,1 0 1,-1 0-1,0 0 0,1 0 0,-1 0 1,0 1-1,1-1 0,-1 0 0,1 0 1,-1 0-1,0 0 0,1 1 0,-1-1 1,0 0-1,0 0 0,1 1 0,-1-1 1,0 0-1,1 0 0,-1 1 0,0-1 0,0 0 1,0 1-1,1-1 0,-1 0 0,0 1 1,0-1-1,0 0 0,0 1 0,12 16-12,-12-16 11,16 25-23,-12-16 0,1-1 1,0-1 0,1 1 0,0-1-1,0 0 1,1 0 0,-1-1 0,12 9-1,-17-15 19,-1-1-1,1 1 0,-1-1 0,1 0 0,-1 1 1,1-1-1,-1 0 0,1 0 0,-1 0 0,1 1 1,0-1-1,-1 0 0,1 0 0,-1 0 1,1 0-1,0 0 0,-1 0 0,1 0 0,0 0 1,-1 0-1,1 0 0,-1 0 0,1-1 0,-1 1 1,1 0-1,0 0 0,-1 0 0,2-1 0,-2 0-1,1 0 0,0 0-1,0 0 1,-1 0-1,1-1 1,0 1 0,-1 0-1,1 0 1,-1 0-1,1-1 1,-1 1 0,0-2-1,2-39-106,-4 25 70,0 0 0,-1 0 1,-1 0-1,-8-23 0,-32-61 343,41 93-219,2 8-62,1-1 0,0 1 1,0-1-1,0 1 0,0-1 1,0 1-1,0-1 0,0 1 1,0-1-1,0 1 0,0-1 1,0 1-1,0-1 0,0 1 1,1-1-1,-1 1 0,0-1 1,0 1-1,0-1 0,1 1 1,-1 0-1,0-1 0,1 1 0,-1-1 1,0 1-1,1 0 0,-1-1 1,1 1-1,-1 0 0,0-1 1,1 1-1,-1 0 0,1 0 1,-1-1-1,1 1 0,-1 0 1,1 0-1,-1 0 0,1 0 1,-1 0-1,1 0 0,-1 0 1,2 0-1,28-4 416,-23 3-334,69-7 393,78-6-4509,-151 14 3701,7 0-121,-10 0 413,0 0-1,0 0 1,1 0 0,-1 0-1,0 0 1,0 0 0,0 0 0,0 0-1,1 0 1,-1 0 0,0 1 0,0-1-1,0 0 1,0 0 0,0 0 0,0 0-1,1 0 1,-1 0 0,0 1 0,0-1-1,0 0 1,0 0 0,0 0-1,0 0 1,0 0 0,0 1 0,0-1-1,0 0 1,0 0 0,1 0 0,-1 0-1,0 1 1,0-1 0,0 0 0,0 0-1,0 0 1,-1 0 0,1 1-1,0-1 1,0 0 0,0 0 0,0 0-1,0 0 1,0 1 0,-5 8-1129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7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69 16900,'7'-22'1368,"-1"6"-1160,-5 8-568,-2 0 368,-8 1-56,1 1-96,1 4-72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7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441 1 13003,'-28'5'3417,"16"2"-2667,0 0 1,1 1 0,0 1 0,-11 10 0,2-3-355,-54 45 906,-121 129 0,191-186-1330,-4 5-27,0 1-1,1-1 1,-11 20 0,16-26-148,1 0 0,-1 0 0,1 0-1,0 0 1,0 0 0,0 1 0,1-1 0,-1 0-1,1 1 1,0-1 0,0 0 0,0 1-1,0-1 1,1 0 0,-1 1 0,1-1 0,0 0-1,1 6 1,3 0-218,-1 0-1,1 0 1,8 12-1,8 3-681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18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215 470 16051,'0'-43'1649,"-8"-6"-1017,-9-1-296,-7-3 864,-4-1-424,-2 0-287,2 2-289,2 10-1081,3 8 825,6 13-168,4 4-64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25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 13291,'12'-16'518,"0"1"-1,1 0 1,1 1 0,0 0-1,1 2 1,0-1 0,1 2 0,0 0-1,1 1 1,0 1 0,1 0 0,0 1-1,30-9 1,-44 16-468,0 0 0,0 1 0,0-1 0,0 1 0,0 0 0,0 0 0,0 0 0,0 0 0,0 1-1,0 0 1,0-1 0,-1 1 0,1 1 0,0-1 0,0 1 0,-1-1 0,1 1 0,-1 0 0,6 4 0,-6-3-25,-1 0 0,1-1 0,-1 1 0,0 1-1,0-1 1,0 0 0,0 0 0,0 1 0,-1-1 0,0 1 0,1-1 0,-1 1 0,-1 0 0,1-1 0,0 1 0,-1 0-1,0 0 1,0-1 0,0 1 0,0 0 0,-1 4 0,-2 3-6,0 1-1,0 0 1,-1-1-1,-1 0 1,0 0-1,0 0 1,-1-1-1,0 1 1,-14 15 0,-10 20 34,29-45-50,0 0-1,1 0 1,-1 0 0,1 1 0,-1-1 0,1 0 0,0 0 0,-1 1-1,1-1 1,0 0 0,0 0 0,0 1 0,0-1 0,0 0-1,0 1 1,0-1 0,0 0 0,0 0 0,1 1 0,-1-1-1,0 0 1,1 0 0,-1 1 0,1-1 0,0 0 0,-1 0-1,1 0 1,0 0 0,0 0 0,0 0 0,-1 0 0,3 1 0,3 3 7,1 0 1,-1-1-1,1 0 1,11 5 0,1 1 10,-5-2-13,1 2-1,-1 0 1,-1 0 0,0 1-1,0 1 1,11 14 0,-20-22-11,-1 1 1,1 0-1,-1 0 1,0 1 0,-1-1-1,1 1 1,-1-1-1,0 1 1,1 6 0,-2-8-1,-1 0 0,0 0 0,1 0 0,-1 0 1,-1 0-1,1 0 0,-1 0 0,0 0 1,1 0-1,-2 0 0,1 0 0,0-1 0,-1 1 1,-4 6-1,1-2-1,-1 0 1,0-1-1,-1 0 0,0 0 1,0-1-1,0 0 1,-1 0-1,0-1 0,0 0 1,0 0-1,-1-1 1,1 0-1,-1 0 0,-16 3 1,2 0-265,-1-2 0,0-1 1,0-1-1,-40 0 1,56-2-487,0-2 1,0 1-1,-15-3 1,23 3 732,0 0 0,0 0 1,0 0-1,1 0 1,-1 0-1,0 0 1,0 0-1,0 0 1,0 0-1,0 0 1,0 0-1,0 0 0,0 0 1,0 0-1,0 0 1,0 0-1,0 0 1,1 0-1,-1 0 1,0 0-1,0 0 1,0 0-1,0-1 1,0 1-1,0 0 0,0 0 1,0 0-1,0 0 1,0 0-1,0 0 1,0 0-1,0 0 1,0 0-1,0 0 1,0 0-1,1 0 0,-1 0 1,0 0-1,0 0 1,0-1-1,0 1 1,0 0-1,0 0 1,0 0-1,0 0 1,0 0-1,0 0 1,0 0-1,0 0 0,0 0 1,0 0-1,0 0 1,0-1-1,0 1 1,0 0-1,-1 0 1,1 0-1,12-1-465,20 0-596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26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18436,'17'5'1584,"2"2"-1176,-5-2-200,-9-2 641,-4-3-697,-2-3-1833,-2-2 1473,4 0-264,8-4-184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28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0 165 13563,'6'-15'795,"1"1"0,0 0-1,1 1 1,1-1 0,0 2 0,0-1 0,2 1 0,-1 0-1,1 1 1,26-19 0,-37 30-767,0-1 1,1 1-1,-1 0 0,1-1 0,-1 1 1,1 0-1,-1-1 0,1 1 1,0 0-1,-1 0 0,1 0 0,-1-1 1,1 1-1,-1 0 0,1 0 0,0 0 1,-1 0-1,1 0 0,-1 0 0,1 0 1,0 0-1,-1 0 0,1 0 1,-1 0-1,1 1 0,0-1 0,-1 0 1,1 0-1,-1 1 0,1-1 0,0 1 1,0 0 3,-1 0 1,1 0 0,-1 0 0,1 1-1,-1-1 1,1 0 0,-1 0 0,0 1-1,1-1 1,-1 0 0,0 0 0,0 1-1,0 1 1,0 6 32,-1 0-1,0 0 1,-3 11 0,-2 2-49,1-5-8,1 0 1,1 0-1,-1 19 0,3-30 0,1 0 0,1 0-1,-1 0 1,1 0 0,0 0 0,1 0-1,-1 0 1,1-1 0,0 1-1,1-1 1,-1 1 0,1-1-1,4 6 1,22 28 43,-18-25-43,-1 0-1,0 1 0,-1 0 0,0 1 1,8 22-1,-11-20-12,-1-1 1,-1 1-1,0 0 0,-2 1 1,1 18-1,-2-28 1,-2 0 0,1 0 0,-1 0 1,0 0-1,-1 0 0,0 0 0,0-1 0,-1 1 1,0-1-1,-1 0 0,0 0 0,-6 10 0,9-16-8,-1 1 0,0-1 0,0 0 0,0 0 0,0 0 0,0 0 0,0 0 0,-1 0 0,1 0 0,-1-1 0,1 0 0,-1 1 0,1-1 0,-1 0 0,0 0 0,0 0 0,1-1 0,-1 1 0,0-1 0,0 1 0,-6-1 0,7 0-87,0-1 1,0 1 0,0-1-1,0 1 1,0-1 0,0 0 0,0 0-1,0 0 1,1 0 0,-1 0-1,0 0 1,0 0 0,1-1-1,-1 1 1,1-1 0,-1 1-1,1-1 1,0 0 0,0 1-1,-1-1 1,1 0 0,0 0-1,1 0 1,-1 0 0,0 0-1,1 0 1,-1 0 0,1 0-1,-1 0 1,1-3 0,-1-3-522,0-1 0,1 0 1,0 0-1,0 1 0,3-16 1,4 0-482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29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24 11386,'0'0'63,"0"-1"-1,0 0 0,0 1 0,1-1 0,-1 1 0,0-1 0,0 1 1,1-1-1,-1 1 0,0-1 0,1 1 0,-1 0 0,1-1 0,-1 1 1,0-1-1,1 1 0,-1 0 0,1-1 0,-1 1 0,1 0 0,-1 0 1,1-1-1,-1 1 0,1 0 0,0 0 0,-1 0 0,1 0 0,-1 0 1,1 0-1,-1 0 0,1 0 0,1 0 0,-1 0 36,1 1 0,-1 0 0,1 0 0,-1-1 0,1 1 0,-1 0 0,0 1 0,1-1 0,-1 0-1,0 0 1,2 2 0,3 5 292,-1 0 0,0 1 0,7 13-1,1 11-163,-2 1-1,-1 1 0,-1 0 0,-2 0 1,-2 0-1,-1 1 0,-2 0 0,-1 0 1,-8 67-1,5-81-143,-10 37 1,10-53-68,0 0 1,0 0-1,-1 0 0,1 0 0,-1-1 1,-1 1-1,1-1 0,-1 0 1,0 0-1,-6 7 0,9-11-11,0 0 0,0 0-1,1 0 1,-1-1 0,0 1-1,0 0 1,0-1 0,0 1-1,0 0 1,-1-1 0,1 1-1,0-1 1,0 0 0,0 1-1,0-1 1,0 0 0,-1 0 0,1 0-1,0 0 1,0 0 0,0 0-1,-1 0 1,1 0 0,0 0-1,0 0 1,-1-1 0,0 0 1,0 0 0,0-1 1,1 1-1,-1 0 0,0-1 1,1 1-1,-1-1 0,1 0 1,0 1-1,0-1 0,0 0 1,0 0-1,-2-3 0,-1-5 13,1 0-1,-1-1 0,2 0 0,-4-21 0,5 11 19,0 0-1,2 0 0,0 0 0,1 0 1,1 0-1,2 0 0,9-30 0,-5 24 114,3-1-1,0 1 1,1 1-1,31-44 1,-39 62-101,2 0 55,-1-1 1,-1 0-1,1-1 1,7-18-1,-12 26-89,-1-1 0,1 1-1,0 0 1,-1-1 0,0 1-1,0-1 1,1 1 0,-1-1 0,0 1-1,-1-1 1,1 1 0,0-1 0,-1 1-1,0 0 1,1-1 0,-1 1-1,0 0 1,0-1 0,0 1 0,-1 0-1,1 0 1,0 0 0,-1 0 0,1 0-1,-1 0 1,-3-3 0,-1 1-45,0 0 1,0 0-1,-1 0 0,1 1 1,-1-1-1,0 2 0,0-1 1,0 1-1,0 0 0,0 0 1,0 1-1,0 0 1,-1 0-1,1 1 0,-13 0 1,17 1-99,-1-1 0,1 0 0,0 1 0,0 0 0,-1-1 0,1 1 0,0 1 0,0-1-1,0 0 1,0 1 0,0-1 0,1 1 0,-1 0 0,0 0 0,1 0 0,-1 1 0,1-1 0,0 0 0,0 1 0,0-1 0,0 1 0,0 0 0,0 0 0,1 0 0,0 0 0,-1 0 0,1 0 0,0 0 0,0 0 0,1 0 0,-1 1 0,1-1 0,-1 0 0,1 1 0,0-1 0,1 5 0,4 27-722,7 4-177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29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16404,'12'-4'1464,"-1"-1"-1032,-8 3-200,1-3 760,-1 2-1024,2 2-1912,-2 0 1864,7-2-336,3-3-232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29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1 188 12203,'38'-49'1827,"64"-87"4051,-102 136-5852,0 0-1,0 0 0,0 0 1,0 0-1,0 0 0,0 0 0,0 0 1,0-1-1,0 1 0,0 0 1,0 0-1,0 0 0,0 0 1,0 0-1,0 0 0,0 0 1,0 0-1,1-1 0,-1 1 1,0 0-1,0 0 0,0 0 1,0 0-1,0 0 0,0 0 1,0 0-1,0 0 0,0 0 1,0 0-1,0 0 0,1 0 0,-1-1 1,0 1-1,0 0 0,0 0 1,0 0-1,0 0 0,0 0 1,0 0-1,1 0 0,-1 0 1,0 0-1,0 0 0,0 0 1,0 0-1,0 0 0,0 0 1,0 0-1,1 0 0,-1 1 1,0-1-1,0 0 0,0 0 1,0 0-1,0 0 0,0 0 0,0 0 1,0 0-1,0 0 0,1 0 1,-1 0-1,0 0 0,0 0 1,0 1-1,0-1 0,0 12 596,-6 24-305,6-33-181,-22 108 482,4-23-891,-12 147 0,30-230 17,0 0 0,0 0 0,0 0 1,1 1-1,1 6 0,-2-12 229,0 0 1,0 1-1,0-1 0,0 0 0,0 0 0,0 1 0,0-1 0,1 0 0,-1 0 1,0 1-1,0-1 0,0 0 0,1 0 0,-1 1 0,0-1 0,0 0 0,0 0 1,1 0-1,-1 0 0,0 1 0,0-1 0,1 0 0,-1 0 0,0 0 0,0 0 0,1 0 1,-1 0-1,0 0 0,1 0 0,-1 0 0,0 0 0,1 0 0,-1 0 0,0 0 1,2 0-26,-1-1 1,0 0-1,1 1 1,-1-1-1,0 0 1,0 0-1,0 0 1,0 0-1,0 0 1,0 0-1,2-3 1,16-19-718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0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0 15307,'-6'6'325,"1"0"-1,0 1 0,0-1 1,1 1-1,-1 0 1,1 0-1,1 0 0,0 1 1,-4 12-1,1-1 247,1 1-1,-4 34 1,8-37-387,0 1 0,1-1 0,1 0-1,1 1 1,0-1 0,1 0 0,7 19 0,-8-28-167,0 0 0,1 0 0,0-1 0,1 1 0,-1-1 0,2 0 0,-1 0 0,1 0 0,0-1 0,0 1 0,1-1 0,-1 0-1,2-1 1,-1 0 0,0 0 0,1 0 0,8 4 0,-12-8-16,0 1-1,0-1 0,0 0 0,0-1 0,0 1 0,0 0 0,0-1 1,0 0-1,0 0 0,1 0 0,-1 0 0,0 0 0,0 0 0,0-1 1,0 0-1,0 1 0,0-1 0,0 0 0,0-1 0,0 1 0,0 0 1,-1-1-1,1 0 0,0 1 0,-1-1 0,0 0 0,1 0 0,-1-1 1,0 1-1,0 0 0,0-1 0,0 1 0,2-6 0,1 0-4,0-1 1,-1 0-1,0 0 0,0 0 0,-1-1 0,-1 1 0,1-1 1,-1 0-1,0-15 0,-1 14 7,-2 0 0,0 1-1,0-1 1,0 0 0,-2 0 0,1 1-1,-1-1 1,-1 1 0,0 0 0,0 0-1,-1 0 1,-1 1 0,1-1 0,-14-16-1,12 19-127,1 0 1,-2 0-1,1 0 0,0 1 0,-1 0 0,0 1 1,-1-1-1,1 2 0,-1-1 0,0 1 0,0 0 1,0 1-1,-1 0 0,1 1 0,-1 0 0,-16-1 1,23 2 71,-1 1 1,1 0 0,0 0 0,-1 0 0,1 1-1,0-1 1,0 1 0,-1 0 0,1 0 0,0 0 0,0 0-1,0 0 1,0 1 0,-3 2 0,-5 10-479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2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37 8970,'-18'14'512,"2"0"1,0 2-1,0-1 1,1 2-1,1 0 1,1 1-1,1 0 1,0 1-1,1 0 0,1 1 1,-13 37-1,17-40-327,1 0-1,1 0 1,0 0-1,2 1 1,0-1-1,0 1 1,2-1-1,0 1 0,1 0 1,1-1-1,0 1 1,2-1-1,0 0 1,1 0-1,8 19 1,-8-24-149,2 0 0,-1-1 0,2 0 1,-1-1-1,1 0 0,1 0 1,0 0-1,0-1 0,1-1 0,0 1 1,1-2-1,-1 1 0,1-2 1,1 1-1,0-1 0,15 5 1,-19-8-27,1 0 0,-1-1 0,1 0 0,0-1 0,-1 0 0,1 0 0,0-1 0,0 0 0,0 0 1,0-1-1,0 0 0,-1-1 0,1 0 0,0 0 0,-1-1 0,0 0 0,1 0 0,-1-1 0,0 0 1,-1 0-1,1-1 0,-1 0 0,0-1 0,9-8 0,-8 5-5,-1 0 1,0-1-1,0 0 0,-1 0 1,0 0-1,-1-1 0,0 0 1,-1 0-1,0 0 0,-1-1 1,0 0-1,-1 1 0,0-1 1,1-18-1,-2 3 2,-2 1-1,0-1 0,-2 1 1,0-1-1,-11-37 1,7 42-16,-1 0 0,0 0 0,-2 1 0,0 0 0,-2 1 0,0 0 0,-1 1 0,-17-20 0,22 30-103,0 0 0,0 0 0,-1 1 0,0 0 0,-1 1 0,0 0 1,0 0-1,0 1 0,-1 0 0,0 1 0,0 0 0,0 1 0,-1 0 0,1 1 0,-1 0 0,0 1 1,-15-1-1,22 3-47,-1 0 1,1 1-1,0-1 1,0 1 0,0 0-1,0 0 1,0 1-1,0 0 1,1 0 0,-1 0-1,0 0 1,1 1 0,0-1-1,-1 1 1,1 0-1,-6 7 1,4-4 7,1 0-1,0 0 1,1 1-1,-1-1 1,1 1-1,1 0 1,-1 1 0,1-1-1,1 0 1,-3 10-1,-4 38-779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50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21 418 11747,'-5'-14'516,"1"0"1,0-1-1,2 1 1,-1-1 0,2 0-1,0 1 1,1-23 0,0 24-134,0-9-9,0 0 0,2 1-1,1-1 1,1 1 0,8-31-1,-9 44-293,0 0 0,1 0 0,-1 1-1,2-1 1,-1 1 0,1 0 0,7-9-1,-8 12-40,-1 1 0,1-1 0,-1 1 0,1 0 0,0 1-1,0-1 1,0 1 0,1-1 0,-1 1 0,1 1-1,-1-1 1,1 1 0,-1-1 0,6 0 0,-5 2-7,0-1 1,0 1-1,-1 0 1,1 0 0,0 1-1,0-1 1,-1 1 0,1 0-1,0 0 1,-1 1-1,1-1 1,-1 1 0,1 0-1,-1 1 1,0-1 0,0 0-1,0 1 1,0 0-1,-1 0 1,1 0 0,-1 1-1,1-1 1,2 5 0,-2-2-7,0 0 0,-1-1 0,0 1 0,0 1 0,0-1 0,0 0 0,-1 1 0,0 0 0,-1-1 0,0 1 0,0 0 0,0 0 1,-1-1-1,0 1 0,-1 11 0,-2 5-4,-1 7 110,0 0 1,2 0 0,1 0-1,4 36 1,-2-59-156,0 0 1,0 0 0,1 0-1,0 0 1,0 0-1,0 0 1,1-1-1,0 1 1,1-1 0,-1 0-1,1 0 1,0 0-1,1 0 1,-1-1-1,1 0 1,0 0 0,1 0-1,-1 0 1,1-1-1,0 0 1,0 0-1,0 0 1,8 3-1,-9-6-186,-1 1 0,0-1 0,0 0 0,1 0 0,-1 0 0,0-1-1,1 0 1,-1 1 0,1-1 0,-1-1 0,0 1 0,1-1 0,-1 0-1,0 0 1,1 0 0,-1 0 0,0-1 0,0 0 0,5-2 0,-3 0-138,-1 1 0,0-1 0,0 0 0,0-1 1,0 1-1,-1-1 0,0 0 0,0 0 0,0 0 1,-1 0-1,1-1 0,3-10 0,5-17-1088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0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1 13523,'-28'0'1688,"3"1"-1040,-6 2-264,-6 0 1233,-2 3-1097,-3-1-32,9 4-168,4-1-368,10 1-736,8-2-944,8-5 1423,15-3-1023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1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0 13571,'2'0'132,"0"1"0,1 0 0,-1-1 0,0 1 0,1 0 0,-1 0 0,0 0 0,0 0 0,0 0 0,0 1 1,0-1-1,0 1 0,0-1 0,0 1 0,-1 0 0,1-1 0,-1 1 0,1 0 0,-1 0 0,0 0 0,1 1 0,-1-1 0,0 0 0,0 0 0,0 5 0,2 3 394,0 0 0,-1 0 0,0 0 0,0 21 0,-4-4-68,0-1 0,-2 0 0,-1 0 0,-1 0 0,-1 0 0,-14 34 0,8-26-185,2 1 0,-9 50 1,20-82-257,-1-1 1,1 1-1,0-1 0,-1 1 1,1-1-1,0 1 1,1-1-1,-1 1 0,0-1 1,1 1-1,-1-1 1,1 1-1,0-1 0,0 1 1,0-1-1,0 0 1,0 0-1,0 1 0,1-1 1,-1 0-1,1 0 1,0 0-1,-1 0 0,1-1 1,0 1-1,0 0 1,2 1-1,4 0-58,0 1-1,0-1 1,1 0-1,-1-1 1,0 0-1,13 1 1,-15-2-51,5 1-232,24 6-917,-33-8 1182,-1 1 0,1-1 1,-1 1-1,1 0 1,-1 0-1,1-1 1,-1 1-1,0 0 1,1 0-1,-1 0 1,0 1-1,0-1 0,0 0 1,0 0-1,0 1 1,0-1-1,0 1 1,1 1-1,-1 12-592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3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1 678 13075,'0'-7'214,"-1"1"1,1-1-1,1 0 0,-1 1 1,1-1-1,0 1 0,0-1 1,1 1-1,0-1 1,0 1-1,3-7 0,6-8 434,23-35 1,-15 27-53,-3 2 111,25-30 0,-36 51-573,-1 0-1,2 1 0,-1-1 0,1 1 1,0 0-1,0 1 0,0-1 1,0 1-1,1 0 0,14-5 0,-20 8-89,1 1 0,0-1 0,0 1-1,0-1 1,0 1 0,0 0 0,0 0-1,0 0 1,1 0 0,-1 0 0,0 1-1,0-1 1,0 0 0,-1 1 0,1 0-1,0-1 1,0 1 0,0 0 0,2 1-1,-2 0 3,1 0-1,-1 0 0,0 1 0,0-1 1,0 0-1,0 1 0,0-1 0,0 1 1,-1 0-1,1 0 0,0 3 0,3 8 59,-1 0 0,-1 0-1,0 0 1,0 19-1,-2-27-69,2 103-18,0-136-52,2 0 1,0 0-1,2 1 0,2 0 0,19-44 0,-27 67 47,0 1 0,0 0 0,1-1-1,-1 1 1,1 0 0,0 0-1,-1 0 1,1 0 0,0 1-1,0-1 1,0 0 0,0 1 0,4-2-1,-5 2-3,0 1 0,0 0 1,0 0-1,0 0 0,0 0 0,0 0 0,0 0 0,0 0 0,0 0 1,0 0-1,0 0 0,0 1 0,0-1 0,0 0 0,-1 1 0,1-1 1,0 1-1,0-1 0,0 1 0,0-1 0,0 1 0,-1 0 0,1-1 0,0 1 1,-1 0-1,1 0 0,0-1 0,-1 1 0,1 0 0,-1 0 0,1 0 1,-1 0-1,0 0 0,1 0 0,-1 1 0,7 15 65,-2 0 0,0 0 0,-1 1 0,-1-1 1,-1 1-1,0 0 0,-1 20 0,5 38 43,2-112-156,-5 20 35,0-3-7,8-31 1,-9 46 16,-1-1-1,1 1 1,0 0 0,0-1 0,0 1 0,0 0 0,1 0-1,0 0 1,0 0 0,0 1 0,0-1 0,4-2 0,-5 5-2,-1 0 0,1 0 0,-1 1 0,1-1 1,-1 0-1,1 1 0,-1 0 0,1-1 0,-1 1 1,1 0-1,-1 0 0,1 0 0,-1 0 0,1 0 1,0 0-1,-1 0 0,1 1 0,-1-1 0,1 0 1,-1 1-1,1-1 0,-1 1 0,3 1 0,4 2 6,-1 1-1,1 0 0,7 7 1,-1-2 4,-5-3-8,0-1 1,0-1-1,0 0 0,1 0 0,0-1 0,0 0 0,13 3 1,-18-6-4,0 0 0,-1-1 0,1 1 1,0-1-1,-1-1 0,1 1 1,0 0-1,-1-1 0,1 0 0,0 0 1,-1-1-1,0 1 0,1-1 0,-1 0 1,0 0-1,0 0 0,0-1 0,0 1 1,4-4-1,-2 1-5,-1 0 0,0-1 1,0 1-1,0-1 0,7-11 0,-10 14 3,0 0-1,-1-1 1,1 1-1,-1 0 1,0 0-1,0-1 1,0 1-1,0 0 1,0-1-1,-1 1 1,1-1-1,-1 1 1,0-1-1,-1-4 1,-2 32 38,4-10-25,0 0-1,1 0 1,1-1 0,1 1-1,0-1 1,0 0 0,2 0 0,-1-1-1,1 1 1,1-1 0,1 0-1,16 20 1,-23-30-11,1 0-1,-1-1 1,1 1-1,0-1 1,0 1-1,-1-1 1,1 0-1,0 0 1,0 0-1,0 0 1,0 0-1,0 0 1,0-1 0,0 1-1,0-1 1,1 1-1,-1-1 1,3 0-1,-4 0 0,1 0 0,-1-1-1,0 1 1,1-1 0,-1 0-1,0 1 1,1-1 0,-1 0-1,0 0 1,0 0 0,0 0 0,0 0-1,0 0 1,0 0 0,0 0-1,0 0 1,0 0 0,0-1-1,0 1 1,0-2 0,2-4-4,-1 0 0,1 0-1,-1 0 1,-1 0 0,1 0 0,-1-1 0,-1 1 0,0-15 0,0 10-1,-2 0 1,0 0-1,0 1 1,-1-1-1,-1 1 1,-5-12-1,7 17 3,-1 0 0,0 0-1,-1 1 1,1-1 0,-1 1-1,0 0 1,0 0 0,0 0 0,-1 1-1,0-1 1,0 1 0,-9-6-1,14 10 4,-1 0 0,1-1-1,0 1 1,-1 0-1,1-1 1,-1 1 0,1 0-1,0 0 1,-1-1-1,1 1 1,-1 0 0,1 0-1,-1 0 1,1 0 0,-1 0-1,1 0 1,-1-1-1,1 1 1,-1 0 0,1 1-1,-1-1 1,1 0-1,-1 0 1,1 0 0,-1 0-1,1 0 1,-1 0 0,1 1-1,-1-1 1,1 0-1,0 0 1,-1 1 0,0-1-1,1 1 1,0 0 0,0-1 0,0 1 0,0 0-1,0-1 1,1 1 0,-1-1 0,0 1 0,0 0 0,0-1-1,1 1 1,-1 0 0,0-1 0,1 1 0,-1-1 0,0 1-1,1-1 1,-1 1 0,1-1 0,-1 1 0,1-1 0,-1 1 0,1-1-1,-1 0 1,2 1 0,2 2 2,1 0 0,-1-1 1,1 1-1,0-1 0,0 0 0,0 0 0,0-1 0,1 0 1,-1 1-1,0-2 0,1 1 0,-1-1 0,0 0 0,1 0 1,-1 0-1,0-1 0,1 1 0,-1-2 0,0 1 0,0 0 1,1-1-1,6-3 0,3-2-3,-1 0 0,0-1 0,0-1 0,-1 0 0,0 0 0,16-16 0,-11 7-5,-1 0 0,-1 0 0,23-36-1,-32 43 4,-1 1-1,0-2 0,-1 1 1,0-1-1,0 1 0,-1-2 0,-1 1 1,4-25-1,-7 33 2,0 1 1,0-1-1,0 0 0,-1 0 0,1 1 1,-1-1-1,0 0 0,0 1 1,-1-1-1,1 1 0,-1-1 0,-2-3 1,4 6 0,-1 0 1,0-1 0,0 1 0,0 0-1,0 0 1,0 1 0,0-1 0,0 0-1,0 0 1,0 0 0,0 1 0,0-1-1,0 0 1,0 1 0,-1-1-1,1 1 1,0 0 0,0-1 0,-1 1-1,1 0 1,0 0 0,-1 0 0,1 0-1,0 0 1,-1 0 0,1 0 0,0 0-1,-1 0 1,1 1 0,0-1 0,0 0-1,-1 1 1,1-1 0,0 1 0,0 0-1,0-1 1,-2 2 0,-2 2 9,0 0-1,1 0 1,-1 1 0,1-1 0,-1 1 0,2 0-1,-1 0 1,0 0 0,1 1 0,0 0 0,0-1-1,1 1 1,0 0 0,0 0 0,0 0 0,-1 8-1,0 4 21,0 0 0,1 0-1,1 0 1,2 28-1,0-30-10,1 1 0,0-1 0,1 0-1,1 1 1,1-2 0,0 1-1,1 0 1,1-1 0,16 26-1,-17-31-17,1-1 0,0-1 0,1 1 0,0-1 0,0-1 0,0 1 0,1-1 0,0-1 0,1 0 0,-1 0 0,1-1 0,1 0 0,-1 0 0,0-2 0,16 5 0,-12-5-37,-1-1 0,1-1 1,1 0-1,-1 0 0,0-1 0,0-1 0,0-1 0,0 0 0,0-1 0,-1 0 1,1-1-1,13-5 0,-19 6-115,0-1 1,-1 1 0,1-1-1,-1-1 1,0 1 0,0-1-1,0-1 1,0 1 0,-1-1-1,0 0 1,-1 0 0,1-1-1,-1 0 1,0 0 0,-1 0-1,0 0 1,0-1 0,0 0-1,-1 1 1,4-17 0,-6 17 24,0 0 0,0 0 0,-1 0 0,0 0 0,-1 0 0,0 1 0,0-1 0,-3-10 0,-7-19-614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5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13 10882,'-4'-13'2516,"6"33"-705,-4 30-563,-2-1 0,-2 0 0,-17 64 0,21-101-1125,-97 348 1786,85-311-1696,10-38-168,1-2 57,0 0 0,1 0-1,0 0 1,-1 17 0,3-24-76,0 0 0,0 0 0,0 0 0,0-1 1,1 1-1,-1 0 0,0 0 0,1-1 0,-1 1 0,1 0 0,0-1 1,0 1-1,-1 0 0,1-1 0,0 1 0,1-1 0,-1 0 1,0 1-1,0-1 0,0 0 0,1 1 0,-1-1 0,1 0 0,-1 0 1,1 0-1,-1 0 0,1-1 0,0 1 0,-1 0 0,4 0 0,12 2 114,1 0 0,0-1-1,-1-1 1,1-1 0,33-4-1,35 1-164,-71 5-435,0 0 0,-1 1 0,22 7 0,10 3-2613,-34-13 2242,-3-5-276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5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18132,'-6'5'1424,"10"3"-1104,5 0-224,-4-1 152,-2 2-808,1-3 560,2-5 16,5-1-280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6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193 186 14163,'0'0'74,"-1"-1"-1,0 1 1,0 0-1,1 0 1,-1 0-1,0 0 1,0 0 0,1 0-1,-1 0 1,0 0-1,1 1 1,-1-1-1,0 0 1,0 0-1,1 1 1,-1-1 0,0 0-1,1 1 1,-1-1-1,1 0 1,-1 1-1,-1 0 1,-13 15 232,11-11-94,-15 19 279,1 1 1,1 0-1,1 2 0,1 0 1,2 0-1,0 1 0,2 1 1,-14 58-1,24-85-476,-6 45 273,6-45-275,1 0 0,0 1 1,0-1-1,0 1 0,0-1 0,0 0 0,1 1 0,-1-1 0,1 0 0,0 1 0,-1-1 0,1 0 0,0 0 0,0 1 0,0-1 0,3 2 1,-4-3-13,1-1 0,0 1 0,-1-1 0,1 0 0,0 1 0,0-1 0,0 0 0,-1 0 1,1 1-1,0-1 0,0 0 0,0 0 0,0 0 0,-1 0 0,1 0 0,0 0 0,0 0 0,0 0 1,0-1-1,-1 1 0,1 0 0,0 0 0,0-1 0,0 1 0,-1-1 0,1 1 0,0 0 1,-1-1-1,1 1 0,0-1 0,-1 0 0,1 1 0,-1-1 0,1 1 0,0-2 0,20-24 0,-20 25 0,16-28-2,-1 0 0,-2-1 0,18-51 0,-14 34 61,-18 46-55,0 1 0,0-1 0,0 1 0,1-1 0,-1 1 0,0-1 0,0 1-1,0-1 1,1 1 0,-1 0 0,0-1 0,1 1 0,-1-1 0,0 1 0,1 0 0,-1-1 0,0 1 0,1 0 0,-1-1 0,1 1 0,-1 0 0,1-1 0,-1 1 0,1 0 0,-1 0 0,2 0-1,-2 0 2,1 0 0,0 0-1,-1 1 1,1-1-1,0 0 1,-1 1-1,1-1 1,-1 1-1,1-1 1,-1 1 0,1-1-1,-1 1 1,1-1-1,-1 1 1,1 0-1,-1-1 1,1 2-1,18 41 130,-12-25-82,5 7 55,28 44-1,-37-63-101,1-1 0,0 0 0,1 1 0,-1-2 0,1 1 0,0 0 0,0-1-1,0 0 1,1 0 0,0-1 0,-1 1 0,1-1 0,12 4 0,-15-6-6,0-1 0,0 1 0,-1-1 1,1 0-1,0 0 0,0 0 0,0 0 0,0 0 1,0 0-1,0-1 0,0 0 0,0 1 0,-1-1 1,1 0-1,0-1 0,3-1 0,-1 0 0,-1 0 1,0 0-1,1-1 0,-1 0 0,0 0 0,-1 0 0,1 0 0,3-6 0,2-6-3,1 0-1,-2-1 1,-1 0-1,7-20 0,8-42 7,20-127 0,-17 71 69,-24 134 94,-1 6-38,-1 20 43,-3 35 7,-2 206-78,6-111-104,0-148-8,0 4-5,0 0 0,-4 19 0,3-27-5,1-1 0,-1 0 0,0 1 0,1-1-1,-1 0 1,0 0 0,0 0 0,-1 0 0,1 0-1,0 0 1,-1 0 0,1 0 0,-1 0 0,1 0-1,-1-1 1,0 1 0,0-1 0,-3 2-1,5-2 22,0-1 0,0 0 0,0 1 0,0-1 0,0 0 0,0 0-1,0 1 1,0-1 0,0 0 0,0 0 0,0 1 0,0-1-1,0 0 1,0 1 0,0-1 0,0 0 0,0 0 0,1 1 0,-1-1-1,0 0 1,0 0 0,0 1 0,0-1 0,1 0 0,-1 0-1,0 0 1,0 0 0,0 1 0,1-1 0,-1 0 0,0 0-1,0 0 1,1 0 0,-1 0 0,0 1 0,0-1 0,1 0 0,-1 0-1,0 0 1,0 0 0,1 0 0,-1 0 0,0 0 0,1 0-1,13 6 32,-9-6-32,-1 0 1,1 0 0,0 0-1,0 0 1,0-1 0,-1 0-1,1 0 1,0 0 0,-1-1-1,1 1 1,-1-1 0,1 0 0,-1-1-1,0 1 1,6-5 0,7-6-4,-1-1 1,19-19 0,-16 14 2,12-13-3,-19 19 46,1 0 1,0 1-1,1 1 1,27-19-1,-40 29-30,1 0-1,0 0 0,-1 0 0,1 0 0,0 1 0,-1-1 0,1 1 0,0-1 0,0 1 0,-1-1 0,1 1 0,0 0 0,0 0 0,0 0 0,-1 0 0,1 0 0,0 0 0,0 1 0,0-1 1,3 2-1,-4-1 1,1 0 1,-1 0 0,1 0-1,-1 1 1,0-1-1,0 1 1,1-1 0,-1 1-1,0-1 1,0 1 0,0-1-1,-1 1 1,1 0 0,0 0-1,-1-1 1,1 4-1,2 8 41,-2-1-1,0 1 0,0 0 0,-3 20 0,2-31-47,-16 108 89,14-95-81,10-39-2,1 0-1,1 1 1,19-30 0,-24 43-10,-2 4 1,0-1-1,0 1 0,1 0 0,0 0 0,0 0 0,1 0 1,0 1-1,0 0 0,0 0 0,11-8 0,-15 12 1,0 1 0,0-1 0,0 1 0,0-1 0,0 1-1,0 0 1,0 0 0,0-1 0,0 1 0,0 0 0,0 0 0,0 0 0,0 0-1,0 0 1,0 0 0,1 0 0,-1 1 0,0-1 0,0 0 0,0 1-1,0-1 1,0 0 0,0 1 0,0-1 0,-1 1 0,1 0 0,0-1-1,0 1 1,0 0 0,0-1 0,-1 1 0,1 0 0,0 0 0,-1 0-1,1-1 1,-1 1 0,1 0 0,0 2 0,2 4 5,0 0 1,0 0-1,-1 0 1,3 11-1,-4-14-4,12 79 31,-8-41-10,-5-42-22,0 1-1,0-1 0,0 0 0,-1 1 1,1-1-1,0 0 0,0 1 0,0-1 0,0 0 1,0 1-1,0-1 0,0 0 0,1 1 1,-1-1-1,0 1 0,0-1 0,0 0 0,0 0 1,0 1-1,0-1 0,1 0 0,-1 1 1,0-1-1,0 0 0,0 0 0,1 1 1,-1-1-1,0 0 0,1 0 0,-1 1 0,0-1 1,0 0-1,1 0 0,-1 0 0,1 1 1,5-15 5,5-34 0,-10 42-7,3-17 4,-1 4 1,1 0 0,1 1 0,0-1 0,9-17 0,-14 35-4,0 0 0,1 0 0,-1 0 0,1 1 0,-1-1-1,1 0 1,-1 0 0,1 0 0,-1 0 0,1 0 0,0 1 0,-1-1 0,1 0 0,0 1 0,0-1 0,0 0-1,0 1 1,-1-1 0,1 1 0,0-1 0,0 1 0,0 0 0,0-1 0,0 1 0,0 0 0,0 0 0,0 0-1,0-1 1,0 1 0,0 0 0,0 0 0,0 1 0,0-1 0,0 0 0,0 0 0,0 0 0,0 1-1,0-1 1,0 0 0,0 1 0,0-1 0,0 1 0,0-1 0,0 1 0,-1 0 0,1-1 0,0 1 0,0 0-1,7 6 0,-2 0-1,1 1 1,-1-1-1,7 12 1,-1-3-2,-6-9-11,1 0-1,0 0 1,0-1-1,1 0 1,0 0-1,0 0 1,0-1-1,0-1 1,11 5-1,0-2-442,0-2-1,0 1 1,29 2-1,-27-4-110,3 0-800,0-1 1,0 0-1,25-2 1,-25-3 361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7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34 15603,'-41'-10'1537,"14"6"-953,8 1-264,-11 3 1512,-1-1-1184,2-4-752,0-4-376,7 7 568,4 4-120,6 6-160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7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 15275,'51'-19'2129,"1"10"-969,-4 1-456,-7 1 2081,-7 0-1377,-12 7-600,-5 8-32,-8 22-328,-5 9-296,-4 17-504,0 9-336,-4 11-720,-1-1 1144,4-5-272,1-8-160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4:37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1 18956,'-48'18'1336,"8"3"-1128,-1 2-88,3-1 208,5 1-232,14-1-712,11 6-952,18 8 1376,9-1-272,11 1-176</inkml:trace>
  <inkml:trace contextRef="#ctx0" brushRef="#br0" timeOffset="1">265 344 12795,'-5'-10'1688,"-14"3"-848,-4 3-376,-11 4 1769,-4 4-1257,-4 2-1024,2 2-40,8 7 200,6 1-152,21 3-168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07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 11811,'7'11'1552,"-10"-3"-584,-4 0-280,-7-4 1345,0 0-545,-9 0-424,1-4-192,-6 2-199,0-2-97,4 0-240,0 0-176,3 0-520,-1 0-392,7 2-1833,2 4 2241,6 10-360,2 5-232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51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47 10690,'-30'-18'1529,"-8"5"-641,0 5-328,-4 4 1064,-2 1-359,3 3-457,3 1-176,10 4-632,8 2-304,18 0-1633,12 1 1705,23 2-272,10 1-200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09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7 13203,'11'-6'3309,"-29"7"-922,-3 2-1576,-165 6 1704,3 17-3343,194-26-2619,2 0 3015,2-2-442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28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411 162 3625,'3'-5'530,"0"0"0,0-1-1,-1 1 1,0-1 0,0 1 0,0-1 0,-1 0 0,0 1 0,0-1 0,0 0 0,-1 0 0,0 0-1,0 0 1,0 0 0,-2-8 0,1 11-469,0 0 0,1 0 1,-1 0-1,0 0 0,-1 0 0,1 0 0,0 0 0,-1 0 0,0 1 1,0-1-1,1 0 0,-2 1 0,1 0 0,0-1 0,0 1 1,-1 0-1,1 0 0,-1 0 0,0 0 0,1 1 0,-1-1 0,0 1 1,0 0-1,0-1 0,0 1 0,0 1 0,0-1 0,0 0 1,-4 0-1,-4 1 9,-1 1-1,1 0 1,0 0 0,0 1 0,-1 0 0,2 1 0,-1 1 0,0-1-1,1 2 1,-1-1 0,1 1 0,0 1 0,1 0 0,-15 12 0,8-5 54,0 1-1,1 0 1,0 1 0,2 1 0,0 0 0,0 1 0,-10 20 0,12-17-10,2 0-1,0 1 1,1 1 0,1-1 0,2 1-1,0 0 1,1 1 0,1-1 0,1 1-1,1 25 1,1-34-51,1 0-1,1 0 1,0 0 0,0 0-1,2 0 1,0 0-1,0-1 1,1 0-1,1 0 1,0 0 0,0-1-1,2 1 1,0-2-1,0 1 1,1-1-1,0 0 1,15 12 0,-20-19-47,1 0 0,0 0 0,0-1 1,1 0-1,-1 0 0,1 0 1,0-1-1,-1 1 0,1-2 0,0 1 1,0-1-1,0 1 0,1-2 1,-1 1-1,0-1 0,0 0 0,0 0 1,1 0-1,-1-1 0,0 0 1,0 0-1,0-1 0,7-2 1,-2-1-6,0 0 0,0-1 0,-1 0 0,1-1 0,-1 0 0,-1-1 0,1 0 1,-1 0-1,-1-1 0,15-19 0,-2-1 2,-1-2-1,-2 0 1,-1-1-1,24-63 1,-32 67-11,0 0 0,-2-1 0,-1 0 0,-2 0 0,0 0 0,-1-41 0,-4 59-7,0-1 0,0 1 0,-1-1 0,0 1 0,-1 0 0,-1 0 0,0 0 0,0 1 0,-7-13 0,9 20-5,1 0 0,-1-1-1,-1 1 1,1 0 0,0 1 0,-1-1 0,0 0-1,1 1 1,-1-1 0,0 1 0,0 0-1,0 0 1,-1 0 0,1 0 0,0 1 0,-1-1-1,1 1 1,-1 0 0,0 0 0,1 0-1,-1 0 1,0 1 0,1-1 0,-1 1 0,0 0-1,0 0 1,1 1 0,-1-1 0,0 1-1,0 0 1,-3 1 0,1 0-122,0 0 0,1 1 0,-1-1 0,1 1 0,-1 1 0,1-1 0,0 1 0,1 0 0,-1 0 0,0 0 0,1 0 0,0 1 0,0 0 0,1 0 1,-6 9-1,5-7-141,1 0 0,0 0 1,0 0-1,1 1 0,0-1 1,0 1-1,1 0 0,0-1 1,0 1-1,0 0 0,1 0 1,1 8-1,5 18-612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29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14419,'6'-4'1304,"-2"4"-503,-1 0-9,0 0-256,-2 4-168,-1 3-96,-1 5-600,1 0-464,-7 0 648,3-4-160,-1-4-136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33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 6361,'-3'0'277,"1"-1"0,0 0-1,0 1 1,-1-1-1,1 1 1,0 0 0,0 0-1,-1 0 1,1 0 0,0 0-1,-3 1 1,-1 1-39,1-1 1,-1 1-1,0 0 1,1 1-1,0 0 1,-1-1-1,1 2 1,0-1-1,1 0 1,-1 1-1,1 0 1,-1 0-1,1 1 1,0-1-1,1 1 1,-1 0-1,1 0 1,0 0-1,0 0 1,-3 8-1,-2 6 117,0 0 0,2 1 0,0-1 0,-5 34 0,8-30-169,0 0 0,2 0 1,1 0-1,0 0 1,6 37-1,-4-50-138,0 0 0,1 0 0,0 0-1,0 0 1,1 0 0,0-1 0,1 0-1,0 0 1,0 0 0,1 0 0,0-1-1,1 0 1,-1 0 0,15 12 0,-18-17-31,1-1 0,-1 0 1,0 0-1,1 0 0,-1 0 1,1 0-1,0 0 0,-1-1 1,1 0-1,0 0 0,0 0 1,0 0-1,0-1 0,0 1 1,0-1-1,0 0 1,0 0-1,0 0 0,0-1 1,0 0-1,0 0 0,7-2 1,-5 0-3,-1 0 1,1 0 0,-1 0 0,1-1 0,-1 0-1,0 0 1,-1 0 0,1-1 0,-1 0 0,0 1-1,0-2 1,0 1 0,5-10 0,0-3-1,-1 0 0,0-1 0,-2 0 0,0 0 0,-1-1 0,-1 1 0,-1-1 0,1-20 1,-3 25-11,-1 0 0,0 0 0,-1 0 0,-1 0 0,0 0 0,-1 0 0,-1 1 0,0 0 0,-1-1 0,0 1 0,-11-18 0,13 26-66,-1 0 0,1 1 0,-1 0 0,0-1-1,-1 1 1,0 1 0,1-1 0,-1 1 0,-1 0 0,1 0 0,-1 0 0,1 1 0,-1 0 0,0 0 0,0 0 0,0 1 0,-1 0 0,1 0 0,-1 0 0,1 1 0,-1 0 0,1 0 0,-1 1 0,0 0-1,1 0 1,-1 1 0,1-1 0,-1 2 0,0-1 0,1 1 0,0-1 0,-1 2 0,1-1 0,0 1 0,-11 6 0,10-4-218,-1 0 0,1 1 1,0 0-1,1 0 0,0 0 1,-1 1-1,2 0 0,-1 0 0,1 0 1,-6 12-1,1 6-673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35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13 3073,'-1'-12'5554,"-2"27"-1280,0 1-4291,-14 99 1953,0-2-919,7-71-741,5-24 13,1-1 0,0 1-1,1 0 1,0 34 0,3-50-218,1 0 1,-1-1-1,0 1 0,1 0 1,-1 0-1,1-1 0,0 1 1,0 0-1,0-1 0,0 1 1,0-1-1,0 1 0,0-1 1,0 0-1,0 1 0,1-1 1,-1 0-1,1 0 0,-1 0 1,1 0-1,-1 0 0,1 0 1,-1 0-1,1 0 0,0-1 1,3 2-1,6 1 131,0-1 0,0 0 0,16 1 1,1 0-20,5 7-386,5 3-2157,-36-13 2186,0 1 0,1-1-1,-1 0 1,0 1 0,1-1-1,-1 0 1,1 0 0,-1-1-1,0 1 1,1-1 0,-1 1-1,4-2 1,6-7-709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35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5 7578,'0'0'54,"0"0"1,0 0 0,0 0 0,0 0 0,0 0-1,0-1 1,0 1 0,0 0 0,0 0 0,0 0 0,0 0-1,0 0 1,0-1 0,0 1 0,0 0 0,0 0-1,0 0 1,0 0 0,0 0 0,0 0 0,-1-1-1,1 1 1,0 0 0,0 0 0,0 0 0,0 0-1,0 0 1,0 0 0,0 0 0,0-1 0,0 1 0,-1 0-1,1 0 1,0 0 0,0 0 0,0 0 0,0 0-1,0 0 1,0 0 0,-1 0 0,1 0 0,0 0-1,0 0 1,0 0 0,0 0 0,0 0 0,-1 0-1,1 0 1,-8 5 1570,-6 12 495,-3 12-1191,1 0 0,1 0 0,-10 33 0,-26 99-925,33-104-234,16-48 149,-2 2-597,0 1 0,1 0 0,1 1 0,-2 18 0,4-31 651,0 0 0,0 0 0,0 0 0,0 0 0,1-1-1,-1 1 1,0 0 0,0 0 0,0 0 0,0 0 0,0 0 0,0 0 0,1 0 0,-1 0 0,0 0 0,0 0 0,0 0-1,0 0 1,0 0 0,1 0 0,-1 0 0,0 0 0,0 0 0,0 0 0,0 0 0,1 0 0,-1 0 0,0 0 0,0 0-1,0 0 1,0 0 0,0 0 0,0 0 0,1 0 0,-1 0 0,0 1 0,0-1 0,0 0 0,0 0 0,0 0-1,0 0 1,0 0 0,0 0 0,1 1 0,-1-1 0,0 0 0,0 0 0,0 0 0,0 0 0,0 0 0,0 0 0,0 1-1,0-1 1,0 0 0,0 0 0,0 0 0,0 1 0,9-12-891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35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1 10946,'0'7'268,"-1"1"-1,0 0 0,0-1 0,-1 1 1,0-1-1,-6 14 0,-24 43 609,17-35-258,-159 296 2524,-23-15-3013,190-301-289,-11 16-309,17-24 433,0 0 0,1 0-1,-1 0 1,0 1 0,1-1 0,-1 0 0,1 0 0,-1 1 0,1-1 0,0 0 0,0 0 0,-1 1 0,1-1 0,0 0 0,0 3-1,6-5-223,11-8-84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36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20 11418,'-18'-18'1385,"14"16"135,7 5-136,2 1-255,4 1-137,2 2-24,2 0-328,2 0-264,-1 0-584,2 1-288,-5 3-600,-4 2-1097,2 10 1729,-2 2-360,-2 3-264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8:36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9 12323,'7'0'1552,"2"0"2937,-18 1-6642,-1-5 1737,0-2-168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9:05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138 133 7034,'1'-1'236,"-1"-1"0,1 0 0,0 1 0,0-1 0,0 0 0,0 1 0,0-1 0,0 1 0,0-1 0,0 1 0,0 0 0,1-1 0,-1 1 0,0 0 0,1 0 0,2-2 0,-2 2 123,1-1 0,-1 1 1,0-1-1,0 0 0,0 0 1,-1 0-1,1 0 0,2-4 0,-4 5-311,1 0 0,-1 0-1,0 0 1,0 0 0,0 0-1,0 0 1,0 0-1,0 0 1,0 0 0,-1 0-1,1 0 1,0 0-1,0 0 1,-1 0 0,1 1-1,-1-1 1,1 0-1,0 0 1,-1 0 0,0 0-1,1 1 1,-1-1-1,1 0 1,-1 1 0,0-1-1,0 0 1,1 1 0,-1-1-1,0 1 1,-1-1-1,-2-2 25,0 0 0,0 0 0,0 1-1,-1-1 1,1 1 0,-1 0 0,1 1-1,-1-1 1,0 1 0,0 0 0,1 0 0,-1 0-1,0 1 1,0-1 0,0 1 0,0 0-1,0 1 1,0-1 0,-9 3 0,10-1-32,1-1 0,-1 1 0,0 0 0,1 0 0,-1 0 0,1 0 0,0 0 0,0 1 0,0 0 0,0 0 0,0-1 0,1 2 0,-1-1 0,1 0 0,0 0 0,-1 1 0,2-1 0,-1 1 0,0 0 0,1-1 0,0 1 0,0 0 0,0 0 0,-1 6 0,1-4-12,1-1 0,0 1 0,0-1 0,0 1 0,0-1 0,1 1 0,0-1 0,0 1 0,1-1 0,-1 0 0,1 0 0,0 0 0,1 0 0,3 7 0,-4-10-14,-1 0 0,1 0 0,0 0 0,0 0 1,0 0-1,0 0 0,0 0 0,0-1 0,0 1 1,1-1-1,-1 1 0,1-1 0,-1 0 0,1 0 1,-1 0-1,1 0 0,0-1 0,0 1 0,-1-1 1,1 0-1,0 1 0,0-1 0,-1 0 0,1-1 1,0 1-1,-1 0 0,1-1 0,0 0 0,0 1 1,3-3-1,2 0 12,-1-1 1,0 0-1,-1-1 1,1 1-1,-1-1 1,0 0 0,0-1-1,0 1 1,-1-1-1,1 0 1,-2-1-1,1 1 1,6-12-1,-8 12-54,0 0 0,0 0 0,0 0 0,-1 0-1,0 0 1,0 0 0,-1 0 0,1-1 0,-1 1-1,-1-1 1,1 1 0,-1-1 0,0 1 0,-1-1-1,1 1 1,-1-1 0,-3-7 0,4 13 5,0 0-1,-1-1 1,1 1 0,-1 0 0,0 0 0,1 0 0,-1 0 0,0 0-1,1-1 1,-1 1 0,0 1 0,0-1 0,0 0 0,0 0 0,0 0 0,0 0-1,0 1 1,-1-1 0,1 0 0,0 1 0,0-1 0,0 1 0,-1 0-1,1-1 1,0 1 0,0 0 0,-1 0 0,1 0 0,0-1 0,-1 1-1,1 1 1,0-1 0,-1 0 0,1 0 0,0 0 0,0 1 0,-1-1 0,1 1-1,0-1 1,0 1 0,0-1 0,-3 2 0,-10 16-261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51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63 645 13579,'0'0'36,"0"0"1,1 0 0,-1 0-1,0 0 1,0 0-1,0 0 1,0 0-1,0 0 1,0-1-1,0 1 1,0 0-1,0 0 1,0 0-1,0 0 1,0 0-1,0 0 1,0 0 0,0-1-1,0 1 1,0 0-1,0 0 1,0 0-1,0 0 1,0 0-1,0 0 1,0 0-1,0-1 1,0 1-1,0 0 1,0 0 0,0 0-1,0 0 1,-1 0-1,1 0 1,0 0-1,0 0 1,0 0-1,0 0 1,0-1-1,0 1 1,0 0-1,0 0 1,0 0-1,-1 0 1,1 0 0,0 0-1,0 0 1,0 0-1,0 0 1,0 0-1,0 0 1,0 0-1,-1 0 1,1 0-1,0 0 1,0 0-1,0 0 1,0 0 0,0 0-1,0 0 1,-1 0-1,-5 9 753,-7 18 399,2-1-195,-11 46 0,20-62-891,0-1 0,0 1 0,1 0 0,1 0 0,-1 0 0,1-1 1,1 1-1,2 14 0,-3-23-99,0 0 1,1 0 0,-1 0 0,0 0-1,0 0 1,1 0 0,-1 0 0,1 0-1,-1 0 1,1 0 0,-1 0-1,1 0 1,0 0 0,-1 0 0,1 0-1,0 0 1,0-1 0,-1 1-1,1 0 1,0-1 0,0 1 0,0 0-1,0-1 1,0 1 0,2 0 0,-1-1-3,-1 0 1,1 0 0,-1-1 0,1 1 0,0 0 0,-1-1 0,1 1 0,-1-1-1,1 1 1,-1-1 0,0 0 0,1 0 0,-1 0 0,0 1 0,3-3 0,3-4-2,0 0 0,0 0 0,0-1 1,7-11-1,-9 11 17,15-21 109,-20 28-114,1 0 0,-1 0 0,1 1 1,-1-1-1,1 0 0,0 1 0,-1-1 0,1 1 0,0-1 0,-1 0 0,1 1 0,0 0 1,0-1-1,0 1 0,-1-1 0,1 1 0,0 0 0,0 0 0,0 0 0,0-1 0,0 1 0,-1 0 1,1 0-1,0 0 0,0 0 0,0 0 0,0 0 0,0 1 0,0-1 0,-1 0 0,2 1 1,4 4 51,0 0 0,-1 0 1,1 1-1,-1 0 1,0 0-1,-1 1 0,6 10 1,16 21 144,-20-31-204,1 0 0,-1-1-1,1 0 1,0 0 0,1-1 0,-1 1 0,1-2 0,13 7 0,-18-9-58,1-1 1,-1 0-1,1 0 1,0 0 0,0 0-1,0 0 1,-1-1-1,1 0 1,0 0-1,0 0 1,0 0-1,0 0 1,0-1-1,0 0 1,-1 0-1,1 0 1,0 0-1,-1 0 1,1-1-1,-1 0 1,1 1-1,4-4 1,-1-1-325,0 0 1,-1-1-1,1 1 1,-1-1 0,-1 0-1,1 0 1,-1-1-1,8-15 1,-6 7 33,-1 1-1,0-1 1,-1 0 0,2-17 0,4-33-784</inkml:trace>
  <inkml:trace contextRef="#ctx0" brushRef="#br0" timeOffset="1">363 140 15419,'-8'-31'1529,"12"6"-1025,4 5-216,-2 0 760,-3 2-608,-3 4-752,0 3-184,5 19 56,5 12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9:06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 8930,'1'0'73,"-1"0"0,0 1 0,0-1 0,1 0 0,-1 1 0,0-1 1,0 1-1,0-1 0,0 1 0,1-1 0,-1 1 0,0-1 0,0 0 0,0 1 0,0-1 0,0 1 1,0-1-1,0 1 0,0-1 0,0 1 0,0-1 0,-1 1 0,1-1 0,0 0 0,0 1 0,-1 0 0,-3 18 610,3-16-345,-1 5 8,-28 116 2770,27-106-2674,1 0 1,0 0-1,1 1 1,4 33-1,-3-50-394,0-1 0,0 1 0,0-1 0,0 0 0,1 1 0,-1-1 0,0 1 0,1-1 0,-1 0 0,1 0 0,0 1 0,-1-1 0,1 0 0,0 0 0,0 0 0,0 1 0,0-1 0,0 0 0,0 0 0,0-1 0,0 1 0,2 1 0,-2-2-15,0 0 0,0 0-1,0 0 1,0 0 0,0 0-1,1 0 1,-1 0 0,0-1-1,0 1 1,0 0 0,0-1-1,0 1 1,0-1 0,0 1-1,0-1 1,0 1 0,0-1-1,-1 0 1,1 0 0,0 1-1,0-1 1,0 0 0,-1 0-1,1 0 1,0 0 0,-1 0-1,1 0 1,0-1 0,4-7 31,0-1 1,0 0-1,-1 0 0,0 0 1,0 0-1,-1-1 1,-1 1-1,0-1 1,0 0-1,-1 1 1,-1-1-1,0 0 1,-1-16-1,1 25-78,-1 1 0,1-1-1,0 1 1,-1 0-1,1-1 1,-1 1 0,1 0-1,-1-1 1,1 1-1,-1 0 1,0 0 0,0-1-1,0 1 1,0 0-1,0 0 1,0 0 0,0 0-1,0 0 1,-2-1-1,1 1-27,1 1 1,0 0-1,0-1 0,-1 1 0,1 0 0,0 0 0,0 0 0,-1 0 0,1 0 0,0 1 0,0-1 1,-1 0-1,1 0 0,0 1 0,0-1 0,-1 1 0,-1 0 0,-2 3-63,-1-1 0,1 1 0,0 0 0,0 0 0,1 1 0,-1-1-1,-4 8 1,-10 14-256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38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1 402 11522,'22'2'1710,"-20"-1"-1578,0-1 0,0 1 1,0-1-1,0 0 1,0 0-1,0 0 1,1 0-1,-1 0 0,0 0 1,0-1-1,0 1 1,0-1-1,0 1 0,0-1 1,0 0-1,0 0 1,0 0-1,0 0 1,0 0-1,-1 0 0,4-3 1,8-9 370,-1 0 0,0-1 0,-1-1 0,17-29 0,7-9-7,60-68 334,-73 96-602,0 2 0,44-36 0,-64 58-219,0-1-1,0 1 1,1-1 0,-1 1 0,0 0 0,0 0 0,1 0 0,3-1-1,-5 2-5,0 0 0,0 0 0,0 0 0,0 0 0,0 0 0,0 0 0,0 0 0,0 0 0,-1 0 0,1 0 0,0 1 0,0-1 0,0 0 0,0 1 0,-1-1 0,1 1 0,0-1 0,1 1 0,0 1 1,-1 1 0,1-1 0,0 1 0,-1 0 0,1-1 0,-1 1 0,0 0 1,1 0-1,-1 0 0,-1 0 0,1 0 0,0 0 0,-1 4 0,7 53 22,-2 1 0,-5 61 1,0-37-11,-2 18 14,5 81-328,1-175-912,-5-9 1158,1 0-1,0 0 0,0 0 1,0 0-1,0 0 0,0 0 1,0 0-1,1-1 0,-1 1 1,0 0-1,0 0 0,0 0 1,0 0-1,0 0 0,0 0 1,0 0-1,0 0 0,0 0 1,0 0-1,1-1-631,-1 1 631,0 0 0,0 0 1,0 0-1,0 0 1,0 0-1,0 0 0,0 0 1,0 0-1,0 0 0,0 0 1,1 0-1,-1 0 0,-1-7-658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0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144 355 11162,'0'-1'74,"1"-5"302,-1 1 0,0-1 0,0 1 0,0-1 0,-2-8 0,1 13-319,1 0-1,0 0 1,-1 0 0,1 0 0,0 0 0,-1 0-1,1 0 1,-1 0 0,0 0 0,1 1 0,-1-1 0,1 0-1,-1 0 1,0 1 0,0-1 0,0 1 0,1-1 0,-1 0-1,0 1 1,0-1 0,0 1 0,0 0 0,0-1-1,0 1 1,0 0 0,0 0 0,0-1 0,0 1 0,0 0-1,0 0 1,0 0 0,0 0 0,0 0 0,0 0 0,0 1-1,0-1 1,0 0 0,0 0 0,-1 1 0,-2 1 52,1-1 0,-1 1 1,0 0-1,1 0 0,0 1 0,-1-1 1,1 1-1,0-1 0,0 1 1,1 0-1,-1 0 0,1 0 0,-4 6 1,-25 46 667,25-42-631,1 0 0,0 1 0,0 0 0,-2 20 0,5-28-109,1 0 0,1 0 1,-1 1-1,1-1 0,0 0 0,1 1 0,-1-1 1,1 0-1,1 0 0,-1 0 0,1 0 0,4 10 0,-5-14-29,0 0 0,0-1 0,0 1-1,1 0 1,-1 0 0,0-1-1,1 1 1,0-1 0,-1 1-1,1-1 1,0 1 0,0-1-1,0 0 1,0 0 0,0 0 0,0 0-1,0-1 1,0 1 0,0 0-1,0-1 1,0 1 0,1-1-1,-1 0 1,0 0 0,0 0-1,0 0 1,1 0 0,-1 0 0,0-1-1,0 1 1,0-1 0,1 0-1,-1 1 1,2-2 0,3-1 2,-1 0-1,0 0 1,0-1 0,-1 1 0,1-1 0,-1 0 0,0-1 0,0 1 0,8-10 0,-2-3 72,0 0 0,-1-1 0,-1 1 0,-1-2 0,0 1 0,6-26 0,-4 96 939,-10-52-1021,1 12 19,1 1 0,0-1 1,1 0-1,0 0 0,5 11 1,-7-20-12,0-1 0,1 1 0,-1-1-1,0 1 1,1-1 0,0 0 0,-1 0 0,1 0 0,0 0 0,0 0 0,0 0 0,0-1 0,1 1-1,-1-1 1,0 1 0,1-1 0,-1 0 0,1 0 0,-1 0 0,1 0 0,0 0 0,-1-1 0,1 1-1,0-1 1,-1 1 0,1-1 0,0 0 0,5-1 0,3 0 4,1-1 0,0 0 0,-1-1 0,0 0 1,1-1-1,-1 0 0,-1-1 0,1 0 0,16-11 0,-23 12-13,0-1-1,1 0 0,-2 0 1,1 0-1,-1 0 0,0-1 1,0 0-1,3-6 0,14-50 0,-15 46 2,15-68-28,18-161 0,-31 187 27,-7 58 4,0 0 0,0 0 0,0 0 0,0-1 0,0 1 0,0 0 0,0 0 0,0 0 0,0-1 0,0 1 0,0 0 1,0 0-1,0-1 0,0 1 0,0 0 0,0 0 0,0 0 0,0-1 0,0 1 0,1 0 0,-1 0 0,0 0 0,0 0 0,0-1 1,0 1-1,0 0 0,1 0 0,-1 0 0,0 0 0,0 0 0,0-1 0,1 1 0,-1 0 0,0 0 0,0 0 0,0 0 0,1 0 1,-1 0-1,6 7 66,4 13-18,24 76 25,38 186 0,-52-193-62,-18-72-25,-6-10-15,2-7 20,1 0 0,-1 0 1,0 0-1,1-1 0,-1 1 1,1 0-1,-1-1 1,1 1-1,-1-1 0,1 0 1,-3 0-1,-19-7-22,22 8 28,-1-1 0,0 1 1,1 0-1,-1 0 0,0 0 0,1 0 0,-1 0 1,1 0-1,-1 0 0,0 1 0,1-1 0,-1 0 1,0 1-1,1-1 0,-1 1 0,1 0 0,-1 0 1,1-1-1,0 1 0,-1 0 0,1 0 0,0 0 1,0 0-1,-1 1 0,1-1 0,0 0 0,0 0 1,0 1-1,0-1 0,1 1 0,-1-1 0,0 1 1,0-1-1,1 1 0,-1-1 0,1 1 0,0 0 1,-1 1-1,1-1 0,0 1 1,0-1 0,0 0-1,0 0 1,1 1-1,-1-1 1,1 0 0,-1 0-1,1 1 1,0-1 0,0 0-1,0 0 1,0 0 0,0 0-1,0 0 1,0 0-1,1 0 1,-1-1 0,1 1-1,0 0 1,-1-1 0,1 1-1,0-1 1,0 0-1,0 0 1,0 1 0,3 0-1,-3-1 0,1 0 1,0 0-1,0 0 0,0 0 0,0 0 0,-1-1 0,1 1 0,0-1 0,0 0 0,0 0 0,0 0 1,0 0-1,0 0 0,0-1 0,0 0 0,0 1 0,0-1 0,0 0 0,0 0 0,0 0 0,-1-1 0,1 1 1,-1-1-1,1 0 0,-1 1 0,1-1 0,-1 0 0,0 0 0,3-4 0,3-5-2,0-1 0,-1 1-1,0-2 1,-1 1 0,6-17-1,11-21 38,-23 50-35,1-1 1,-1 1-1,0-1 0,0 1 0,0 0 0,1-1 0,-1 1 0,0-1 0,0 1 0,1 0 1,-1-1-1,0 1 0,1 0 0,-1 0 0,0-1 0,1 1 0,-1 0 0,0 0 0,1-1 0,-1 1 1,1 0-1,-1 0 0,0 0 0,1 0 0,-1 0 0,1 0 0,-1-1 0,1 1 0,-1 0 1,1 0-1,-1 0 0,1 1 0,9 11 0,1 26-2,-10-35 2,24 125 40,4-180-80,-25 44 46,1-3 9,2 0-1,10-15 1,-15 24-13,-1 1 0,0-1 1,0 0-1,1 1 0,-1 0 0,0-1 0,1 1 0,0 0 0,-1-1 0,1 1 0,0 0 1,-1 0-1,1 1 0,0-1 0,0 0 0,0 0 0,0 1 0,0-1 0,0 1 1,0 0-1,0 0 0,0 0 0,3 0 0,-3 1-6,1 0 0,-1 0 0,0 1 0,1-1 0,-1 1 1,0 0-1,0 0 0,0-1 0,0 1 0,-1 1 0,1-1 0,0 0 0,-1 0 0,1 1 0,-1-1 0,0 0 1,1 4-1,16 45-50,-15-49 143,2-7-48,4-12-10,-8 16-16,3-8-11,1 2-1,0-1 1,0 0-1,1 1 1,0 0-1,1 0 1,-1 1-1,1 0 1,9-7-1,-13 12-2,0-1-1,0 0 1,0 1-1,0 0 1,0 0 0,0 0-1,0 0 1,0 0-1,1 0 1,-1 1 0,0 0-1,0-1 1,1 1-1,-1 1 1,0-1-1,1 0 1,-1 1 0,0-1-1,0 1 1,0 0-1,0 0 1,1 1 0,-1-1-1,-1 0 1,1 1-1,0 0 1,0 0-1,4 3 1,23 22 14,-20-18 7,0 0-1,22 13 1,-28-19-17,1-1-1,0 1 1,1-1 0,-1 0-1,0-1 1,0 0-1,1 1 1,-1-2 0,1 1-1,7 0 1,99-10-1547,-111 9 1527,-1 0 1,0 0-1,0-1 0,1 1 1,-1 0-1,0-1 0,0 1 1,1 0-1,-1 0 0,0-1 0,0 1 1,0 0-1,0-1 0,0 1 1,1-1-1,-1 1 0,0 0 1,0-1-1,0 1 0,0 0 0,0-1 1,0 1-1,0 0 0,0-1 1,0 1-1,0-1 0,0 1 1,-1 0-1,1-1 0,0 1 1,0 0-1,0-1 0,-1 1 0,1-3-65,-4-15-303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2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0 240 9298,'14'-7'2510,"-1"-1"0,16-11-1,21-25 265,40-57-3160,-48 52 1383,-41 48-975,0 0 0,-1 0 0,1 0 0,0 0 0,0 0 0,0 0 1,0 1-1,0-1 0,0 0 0,0 1 0,0-1 0,0 1 0,1-1 0,1 0 0,-3 1-13,1 0 1,-1 0-1,0 0 0,1 0 1,-1 0-1,1 1 1,-1-1-1,0 0 0,1 0 1,-1 0-1,0 1 1,1-1-1,-1 0 1,1 0-1,-1 1 0,0-1 1,0 0-1,1 0 1,-1 1-1,0-1 0,0 0 1,1 1-1,-1-1 1,0 1-1,0-1 0,0 0 1,1 1-1,0 5 23,0-1 0,0 0 0,0 1-1,0-1 1,-1 6 0,0-7-45,7 238 49,2 43-33,-8-272-65,-1-7-31,0 0 0,0-1 0,1 1 0,-1 0 0,1 0 0,1 0 0,-1-1 0,1 1 0,0-1 0,5 10 0,-6-14 10,-1-1 1,0 1 0,1-1 0,-1 1-1,1-1 1,-1 1 0,1-1 0,-1 0 0,1 1-1,-1-1 1,1 0 0,0 0 0,-1 1-1,1-1 1,-1 0 0,1 0 0,0 0 0,-1 0-1,1 1 1,0-1 0,-1 0 0,1 0-1,-1 0 1,1-1 0,0 1 0,-1 0 0,1 0-1,0 0 1,-1 0 0,1 0 0,-1-1-1,1 1 1,-1 0 0,1-1 0,0 1 0,-1 0-1,1-1 1,-1 1 0,1-1 0,-1 1-1,0-1 1,1 1 0,-1-1 0,1 0 0,18-26-2085,-18 26 2202,13-26-1128,1-7-222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2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50 9034,'2'14'5286,"8"54"-3331,-10-66-1929,5 30 521,10 35-1,-12-58-453,0-1 1,0 1-1,1 0 1,0-1-1,0 0 0,1 0 1,0 0-1,11 12 1,-15-18-79,0-1-1,1 0 1,-1 1 0,0-1 0,0 0 0,1 1 0,-1-1 0,1 0 0,-1 0 0,1 0 0,-1 0 0,1-1 0,0 1 0,-1 0 0,1-1 0,0 1 0,0-1 0,0 1 0,-1-1 0,1 0 0,0 0 0,0 0 0,0 0-1,-1 0 1,1 0 0,0-1 0,0 1 0,0 0 0,-1-1 0,1 0 0,0 1 0,0-1 0,-1 0 0,1 0 0,-1 0 0,1 0 0,-1 0 0,1 0 0,-1 0 0,0 0 0,1-1 0,-1 1 0,0-1 0,0 1 0,0-1-1,1-2 1,3-4 11,0 0 0,-1 0 0,0-1 0,-1 1 0,1-1 0,-2 0 0,4-18 0,-4 10-17,-1 1-1,0-1 0,-1 0 0,-4-25 0,3 35-8,0-1-1,-1 0 1,0 1 0,0-1-1,-1 1 1,0 0-1,0-1 1,-1 1 0,1 1-1,-2-1 1,-8-11-1,11 16 1,-1 0 0,0 0-1,0 0 1,1 0-1,-1 0 1,0 0 0,0 1-1,-1 0 1,1-1 0,0 1-1,0 0 1,-1 1-1,1-1 1,0 1 0,-1-1-1,1 1 1,-1 0-1,1 0 1,0 0 0,-1 1-1,1-1 1,-1 1 0,1 0-1,0 0 1,0 0-1,0 0 1,-1 1 0,1-1-1,-3 3 1,-1 0-286,1 0 0,0 0 0,0 0 0,0 1 1,1 0-1,0 0 0,0 0 0,0 1 0,0 0 0,1-1 1,0 2-1,-6 10 0,9-15 124,1 0 0,-1 0 0,0 1 0,1-1 0,-1 0 0,1 0 0,0 0 0,0 5 0,1-1-791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2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0 143 11114,'13'-10'1132,"1"0"-1,25-13 1,6-5 839,-14 7 336,52-27 1,-83 48-2275,1-1 1,0 1-1,-1 0 0,1 0 0,0-1 0,-1 1 0,1 0 1,0 0-1,0 0 0,-1 0 0,1 0 0,0 0 0,0 0 1,-1 0-1,1 0 0,0 0 0,0 0 0,-1 0 0,1 1 1,0-1-1,0 0 0,-1 1 0,1-1 0,0 0 0,-1 1 1,1-1-1,-1 1 0,1-1 0,-1 1 0,1-1 0,0 1 1,-1-1-1,0 1 0,1 0 0,-1-1 0,1 1 0,-1 0 1,0-1-1,1 1 0,-1 0 0,0 0 0,0-1 0,0 1 1,0 0-1,1-1 0,-1 2 0,1 7 52,0-1-1,0 0 1,0 13-1,-1-11-8,-7 308 259,0-78-1536,9-223-1101,3-23-439,3-26 204,-5 8 1062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3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16732,'16'-8'1408,"-3"8"-1064,-2 0-144,-2 0 376,-2 4-480,-3 3-608,0 0-552,-6 0 848,-6-2-240,3-4-176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3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74 7794,'6'-7'473,"0"0"0,1 0 0,0 1-1,1 0 1,0 0 0,-1 0 0,2 1 0,-1 0 0,1 1 0,11-5 0,-16 8-251,-1 0-1,1 0 1,-1 0-1,1 0 1,0 1-1,-1 0 1,1 0-1,0 0 1,-1 0-1,1 0 1,0 1-1,-1-1 1,5 2-1,-6-1-127,1 0-1,0 1 1,-1-1-1,0 1 1,1 0 0,-1-1-1,0 1 1,0 0-1,1 0 1,-2 1-1,1-1 1,0 0-1,0 1 1,-1-1-1,1 1 1,-1-1-1,0 1 1,2 4-1,-1-2-32,-1 0 0,0 0 0,0 0-1,0 0 1,-1 1 0,1-1-1,-1 0 1,0 0 0,-1 0-1,-1 9 1,-2 2 21,-11 31-1,3-13-29,11-31-42,1 1 0,-1-1-1,1 0 1,0 0 0,0 0-1,0 0 1,0 1-1,1-1 1,-1 0 0,1 0-1,0 0 1,0 0 0,0 0-1,3 5 1,2 5 26,2-1-1,9 14 1,5 7-4,-16-21-33,0 0 0,0 0-1,-1 1 1,-1-1 0,0 1-1,-1 0 1,0 0 0,1 15-1,-4-23 1,0 0 1,0 1-1,0-1 0,-1 0 0,0 0 0,0 1 0,0-1 0,0 0 0,-1 0 0,0 0 0,0-1 0,0 1 0,-1 0 0,1-1 0,-1 1 0,0-1 0,-1 0 0,1 0 0,-1 0 1,0 0-1,0-1 0,0 0 0,-6 4 0,1-1-200,0 0-1,-1-1 1,0-1 0,0 0 0,0 0-1,-1-1 1,1 0 0,-16 2 0,24-5 52,1 1 135,1-1 1,0 0-1,-1 0 0,1 0 1,0 0-1,0 0 1,-1 1-1,1-1 1,0 0-1,-1 0 1,1 0-1,0 0 1,-1 0-1,1 0 1,0 0-1,-1 0 0,1 0 1,0 0-1,-1 0 1,1 0-1,0 0 1,0 0-1,-1 0 1,1-1-1,0 1 1,-1 0-1,1 0 1,0 0-1,-1 0 0,1-1 1,0 1-1,0 0 1,-1 0-1,1 0 1,0-1-1,0 1 1,0 0-1,-1 0 1,1-1-1,0 1 1,0 0-1,0-1 1,0 1-1,0 0 0,0-1 1,-1 1-1,1-1 1,4-6-461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0 738 10874,'14'-8'1034,"-1"0"-1,-1-1 0,1 0 1,-1-1-1,11-12 1,51-60 447,-71 78-1398,48-57 251,-3-4 1,-3-1-1,-3-2 1,54-115-1,-92 173-336,0 0 0,-1 0 0,0 0 1,0 0-1,-1-1 0,1-18 0,-3 27-3,1 0 0,-1 0 0,0 0 0,-1 0 0,1 0 0,0 0-1,-1 0 1,1 0 0,-1 0 0,1 0 0,-1 0 0,0 1 0,0-1 0,0 0 0,0 0 0,0 1 0,0-1-1,0 0 1,-1 1 0,1-1 0,0 1 0,-1 0 0,0-1 0,1 1 0,-1 0 0,0 0 0,1 0 0,-1 0-1,0 0 1,0 0 0,0 1 0,0-1 0,0 1 0,0-1 0,0 1 0,0 0 0,0 0 0,0 0 0,0 0-1,0 0 1,-3 1 0,2-1 5,0 1 0,0-1 0,0 1-1,0 0 1,0 0 0,0 1 0,1-1 0,-1 1-1,1-1 1,-1 1 0,1 0 0,-1 0 0,1 0-1,0 0 1,0 0 0,0 0 0,0 1 0,0-1-1,1 1 1,-1-1 0,1 1 0,-2 4 0,-2 3 39,1 0 0,0 1 1,1 0-1,-3 20 0,1 5 108,3 1 0,2 54 0,14 76 151,-3-48-174,-11-114-114,8 56 107,4-84 39,9-33-66,32-70-8,-46 111-74,1 0 0,1 1-1,0 0 1,1 0 0,23-23 0,-32 36-8,0 0-1,-1 0 1,1 0 0,0 0 0,0 0 0,0 0 0,1 0 0,-1 1 0,0-1 0,0 0 0,0 1 0,1-1 0,-1 1 0,0-1 0,0 1 0,1 0 0,-1 0 0,2-1-1,-3 2 0,1-1 0,0 0-1,-1 0 1,1 1 0,-1-1-1,0 1 1,1-1 0,-1 0-1,1 1 1,-1-1 0,1 1-1,-1-1 1,0 1 0,0-1-1,1 1 1,-1 0 0,0-1-1,0 1 1,1-1 0,-1 1-1,0 0 1,0-1 0,0 1-1,0-1 1,0 1-1,0 0 1,0 6-13,0 0 0,0 0 0,-1-1 0,0 1 0,-3 9 0,-20 48-57,18-51 76,0 0-1,1 1 1,1-1-1,0 1 0,1 0 1,-2 15-1,5-25 3,1-1 0,-1 1 0,1 0 0,0-1 0,0 1-1,0 0 1,1-1 0,-1 1 0,1-1 0,0 0 0,0 0-1,0 1 1,0-1 0,1 0 0,-1-1 0,1 1 0,-1 0 0,1-1-1,0 0 1,0 1 0,1-1 0,-1 0 0,0-1 0,6 4 0,-3-2-3,1-1-1,-1 1 1,1-1 0,-1 0 0,1 0 0,0-1 0,-1 0 0,1 0 0,0-1 0,0 0 0,0 0 0,12-2 0,-16 1-114,0 1 1,-1-1-1,1 0 1,-1 0-1,1-1 1,-1 1-1,0 0 1,0-1-1,1 0 1,-1 1-1,0-1 1,0 0-1,-1 0 1,1 0-1,0 0 1,-1 0-1,1-1 1,-1 1-1,0 0 0,1-1 1,0-2-1,1-5-701,-1 0-1,0 0 0,0 0 0,0-13 0,1-2 302,2-4-730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5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0 617 11618,'26'-373'3364,"-22"339"-2894,11-50-1,-13 75-352,1 0-1,0 0 1,0 1-1,1-1 1,0 1-1,1 0 1,0 0-1,0 0 0,0 0 1,11-10-1,-13 16-71,-1-1 0,0 1 0,0 0 0,1 1 0,-1-1 0,1 0 0,-1 1 0,1 0 0,0-1 0,0 1 0,-1 0 0,1 0 0,0 0 0,0 1 0,0-1 0,0 1 0,0 0 0,0 0 0,0 0 0,0 0 0,0 0 0,0 1 0,0-1 0,0 1 0,0 0 0,0-1 0,0 2 0,-1-1 0,5 2 0,-3 0-8,0 0 0,0 0 0,-1 0 0,1 0 0,-1 1 0,0-1 0,0 1 0,-1 0 0,1 0 0,-1 0 0,1 0 0,-1 0 0,-1 0 0,1 1 0,0-1 0,-1 1 0,0-1 0,1 8 0,-2-5-12,0 0 0,0 0 0,0 0-1,-1 0 1,0 0 0,-1 0 0,0 0 0,0 0 0,0 0 0,0-1 0,-1 1 0,0-1 0,-1 0-1,0 0 1,1 0 0,-2 0 0,-8 9 0,9-11-77,-1 1-1,0-1 1,0 1-1,0-1 1,-1-1-1,0 1 1,1-1-1,-1 0 1,0 0-1,-1-1 1,1 0-1,0 0 1,-1 0-1,1-1 1,-1 0-1,1 0 1,-1-1-1,1 1 1,-9-2-1,4-4-1182,8 2 21,6 2-160,3 2 459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52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0 821 13667,'20'-14'295,"0"-1"-1,-2-1 1,0 0 0,0-2-1,-2 0 1,0-1-1,-1 0 1,-1-1 0,-1-1-1,16-34 1,-4-2 261,-1-1 0,28-118 0,-38 122-353,-2-1 0,7-92 0,-21 117-159,2 30-43,0-1 0,0 1 0,0-1 0,-1 0 0,1 1 1,0-1-1,0 1 0,0-1 0,-1 1 0,1-1 0,0 1 0,0-1 0,-1 1 0,1-1 0,-1 1 1,1-1-1,0 1 0,-1 0 0,1-1 0,-1 1 0,1 0 0,-1-1 0,1 1 0,-1 0 1,1 0-1,-1-1 0,1 1 0,-1 0 0,1 0 0,-1 0 0,0 0 0,1 0 0,-1 0 0,1-1 1,-1 1-1,1 1 0,-1-1 0,0 0 0,1 0 0,-1 0 0,1 0 0,-1 0 0,1 0 1,-1 1-1,1-1 0,-1 0 0,1 0 0,-1 1 0,0 0 0,-3 1 15,1 1 0,-1 0 0,1 0 0,0 0-1,0 0 1,0 1 0,1-1 0,-1 1 0,1 0 0,-3 5-1,-17 44 181,18-42-152,-17 47 183,4 0 1,1 2-1,4 0 1,1 1-1,4 0 1,2 0-1,7 114 1,-2-166-206,2-1 0,-1 1 0,1 0 0,0-1 0,1 1 0,4 10 0,-6-18-20,-1 0-1,1 1 0,0-1 0,-1 0 0,1 0 0,0 1 1,0-1-1,0 0 0,0 0 0,0 0 0,0 0 0,0 0 0,0 0 1,0 0-1,0 0 0,0-1 0,1 1 0,-1 0 0,0-1 1,1 1-1,-1-1 0,0 1 0,1-1 0,-1 0 0,1 1 1,-1-1-1,0 0 0,1 0 0,-1 0 0,1 0 0,-1 0 1,1-1-1,-1 1 0,1 0 0,-1-1 0,0 1 0,1-1 0,-1 1 1,0-1-1,1 1 0,-1-1 0,0 0 0,0 0 0,2-1 1,4-4-17,1-1 0,-1 0 1,0 0-1,0-1 0,-1 0 1,0 0-1,9-16 1,31-69-137,-40 77 119,16-35-84,-22 51 115,0 0 0,0 0 0,0 0 0,0 0 0,0 0 0,0 0 0,0 0 0,0 0 1,0 0-1,0 1 0,0-1 0,0 0 0,0 0 0,0 0 0,0 0 0,1 0 1,-1 0-1,0 0 0,0 0 0,0 0 0,0 0 0,0 0 0,0 0 0,0 0 0,0 0 1,0 0-1,0 0 0,0 0 0,0 0 0,1 0 0,-1 0 0,0 0 0,0 0 1,0 0-1,0 0 0,0 0 0,0 0 0,0 0 0,0 0 0,0 0 0,0 0 0,0 0 1,0 0-1,0 0 0,1 0 0,-1 0 0,0 0 0,0-1 0,0 1 0,0 0 1,0 0-1,0 0 0,0 0 0,0 0 0,2 14 3,-1 26 51,-1-33-49,0 11 14,1 0 0,1 0-1,1 0 1,0-1 0,1 1-1,8 20 1,-11-34-13,1 0-1,0-1 1,0 1 0,0 0-1,1 0 1,-1-1 0,1 0-1,0 1 1,0-1 0,0 0-1,0 0 1,1-1 0,4 4-1,-4-4-6,-1-1-1,1 0 1,-1 0 0,1 0-1,0 0 1,-1-1-1,1 1 1,0-1-1,-1 0 1,1 0-1,0 0 1,0-1 0,-1 1-1,1-1 1,0 0-1,-1 0 1,1 0-1,3-2 1,3-2-29,0 0 1,0 0-1,-1-1 1,1 0 0,-1-1-1,-1 0 1,1-1-1,-1 0 1,-1 0-1,0 0 1,0-1-1,0 0 1,8-16-1,-15 24 26,0 1 1,0 0-1,1-1 0,-1 1 0,0 0 1,0 0-1,0-1 0,1 1 1,-1 0-1,0 0 0,0-1 0,1 1 1,-1 0-1,0 0 0,1 0 0,-1 0 1,0-1-1,1 1 0,-1 0 0,0 0 1,1 0-1,-1 0 0,0 0 1,1 0-1,-1 0 0,0 0 0,1 0 1,-1 0-1,0 0 0,1 0 0,-1 0 1,0 0-1,1 0 0,-1 0 0,0 0 1,0 1-1,1-1 0,-1 0 1,0 0-1,1 0 0,-1 0 0,0 1 1,0-1-1,1 0 0,-1 0 0,0 1 1,1-1-1,15 19-99,-5-5 23,-8-11 62,0-1 0,0 0 0,0 0 0,1 0 0,-1 0 0,1 0 0,0-1 0,-1 1 0,8 0-1,-10-1 16,0-1-1,-1 0 0,1 0 0,0 0 0,-1 0 0,1 0 0,0 0 0,0 0 1,-1 0-1,1 0 0,0-1 0,0 1 0,-1 0 0,1 0 0,0-1 0,-1 1 1,1 0-1,-1-1 0,1 1 0,0-1 0,-1 1 0,2-1 0,-2 0 1,1-1-1,-1 1 0,0 0 0,1 0 1,-1 0-1,0-1 0,1 1 0,-1 0 0,0 0 1,0-1-1,0 1 0,0 0 0,0 0 1,-1-1-1,1 1 0,0 0 0,0 0 0,-1-2 1,-4-8-14,1 1 0,-1-1 1,0 1-1,-1 0 0,0 1 1,-1-1-1,-9-10 1,7 9 13,0 0 1,1 0 0,0-1 0,-6-15-1,13 25 9,0 0 1,0 0-1,0 1 0,1-1 0,-1 0 0,1 0 1,-1 0-1,1 0 0,0 0 0,0 0 0,0 0 0,0 0 1,0 0-1,0 0 0,0 0 0,0 0 0,1 0 0,-1 1 1,1-1-1,0 0 0,-1 0 0,1 0 0,0 1 1,0-1-1,0 0 0,0 1 0,1-1 0,-1 1 0,0-1 1,1 1-1,-1-1 0,1 1 0,-1 0 0,1 0 0,-1 0 1,1 0-1,0 0 0,0 0 0,-1 0 0,1 1 0,3-2 1,4 0 28,1-1 1,0 1-1,1 1 1,-1 0-1,0 0 1,17 1-1,-14 2-10,0-1-1,-1 2 1,1-1-1,-1 2 1,0 0 0,0 0-1,0 1 1,-1 1-1,1-1 1,-1 2 0,17 12-1,-21-13-17,1 1 1,-1-1-1,0 1 0,0 0 0,-1 1 0,1 0 0,-2 0 0,1 0 0,-1 1 1,-1-1-1,0 1 0,0 1 0,0-1 0,-1 0 0,3 17 0,-6-24-13,0 0-1,0-1 1,0 1-1,0 0 0,0 0 1,-1 0-1,1 0 0,0 0 1,-1-1-1,1 1 1,-1 0-1,0 0 0,0-1 1,-1 3-1,2-3 3,0-1-1,-1 0 1,1 1 0,0-1-1,0 0 1,0 0-1,-1 0 1,1 1-1,0-1 1,0 0 0,-1 0-1,1 0 1,0 0-1,-1 1 1,1-1 0,0 0-1,0 0 1,-1 0-1,1 0 1,0 0 0,-1 0-1,1 0 1,0 0-1,-1 0 1,1 0 0,0 0-1,-1 0 1,1 0-1,-1 0 1,1-1-3,-1 1 0,0-1 0,1 0 0,-1 1 0,0-1 0,1 0 0,-1 1 0,1-1 0,-1 0 0,1 0 0,-1 1 0,1-1 0,-1 0 0,1 0 0,-1-1 0,-2-8-39,1 0 0,0 1 1,0-1-1,1-1 0,0 1 0,1-14 0,0 17 47,0 1 1,1-1 0,-1 0-1,2 0 1,-1 1 0,1-1-1,0 1 1,0 0 0,1-1-1,5-7 1,-7 11 6,1 1 1,0 0-1,0 0 1,0 0-1,1 0 0,-1 1 1,0-1-1,1 1 1,-1-1-1,1 1 0,0 0 1,-1 0-1,1 0 1,0 0-1,-1 0 0,1 1 1,0-1-1,0 1 0,0 0 1,0 0-1,0 0 1,-1 0-1,1 0 0,0 1 1,0-1-1,0 1 1,-1 0-1,6 2 0,9 3 39,-1 1 0,0 0 0,23 16-1,-23-14 1,7 5 3,-15-8-43,1 0 0,0-1 0,0 0-1,0 0 1,1-1 0,0-1 0,0 0-1,14 3 1,-22-6-79,1 0 0,0 0-1,-1 0 1,1-1 0,-1 1-1,1-1 1,-1 0 0,0 0-1,1 0 1,-1 0 0,0 0 0,1 0-1,-1 0 1,0-1 0,0 1-1,3-3 1,2-4-392,1 0 0,10-15 0,2-2 96,2 2-236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46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98 10458,'1'-1'80,"0"1"-1,-1 0 1,1 0-1,0-1 1,-1 1-1,1 0 0,0-1 1,-1 1-1,1-1 1,0 1-1,-1-1 1,1 1-1,-1-1 1,1 1-1,-1-1 1,1 1-1,-1-1 1,0 0-1,1 1 0,-1-1 1,1 0-1,-1-1 1,0 2-6,0-1 0,0 0-1,0 1 1,0-1 0,-1 1 0,1-1 0,0 1 0,0-1 0,-1 0-1,1 1 1,0-1 0,-1 1 0,1-1 0,-1 1 0,1 0 0,-1-1 0,1 1-1,-1-1 1,1 1 0,-1 0 0,0-1 0,-1 0 32,0 0 0,0 0 0,0 0 1,0 0-1,0 0 0,-1 1 0,1-1 0,0 1 1,0-1-1,-1 1 0,1 0 0,0 0 0,0 0 1,-1 0-1,-1 1 0,0 0-32,1 1 1,0 0-1,0 0 0,0 0 0,0 0 1,0 0-1,0 1 0,1-1 1,-1 1-1,1 0 0,0-1 0,0 1 1,0 0-1,0 1 0,0-1 1,0 0-1,1 0 0,0 1 1,-2 3-1,-1 8 157,0 1 1,-4 29-1,5-15 76,0 37 0,3-59-259,0 0 0,0 0-1,1-1 1,0 1-1,1 0 1,0-1 0,0 1-1,1-1 1,-1 0-1,6 9 1,-8-16-41,1 1 0,-1 0 0,1 0-1,-1-1 1,1 1 0,-1 0 0,1-1 0,-1 1 0,1-1 0,0 1-1,0 0 1,-1-1 0,1 1 0,0-1 0,0 0 0,-1 1 0,1-1-1,0 0 1,0 0 0,0 1 0,0-1 0,0 0 0,-1 0 0,1 0-1,0 0 1,0 0 0,0 0 0,0 0 0,0 0 0,0 0 0,0-1-1,-1 1 1,1 0 0,0 0 0,0-1 0,0 1 0,-1-1 0,1 1-1,0-1 1,0 1 0,-1-1 0,1 1 0,0-1 0,-1 0 0,1 1-1,-1-1 1,2-1 0,2-3 22,1-1 0,-1 0 1,0 0-1,5-11 0,6-17 102,16-55 0,-6 14 234,-25 74-344,0-1 0,0 1 0,1 0 0,-1-1 0,1 1 0,-1 0 0,1-1 0,0 1 0,-1 0 0,1 0 0,0 0 0,0 0 0,0-1 0,0 1 0,0 1 0,0-1 0,0 0 0,0 0 0,0 0 0,1 0 0,-1 1 0,0-1 0,3 0 0,-2 1 8,-1 1 1,1-1-1,0 1 1,0-1-1,0 1 1,-1 0-1,1 0 1,0 0-1,-1 0 1,1 0-1,-1 0 1,0 1-1,1-1 1,-1 0-1,0 1 1,1-1-1,0 3 1,8 8 112,1 0 0,0 0 0,1-1 0,0 0 0,1-1 1,16 10-1,-25-18-126,-1-1 0,0 1 1,0 0-1,1-1 0,-1 0 1,1 0-1,-1 0 0,1 0 1,-1 0-1,1-1 0,0 1 0,-1-1 1,1 0-1,0 0 0,-1-1 1,1 1-1,0-1 0,-1 0 1,1 0-1,-1 0 0,1 0 1,-1 0-1,1-1 0,-1 0 0,0 1 1,0-1-1,0 0 0,0-1 1,0 1-1,0-1 0,-1 1 1,1-1-1,1-3 0,4-4-335,-1-1 1,-1 1-1,0-1 0,0-1 1,-1 1-1,-1-1 0,0 0 0,-1 0 1,0 0-1,0 0 0,-1-1 0,-1 1 1,0-1-1,-2-21 0,0 19-566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9:14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68 8730,'4'-6'1256,"-4"5"-982,1 0 0,-1 0 0,1 0 0,-1 1 1,1-1-1,-1 0 0,1 0 0,0 0 0,0 1 0,-1-1 0,1 0 0,0 1 0,0-1 0,0 1 0,0-1 0,0 1 0,0-1 0,0 1 0,0 0 0,0-1 0,1 1 0,-2-3 56,-1 0 0,0 1 0,0-1 0,0 1-1,0-1 1,-1 1 0,1-1 0,-1 1 0,-2-3-1,2 3-244,0 0-1,0 0 1,0 1-1,0-1 0,-1 1 1,1-1-1,0 1 1,-1 0-1,1 0 0,-1 0 1,0 0-1,1 1 1,-1-1-1,1 1 1,-1-1-1,0 1 0,1 0 1,-1 0-1,0 0 1,0 0-1,1 1 0,-5 0 1,-5 3 6,1 0-1,0 0 1,1 1 0,-13 8 0,13-7-38,-1-1 0,-21 8 1,16-9-7,-1-1 0,0-1 1,-18 0-1,19-1-20,1 0 0,-1 1 0,-27 6 0,-6 14-1,18-8-836,30-13 211,16 0-3539,18 11 1987,-12-1 1068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9:15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61 13923,'7'5'341,"1"0"-1,0-1 1,0 0 0,0-1 0,1 0-1,-1 0 1,13 2 0,-75-29 2129,29 15-2281,-1 1 1,-1 1 0,1 1-1,-1 1 1,0 2-1,0 0 1,0 2 0,0 1-1,-1 1 1,-49 9 0,75-9-381,-1 0 0,1-1 0,0 0 0,-1 1 0,1-1 1,-1 0-1,1-1 0,-4 1 0,5-1 157,1 1 0,-1 0 1,1-1-1,-1 1 0,1-1 0,0 1 0,-1 0 0,1-1 1,-1 1-1,1-1 0,0 0 0,0 1 0,-1-1 0,1 1 0,0-1 1,0 1-1,-1-1 0,1 0 0,0 1 0,0-1 0,0 1 1,0-1-1,0 0 0,0 1 0,0-1 0,0 0 0,0 1 1,0-1-1,1 1 0,-1-1 0,0 0 0,0 1 0,0-1 1,1 1-1,-1-1 0,0 1 0,1-2 0,8-15-619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2:57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0 405 11442,'2'0'210,"0"0"-1,0 0 0,0 0 0,0 0 0,0-1 0,-1 1 1,1 0-1,0-1 0,0 0 0,0 1 0,-1-1 0,1 0 0,0 0 1,1-2-1,23-16 1805,-10 4-963,-1-1-1,24-32 1,-9 9-115,167-212 2753,-197 251-3663,0-1 0,0 1 0,0 0 0,0-1 0,0 1 0,0-1 0,1 1 0,-1 0 0,0-1 0,0 1 0,0 0 0,1-1 1,-1 1-1,0 0 0,1-1 0,-1 1 0,0 0 0,0 0 0,1-1 0,-1 1 0,1 0 0,-1 0 0,0 0 0,1 0 0,-1-1 1,0 1-1,1 0 0,-1 0 0,1 0 0,-1 0 0,0 0 0,1 0 0,-1 0 0,1 0 0,-1 0 0,0 0 0,1 0 0,1 18 338,-10 29-243,8-45-99,-100 623-214,100-625 128,-1 1 0,1-1-1,0 1 1,0-1 0,0 1 0,0-1 0,0 1-1,0 0 1,0-1 0,0 1 0,0-1 0,0 1-1,0-1 1,1 1 0,-1 0 0,0-1-1,0 1 1,1-1 0,-1 1 0,0-1 0,0 1-1,1-1 1,-1 1 0,1 0 0,10-6-2451,8-18-205,-9 3 1786,0-6-76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2:58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4 112 19900,'-3'4'2089,"4"3"-1497,9 2-280,-3-5 1120,2-1-896,-2 1 16,0-3-440,1-1-304,-2-7-544,-1-3-272,2-6-592,1-3-873,0-6 1761,0-7-512,4-2-105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2:58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 11346,'12'-9'622,"1"1"-1,-1 0 0,2 1 0,-1 1 1,1 0-1,0 1 0,0 0 0,1 1 1,-1 1-1,1 0 0,23-1 0,-36 4-546,-1 0 0,1 0 0,0 0 0,-1 0-1,1 0 1,0 0 0,-1 0 0,1 1 0,0-1-1,-1 1 1,1-1 0,-1 1 0,1 0 0,-1-1-1,1 1 1,-1 0 0,1 0 0,-1 0-1,0 0 1,0 0 0,1 0 0,-1 1 0,1 1-1,-1-1-13,0 1 0,0-1 0,-1 0-1,1 0 1,-1 0 0,0 1-1,0-1 1,0 0 0,0 1-1,0-1 1,0 0 0,-1 0-1,1 1 1,-1-1 0,0 2-1,-4 10 92,-1-1-1,0 0 1,0-1-1,-11 16 1,-1-3 46,11-15-72,0 0 0,0 1 0,-7 15 1,14-25-117,-1 1-1,1-1 1,-1 0 0,1 0 0,0 0 0,0 1 0,0-1 0,0 0 0,0 0 0,0 0 0,0 1 0,0-1-1,0 0 1,0 0 0,1 1 0,-1-1 0,0 0 0,1 0 0,-1 0 0,1 0 0,0 0 0,-1 0 0,1 0 0,0 0-1,-1 0 1,1 0 0,2 1 0,1 2 8,1 0 1,0-1-1,0 0 0,10 4 0,-2 0-1,2 2-9,-1 0-1,0 1 1,-1 0-1,0 1 1,0 1 0,-1 0-1,-1 1 1,14 17-1,-22-24-6,1-1-1,0 1 1,-1 0-1,0 0 1,-1 0-1,1 1 0,-1-1 1,0 0-1,-1 1 1,1-1-1,-1 1 1,-1 0-1,1-1 0,-1 1 1,0 0-1,-1 0 1,0-1-1,0 1 1,0-1-1,-1 1 0,0-1 1,0 1-1,-6 11 1,2-7 10,-1-1-1,-1 0 1,0-1 0,0 1 0,-1-1 0,0-1 0,0 0 0,-1 0 0,-12 7 0,14-10-157,-1 1 1,0-1-1,0-1 0,-1 0 1,1 0-1,-1-1 1,0 0-1,0 0 1,0-1-1,0-1 1,-15 1-1,22-2 0,0 0 1,0-1-1,0 1 0,-1-1 0,1 0 1,0 1-1,0-1 0,0-1 0,0 1 1,0 0-1,1-1 0,-1 0 0,-3-2 1,-3-5-545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2:58.9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0 239 11650,'8'-13'1747,"6"-10"220,0 1 0,1 0 0,18-19 0,35-27 128,-59 61-1846,-1 0 0,1 1-1,1 0 1,-1 0 0,1 1 0,15-7-1,-24 12-234,-1 0 0,1 0-1,-1 0 1,1 0 0,-1-1-1,1 1 1,-1 0 0,1 0-1,-1 0 1,0 0-1,1 0 1,-1 0 0,1 0-1,-1 0 1,1 0 0,-1 1-1,1-1 1,-1 0 0,1 0-1,-1 0 1,1 1-1,-1-1 1,0 0 0,1 0-1,-1 1 1,0-1 0,1 0-1,-1 1 1,1-1 0,-1 0-1,0 1 1,0-1 0,1 0-1,-1 1 1,0-1-1,0 1 1,1-1 0,-1 1-1,0-1 1,0 0 0,0 1-1,0-1 1,0 1 0,0-1-1,0 2 1,0 22 215,-1-23-211,-30 162 376,4-39-357,24-101-60,-24 158-125,24-143-494,1 0-1,5 66 1,-3-103 594,8 46-1189,-7-45 1182,-1 0-1,1 0 0,-1-1 1,1 1-1,0 0 0,0-1 1,-1 1-1,1 0 0,0-1 0,1 1 1,-1-1-1,0 1 0,0-1 1,1 0-1,-1 0 0,0 1 1,1-1-1,-1 0 0,1 0 0,0-1 1,-1 1-1,4 1 0,17-4-795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0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6 11002,'7'-6'3924,"-21"15"-2082,-23 16-298,-4 8-391,2 2 1,-58 65-1,-54 94-748,149-192-631,1 0 0,-1 1 0,0-1 1,1 1-1,0 0 0,-1 0 0,1-1 0,0 1 1,0 0-1,1 0 0,-1 0 0,1 0 1,-1 0-1,1 0 0,0 0 0,0 0 0,0 0 1,1 0-1,-1 0 0,1 0 0,-1 0 0,1 0 1,0 0-1,0-1 0,0 1 0,1 0 1,-1-1-1,1 1 0,-1 0 0,1-1 0,0 0 1,3 3-1,12 15-1129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0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165 529 13307,'-11'-31'1552,"-1"-6"-1048,-5-13-232,-1-7 1121,-3-6-1017,0-2-176,5 3-632,0 6-753,1 9 977,4 9-176,4 16-176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0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1 163 13315,'60'-45'1969,"-9"7"381,60-34-1,-110 71-2264,0 0-1,1 0 1,-1 0 0,1 1-1,-1-1 1,1 1 0,-1-1-1,1 1 1,-1-1 0,1 1-1,-1 0 1,1 0 0,2 0-1,-3 0-57,-1 0 0,0 0-1,1 0 1,-1 1 0,0-1-1,1 0 1,-1 1 0,0-1-1,0 0 1,1 0 0,-1 1-1,0-1 1,0 0 0,0 1-1,1-1 1,-1 1 0,0-1-1,0 0 1,0 1-1,0-1 1,0 1 0,0-1-1,0 0 1,0 1 0,0-1-1,0 1 1,0-1 0,0 0-1,0 1 1,0-1 0,0 1-1,0-1 1,-3 9 208,1-1 1,-1 0 0,-8 13-1,7-13-163,-12 27 139,-94 204 452,84-172-1145,-31 117 0,54-174 337,0 0-238,0 0 0,1 0 0,0 0 0,1 0 0,0 1 0,1-1 0,0 0 0,0 1 0,3 14 0,-2-24 329,-1-1-1,0 1 1,0 0-1,1 0 1,-1 0-1,0-1 1,1 1 0,-1 0-1,1 0 1,-1-1-1,1 1 1,-1 0-1,1-1 1,0 1-1,-1-1 1,1 1-1,0-1 1,-1 1-1,1-1 1,0 1-1,0-1 1,0 1-1,-1-1 1,1 0-1,0 0 1,0 1-1,0-1 1,0 0-1,-1 0 1,1 0-1,0 0 1,0 0-1,1 0 1,20-7-1064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52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15955,'11'1'1073,"0"10"-1425,5 6-401,-1 8 889,2 12-200,0 7-168</inkml:trace>
  <inkml:trace contextRef="#ctx0" brushRef="#br0" timeOffset="1">22 386 12515,'18'10'624,"8"0"-448,-1 5-128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1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2 14827,'-5'22'569,"1"-1"0,0 1 0,2 0 0,1 0-1,1 25 1,0-20-70,-1-14-350,3 78 824,-1-81-826,1 1 0,-1 0 0,2-1 0,-1 0 0,2 1 0,5 11 0,-9-20-119,1 0 0,0 0 0,0 0 0,0-1-1,0 1 1,0 0 0,1-1 0,-1 1 0,0-1 0,1 1 0,-1-1 0,1 1 0,0-1 0,-1 0 0,1 0 0,0 0 0,0 0 0,1 1-1,-1-2-5,-1 0 0,1 0 0,-1 0 0,1 0 0,0 0 0,-1 0 0,1 0 0,-1-1 0,1 1 0,-1-1 0,0 1-1,1-1 1,-1 1 0,1-1 0,-1 0 0,0 1 0,1-1 0,1-2 0,2-1 18,-1-1-1,1 0 1,-1 0 0,1 0-1,-2-1 1,1 0 0,0 1 0,-1-1-1,3-8 1,0-3-8,0-1 0,-2 0 0,0-1 1,0 1-1,-2-1 0,1-24 0,-3 33-45,0-1 0,-1 0 0,0 0 0,-1 1 0,0-1-1,0 1 1,-1-1 0,-1 1 0,0 0 0,0 0 0,-1 0 0,-8-11 0,11 18-78,0 0 1,0 0-1,-1 1 0,1-1 1,-1 1-1,0 0 1,1 0-1,-1 0 1,0 0-1,0 0 1,0 1-1,-1 0 0,1-1 1,0 1-1,-1 0 1,1 0-1,0 1 1,-1-1-1,1 1 0,-5 0 1,3 0-51,1 0 0,-1 1 0,0 0 0,1 0 0,-1 0 0,1 0 0,-1 1 0,1 0 0,-1 0 0,1 0 0,0 0 0,0 1 0,0 0 0,-5 4 0,-6 10-639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1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35 17916,'-8'7'1728,"-5"0"-1264,-7 0-136,-6-1 1065,-12-3-993,-5-3-48,-2 0 16,-3-4-8,3-3-160,3 0-104,7-3-272,7 1-152,15-1-424,9 2-360,17 2-1553,10 2 2145,20 4-408,3 0-313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1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16852,'7'5'274,"-1"0"1,0 0 0,0 1 0,-1-1 0,1 1 0,-1 1 0,0-1-1,6 12 1,3 3 404,-4-7-456,0 1 0,0 1-1,-2 0 1,0 0-1,-1 0 1,0 1 0,-2 0-1,7 29 1,-11-36-238,0 0-1,0-1 1,-1 1 0,0 0 0,-1 0 0,0 0-1,0-1 1,-1 1 0,-1 0 0,1-1-1,-1 0 1,-1 0 0,0 1 0,0-2 0,-1 1-1,0-1 1,-8 11 0,8-14-223,1 0 1,-1 0-1,0-1 1,-9 8-1,13-12 161,0 1-1,0-1 0,0 1 0,1 0 0,-1-1 0,-1 0 0,1 1 0,0-1 0,0 0 1,0 1-1,0-1 0,0 0 0,0 0 0,0 0 0,-2 0 0,3 0 26,-1-1 0,1 1 0,-1 0 0,0-1-1,1 1 1,-1-1 0,1 1 0,-1 0 0,1-1 0,-1 1-1,1-1 1,-1 0 0,1 1 0,0-1 0,-1 1 0,1-1 0,0 0-1,0 1 1,-1-1 0,1 0 0,0 1 0,0-1 0,0 0-1,0 1 1,0-1 0,0 0 0,0 0 0,2-22-660,7-3-229</inkml:trace>
  <inkml:trace contextRef="#ctx0" brushRef="#br0" timeOffset="1">330 152 15115,'-8'-13'1569,"-18"7"-937,-2 8-288,-8 0 1208,0 3-712,-5-1-832,0-1-240,7-2-1032,1 3 1136,7 2-264,5 0-128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8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1 696 12283,'3'-5'328,"0"1"0,1 0 1,-1 1-1,1-1 0,0 1 0,0-1 1,6-2-1,20-20 750,114-170 1059,-6 7-1196,-133 183-846,0 0 0,1 0 0,-1 1 0,11-8 0,-15 13-81,-1-1 1,1 0-1,0 1 0,0-1 0,-1 1 0,1-1 0,0 1 1,0 0-1,0-1 0,0 1 0,-1 0 0,1 0 1,0-1-1,0 1 0,0 0 0,0 0 0,0 0 0,0 0 1,0 0-1,0 0 0,0 0 0,0 1 0,-1-1 0,1 0 1,0 0-1,0 1 0,0-1 0,0 0 0,0 1 0,-1-1 1,1 1-1,0-1 0,0 1 0,-1 0 0,1-1 0,0 1 1,-1 0-1,1-1 0,-1 1 0,1 0 0,-1 0 0,1-1 1,-1 1-1,1 0 0,-1 0 0,0 0 0,0 0 1,1 0-1,-1 0 0,0 1 0,5 24 40,-2-1 0,-1 0-1,-1 1 1,-1 0 0,-4 30 0,3-37-38,-11 120-44,26-200-35,-8 23 57,3 0 0,1 1 0,2 0-1,27-57 1,-38 91 13,1 0 0,0 0 0,0 0 0,0 0 0,1 0 0,-1 1 0,1-1-1,-1 1 1,5-3 0,-7 4-4,1 1 0,0 0 0,0-1-1,0 1 1,-1 0 0,1 0 0,0-1 0,0 1-1,0 0 1,0 0 0,-1 0 0,1 0 0,0 0 0,0 0-1,0 0 1,0 0 0,0 0 0,-1 1 0,1-1-1,0 0 1,0 0 0,0 1 0,-1-1 0,1 1-1,0-1 1,0 1 0,-1-1 0,1 1 0,0-1-1,-1 1 1,1-1 0,-1 1 0,1 0 0,0-1-1,-1 1 1,0 0 0,1 0 0,-1-1 0,1 1-1,-1 0 1,0 1 0,4 7 16,0 0-1,-1 0 1,0 1-1,0-1 1,-1 1 0,1 13-1,1 64 78,-4-76-87,4 111 4,2-139 9,0 0 0,1 0 0,1 1-1,1 0 1,0 1 0,1 0 0,16-18 0,-24 30 7,0 0 0,0 1 1,1-1-1,-1 1 0,1 0 1,-1 0-1,1 0 0,0 0 0,0 0 1,0 0-1,0 1 0,0-1 0,0 1 1,5-1-1,-5 2-3,-1-1 0,1 1 0,0 1 0,-1-1 0,1 0 0,0 1 0,-1-1 0,1 1 0,-1 0 1,1 0-1,-1 0 0,1 0 0,-1 0 0,0 0 0,0 1 0,1-1 0,-1 1 0,0 0 0,2 2 0,32 28 156,-4-2-135,45 31 0,-74-58-49,-1-1 1,1 0-1,0 0 0,0-1 1,1 1-1,-1-1 0,0 1 0,0-1 1,1 0-1,-1 0 0,1-1 1,-1 1-1,1-1 0,-1 1 0,1-1 1,-1 0-1,1 0 0,-1-1 1,1 1-1,-1-1 0,1 0 1,-1 0-1,0 0 0,1 0 0,-1 0 1,0-1-1,0 0 0,0 0 1,0 1-1,0-2 0,0 1 0,0 0 1,-1 0-1,1-1 0,-1 0 1,0 1-1,0-1 0,3-5 0,1 0-15,-2-1-1,1 0 0,-1 0 0,0 0 1,-1 0-1,0 0 0,-1-1 0,2-15 0,-4 43-49,0-1 0,1 1 1,5 23-1,-5-31 57,1 0 1,1 0 0,0-1 0,0 1 0,1-1 0,0 0 0,0 0 0,11 15 0,-14-23 4,0 0-1,0 0 1,-1 1 0,1-1 0,0 0-1,1-1 1,-1 1 0,0 0 0,0 0-1,0 0 1,0-1 0,1 1 0,-1 0-1,0-1 1,3 1 0,-3-1 1,-1 0 0,1 0 0,0 0 0,0 0 0,-1 0 0,1 0 0,0 0 0,0-1 0,0 1 0,-1 0 0,1-1 1,0 1-1,-1 0 0,1-1 0,0 1 0,-1-1 0,1 1 0,0-1 0,-1 1 0,1-1 0,1-2-7,0 0 1,0 0-1,0 1 1,-1-1-1,0 0 1,1 0-1,-1 0 1,0 0-1,0-1 1,-1 1-1,1-5 1,0-8-11,-2-1 1,0 1 0,-1-1 0,0 1 0,-2 0 0,0 0 0,0 0-1,-11-22 1,15 37 22,0 1 0,0 0-1,0-1 1,0 1 0,0 0-1,0-1 1,0 1 0,0 0 0,0-1-1,0 1 1,0 0 0,0-1-1,0 1 1,0 0 0,0-1 0,0 1-1,1 0 1,-1-1 0,0 1-1,0 0 1,0 0 0,1-1 0,-1 1-1,0 0 1,0 0 0,1-1-1,-1 1 1,0 0 0,0 0 0,1 0-1,-1 0 1,0-1 0,1 1-1,-1 0 1,0 0 0,1 0 0,-1 0-1,0 0 1,0 0 0,1 0-1,-1 0 1,0 0 0,1 0-1,23-1 61,-12 1-41,9-4-11,0 0 0,0-1 1,-1-1-1,1-1 0,-1-1 1,-1 0-1,1-2 0,23-16 1,-20 11-21,-1-1 0,0-1 1,-2 0-1,0-2 0,-1-1 1,19-25-1,-30 34-2,-1 0 0,0-1-1,9-20 1,-14 28 7,-1 1 0,1-1 0,-1 0 0,0 0 0,0 0 0,0 0 1,0 0-1,-1 0 0,1 0 0,-1 0 0,-1-1 0,1 1 0,0 0 0,-1 0 0,-2-8 0,3 12 5,0-1-1,0 1 1,-1-1-1,1 0 1,0 1 0,-1-1-1,1 1 1,0-1 0,-1 1-1,1-1 1,-1 1 0,1-1-1,-1 1 1,1-1-1,-1 1 1,1 0 0,-1-1-1,1 1 1,-1 0 0,1 0-1,-1-1 1,0 1 0,1 0-1,-1 0 1,0 0-1,1 0 1,-1-1 0,0 1-1,1 0 1,-1 0 0,1 0-1,-1 1 1,0-1 0,1 0-1,-1 0 1,0 0-1,1 0 1,-1 1 0,1-1-1,-2 1 1,0 0 2,-1 1 0,1-1 0,0 1 1,0 0-1,0 0 0,0 0 0,0 0 0,0 1 0,-2 2 1,-5 11 13,0 0 1,2 1 0,0 0 0,-10 35 0,-9 76 80,20-82-35,-2 52 0,8-80-42,0 1 0,1-1 0,1 1 0,1-1 0,8 30 0,-10-45-23,0 1 0,0-1 0,1 0 0,-1 1 0,1-1 0,0 0 0,-1 0 0,1 0 0,0-1 0,1 1 0,-1 0 0,1-1 0,-1 1 0,1-1 0,0 0 0,-1 0 0,1 0 0,4 2 0,-4-3-28,0-1 1,-1 1 0,1-1-1,0 0 1,0 0-1,-1 0 1,1 0-1,0 0 1,0-1-1,-1 1 1,1-1-1,0 1 1,-1-1-1,1 0 1,-1 0-1,1-1 1,-1 1 0,1 0-1,-1-1 1,0 1-1,0-1 1,0 0-1,3-2 1,5-6-307,-1 0 1,0 0-1,0 0 0,-1-1 1,13-24-1,-7 6-236,16-42 0,-12 18-167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8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1 11626,'-16'51'1873,"-13"72"-1,5-17-287,-12 26-503,-71 286 1903,104-404-2861,-1 3 270,0 1 0,-1 35 0,5-52-372,0 0 0,0-1 1,0 1-1,0 0 0,0 0 0,0-1 1,1 1-1,-1 0 0,0-1 0,0 1 1,1 0-1,-1-1 0,0 1 0,1 0 1,-1-1-1,1 1 0,-1-1 0,1 1 1,-1 0-1,1-1 0,0 0 0,-1 1 1,1-1-1,-1 1 0,1-1 0,0 0 1,-1 1-1,1-1 0,0 0 0,0 0 1,-1 1-1,1-1 0,0 0 0,1 0 1,28-1 326,-24 0-273,14-2-183,0 1 0,1 1 1,-1 1-1,0 1 0,0 0 0,1 2 0,-1 0 0,-1 1 1,37 13-1,-31-6-961,-3-1 4,1-2-1,0 0 1,29 6 0,-11-9-137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9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72 14019,'-51'13'1304,"3"2"-968,4-6-128,-1-1 833,3-8-801,6-4-48,6-9-296,6-4-336,9-9 432,5-1-96,8-3-96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3:09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 16604,'23'-20'1992,"1"3"-1184,-2 7-200,-2 3 1001,-3 2-721,-6 5-40,-7 14-24,-4 8-120,-5 21-344,-5 10-200,-4 20-480,1 9-288,-2 9 24,0 2-2425,6-5 2545,2-10-400,7-17-344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9:20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56 11402,'11'-28'2417,"-11"26"-2337,1 0 1,0 0-1,-1 0 1,1 0-1,0-1 1,0 1-1,0 0 1,1 0 0,-1 1-1,0-1 1,3-2-1,-4 4-67,0-1 0,1 1 0,-1 0 0,0 0 0,1 0 0,-1 0 0,0 0 0,1-1 0,-1 1 0,0 0 0,1 0 0,-1 0 0,1 0 0,-1 0 0,0 0 0,1 0 0,-1 0 0,0 1 0,1-1 0,-1 0 0,0 0 0,1 0 0,-1 0 0,1 0 0,-1 1 0,12 12 249,-7-5-205,-1 0 0,0 1-1,0-1 1,-1 1 0,0 0 0,-1 0 0,0 0 0,0 1 0,-1-1 0,0 0 0,-1 1 0,0-1 0,-1 0 0,-2 18 0,-4 9 43,-2 0 1,-18 49 0,17-55-32,7-21-37,-14 36 53,16-42-59,-1 1-1,0-1 0,0 0 0,0 1 0,0-1 1,0 0-1,0-1 0,-1 1 0,-5 5 1,26 15 375,-12-13-365,0 0 0,-1 0 0,0 1-1,0-1 1,-1 1 0,-1 1 0,0-1 0,2 16 0,-2-10 11,-2 0 1,0 0-1,-1 0 1,0 0 0,-4 18-1,4-32-34,0-1 0,0 0 0,-1 0 0,1 0 0,-1 0 0,1 0 0,-1 0 1,0 0-1,1 0 0,-1 0 0,0 0 0,0 0 0,-1-1 0,1 1 0,0 0 0,-1 0 0,1-1 0,-1 1 0,1-1 0,-1 0 0,-3 3 0,2-3 6,0-1 0,0 1 0,0-1 0,-1 0 0,1 0 0,0 0 0,0 0 0,0-1 0,0 1 0,0-1 1,-1 0-1,1 0 0,-5-2 0,2 1-95,1 0 0,0 1 1,-1 0-1,-9-1 1,13 2 46,0 0 0,1 0 0,-1 0 0,0 0 0,0 0 0,0 1 0,1-1 0,-1 0 0,0 1 0,1 0 0,-1-1 0,0 1 0,1 0 0,-1 0 0,1 0 0,-1 0 0,1 0 0,0 0 0,-2 2 0,-5 9-168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23:19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1090 9498,'-1'0'68,"1"-1"-1,-1 1 1,1-1 0,-1 0-1,1 1 1,-1-1-1,1 0 1,0 1 0,-1-1-1,1 0 1,0 0 0,0 1-1,0-1 1,-1 0-1,1 0 1,0 1 0,0-1-1,0 0 1,0 0 0,1-1-1,0-26 915,-1 15-598,-7-91 681,-1 0-809,8 90-227,0-1 0,1 1 0,1 0 1,0 0-1,6-16 0,-5 22-10,0 0 1,1 1-1,0 0 0,0 0 0,1 0 0,0 0 0,0 1 1,1 0-1,-1 0 0,1 0 0,1 0 0,-1 1 0,1 0 0,14-7 1,8-3 153,1 1 1,43-14 0,-64 24-111,-3 2-13,0 0 0,-1 0 0,1 1-1,0-1 1,0 1 0,0 1 0,-1-1-1,13 1 1,-15 1-35,0-1-1,0 1 0,0 0 1,0 1-1,0-1 0,-1 0 1,1 1-1,0-1 0,-1 1 1,0 0-1,1 0 0,-1 0 1,0 0-1,0 0 0,0 1 1,0-1-1,0 1 0,3 5 1,2 5 5,0 1 1,0 0 0,-1 1 0,-1 0 0,0 0 0,-2 0 0,4 24-1,-2 12 23,-1 50 0,3 40 11,-3-127 203,1-24-22,2-32 86,-6 35-285,9-57 156,17-76 187,-24 126-297,2 0-1,0 0 0,0 0 0,1 1 0,1 0 1,1 0-1,11-16 0,-17 27-64,0-1 0,0 1 0,0-1 0,0 1-1,0 0 1,1 0 0,-1 0 0,1 0 0,-1 1 0,1-1 0,0 1 0,0-1-1,-1 1 1,1 0 0,0 0 0,0 0 0,0 0 0,0 1 0,1-1 0,-1 1-1,0 0 1,0 0 0,0 0 0,0 0 0,4 1 0,-1 1-9,-1 0 1,1 0 0,-1 1-1,1 0 1,-1 0 0,0 0-1,0 0 1,-1 1-1,1 0 1,-1 0 0,1 0-1,4 7 1,9 11 8,-1 1 0,-2 1 0,19 36 0,29 81 16,-42-92-29,-19-44-4,0-1 2,0 0-1,0 1 1,-1-1 0,1 1-1,0 6 1,-2-27 1,0-7 16,0 1 0,6-31 0,-5 46-16,1-1 0,0 1 1,0 0-1,1-1 1,0 1-1,0 0 1,1 1-1,0-1 1,0 1-1,0-1 1,6-5-1,12-10 17,42-31 1,-36 31-13,-28 22-8,1-1 0,-1 1 0,1-1 1,-1 1-1,1-1 0,0 1 0,-1 0 0,1 0 0,0-1 0,-1 1 0,1 0 0,0 0 0,0 0 0,-1 0 0,1 0 0,0 0 0,-1 0 0,1 0 0,0 0 0,0 0 0,-1 0 1,1 0-1,0 0 0,-1 1 0,1-1 0,0 0 0,-1 0 0,1 1 0,0-1 0,-1 1 0,1-1 0,-1 0 0,1 1 0,0-1 0,-1 1 0,1-1 0,-1 1 0,0 0 1,1-1-1,-1 1 0,1-1 0,-1 1 0,0 0 0,0-1 0,1 1 0,-1 0 0,0 0 0,0 0 0,4 7 0,-2 1 1,1-1-1,1 11 0,-2-10 0,6 24 1,-6-18 0,2-1-1,0 1 1,1 0 0,9 20 0,-11-31-1,-1 1 0,1-1 1,0 0-1,0-1 0,0 1 0,1 0 1,-1-1-1,1 0 0,0 0 0,0 0 1,0 0-1,0-1 0,1 1 0,-1-1 1,1 0-1,-1 0 0,1-1 0,6 2 1,-6-2 0,0 0 0,0 0 0,0-1 0,-1 1 1,1-1-1,0 0 0,0-1 0,0 1 0,0-1 1,-1 0-1,1 0 0,0-1 0,-1 1 1,1-1-1,-1 0 0,0 0 0,7-4 0,-8 3 0,0 0 0,1 0 0,-1 0 0,-1 0 0,1 0 0,0-1 0,-1 1 0,0-1 0,1 0 0,-1 0 0,-1 0 0,1 1-1,-1-2 1,1 1 0,-1 0 0,0 0 0,-1 0 0,1 0 0,-1-1 0,0-4 0,0 0-2,-2 0 0,1 1 0,-1 0 1,0-1-1,-5-11 0,4 12 1,1 0 0,-1-1 0,1 1 1,1 0-1,-2-13 0,3 20 0,0 1-1,0-1 1,0 1 0,0-1 0,0 1-1,0-1 1,0 1 0,0-1 0,0 1-1,1-1 1,-1 1 0,0-1 0,0 1-1,0 0 1,1-1 0,-1 1-1,0-1 1,0 1 0,1 0 0,-1-1-1,0 1 1,1-1 0,-1 1 0,0 0-1,1 0 1,-1-1 0,1 1 0,-1 0-1,1-1 1,14 1 13,-15 1-13,1-1 0,0 0 1,-1 1-1,1-1 0,0 0 1,-1 0-1,1 0 0,0 0 0,0 0 1,-1 0-1,1 0 0,0 0 1,-1 0-1,1 0 0,0 0 1,0 0-1,-1 0 0,1 0 1,0-1-1,-1 1 0,1 0 1,0-1-1,-1 1 0,1 0 1,-1-1-1,1 1 0,0-1 1,-1 1-1,1-1 0,-1 1 1,1-1-1,-1 1 0,0-1 0,1 1 1,-1-1-1,1 0 0,-1 1 1,0-1-1,0 0 0,1 1 1,-1-1-1,0 0 0,0-1 1,0-1-4,0 0-1,0 0 1,0 0 0,-1 0 0,0 0 0,-1-5 0,1 5 2,0 0 1,0 0-1,0 0 1,1 0-1,-1 0 0,1 0 1,0 0-1,0 0 0,0 0 1,0 0-1,1-3 0,-1 6 8,0 0-6,-1 0 0,0 0 0,0 1 0,1-1 0,-1 1-1,0-1 1,1 1 0,-1-1 0,0 1 0,1-1 0,-1 1 0,1 0 0,-1-1 0,1 1 0,-1 0 0,1-1-1,0 1 1,-1 0 0,1 0 0,0 0 0,-8 20 4,7-18-5,-1 5 0,0 0-1,0 0 1,1 0-1,0 1 1,1-1-1,0 0 1,0 0-1,1 1 1,0-1-1,1 0 1,-1 0-1,1 0 1,1 0 0,0 0-1,0 0 1,0-1-1,1 0 1,7 12-1,-2-6 7,1 0 0,0 0 0,1-1 0,0 0 0,1-1 0,0 0 0,1-1 0,22 15 0,-29-22 6,0 0-1,-1 0 1,1 0-1,0-1 1,0 1-1,0-2 1,1 1-1,-1-1 1,1 0-1,-1 0 1,0 0-1,1-1 1,6 0-1,-9-1-2,-1 0-1,1 0 1,-1 0 0,1 0 0,-1-1-1,1 1 1,-1-1 0,0 0-1,1 0 1,-1 0 0,0 0-1,-1-1 1,1 1 0,0-1 0,-1 0-1,1 1 1,-1-1 0,0-1-1,0 1 1,0 0 0,0 0-1,-1-1 1,3-6 0,1-3 2,-1-1 1,-1-1-1,0 1 1,-1 0-1,-1-1 1,0 0-1,-1 1 1,0-1-1,-1 1 1,-4-19-1,3 21-14,-1 0 1,0 0-1,-1 0 0,0 0 0,-1 1 1,0 0-1,0 0 0,-2 0 0,1 1 1,-1-1-1,-1 2 0,-12-14 0,14 18 2,-1 0 0,1 0 0,-1 1 0,0 0 0,0 1 0,0-1 0,0 1 0,-1 0-1,1 1 1,-1 0 0,1 0 0,-1 1 0,0 0 0,0 0 0,0 1 0,0 0 0,0 0 0,1 1-1,-1 0 1,0 0 0,0 1 0,1 0 0,-1 1 0,1-1 0,-1 1 0,1 1 0,0-1 0,-8 7-1,13-9 3,1 0-1,0 0 0,-1 0 0,1 0 0,-1 1 0,1-1 1,0 1-1,0-1 0,0 1 0,0-1 0,0 1 1,0 0-1,1 0 0,-2 1 0,2-2 1,0 0-1,0 0 1,0 0-1,0 1 1,1-1 0,-1-1-1,0 1 1,0 0-1,1 0 1,-1 0-1,0 0 1,1 0 0,-1 0-1,1 0 1,0 0-1,-1 0 1,1-1-1,-1 1 1,1 0 0,0 0-1,0-1 1,-1 1-1,1-1 1,0 1 0,0-1-1,0 1 1,0-1-1,0 1 1,1 0-1,6 2 3,0 0 0,0 0 0,1-1 0,-1 0 0,1-1 0,-1 1 0,1-2 0,17 1 0,-4-3 15,1 0 0,31-7 1,-23 1 10,0-2 0,0 0 0,-1-3 0,-1 0 0,0-2 0,0-1 0,-2-1 0,0-1 0,-1-2 0,25-24 0,-16 10-4,-3-1 0,0-1 1,-2-2-1,-2-1 0,-2-1 1,25-53-1,-47 86-24,26-58 6,-28 59-7,0 1 0,-1 0 0,1-1 0,-1 1 0,0-1 0,-1 1 0,1-1 0,-1 1 0,0-1 0,-1-5 0,1 10 0,0 1-1,0 0 1,0 0 0,-1-1 0,1 1 0,0 0-1,0 0 1,0 0 0,0-1 0,0 1 0,0 0-1,0 0 1,-1 0 0,1-1 0,0 1 0,0 0 0,0 0-1,0 0 1,-1 0 0,1-1 0,0 1 0,0 0-1,0 0 1,-1 0 0,1 0 0,0 0 0,0 0-1,0 0 1,-1 0 0,1-1 0,0 1 0,0 0-1,-1 0 1,1 0 0,0 0 0,0 0 0,-1 0-1,1 1 1,0-1 0,0 0 0,-1 0 0,1 0-1,0 0 1,0 0 0,0 0 0,-1 0 0,1 0-1,0 0 1,0 1 0,0-1 0,-1 0 0,1 0-1,0 0 1,0 0 0,0 1 0,0-1 0,-1 0-1,1 0 1,0 1 0,-12 13-8,-4 17 12,2 0-1,1 1 1,1 1 0,2 0-1,1 1 1,1 0 0,-4 51-1,11-57 15,1-1-1,1 0 1,1 0-1,2 0 1,1 0-1,0 0 1,2-1-1,1 0 1,2-1-1,0 1 1,2-2-1,0 0 1,22 31-1,4-1-247,4-2-1,1-2 0,2-1 1,69 55-1,-89-82-65,1 0 0,1-2-1,1-1 1,1-1 0,0-1 0,51 19-1,-13-16-330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23:20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 9002,'-2'2'107,"1"1"1,0 0-1,0 0 1,0 0-1,0-1 1,1 1-1,-1 0 0,1 0 1,-1 0-1,1 4 1,-1 3 266,-9 60 262,4 1 0,2-1 0,7 77 0,32 211-111,-11-144-281,-19-169 1029,14 63 0,-19-107-1176,0 0 1,0 0-1,1 0 1,-1 0 0,0 0-1,1 0 1,-1 0-1,1 0 1,-1 0-1,1 0 1,-1 0-1,1 0 1,0 0 0,0 0-1,-1-1 1,1 1-1,0 0 1,0 0-1,2 0 1,23 2 778,80-8 175,-61 2-717,73 4 0,31 22-56,-9-1-122,-137-22-160,45 3 65,-44-3-70,-1 0 1,1 0-1,-1-1 0,0 1 0,1-1 0,-1 0 0,0 0 0,1 0 0,-1 0 0,0-1 0,4-1 0,-1-1-1437,-6 4 1414,1-1 0,0 1 0,-1-1 0,1 1 0,-1-1 0,1 1 0,0-1 0,-1 1 0,1-1 0,-1 1 0,1-1 0,-1 0 0,0 1 0,1-1 0,-1 0 0,0 0 0,1 1 0,-1-1 0,0-1 0,10-22-377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07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636 54 10450,'51'0'3749,"-32"0"-1317,-17 0-1037,-7 0 135,-46-1-1095,1-2 0,0-2 0,-73-16 1,84 13-383,0 1 1,-74-1 0,-79 13-11,164-4-43,11 2 96,18 6 67,4 5-110,5 32-28,-2-1 0,-3 1-1,1 48 1,-1-7 9,0 631 311,-19-506-252,-2 89 171,15-300-238,1 0 1,0 0 0,0 1-1,0-1 1,1 0 0,-1 1-1,0-1 1,0 0 0,1 1 0,-1-1-1,1 0 1,-1 0 0,1 0-1,-1 1 1,1-1 0,0 0-1,0 0 1,-1 0 0,1 0 0,0 0-1,2 1 1,-1-1 60,1 1 1,0-1-1,0 0 0,0 0 1,0 0-1,0-1 0,5 1 1,0 1-104,94 19 326,62 10 69,-77-19-88,-47-5-113,0-2-1,0-1 1,77-4-1,-115 0-349,-1 0 0,1 0-1,0 0 1,0 0 0,-1 0-1,1 0 1,0 0 0,-1 1-1,1-1 1,0 1 0,-1 0 0,1-1-1,-1 1 1,1 0 0,-1 0-1,1 0 1,-1 0 0,2 2-1,7 3 184,6 5-591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23:21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491 0 9010,'-129'20'5468,"86"-11"-4841,0-3 0,-52 2-1,91-8-503,0-1 0,-1 1 0,1-1 1,0 0-1,0 0 0,-1 0 0,1 0 0,0-1 0,-5-2 0,8 3 76,-37 4 570,29-2-765,1 0-1,-1 0 1,0-1-1,0 0 0,0-1 1,0 0-1,0 0 1,-10-4-1,19 5-11,0 0 1,0 0-1,0 0 1,0 0-1,-1 0 1,1 0-1,0 0 1,0 1-1,0-1 1,0 0-1,0 0 0,0 0 1,-1 0-1,1 0 1,0 0-1,0 0 1,0 0-1,0-1 1,0 1-1,0 0 1,0 0-1,-1 0 0,1 0 1,0 0-1,0 0 1,0 0-1,0 0 1,0 0-1,0 0 1,0 0-1,0 0 1,0 0-1,-1 0 1,1-1-1,0 1 0,0 0 1,0 0-1,0 0 1,0 0-1,0 0 1,0 0-1,0 0 1,0 0-1,0-1 1,0 1-1,0 0 0,0 0 1,0 0-1,0 0 1,0 0-1,0 0 1,0 0-1,0-1 1,0 1-1,0 0 1,0 0-1,0 0 0,0 0 1,0 0-1,0 0 1,0-1-1,10-1-915,15 1 20,-4 2 512,3 1-141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23:22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1 425 7874,'43'-31'1552,"-5"5"307,59-54-1,-30 9-389,91-124 0,-155 192-1428,10-14 216,-8 15-87,-6 13 13,0-7-171,-51 261 465,43-201-689,2 1 0,2 74 0,7-116 95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23:24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378 663 9058,'-12'-5'150,"0"1"0,0 1 1,-1 0-1,1 1 0,-1 0 0,1 1 1,-1 1-1,0 0 0,0 0 0,1 1 0,-1 1 1,0 0-1,1 1 0,0 0 0,-1 1 1,-13 6-1,17-6-91,-1 1 0,1 0 0,-1 1 0,2-1 0,-1 2 1,1-1-1,-1 1 0,2 1 0,-1 0 0,1 0 0,0 0 1,1 0-1,0 1 0,1 0 0,-1 1 0,2-1 0,-1 1 0,1 0 1,-4 18-1,5-13 17,1 1 0,1-1-1,1 1 1,0 0 0,1 0 0,0-1 0,1 1 0,1 0 0,0-1 0,2 0 0,0 0 0,0 0-1,1-1 1,1 1 0,0-1 0,1-1 0,1 0 0,0 0 0,1 0 0,0-1 0,1-1 0,15 14-1,-21-21-7,0 0 1,1 0-1,0-1 0,-1 1 0,1-1 0,12 3 0,-16-5-43,0 0 0,1-1 0,-1 1 0,0-1 0,1 0 1,-1 1-1,1-1 0,-1 0 0,0-1 0,1 1 0,-1 0 0,1-1 1,-1 1-1,0-1 0,1 0 0,-1 0 0,0 0 0,0 0 1,0 0-1,0 0 0,4-3 0,-1-1 11,0 0-1,-1-1 1,0 0 0,0 1 0,0-2-1,0 1 1,-1 0 0,0-1 0,0 1-1,3-14 1,1-9 61,5-37 0,-10 57-77,7-56 65,-3-1 1,-3 0 0,-9-114 0,5 165-6,1 18 42,6 25-35,12 23-40,2-1 0,3-1 0,1-1 1,3-1-1,2-1 0,1-1 0,49 53 0,-72-90-11,0 0 0,1-1 0,0 0 0,1 0 0,16 10 0,-23-16-15,0 1 0,1-1 1,-1 0-1,1 0 0,0 0 1,-1 0-1,1-1 0,0 1 1,-1-1-1,1 1 1,0-1-1,0 0 0,0 0 1,-1 0-1,1-1 0,0 1 1,0-1-1,-1 1 1,1-1-1,-1 0 0,1 0 1,0 0-1,-1 0 0,1-1 1,-1 1-1,0-1 0,3-2 1,6-6 53,0-1 1,-2-1 0,1 0-1,-1 0 1,-1-1-1,0 0 1,-1 0 0,-1-1-1,0 1 1,0-2-1,-2 1 1,0-1 0,4-25-1,0-14-42,-3 0 0,-3-78 0,-58-481 6,53 598-35,2 9-2,0 0-1,0 1 0,0-1 0,1 0 1,0 0-1,0 1 0,1-1 1,0-7-1,-1 13-1,1-1 0,-1 1 0,0 0 0,0-1 0,1 1 0,-1 0 0,0 0 0,0-1 0,1 1 0,-1 0 0,0 0 0,1-1 0,-1 1 0,0 0 0,1 0-1,-1 0 1,0 0 0,1-1 0,-1 1 0,1 0 0,-1 0 0,0 0 0,1 0 0,-1 0 0,1 0 0,-1 0 0,0 0 0,1 0 0,-1 0 0,1 0 0,-1 0 0,0 0 0,1 1 0,-1-1 0,0 0 0,1 0 0,-1 0 0,1 1 0,-1-1 0,0 0 0,0 0-1,1 1 1,-1-1 0,0 0 0,1 0 0,-1 1 0,0-1 0,0 0 0,0 1 0,1-1 0,14 17-6,-5-2 0,-1 0 0,0 1-1,-1 0 1,11 33 0,14 75-9,-13-43 12,1-10 11,3-1 0,45 89-1,-45-112-1,2-2-1,2-1 0,2-1 0,40 44 0,-56-73-11,-11-12 3,-1 0 1,1 0 0,-1 1 0,1-1 0,-1 1-1,0 0 1,0 0 0,0 0 0,0 0 0,1 3-1,-3-6 3,0 1-1,0-1 1,0 0-1,0 0 1,0 1-1,0-1 1,0 0-1,0 0 1,0 1-1,0-1 1,-1 0-1,1 0 1,0 1-1,0-1 1,0 0-1,0 0 1,0 0-1,0 1 1,-1-1-1,1 0 1,0 0-1,0 0 1,0 0-1,-1 1 1,1-1-1,0 0 1,0 0-1,0 0 1,-1 0-1,1 0 1,0 0-1,0 0 1,-1 0-1,1 1 1,0-1-1,0 0 1,-1 0-1,1 0 1,0 0-1,0 0 1,-1 0-1,1-1 1,0 1-1,0 0 1,-1 0-1,1 0 1,0 0-1,0 0 1,0 0-1,-1 0 1,1 0-1,0 0 1,0-1-1,-1 1 1,-18-7-6,17 6 6,-46-21 5,28 12-5,-1 1 0,0 0-1,-1 2 1,-37-9 0,54 15 0,1 0-1,-1 1 1,0-1-1,0 1 1,0 0-1,0 1 1,0-1 0,0 1-1,1 0 1,-1 0-1,0 1 1,1-1-1,-1 1 1,1 0 0,-1 0-1,1 1 1,0-1-1,0 1 1,0 0 0,0 0-1,0 0 1,1 1-1,-1-1 1,1 1-1,0 0 1,0 0 0,-3 5-1,3-4 1,1 0 0,-1 0 1,1 0-1,0 0 0,0 1 0,0-1 0,1 1 0,0-1 0,0 1 1,0-1-1,1 1 0,0 0 0,0-1 0,0 1 0,1 0 0,1 7 1,-1-9 0,0-1-1,1 1 1,0-1 0,-1 1 0,1-1 0,0 0 0,1 1 0,-1-1 0,1 0 0,-1-1 0,1 1 0,0 0-1,0-1 1,0 1 0,0-1 0,0 0 0,1 0 0,-1 0 0,1-1 0,-1 1 0,1-1 0,0 0 0,0 0 0,7 1-1,-1 0 7,0-1-1,0 0 1,1-1 0,-1 0-1,0-1 1,0 0-1,1 0 1,-1-1-1,0-1 1,16-5-1,-13 2 1,0 0 1,0-1-1,0 0 0,-1-1 0,-1-1 0,21-18 1,-8 2-1,-2-2 1,0 0 0,-2-1-1,-1-1 1,24-48-1,-24 39 0,-8 14 10,1 0 1,1 1-1,1 1 0,26-32 1,-39 52-15,1 1 1,-1-1-1,1 1 1,0-1-1,-1 1 0,1-1 1,0 1-1,0 0 1,0 0-1,0 0 1,0 0-1,0 1 0,1-1 1,-1 0-1,2 0 1,-2 1-2,-1 1 1,1-1 0,-1 0-1,1 0 1,-1 1-1,1-1 1,-1 0 0,1 1-1,-1 0 1,0-1-1,1 1 1,-1 0 0,0-1-1,0 1 1,0 0-1,1 0 1,-1 0 0,0 0-1,0 0 1,0 1-1,-1-1 1,3 3 0,2 5 6,0 0 0,0 1 0,-1 0 0,-1 0 0,0 0 0,4 20 0,5 66 17,-11-87-23,2 23 5,-2 0 1,-1-1-1,-1 1 1,-7 42-1,8-74-8,0 0 0,0 0 0,0 0 0,0 0 0,0 0 0,0 0 0,0 0 0,0 0 0,0 0 0,0 0 0,0-1 0,0 1 0,-1 0 0,1 0 0,0 0 0,0 0 0,0 0 0,0 0 0,0 0 0,0 0 0,0 0 0,0 0 0,0 0 0,0 0 0,0 0 0,-1 0 0,1 0 0,0 0 0,0 0 0,0 0 0,0 0 0,0 0 0,0 0 0,0 0 0,0 0 0,0 0 0,0 0 0,-1 0 0,1 0 0,0 0 0,0 0 0,0 0 0,0 0 0,0 0 0,0 0 0,0 0 0,0 0 0,0 0 0,0 0 0,0 0 0,0 0 0,-1 0 0,1 1 0,0-1 0,0 0 0,0 0 0,0 0 0,0 0 0,-3-9 0,2-12 7,0-1 1,2 1-1,0 0 0,2 0 1,0 0-1,1 0 0,1 0 0,16-40 1,-19 57-7,0-1 0,0 1 0,1 0 0,-1-1 1,1 1-1,0 0 0,0 1 0,1-1 1,-1 0-1,1 1 0,-1 0 0,1 0 0,0 0 1,1 0-1,-1 1 0,0 0 0,1-1 1,7-1-1,-6 3 1,0 0 1,0 0-1,0 0 0,0 1 1,0 0-1,0 0 0,0 1 1,0 0-1,0 0 1,0 0-1,0 1 0,0 0 1,-1 0-1,1 0 1,6 4-1,4 4 5,0 0 1,0 1-1,-1 1 1,0 0 0,-1 1-1,0 1 1,19 25-1,-5-1 8,-3 0-1,24 45 1,-26-36-7,-3 2 1,28 91-1,-54-176-5,1-1 0,2-42 1,2 53 5,4-35-1,-2 52 4,1 1 0,-1-1 0,2 0 0,-1 0 0,1 1 0,0 0 0,7-13 0,-9 19-6,0 1-1,0-1 1,0 1 0,0 0 0,0-1-1,1 1 1,-1 0 0,0 0 0,1-1-1,-1 1 1,0 0 0,1 1-1,-1-1 1,1 0 0,0 0 0,-1 1-1,1-1 1,0 0 0,-1 1 0,1 0-1,0-1 1,0 1 0,-1 0-1,1 0 1,0 0 0,0 0 0,0 0-1,-1 1 1,1-1 0,0 0 0,-1 1-1,1-1 1,2 2 0,3 1 15,0 1 0,0 0 0,0 0 0,-1 0-1,0 1 1,8 7 0,28 30 113,46 59 0,-55-61-107,2-1 0,48 43 1,-81-80-107,0-1 0,0 1 0,0-1 0,0 0 1,0 0-1,0 1 0,1-1 0,-1-1 0,0 1 0,0 0 1,1-1-1,-1 1 0,0-1 0,1 1 0,-1-1 0,1 0 1,-1 0-1,0 0 0,1-1 0,-1 1 0,1 0 0,-1-1 0,0 0 1,1 1-1,2-3 0,10-1-325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23:25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542 71 7274,'-1'1'125,"-1"1"1,0-1 0,1 1 0,-1-1 0,0 0 0,0 0 0,0 1 0,0-2 0,0 1 0,0 0 0,0 0-1,0 0 1,0-1 0,-4 1 0,-11 5 1090,5 1-74,7-4-879,1 0-1,-1-1 0,0 1 0,0-1 0,0 0 1,-1 0-1,1-1 0,0 1 0,-1-1 0,1-1 1,0 1-1,-1-1 0,-9 0 0,-29-6 121,-75-22-1,-11-2-85,24 20 692,106 10-956,1-1-1,-1 1 1,1 0-1,-1 0 0,1 0 1,-1 0-1,0-1 0,1 1 1,-1 0-1,1 0 1,-1-1-1,0 1 0,1 0 1,-1-1-1,0 1 0,0 0 1,1-1-1,-1 1 1,0-1-1,0 1 0,1 0 1,-1-1-1,0 1 1,0-1-1,0 1 0,0-1 1,0 1-1,0 0 0,0-1 1,0 1-1,0-1 1,0 1-1,0-1 0,0 1 1,0-1-1,0 1 1,0 0-1,0-1 0,0 1 1,0-1-1,-1 1 0,1-1 1,0 1-1,0 0 1,-1-1-1,1 1 0,0 0 1,0-1-1,-1 1 1,1 0-1,0-1 0,-2 1 1,5 0-269,0 0 0,0 0-1,-1 0 1,1-1 0,0 1 0,-1 0 0,1-1 0,0 0 0,-1 0 0,1 0 0,-1 0 0,1 0 0,-1 0 0,0 0 0,3-3-1,6-2 93,7-3-586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23:25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0 377 7226,'3'-2'319,"0"-1"-1,0 1 1,0 0 0,-1-1 0,1 0 0,-1 1 0,0-1 0,3-5 0,5-4 530,168-159 3963,-125 122-4059,-36 33-545,-1 0 20,1 1 0,1 0 0,0 1 0,1 1 0,23-12 1,-42 25-221,1-1 0,-1 1 0,1 0 0,-1-1 0,1 1 0,0 0 0,-1 0 0,1 0 0,-1 0 0,1-1 0,0 1 0,-1 0 0,1 0 0,0 0 0,-1 0 0,1 0 0,-1 0 0,1 1 0,0-1 0,-1 0 0,1 0 0,-1 0 0,1 1 0,0-1 0,-1 0 0,1 0 0,-1 1 0,1-1 0,-1 1 0,1-1 0,0 1 0,0 1-1,-1-1 1,1 1-1,0-1 0,-1 1 1,1 0-1,-1-1 0,1 1 1,-1 0-1,0-1 0,0 1 0,0 3 1,0 7-7,-1 0 0,-5 18 1,6-26 7,-52 332-2603,46-272 2115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16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42 10690,'9'-7'2821,"-13"7"131,1 0-2753,1 0 0,0 1 0,-1-1 0,1 0 0,-1 0-1,1-1 1,0 1 0,-1 0 0,-2-2 0,-24-9 616,17 7-545,0-1 0,0 1-1,-19-3 1,26 6-238,-1 1 0,1 0 0,0 0 1,0 0-1,0 1 0,-1 0 0,1 0 0,0 0 0,0 0 0,0 1 0,0 0 0,-5 3 0,-10 5 56,1 1 0,1 1-1,0 1 1,1 0 0,0 1 0,1 1 0,1 1-1,0 0 1,1 1 0,1 1 0,-18 29 0,18-22 57,1 1 1,1 0 0,1 0 0,1 1 0,2 1 0,0-1-1,2 1 1,-2 43 0,4-21 145,3-1 0,9 75 0,-4-94-174,0-1 0,2 1 0,2-1-1,0 0 1,18 36 0,-23-57-98,0 0 1,0-1 0,1 0 0,0 0 0,0 0 0,1-1 0,0 0 0,0 0-1,0 0 1,1-1 0,-1 0 0,2 0 0,-1 0 0,15 6 0,-12-8-151,0 0 1,0 0-1,0-1 1,0 0 0,0-1-1,1 0 1,-1-1-1,0 0 1,1 0-1,-1-1 1,20-5 0,20-7-3125,-1-3-1,91-44 1,-115 48 2777,24-10-999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17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31 8330,'-1'-1'91,"1"0"1,0 0-1,0 0 1,-1 0-1,1 0 1,-1 0-1,1 0 1,-1 0-1,1 0 0,-1 0 1,0 0-1,1 0 1,-1 1-1,0-1 1,0 0-1,0 0 1,1 1-1,-1-1 1,0 1-1,0-1 1,0 1-1,0-1 1,0 1-1,0-1 1,0 1-1,-2 0 0,1 0 67,1 0-1,-1 0 1,0 1-1,0-1 0,1 1 1,-1 0-1,0-1 0,1 1 1,-1 0-1,1 0 0,-1 0 1,1 0-1,-1 0 1,-1 2-1,-5 5 495,0 1 1,0 0 0,-10 18-1,8-11-250,0 2-1,2 0 1,0 0-1,1 0 1,1 1-1,1 0 1,0 0 0,2 0-1,-3 34 1,5-36-221,1-1 0,1 1 0,0 0 0,1 0 0,1-1 0,0 0 0,1 1 0,1-1 0,1 0 0,0-1 0,15 26 0,-17-34-114,1-1 0,0 1-1,0-1 1,0 0 0,1-1 0,0 1 0,0-1-1,1 0 1,-1-1 0,1 1 0,0-1 0,8 3-1,-9-5-31,-1 0 0,0 0-1,0-1 1,1 0 0,-1 0-1,1 0 1,-1 0 0,1-1-1,-1 0 1,1 0 0,-1-1-1,1 0 1,-1 1 0,1-2-1,-1 1 1,0-1 0,0 0-1,9-4 1,-6 1-11,1-1 0,-1 0 0,0-1-1,-1 0 1,0 0 0,0 0 0,0-1 0,-1 0 0,0-1 0,-1 1 0,0-1-1,0 0 1,-1 0 0,0-1 0,0 1 0,3-16 0,-2 2-19,0 0 0,-2-1 1,0 0-1,-2 0 0,-2-46 0,-1 51 1,-1 1-1,0 0 0,-1 0 0,-1 1 0,-1-1 0,-11-25 1,14 37-28,0 0 1,0 0 0,-1 0-1,0 0 1,0 1 0,0 0-1,-1 0 1,1 0 0,-1 0-1,0 1 1,-1-1-1,1 1 1,-1 1 0,0-1-1,0 1 1,0 0 0,0 0-1,0 1 1,-1 0 0,-9-3-1,12 5-82,-1-1-1,1 1 1,0 0-1,0-1 1,0 2-1,0-1 1,0 0-1,0 1 1,0 0-1,0 0 1,0 0-1,0 1 0,1-1 1,-1 1-1,0 0 1,1 0-1,-1 0 1,1 0-1,0 1 1,0-1-1,0 1 1,0 0-1,0 0 1,0 0-1,1 0 1,-1 1-1,-1 3 1,1-1-158,0 1 0,0-1 0,1 1 1,0 0-1,0-1 0,1 1 0,0 0 1,0 0-1,1 0 0,0 0 0,0 0 1,0 0-1,1 0 0,0 0 0,2 7 1,12 31-650,6 4-43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17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14291,'13'0'397,"1"0"1,-1 1-1,0 1 0,0 0 0,0 0 1,0 2-1,20 7 0,-27-8-277,0 0-1,0 0 1,0 1-1,-1-1 0,0 1 1,1 1-1,-2-1 1,1 1-1,0 0 1,-1 0-1,0 0 1,0 1-1,0-1 1,-1 1-1,0 0 1,5 13-1,-4-7-16,-1 0 0,-1 1 0,1-1 0,-2 1 0,0-1 0,0 1-1,-1 0 1,-1 0 0,0-1 0,-1 1 0,0 0 0,-7 18 0,-4 10 317,-3-1 0,-27 49-1,41-84-365,1-3-8,0-1-1,0 1 0,0 0 0,0 0 0,1-1 0,-1 1 0,0 0 0,1 0 1,0 0-1,-1 0 0,1 0 0,0 0 0,0 0 0,0 0 0,0 0 0,0 0 1,1 0-1,-1 0 0,0 0 0,1 0 0,1 2 0,-1-1-42,1-1 1,0 0-1,0 0 0,1 0 0,-1 0 0,0-1 1,1 1-1,-1 0 0,1-1 0,-1 0 0,1 0 1,0 1-1,4 0 0,64 21-930,-52-18 606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18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234 877 13051,'-6'-1'213,"-1"0"1,1 0 0,-1-1-1,1 0 1,0 0 0,-1 0-1,1-1 1,0 0 0,1 0-1,-1-1 1,0 1 0,1-1-1,0 0 1,0-1 0,0 1-1,-5-7 1,-4-5 422,1-1 1,1 1-1,-20-36 0,22 30-368,0 0-1,2 0 1,1-1 0,0 0 0,2-1-1,0 1 1,2-1 0,1 0-1,1 0 1,0 0 0,2 0-1,8-45 1,1 17-140,2 0 0,3 0 0,2 1 0,38-80 0,-53 128-236,-2 1-11,1-1 0,0 1 0,0 0 0,0 0 0,0 0 1,0 0-1,1 0 0,-1 0 0,1 0 0,-1 0 0,1 1 0,0-1 0,0 0 0,3-1 1,12 30-5413,-4-11 4575,2 0-171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19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142 118 11402,'0'-4'302,"-1"0"0,1 0 0,-1 1 0,0-1 0,0 0 0,-1 1 0,1-1 0,-1 1 0,0-1 0,0 1-1,0 0 1,-3-5 0,3 7-236,1 0 1,0 0-1,0 0 0,0 0 0,-1 0 0,1 0 1,-1 0-1,1 0 0,-1 0 0,1 0 0,-1 1 0,1-1 1,-1 1-1,0-1 0,1 1 0,-1 0 0,1 0 1,-1 0-1,0-1 0,1 1 0,-1 1 0,0-1 0,0 0 1,1 0-1,-1 1 0,1-1 0,-1 1 0,0-1 1,1 1-1,-1 0 0,-1 1 0,-1 0 82,0 1 1,1 0-1,0 0 1,-1 1-1,1-1 1,1 0-1,-1 1 1,0 0-1,1 0 0,0 0 1,-1 0-1,-2 8 1,-1 5 346,-7 33-1,9-35-258,1 1-1,0 21 1,2-32-190,1 0 1,0-1 0,1 1 0,-1 0 0,1-1 0,0 1 0,0 0 0,0-1 0,1 1 0,-1-1 0,1 0 0,3 5 0,-5-8-39,1 0 1,0 0-1,-1 0 1,1 0-1,0-1 1,-1 1 0,1 0-1,0-1 1,0 1-1,-1 0 1,1-1-1,0 1 1,0-1 0,0 1-1,0-1 1,0 1-1,0-1 1,0 0 0,0 0-1,0 1 1,0-1-1,0 0 1,0 0-1,0 0 1,0 0 0,0 0-1,0 0 1,0 0-1,0-1 1,0 1-1,0 0 1,0-1 0,0 1-1,0 0 1,0-1-1,0 1 1,0-1-1,0 1 1,0-1 0,-1 0-1,1 1 1,0-1-1,0 0 1,0-1-1,4-3 28,0-1 0,0 0-1,-1 0 1,8-12 0,2-11 39,-1 0 1,13-44-1,-10 26 150,-16 46-218,0 1 1,0-1 0,0 1-1,0 0 1,0-1 0,0 1-1,0-1 1,0 1 0,0 0-1,0-1 1,1 1 0,-1 0-1,0-1 1,0 1 0,1 0-1,-1-1 1,0 1 0,0 0-1,1-1 1,-1 1 0,0 0-1,1 0 1,-1-1 0,0 1-1,1 0 1,-1 0 0,1 0-1,-1-1 1,0 1 0,1 0-1,6 11 161,1 30 43,-7-34-166,2 11 40,0 6-4,2 0 0,1 0 0,12 32 0,-18-55-78,1 1-1,0 0 1,0-1-1,0 1 0,0 0 1,0-1-1,0 1 0,0-1 1,0 0-1,1 1 0,-1-1 1,3 2-1,-3-3-1,-1 0 0,1 1 0,0-1 0,0 0 0,-1 0 0,1 0 0,0 0 0,0 0 0,0 0 0,-1 0 0,1 0-1,0 0 1,0 0 0,-1-1 0,1 1 0,0 0 0,0 0 0,-1-1 0,1 1 0,0 0 0,-1-1 0,1 1 0,-1-1 0,1 1 0,0-1 0,-1 1 0,1-1-1,-1 1 1,1-1 0,-1 0 0,1 1 0,-1-1 0,1-1 0,8-13 14,0-1 0,-1 0 0,9-27 0,2-4 2,-15 40-19,3-11 23,1 1-1,1 0 1,1 0-1,23-30 1,-30 43-11,1 1 0,0-1 0,-1 1 1,1 0-1,0 0 0,0 0 0,1 0 0,-1 1 0,1 0 0,-1 0 0,1 0 0,0 0 1,0 1-1,0-1 0,-1 1 0,1 1 0,0-1 0,1 1 0,-1 0 0,0 0 0,0 0 1,0 0-1,0 1 0,6 2 0,-11-3-10,20 7-59,-20-6 52,0-1 1,0 1-1,0 0 1,0 0-1,0 0 1,0 0-1,0-1 1,-1 1-1,1 0 1,0 0-1,-1-1 1,1 1-1,0 0 1,-1 0-1,1-1 1,-1 1-1,1 0 1,-2 0-1,-4 10 7,0 1-6,1 0 1,0 1-1,0 0 0,2 0 1,-1 1-1,2-1 0,-1 1 1,1 25-1,1-28 17,2 0 0,-1 0 0,2 0 1,-1 0-1,1 0 0,1 0 0,0 0 0,1 0 0,0-1 1,0 1-1,8 11 0,-11-20-7,1 0 1,0 1 0,-1-1-1,1 0 1,0 0 0,0-1-1,0 1 1,0 0 0,0-1-1,0 1 1,5 1 0,-6-3-5,0 1 1,0-1-1,0 0 1,0 0-1,-1 0 1,1 0-1,0 0 1,0 0 0,0 0-1,0 0 1,0 0-1,0 0 1,0 0-1,0 0 1,0-1-1,0 1 1,-1 0-1,1-1 1,0 1 0,0-1-1,0 1 1,-1-1-1,1 1 1,0-1-1,-1 0 1,1 1-1,0-1 1,-1 0-1,1 0 1,-1 1 0,1-1-1,-1 0 1,1 0-1,-1 0 1,0 0-1,1-1 1,3-8-5,-1 0 1,0 0 0,0 0-1,-1-1 1,0 1 0,0-12-1,-1-69-48,-2 57 45,1 27 12,1-17 64,3 21-18,5 12 0,5 21-11,-1 0-1,-1 1 0,-1 0 0,8 44 1,-12-49-22,20 76-18,-5 2 0,11 133 0,-32-215-18,0 0-1,-4 31 1,3-52 16,0 0 1,0 0-1,-1 0 0,1 0 1,0 0-1,0 0 0,-1 0 0,1 0 1,-1 0-1,1 0 0,-1 0 0,1 0 1,-1 0-1,0 1 0,1-2 1,-1 0 1,1 0-1,0 0 0,0 0 0,-1 0 1,1 0-1,0 0 0,0 0 1,-1 0-1,1 0 0,0 0 0,-1 0 1,1 0-1,0 0 0,0 0 0,-1 0 1,1 0-1,0 0 0,-1 0 1,1 0-1,0 0 0,0 0 0,-1 0 1,1 0-1,0-1 0,0 1 0,-1 0 1,1 0-1,0 0 0,0-1 1,-2-1-4,0 0 1,0 0 0,0-1 0,1 1 0,-1 0 0,1-1 0,-2-3 0,-3-12 7,0-1 0,2 0 0,0 0 0,1 0 0,-2-35-1,5 26 19,1-1-1,1 1 1,9-39-1,-5 42-13,1-1 0,2 2 0,0-1 0,15-26 0,59-89 193,10-21-2545,-89 153 1245,-1 8-565,0 13-442,-3-10 2321,4 20-1299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09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507 218 5441,'1'0'205,"0"-1"0,0 0-1,0 0 1,0 0 0,0 0 0,0-1 0,0 1-1,-1 0 1,1 0 0,0 0 0,-1-1-1,1 1 1,-1 0 0,1-1 0,-1 1 0,0 0-1,1-1 1,-1 1 0,0-1 0,0 1-1,0 0 1,0-1 0,0 1 0,0-1 0,-1 1-1,1 0 1,0-1 0,-1 1 0,0-2-1,-15-39 2112,11 33-2161,1 1 0,-2 1 0,1-1 0,-1 1 1,0 0-1,-1 0 0,1 1 0,-1-1 0,-1 2 0,1-1 0,-1 1 0,0 0 0,0 1 0,-1 0 0,-15-6 0,1 2-91,0 2 0,-1 0 0,0 2 0,-46-3 0,60 6-26,1 1 0,-1 0 0,1 1 0,-1 0-1,1 0 1,-1 1 0,1 1 0,0-1 0,-16 8 0,19-7 26,1 0 0,0 0 0,0 1 0,0 0 0,0 0 0,0 0 1,1 1-1,0-1 0,0 1 0,0 0 0,0 0 0,1 1 0,0-1 0,0 1 0,-4 10 0,0 7 205,0 1-1,2-1 0,1 1 1,0 0-1,1 26 0,2-6 312,10 84-1,-6-111-473,0 1 1,1-1-1,0-1 0,1 1 1,1-1-1,13 25 0,-12-30-56,0 0 0,0 0 0,1-1-1,0 0 1,1 0 0,0-1-1,1-1 1,0 1 0,17 10-1,17 6-335,2-3 0,0-1-1,74 22 1,-111-40-205,-1 0 0,1-1 0,0 0 0,0-1 0,0 0 0,10 0 0,-15-1 200,0-1 0,0 1 0,1-1 0,-1 0 0,0 0 0,0 0 0,-1 0-1,1-1 1,0 0 0,0 0 0,-1 0 0,1 0 0,-1 0 0,0-1 0,4-3 0,8-10-919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19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447 885 14867,'7'-32'1416,"-7"-27"-815,-2-17-201,-17-21 800,-8-5-392,-15 0-280,-8 0 24,-5 9-328,-2 6-432,-4 21-1824,5 18 1872,11 31-320,5 13-184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0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817 0 15483,'-2'3'262,"0"0"1,0 0-1,0-1 0,0 1 0,-1-1 0,0 1 0,1-1 0,-1 0 0,0 0 1,0 0-1,0 0 0,0-1 0,0 1 0,-1-1 0,1 0 0,0 0 1,-5 1-1,-30 7 576,-2-2 0,-66 4 0,-83-10-84,112-1-568,-204-3-405,257 4-257,24-2 435,0 1-1,-1 0 1,1 0 0,0 0-1,-1 0 1,1 0-1,0 0 1,0 0 0,-1 0-1,1 1 1,0-1 0,-1 0-1,1 0 1,0 0 0,0 0-1,-1 0 1,1 0 0,0 0-1,0 1 1,-1-1 0,1 0-1,0 0 1,0 0 0,0 1-1,-1-1 1,1 0 0,0 0-1,0 1 1,0-1-1,0 0 1,0 0 0,-1 1-1,1-1 1,6 9-569,15 8 306,-20-16 254,36 23-479,10 6-161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0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71 559 12667,'-4'-39'2056,"-3"-6"-1088,-2-10-368,1-4 1993,-3-9-1649,-1 4-152,4 3-215,1 3-265,3 13-841,4 7-423,2 21 792,4 8-192,4 9-152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2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13971,'1'2'114,"1"-1"-1,-1 1 1,0-1 0,0 1-1,0 0 1,0 0 0,0-1-1,0 1 1,0 0-1,0 0 1,-1 0 0,1 0-1,-1 0 1,1 0 0,-1 0-1,0 0 1,0 0 0,0 3-1,1 6 197,32 319 3698,-22-177-3370,-3-78-434,4 68-319,3-161-2703,-7 5 2287,5-3-139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441 1 14971,'-8'5'1665,"-8"4"-1144,-1 0 0,-1-1 1,1 0-1,-24 6 0,-76 14 214,103-25-584,-17 4-279,-1-1-1,0-1 0,-52 0 1,84-5 57,-1 0 1,1 0-1,-1 0 1,1 0 0,-1 0-1,1 0 1,-1 0 0,0 0-1,1-1 1,-1 1 0,1 0-1,-1 0 1,1 0-1,-1-1 1,1 1 0,-1 0-1,1-1 1,0 1 0,-1 0-1,1-1 1,-1 1 0,1 0-1,0-1 1,-1 1-1,1-1 1,0 1 0,-1-1-1,1 0 1,0 0-7,0 0 0,0 1 0,0-1 0,0 0 0,0 0-1,1 0 1,-1 0 0,0 0 0,1 1 0,-1-1 0,0 0 0,1 0 0,-1 0 0,1 1 0,-1-1 0,1 0-1,0 1 1,-1-1 0,1 0 0,1 0 0,22-17-684,10-1-261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2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24 16772,'-2'-23'-246,"9"47"-189,-1-1 1710,6 28 387,10 94 0,-9 56-284,-11-172-1215,5 359-191,-5-375-1244,4-11-1327,-4-3 2333,-1 0 0,1 0 0,-1 0 0,0-1 0,0 1 1,1 0-1,-1-1 0,0 1 0,0-1 0,1-2 0,6-11-1074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12579,'4'0'193,"0"0"0,0 0 1,-1 1-1,1-1 0,0 1 0,0 0 1,-1 0-1,1 0 0,0 0 1,-1 1-1,1 0 0,-1-1 0,0 1 1,0 0-1,1 1 0,-1-1 1,-1 1-1,1-1 0,0 1 1,-1 0-1,1 0 0,-1 0 0,0 0 1,0 0-1,0 1 0,0-1 1,-1 1-1,1-1 0,-1 1 0,0 0 1,1 5-1,0 5 65,0 0-1,-1 0 1,-1 1-1,0-1 1,-1 0 0,-1 0-1,0 0 1,-7 23-1,-6 11 142,-25 50 0,25-60-62,11-30-201,1 1 0,0 1-1,0-1 1,-2 18 0,5-24-111,-1-1 0,1 1 0,0-1 0,0 0 0,0 1 0,1-1 0,-1 0 0,0 1 0,1-1 0,0 0 0,-1 1 0,1-1 0,0 0 0,0 0 0,0 0 0,1 0 0,-1 0 0,0 0 0,1 0 0,-1 0 0,1-1 0,0 1 0,-1 0 0,1-1 0,4 3 0,2-1-102,0 0 0,0 0-1,0-1 1,1 1 0,-1-2-1,1 0 1,-1 0 0,1 0-1,-1-1 1,1 0 0,0-1-1,15-2 1,2-3-714,0 0-1,46-18 1,-47 14 160,0-2 0,0 0 0,-1-2 0,-1-1 0,26-20 0,-9-3-491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3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167 164 9906,'-1'-3'324,"-9"-24"1444,10 26-1709,0 1-1,-1 0 0,1-1 0,0 1 0,0-1 0,-1 1 0,1 0 0,0-1 0,-1 1 0,1 0 1,-1-1-1,1 1 0,0 0 0,-1 0 0,1-1 0,-1 1 0,1 0 0,-1 0 0,1 0 0,-1-1 1,1 1-1,-1 0 0,1 0 0,-1 0 0,1 0 0,-1 0 0,1 0 0,-1 0 0,1 0 0,-1 0 1,1 1-1,-1-1 0,1 0 0,0 0 0,-1 0 0,1 0 0,-1 1 0,1-1 0,-1 0 0,1 0 1,0 1-1,-1-1 0,1 0 0,-1 1 0,1-1 0,0 1 0,0-1 0,-1 0 0,1 1 0,0-1 1,0 1-1,-1-1 0,1 1 0,0 0 0,-4 5 254,0 0 0,1 1 0,0-1 0,0 1 1,1 0-1,0 0 0,0 0 0,-1 11 0,-4 63 1047,7-79-1302,-1 29 390,1-1 0,8 58 0,-6-75-368,0 0 0,1-1-1,1 1 1,0-1 0,1 0 0,0 0 0,1-1 0,0 1 0,12 15 0,-14-22-54,0-1 0,0 0 0,0 0 0,1 0 0,0 0 0,-1-1 1,1 0-1,0 0 0,1 0 0,-1-1 0,0 1 0,1-1 0,0-1 0,-1 1 1,1-1-1,0 0 0,0 0 0,-1 0 0,1-1 0,0 0 0,0 0 1,11-2-1,-6-1 4,0 1 1,-1-1 0,1-1 0,-1 0 0,0 0 0,0-1 0,0-1-1,-1 1 1,1-1 0,-1-1 0,11-11 0,-6 5-11,-1-1-1,-1 0 1,0-1 0,-1-1-1,-1 1 1,0-2 0,-1 0 0,-1 0-1,0 0 1,-2-1 0,7-23-1,-11 28-14,1 1-1,-2 0 1,1-1-1,-2 1 0,1-1 1,-2 1-1,0 0 1,0-1-1,-1 1 1,-1 0-1,0 0 0,0 0 1,-1 0-1,-1 0 1,0 1-1,-1 0 0,0 0 1,-9-12-1,7 14-31,0 0 1,0 0-1,-1 1 0,0 1 0,-1-1 1,1 1-1,-1 1 0,-1 0 0,1 0 0,-1 1 1,0 0-1,-1 1 0,1 1 0,-1-1 0,1 2 1,-1 0-1,0 0 0,0 1 0,0 0 1,0 1-1,0 1 0,-13 2 0,13-2-118,0 1 1,-1 0-1,1 1 0,0 1 0,1 0 1,-1 0-1,0 1 0,1 1 0,0 0 0,1 0 1,-1 1-1,1 0 0,0 1 0,1 1 1,0-1-1,0 1 0,1 1 0,0-1 0,1 1 1,0 1-1,-6 12 0,-6 31-553,19-51 666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4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23 366 10186,'-1'0'218,"-1"-1"-1,1 1 1,-1 0 0,1-1-1,-1 1 1,1-1 0,-1 1-1,1-1 1,0 0-1,-1 1 1,-1-3 0,2 3-48,1-1 0,0 1 0,-1-1 0,1 1 0,0 0 1,0-1-1,0 1 0,-1-1 0,1 1 0,0 0 0,0-1 1,0 1-1,0-1 0,0 1 0,0-1 0,-1 1 0,1-1 0,0 1 1,0-1-1,1 1 0,-1-1 0,0 1 0,0 0 0,0-1 0,0 0 1,1-1 195,0 0 0,1 1-1,-1-1 1,0 1 0,1-1 0,-1 1 0,1-1 0,-1 1 0,1 0 0,0-1 0,-1 1 0,1 0 0,0 0 0,0 1 0,3-2 0,21-6 206,1 2 0,0 1 0,0 1 0,0 2 0,47 0 0,-12 1-250,716 5 194,-455 5-461,-35 3-1,62 0-32,-297-17-63,-60-3-44,-10-5-17,13 11 87,3 1 17,0-1 0,1 1 1,-1 0-1,1 0 0,0 0 0,-1 0 0,1-1 0,0 1 0,0 0 0,-1 0 1,1-1-1,0 1 0,1-2 0,-2 0 0,-2-5-11,0 0 0,-1 1 1,0-1-1,0 1 0,-1 0 0,0 1 0,-1-1 0,1 1 0,-1 0 0,0 0 0,0 1 1,-9-6-1,7 4 7,-21-17-41,-2 0 1,0 3 0,-2 0-1,0 2 1,-1 2 0,-1 1-1,-57-18 1,79 29-229,12 3-1108,3 2 1103,0 0-1,0 1 0,0-1 1,0 1-1,0 0 1,0-1-1,0 1 1,0 0-1,3 2 0,7 6-255,0 0-1,18 17 1,0 5-422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5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2118 5 14771,'0'0'51,"-1"0"1,1-1-1,0 1 0,0 0 1,0 0-1,0-1 0,0 1 1,0 0-1,-1 0 0,1 0 1,0 0-1,0-1 0,0 1 1,0 0-1,-1 0 0,1 0 1,0 0-1,0 0 0,-1-1 0,1 1 1,0 0-1,0 0 0,-1 0 1,1 0-1,0 0 0,0 0 1,0 0-1,-1 0 0,1 0 1,0 0-1,0 0 0,-1 0 1,1 0-1,0 0 0,0 0 1,-1 0-1,1 0 0,0 0 1,0 0-1,-1 1 0,1-1 0,0 0 1,0 0-1,0 0 0,-1 1 1,-24 5 809,1 0-245,-314 37 2742,-7-26-2225,231-12-892,-203 3 182,-296 22 416,559-21-683,-97 29 0,33-7-78,110-29-30,12-4 1,13-6-262,-17 8 176,1-1-1,-1 1 0,1 0 0,-1 0 0,1-1 1,-1 1-1,0 0 0,1-1 0,-1 1 1,1 0-1,-1-1 0,0 1 0,1-1 0,-1 1 1,0 0-1,1-1 0,-1 1 0,0-1 0,0 1 1,1-1-1,-1 1 0,0-1 0,0 1 0,0-1 1,0 0-1,0 0 0,0 1 38,0 0 0,0 0 0,0 0 0,0 0 0,0-1 0,0 1 0,0 0-1,0 0 1,0 0 0,0 0 0,0 0 0,0 0 0,0 0 0,0-1 0,0 1 0,0 0 0,0 0 0,0 0 0,0 0 0,0 0 0,0 0-1,0 0 1,0 0 0,0-1 0,0 1 0,0 0 0,1 0 0,-1 0 0,0 0 0,0 0 0,0 0 0,0 0 0,0 0 0,0 0-1,0 0 1,0 0 0,0-1 0,1 1 0,-1 0 0,0 0 0,0 0 0,0 0 0,0 0 0,0 0 0,0 0 0,0 0 0,1 0-1,-1 0 1,0 0 0,0 0 0,0 0 0,0 0 0,0 0 0,0 0 0,0 0 0,1 0 0,-1 0 0,0 1 0,0-1 0,0 0-1,0 0 1,0 0 0,0 0 0,14 6 88,14 12 100,108 95 374,-55-43-304,283 214 558,-355-277-755,34 28-881,-42-34 717,1 0 0,-1 1-1,1-1 1,-1 1 0,0-1 0,0 1-1,1-1 1,-1 1 0,0 0 0,-1 0 0,1-1-1,0 1 1,0 0 0,-1 0 0,1 0 0,-1 0-1,0 0 1,0 0 0,1 0 0,-1 0-1,-1 3 1,-1-2-514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09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123 100 7786,'0'0'64,"0"0"1,1 0 0,-1-1 0,0 1 0,0 0 0,0 0-1,0-1 1,0 1 0,0 0 0,0-1 0,0 1 0,0 0-1,0-1 1,0 1 0,0 0 0,0-1 0,0 1 0,0 0-1,0 0 1,0-1 0,0 1 0,0 0 0,0-1-1,-1 1 1,1 0 0,0 0 0,0-1 0,0 1 0,0 0-1,-1 0 1,1 0 0,0-1 0,0 1 0,0 0 0,-1 0-1,1 0 1,0-1 0,-1 1 0,1 0 0,0 0 0,-1 0-1,-15 4 1655,-15 15 178,24-11-1643,0 1-1,0 0 0,0 0 1,1 1-1,1 0 0,-1 0 1,2 0-1,-1 0 0,2 1 1,-1 0-1,1 0 0,1 0 1,0 0-1,-1 16 0,2-13-114,1 1-1,0-1 1,1 1-1,1-1 0,0 0 1,0 0-1,2 1 1,0-2-1,0 1 0,13 24 1,-12-29-96,0-1 0,1 0 0,1 0 0,-1 0 0,1-1 0,0 0 0,1 0-1,0-1 1,0 0 0,0 0 0,1-1 0,0 0 0,0-1 0,0 0 0,0 0 0,1-1 0,0 0 0,-1 0 0,1-1 0,0-1 0,0 0 0,0 0 0,0-1 0,11-1 0,-11 1-33,0-1 0,1-1 0,-1 1 1,0-2-1,0 0 0,0 0 0,0 0 0,-1-1 1,1-1-1,-1 0 0,0 0 0,0-1 0,-1 0 1,1 0-1,-2-1 0,1 0 0,-1 0 1,0-1-1,0 0 0,-1 0 0,0-1 0,0 0 1,4-11-1,-2 0-14,-1-1 1,-1 0-1,-1 0 1,0-1-1,-2 1 1,-1-1-1,0 0 1,-2 0-1,-1 1 1,0-1-1,-1 0 0,-2 0 1,-10-37-1,12 53 1,0 1 0,-1-1 0,1 1 0,-1-1 0,0 1 0,0 0 0,-1 0 0,0 0-1,0 1 1,0-1 0,0 1 0,-1 0 0,1 0 0,-11-6 0,8 6-16,0 1 0,-1 0 1,1 0-1,-1 1 0,0 0 1,1 0-1,-1 1 0,0 0 1,0 0-1,-16 1 0,0 2-301,1 1-1,-1 1 0,1 0 0,0 2 1,0 1-1,0 1 0,-24 12 0,41-17 61,0 0 0,1 0 0,-1 0 0,1 1 0,-5 5 0,9-9 240,1 0 0,0 0 0,-1 1 0,1-1-1,0 0 1,0 0 0,-1 1 0,1-1 0,0 0 0,0 1 0,0-1-1,-1 0 1,1 1 0,0-1 0,0 0 0,0 1 0,0-1 0,0 0-1,0 1 1,0-1 0,0 0 0,0 1 0,0-1 0,0 0-1,0 1 1,0-1 0,0 1 0,11 9-599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7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183 964 12739,'-3'-2'223,"1"1"1,0-1-1,-1 0 1,1 0-1,0 0 1,0 0-1,1 0 1,-1 0-1,0 0 1,1-1 0,-1 1-1,1 0 1,0-1-1,0 1 1,0-1-1,-2-4 1,0-7 230,0 0 0,-1-17 1,1 5-29,-32-236 2119,-2-12-1523,-21 4-867,54 257-183,-1-5-500,7 18-139,5 9-382,2 4 55,49 68-1049,-22-38 1161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7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0 13203,'-11'0'1472,"-5"4"-704,-6 5-280,-6-1 865,-5 2-481,1-2-200,-2 1-8,5-2-232,-1-1-168,8-4-488,5 1-232,18-8-2432,16-4 2527,7-1-303,4-2-312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8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9 12099,'4'-8'2870,"-2"16"-1580,-3 28-221,1-25-205,-7 277 3691,21 146-4961,-10-392-500,2-26-485,-6-16 1354,0 0 0,0 0 0,0 0 1,1 0-1,-1 0 0,0 0 0,0 0 1,0 0-1,0 0 0,1 0 0,-1 0 0,0 0 1,0 0-1,0 0 0,1 0 0,-1 0 0,0 0 1,0 0-1,0 0 0,1 0 0,-1 0 0,0 0 1,0 0-1,0 0 0,0 0 0,1 0 0,-1-1 1,0 1-1,0 0 0,0 0 0,0 0 1,0 0-1,1 0 0,-1-1 0,0 1 0,0 0 1,0 0-1,0-1 0,10-23-1024,1-17 221,2-11-177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8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65 11346,'0'-1'92,"1"0"-1,-1 0 1,0 0-1,0 0 1,0 0-1,0 0 1,-1-1-1,1 1 1,0 0-1,0 0 1,-1 0-1,1 0 1,-1 0-1,1 0 1,-1 0-1,1 0 1,-1 0-1,1 0 1,-1 0-1,0 0 1,0 1-1,-1-3 0,1 3 1,-1 0-1,1 0 0,-1-1 0,1 1 0,-1 0 0,0 0 0,1 0 1,-1 1-1,1-1 0,-1 0 0,1 1 0,-1-1 0,1 1 0,0-1 0,-1 1 1,1-1-1,0 1 0,-2 1 0,-8 5 253,0 0-1,1 0 1,0 1 0,0 0-1,1 1 1,0 0 0,1 0-1,0 1 1,0 0 0,1 0-1,-9 19 1,7-13-121,2 1 0,0 0-1,1 1 1,0-1 0,2 1 0,0 0 0,-2 25 0,5-24-127,1-1 1,1 0 0,0 0 0,2 0-1,0 0 1,1 0 0,0 0 0,2-1-1,0 0 1,14 27 0,-14-32-105,1 0 1,0-1 0,1 0-1,0 0 1,1-1 0,0 0-1,1 0 1,0-1-1,0 0 1,1-1 0,0 0-1,1-1 1,0 0-1,24 10 1,-31-15-155,1 0 0,-1-1-1,1 1 1,-1-1 0,1 0 0,0-1-1,0 1 1,-1-1 0,1 0 0,0-1 0,0 1-1,-1-1 1,1-1 0,0 1 0,-1-1-1,1 1 1,-1-2 0,0 1 0,1-1 0,-1 1-1,-1-1 1,1-1 0,0 1 0,5-6 0,13-14-645</inkml:trace>
  <inkml:trace contextRef="#ctx0" brushRef="#br0" timeOffset="1">605 91 12011,'-3'-1'95,"0"0"1,1 1 0,-1-1 0,0 1 0,0 0-1,0 0 1,0 0 0,0 0 0,0 1 0,1-1-1,-1 1 1,0-1 0,0 1 0,0 0 0,1 0-1,-1 0 1,1 1 0,-1-1 0,1 1 0,-1-1-1,1 1 1,0 0 0,0 0 0,-1 0 0,2 0 0,-1 0-1,0 0 1,0 1 0,1-1 0,-2 3 0,-11 17 321,2 0 1,0 1 0,1 1 0,2 0 0,0 0-1,2 0 1,0 1 0,-2 27 0,6-37-309,2-1 0,0 1 0,0 0 0,1-1 0,1 1 1,1-1-1,0 1 0,1-1 0,0 0 0,1 0 0,1 0 0,0 0 1,1-1-1,0 0 0,12 19 0,-14-27-65,0 0 1,0-1-1,0 1 0,1-1 0,-1 0 1,1 0-1,0 0 0,0 0 0,1-1 1,-1 0-1,1 0 0,-1-1 0,1 1 1,11 2-1,-11-4-16,-1 0 0,1-1 0,-1 0-1,1 0 1,-1 0 0,1 0 0,-1-1 0,1 0 0,-1 0 0,0-1 0,0 1-1,1-1 1,-1 0 0,0-1 0,0 1 0,-1-1 0,6-4 0,2-2-5,-1-1 1,0 0 0,0 0 0,-1-2-1,-1 1 1,0-1 0,0-1 0,-1 1-1,-1-1 1,0-1 0,-1 1 0,0-1 0,-1 0-1,3-16 1,-3 8-27,0-1 0,-2 0 0,0 0 0,-2 0 0,0 0 0,-2 0 0,-1 0 0,-6-34 0,5 44-53,0 0 1,-1 0-1,-1 1 1,0-1-1,0 1 0,-2 0 1,1 0-1,-17-20 0,18 25-99,-1 1 0,0 0 0,0 0-1,0 1 1,-1-1 0,0 2 0,0-1-1,0 1 1,-1 0 0,0 0 0,0 1-1,1 0 1,-2 0 0,1 1 0,-11-2-1,8 3 45,0 0 0,0 1 0,0 0 0,0 0 0,0 2-1,0-1 1,0 1 0,0 1 0,1 0 0,-17 7-1,-37 19-666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8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36 12163,'26'-8'816,"0"0"1,1 2 0,-1 1-1,1 1 1,0 1 0,0 2-1,30 1 1,-52 0-665,0 1 0,0-1 0,0 1 0,0-1 0,0 2 0,0-1-1,0 0 1,0 1 0,-1 0 0,1 0 0,-1 0 0,1 1 0,4 3 0,-7-4-85,0 0-1,0 0 1,0 1 0,0-1 0,-1 1-1,1-1 1,-1 1 0,1 0 0,-1-1-1,0 1 1,0 0 0,0 0 0,-1 0-1,1 0 1,-1 0 0,0 0 0,1 0-1,-1 0 1,0 0 0,-1 0 0,1 0-1,-1 0 1,-1 5 0,-4 16 72,-2 0-1,0-1 1,-13 23 0,12-26-119,0 0-1,1 0 0,1 1 1,-7 39-1,12-37 23,2 0 0,0 0 0,2 0 1,0 0-1,8 31 0,0 4 65,-9-52-97,0-1 0,-1 0 0,1 1 1,-2-1-1,1 1 0,0-1 0,-1 0 0,0 1 0,0-1 1,-3 8-1,2-10-14,1 0 0,-1-1 0,1 1 0,-1 0 0,0-1 1,0 1-1,-1-1 0,1 1 0,0-1 0,-1 0 0,1 0 1,-1 0-1,0 0 0,1-1 0,-1 1 0,0-1 0,0 0 1,-4 2-1,-1-1-146,-1 0 1,0 0-1,1 0 1,-1-1 0,0 0-1,0-1 1,0 0-1,0 0 1,0-1-1,1 0 1,-1-1 0,0 0-1,1 0 1,-1-1-1,1 0 1,0 0 0,-14-9-1,13 7-101,0-1 0,1-1-1,-1 1 1,2-2 0,-1 1-1,1-1 1,0 0 0,0 0 0,1-1-1,0 0 1,1 0 0,0 0 0,0-1-1,-5-14 1,-2-32-843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29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429 2 15587,'0'-1'41,"0"1"0,0 0-1,0 0 1,1 0-1,-1 0 1,0 0 0,0 0-1,0 0 1,1 0-1,-1 0 1,0 0 0,0 0-1,1 0 1,-1 0-1,0 0 1,0 0 0,0 0-1,1 0 1,-1 0-1,0 0 1,0 0 0,0 0-1,1 0 1,-1 0 0,0 0-1,0 0 1,0 1-1,0-1 1,1 0 0,-1 0-1,0 0 1,0 0-1,0 0 1,0 1 0,1-1-1,-1 0 1,0 0-1,0 0 1,0 0 0,0 1-1,0-1 1,0 0-1,0 0 1,0 0 0,0 1-1,0-1 1,0 0-1,0 0 1,0 1 0,0-1-1,0 0 1,0 0-1,0 0 1,0 1 0,0-1-1,0 0 1,0 0 0,0 0-1,0 1 1,0-1-1,0 0 1,0 0 0,0 0-1,-1 0 1,1 1-1,0-1 1,0 0 0,0 0-1,-1 0 1,-13 11 1169,-10-3-613,-1-1 0,0-1 0,0-2-1,-43 4 1,-105-9 152,169 1-747,-3 0-131,-1-1-1,1 1 1,0-1-1,-1 0 1,1-1-1,0 0 1,-12-5-1,19 7 116,-1 0-1,1 0 0,0 0 0,0 0 1,-1 0-1,1 0 0,0 0 0,0 0 0,0 0 1,-1 0-1,1-1 0,0 1 0,0 0 0,-1 0 1,1 0-1,0 0 0,0 0 0,0-1 0,0 1 1,-1 0-1,1 0 0,0 0 0,0-1 1,0 1-1,0 0 0,0 0 0,0-1 0,-1 1 1,1 0-1,0 0 0,0-1 0,0 1 0,0 0 1,0 0-1,0-1 0,0 1 0,0 0 0,0 0 1,0 0-1,0-1 0,0 1 0,0 0 1,1 0-1,-1-1 0,0 1 0,0 0 0,0 0 1,0-1-1,0 1 0,0 0 0,1 0 0,-1 0 1,0-1-1,0 1 0,0 0 0,1 0 1,13-5-301,8 3-127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30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501 19 14635,'-12'-16'1424,"-7"13"-743,-3 8-241,-13-4 1152,-6 2-696,-8 3-488,-5-4 40,-2 4 40,1 0-135,4 5-449,6 3-353,17 8-887,4 8 1184,14 5-208,13 5-168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30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70 541 13635,'-2'-38'1272,"-6"-15"-856,-1-5-168,-3-9 512,-1-2-375,3 1-497,2 3-641,1 13 689,7 9-184,14 16-144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31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0 10338,'-9'40'4505,"-3"6"-2903,-28 248 2206,20 154-2472,19-429-1347,1-11-108,0 0 0,0 0 0,0 0 0,4 16 0,-4-24 89,0 0 1,0 1-1,0-1 0,0 0 1,0 1-1,0-1 0,0 0 1,0 1-1,0-1 0,0 0 1,0 1-1,1-1 0,-1 0 1,0 1-1,0-1 0,0 0 1,0 0-1,1 1 0,-1-1 1,0 0-1,0 0 0,0 1 1,1-1-1,-1 0 0,0 0 1,0 0-1,1 1 0,-1-1 1,0 0-1,1 0 0,-1 0 1,0 0-1,1 0 0,-1 1 1,0-1-1,1 0 0,-1 0 1,0 0-1,0 0 0,1 0 1,-1 0-1,0 0 0,1 0 1,-1 0-1,0 0 0,1-1 1,-1 1-1,0 0 0,1 0 1,-1 0-1,0 0 0,1 0 1,-1 0-1,0-1 0,0 1 1,1 0-1,-1 0 0,0-1 1,0 1-1,1 0 0,-1 0 1,0-1-1,0 1 0,0 0 1,1 0-1,-1-1 0,0 1 1,0 0-1,0-1 0,13-25-789,1-13 244,3-7-221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31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0 15139,'-16'9'1232,"-9"2"-887,-3 2-153,-10-2 1000,-5-1-768,-5-2-320,2-1 8,1-3 48,7 1-64,10-3-456,8 1-240,12-3 520,8-1-104,25-8-64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09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10778,'10'-6'291,"1"0"-1,0 1 0,0 0 1,0 1-1,0 0 0,1 1 0,-1 1 1,1-1-1,0 2 0,0 0 1,0 0-1,0 1 0,12 2 1,-14-1-69,0 0 1,0 1-1,0 0 1,0 1-1,0 0 1,17 9-1,-21-9-109,-1 0-1,1 1 0,-1-1 1,0 1-1,0 0 1,-1 1-1,1-1 0,-1 1 1,0 0-1,0 0 1,5 9-1,-7-8-50,0 0 0,1 0-1,-2 1 1,1-1 0,-1 0 0,0 1-1,0-1 1,-1 1 0,0-1 0,0 1-1,0-1 1,-1 1 0,0-1 0,-1 0-1,1 1 1,-1-1 0,0 0 0,-5 9-1,-5 10 104,-1 0-1,-31 43 1,44-67-162,-117 147 1345,116-147-1313,0 0 0,0 0-1,1 0 1,-1 0 0,0 0 0,1 0 0,-1 0-1,1 0 1,-1 1 0,1-1 0,0 0 0,-1 0-1,1 0 1,0 0 0,0 1 0,0-1 0,0 0-1,0 0 1,0 0 0,0 1 0,0-1 0,1 0-1,-1 0 1,0 0 0,1 1 0,-1-1 0,0 0-1,1 0 1,0 0 0,-1 0 0,1 0 0,0 0-1,-1 0 1,1 0 0,0 0 0,0-1 0,0 1-1,0 0 1,0 0 0,0-1 0,0 1 0,0 0-1,2 0 1,6 3 149,-1-1-1,1 0 1,0 0-1,15 3 1,-16-5-86,28 7 233,-2-1-856,-1 1-1,1 2 0,33 14 0,-63-21 423,1-1-1,-1 1 1,0 0-1,0 0 1,-1 0-1,1 0 1,0 0 0,2 5-1,2 4-551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31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88 14891,'0'-2'3305,"0"18"-2601,0 26-176,0 7-192,-3 20 632,-1 7-279,-2 14-89,1 6-88,-1-2-184,2-4-136,-1-12-288,4-9-144,1-21-504,1-13-345,8-32-1535,1-10 2112,4-34-424,0-10-281</inkml:trace>
  <inkml:trace contextRef="#ctx0" brushRef="#br0" timeOffset="1">681 7 15043,'9'-7'1264,"-6"7"-919,-5 3-145,-19 1 520,-7 5-232,-13 3-72,-7 3-48,-7 4-168,-4-2-16,2 3-24,0 1 0,11-1-80,5-2-120,13-3-448,7 1-256,9 4 600,5 1-112,10 4-104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32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116 517 14787,'-21'-47'1400,"10"-12"-903,1-3-209,-4-7 552,0-1-336,-2 4-112,2 8-232,6 16-1080,1 11 864,11 20-184,14 9-96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58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1 10866,'19'52'744,"-3"1"-1,-3 0 0,-1 1 1,-3 1-1,-3 0 0,-1 0 1,-7 105-1,-10-28-24,-36 158 1,-55 122-51,103-411-690,0-1 0,0 0 0,0 0 0,0 0 0,-1 1 0,1-1 0,0 0 0,0 0 0,0 1 0,0-1 0,0 0 0,0 0 0,0 1 0,-1-1 0,1 0 0,0 0 0,0 1 0,0-1 0,0 0 0,0 1 0,0-1 0,0 0 0,0 0 0,1 1 0,-1-1 0,0 0 0,0 0 0,0 1 0,0-1 0,0 0 0,0 0 0,0 1 0,1-1 0,-1 0 0,0 0-1,0 1 1,0-1 0,1 0 0,-1 0 0,0 0 0,10-8-1206,11-19-1030,19-41 561,-17 26 596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59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1 13723,'2'2'108,"0"1"0,0 0 0,0 0 0,-1 0 0,1 0 0,-1 0 0,0 1 0,0-1 0,0 0 0,0 0 0,0 1 0,-1-1 0,0 1 0,0 3 0,0-1 33,-1 0 0,0 1 0,0-1 0,0 0 0,-1 1 0,-5 10 0,-1 0 161,-1 0 1,-1-1-1,0-1 0,-15 18 0,11-17-163,-1 0 0,-1-1 0,0-1 0,0 0 0,-2-1 0,0-1 0,0 0 0,-1-2 0,0 0 0,-1-1 0,0-1 0,-23 6 0,39-13-137,-6 2 35,1 0 0,-1 0 0,1 1 1,0 1-1,-12 6 0,19-9 2,0-1 0,0 1 0,0 0 1,0-1-1,1 1 0,-1 0 0,1 0 0,-1 0 1,1 0-1,0 1 0,-1-1 0,1 0 0,0 1 1,0-1-1,1 0 0,-1 1 0,1-1 0,-1 1 1,1-1-1,0 1 0,-1-1 0,2 1 0,-1-1 1,0 1-1,0-1 0,1 5 0,4 5 154,0 0 0,0 1 0,1-2 0,0 1 0,1-1-1,1 0 1,16 19 0,2 6 78,97 176 111,-82-136-659,-40-74 223,26 41-591,-26-41 541,0-1-1,0 1 1,0-1-1,0 0 1,1 1-1,-1-1 1,1 0-1,-1 0 1,1 1-1,-1-1 1,1 0-1,-1-1 1,1 1 0,0 0-1,0 0 1,-1-1-1,1 1 1,0-1-1,0 0 1,0 1-1,0-1 1,2 0-1,-2-1-137,0 0 0,0 0 0,0 0 0,0 0 0,0 0-1,0-1 1,0 1 0,-1-1 0,1 1 0,0-1 0,-1 0 0,1 1 0,-1-1 0,0 0-1,0 0 1,1 0 0,0-4 0,17-44-1278,-13 32 961,11-26-781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4:59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57 10474,'-2'-2'191,"1"-1"0,-1 1-1,0-1 1,-1 1 0,1 0 0,0 0-1,-1 0 1,1 0 0,-1 0 0,0 1-1,1-1 1,-1 1 0,0-1 0,0 1-1,0 0 1,0 0 0,0 1 0,0-1-1,0 1 1,0-1 0,0 1 0,-1 0-1,1 0 1,0 0 0,0 1 0,0-1-1,-4 2 1,-1 0 57,0 0 0,1 0-1,0 1 1,0 0 0,0 0-1,0 1 1,0 0 0,0 0-1,-11 10 1,9-5-98,1 1 1,0 0-1,0 1 0,1 0 1,1 0-1,0 0 1,0 1-1,1 0 0,1 0 1,0 0-1,0 1 1,1 0-1,1-1 0,0 1 1,1 0-1,0 24 0,1-35-127,1 0 0,-1 1 0,0-1-1,1 0 1,-1 1 0,1-1 0,0 0-1,0 0 1,-1 1 0,2-1-1,-1 0 1,0 0 0,0 0 0,1 0-1,-1-1 1,1 1 0,-1 0-1,4 2 1,-4-3-12,0-1-1,1 1 1,-1-1-1,1 1 1,-1-1-1,1 0 0,-1 0 1,1 1-1,-1-1 1,1 0-1,-1 0 1,1-1-1,-1 1 1,1 0-1,-1 0 1,1-1-1,-1 1 0,0-1 1,1 1-1,-1-1 1,1 1-1,-1-1 1,0 0-1,0 0 1,1 0-1,-1 0 1,0 0-1,0 0 1,1-1-1,9-9 18,0 0 0,-2-1 1,1 0-1,-1-1 0,-1 0 1,0 0-1,7-18 0,36-105 45,-35 88-52,-7 31 15,-9 17-35,0 0 0,0 0 0,0 0 0,0 0 0,0 0 0,1 0 0,-1 0 0,0 0 0,0 0 0,0 0 0,0 0 0,0 0 0,1 0 0,-1 0 0,0 0 0,0 0 0,0 0 0,0 0 0,0 0 0,1 0 0,-1 0 0,0 0 0,0 0 0,0 0 0,0 1 0,0-1 0,0 0 0,0 0 0,1 0 0,-1 0 0,0 0 0,0 0 0,0 0 0,0 1 0,0-1 0,0 0 0,0 0 0,0 0 0,0 0 0,0 0 0,0 1 0,0-1 0,0 0 0,0 0 0,0 0 0,0 0 0,0 0 0,0 1 0,0-1 0,0 0 0,3 35 89,-3-23-78,4 58 85,-3-26 29,2-1 0,2 1 1,15 62-1,-19-103-109,0 0 1,0 0 0,0 0-1,0-1 1,0 1-1,1 0 1,-1 0-1,1-1 1,0 1-1,0-1 1,0 1 0,0-1-1,0 0 1,0 0-1,1 0 1,-1 0-1,1 0 1,3 2-1,-3-4-4,-1 1 0,1-1-1,-1 1 1,1-1-1,-1 0 1,0 0-1,1 0 1,-1 0-1,1-1 1,-1 1 0,1-1-1,-1 1 1,0-1-1,1 0 1,-1 0-1,0 0 1,0 0-1,0 0 1,1 0-1,-1-1 1,0 1 0,-1-1-1,3-1 1,9-8-2,-2-1 1,1 0-1,-2-1 1,1 0 0,8-15-1,40-77-564,-34 57-24,-11 22 213,-8 13-59,0 1 1,1 0 0,0 0 0,1 0 0,0 1 0,1 0 0,1 1 0,15-15 0,-2 15-366,-3 9-96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1 199 11634,'9'-31'1262,"2"1"0,2 1 0,29-53 0,-40 78-1083,0 1 1,0 1-1,0-1 0,0 0 0,1 0 0,3-3 0,-6 6-141,1 0 0,0-1 0,-1 1 0,1 0 0,-1-1 0,1 1-1,-1 0 1,1 0 0,0 0 0,-1 0 0,1 0 0,0-1 0,-1 1-1,1 0 1,-1 0 0,1 0 0,0 1 0,-1-1 0,1 0 0,0 0-1,-1 0 1,1 0 0,-1 1 0,1-1 0,0 0 0,-1 0 0,1 1-1,-1-1 1,1 1 0,-1-1 0,1 0 0,-1 1 0,1-1 0,-1 1-1,0-1 1,1 1 0,-1-1 0,0 1 0,1-1 0,-1 1 0,0 0-1,0-1 1,1 1 0,-1-1 0,0 1 0,0 0 0,0 0 0,4 10 192,0-1 0,-1 1 0,-1 0 0,0 0 1,1 18-1,-1 64 367,-3-60-418,0 54 5,-1-34-797,2 1 0,10 71 0,-3-102 297,6-13-92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0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483 22 13835,'0'0'50,"0"0"1,1 0-1,-1 0 1,0 0-1,0 0 1,0 0-1,1 0 1,-1 0-1,0 0 1,0 0-1,0 0 1,0 0-1,1 0 1,-1 0-1,0-1 1,0 1-1,0 0 1,0 0-1,1 0 1,-1 0-1,0 0 1,0 0-1,0-1 1,0 1-1,0 0 1,0 0-1,0 0 1,0 0-1,1-1 1,-1 1-1,0 0 1,0 0-1,0 0 1,0 0-1,0-1 1,0 1-1,0 0 1,0 0-1,0 0 1,0-1-1,0 1 1,0 0-1,0 0 1,0 0-1,0-1 1,-1 1-1,-10-4 1324,-32 1-251,29 2-708,-42-4 384,0 3-1,0 2 1,-109 14-1,159-13-814,0-1-66,0 1 1,1 0-1,-1 0 1,0 1-1,1 0 0,-1 0 1,1 0-1,-1 0 1,1 1-1,0 0 1,-9 7-1,13-10 17,1 1 0,-1 0 0,1-1-1,-1 1 1,1-1 0,0 1 0,-1 0 0,1-1 0,0 1-1,0 0 1,0 0 0,-1-1 0,1 1 0,0 0-1,0-1 1,0 1 0,0 0 0,0 0 0,0-1-1,0 1 1,0 0 0,1 0 0,-1 1 0,13 17-1608,29 13-534,-33-27 2166,32 22-1011,7 0-191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1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1 11979,'13'5'1280,"-11"-2"-560,-7 1-216,-7-2 1144,-8 1-527,-7-3-337,-4-2-80,-7 1-88,-3-2-16,-2 3-536,1 3-408,12 8 368,7 5-88,18 8-136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4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727 21 11258,'21'4'8528,"-31"-4"-7735,-227-12 697,38 0-1248,147 12-161,-93 10 0,144-10-77,1 0 1,0 0 0,-1 1-1,1-1 1,0 0-1,-1 0 1,1 0 0,0 0-1,0 1 1,-1-1 0,1 0-1,0 0 1,-1 1-1,1-1 1,0 0 0,0 0-1,0 1 1,-1-1-1,1 0 1,0 1 0,0-1-1,0 0 1,0 1 0,-1-1-1,1 0 1,0 1-1,0-1 1,0 0 0,0 1-1,0-1 1,0 1-1,0-1 1,0 0 0,0 1-1,0 0 1,4 17 46,-1-7-20,4 49-13,-3 1 0,-3 0-1,-10 97 1,-42 185 24,21-165-20,20-121-6,4-31 24,1 1 0,2 0 0,0 0 1,3 48-1,1-69 19,1-1 1,-1 1-1,1-1 0,0 1 1,0-1-1,1 1 0,0-1 0,0 0 1,0 0-1,0-1 0,1 1 1,0-1-1,0 1 0,0-1 1,0 0-1,1-1 0,0 1 1,-1-1-1,1 0 0,0 0 1,1 0-1,5 1 0,11 5 168,0-1 1,0-2-1,1 0 0,27 3 0,88 6 407,35 7-265,-112-4-2961,-61-18 2424,1 0 0,-1 0 0,0 0 0,1 0 0,-1-1 1,1 1-1,-1 0 0,0 0 0,1 0 0,-1 0 0,0-1 0,1 1 0,-1 0 0,0 0 1,1-1-1,-1 1 0,0 0 0,0 0 0,1-1 0,-1 1 0,0 0 0,0-1 1,1 1-1,-1 0 0,0-1 0,0 1 0,0 0 0,0-1 0,0 1 0,1-1 1,3-15-687,-3 12 28,3-11-671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5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23 825 13067,'-12'-477'7239,"3"200"-5563,9 262-1629,-1 9-51,1 0-1,-1 1 1,2-1 0,-1 1-1,1-1 1,-1 1-1,3-7 1,-3 12-28,0 0 0,0-1-1,0 1 1,0 0 0,1 0 0,-1 0-1,0-1 1,0 1 0,0 0 0,0 0-1,0 0 1,1-1 0,-1 1 0,0 0-1,0 0 1,0 0 0,1 0 0,-1 0-1,0-1 1,0 1 0,0 0 0,1 0-1,-1 0 1,0 0 0,0 0 0,1 0-1,-1 0 1,0 0 0,0 0 0,1 0-1,-1 0 1,0 0 0,0 0 0,1 0-1,-1 0 1,0 0 0,0 0 0,0 0-1,1 1 1,-1-1 0,0 0 0,1 0-1,11 11-1657,9 16-254,-9-5 1137,0 5-100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2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243 978 12251,'-5'-3'322,"-1"-1"1,1 0-1,0 0 0,0 0 1,1 0-1,-1-1 1,-4-6-1,-27-39 605,28 38-606,-14-22-53,2-2 0,1 0 1,2 0-1,2-2 0,1 0 0,2-1 0,1 0 1,3-1-1,1 0 0,-2-50 0,8 68-150,2 0 0,1 0 1,1 0-1,0 0 0,2 1 0,1-1 0,16-40 0,-1 17 347,2 1 0,41-59-1,-62 99-2434,-11 19-4588,7-5 5562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5.3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0 13435,'-4'2'1240,"-13"-1"-712,-3 1-184,-5 0 432,-2 0-167,-4 2-65,3 2 0,3 1-208,2 3-168,6-1-488,5 0-240,12-4-1273,0-3 1577,8-6-248,5-6-216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5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13723,'1'-13'1744,"2"26"-807,0 8-369,-1 15 1120,3 8-408,0 15-360,1 7-167,0 12-321,1 2-144,0-5-200,0-6-88,-3-13-400,0-5-224,-1-16-513,1-10-463,-4-23 1168,6-7-296,-5-19-224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6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1 12595,'1'0'97,"-1"1"0,1 0 0,-1-1 0,0 1 0,0 0 0,1-1 0,-1 1 0,0 0 0,0-1 0,0 1 0,0 0 0,0-1 1,0 1-1,0 0 0,0-1 0,0 1 0,0 0 0,0-1 0,0 1 0,-1 0 0,1-1 0,0 1 0,0 0 0,-1-1 0,1 1 0,0-1 0,-1 1 0,1-1 1,-1 2-1,-1 0 94,0-1 1,0 1-1,0 0 1,-1-1 0,1 1-1,0-1 1,-1 0-1,-2 1 1,-6 2 242,0 0 0,-20 3 0,-12-2 140,1-2-1,-64-3 0,99-1-554,3 1-66,0 0 0,0 0 0,0 1 0,0-1-1,0 1 1,-1 0 0,1 0 0,-5 2 0,8-3-36,0 1 1,0 0-1,0-1 0,0 1 1,0 0-1,0 0 1,0 0-1,0 0 1,0 0-1,0 0 0,0 0 1,1 0-1,-1 0 1,0 0-1,1 0 0,-1 0 1,1 1-1,-1-1 1,1 0-1,-1 0 1,1 1-1,0-1 0,0 0 1,0 1-1,0-1 1,0 0-1,0 1 1,0-1-1,0 2 0,2 6-124,0 0-1,0-1 1,1 1-1,0 0 0,6 12 1,12 17-595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6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18 531 12299,'0'-27'1208,"0"-7"-736,0-4-192,0-12 608,-2-5-328,0-6-144,-1 4-15,0 0-217,0 5-144,0 11-296,2 6-177,1 17-711,0 15 968,1 0-176,2 14-168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6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1188 14027,'20'-3'395,"1"0"0,-1-1 0,0-2 0,0 0 0,-1-1 0,1-1 0,-2 0 0,1-2 0,-1 0 0,0-1 0,-1-1-1,28-25 1,-23 16-244,0-1 0,-2-1 0,0-1 0,-2 0 0,-1-2 0,0 0 0,-2-1 0,11-29 0,-17 32-129,-1 0-1,-2-1 1,0 0 0,-2 0-1,-1 0 1,0-1-1,-2 1 1,-1-1-1,-5-33 1,-7-27-32,-31-114 1,40 189 12,-3-15-8,-19-67-54,21 81 47,-1-1 1,0 1 0,-1 0-1,-14-22 1,18 32 8,0-1 0,0 1 0,0 0 0,0-1 0,-1 1 0,1 0 0,-1 0 0,0 1 0,0-1 0,0 1 0,1-1 0,-1 1 0,0 0 0,-1 0 0,1 0 1,0 0-1,0 1 0,0-1 0,0 1 0,-1 0 0,-5 0 0,-5 2 12,1 0 0,-1 1 1,-25 8-1,-5 1 60,14-8-19,0-1-1,-1-2 1,-56-4-1,1-1-1547,56 6 907,22 2 214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7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539 164 15171,'1'0'102,"-1"1"-1,1-1 0,-1 0 1,1 1-1,0-1 0,-1 1 1,1-1-1,-1 1 0,1 0 1,-1-1-1,1 1 0,-1-1 1,1 1-1,-1 0 0,0-1 1,1 1-1,-1 0 0,0 0 1,0-1-1,1 1 0,-1 0 1,0 0-1,0-1 0,0 1 1,0 0-1,0 1 0,-2-1 12,1-1-1,-1 1 1,1-1-1,-1 1 1,0-1-1,1 0 1,-1 0-1,1 1 1,-1-1-1,0 0 1,1-1-1,-3 1 0,-14-2 193,1 0 0,-1-1 0,1 0 0,-29-11 0,-66-32 99,65 26-232,-8-5-50,18 8-61,0 1 1,-72-19 0,109 35-61,-1-1 0,1 1-1,0 0 1,-1 0 0,1 0 0,0 0 0,-1 0 0,1 0 0,0 0 0,-1-1 0,1 1 0,-1 0 0,1 0 0,0 0 0,-1 0 0,1 1 0,0-1 0,-1 0 0,1 0-1,0 0 1,-1 0 0,1 0 0,0 0 0,-1 0 0,1 1 0,0-1 0,-1 0 0,1 0 0,0 0 0,0 1 0,-1-1 0,1 0 0,0 0 0,0 1 0,0-1 0,-1 0-1,1 1 1,0-1 0,0 0 0,0 1 0,0-1 0,-1 0 0,1 1 0,0-1 0,0 0 0,0 1 0,0-1 0,0 0 0,0 1 0,0-1 0,0 0 0,0 1 0,0-1-1,0 0 1,0 1 0,0-1 0,1 0 0,-1 1 0,0-1 0,0 0 0,0 1 0,0-1 0,1 0 0,-1 1 0,0-1 0,19 32 37,-11-19-25,8 21-2,-2 1 1,-1 0-1,-2 0 1,-1 1-1,-3 1 1,0 0-1,-2-1 1,-1 46-1,-4 41 63,-19 135-1,16-225-55,-16 108 79,9-79 230,-3 121 0,12-179-279,1 0 0,1-1 0,-1 1-1,0 0 1,1-1 0,0 1 0,0-1 0,0 1 0,0-1 0,1 1 0,-1-1 0,1 0-1,0 0 1,0 0 0,0 0 0,0 0 0,0 0 0,1 0 0,0-1 0,5 5 0,-2-3 49,1-1 0,0 0 0,0 0 0,0 0 0,0-1 0,1 0 0,-1 0 0,1-1 0,8 0 0,77 6 478,95-7 0,-76-2-1011,-111 2 267,1 0 1,-1 1-1,1-1 0,-1 0 1,1-1-1,0 1 0,-1 0 1,1 0-1,-1-1 1,1 1-1,-1-1 0,1 1 1,-1-1-1,1 0 1,-1 1-1,0-1 0,1 0 1,-1 0-1,0 0 0,2-2 1,-2 1-192,0-1 0,0 1 0,0-1 0,0 1 1,-1-1-1,1 0 0,-1 1 0,0-1 0,0 0 0,0 1 1,0-4-1,1-14-967,0-2-243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8.1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74 837 11522,'-6'-9'495,"1"0"-1,0-1 0,1 1 0,0-1 0,1 0 0,-4-17 1,-5-65 1535,8 56-1205,-11-121 1547,7-244 0,8 387-2349,0 11-44,0-1 0,0 0 0,0 0 0,0 1 0,0-1 0,1 0 0,0 0 0,0 1 1,0-1-1,0 1 0,3-7 0,-3 10-18,-1 0 0,0 0 1,1-1-1,-1 1 0,0 0 1,1 0-1,-1-1 0,0 1 1,1 0-1,-1 0 0,1 0 1,-1 0-1,1 0 0,-1 0 1,0 0-1,1 0 0,-1 0 1,1 0-1,-1 0 0,0 0 1,1 0-1,-1 0 0,1 0 0,-1 0 1,1 0-1,-1 0 0,0 0 1,1 1-1,-1-1 0,0 0 1,1 0-1,-1 1 0,0-1 1,1 0-1,-1 0 0,0 1 1,1-1-1,-1 0 0,0 1 1,1 0-1,12 16-1137,22 46-4,-13-24 365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8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 16772,'-7'1'1224,"-10"5"-856,-3-1-112,-5 1 216,-2-1-120,1 2 24,0 1 40,4-3-320,2-1-232,7 1-624,8-3-888,12-6 1168,8-4-192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8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15171,'4'-18'1785,"0"28"-985,-1 12-304,-1 16 992,-1 9-408,2 17-335,-2 11-129,1 17-336,-1 2-136,0-5-248,1-9-160,-2-14-328,1-7-177,2-21-407,0-14-520,3-28 1168,-1-17-360,5-20-49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9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65 9818,'1'-6'251,"0"2"-2,0-1 0,0 1 0,0-1 0,-1 1-1,1-10 1,-2 13-178,1 0-1,0 0 0,0 0 1,0 0-1,-1 0 1,1 0-1,0 0 0,-1 0 1,1 0-1,-1 0 1,0 0-1,1 0 1,-1 1-1,0-1 0,1 0 1,-1 0-1,0 1 1,0-1-1,0 0 0,1 1 1,-1-1-1,0 1 1,0-1-1,0 1 0,0-1 1,0 1-1,0 0 1,0-1-1,0 1 0,0 0 1,0 0-1,-2 0 1,-3-1 122,0 2 1,1-1-1,-1 1 1,0-1 0,0 1-1,1 1 1,-1-1 0,0 1-1,1 0 1,0 1-1,-1-1 1,1 1 0,-8 6-1,-2 1 190,1 1-1,0 1 0,-14 16 0,17-15-225,0 0 0,1 0 0,0 2 0,1-1 0,1 1 0,0 0 0,1 0 0,1 1 0,0 0 0,1 0 0,1 1 0,0 0 0,2-1 0,0 1 0,0 0 0,2 0 0,0 0 0,1 0 0,0 0 0,6 23 0,-2-21-122,0-1 0,1 1-1,0-2 1,2 1 0,0-1-1,1 0 1,1 0 0,0-1 0,1 0-1,1-1 1,1-1 0,0 0 0,0 0-1,2-1 1,-1-1 0,2-1 0,31 19-1,-29-21-546,0 0-1,30 9 1,-41-15 339,-1-2 1,1 1-1,0-1 1,0 0-1,0 0 1,0-1-1,0 0 1,1 0-1,-1-1 1,0 1-1,7-3 1,15-10-560</inkml:trace>
  <inkml:trace contextRef="#ctx0" brushRef="#br0" timeOffset="1">681 134 8626,'-3'-5'404,"0"1"1,-1 0-1,0 0 0,1 0 1,-2 1-1,1-1 0,0 1 1,-1 0-1,1 0 1,-1 1-1,-6-3 0,8 4-294,-1 0 1,1 0-1,0 1 0,-1 0 0,1 0 0,0 0 0,-1 0 0,1 0 0,0 0 0,0 1 0,-1 0 0,1-1 0,0 1 0,0 1 1,0-1-1,0 0 0,0 1 0,0-1 0,0 1 0,-3 2 0,-3 3 72,1 1 1,0-1-1,0 1 0,0 1 1,1 0-1,0 0 0,1 0 0,0 1 1,0 0-1,1 0 0,0 0 1,1 1-1,-5 18 0,2-1 49,1 0-1,2-1 0,1 1 0,0 41 1,3-43-100,2 0 1,0-1 0,2 1 0,11 42 0,-12-58-87,0 0 0,1 0 0,0-1 0,0 1 0,1-1 0,0 0 0,1-1 0,0 1 0,1-1 0,-1 0 0,1-1 0,1 1 0,0-1 0,11 8 0,-14-12-20,-1-1 1,1 1-1,0-1 0,-1 0 0,1 0 0,0-1 0,0 1 0,0-1 0,0 0 0,1-1 0,-1 1 0,0-1 0,0 0 0,0 0 0,1-1 0,-1 1 0,0-1 0,9-3 0,-7 1 1,0 0-1,0-1 0,0 1 0,0-2 1,-1 1-1,1-1 0,-1 0 0,-1 0 1,1 0-1,-1-1 0,0 0 0,5-6 1,-2-2-10,0 1 1,0-1-1,-1 0 0,-1-1 1,-1 0-1,0 0 1,-1 0-1,0-1 1,-1 1-1,-1-1 1,-1 1-1,0-1 1,-1 0-1,-1 0 0,0 0 1,-6-28-1,3 25-39,-1 2-1,0-1 1,-1 0 0,-1 1-1,0 0 1,-2 1-1,0 0 1,0 0-1,-2 0 1,0 2-1,0-1 1,-2 1 0,0 1-1,-17-14 1,22 21-62,-1 0 1,0 1 0,0 0-1,-1 0 1,1 1 0,-1 1-1,0-1 1,0 2 0,0-1-1,-1 1 1,1 1 0,-1 0-1,1 0 1,-1 1 0,1 0-1,-1 1 1,1 0 0,0 1-1,-1 0 1,1 1-1,0 0 1,0 0 0,0 1-1,-12 7 1,-20 20-289,35-25 298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2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10578,'9'-3'269,"-1"0"0,1 1 0,0 0 0,0 1 0,0 0 0,0 0 0,0 1 0,0 0 0,1 1 0,-1 0-1,0 0 1,0 1 0,14 4 0,-17-3-152,0 0 1,0 0-1,0 0 0,-1 1 0,0-1 0,1 1 0,-1 0 0,0 1 1,-1 0-1,1-1 0,-1 1 0,0 1 0,0-1 0,-1 0 1,0 1-1,0 0 0,0 0 0,0 0 0,2 10 0,-3-5-45,0 0 1,0 0-1,-1 0 0,-1 0 0,0 0 0,0 0 0,-1 0 1,-1 0-1,0 0 0,0 0 0,-1-1 0,0 1 1,-1-1-1,-5 10 0,-9 18 105,-3-1 1,-30 43 0,50-79-173,-26 37 197,16-24 0,1 0 0,0 1 0,1 1 0,0-1 0,-9 27 1,17-39-149,0-1 0,0 1 0,1-1 0,-1 1 0,1 0 0,-1-1 0,1 1 0,0 0 0,0-1 0,0 1 0,1 0 0,-1-1 0,1 1 0,-1 0 0,1-1 1,0 1-1,0-1 0,0 1 0,0-1 0,1 1 0,-1-1 0,0 0 0,1 0 0,0 0 0,0 0 0,-1 0 0,1 0 0,0 0 0,1 0 0,-1-1 0,0 1 1,0-1-1,1 0 0,-1 1 0,1-1 0,-1 0 0,1-1 0,3 2 0,32 9 113,0-2 0,77 8 1,-74-12-1207,1 2 0,50 14 0,-67-9 441,-11 2-215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3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208 103 5945,'-4'-3'398,"-2"-4"581,0 1 1,-1 1-1,-10-9 0,13 13-772,1-1-1,0 0 0,0 1 1,-1 0-1,1 0 0,0 0 1,-1 0-1,1 1 0,-1-1 0,1 1 1,-8 0-1,7 0-73,0 1 0,0-1 0,-1 1-1,1 0 1,0 0 0,0 0 0,0 1 0,0-1-1,0 1 1,0 0 0,0 0 0,1 1 0,-1-1 0,-5 6-1,5-4 18,-1 1-1,1 0 0,0 0 1,1 1-1,-1-1 0,1 1 1,0 0-1,-4 12 0,2-3 46,1 1 0,1 0 0,1 0 0,0 0 0,1 0 0,0 0 0,3 18 0,-1-20-37,1 0 1,0 0 0,9 24 0,-11-35-133,1 0 1,0 1-1,1-1 1,-1 0 0,0-1-1,1 1 1,0 0-1,-1 0 1,1-1 0,0 1-1,1-1 1,-1 1 0,0-1-1,1 0 1,-1 0-1,1 0 1,0 0 0,-1 0-1,1-1 1,0 1-1,0-1 1,5 1 0,-6-1-13,1-1 0,-1 0 0,1 0 0,0-1-1,-1 1 1,1-1 0,-1 1 0,1-1 0,-1 0 0,0 0 0,1 0 0,-1 0 0,0 0 0,1 0 0,-1-1 0,0 1 0,0-1 0,0 1 0,0-1 0,-1 0 0,1 0 0,0 0 0,2-4-1,3-5 14,0 0-1,-1-1 0,7-16 0,-9 21-19,3-12 5,9-33-1,-11 34 73,0-1 1,9-18 0,-13 36-78,-1 1 0,0-1 0,0 0 0,1 1 0,-1-1 0,0 1 0,1-1 0,-1 1 0,0-1 0,1 1 0,-1-1 0,1 1 1,-1-1-1,1 1 0,-1-1 0,1 1 0,-1 0 0,1-1 0,0 1 0,-1 0 0,1 0 0,-1-1 0,1 1 0,0 0 1,-1 0-1,1 0 0,0 0 0,-1 0 0,1 0 0,0 0 0,-1 0 0,1 0 0,0 0 0,-1 0 0,1 0 0,0 0 0,-1 0 1,1 1-1,-1-1 0,1 0 0,0 1 0,-1-1 0,1 0 0,-1 1 0,1-1 0,-1 0 0,1 1 0,-1-1 0,1 2 1,4 2 41,0 1 1,-1 0 0,8 12 0,-7-10-1,5 7 19,-7-9-57,0-1 1,0 1 0,1 0 0,0-1 0,-1 0 0,1 0-1,1 0 1,-1 0 0,0-1 0,1 0 0,8 5 0,-12-8-11,0 0 0,0 0 0,1 0 1,-1 1-1,0-2 0,0 1 0,0 0 1,0 0-1,1 0 0,-1 0 0,0-1 1,0 1-1,0 0 0,0-1 0,0 1 1,0-1-1,0 0 0,0 1 0,0-1 1,0 0-1,0 1 0,0-1 0,0 0 1,-1 0-1,1 0 0,0 0 0,-1 0 1,1 0-1,0 0 0,0-1 0,16-39 24,-14 33-23,17-60 20,-16 48-7,2 0 1,0 1-1,2-1 0,18-35 1,-25 54-13,-1 0 1,1 0 0,-1 0 0,1 0-1,-1 0 1,1 1 0,0-1 0,0 0-1,-1 0 1,1 0 0,0 1 0,0-1-1,0 0 1,0 1 0,0-1 0,0 1-1,1-1 1,-1 1-2,-1 0 0,1 0 0,-1 1 1,0-1-1,1 0 0,-1 0 0,0 1 0,1-1 0,-1 0 0,0 1 1,0-1-1,1 1 0,-1-1 0,0 0 0,0 1 0,1-1 0,-1 1 0,0-1 1,0 1-1,0-1 0,0 0 0,0 1 0,0-1 0,0 1 0,0-1 1,0 2-1,-1 40 24,1-41-31,-5 72 43,-5 37 14,9-101-46,-6 47-11,6-51 9,1 0 1,0 0-1,1 0 0,-1 0 1,1 0-1,0 0 0,0-1 0,4 10 1,-5-13-3,0 0 0,1-1 1,-1 1-1,0 0 0,1 0 1,-1 0-1,1-1 0,-1 1 1,1 0-1,-1-1 0,1 1 1,0 0-1,-1-1 0,1 1 1,0-1-1,-1 1 0,1-1 1,0 1-1,0-1 0,0 0 1,-1 1-1,1-1 0,0 0 1,0 0-1,0 1 0,0-1 1,1 0-1,-1 0 0,1-1 0,-1 1 1,1-1-1,-1 1 0,1-1 0,-1 0 0,1 0 1,-1 0-1,0 1 0,1-1 0,-1 0 1,0-1-1,2 0 0,3-6 10,1 1 0,-2-1 0,9-14 0,2-10-16,-2 1-1,15-49 1,-15 39-1,-4-3-11,-7 48 6,0 7-9,99 444 0,-81-382 23,-1-6 3,20 118 0,-39-176-11,3 33-26,-4-40 28,0 0 0,0 0 0,0 0 0,0 0-1,-1 0 1,1 0 0,-1 0 0,1 0 0,-1 0 0,1 0 0,-1 0-1,0 0 1,0 0 0,0 0 0,-3 2 0,4-3 1,-1-1 0,1 1 0,-1-1-1,0 0 1,0 1 0,1-1 0,-1 0 0,0 0 0,1 0 0,-1 1 0,0-1 0,0 0 0,1 0 0,-1 0 0,0 0 0,0 0-1,0 0 1,1-1 0,-1 1 0,0 0 0,1 0 0,-1 0 0,0-1 0,0 1 0,1 0 0,-1-1 0,0 1 0,1-1 0,-1 1 0,1-1-1,-1 1 1,1-1 0,-1 1 0,0-1 0,0-1 0,-17-22-24,11 10 23,1 0 0,0 0 0,1-1 0,0 1 1,2-1-1,-1 0 0,0-16 0,2 6 20,1 1 1,0 0-1,6-43 0,-1 45-1,1 0-1,1 1 0,1-1 0,1 1 0,14-26 1,61-98 62,-44 81-64,-34 56-18,12-21-27,-1 0 1,22-54-1,-35 104-4353,7 41 2797,-6-16 774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0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98 12227,'3'-9'477,"2"0"-1,0 0 1,0 0 0,0 1 0,1 0 0,0 0 0,1 0 0,9-8 0,-15 15-342,1-1-1,0 1 1,0-1 0,0 1 0,0 0 0,0 0 0,0 0-1,0 0 1,0 1 0,0-1 0,0 0 0,0 1 0,1 0-1,-1-1 1,0 1 0,0 0 0,4 0 0,-4 1-34,1 0 1,-1 0-1,0 0 1,1 0-1,-1 0 1,0 1 0,0-1-1,0 1 1,0-1-1,0 1 1,0 0-1,0 0 1,0 0-1,-1 0 1,1 0-1,-1 0 1,0 0 0,3 5-1,1 4 90,0-1 0,-1 2-1,0-1 1,0 0 0,-1 1-1,-1-1 1,2 20 0,-2 8 92,-4 40 1,0-51-165,2 0 0,0 0 0,8 46 0,-5-61-86,0 0 1,-1 0 0,-1 0-1,0 19 1,-2-27-33,1 0 0,-1 1 0,-1-1 0,1 0 0,-1 0 0,1 0 0,-1 0 0,-1 0 0,1-1 0,-1 1 1,0-1-1,0 1 0,0-1 0,-4 4 0,1-2-40,0 0 0,-1-1 0,1 1 0,-1-1 0,0-1 1,0 1-1,0-1 0,-1-1 0,0 1 0,0-1 0,-11 3 0,15-5-86,1-1 0,-1 1 0,0 0 0,0-1 0,1 0 0,-1 0 0,0 0 0,0-1 0,1 1 0,-1-1 0,0 0 0,1 0 0,-1 0 0,1 0 0,-1-1 0,1 1 0,-1-1 0,1 0 0,0 0 0,0 0-1,0-1 1,0 1 0,0-1 0,1 1 0,-1-1 0,1 0 0,-4-5 0,1-2-92,0 0-1,0 0 0,1 0 1,0-1-1,1 0 1,-4-19-1,2-23-787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0.3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 16556,'-27'15'1776,"-8"5"-1184,-10-5-216,-5 3 1024,-6-5-919,-2-2-1,4-6 24,4-5-144,14-5-520,8-4-240,18-4-641,3-3-767,8 8 1440,7 4-336,12 16-280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0.6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1160 12907,'8'-3'255,"0"0"0,0 0 0,-1-1-1,1 0 1,-1-1 0,0 0 0,0 0 0,0 0 0,-1-1 0,0 0 0,0 0 0,0-1 0,-1 1 0,0-1 0,6-10 0,3-11 387,0 0 0,17-55 0,-29 78-590,31-97 724,23-129 1,-3-110-195,-50 316-523,1-5 45,1-37 1,-5 61-73,0-1 0,0 1 0,-1-1-1,0 1 1,0-1 0,0 1 0,-1-1-1,0 1 1,-1 0 0,1 0 0,-6-9 0,5 12 2,0-1 1,0 1-1,0 0 1,-1 0-1,1 1 1,-1-1-1,0 1 1,1 0-1,-1 0 1,0 0-1,0 0 1,-1 1-1,1-1 1,0 1-1,-8-1 1,-8-1 99,0 2-1,-24 0 1,27 1-58,-182 6-1152,185-6 819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2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5626 123 10722,'8'-3'2334,"-7"0"-438,-16-4 781,-27-2-402,-24 5-1384,-1 3 0,-67 8-1,21-1-454,-223 6 454,-385 6 211,211-37-679,124 2-295,161 7-64,56 1-3,-175 14 0,168 5 17,-245-18-1,149-11-2,-220-14 55,233 18-74,-410-9 43,526 36-104,79-5 36,63-7-49,1 0 1,0 0-1,-1 0 0,1 0 0,-1 0 0,1 0 0,-1 0 0,1 0 1,0 0-1,-1 1 0,1-1 0,-1 0 0,1 0 0,0 1 0,-1-1 0,1 0 1,0 0-1,-1 1 0,1-1 0,0 0 0,0 1 0,-1-1 0,1 0 1,0 1-1,0-1 0,-1 1 0,1-1 0,0 0 0,0 1 0,0-1 1,0 1-1,0-1 0,0 0 0,-1 1 0,1-1 0,0 1 0,0-1 1,0 1-1,1-1 0,-1 0 0,0 1 0,0-1 0,0 2 0,8 15-653,-8-16 695,9 13-264,5 0-86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3.9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31 12691,'9'-4'871,"6"-6"4670,-27 10-4420,-47 6-550,0-2-1,-1-3 1,-117-14-1,70-2-487,107 15-83,-1 0 1,1 0 0,0 0-1,-1 0 1,1 0-1,0 0 1,0 0-1,-1 0 1,1 0-1,0 0 1,-1 0 0,1 1-1,0-1 1,-1 0-1,1 0 1,0 0-1,0 0 1,-1 0-1,1 1 1,0-1 0,0 0-1,-1 0 1,1 0-1,0 1 1,0-1-1,0 0 1,0 0 0,-1 1-1,1-1 1,0 0-1,0 1 1,0-1-1,0 0 1,0 1-1,0-1 1,0 0 0,0 0-1,0 1 1,0-1-1,0 0 1,0 1-1,0-1 1,0 0-1,0 1 1,0-1 0,0 0-1,0 1 1,0-1-1,0 0 1,0 0-1,0 1 1,1-1 0,-1 0-1,0 0 1,0 1-1,0-1 1,1 0-1,-1 0 1,0 1-1,1-1 1,12 22 49,-11-20-45,12 21 13,-1 1-1,-1 0 0,-1 0 1,-1 1-1,-1 1 1,-1-1-1,-2 2 1,0-1-1,2 36 0,-4-6 14,-2 1 0,-3-1 0,-11 81 0,-3-54 35,-4-1 1,-40 110 0,-5 19 42,62-204-71,0 1 1,0 0 0,1 0-1,0 0 1,0 0-1,1 0 1,0 0-1,3 15 1,-2-20-7,0 0 0,0 0 0,0 0 1,1 0-1,-1 0 0,1 0 0,0 0 0,0 0 1,0-1-1,0 1 0,0-1 0,0 0 1,1 1-1,-1-1 0,1 0 0,0-1 1,0 1-1,0 0 0,-1-1 0,1 1 1,1-1-1,-1 0 0,4 1 0,13 3 155,0-1-1,0 0 1,0-2-1,32 1 1,81-11 588,-84 4-474,-31 1-2932,-17 2 2392,-1 0 0,0 1 0,0-1 0,0 0 1,1 1-1,-1-1 0,0 0 0,0 1 0,0-1 1,0 0-1,0 0 0,0 1 0,0-1 0,0 0 1,-1 1-1,1-1 0,0-1 0,-2-9 466,-1-14-1374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5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38 10914,'2'-2'6111,"-8"-2"-2524,-22-6-1615,-39-7-2263,53 15 351,0 0 0,0 2 1,-1-1-1,1 2 0,0 0 0,0 0 1,-27 8-1,30-6-18,0 1 1,1 0-1,0 1 0,0 1 1,0-1-1,0 2 1,1-1-1,0 1 0,0 1 1,-10 10-1,5-1 33,0-1-1,2 1 1,0 1-1,0 1 1,2-1-1,0 2 1,-12 37-1,16-40-26,2 0-1,0 0 0,0 0 0,2 1 0,0 0 0,1-1 1,1 1-1,1 0 0,5 34 0,-3-43-37,0-1 0,0 1-1,1-1 1,0 1 0,0-1-1,1 0 1,0-1 0,1 1 0,0-1-1,0 0 1,0 0 0,1-1-1,0 0 1,0 0 0,0-1-1,1 0 1,9 5 0,10 4-230,0-1 0,1-1 0,56 15 0,-69-23 169,3 2-537,2-1 0,-1-1-1,22 1 1,-36-4 386,-1-1 0,1 0 0,-1 0 0,1 0 0,-1-1 0,1 0 0,-1 1 0,0-2 0,1 1 0,-1 0 0,0-1 0,0 0 0,0 0 0,0 0 0,0 0 0,0-1 0,-1 0 0,1 1 0,4-6 0,6-9-779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5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5 13475,'-1'-1'94,"0"1"1,0-1 0,0 1-1,1-1 1,-1 1-1,0-1 1,0 1-1,0 0 1,0 0-1,0-1 1,0 1 0,0 0-1,0 0 1,0 0-1,1 0 1,-1 0-1,0 0 1,0 0 0,0 1-1,0-1 1,0 0-1,0 0 1,0 1-1,0-1 1,1 1-1,-1-1 1,0 0 0,0 1-1,0 0 1,1-1-1,-1 1 1,0-1-1,1 1 1,-1 0-1,0-1 1,1 1 0,-1 0-1,0 1 1,-2 2 120,-1 0 1,1 1-1,0-1 1,1 1-1,-5 8 1,3 0-16,1-1 1,0 0-1,1 1 0,0 0 1,1 0-1,0-1 0,1 1 1,1 0-1,0 0 0,0 0 1,2-1-1,-1 1 0,2-1 1,-1 1-1,2-1 1,-1 0-1,10 14 0,-10-18-152,0-1-1,1 1 0,0-1 0,0-1 1,0 1-1,1-1 0,0 0 1,1 0-1,-1 0 0,1-1 1,0 0-1,1-1 0,-1 1 1,1-1-1,0-1 0,0 1 1,0-2-1,0 1 0,0-1 0,1 0 1,-1 0-1,1-1 0,0-1 1,-1 1-1,1-1 0,12-2 1,-15 1-34,1 0 0,-1-1 0,1 1 1,-1-1-1,1-1 0,-1 1 0,0-1 1,0 0-1,0-1 0,0 1 0,-1-1 0,0 0 1,0-1-1,10-9 0,-10 8-6,0-1 0,-1 0 0,1 0 0,-1-1 0,0 1 0,-1-1 0,0 0 0,0 0 0,-1 0 0,0 0 0,1-9 0,-2 7-30,0-1 0,0 1 0,-1-1 0,0 1 0,-1-1 0,-1 1 1,1 0-1,-2-1 0,1 1 0,-1 0 0,-1 0 0,0 1 1,0-1-1,-1 1 0,0 0 0,-1 0 0,0 0 0,0 1 0,-13-13 1,17 18-56,0 1 1,0 0-1,-1 0 1,1 0-1,-1 0 1,1 1-1,-1-1 1,1 1-1,-1 0 1,0-1-1,0 1 1,0 0-1,0 0 1,0 1-1,0-1 1,0 1-1,0-1 0,0 1 1,0 0-1,0 0 1,0 1-1,0-1 1,0 0-1,0 1 1,0 0-1,0 0 1,1 0-1,-1 0 1,0 0-1,0 1 1,1-1-1,-1 1 1,1-1-1,-1 1 1,1 0-1,-1 0 1,1 0-1,-3 4 1,1 0-121,0-1-1,0 1 1,0 0 0,1 0 0,0 0-1,0 0 1,1 0 0,0 1-1,0-1 1,0 1 0,1-1 0,0 1-1,0 0 1,0 0 0,1 0 0,1 13-1,11 26-753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5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0 13787,'4'0'196,"-1"0"0,0 0 1,1 1-1,-1-1 0,1 1 0,-1-1 1,0 1-1,0 0 0,1 0 0,-1 1 1,0-1-1,0 1 0,0 0 0,-1-1 1,1 1-1,0 0 0,0 1 0,-1-1 1,5 5-1,-5-3-57,0 0 0,0 0 1,0 0-1,0 0 0,0 0 0,-1 1 1,0-1-1,0 0 0,0 1 0,0-1 0,-1 1 1,0-1-1,0 0 0,-1 10 0,-5 23 121,-2 0 1,-2-1-1,-1 1 0,-22 49 0,-3 6 333,33-84-459,1 0 0,-1 1 0,2-1 0,-1 0 0,0 15 1,2-20-82,0 0 1,0 0 0,1 0 0,-1 0 0,1 0 0,-1-1 0,1 1-1,0 0 1,0 0 0,1 0 0,-1-1 0,1 1 0,-1-1 0,1 1-1,0-1 1,0 1 0,0-1 0,0 0 0,4 3 0,3 2-168,1-1 1,0 0-1,1 0 1,-1-1-1,1-1 1,0 0-1,0 0 1,1-1-1,-1-1 1,1 1-1,-1-2 1,1 0-1,14 0 1,-7-2-955,0 0 1,0-1 0,0-1 0,-1-1 0,0-1 0,0 0 0,26-12 0,-19 6-596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6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1124 12459,'11'-42'1188,"-2"-2"0,-2 1 0,3-82 0,-15-133 646,1 174-1590,-1-51 113,-10-201 451,15 333-782,0 0 1,0-1 0,-1 1 0,1 0-1,-1 0 1,0 0 0,0 0 0,0 0-1,0 0 1,0 0 0,0 1-1,-4-6 1,3 6 3,0 1 0,0 0 1,0 0-1,0-1 0,0 1 0,0 1 0,0-1 0,0 0 0,0 0 0,0 1 0,-1-1 1,1 1-1,0 0 0,0 0 0,-1 0 0,1 0 0,-3 0 0,-188 1-346,193-1 291,-1 0 5,1 0 1,-1 0-1,0 0 0,1 0 0,-1 0 1,1 0-1,-1 0 0,0 0 1,1 0-1,-1 0 0,1 0 0,-1 0 1,1 0-1,-1 1 0,0-1 0,1 0 1,-1 0-1,1 1 0,-1-1 1,1 0-1,-1 1 0,0 0 0,7 4-308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17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4 12627,'3'-1'1616,"-2"0"-960,-4 1-200,-4 1 1473,-3-1-1177,-5 0-136,-4 0-80,-2-1-64,-1-1-168,-4 2-24,3 0-280,1 0-296,6 3-488,3 3 688,11 5-144,2 0-64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3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180 871 11442,'9'-75'1377,"-2"-7"-825,-7-12-136,-6-7 904,-9-8-736,-2-2-24,-7 15-15,-3 13-353,-4 27-1153,2 9 969,3 31-192,5 17-128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26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14 10514,'0'-1'90,"0"0"-1,0 1 1,0-1-1,0 1 1,-1-1 0,1 0-1,0 1 1,0-1-1,-1 1 1,1-1-1,0 1 1,-1-1-1,1 1 1,0-1 0,-1 1-1,1-1 1,-1 1-1,1-1 1,-1 1-1,1 0 1,-1-1 0,1 1-1,-1 0 1,0 0-1,1-1 1,-1 1-1,1 0 1,-1 0-1,0 0 1,1 0 0,-1 0-1,1-1 1,-1 1-1,0 0 1,1 1-1,-1-1 1,0 0-1,1 0 1,-1 0 0,1 0-1,-1 0 1,-1 1-1,-36 10 1921,23-6-1513,-45 8 347,-1-2 1,0-4 0,-81 1 0,71-5-961,70-3 63,1 0 0,-1 0 0,0 0 0,1 0 0,-1 0 0,1 0 0,-1 0 0,1 0 0,-1 0 0,0 0 0,1 0 0,-1 0 0,1 0 0,-1 0 0,1 0 0,-1 1 0,1-1 0,-1 0 0,1 0 0,-1 1 0,1-1 0,-1 0 0,1 1 0,-1-1 0,1 1 0,-1-1 0,1 0 0,0 1 0,-1-1 0,1 1 0,0-1 0,0 1 0,-1-1 0,1 1 0,0 0 0,0-1 0,0 1 0,-1-1 0,1 1 0,0-1 0,0 1 0,0-1 0,0 1 0,0 0 0,0-1 0,0 1 0,0-1 0,0 1 0,1-1 0,-1 1 0,0 0 0,0-1 0,0 1 0,1-1 0,-1 1 0,0-1 0,1 1 0,-1-1 0,0 1 0,1 0 0,4 6-578,1-1 1,-1 1 0,10 7-1,-9-8 653,15 14-877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5:26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7 13683,'-11'3'1200,"-7"-3"-656,-3 0-136,-12-1 449,0-2-161,-7 1-40,1 0 40,-1 2-96,4-2-160,5 2-184,4 0-56,4 0-136,4 2-192,5 0-624,2 1-680,4-4 1176,1-1-192,5 0-176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3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92 6361,'10'-40'2006,"3"-12"4937,-20 61-5767,2 0 0,-9 17-1,-39 112 375,-27 78-486,56-144-829,-39 128 516,62-197-670,0 0 0,0 0 1,1 0-1,-1 0 0,1 0 1,0 1-1,0-1 0,0 0 1,1 4-1,-1-6-44,0 0 1,1 0-1,-1 0 0,1-1 0,-1 1 1,1 0-1,0 0 0,-1-1 0,1 1 1,0 0-1,-1-1 0,1 1 1,0-1-1,0 1 0,-1-1 0,1 1 1,0-1-1,0 1 0,0-1 0,0 0 1,0 1-1,0-1 0,-1 0 1,1 0-1,0 0 0,0 0 0,0 0 1,0 0-1,0 0 0,0 0 0,0 0 1,0 0-1,1-1 0,146-20 1303,54-5-1211,-19 27-2970,-180-1 2543,1 0 1,-1 0-1,0 0 0,1 0 1,-1-1-1,0 0 1,0 1-1,0-1 0,0 0 1,4-2-1,-6 2 151,1-1 1,0 1-1,-1 0 1,1-1-1,-1 1 1,0-1-1,1 0 1,-1 1-1,0-1 0,0 0 1,0 0-1,0 0 1,0 0-1,-1 0 1,1 0-1,-1 0 1,1-2-1,3-19-1099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3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0 12971,'-14'29'1217,"2"0"1,-10 38 0,-2 3 361,-11 20 33,-60 109 0,77-169-1662,12-22-211,1 1 1,0 0-1,0 0 0,0 0 1,2 0-1,-1 1 1,-3 13-1,7-22 179,0 0 0,0 0 0,0 0 0,0 0 0,0 0 0,0 0-1,0 0 1,1 0 0,-1-1 0,0 1 0,0 0 0,1 0 0,-1 0 0,1 0 0,-1 0 0,1 0-1,-1-1 1,1 1 0,-1 0 0,1 0 0,0-1 0,-1 1 0,1 0 0,0-1 0,0 1 0,-1-1-1,1 1 1,1 0 0,1 0-50,0 0 0,1 0 0,-1 0 0,0 0 0,0-1 0,6 1 0,20 0-940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3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16123,'10'-6'1721,"-2"3"-969,-2 5-312,-3 1 1256,-2 2-759,1 2-649,0 0-144,-2 0-512,0 0-401,6-5-1455,-5-2 1808,5-3-328,1-4-320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4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0 11779,'-7'13'4834,"-13"30"-3284,-5 20-579,3 1 0,2 1 0,-21 132 0,40-189-839,0 0-1,1-1 0,-1 1 1,2 0-1,-1 0 0,3 10 1,-2-15-78,0 0 0,0-1 1,0 1-1,0-1 0,1 1 1,-1-1-1,1 0 1,-1 1-1,1-1 0,0 0 1,0 0-1,0 0 0,0 0 1,0-1-1,0 1 0,0-1 1,1 1-1,-1-1 0,1 0 1,-1 1-1,5 0 1,6 2 83,1-1 0,0 0 1,0 0-1,0-2 1,0 0-1,20-1 1,87-11-1276,-88 6 11,-22 3 761,-1 0 0,1-1 0,0-1 1,-1 0-1,0 0 0,16-9 0,8-7-490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4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13755,'-12'18'1640,"5"14"-744,-3 9-295,-1 10 967,-1 4-416,1 5-264,0 1-55,1 1-281,2-2-168,-1-8-232,1-4-120,1-10-312,1-5-248,2-14-625,4-6-415,1-13 496,3-9 152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6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17 16067,'-1'0'88,"1"-1"-1,0 0 1,0 0-1,0 1 1,-1-1-1,1 1 1,0-1-1,-1 0 1,1 1-1,0-1 1,-1 1-1,1-1 1,-1 0-1,1 1 0,-1-1 1,1 1-1,-1 0 1,1-1-1,-1 1 1,0-1-1,1 1 1,-1 0-1,1-1 1,-1 1-1,0 0 1,1 0-1,-1 0 1,0-1-1,0 1 1,1 0-1,-1 0 0,0 0 1,1 0-1,-1 0 1,0 0-1,1 1 1,-2-1-1,-32 5 1212,28-4-1150,-26 4 319,0-2-1,-62 0 1,-64-16 107,68 5-440,89 8-106,-1 0 1,1 1-1,0-1 1,-1 0-1,1 1 1,0-1-1,0 1 1,-1-1-1,1 1 1,0 0 0,0 0-1,0-1 1,0 1-1,0 0 1,0 0-1,0 0 1,0 0-1,0 0 1,0 0-1,1 0 1,-1 0-1,0 1 1,1-1 0,-1 0-1,1 0 1,-1 0-1,1 1 1,-1-1-1,1 3 1,-3 7 133,1 1-1,-2 17 1,2-17-74,1-4-61,0-1 1,0 0 0,1 1 0,0-1 0,0 1 0,1-1-1,0 1 1,0-1 0,1 0 0,0 0 0,0 0 0,1 0-1,-1 0 1,1 0 0,1 0 0,0-1 0,0 0 0,0 1 0,0-2-1,1 1 1,0 0 0,0-1 0,7 5 0,9 5 14,1 0 1,46 22-1,-48-28-21,0 2 0,-1 0 0,-1 1 0,31 25 0,-46-34-24,-1 0 1,1 0 0,-1 0-1,1 0 1,-1 1 0,0-1-1,0 1 1,0-1 0,-1 1-1,1 0 1,-1 0 0,0 0-1,0 0 1,0 0 0,-1 0-1,1 0 1,-1 0 0,0 0-1,0 0 1,0 0 0,-1 0-1,0 0 1,1 0 0,-1 0-1,-1-1 1,1 1 0,0 0-1,-4 4 1,-3 8-5,-1 0-1,-1-2 1,0 1-1,-1-1 1,-13 13-1,4-5-164,-1-2 0,-1 0-1,-1-1 1,-1-1 0,0-1-1,-1-1 1,-50 23-1,62-34-1224,39-15-1270,7 4 1698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6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19676,'8'-1'1481,"5"1"-1177,-3 0-240,-6 2-104,-1 3-457,1 2-1223,2-3 1640,9-3-496,1-1-256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7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0 323 15707,'143'-136'4758,"-78"77"-3530,69-60 1200,-120 110-1937,-13 10-466,-1-1 0,0 1 0,1 0 0,-1-1 0,0 1 0,0 0 0,1-1 0,-1 1 0,0 0 0,0 0 0,0-1 0,0 1 1,0 0-1,0-1 0,0 1 0,0 0 0,-1 0 0,1-1 0,0 1 0,0 0 0,0-1 0,-1 1 0,1-1 0,0 1 0,-1 0 0,-39 129 515,-12 48-483,37-122-456,3 1 1,2 0-1,-3 100 0,13-149 177,0 0 0,1 0 0,0 0 0,0 0 0,1 0 0,0 0 0,0 0 0,1-1 0,5 11 0,-7-16 59,0 0-1,1 0 1,-1-1-1,1 1 1,-1 0 0,1 0-1,0-1 1,-1 1-1,1-1 1,0 0-1,0 1 1,0-1-1,0 0 1,0 0-1,3 1 1,-2-2-87,-1 1 1,1-1 0,0 0-1,0 0 1,0 0-1,0 0 1,0 0-1,0 0 1,0-1 0,0 0-1,0 1 1,-1-1-1,1 0 1,5-3 0,0 0-76,0-1 1,0-1-1,0 1 1,-1-1 0,0 0-1,0-1 1,11-13-1,16-29-1086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4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 1915 8682,'20'-1'1450,"1"0"0,0-1 0,-1-1 0,31-9 1,-34 7-860,0-2 1,0 1 0,-1-2-1,0 0 1,19-13 0,-23 12-470,0 0-1,0-1 1,-1-1 0,0 1-1,-1-2 1,0 1 0,-1-1-1,0-1 1,-1 0 0,-1 0-1,0-1 1,0 1 0,-2-1 0,1-1-1,3-19 1,0-14-94,-2-1 1,-2 1-1,-3-1 1,-6-95-1,-44-193 67,41 300-93,-93-448-173,55 281 126,43 192 45,-2-8 9,-1 0-1,-1 1 1,-8-22 0,11 35-8,0-1 0,-1 1 1,0 0-1,0 1 1,0-1-1,-1 1 0,0-1 1,0 1-1,0 1 1,-1-1-1,1 1 1,-12-7-1,4 5-5,0 0 0,-1 0 0,0 1 0,0 1 0,0 1 1,-1 0-1,0 1 0,1 0 0,-1 1 0,0 0 0,-28 4 0,2 3 37,0 1 1,-78 25-1,92-20-22,24-10-12,-1 0 0,1 0 0,-1-1 0,1 1 0,-1-1 0,0 0 0,0 0 0,1 0 0,-1 0 0,0-1 0,-5 1 0,9-2-54,-1 1 0,0-1 0,1 0-1,-1 1 1,1-1 0,-1 0 0,1 1 0,-1-1 0,1 0 0,-1 0-1,1 1 1,0-1 0,-1 0 0,1 0 0,0 0 0,0 0 0,0 1 0,-1-1-1,1 0 1,0 0 0,0 0 0,0-1 0,0-25-667,0 24 698,0-14-364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7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27 105 11578,'2'-14'2381,"-5"28"-620,-6 28 204,2-3-691,2 2 0,0 68 0,6-91-1087,0-1-1,1 0 1,0 0 0,2 0 0,0 0 0,1 0 0,0 0 0,14 27 0,-16-39-165,-1-1-1,1 0 1,0 1-1,0-1 1,0 0 0,0-1-1,0 1 1,1-1 0,0 1-1,0-1 1,0 0-1,0 0 1,0-1 0,1 1-1,-1-1 1,1 0 0,0 0-1,-1-1 1,1 1-1,0-1 1,0 0 0,0 0-1,0-1 1,8 1-1,-6-2-9,0 0 0,0-1-1,0 1 1,0-2 0,-1 1-1,1-1 1,-1 1-1,1-2 1,-1 1 0,0-1-1,-1 0 1,1 0-1,-1 0 1,1-1 0,-1 0-1,0 0 1,4-7-1,-1 1-32,0 0-1,-1-1 0,-1 1 0,0-1 0,-1 0 0,0-1 1,-1 1-1,0-1 0,4-26 0,-6 22 101,-1 1 0,0-1 0,-1 0 0,-1 1 0,-1-1-1,0 1 1,-9-31 0,7 34-204,-1 0 0,0 0 0,-1 0-1,0 1 1,-1 0 0,0 0 0,-1 0 0,-1 1-1,-14-15 1,15 18-326,0 1 0,-1 0-1,1 1 1,-2 0 0,1 0-1,0 1 1,-1 0-1,0 1 1,0 0 0,-1 0-1,1 1 1,-22-3 0,-9 5-1969,33 2 1011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7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5 14659,'0'-4'1272,"-4"4"-791,-6 0-185,-10 3 1168,-5 0-856,-10-2-360,-5 2-32,-2-2 40,-1-1-80,2 0-512,6 0-312,8 0-1737,10 0 2065,24 0-320,13 0-240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8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67 13915,'23'-18'1960,"-18"14"-161,-25 7-615,18-3-1151,-21 5 104,0-1 0,0-1 0,0-1 0,-1-1 0,1-2-1,-1 0 1,1-1 0,0-1 0,-24-7 0,46 10-126,0 0-1,0 0 1,0-1-1,0 1 1,0 0-1,1-1 1,-1 1-1,0 0 1,0-1 0,0 1-1,0-1 1,0 1-1,1-1 1,-1 0-1,0 1 1,1-1-1,-1 0 1,-1-1-1,3 2-2,-1-1 0,0 1 1,1 0-1,-1-1 0,0 1 0,1-1 0,-1 1 0,1 0 0,-1-1 1,0 1-1,1 0 0,-1-1 0,1 1 0,-1 0 0,1 0 0,-1-1 0,1 1 1,-1 0-1,1 0 0,-1 0 0,1 0 0,1 0 0,46-7 224,-40 6-224,304-20 804,-309 21-779,0 0 0,-1 0 0,1 0 0,0 0 0,-1 0-1,1 1 1,0-1 0,-1 1 0,1-1 0,-1 1 0,4 1 0,-6-1-17,1 0 1,0 0-1,0 0 1,-1 0-1,1 0 1,-1 0-1,1 0 1,-1 0-1,1 0 1,-1 0 0,0 0-1,1 1 1,-1-1-1,0 0 1,0 0-1,0 0 1,0 0-1,0 1 1,0-1-1,0 0 1,0 0 0,-1 0-1,1 0 1,0 0-1,-1 0 1,1 1-1,-1 0 1,-12 37 197,-21 44 0,1-2-134,17-36-218,2 1 1,-10 66-1,20-91-67,2-1 0,0 1 0,2-1 0,0 1-1,1 0 1,1-1 0,1 1 0,6 21 0,-6-34 126,0 0-1,0-1 1,0 1 0,6 9 0,-5-12-27,-1-1 0,1 0 0,0 0 0,8 7 0,-12-11 102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08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20 12835,'-29'-14'1104,"-9"8"-792,-3 8-152,-6 5 208,0 3-1496,-1 2 1072,4 1-120,19 1-216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0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0 12099,'-2'1'126,"-1"0"1,1 0-1,0 0 1,0 0 0,0 0-1,0 1 1,0-1-1,0 1 1,1-1 0,-1 1-1,0-1 1,1 1 0,0 0-1,-1 0 1,1 0-1,0 0 1,0 0 0,0 0-1,0 0 1,0 1-1,0-1 1,0 4 0,-2 7 174,1 0 1,0-1-1,1 14 1,0-16 58,-13 360 2866,2-29-2137,11-328-1037,1-8-25,0 0 0,0 0-1,0 0 1,-1 0 0,0 0 0,0 0 0,-1 0 0,-2 5 0,5-10-25,-1 0 0,0 0 0,0-1 0,0 1 1,0 0-1,0 0 0,0 0 0,0 0 0,0 0 0,0-1 0,-1 1 1,1 0-1,0 0 0,0 0 0,0 0 0,0 0 0,0-1 0,0 1 1,0 0-1,0 0 0,0 0 0,0 0 0,0 0 0,-1 0 1,1 0-1,0-1 0,0 1 0,0 0 0,0 0 0,0 0 0,0 0 1,-1 0-1,1 0 0,0 0 0,0 0 0,0 0 0,0 0 0,0 0 1,-1 0-1,1 0 0,0 0 0,0 0 0,0 0 0,0 0 0,-1 0 1,1 0-1,0 0 0,0 0 0,0 0 0,0 0 0,0 0 0,-1 0 1,1 0-1,0 0 0,0 0 0,0 0 0,0 1 0,0-1 0,0 0 1,0 0-1,-1 0 0,1 0 0,0 0 0,-3-17 41,0-58 0,2 0 0,4 0 0,4 1 0,2-1 0,4 2 0,3 0 0,27-75 0,-39 137-31,2-10 22,15-30 0,-19 47-21,0-1 0,1 1 0,0 0 0,-1 0 0,2 0 0,-1 0 0,0 0 0,1 1 0,-1-1 0,1 1 0,0 0 0,6-4 0,-9 7-8,0-1 0,0 1-1,0-1 1,0 1-1,0 0 1,0-1-1,0 1 1,0 0 0,1 0-1,-1 0 1,0 0-1,0 0 1,0 0 0,0 0-1,0 0 1,0 0-1,1 1 1,-1-1-1,0 0 1,0 1 0,0-1-1,0 1 1,0-1-1,0 1 1,0-1-1,0 1 1,0 0 0,-1 0-1,1-1 1,0 1-1,0 0 1,0 0 0,-1 0-1,2 1 1,0 2 9,0 0 1,0 0 0,0 1-1,0-1 1,0 0-1,1 9 1,0 6 2,0-1 0,-2 1 0,0-1-1,-1 1 1,-1-1 0,0 1 0,-2-1 0,0 1 0,-1-1-1,-1 0 1,0 0 0,-13 27 0,14-40-24,1 0 0,0 0 0,-1 0 0,0 0 0,0-1 0,-1 0 0,-5 5 0,9-8-48,1-1 0,-1 1 0,0 0 0,0 0 0,0-1-1,0 1 1,0-1 0,1 1 0,-1 0 0,0-1 0,0 0 0,0 1 0,-1-1 0,1 0 0,0 0 0,0 1 0,0-1 0,0 0 0,0 0-1,0 0 1,0 0 0,0 0 0,0 0 0,0-1 0,0 1 0,-1 0 0,1-1 0,0 1 0,0 0 0,0-1 0,0 1 0,1-1 0,-1 0 0,0 1-1,0-1 1,0 0 0,0 1 0,1-1 0,-1 0 0,0 0 0,0 0 0,1 0 0,-1 0 0,1 1 0,-1-1 0,1 0 0,-1-2 0,1 2-30,-1 0 1,1 0 0,-1 0 0,1 0 0,0-1 0,-1 1 0,1 0-1,0 0 1,0 0 0,0-1 0,0 1 0,0 0 0,0 0-1,1 0 1,-1-1 0,0 1 0,0 0 0,1 0 0,-1 0 0,1 0-1,-1 0 1,1-1 0,0 1 0,-1 0 0,1 0 0,0 1 0,0-1-1,0 0 1,-1 0 0,3-1 0,12-7-806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0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1 940 11899,'1'-5'270,"0"0"0,0 0 1,-1 0-1,0 1 1,0-1-1,0 0 0,0 0 1,-1-5-1,-1-12 240,5-398 5248,-1-13-5796,-2 433-27,0-1 1,0 0-1,0 1 1,0-1 0,0 1-1,-1-1 1,1 1-1,0-1 1,0 0 0,0 1-1,0-1 1,0 1-1,1-1 1,-1 1-1,0-1 1,0 0 0,0 1-1,0-1 1,1 1-1,-1-1 1,0 1-1,1-1 1,-1 1 0,0-1-1,1 1 1,-1 0-1,1-2 1,11 11-2413,-2 0 2119,18 8-522,13 2-144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0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0 13579,'-16'17'621,"-1"-1"0,0-1 0,-1 0 0,-1-1 0,-20 11 0,-107 52 1384,103-55-1360,-40 18 412,83-40-1038,-1 0 0,1 1-1,-1-1 1,1 0 0,-1 1-1,1-1 1,-1 0 0,1 1-1,0-1 1,-1 1 0,1-1-1,-1 1 1,1-1 0,0 1-1,0-1 1,-1 1 0,1-1-1,0 1 1,0 0-1,0-1 1,-1 1 0,1-1-1,0 1 1,0 0 0,0-1-1,0 1 1,0-1 0,0 1-1,0 0 1,0-1 0,1 1-1,-1-1 1,0 1 0,0-1-1,0 1 1,1 0-1,-1-1 1,0 1 0,0-1-1,1 1 1,-1-1 0,1 1-1,-1-1 1,0 0 0,1 1-1,27 23 404,-20-18-336,27 23 153,-1 2 1,-2 1-1,55 72 1,62 123-2433,-145-221 2059,32 48-2391,-33-49 2216,0-1 0,1 1 1,0-1-1,0 0 0,0-1 0,1 1 0,-1-1 1,9 5-1,4-4-889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1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26 13851,'-6'-4'283,"-1"1"-1,0-1 1,-1 1-1,1 1 1,0-1-1,-1 1 1,1 1-1,-13-2 1,16 3-155,0 0-1,1 0 1,-1 1 0,0 0-1,0-1 1,0 1-1,0 0 1,1 1 0,-1-1-1,0 1 1,1 0-1,-1 0 1,1 0 0,0 0-1,0 0 1,0 1-1,0-1 1,-5 6 0,1 1 73,0 1 1,1-1 0,0 1-1,1 0 1,0 0 0,0 1 0,1 0-1,0-1 1,1 1 0,1 1-1,-1-1 1,2 0 0,-1 1-1,2-1 1,0 1 0,1 14-1,-1-24-174,0 0 0,1 1-1,-1-1 1,1 1-1,-1-1 1,1 0 0,0 0-1,0 1 1,0-1-1,0 0 1,0 0 0,0 0-1,1 0 1,-1 0-1,1 0 1,-1-1-1,1 1 1,0 0 0,3 2-1,-4-4-18,1 1-1,0-1 1,0 1-1,0-1 1,-1 0 0,1 0-1,0 1 1,0-1-1,0-1 1,0 1-1,0 0 1,-1 0-1,1-1 1,0 1 0,0-1-1,0 1 1,-1-1-1,1 0 1,0 0-1,-1 0 1,1 0-1,-1 0 1,1 0-1,-1 0 1,3-3 0,14-13 4,-2-1 0,0-1 0,-1 0 0,-1-1 0,-1-1 0,12-24 0,8-10 121,-33 54-121,0 1-1,1-1 1,-1 0-1,1 0 1,0 0-1,-1 0 1,1 1-1,0-1 1,-1 0-1,1 0 1,0 1 0,0-1-1,-1 1 1,1-1-1,0 1 1,0-1-1,0 1 1,0-1-1,0 1 1,0 0 0,1-1-1,-1 1-1,0 1-1,0-1 1,0 0-1,0 1 1,0-1 0,-1 0-1,1 1 1,0-1-1,0 1 1,0-1-1,-1 1 1,1 0 0,0-1-1,-1 1 1,1 0-1,-1-1 1,1 1-1,0 0 1,-1 0 0,5 8 54,0 0 1,-1 0 0,4 17-1,-2-10 16,-4-12-59,10 26 128,16 29 1,-24-52-169,0 0 1,1 0 0,0-1-1,0 1 1,0-1 0,1 0-1,-1 0 1,2-1 0,9 8-1,-14-12-59,0 0-1,0 0 1,0-1 0,0 1-1,0 0 1,0-1-1,0 1 1,0-1-1,1 1 1,-1-1 0,0 0-1,0 0 1,0 0-1,0 0 1,0-1 0,1 1-1,-1 0 1,0-1-1,0 0 1,0 1 0,0-1-1,0 0 1,0 0-1,0 0 1,-1 0 0,1-1-1,0 1 1,0 0-1,-1-1 1,1 1 0,1-3-1,3-3-282,0 0 0,-1-1 0,0 1 0,0-1 0,6-16-1,6-16-435,-3-4-199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1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0 275 13547,'26'-39'1196,"19"-31"1281,56-65-1,-98 131-2256,1 0 0,0 0 1,-1 0-1,2 1 0,6-5 0,-10 7-188,0 1 0,-1-1 0,1 1 0,-1 0 0,1-1 0,0 1 0,-1 0 0,1 0 0,0 0 0,0-1 1,-1 1-1,1 0 0,0 0 0,-1 0 0,1 0 0,0 0 0,0 0 0,-1 0 0,1 1 0,0-1 0,-1 0 0,1 0 0,0 0 0,-1 1 0,1-1 0,0 0 0,-1 1 0,1-1 1,0 1-1,-1-1 0,1 1 0,-1-1 0,1 1 0,-1-1 0,1 1 0,-1-1 0,0 1 0,1-1 0,-1 1 0,0 0 0,1-1 0,-1 1 0,0 0 0,0-1 0,1 1 0,-1 1 0,3 12 131,-1-1 0,0 1 0,-1-1 0,-1 1 0,0 0 0,0-1 0,-5 24-1,1-2-66,-14 124-719,-3 31-1574,21-189 2191,-2 51-489,2-47 419,1-1 1,-1 0-1,1 0 1,-1 0-1,1 1 1,1-1-1,-1 0 1,3 6 0,-3-9 15,0 1 1,0-1 0,0 0 0,0 0-1,0 0 1,0 0 0,1 0 0,-1 0-1,0 0 1,1 0 0,-1 0 0,1-1-1,1 2 1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2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567 7 15355,'-6'-1'135,"1"-1"-1,-1 1 0,1 0 1,-1 0-1,1 1 1,-1-1-1,0 1 0,1 1 1,-1-1-1,1 1 0,-1 0 1,-7 2-1,-10 1 233,-20 2-94,-156 25 258,191-29-712,0 0-1,1 0 1,-1 1-1,-11 5 1,18-8 76,0 1 0,0-1 0,0 1 0,0-1 0,0 1 1,0 0-1,0 0 0,0-1 0,0 1 0,0 0 0,0 0 0,0 0 1,1 0-1,-1 0 0,0 0 0,1 0 0,-1 0 0,1 0 0,-1 0 0,1 1 1,-1-1-1,1 0 0,0 0 0,0 0 0,-1 1 0,1-1 0,0 0 1,0 0-1,0 1 0,1-1 0,-1 0 0,0 0 0,0 0 0,1 1 1,-1-1-1,0 0 0,1 0 0,0 2 0,2 1-85,0 0 0,1 0 0,-1 0 0,1 0 0,0-1 0,-1 0 0,2 1 0,-1-1 0,0-1 0,1 1 0,9 3 0,7 4-1291,28 6 0,-45-14 1223,18 4-209,35 6-1,-49-11 1226,0 0-1,0 0 1,0-1-1,10-1 1,-11-2 747,-13-1-845,-12-1-18,-9 3 297,-1 1 1,0 1-1,-27 4 0,-82 17-773,64-9-948,42-8 539,12-3-112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7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627 1 13651,'-48'8'3474,"-8"2"-3139,-19-3 33,0-3-1,0-3 1,0-4 0,-122-20 0,176 21-660,16 3-269,13 6-299,33 18 176,-2-8 226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3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33 12963,'-9'-5'203,"0"1"1,1-1 0,-1 2-1,-1-1 1,1 1 0,-1 1-1,1-1 1,-1 2-1,0-1 1,1 1 0,-1 1-1,0 0 1,0 0-1,0 1 1,1 0 0,-1 1-1,0 0 1,-17 7 0,13-4 9,0 1 0,0 1 0,0 0 0,0 1-1,1 1 1,1 0 0,0 1 0,0 0 0,0 0 0,2 2 0,-1-1 0,1 1 0,1 1 0,0 0 0,1 0 0,-13 28 0,16-29-161,1 0-1,0 0 1,1 0-1,0 1 1,0-1-1,2 1 1,-1 0 0,2-1-1,0 1 1,0 0-1,1 0 1,0-1-1,2 1 1,-1-1-1,1 1 1,1-1-1,0 0 1,1 0-1,0-1 1,1 1-1,8 11 1,-7-14-41,0 0 1,0 0-1,1-1 0,1 0 1,-1-1-1,1 1 0,1-2 1,-1 1-1,16 7 0,-20-12-7,1 1-1,0-1 0,0 0 0,0 0 0,0-1 0,1 0 1,-1 0-1,8 0 0,-10-1-1,0 0 1,0 0-1,0-1 0,0 0 1,-1 1-1,1-2 0,0 1 1,-1 0-1,1-1 0,0 1 1,-1-1-1,0 0 1,1 0-1,3-4 0,-6 5-1,1 0-1,0-1 1,-1 1-1,1-1 1,-1 1-1,1-1 1,-1 0-1,0 1 0,0-1 1,0 0-1,0 0 1,0 0-1,0 0 1,0 0-1,-1 0 1,1 0-1,-1 0 1,1 0-1,-1 0 1,0 0-1,0 0 0,0 0 1,0 0-1,0-1 1,-1 1-1,1 0 1,0 0-1,-1 0 1,0 0-1,1 0 1,-1 0-1,0 0 1,0 0-1,0 1 1,0-1-1,-1 0 0,1 0 1,0 1-1,-4-4 1,0 0 1,0 0 0,0 1 0,-1-1 0,0 1 0,0 0 0,0 0 0,0 1-1,-1 0 1,1 0 0,-14-3 0,10 3-73,0 2-1,0-1 0,0 1 1,0 1-1,0 0 0,0 1 1,0-1-1,0 2 0,0-1 1,0 2-1,1-1 0,-1 1 1,1 1-1,-1 0 0,1 0 1,0 0-1,1 1 0,-16 12 1,22-15-93,0 0 1,0 0-1,0 0 0,0 0 1,1 0-1,-1 1 1,1-1-1,-1 0 0,1 1 1,0-1-1,0 1 1,-1 4-1,2-6 78,0 1-1,0-1 1,0 1-1,0 0 1,0-1-1,0 1 1,0-1 0,1 1-1,-1-1 1,1 1-1,-1-1 1,1 1-1,-1-1 1,1 1-1,0-1 1,0 0 0,0 1-1,0-1 1,0 0-1,0 0 1,0 1-1,0-1 1,0 0 0,3 1-1,2 2-138,0 0 0,0-1 0,13 5 0,29 9-954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4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13331,'10'-1'1520,"-2"1"-896,-1 0-304,-1 0 2049,-2 0-1745,-1 3-1072,3 1-312,-1 0-1457,0-4 1921,0-7-344,2-1-256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4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 11963,'13'-10'500,"0"1"0,1 0 1,0 1-1,0 0 1,1 2-1,0-1 1,0 2-1,0 0 1,1 1-1,0 0 0,27-2 1,-40 6-363,0-1 1,0 1-1,0 0 1,0 0-1,0 0 0,0 0 1,0 0-1,0 1 1,0-1-1,0 1 0,0 0 1,0 0-1,0 0 1,0 0-1,0 1 0,-1-1 1,1 1-1,-1-1 1,1 1-1,-1 0 1,4 3-1,-3 0-5,-1-1 0,1 0 0,-1 0 0,0 1 0,0-1-1,-1 1 1,1 0 0,-1-1 0,0 1 0,0 0 0,-1 0 0,1 9 0,-1 22 177,-8 58 1,4-70-270,2 0 0,0 0 1,2 0-1,0 0 0,2 0 0,5 28 0,3-18 0,-6-22-30,-1 0 0,0 0 0,2 25 0,-5-33-15,0 0-1,0 1 1,-1-1-1,1 0 1,-1 0 0,0 0-1,0 0 1,-1 0 0,1 0-1,-1 0 1,0 0 0,0-1-1,0 1 1,0 0-1,-6 5 1,-2 1-161,0 0 0,-1 0 0,0-1 0,-1-1 0,0 0 0,0 0 0,-1-1 0,0-1 0,-13 5 0,24-10 51,0-1-1,0 1 1,0 0-1,0-1 0,0 0 1,0 1-1,0-1 1,0 0-1,0 0 0,0 0 1,1 0-1,-1 0 1,0-1-1,0 1 0,0-1 1,-3 0-1,4 0 45,0 1-1,0-1 0,0 0 0,1 0 1,-1 0-1,0 0 0,0 0 0,0 0 1,1 0-1,-1 0 0,0 0 0,1 0 1,-1 0-1,1 0 0,-1-1 0,1 1 1,0 0-1,0 0 0,-1 0 0,1-1 1,0 1-1,0 0 0,0 0 0,0-1 1,1-1-1,3-21-692,5-4-50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4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13219,'0'0'1499,"0"13"1367,-3 59 1605,4-55-4253,0 0-1,1 0 1,1 0-1,6 23 0,26 65-87,11 38-91,-40-120-46,-1 1 0,-1-1-1,-2 1 1,1 28-1,-3-44-2,-1 0 0,0 0 0,-1 0 0,1-1-1,-2 1 1,1 0 0,-1-1 0,0 0 0,0 1 0,-1-1-1,0 0 1,0-1 0,-8 10 0,9-13-38,1 0 1,-1 0-1,1-1 1,-1 0-1,0 1 1,0-1-1,0 0 1,0 0-1,-1 0 0,1-1 1,0 1-1,-1-1 1,1 0-1,-1 0 1,1 0-1,-1 0 1,1-1-1,-1 1 1,0-1-1,1 0 0,-1 0 1,0 0-1,1-1 1,-1 1-1,0-1 1,1 0-1,-1 0 1,1 0-1,-1-1 1,-4-2-1,4 2-108,0-1 0,1 1-1,-1-1 1,1 0 0,-1 0 0,1 0 0,0 0 0,1-1-1,-1 1 1,0-1 0,1 0 0,0 0 0,0 0 0,0 0 0,0 0-1,1 0 1,0-1 0,-2-5 0,1 0-149,1 0-1,0 0 1,1-1 0,-1 1 0,2 0-1,0 0 1,2-12 0,9-24-645</inkml:trace>
  <inkml:trace contextRef="#ctx0" brushRef="#br0" timeOffset="1">587 82 19132,'-19'0'1192,"-12"4"-1104,-10 2-24,-10-1 248,-4 1-248,-3 1-80,4 1-144,4-1 777,5-1-569,13 0 32,9-2 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19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12019,'2'1'134,"0"0"1,1 0 0,-1 0 0,0 1 0,0-1-1,0 0 1,0 1 0,0 0 0,0 0 0,0-1-1,0 1 1,-1 0 0,1 0 0,-1 0-1,0 1 1,1-1 0,-1 0 0,0 1 0,1 3-1,2 7 286,0 0 0,3 20-1,-6-30-319,10 75 1466,4 128 1,-18 80-259,-2-165-1225,-5 0 1,-5-1 0,-37 139-1,51-250-1827,4-13 573,9-22-53,-4 9 717,9-14-388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16 14699,'-10'7'1112,"-10"2"-688,-7-1-159,-14 1 567,-4-1-336,-8-1-128,1-1 0,0 0 32,4-2-88,8-3-376,9-1-208,15-1-376,4-5-224,19-4-1297,12-4 1737,20-8-376,6-5-304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0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13235,'-2'2'1896,"2"23"-1040,5 27-223,5 13 1127,1 23-592,2 11-96,4 5-215,0 3-161,0-4-280,0-6-104,-6-15-240,-1-11-168,-5-26-560,0-12-272,-5-23-961,-2-9 1513,-3-11-328,0-7-264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1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21 11290,'-3'-2'159,"0"-1"0,0 1 0,0 0-1,0 0 1,-1 1 0,1-1 0,-1 1-1,1 0 1,-1-1 0,0 2 0,1-1-1,-1 0 1,-7 0 0,3 2 77,1-1 0,0 1-1,-1 0 1,1 0 0,0 1 0,-13 5 0,6-1 139,0 0 0,0 1 0,0 1-1,1 1 1,1 0 0,-16 14 0,20-16-193,0 1 1,1 0 0,1 1-1,-1-1 1,1 1 0,1 0-1,0 1 1,0 0 0,0 0-1,-5 19 1,7-14-18,0 0 0,1 0 1,0 1-1,1-1 0,1 1 1,3 29-1,2-16-41,1 0 0,1 0 0,1-1 0,2 0 0,1-1 0,1 0 0,24 38 0,-25-48-96,0 0 0,1-2 0,1 1-1,0-1 1,1-1 0,23 18 0,-30-27-26,0 0 0,1-1-1,-1 1 1,1-2 0,0 1-1,0-1 1,15 4 0,-18-6-7,0 0 0,1-1 1,-1 0-1,0 0 0,1 0 0,-1 0 1,1-1-1,-1 0 0,0 0 1,0 0-1,1-1 0,-1 1 0,7-5 1,-6 2-74,0 0 0,0 0 0,0-1 0,0 0 0,-1 0 0,0-1 0,0 0 0,0 0 0,-1 0 0,0 0 0,0-1 0,0 1 0,-1-1 0,0 0 0,-1 0 0,3-10 0,3-10-589,-2-1 1,5-55-1,-6 31 123,-1 2-79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1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 12299,'-8'27'401,"2"0"1,0 1 0,2 0-1,2 0 1,0-1 0,1 2 0,2-1-1,1 0 1,1-1 0,2 1-1,0 0 1,2-1 0,1 0 0,1-1-1,2 0 1,0 0 0,18 28 0,-21-41-279,0-1 0,1 0 0,0-1 0,1 0 0,0 0 1,1-1-1,0 0 0,1-1 0,21 13 0,-29-19-97,0-1-1,0 0 1,0 0 0,1 0-1,-1-1 1,1 1 0,-1-1-1,1 0 1,0 0 0,-1-1-1,1 0 1,0 1-1,-1-1 1,1-1 0,0 1-1,0-1 1,-1 0 0,1 0-1,-1 0 1,1-1-1,-1 1 1,1-1 0,-1 0-1,0 0 1,0-1 0,0 1-1,0-1 1,0 0-1,-1 0 1,1 0 0,-1-1-1,0 1 1,4-7 0,1-1-8,-1 0 1,-1-1-1,0 1 1,0-2-1,-1 1 1,-1 0 0,0-1-1,-1 0 1,0 0-1,-1 0 1,0-17-1,0 5-18,-2 1 0,-1-1 0,-1 0 0,-2 1 0,-6-29 0,4 33 1,0 2 0,-1-1 0,0 1 0,-2 0 0,0 0 0,-1 1 0,-23-30 0,26 39-45,0 0 1,0 0-1,-1 0 0,0 1 0,-1 0 0,1 0 0,-1 1 0,-1 1 0,1-1 0,-1 2 0,0-1 0,0 1 0,0 0 0,-1 1 0,-19-3 1,25 5-75,0 1 1,1 0-1,-1 0 1,1 1 0,-1-1-1,1 1 1,-1 0-1,1 0 1,0 0 0,-1 1-1,1 0 1,0-1-1,0 2 1,0-1 0,0 0-1,0 1 1,1-1-1,-6 6 1,6-5-17,1-1 0,0 1 0,0 0 0,0 0 0,1 0 0,-1 0 0,1 0 0,0 0 0,-1 0 0,1 1 0,0-1 0,1 0 0,-1 0 0,1 1 0,-1-1 0,1 1-1,0-1 1,0 0 0,1 1 0,-1-1 0,1 1 0,0-1 0,0 0 0,0 0 0,0 1 0,2 2 0,0 1-55,1-1 0,0 1-1,0-1 1,7 7-1,22 25-963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2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11851,'12'-1'694,"1"0"1,0 1 0,0 0-1,-1 1 1,15 2 0,-21-1-512,0-1 1,-1 1-1,1 0 0,-1 1 1,1 0-1,-1-1 0,0 2 0,0-1 1,0 0-1,-1 1 0,1 0 1,-1 0-1,5 6 0,-1 0-5,-1 0-1,0 0 1,-1 1-1,0 0 0,0 0 1,6 20-1,16 77 435,-22-79-505,2 0 0,20 53 0,-14-55-64,21 30 0,-24-41-5,0 0 0,-2 1-1,0 0 1,-1 1 0,9 26 0,-16-42-33,0 0 1,-1 0 0,1 1 0,-1-1 0,1 0 0,-1 0 0,0 1 0,0-1 0,0 0 0,0 0 0,0 1 0,0-1 0,-1 0 0,1 0 0,-1 1 0,0-1 0,1 0 0,-1 0 0,0 0 0,0 0 0,-1 0 0,1 0 0,0 0-1,-1 0 1,1-1 0,-1 1 0,-1 1 0,-1-1 3,1 0-1,-1-1 0,1 1 0,-1-1 1,0 0-1,0 0 0,1-1 0,-1 1 1,0-1-1,0 0 0,0 0 0,0 0 0,0 0 1,1 0-1,-6-2 0,-6-1-180,1-1 0,0-1 0,0 0 1,0 0-1,0-1 0,1-1 0,-19-13 0,1-2-1766,-49-46-1,52 38 1063,8-1-292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7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528 96 15323,'-4'0'1369,"-9"-8"-817,-5-3-176,-15-2 536,-3-3-248,-14 4-40,0-1-16,-4 3-192,-1 2-103,3 5-129,4 1-96,10 4-312,6 2-241,12 2-487,3-1 784,9-3-136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2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6 14235,'-13'-2'1360,"-5"1"-976,-9-1-112,-7 1 705,-8 1-673,-4 0 32,-2 1-304,3 2-224,0 0 248,7-2-88,22 2-128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5.4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1 496 12483,'0'1'332,"0"-1"1,0 1-1,0-1 1,0 1 0,0-1-1,1 1 1,-1-1-1,0 1 1,0-1 0,1 1-1,-1-1 1,0 1-1,1-1 1,-1 0 0,0 1-1,1-1 1,-1 0-1,1 1 1,-1-1 0,1 1-1,15 6 2169,17 0-1223,-5-5-822,0 0-1,-1-2 1,39-4-1,83-18 93,-105 14-380,133-29 219,-93 18-251,93-10 0,216 14-52,0 27 7,4 18-41,-7 38-24,-367-61-29,-17-4 15,0-1 0,1-1-1,-1 1 1,0-1-1,0 0 1,8 0-1,-14-3-15,0 0-1,0 0 0,0 1 1,0-1-1,0 0 0,-1 0 0,1 0 1,-1 0-1,1 1 0,-2-4 1,1 3-5,-8-31 7,-2 2 0,-1-1 0,-1 1 0,-2 1 0,-20-29 0,25 43 2,-1 1-1,-1 0 0,0 1 1,-1 1-1,-1 0 1,0 1-1,-1 0 0,0 1 1,0 1-1,-28-14 1,14 12-7,0 2-1,-1 1 1,-33-6 0,-31-10-7,92 25-11,1 0 0,-1-1 0,1 1 0,0-1 1,-1 0-1,1 1 0,0-1 0,-1 0 0,1 0 0,0 0 0,0 1 0,0-1 0,0 0 1,0-1-1,0 1 0,0 0 0,0 0 0,0 0 0,1-1 0,-1 1 0,0 0 0,1-1 0,-1 1 1,1 0-1,-1-1 0,1 1 0,0-1 0,0 1 0,-1-1 0,1 1 0,0-1 0,0 1 1,0-1-1,1 1 0,-1-1 0,0 1 0,1 0 0,-1-1 0,1 1 0,-1-1 0,2-1 0,1 2-2195,-2 8 1541,-1 9 179,-2 5-277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26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2539 494 10498,'5'-5'762,"0"0"-1,-1 0 1,1 0-1,-1-1 1,-1 1-1,6-10 1,-8 13-623,-1 1 0,1 0 0,-1 0 0,0-1 0,1 1 0,-1 0 0,0-1 0,0 1 0,0-1 0,0 1 0,0 0 0,0-1 0,0 1 0,0 0 0,-1-1 0,1 1 0,0 0 0,-1-1 0,1 1 0,-1 0 0,0 0 0,1-1 0,-1 1 0,0 0 0,0 0 1,0 0-1,0 0 0,0 0 0,0 0 0,0 0 0,0 0 0,0 0 0,0 1 0,0-1 0,0 0 0,-1 1 0,1-1 0,0 1 0,-2-1 0,-17-6 161,-1 1 0,0 1 0,0 1 0,-1 0 0,-23 0 0,6 0-120,-605-115 552,-13-19-569,-7 52-23,549 76-117,-107-5 42,220 15-63,-1 0 0,0 1-1,1-1 1,-1 1-1,0 0 1,1-1 0,-1 1-1,-2 2 1,2-2 3,0 1 1,-1-1-1,1 0 1,0 0-1,-1 0 1,1-1-1,-1 1 1,-5-1-1,9 0 45,12 21 66,56 96-95,1 2 4,-33-65 49,4-2-1,45 47 0,-65-78-381,1-1 0,0-2 0,1 0-1,1-1 1,1-1 0,0-2 0,30 14-1,-50-26 197,-1-1 0,1 0 0,-1 1 0,1-1 0,0-1 0,0 1 0,4 0 0,4-3-479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1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394 62 9554,'-3'-4'180,"1"0"0,-1 0 0,0-1 1,0 2-1,-1-1 0,1 0 0,-1 1 0,0-1 0,1 1 1,-2 0-1,1 1 0,0-1 0,-1 1 0,1 0 0,-6-2 0,4 2 7,-1 0-1,0 1 0,1 0 0,-1 0 0,0 1 0,1 0 0,-1 0 0,0 1 0,1-1 0,-9 3 0,0 1 69,1 1-1,0 0 0,0 1 1,0 0-1,1 1 0,0 1 0,1 0 1,-1 1-1,-17 16 0,20-15-107,1 0-1,0 1 0,1 0 1,1 0-1,-1 1 0,2-1 1,0 2-1,0-1 0,1 1 1,1 0-1,0 0 0,0 0 1,-1 15-1,2-5 28,1 1-1,1 0 1,1-1-1,2 1 1,0 0-1,9 39 1,-9-51-154,1-1 1,0 0-1,1 1 0,1-1 1,-1-1-1,2 1 1,-1-1-1,1 0 1,1 0-1,0-1 0,0 0 1,1 0-1,0 0 1,1-1-1,0-1 1,0 1-1,1-1 0,-1-1 1,1 0-1,1 0 1,-1-1-1,1-1 1,0 1-1,0-2 0,1 1 1,-1-2-1,14 2 1,-3 0-539,1-2 0,0-1 0,-1-1 0,1-1 0,0-1 0,0 0 0,-1-2-1,25-7 1,-20-3-268,-5-4-216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2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153 201 11634,'0'0'65,"-1"-1"-1,1 0 0,0 1 0,0-1 1,0 0-1,0 1 0,-1-1 0,1 0 1,0 1-1,-1-1 0,1 1 0,0-1 0,-1 0 1,1 1-1,-1-1 0,1 1 0,-1-1 1,1 1-1,-1 0 0,1-1 0,-1 1 1,0 0-1,0-1 0,0 1-4,0 0-1,1 0 1,-1 0 0,1 0-1,-1 1 1,0-1 0,1 0-1,-1 0 1,1 1 0,-1-1 0,0 0-1,1 1 1,-1-1 0,1 1-1,-1-1 1,1 1 0,0-1-1,-1 1 1,0 0 0,-2 4 269,0 0 1,0 0-1,0 0 0,-3 9 1,2 2-111,0-1 0,0 1 0,2 0 1,0 0-1,1 0 0,0 0 0,1 1 0,1-1 1,1 0-1,0 0 0,1 0 0,1-1 0,0 1 1,1-1-1,1 0 0,0 0 0,1 0 0,17 25 1,-20-34-191,0-1 1,1 0-1,-1-1 1,1 1-1,0-1 0,0 1 1,0-2-1,1 1 1,-1 0-1,1-1 1,0 0-1,0-1 1,0 1-1,0-1 1,1 0-1,-1-1 1,0 1-1,1-1 0,-1-1 1,1 1-1,0-1 1,-1 0-1,1 0 1,-1-1-1,1 0 1,-1 0-1,1-1 1,-1 0-1,0 0 1,0 0-1,10-6 1,-4 2-9,-1-2 0,0 0 0,0 0 0,-1-1 0,0 0 0,0-1 1,-1 0-1,0 0 0,-1-1 0,0 0 0,-1-1 0,0 0 0,-1 0 1,0 0-1,-1-1 0,0 1 0,-1-1 0,-1-1 0,0 1 1,-1 0-1,0-1 0,-1 1 0,0-1 0,-1 0 0,-1 1 0,0-1 1,-1 1-1,-1-1 0,0 1 0,0 0 0,-1 0 0,-1 0 1,0 1-1,-1-1 0,-10-15 0,6 15-11,-1-1 0,0 1 0,0 1 0,-1 0 1,-1 1-1,0 0 0,-1 1 0,0 0 0,0 1 0,-1 1 0,-27-11 0,33 16-93,-1 0 0,1 0 0,-1 1 0,0 0 0,0 1-1,0 0 1,0 1 0,0 0 0,-12 1 0,14 1-130,0-1-1,1 1 1,-1 0 0,1 1 0,-1 0-1,1 0 1,0 1 0,0 0 0,1 0 0,-1 0-1,1 1 1,-11 10 0,10-7 53,0 0 0,0 1 1,1-1-1,0 1 0,1 0 1,0 1-1,0-1 0,-5 18 0,-6 26-779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2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22 11002,'14'-6'925,"-8"3"-378,0 1 0,0-1 0,0 1 0,0 1 0,1-1 1,6 0-1,-11 2-444,-1 0 0,1 0 1,-1 0-1,0 1 1,1-1-1,-1 0 0,1 1 1,-1-1-1,0 1 1,1-1-1,-1 1 1,0-1-1,0 1 0,1 0 1,-1 0-1,0 0 1,0 0-1,0 0 1,0 0-1,0 0 0,0 0 1,0 0-1,-1 0 1,1 1-1,0-1 0,-1 0 1,1 0-1,0 1 1,-1-1-1,0 1 1,1-1-1,-1 3 0,4 16 363,-1 0-1,-1 1 1,-1 0-1,-3 37 1,0-34-321,2 0 0,0 1 0,5 24 0,0-27-67,1 1 0,12 25 1,-12-35-30,-1 1 1,0 1 0,-1-1-1,-1 1 1,0 0 0,0 0-1,-1 20 1,-2-31-53,-1 1 0,0 0 0,-1-1-1,1 1 1,-1-1 0,0 1 0,0-1 0,0 0 0,0 1 0,-1-1 0,1-1-1,-1 1 1,0 0 0,-1-1 0,1 1 0,-1-1 0,1 0 0,-1 0 0,0 0-1,0-1 1,0 1 0,0-1 0,-6 2 0,7-3-69,0 1 1,0-1-1,0 0 0,0 0 0,0-1 1,0 1-1,0-1 0,0 1 1,-1-1-1,1 0 0,0 0 0,0-1 1,0 1-1,0-1 0,0 1 1,-1-1-1,1 0 0,0 0 0,1 0 1,-1 0-1,0-1 0,0 1 1,0-1-1,1 0 0,-1 0 0,1 0 1,-1 0-1,1 0 0,0-1 1,0 1-1,0 0 0,0-1 0,0 0 1,1 1-1,-2-4 0,-5-17-480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3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 9698,'5'-5'496,"0"0"0,1 0 0,-1 0 0,1 0-1,0 1 1,7-5 0,-11 9-379,-1-1 0,1 0 0,-1 0 0,1 1 0,0-1 0,0 1 0,-1-1-1,1 1 1,0 0 0,0 0 0,0-1 0,-1 1 0,1 1 0,0-1 0,0 0 0,0 0 0,-1 1 0,1-1-1,0 1 1,0-1 0,-1 1 0,1 0 0,-1 0 0,1-1 0,0 1 0,-1 0 0,0 1 0,1-1 0,-1 0-1,0 0 1,2 2 0,2 4 71,-1-1 1,0 1-1,-1-1 0,0 1 0,0 0 0,0 1 0,-1-1 1,0 0-1,0 1 0,-1-1 0,1 1 0,-1 10 0,0 15 343,-4 47-1,2-76-487,-19 137 882,3-33-173,17-104-716,-1 0 0,1 0 1,0 0-1,0 0 1,0 0-1,0 0 0,1 0 1,0 0-1,0 0 0,0 0 1,0-1-1,0 1 1,3 5-1,-2-7-26,0 1 0,1 0 0,-1-1-1,1 0 1,-1 1 0,1-1 0,0 0 0,0 0 0,0 0-1,0-1 1,0 1 0,0-1 0,0 0 0,0 0 0,6 1 0,12 3-410,1-1 0,0-1 1,0-1-1,43-1 1,-25-4-771,74-15 1,-63 5 314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3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0 14419,'-6'0'1712,"-2"3"-1071,-10 3-273,-8 2 1424,-10 5-1208,-5 0-184,-4-1-352,0 1-400,5-6 360,12-3-112,14-4-96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4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21 14715,'-34'-11'1640,"-5"7"-799,2 2-249,-8 2 1024,-3 2-464,-4-2-271,3-3-9,0 2-288,1-1-128,7 2-256,2 2-184,9 3-504,5 2-336,13 7-1385,8 7 1857,11 6-328,6 1-280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4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21 566 14803,'3'-42'1825,"0"-10"-1169,-3-13-264,-3-4 1208,-1-4-920,-2 3-136,2 8-392,1 7-424,2 15-488,-2 12-1552,3 27 1920,-3-8-313,4 13-303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7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31 7690,'-4'-15'440,"0"0"2346,5 36-6,27 279 2113,29 402-2599,-55-673-2284,0-1-107,-1 0 1,-2 0-1,-3 32 1,1-93-3146,7-40 1758,0 31 490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5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12547,'-1'14'1736,"1"14"-968,0 13-232,0 7 937,2 16-481,3 11-64,-1 8-168,0 1-152,2-3-304,-2-7-40,0-9-168,-1-7-152,1-19-480,0-14-384,1-22 760,-1-11-136,4-23-104</inkml:trace>
  <inkml:trace contextRef="#ctx0" brushRef="#br0" timeOffset="1">430 333 16564,'-28'-3'1240,"-7"2"-888,2 5-128,-13 0 424,-1 2-272,0 1-80,0 0 40,12-2-232,4 1-264,13 1-584,6-3-312,12-1 840,5-3-216,18-1-144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5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13811,'-1'0'1408,"0"5"-440,1 16 60,2 31 308,-2-50-1116,15 247 3242,20 123-2514,-34-364-984,0 7-204,2 0-1,0-1 1,6 19-1,-9-32 172,0 0 0,0 0 0,0-1 0,0 1 0,1 0 0,-1 0 0,0-1 0,1 1 0,-1 0 0,0-1 0,1 1 0,-1 0 0,1-1 0,-1 1 0,1-1 0,0 1 0,-1-1 0,1 1-1,-1-1 1,1 1 0,0-1 0,-1 1 0,2-1 0,-1 0-30,0 0-1,-1 0 1,1-1-1,0 1 1,-1 0 0,1-1-1,0 1 1,-1 0-1,1-1 1,-1 1-1,1-1 1,-1 1 0,1-1-1,-1 1 1,1-1-1,-1 1 1,0-1-1,1 0 1,-1 1-1,1-2 1,15-41-2217,-14 40 2440,12-45-1227,1-8-213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5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455 235 13931,'-14'12'2009,"12"-9"-1776,-1-1-1,0 1 1,0-1 0,0 0 0,0 0-1,-7 3 1,-43 16 889,-1-3 0,-95 19 0,55-16-612,89-20-623,0 1 0,0-1 1,0 1-1,0 0 0,0 0 1,0 1-1,-5 2 0,9-3-9,-1-1 0,1 1 0,-1-1 0,1 1 0,-1 0-1,1-1 1,0 1 0,0 0 0,0 0 0,0 0 0,0 0 0,0 0 0,1 0-1,-1 0 1,1 0 0,-1 0 0,1 0 0,0 0 0,0 1 0,0 2 0,3 22-479,4 2-181</inkml:trace>
  <inkml:trace contextRef="#ctx0" brushRef="#br0" timeOffset="1">111 562 14323,'3'-38'1464,"-2"-21"-847,-1-9-241,-1-8 760,-3-1-408,-1 3-168,1 6 8,1 17-592,1 9-392,2 39-1568,-7-3 1768,5 23-272,1 7-193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7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12347,'1'-9'1834,"3"11"-273,6 21 1,17 82 897,20 155 0,-40-210-2167,29 209 264,2 389-1,-36-629-1247,-2-19 662,0 0 1,0 0-1,0 0 0,0 0 0,0 0 1,0 0-1,0 1 0,0-1 1,0 0-1,0 0 0,0 0 1,0 0-1,0 0 0,1 0 1,-1 0-1,0 0 0,0 0 1,0 0-1,0 1 0,0-1 1,0 0-1,0 0 0,0 0 1,0 0-1,1 0 0,-1 0 0,0 0 1,0 0-1,0 0 0,0 0 1,0 0-1,0 0 0,0 0 1,1 0-1,-1 0 0,0 0 1,0 0-1,0 0 0,0 0 1,0 0-1,0 0 0,0 0 1,1 0-1,-1 0 0,0 0 1,0 0-1,0 0 0,0-1 1,0 1-1,0 0 0,0 0 0,0 0 1,0 0-1,1 0 0,-1 0 1,14-26-3009,-6 11 3246,13-23-1168,4-5-238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7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622 1 14763,'-1'2'215,"-1"0"0,1 1 0,-1-1 0,0 0 0,0 0 0,0 0 0,0-1 0,0 1 0,-1 0 0,1-1 0,0 1 0,-5 1 0,-34 12 735,34-13-775,-230 59 1900,59-17-1255,167-41-785,0 0 0,1 0 0,-1 2 0,1-1 0,-1 1 0,1 0 0,-17 13 0,25-15-17,-1-1 1,1 1 0,-1-1-1,1 1 1,0 0-1,0 0 1,1 0 0,-1 0-1,0 0 1,1 0 0,0 1-1,0-1 1,0 0 0,0 1-1,0-1 1,1 1 0,0-1-1,-1 1 1,1-1-1,0 1 1,1-1 0,-1 1-1,1-1 1,0 1 0,-1-1-1,1 0 1,1 1 0,-1-1-1,2 4 1,6 12 109,1 0 0,0-1-1,17 24 1,47 52 286,-17-23-183,16 34-62,22 30-1177,-92-131 773,0-1 0,-1 0-1,1 0 1,0 0 0,1 0 0,-1 0-1,0 0 1,6 2 0,-8-5 129,0 1-1,0-1 1,0 0 0,0 0 0,1 0-1,-1 1 1,0-1 0,0 0 0,1 0-1,-1-1 1,0 1 0,0 0 0,0 0-1,1-1 1,-1 1 0,0 0 0,0-1-1,0 1 1,0-1 0,0 0 0,0 1 0,0-1-1,0 0 1,0 0 0,0 1 0,0-1-1,0 0 1,0 0 0,-1 0 0,1 0-1,1-2 1,14-22-910,2-5-270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7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66 12107,'0'-3'166,"0"0"0,-1 0 0,1 0 0,-1 0 0,0 1 0,1-1 0,-1 0 0,0 0 1,-1 1-1,1-1 0,0 0 0,-1 1 0,1 0 0,-1-1 0,0 1 0,0 0 0,0 0 0,0 0 1,0 0-1,0 0 0,-1 0 0,-4-2 0,5 3-58,0 0 0,0 0 0,-1 0 0,1 0 1,0 1-1,0-1 0,0 1 0,-1 0 0,1 0 0,0 0 0,0 0 0,0 0 1,-1 0-1,1 0 0,0 1 0,0-1 0,0 1 0,-1-1 0,1 1 0,0 0 1,0 0-1,0 0 0,0 0 0,0 0 0,1 1 0,-1-1 0,0 1 0,1-1 1,-1 1-1,-1 1 0,-2 4 63,1 0 0,0 0 0,0 0 0,1 1 0,0-1 0,0 1 0,1 0 0,0 0 0,0 0 0,0 0 0,1 12 0,-1 6 142,2 0 1,3 31-1,-2-43-224,1 0-1,0 0 1,1 0 0,1-1-1,0 0 1,0 0-1,14 25 1,-17-36-81,0 0 0,0 0 0,0 0 0,1-1 0,-1 1 0,1-1 1,-1 1-1,1-1 0,-1 1 0,1-1 0,0 0 0,0 0 0,3 2 0,-4-3-5,0 1 0,0-1 0,1 0 0,-1 0 0,0 0 0,0 0 0,1 0 0,-1 0 0,0 0 0,0-1 0,1 1 0,-1 0 0,0-1 0,0 1 0,0-1 0,0 1 0,0-1 0,1 0 0,-1 1 0,0-1 0,0 0-1,0 0 1,-1 0 0,1 0 0,1-1 0,5-7 5,-1 1 0,-1-2-1,0 1 1,0 0-1,-1-1 1,0 0 0,0 0-1,-2 0 1,3-11 0,6-18 71,-11 38-75,0 1-1,0-1 1,0 1 0,0-1-1,1 1 1,-1-1-1,0 1 1,0-1-1,0 1 1,0 0 0,1-1-1,-1 1 1,0-1-1,0 1 1,1-1-1,-1 1 1,0 0 0,1-1-1,-1 1 1,1-1-1,-1 1 1,0 0-1,1 0 1,-1-1 0,1 1-1,-1 0 1,1 0-1,-1-1 1,1 1-1,-1 0 1,1 0 0,-1 0-1,1 0 1,-1 0-1,1 0 1,-1 0-1,1 0 1,-1 0 0,1 0-1,-1 0 1,1 0-1,-1 0 1,1 0-1,-1 1 1,1-1 0,-1 0-1,1 0 1,-1 0-1,1 1 1,-1-1-1,0 0 1,1 1 0,-1-1-1,1 0 1,-1 1-1,0-1 1,1 1-1,-1-1 1,0 0 0,0 1-1,1-1 1,-1 1-1,24 37 160,-18-28-132,19 33 140,34 40-1,-48-69-228,0-1 0,1 0-1,0-1 1,1 0 0,1-1 0,23 15-1,-35-25-23,-1 0-1,1 0 1,-1 0-1,1 0 0,-1 0 1,1-1-1,0 1 0,0-1 1,-1 1-1,1-1 0,0 1 1,0-1-1,-1 0 1,1 0-1,0 0 0,0 0 1,0 0-1,0 0 0,-1-1 1,1 1-1,3-2 1,-3 1-63,0-1 0,-1 1 1,0-1-1,1 1 1,-1-1-1,0 0 1,1 0-1,-1 1 1,0-1-1,-1 0 1,1 0-1,0 0 1,0 0-1,-1 0 1,1 0-1,-1-1 1,0 1-1,1-3 1,1-30-691,-5-5-273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8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70 10802,'4'-6'440,"1"0"0,0 0-1,0 0 1,0 1 0,0 0-1,1 0 1,0 0 0,0 1-1,0-1 1,0 2-1,9-5 1,-12 7-322,0 0 1,-1 0-1,1 0 0,0 1 0,0-1 0,0 1 1,-1 0-1,1-1 0,0 1 0,0 1 0,0-1 1,0 0-1,0 1 0,-1-1 0,1 1 0,0 0 1,0 0-1,-1 0 0,1 0 0,-1 1 0,1-1 1,-1 0-1,1 1 0,-1 0 0,0 0 0,0 0 1,0 0-1,0 0 0,0 0 0,0 0 1,-1 1-1,2 2 0,4 6 71,-1 1 1,0 1-1,-1-1 1,0 1-1,-1 0 1,0 0 0,-2 0-1,1 0 1,0 21-1,-1-3 87,-2 0-1,-7 63 1,0-55-98,4-27-22,1 1 0,0-1-1,1 1 1,0 14-1,1-22-93,1-1-1,0 0 1,-1 0 0,2 1-1,-1-1 1,0 0-1,1 0 1,0 0-1,0 0 1,0-1 0,0 1-1,1 0 1,-1-1-1,1 0 1,0 1-1,4 2 1,5 4 27,-1-1 0,2-1 0,-1 0 1,1-1-1,16 7 0,71 23-1536,-93-34 1235,0-1 0,0 0 0,0 0 0,0-1 0,0 0 0,1 0 0,-1 0 0,0-1 0,0 0 1,15-3-1,-3-5-573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39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0 13275,'2'8'1664,"-2"11"-1136,-5 0-104,-6 1-88,0 0 817,-9-5-681,-8-1-24,-9-5 8,-2-1 32,-6-3-160,-3-3-96,3-2-232,0 5-224,6-1-552,3 4-608,10 13 1120,3 2-240,16 6-193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0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21 12611,'3'-5'1464,"-8"-1"-704,-8 2-280,-11 1 1929,-7 1-1553,-10 2-536,-4-1 8,-4 1-120,0 0-304,5 4-1232,0 0 1200,13 4-184,8-1-128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6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427 107 14363,'1'-3'306,"2"0"78,-1-1 1,0 0 0,0 1 0,0-1-1,-1 0 1,2-5 0,-3 8-321,1 0 1,-1 0-1,0 0 0,0 1 1,0-1-1,0 0 1,-1 0-1,1 0 0,0 0 1,0 1-1,0-1 1,-1 0-1,1 0 0,0 0 1,-1 1-1,1-1 0,-1 0 1,1 0-1,-1 1 1,1-1-1,-1 0 0,1 1 1,-1-1-1,0 1 1,1-1-1,-1 1 0,0-1 1,1 1-1,-1-1 1,0 1-1,0 0 0,0-1 1,1 1-1,-1 0 0,0 0 1,-2-1-1,-40-12 412,-2 2 0,0 2 1,0 2-1,-49-2 0,86 9-469,1 1 0,0-1 0,0 1 1,0 0-1,-1 1 0,1-1 0,0 1 1,1 1-1,-1 0 0,-7 3 0,10-4 1,1 1 0,0-1-1,-1 1 1,1 0-1,0 0 1,1 0 0,-1 0-1,0 0 1,1 0 0,0 1-1,-1-1 1,1 1-1,1 0 1,-1-1 0,1 1-1,-1 0 1,1 0 0,0 0-1,0 4 1,-3 32 180,2 0 1,4 59 0,1 3 8,-13 101 10,-1 83 150,11-272-225,1 0 0,0 0 0,1-1 0,1 1 1,0-1-1,9 25 0,-10-33-61,0 0 0,1-1-1,-1 1 1,1 0 0,0-1 0,1 0 0,-1 0 0,1 0-1,0 0 1,0 0 0,0-1 0,0 0 0,0 1-1,1-2 1,0 1 0,-1 0 0,1-1 0,0 0 0,0 0-1,7 1 1,6 0 79,1 0-1,0-1 0,33-1 0,20-7-3749,-54 1 2229,-12 1 429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8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441 0 14147,'1'0'39,"0"0"-1,0 0 1,0 0-1,-1 0 1,1 0 0,0 0-1,0 1 1,0-1-1,-1 0 1,1 0-1,0 1 1,0-1 0,0 0-1,-1 1 1,1-1-1,0 1 1,-1-1 0,1 1-1,0-1 1,-1 1-1,1-1 1,-1 1 0,1 0-1,-1-1 1,1 1-1,-1 0 1,1-1-1,-1 1 1,0 0 0,1 0-1,-1-1 1,0 1-1,0 0 1,0 0 0,1 0-1,-1-1 1,0 1-1,0 0 1,0 0-1,0 0 1,-1 0 0,1 3 21,0-1 1,-1 0-1,0 1 1,0-1-1,0 0 1,0 0-1,-1 0 1,1 0-1,-3 4 1,-16 18 223,-1-2 0,0 0 1,-2-1-1,-31 23 0,9-7-79,29-24-136,-55 48 266,-100 69-1,170-131-312,1 0 0,-1 0 0,1 0 0,0 1 0,-1-1 0,1 0 0,0 0-1,-1 0 1,1 1 0,0-1 0,-1 0 0,1 1 0,0-1 0,0 0 0,-1 0 0,1 1-1,0-1 1,0 1 0,-1-1 0,1 0 0,0 1 0,0-1 0,0 0 0,0 1 0,0-1-1,0 1 1,0-1 0,0 0 0,0 1 0,0-1 0,0 1 0,0-1 0,0 1 0,0-1-1,0 0 1,0 1 0,0-1 0,0 0 0,1 1 0,-1-1 0,0 1 0,0-1 0,0 0-1,1 1 1,-1-1 0,0 0 0,0 1 0,1-1 0,0 0 0,21 14 474,-13-10-349,51 33 285,-2 2 1,91 80-1,-76-51-345,84 102 0,-133-142 59,-2 2 0,20 32-1,-41-61-261,3-39-3538,-3 12 3029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7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17 102 6745,'0'-13'990,"1"2"283,-1 1-1,-1-1 1,1 1-1,-2-1 0,1 1 1,-6-15 4133,7 28-4833,-6 237 73,20 0-266,-7-137-261,-2-52-72,1 32 94,-10-89-1804,2-13-2224,7-5 1869,0 9 795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7.7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 30 14467,'-13'-3'1200,"-7"-2"-776,-4-2-144,-9 1 385,-5-1-193,-6 6-56,0 1 40,1 4-208,5 6-240,8 1-496,6 0-280,12-1-1177,5-6 1609,8-8-296,7-7-272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8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 12075,'0'0'50,"0"0"1,0-1-1,0 1 1,0 0 0,0-1-1,0 1 1,0 0 0,1-1-1,-1 1 1,0 0 0,0 0-1,0-1 1,1 1-1,-1 0 1,0-1 0,0 1-1,1 0 1,-1 0 0,0 0-1,1-1 1,-1 1 0,0 0-1,1 0 1,-1 0-1,0 0 1,1 0 0,-1-1-1,0 1 1,1 0 0,-1 0-1,0 0 1,1 0 0,-1 0-1,0 0 1,1 0-1,-1 0 1,1 0 0,-1 1-1,0-1 1,1 0 0,-1 0-1,0 0 1,1 0-1,-1 0 1,0 1 0,0-1-1,1 0 1,10 22 1177,7 31 606,-4 1 1,12 82-1,-14-72-1252,46 336-929,-55-411-3310,3-19 2921,0-6-315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8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438 246 11498,'7'-8'741,"9"-17"1048,-16 25-1734,0-1-1,0 1 1,0 0 0,1-1 0,-1 1-1,0-1 1,0 1 0,0-1-1,0 1 1,0 0 0,0-1-1,0 1 1,0-1 0,0 1 0,-1 0-1,1-1 1,0 1 0,0-1-1,0 1 1,0 0 0,-1-1 0,1 0-1,-1 1 49,1-1 0,-1 1 0,0-1 0,0 1 0,1 0 0,-1-1 0,0 1 0,0 0-1,1 0 1,-1-1 0,0 1 0,0 0 0,0 0 0,1 0 0,-1 0 0,-1 0 0,-16 1 624,-1 1 0,1 0 1,-35 10-1,17-3-261,-52 9 351,-88 21-23,173-38-934,1-1-1,0 1 1,0 0-1,-1-1 1,1 1-1,0 0 1,0 0-1,0 1 1,0-1-1,0 0 1,0 1-1,1-1 1,-1 1-1,0-1 1,1 1-1,-3 3 1,4-4 50,-1 0 0,1 1 1,0-1-1,-1 1 0,1-1 0,0 1 0,0-1 1,0 1-1,0 0 0,0-1 0,1 1 1,-1-1-1,0 1 0,1-1 0,-1 0 0,1 1 1,-1-1-1,1 1 0,0-1 0,0 0 1,-1 1-1,1-1 0,0 0 0,0 0 0,2 2 1,19 19-864</inkml:trace>
  <inkml:trace contextRef="#ctx0" brushRef="#br0" timeOffset="1">212 395 13003,'-10'-42'1328,"4"-13"-768,2-6-256,-3 1 808,0-1-463,1 12-521,1 7-264,6 23-1697,5 14 1673,12 27-320,6 18-176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8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1177 12355,'12'-5'728,"-11"4"-491,0 1 0,0 0 0,1-1-1,-1 1 1,0-1 0,0 1 0,0-1-1,0 0 1,1 0 0,-1 1 0,0-1-1,0 0 1,0 0 0,-1 0 0,1 0-1,0 0 1,0 0 0,0 0-1,-1 0 1,1-1 0,-1 1 0,1 0-1,-1 0 1,1 0 0,-1-1 0,0 1-1,1 0 1,-1-1 0,0 1 0,0 0-1,0-1 1,0 1 0,-1-2 0,3-10-15,-1 1 1,2-1-1,-1 1 1,7-15-1,0-7-106,42-164 106,111-277 0,-159 468-212,0 1 10,-1 0 0,1 0 0,-2 0 0,3-9 0,-4 14-14,0-1-1,0 0 0,0 1 0,0-1 0,0 0 0,0 1 1,0-1-1,-1 0 0,1 1 0,0-1 0,-1 1 0,0-1 1,1 1-1,-1-1 0,0 1 0,0-1 0,0 1 0,0-1 0,0 1 1,0 0-1,-2-2 0,-12-9 12,-1 0 0,-22-12 0,-5-2-4,-34-31-12,-30-20-49,89 66 8,0 0 0,-1 2 0,0 0 0,-21-7 0,35 15-73,2 0-26,0-1 1,0 1-1,0 1 1,0-1-1,0 0 1,0 1 0,0-1-1,0 1 1,0 0-1,0 0 1,-4 1-1,6 3-212,6 2-109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49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9 12243,'-2'0'4139,"-14"4"-819,-1-1-2759,-30 3 0,10-8-191,-42-7 0,-18-1-2458,83 10 1719,7 4-134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0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513 57 12363,'0'1'125,"0"-1"0,0 0 0,0 1-1,1-1 1,-1 1 0,0-1 0,0 1 0,0-1 0,-1 0 0,1 1 0,0-1 0,0 1 0,0-1 0,0 0 0,0 1 0,0-1 0,0 0 0,-1 1 0,1-1 0,0 1 0,0-1 0,-1 0 0,1 1 0,0-1 0,0 0-1,-1 0 1,1 1 0,0-1 0,-1 0 0,1 0 0,-1 1 0,1-1 0,0 0 0,-1 0 0,1 0 0,0 0 0,-1 0 0,1 1 0,-1-1 0,1 0 0,0 0 0,-1 0 0,1 0 0,-1 0 0,-26 0 485,19 0-247,-41-2 173,1-1 1,-59-13-1,-93-30-190,199 46-344,0-1 0,0 1 0,0-1 0,0 1 0,0 0 0,0-1 0,0 1 0,0 0 0,0 0 0,-1 0 0,1 0 0,0 0 0,0 0 0,0 0 0,0 1 0,0-1 0,0 0 1,0 0-1,0 1 0,0-1 0,0 1 0,0-1 0,0 1 0,0-1 0,0 1 0,0 0 0,-1 1 0,1 0 9,0 0 0,1 1-1,-1-1 1,1 1 0,-1-1 0,1 1 0,0-1-1,0 1 1,0-1 0,1 6 0,4 69 194,4 185 373,-31 27-244,0 64 709,22-347-955,0-1 0,0 1-1,1-1 1,0 1 0,0-1-1,0 1 1,1-1 0,0 0 0,0 0-1,5 10 1,-4-11-7,0-1 0,0 1 0,1-1 0,-1 1 0,1-1 1,-1 0-1,1 0 0,0-1 0,0 1 0,1-1 0,-1 0 0,9 3 0,149 43 474,-113-35-1170,-43-12 322,0 1 0,0-1-1,0 0 1,0 0 0,1-1-1,-1 1 1,0-2 0,0 1-1,0 0 1,0-1 0,0 0 0,0-1-1,0 0 1,0 1 0,0-2-1,0 1 1,8-6 0,5-5-777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1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47 11779,'-2'-3'162,"1"0"0,0 1 0,-1-1 0,0 0 0,0 1 1,1-1-1,-1 1 0,-1 0 0,1 0 0,0 0 1,0 0-1,-1 0 0,1 0 0,-1 0 0,0 1 1,0-1-1,-5-1 0,3 2 47,-1-1 1,1 1-1,-1 0 1,1 1-1,-1 0 1,0-1-1,1 2 0,-1-1 1,-7 2-1,-1 1 140,0 1-1,0 0 0,0 1 1,1 0-1,0 1 0,-25 16 1,26-13-156,-1 0-1,2 2 1,-1-1 0,2 1 0,-1 1 0,1 0 0,1 0 0,0 1-1,1 0 1,1 1 0,0 0 0,0 0 0,-6 22 0,9-22-88,0 1 0,1-1 0,1 1 0,0 0 0,1-1 1,1 1-1,0 0 0,1 0 0,0 0 0,1-1 0,1 1 0,0-1 0,1 1 1,7 15-1,-7-22-80,0 0 0,0-1 0,0 1 0,1-1 0,1 0 0,-1-1 0,1 1 0,0-1 0,0 0 0,1 0 0,0-1 0,0 0 0,7 4 0,-2-3 4,-1 0 0,1-2 1,0 1-1,0-1 0,1-1 0,-1 0 0,1-1 1,15 1-1,-6-3-224,1 0 0,-1-1 0,1-1 1,-1-1-1,0-1 0,0-1 0,0-1 0,-1-1 1,37-17-1,-51 20-41,1-1-1,-1 1 1,1-1 0,-1 0 0,-1-1 0,1 0 0,-1 0 0,0 0-1,0-1 1,-1 0 0,0 0 0,7-13 0,2-8-663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1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13 11122,'-6'7'605,"0"0"-1,1 1 0,0-1 0,0 1 0,0 0 0,1 0 0,1 1 1,-1-1-1,1 1 0,-3 17 0,2-2 60,1 0-1,-1 47 1,4-45-424,1-1 1,2 1 0,0-1-1,2 0 1,1 0-1,14 40 1,-16-55-169,1 0 1,0 0-1,1 0 0,0-1 1,0 0-1,1 0 0,13 13 0,-14-17-31,0 0-1,0 0 0,0-1 0,1 0 0,-1 0 0,1 0 1,0-1-1,0 0 0,0-1 0,1 0 0,-1 0 0,10 2 1,-9-4-11,0 1 0,0-1 0,0-1 0,0 1 1,1-1-1,-1-1 0,0 1 0,-1-1 0,1-1 1,0 0-1,-1 0 0,1 0 0,-1-1 0,0 0 1,0 0-1,0-1 0,-1 0 0,0 0 0,1 0 1,-2-1-1,1 0 0,-1 0 0,6-10 0,-2 4-13,-1 0 0,-1-1-1,0 0 1,0 0 0,-2-1-1,0 0 1,0 0 0,-1 0-1,-1-1 1,0 1 0,-1-1-1,0-17 1,-3 17-15,-1-1-1,0 0 1,-1 1-1,-1-1 1,0 1 0,-1 0-1,-1 0 1,0 0-1,-1 1 1,-1 0-1,0 1 1,-1-1 0,-11-12-1,13 17-35,-1 0 0,-1 1 0,1 0 1,-1 1-1,-1-1 0,1 2 0,-1-1 0,-13-5 0,16 9-38,-1 0 1,1 0-1,-1 1 1,0 0-1,0 0 1,0 1-1,0 0 0,0 1 1,-1-1-1,1 2 1,0-1-1,-13 3 0,15-2-119,0 1-1,0 0 0,-1 1 0,2-1 1,-1 1-1,0 0 0,0 1 0,1-1 0,0 1 1,0 0-1,0 1 0,0-1 0,0 1 1,1 0-1,0 0 0,0 0 0,1 0 1,-1 1-1,1 0 0,-4 10 0,3-6-117,0 0 1,1 0-1,1 0 0,0 0 0,0 1 0,1-1 1,0 1-1,1-1 0,0 1 0,1-1 0,0 0 1,3 15-1,0-13-95,0-1-1,9 17 1,-13-28 398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2.2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57 10594,'12'-11'931,"25"-20"568,-34 29-1263,-1 1 1,1-1-1,-1 1 1,1-1-1,0 1 0,0 0 1,0 0-1,0 0 0,0 0 1,0 1-1,0-1 0,4 0 1,-5 2-127,0-1-1,-1 1 1,1 0 0,0-1 0,-1 1-1,1 0 1,-1 0 0,1 0 0,-1 0-1,1 0 1,-1 0 0,1 0 0,-1 1 0,0-1-1,0 0 1,0 1 0,0-1 0,0 1-1,0 0 1,0-1 0,0 1 0,-1-1-1,1 1 1,-1 0 0,1 3 0,2 6 209,0 1 1,1 19-1,-4-28-248,5 43 398,14 102 510,-15-127-888,2 0-1,0-1 1,1 0-1,1 0 1,11 20-1,-9-23-40,-4-7-24,0 0 0,-1-1 0,0 2 0,0-1 0,3 15 0,-8-24-22,1 1 1,-1 0-1,0 0 0,1 0 1,-1 0-1,0 0 1,0 0-1,-1 0 0,1 0 1,0 0-1,-1 0 1,1 0-1,-1 0 1,1 0-1,-1 0 0,0 0 1,0-1-1,0 1 1,0 0-1,0-1 0,0 1 1,-1 0-1,1-1 1,-1 0-1,1 1 0,-1-1 1,1 0-1,-1 0 1,1 1-1,-1-1 0,0-1 1,0 1-1,0 0 1,1 0-1,-5 0 0,-7 3-73,-1-1-1,0-1 0,1 0 0,-1 0 1,0-2-1,0 0 0,-21-2 0,5-2-521,0-1 0,-40-13 0,42 8 198,10 2-134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19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62 8778,'-4'-33'1267,"4"31"-1137,0 1 0,0-1 0,0 1 0,0-1 0,1 1 0,-1 0-1,0-1 1,1 1 0,-1-1 0,1 1 0,0 0 0,-1-1 0,1 1 0,0 0 0,0-1 0,0 1 0,0 0 0,0 0 0,2-2 0,-3 4-91,0-1 0,1 0 0,-1 0 0,1 0 0,-1 0 0,0 1 0,1-1 0,-1 0 0,0 0 0,1 1 0,-1-1 0,0 0 0,1 0 0,-1 1 0,0-1 0,1 0 0,-1 1 0,0-1 0,0 1 0,0-1 0,1 0 0,-1 1 0,0-1 0,0 1 0,0-1 0,0 0 0,0 1 0,0-1 0,0 1 0,0-1 0,0 1 0,0-1 0,0 1 0,0-1 0,0 1 0,0 0 52,47 329 3311,-24-156-2715,-17-129-516,37 379 1182,-42-414-1314,-1-8-31,1 0 0,-1 0 0,0 0 1,0 1-1,0-1 0,0 0 1,0 0-1,-1 0 0,1 0 1,-1 0-1,1 0 0,-1 0 1,-1 3-1,2-5-7,0 0 0,0 0 1,-1 0-1,1 0 0,0 0 0,0 0 0,-1 0 1,1 0-1,0 0 0,0 0 0,0 0 1,-1 0-1,1 0 0,0 0 0,0 0 0,-1 0 1,1 0-1,0 0 0,0 0 0,-1 0 0,1 0 1,0 0-1,0 0 0,0-1 0,-1 1 1,1 0-1,0 0 0,0 0 0,0 0 0,0 0 1,-1-1-1,1 1 0,0 0 0,0 0 0,0 0 1,0-1-1,0 1 0,0 0 0,0 0 1,0 0-1,-1-1 0,1 1 0,0 0 0,0-1 1,-6-11 15,-20-63 73,-18-88 0,21 76-45,-71-303 11,90 372-50,1-1-1,1 0 0,1 1 0,0-1 1,3-28-1,-1 40 4,0 1 1,1 0-1,-1-1 0,1 1 1,1 0-1,-1 0 0,1 0 1,0 0-1,0 1 0,1-1 1,0 1-1,0 0 1,0 0-1,0 0 0,1 0 1,0 1-1,0 0 0,0 0 1,7-4-1,0 1 17,1 1 1,-1 1-1,1 0 0,0 1 0,1 0 1,-1 1-1,1 1 0,-1 0 0,1 1 1,0 0-1,0 1 0,20 2 0,-27-1-14,1 1 1,-1-1-1,0 1 0,0 0 0,-1 1 0,1 0 0,0 0 0,-1 0 0,1 1 0,-1 0 0,6 5 0,-8-6-5,0 1-1,-1 0 1,1 0 0,-1 1-1,0-1 1,0 0-1,-1 1 1,1 0-1,-1 0 1,0 0-1,0 0 1,-1 0-1,1 0 1,-1 0-1,0 0 1,0 9 0,0-6-2,-1-1 1,-1 0-1,1 1 1,-1-1 0,0 1-1,-1-1 1,0 0 0,0 0-1,0 0 1,-1 0 0,-5 9-1,2-6 11,0-1-1,0 0 0,-2 0 0,1 0 1,-1-1-1,-15 13 0,-8 0-25,0 0 0,-2-2 0,-51 22 0,51-26-88,25-11-91,1 0 1,-1 0 0,1 1 0,-10 8 0,16-13 170,0 1-1,0-1 1,0 1-1,1 0 1,-1-1-1,0 1 1,1 0-1,-1 0 0,0-1 1,1 1-1,-1 0 1,1 0-1,-1 0 1,1 0-1,0 0 0,-1 0 1,1 0-1,0 0 1,0 0-1,0 0 1,-1 0-1,1 0 0,0 0 1,0 0-1,1 0 1,-1 0-1,0 0 1,0 0-1,0 0 1,1 0-1,-1 0 0,0 0 1,1 0-1,-1-1 1,1 1-1,-1 0 1,1 0-1,-1 0 0,1 0 1,0-1-1,-1 1 1,1 0-1,0-1 1,0 1-1,0 0 1,-1-1-1,1 1 0,2 0 1,24 13-377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2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 11931,'3'-2'156,"0"-1"1,0 1-1,0 0 1,1 0-1,-1 1 1,1-1 0,-1 1-1,1-1 1,0 1-1,-1 0 1,1 0-1,0 1 1,0-1 0,-1 1-1,1 0 1,0 0-1,0 0 1,0 1-1,0-1 1,-1 1 0,1 0-1,0 0 1,-1 0-1,1 0 1,0 1-1,-1 0 1,0-1 0,1 1-1,-1 0 1,0 1-1,0-1 1,0 1-1,0-1 1,-1 1 0,1 0-1,-1 0 1,1 0-1,-1 0 1,0 0-1,0 1 1,2 4 0,0 3 111,-1 0-1,0 0 1,-1 1 0,0-1 0,0 1 0,-1-1 0,-1 18 0,-12 84 846,3-37-433,8-71-631,1 1 0,0-1 0,0 1 1,0-1-1,1 0 0,0 1 0,0-1 0,0 0 1,1 0-1,0 0 0,0 0 0,0 0 0,0 0 0,1 0 1,5 6-1,-3-5-45,0-1 0,1 1 0,-1-1 0,1-1 0,1 1 0,-1-1 0,0 0-1,1 0 1,0-1 0,10 4 0,-3-2-456,1 0-1,0 0 1,-1-2-1,1 0 0,1 0 1,-1-1-1,0-1 1,1-1-1,-1 0 0,0-1 1,1-1-1,28-6 1,-15-4-650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2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0 15883,'-13'0'1169,"-5"3"-921,-6 1-96,-7 2 256,-1-2-176,-1-2 8,1-1-112,1 0-568,3-1-504,9 3 800,5 0-144,9 3-113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3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1419 10426,'14'-4'546,"0"0"0,-1-1 1,1 0-1,-1-1 0,0-1 0,13-8 0,-19 9-272,1 0 0,-1 0-1,-1-1 1,1 0 0,-1 0 0,0 0 0,-1-1 0,0 0-1,0 0 1,5-13 0,-3 3-15,0-1 0,-1 0 0,-2-1 0,0 1 0,-1-1 0,1-38 0,-12-120 342,-102-450-205,81 488-367,22 98-28,5 31 4,1-1-1,-1 1 0,-1 0 1,0 0-1,-1 0 1,0 0-1,-11-20 0,14 30 0,1 0 0,-1 0-1,0 1 1,0-1 0,0 0 0,0 0-1,0 0 1,0 1 0,0-1-1,0 1 1,-1-1 0,1 1-1,0-1 1,0 1 0,0-1 0,-1 1-1,1 0 1,0 0 0,0 0-1,-1 0 1,1 0 0,0 0-1,0 0 1,-1 0 0,1 0 0,0 0-1,0 1 1,-1-1 0,1 1-1,0-1 1,-2 2 0,-5 1 14,0 2 0,0-1 0,-11 9 0,5-3 9,-6 2-168,-1 0 0,0-2 0,-1 0-1,-32 10 1,45-17 27,-1-1 0,1 0 0,0 0 0,0-1-1,-1 0 1,1-1 0,-1 0 0,1 0-1,-1-1 1,1-1 0,0 1 0,-1-1-1,-16-7 1,-16-13-331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5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5393 231 12723,'1'-1'352,"1"0"1,0-1 0,0 1-1,0 0 1,-1 0 0,1 0 0,0 0-1,0 0 1,1 1 0,-1-1-1,0 1 1,4-1 797,-23 1 776,-208-16 1687,-196-14-2048,125 18-908,-63-6-195,180 4-329,60 6-57,-159-32 1,217 29-26,-121-8 1,-62 17-27,-35-2 17,-546-40-27,179 56 19,627-11-36,-254 7-6,-106 7 39,16 22 77,265-32-92,55-4 13,-46 8 0,88-9-58,0 0 0,0 0-1,0 0 1,0 0 0,0 0 0,-1 1-1,1-1 1,0 0 0,0 1-1,0-1 1,0 1 0,0-1-1,0 1 1,0-1 0,1 1-1,-1 0 1,0 0 0,0-1-1,0 1 1,1 0 0,-1 0-1,0 0 1,1 0 0,-1 0-1,1 0 1,-1 0 0,1 0-1,-1 0 1,1 0 0,0 0-1,-1 0 1,1 0 0,0 0-1,0 0 1,0 0 0,0 0-1,0 0 1,0 2 0,1-1-30,-1 0 1,1 0-1,0 0 1,0 0 0,0 0-1,0 0 1,0 0-1,0-1 1,1 1-1,-1-1 1,1 1-1,-1-1 1,1 1-1,-1-1 1,1 0 0,0 1-1,-1-1 1,1 0-1,0 0 1,3 1-1,32 7-369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8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628 1 15795,'-4'3'3409,"-9"3"-2394,-18 4-454,-1-3 1,0 0-1,0-3 1,-50 3-1,-133-12-390,101 0-55,110 4-115,0 1 1,0 0-1,0 0 0,0 0 1,0 1-1,0-1 0,0 1 0,0 0 1,0 0-1,1 0 0,-1 1 1,-4 2-1,6-3 1,1 1 0,-1 0 0,1 0 0,-1 0 0,1 0 0,0 0-1,-1 0 1,1 0 0,1 0 0,-1 0 0,0 1 0,0-1 0,1 0 0,-1 1 0,1-1 0,0 0 0,0 1 0,0-1 0,0 0 0,0 1-1,0-1 1,1 3 0,14 150 136,5 119 210,-38 53-32,2-100 116,15-212-284,1 0-1,1 0 1,0 0 0,3 18-1,-3-29-72,0 1 1,1-1-1,-1 1 0,1-1 1,0 0-1,0 0 0,0 0 1,1 0-1,0 0 0,-1 0 1,1-1-1,1 0 0,-1 1 0,0-1 1,1 0-1,0 0 0,6 4 1,15 4 116,0-1 0,0-1 0,1-1-1,0-1 1,42 5 0,13 4-215,-36-3-1223,48 19-1,-90-31 1107,0 0-1,0 0 1,1 0-1,-1 0 1,0 0-1,0-1 0,0 1 1,1-1-1,-1 0 1,0 0-1,0 0 1,1 0-1,-1-1 1,0 1-1,0-1 0,0 0 1,1 0-1,-1 0 1,4-2-1,14-13-748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8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68 780 12075,'-3'-11'811,"1"1"0,0-1 1,1 0-1,0-14 0,0 1 199,-31-348 4140,8 96-4104,24 271-955,-1-24-551,1 28 440,0 1 0,0 0 0,0 0 0,0 0 0,0 0 0,0-1 0,0 1 0,0 0 0,0 0 0,0 0 0,0 0 0,0-1 0,0 1 0,0 0 0,0 0 0,0 0 0,1 0 0,-1-1 0,0 1 0,0 0 0,0 0 0,0 0 0,0 0 0,0 0 0,0 0 0,1 0 0,-1-1 0,0 1 0,0 0 0,0 0 0,0 0 0,1 0 0,-1 0 0,0 0 0,0 0 0,0 0 0,0 0 0,1 0 0,-1 0 0,0 0 0,0 0 0,11 12-1270,16 32 322,-1-15 310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9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0 17316,'-15'0'1432,"-11"7"-1008,-5 0-160,-7 0 464,-3 2-296,-1-1-16,1 1 41,8-2-281,3 0-200,16-4-408,12-2-281,8 0-1023,15-5 1440,17-6-272,2-4-264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7:59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11618,'3'-24'3364,"3"37"-57,6 44-119,26 253-552,-28 2-7037,-9-323 3705,1-22-60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0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40 13635,'-1'-3'105,"-1"1"-1,1-1 1,-1 1 0,1-1 0,-1 1 0,0 0-1,0 0 1,0 0 0,0 0 0,-1 0-1,1 0 1,0 0 0,-1 1 0,1-1 0,-1 1-1,1 0 1,-1 0 0,0 0 0,0 0-1,1 0 1,-1 0 0,0 1 0,0 0-1,0-1 1,0 1 0,0 0 0,0 0 0,-5 1-1,-3 1 226,-1 0 0,1 0 0,0 1 0,-1 1 0,-19 8 0,18-5-83,0 0-1,1 0 0,0 1 0,0 1 0,1 0 1,0 0-1,0 1 0,1 1 0,1 0 0,0 0 1,-14 23-1,14-18-78,1-1 0,1 1 0,1 0 0,0 1 0,1 0 0,0 0 0,2 0 0,0 0 0,-1 24 0,4-25-118,0 1 1,1-1-1,1 1 0,0-1 1,2 0-1,-1 0 1,2 0-1,0 0 0,14 28 1,-12-33-95,-1 1 0,2-1-1,0 0 1,0 0 0,1-1 0,1 0 0,-1-1 0,1 0 0,1 0 0,0-1 0,0 0-1,22 10 1,-21-12-329,-1-1-1,1-1 1,0 0-1,1-1 1,-1 0-1,0-1 1,22 2-1,-28-4 164,0 0 0,1 0 0,-1-1-1,0 0 1,1 0 0,-1 0 0,0-1 0,0 0-1,0 0 1,0-1 0,0 1 0,0-1 0,-1 0-1,0-1 1,1 1 0,8-9 0,17-24-1108</inkml:trace>
  <inkml:trace contextRef="#ctx0" brushRef="#br0" timeOffset="1">617 95 15083,'0'-1'65,"-1"0"0,1 1-1,-1-1 1,1 1 0,-1-1-1,1 0 1,-1 1 0,1-1-1,-1 1 1,0 0 0,1-1-1,-1 1 1,0-1 0,1 1-1,-1 0 1,0 0 0,0-1-1,1 1 1,-1 0 0,0 0-1,0 0 1,1 0 0,-1 0-1,0 0 1,0 0 0,0 0-1,0 0 1,-1 1 18,0 0-1,1-1 1,-1 1 0,0 0 0,1 0-1,-1 0 1,1 1 0,-1-1-1,1 0 1,0 1 0,-2 1 0,-2 3 156,1 0 1,0 1 0,0 0 0,0-1 0,-2 10-1,1 0-33,1 1-1,1 0 1,1 0-1,0 0 0,1 0 1,1 0-1,1 0 0,0-1 1,1 1-1,1 0 1,0 0-1,2-1 0,0 0 1,0 1-1,2-2 0,0 1 1,13 20-1,-16-29-159,2 0-1,-1-1 0,1 1 1,0-1-1,0 0 0,1-1 1,0 1-1,0-1 0,0-1 1,12 7-1,-14-9-25,0 0 0,0 0 0,0-1 0,1 1 0,-1-1 1,1 0-1,-1 0 0,1-1 0,-1 0 0,1 0 0,-1 0 0,1-1 0,-1 0 0,0 0 0,1 0 0,-1 0 0,8-4 0,-4 0-4,0 1 0,0-2 0,-1 1 0,1-2-1,-2 1 1,1-1 0,-1 0 0,0 0 0,0-1-1,-1 0 1,0 0 0,0 0 0,-1-1 0,0 0-1,0 0 1,-1-1 0,4-12 0,-5 12-19,0 0 1,-1 0-1,0-1 0,0 0 1,-1 1-1,-1-1 1,0 0-1,0 1 0,-1-1 1,0 0-1,-1 1 1,0-1-1,-1 1 0,0 0 1,0 0-1,-7-13 0,4 12-109,-1 2 0,0-1 0,0 0 0,-1 1 0,0 1 0,-1-1 0,0 2 0,0-1 0,-1 1 0,1 0 0,-2 1 0,1 0 0,-1 1 0,0 0 0,0 0-1,0 2 1,0-1 0,-1 1 0,0 1 0,1 0 0,-1 1 0,0 0 0,0 0 0,0 2 0,0-1 0,0 1 0,0 1 0,1 0 0,-1 1 0,1 0-1,-15 7 1,-25 16-572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0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60 12419,'2'-5'429,"0"0"1,0 1-1,1-1 1,0 1 0,0 0-1,0 0 1,0 0-1,1 0 1,6-5 0,-9 8-310,0-1 0,0 1 0,1 1 0,-1-1 1,0 0-1,1 0 0,-1 0 0,0 1 1,1-1-1,-1 1 0,1-1 0,-1 1 1,1-1-1,-1 1 0,1 0 0,-1 0 0,1 0 1,0 0-1,-1 0 0,1 0 0,-1 0 1,1 1-1,-1-1 0,1 0 0,-1 1 1,1-1-1,-1 1 0,1 0 0,-1-1 1,0 1-1,1 0 0,-1 0 0,0 0 0,0 0 1,1 0-1,0 2 0,2 2 36,0 1-1,0 0 0,0 0 1,-1 0-1,0 0 0,-1 0 1,1 0-1,-1 1 0,-1 0 1,1-1-1,0 10 0,1 12 174,-1 40-1,-2-49-202,1 21-42,1-1 0,3 1 0,1-1 0,2 0-1,16 48 1,-18-69-66,1 2 13,0 0 0,-2 0 1,-1 1-1,4 35 0,-8-51-30,0-1 0,0 0 0,0 0 0,0 0 0,-1 1-1,1-1 1,-1 0 0,0 0 0,-1 0 0,1 0 0,-1 0-1,1-1 1,-1 1 0,0 0 0,-1-1 0,1 1 0,-1-1-1,1 0 1,-1 0 0,0 0 0,0 0 0,0 0 0,-1-1-1,1 1 1,-1-1 0,1 0 0,-1 0 0,0 0 0,0-1-1,-4 2 1,1-1-88,0 0 0,0 0-1,0-1 1,0 0-1,0 0 1,-1-1 0,1 0-1,0 0 1,0-1 0,-1 0-1,1 0 1,0-1 0,0 0-1,0 0 1,0 0 0,1-1-1,-1 0 1,1 0 0,-12-9-1,11 7-71,0-1-1,0 0 1,1 0 0,0-1-1,0 0 1,1 0 0,0 0-1,0 0 1,1-1 0,-1 0-1,2 0 1,-1 0-1,1-1 1,1 1 0,-4-17-1,3-20-596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21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310 115 8682,'-1'-5'334,"-1"-1"0,0 1 0,0 0 1,0 0-1,0 0 0,-1 0 0,0 0 0,0 1 0,0-1 1,0 1-1,-1 0 0,0 0 0,-8-7 0,6 6-157,-1 1 1,0-1-1,0 1 0,0 0 1,0 1-1,-1 0 0,0 0 1,1 1-1,-11-2 0,11 2-99,0 1 0,-1 0 0,1 1-1,-1 0 1,1 0 0,-1 1 0,1 0 0,-1 0-1,-13 4 1,16-3 28,0 0 0,1 0-1,-1 0 1,1 1 0,-1-1 0,1 1 0,0 0-1,0 1 1,0-1 0,1 0 0,-1 1 0,1 0-1,0 0 1,0 0 0,-3 6 0,1 1 63,0 0-1,1 1 1,1-1 0,0 1 0,1 0 0,0 0 0,0-1-1,1 1 1,1 1 0,0-1 0,4 23 0,-2-18-54,1 0-1,1-1 1,1 1 0,0-1 0,1 0 0,1-1 0,16 29-1,-16-35-216,0 0-1,0-1 1,0 1 0,1-1-1,1-1 1,-1 1-1,1-2 1,1 1-1,-1-1 1,1-1-1,0 1 1,0-2-1,1 1 1,-1-1 0,1-1-1,0 0 1,0-1-1,0 0 1,0 0-1,0-1 1,1-1-1,19-1 1,-4-3-414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0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62 15987,'-14'-16'1449,"-12"7"-897,-10 9-224,-12-5 1024,-3 1-648,-7-1-408,1-3 0,6 3-408,3-2-488,14 4-1696,9 4 2024,19 13-344,8 6-225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1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1081 15595,'21'-1'312,"0"-1"-1,-1 0 1,1-2-1,-1-1 1,0 0-1,24-11 1,-34 12-219,-1-1 0,1 0 0,-1 0 0,-1-1-1,1-1 1,-1 1 0,0-1 0,0-1 0,-1 1 0,0-1 0,0 0 0,-1-1 0,0 0 0,4-9-1,-1-2 25,-1 0 0,-2 0 1,0 0-1,0-1 0,-2 0 0,-1 0 0,-1 0 0,0-36 0,-5-18 113,-13-81 0,10 111-158,-1-13 11,-37-221 837,43 276-880,1-1 1,-1 0 0,0 1-1,0-1 1,0 1-1,-1 0 1,1-1-1,-1 1 1,0 0-1,0 0 1,0 0-1,0 0 1,-1 0-1,1 0 1,-1 1-1,0-1 1,1 1-1,-1 0 1,0-1-1,-1 1 1,1 1-1,0-1 1,0 0-1,-1 1 1,1 0-1,-1 0 1,1 0-1,-1 0 1,0 0-1,1 1 1,-6-1-1,-27 0 324,-68 5 0,78-1-437,0-1-1,-1-2 1,1 0-1,-1-2 1,-26-5-1,22-3-37,8-4-42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3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652 14 14091,'-90'-7'3825,"54"4"-880,19 1-1962,0 0 0,-18 2 0,18 1-820,-183 15 674,149-10-880,-94 25 0,142-30-32,0 0-1,0 0 1,0 0 0,0 0 0,0 1-1,0-1 1,1 1 0,-1 0-1,0 0 1,1 0 0,-4 4-1,5-5-30,0 0 0,1 0-1,-1 0 1,0 1 0,1-1-1,-1 0 1,1 0-1,0 0 1,-1 1 0,1-1-1,0 0 1,0 1 0,0-1-1,0 0 1,0 1-1,0-1 1,0 0 0,0 1-1,0-1 1,1 0 0,-1 0-1,1 1 1,-1-1-1,1 0 1,-1 0 0,1 1-1,0-1 1,-1 0 0,1 0-1,0 0 1,1 1-1,4 4-164,0 1 0,0-2 0,1 1 0,0-1 0,11 7-1,23 14-713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4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467 109 17644,'3'-16'1720,"-8"-2"-992,-10 1-272,-10-1 1041,-8 1-465,-13 3-312,-5 7-56,-4 5-176,-1 8-96,2 4-280,5 4-232,11 4-960,4 5-1640,26 1 2288,15-3-345,24-17-287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7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23 11002,'0'-1'74,"-10"-20"1838,4 21-892,-1 12 474,-82 229 4324,79-204-5419,1 0 0,2 0 0,2 0-1,-2 69 1,7-95-315,1 1 0,0-1 0,1 0 0,0-1 0,0 1 0,1 0 0,1-1 0,4 11 0,-5-15-35,0-1-1,0 0 1,0 0-1,1 0 0,0 0 1,-1-1-1,2 1 1,-1-1-1,0 0 0,1 0 1,0-1-1,0 0 1,0 1-1,0-2 0,1 1 1,7 3-1,3-2 64,0 0 1,1 0-1,-1-2 0,1 0 0,24 0 0,85-10 207,-44 2-779,-73 6-126,1-1-1,-1 0 1,1 0-1,-1-1 1,0 0-1,17-7 1,-23 8 341,1-1-1,-1 0 1,1-1-1,-1 1 1,0-1-1,0 0 1,0 1 0,0-1-1,0 0 1,-1-1-1,1 1 1,-1 0-1,0-1 1,0 0 0,0 1-1,0-1 1,-1 0-1,2-4 1,4-26-1297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7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1 13051,'-8'20'1648,"1"20"-736,-3 10-296,-1 10 1145,-2 5-449,-1 1-344,0 0-31,1-5-305,2-8-168,1-11-320,0-4-144,5-12-528,2-4-337,4-8-1439,4-2 1904,2-5-352,3-2-288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8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16436,'11'-6'1352,"7"2"-1016,-2 4-176,-8-2 336,-5 1-640,-2 1-280,6-6-1280,3 2 1407,4 1-303,5-2-248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8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307 36 13043,'31'-29'2155,"-31"28"-2139,0 1 1,0 0 0,0 0-1,1 0 1,-1 0-1,0 0 1,0 0-1,0 0 1,0-1-1,0 1 1,0 0 0,0 0-1,0 0 1,0 0-1,0 0 1,0-1-1,0 1 1,0 0-1,0 0 1,0 0 0,0 0-1,0 0 1,0-1-1,0 1 1,0 0-1,0 0 1,0 0-1,0 0 1,0 0 0,0-1-1,0 1 1,0 0-1,0 0 1,0 0-1,-1 0 1,1 0-1,0 0 1,0-1 0,0 1-1,0 0 1,0 0-1,0 0 1,0 0-1,-1 0 1,1 0-1,0 0 1,0 0 0,0 0-1,0 0 1,0 0-1,-1 0 1,1 0-1,0 0 1,0 0-1,0 0 1,-1 0 0,-9 0 767,-2 2-476,0 0-1,-1 2 0,1-1 0,1 1 1,-1 1-1,1 0 0,0 1 0,0 0 1,0 1-1,1 0 0,-12 11 0,6-4-91,1 0 0,1 1 0,0 1 0,1 0 0,1 1 0,-12 20 0,13-16-74,1 1 0,1 0 0,1 0 0,0 1 0,2 0-1,1 1 1,-3 28 0,6-34-94,1 0 0,0 0-1,2 0 1,0 0 0,1 0 0,1-1-1,0 1 1,2 0 0,0-1-1,9 20 1,-11-29-42,1-1 1,1 0-1,0 0 0,0 0 1,0 0-1,1-1 0,0 0 1,0 0-1,0 0 0,1-1 1,0 0-1,0 0 0,0-1 1,1 0-1,-1 0 0,1-1 0,0 0 1,15 4-1,-16-6-4,-1 1 0,0-2 1,1 1-1,-1-1 0,1 0 0,0 0 0,-1-1 0,0 0 1,1 0-1,-1 0 0,1-1 0,-1 0 0,0 0 0,0-1 0,0 1 1,0-1-1,-1-1 0,1 1 0,-1-1 0,0 0 0,0 0 1,0 0-1,0-1 0,-1 0 0,5-6 0,-7 8-4,1-1 0,-1 0 0,1 1 0,-1-1 0,0 0-1,-1 0 1,1-1 0,-1 1 0,0 0 0,0 0 0,0-1 0,0 1 0,-1-1-1,1 1 1,-1-1 0,-1 1 0,1 0 0,0-1 0,-2-4 0,0 4 10,0-1 0,0 0 0,-1 1-1,1 0 1,-1-1 0,-1 1 0,1 0 0,-1 0 0,1 1 0,-1-1 0,-1 1 0,-8-7 0,6 6-76,0 0 0,0 0 0,0 1 1,0 0-1,-1 1 0,0 0 0,1 0 1,-1 1-1,-13-3 0,15 4-91,1 0 0,-1 1 0,0 0 0,1 0 1,-1 0-1,0 1 0,0 0 0,1 0 0,-1 0 0,1 0 0,-1 1 0,1 0 0,0 0 0,-6 4 0,5-3-91,1 1 0,0 0-1,1 0 1,-1 1-1,1-1 1,-1 1-1,1 0 1,1 0 0,-1 0-1,1 0 1,0 1-1,0 0 1,-3 9-1,1 10-880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8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320 120 12707,'-13'-16'718,"0"2"0,-1 0 1,0 0-1,-27-18 0,35 28-543,0 1 1,0-1-1,-1 1 1,0 0-1,1 0 0,-1 1 1,0 0-1,-1 0 0,1 1 1,0 0-1,0 0 1,-1 1-1,1 0 0,0 0 1,-13 2-1,15-1-100,0 1 1,1-1-1,-1 1 0,0 0 1,1 0-1,-1 0 0,1 1 1,-1 0-1,1 0 0,0 0 1,1 0-1,-1 1 0,0-1 1,1 1-1,0 0 0,0 0 1,0 0-1,0 1 0,-2 4 1,1-2-13,1 0 1,0 1-1,1-1 1,0 0-1,0 1 1,0 0-1,1-1 1,0 1-1,1 0 1,-1 0-1,3 14 1,-2-20-53,0 0 0,0 1 0,1-1 0,-1 0 1,1 0-1,0 0 0,-1 0 0,1 0 1,0 0-1,0 0 0,0-1 0,1 1 1,-1 0-1,0 0 0,1-1 0,-1 1 0,1-1 1,-1 1-1,1-1 0,0 0 0,0 0 1,2 2-1,-1-2-2,0 0 0,1 0 0,-1-1 0,1 1 0,-1-1 0,1 1-1,-1-1 1,1 0 0,-1-1 0,1 1 0,-1 0 0,5-2 0,7-3 25,0 1 0,0-2 0,-1 0 0,26-16 0,-20 10 56,18-12 160,-36 23-210,1-1 1,0 1-1,0 0 0,0 0 0,0 0 0,0 0 0,0 0 0,0 1 0,0-1 0,4 1 0,-7 0-28,1 0 1,0 0-1,-1 1 0,1-1 0,-1 0 1,1 0-1,0 1 0,-1-1 1,1 0-1,-1 0 0,1 1 0,-1-1 1,1 1-1,-1-1 0,0 0 0,1 1 1,-1-1-1,1 1 0,-1-1 0,0 1 1,1-1-1,-1 1 0,0 0 0,0-1 1,1 1-1,-1-1 0,0 1 0,0 0 1,0-1-1,0 1 0,0 0 0,-1 25 238,-41 174 686,1-16-1079,40-177 123,-12 98-922,12-91 536,0 0 1,2 0-1,-1 0 1,2 0-1,4 18 1,-6-29 337,1 0 0,0 0 0,0 0 0,1 0 0,-1 0 0,1 0 0,-1-1 0,1 1 0,0-1 0,0 1 0,0-1 0,0 0 0,0 1 0,1-1 0,-1 0 0,1-1 0,-1 1-1,1 0 1,0-1 0,-1 1 0,5 0 0,27 2-945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09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22 15627,'3'-8'1489,"0"1"-1329,-1 1-736,-4 6 1768,-10 4-1208,0 0-152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22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 10314,'-3'2'325,"-1"0"0,1 0 0,0 1 1,-1-1-1,1 1 0,1 0 0,-1 0 0,0 0 0,1 0 0,-1 1 0,1-1 0,-3 6 0,1-1-31,1 0-1,0 1 0,0 0 0,0 0 1,-1 11-1,2 1-15,0 0 0,1-1 0,1 1 0,5 30 0,-3-30-66,2 0-1,1 0 1,15 39-1,-18-53-170,1-1-1,0 0 1,0 1 0,0-1 0,1 0-1,0-1 1,1 1 0,-1-1 0,1 0 0,0 0-1,0 0 1,0-1 0,1 1 0,0-1-1,11 6 1,-13-9-24,-1 0-1,1 0 1,0 0-1,-1 0 1,1 0-1,0-1 1,0 0-1,-1 0 1,1 0-1,0 0 1,0 0-1,-1-1 1,1 1-1,0-1 1,-1 0-1,1-1 1,0 1-1,-1 0 1,1-1-1,-1 0 1,0 0-1,0 0 1,0 0-1,0 0 1,0-1-1,0 0 1,0 1-1,-1-1 1,0 0-1,4-5 1,0-1-7,0-1 1,0 0-1,-1 0 1,-1 0-1,1 0 1,-2-1-1,0 1 0,0-1 1,2-14-1,-3 6-5,-1 0-1,-1-1 0,-1 1 1,0-1-1,-5-22 1,4 31-21,-1 0 1,0 0-1,0-1 1,-2 2-1,1-1 1,-1 0 0,-1 1-1,0 0 1,-14-18-1,19 26-6,-1 0-1,1 1 0,-1-1 0,0 0 1,0 0-1,0 1 0,0-1 0,0 1 1,0 0-1,0 0 0,0 0 1,-1 0-1,1 0 0,0 0 0,-1 0 1,1 1-1,-1-1 0,1 1 1,-1 0-1,-2-1 0,2 2-125,0 0-1,0-1 1,0 1-1,1 0 1,-1 0-1,0 1 1,1-1 0,-1 1-1,0-1 1,1 1-1,0 0 1,-1 0 0,1 0-1,-3 3 1,-2 4-411,0 0 0,1 0 0,0 1 0,1-1 0,0 1 0,0 1 0,-5 19 0,4-6-588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1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1 286 13355,'32'-51'1429,"-17"26"-926,1 1 0,23-27 0,-28 39-157,95-98 3445,-105 108-3713,0 1-1,0 0 1,0 0 0,0 0 0,0 0 0,0 1-1,1-1 1,-1 0 0,0 0 0,1 1 0,-1-1-1,0 1 1,1-1 0,-1 1 0,3-1 0,-3 2-44,-1-1 1,1 0 0,0 0-1,-1 0 1,1 1 0,-1-1-1,1 0 1,-1 0-1,1 1 1,-1-1 0,1 1-1,-1-1 1,1 0 0,-1 1-1,0-1 1,1 1 0,-1-1-1,1 1 1,-1-1 0,0 1-1,0-1 1,1 1 0,-1 0-1,0-1 1,0 2-1,2 5 141,-1 1 0,0 0 0,-1-1 0,0 15-1,0-13-135,-24 284 600,1-20-1952,22-265 1020,1-1 0,0 1 0,1 0 0,-1 0 0,1-1 0,3 12 0,-3-19 266,-1 1-1,0 0 1,1-1-1,-1 1 1,0-1 0,1 1-1,-1-1 1,1 0-1,-1 1 1,0-1-1,1 1 1,-1-1 0,1 0-1,-1 1 1,1-1-1,0 0 1,-1 0-1,1 1 1,-1-1-1,1 0 1,0 0 0,-1 0-1,1 0 1,-1 0-1,1 0 1,0 0-1,-1 0 1,1 0 0,-1 0-1,1 0 1,0 0-1,-1 0 1,1 0-1,-1 0 1,1-1 0,0 1-1,-1 0 1,1-1-1,-1 1 1,1 0-1,-1-1 1,1 1 0,0-1-1,20-17-756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1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72 128 13915,'-2'1'109,"-1"1"0,1-1 0,0 0 1,-1 1-1,1-1 0,0 1 0,0 0 0,0 0 0,0 0 1,1 0-1,-1 0 0,0 0 0,1 0 0,-1 0 0,1 1 1,0-1-1,0 1 0,0-1 0,0 1 0,0 2 0,-2 6 50,1 1-1,1-1 0,-1 18 0,2-16 195,-2 15-17,3 0 0,0 0 0,1 0 0,10 40 0,-10-56-234,1-1 0,1 0-1,0 0 1,0 0 0,1 0-1,1-1 1,0 0-1,0 0 1,0 0 0,2-1-1,-1 0 1,1 0 0,12 10-1,-17-17-67,-1 0 0,1 0-1,0 0 1,0 0 0,0 0-1,1 0 1,-1-1 0,0 0-1,1 0 1,-1 0 0,1 0-1,-1 0 1,1-1 0,-1 1 0,1-1-1,0 0 1,-1 0 0,1 0-1,-1-1 1,1 1 0,-1-1-1,1 0 1,-1 0 0,1 0-1,-1 0 1,0-1 0,1 1-1,-1-1 1,0 0 0,0 0-1,5-5 1,0 0 32,0-1 0,-1 0 0,0-1 0,0 0-1,-1 0 1,0 0 0,0-1 0,-1 0 0,4-10 0,-1-1-6,-1-1 1,-1 0 0,-1 0 0,0 0 0,-2 0-1,-1-1 1,0-24 0,-2 33-57,-1-1 0,0 1-1,-1 0 1,-1-1 0,0 1 0,-1 0 0,-1 0 0,0 1-1,0-1 1,-2 1 0,1 1 0,-11-15 0,11 20-131,-1-1 1,0 1 0,0 1-1,-1-1 1,1 1 0,-2 0-1,1 1 1,-1 0 0,1 1-1,-1-1 1,0 2 0,-1-1-1,-9-2 1,11 4-68,0 0 0,0 1 0,0 0 0,-1 0 0,1 0 0,0 1 0,0 0 0,-1 1 0,1 0 0,0 0 0,0 1 0,0 0 0,0 0 0,0 1 0,-13 6 0,-3 8-754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1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 7 16219,'-46'-6'1201,"3"6"-921,5 3-104,-11 0 480,0-1-384,5 1-240,6-1-240,10-1-712,6-1-1177,10 1 1753,11-1-328,4 2-264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2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1 190 12475,'53'-58'3048,"-38"40"-2140,1 0-1,1 2 1,0-1 0,1 2 0,38-25 0,-55 39-858,0 1 0,0-1 0,1 0 0,-1 0 0,0 1 0,1-1 0,-1 0 0,1 1 0,-1 0-1,0-1 1,1 1 0,-1 0 0,1 0 0,-1-1 0,1 1 0,-1 1 0,1-1 0,-1 0 0,1 0 0,-1 0 0,1 1 0,-1-1 0,1 1 0,-1-1 0,2 1 0,-2 1-5,1 0 1,-1 0-1,1 0 1,-1 0-1,0 1 0,1-1 1,-1 0-1,-1 1 1,1-1-1,0 0 1,0 1-1,-1-1 0,1 1 1,-1-1-1,0 4 1,8 254-124,-7-91-1830,0-146 1344,0 24-749,13 75 1,-6-89 231</inkml:trace>
  <inkml:trace contextRef="#ctx0" brushRef="#br0" timeOffset="1">423 193 12603,'11'-9'722,"0"1"0,0 0 0,1 1 0,0 0 0,0 0 1,0 2-1,1-1 0,0 2 0,0 0 0,1 0 0,18-2 1,-31 6-653,1 0 0,0 0 1,-1 0-1,1 0 1,0 0-1,0 0 1,-1 1-1,1-1 1,-1 1-1,1-1 1,0 1-1,-1-1 1,1 1-1,-1 0 1,1 0-1,-1 0 1,0 0-1,1 0 0,-1 0 1,0 0-1,0 0 1,1 1-1,-1-1 1,0 0-1,0 1 1,-1-1-1,1 1 1,0-1-1,0 1 1,-1-1-1,1 1 1,-1 0-1,1-1 0,-1 1 1,0 2-1,2 7 23,-1 1 0,0-1-1,-1 1 1,-1 13 0,1-18-58,-22 223-576,11-142-540,3 1-1,5 91 1,5-150 759,8 34 0,11 18-501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4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0 591 11258,'6'-27'971,"1"-1"0,1 1 0,23-49 1,47-72 1056,-55 108-1645,-20 34-319,67-113 1264,-58 100-970,2 0 0,0 1 1,30-29-1,-43 45-318,0 1 0,1-1 0,0 1 1,-1 0-1,1-1 0,0 1 0,0 0 0,-1 0 0,1 0 0,0 0 0,0 1 1,0-1-1,0 1 0,0-1 0,3 0 0,-4 1-19,0 1 1,-1-1-1,1 0 1,0 0-1,0 1 0,0-1 1,-1 0-1,1 1 1,0-1-1,0 1 0,-1-1 1,1 1-1,0-1 1,-1 1-1,1 0 0,-1-1 1,1 1-1,-1 0 1,1-1-1,-1 1 0,1 0 1,-1 0-1,0-1 1,1 1-1,-1 1 0,2 7 81,0 0-1,-1-1 1,0 1-1,0 0 1,-2 15-1,-21 232 529,-20 2-542,26-168-54,-50 265-168,71-425-1699,-4 70 1814,-1-1-1,0 1 0,0 0 1,0 0-1,0-1 1,0 1-1,0 0 1,0 0-1,0-1 1,0 1-1,0 0 0,0 0 1,-1-1-1,1 1 1,0 0-1,0 0 1,0 0-1,0-1 1,0 1-1,0 0 0,0 0 1,-1 0-1,1-1 1,0 1-1,0 0 1,0 0-1,0 0 1,-1 0-1,1-1 0,0 1 1,0 0-1,0 0 1,-1 0-1,1 0 1,0 0-1,0 0 1,-1 0-1,1 0 0,0 0 1,0 0-1,-1 0 1,-10 3-1949,11-2 1856,-1-1 0,1 0 0,0 0 0,-1 1 1,1-1-1,0 0 0,-1 0 0,1 0 0,-1 0 0,1 1 0,0-1 0,-1 0 0,1 0 0,-1 0 1,1 0-1,0 0 0,-1 0 0,1 0 0,-1 0 0,1 0 0,-1 0 0,1 0 0,0 0 0,-1 0 0,0-1 1,-1-4-767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4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6 156 11650,'-1'-1'112,"0"0"0,1 0 0,-1 0 0,1 0 0,-1 0 0,1 0 0,-1-1 0,1 1 0,0 0 0,0 0 0,-1 0 0,1-1 0,0 1 0,0 0 0,0 0 0,0 0 0,0-1 0,1 1 0,-1 0 0,0 0 0,1 0 0,-1 0 0,0-1 0,1 1 0,-1 0 0,1 0 0,0 0 0,-1 0 0,1 0 0,0 0 0,0 0 0,0 1 0,-1-1 0,1 0 0,0 0 0,0 0 0,0 1 0,0-1 0,0 1 0,0-1 0,1 1 0,-1-1 0,0 1 0,0-1 0,0 1 0,0 0 0,1 0-1,-1 0 1,0 0 0,0 0 0,0 0 0,1 0 0,-1 0 0,0 0 0,0 0 0,0 1 0,1-1 0,0 1 0,3 1 132,1 0-1,-1 1 0,0-1 0,0 1 1,0 1-1,-1-1 0,1 0 0,4 6 1,34 36 726,-30-29-714,8 7 57,-10-9-165,1-1-1,0 0 0,1 0 1,0-2-1,1 0 0,0 0 1,20 10-1,-31-19-126,1-1 1,0 1 0,-1-1-1,1 0 1,0 0-1,0 0 1,0-1-1,0 1 1,0-1 0,0 0-1,0 0 1,0-1-1,0 1 1,0-1-1,-1 0 1,7-1-1,-4-1 15,0 0 0,0 0 0,0-1 0,0 1 0,0-1-1,-1 0 1,0-1 0,9-9 0,2-5-37,-1-1 1,-1-1 0,0 0-1,10-26 1,44-92-2391,-68 137 2326,1 0 0,0 0 1,0-1-1,1 1 1,-1 0-1,0 0 1,1 0-1,-1 0 1,1 1-1,-1-1 1,1 0-1,0 1 0,0-1 1,3-2-1,6 5-647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5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16 8426,'-1'-1'148,"0"-1"1,0 1-1,0-1 0,-1 1 1,1 0-1,0-1 1,-1 1-1,1 0 0,-1 0 1,-1-1-1,2 2-112,1 0-1,-1 0 1,1 0-1,-1 0 0,0 0 1,1 0-1,-1 1 1,0-1-1,1 0 1,-1 0-1,1 1 1,-1-1-1,1 0 1,-1 1-1,0-1 0,1 0 1,-1 1-1,1-1 1,0 1-1,-1-1 1,1 1-1,-1-1 1,1 1-1,0-1 0,-1 1 1,1 0-1,0-1 1,0 1-1,-1-1 1,1 1-1,0 0 1,0-1-1,0 1 1,0 0-1,0 0 0,-11 37 1118,2 0 0,1 1 0,-3 55-1,6-52-617,-57 784 2256,64-812-3483,1-18 104,5-23 41,-1-1 91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6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425 0 13795,'0'5'184,"-1"1"-1,1-1 1,-1 1-1,0-1 1,0 0 0,-1 0-1,1 1 1,-1-1-1,0 0 1,-1 0 0,1-1-1,-1 1 1,-4 5-1,1-3 10,0-1 0,0 1-1,-1-1 1,0 0 0,0 0 0,-1-1-1,-9 5 1,-11 4 192,-1-1 0,0-2-1,-47 12 1,63-19-255,7-3-100,-10 3 74,1 0-1,0 1 1,0 1-1,1 0 1,-21 13 0,32-17-79,-1 1 0,1 0-1,0 0 1,0 0 0,0 0 0,0 0 0,0 1 0,1-1 0,0 1 0,0-1 0,0 1 0,0 0 0,0 0 0,1 0 0,-1 0 0,1 0 0,0 0 0,1 1 0,-1-1 0,1 0 0,-1 0 0,1 1 0,1-1 0,-1 0 0,1 6-1,2 2 11,0 0-1,1 0 0,0 0 0,0 0 0,2 0 0,-1-1 0,2 0 0,-1 0 0,1-1 0,11 12 0,2 2-39,2-1-1,47 39 1,-42-41-463,48 29-1,-63-43-187,1 0 0,0-1-1,1-1 1,-1 0-1,1 0 1,21 3-1,-31-8 479,1 1-1,0-1 1,-1 0-1,1 0 0,-1-1 1,1 1-1,-1-1 1,1 0-1,-1 0 0,1-1 1,4-1-1,14-13-1122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6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18 13995,'0'0'53,"0"-1"0,0 0 0,0 0 1,0 1-1,0-1 0,0 0 0,-1 0 0,1 1 0,0-1 0,-1 0 0,1 1 1,0-1-1,-1 0 0,1 1 0,-1-1 0,1 0 0,-1 1 0,1-1 0,-1 1 1,1-1-1,-1 1 0,1-1 0,-1 1 0,0 0 0,1-1 0,-1 1 0,0 0 1,1-1-1,-1 1 0,0 0 0,0 0 0,1 0 0,-1 0 0,0 0 0,0 0 1,1 0-1,-1 0 0,0 0 0,0 0 0,1 0 0,-1 0 0,0 0 1,0 0-1,1 1 0,-2-1 0,-1 1 110,-1 0 0,1 0 0,-1 0 0,1 1-1,-1-1 1,1 1 0,0 0 0,-5 4 0,2 0 44,0 1 0,1 0 0,0 0 0,0 1 0,1-1 0,0 1 0,0 0 0,0 1 0,1-1 0,1 1 0,0-1 0,0 1 0,0 0 0,1-1 0,0 1 0,1 0 0,0 0 0,2 16 0,-2-23-182,0-1 1,1 1-1,-1-1 0,0 1 0,1-1 1,-1 1-1,1-1 0,0 0 1,-1 1-1,1-1 0,0 0 1,0 1-1,0-1 0,0 0 0,0 0 1,0 0-1,2 1 0,-2-1-10,-1-1-1,1 0 0,0 1 0,0-1 0,0 0 0,0 0 1,0 0-1,0 0 0,0 0 0,-1 0 0,1 0 0,0 0 1,0 0-1,0 0 0,0-1 0,0 1 0,0 0 0,-1-1 1,1 1-1,0 0 0,1-1 0,2-2 20,0 0 0,0 0-1,-1-1 1,1 1 0,-1-1 0,0 0-1,1 1 1,2-7 0,40-81 154,-36 70-72,-10 20-100,1 0 1,-1 0-1,0 0 1,1 0-1,-1 0 1,1 0-1,-1 0 1,1 0-1,0 0 1,-1 0-1,1 0 1,0 0-1,0 1 1,0-1-1,0 0 1,-1 0-1,1 1 1,0-1-1,0 1 1,0-1-1,0 1 1,2-1-1,-2 1 2,0 1-1,0-1 1,0 1-1,0-1 1,1 1 0,-1 0-1,-1-1 1,1 1-1,0 0 1,0 0-1,0 0 1,0 0 0,0 0-1,-1 0 1,1 0-1,0 0 1,-1 0-1,1 0 1,-1 0 0,1 2-1,4 8 62,1 0 0,1-1-1,0 1 1,0-1 0,1-1-1,0 1 1,14 11 0,-19-18-119,1 0 0,0-1 0,1 1 0,-1-1 0,0 0 0,1 0 0,-1 0 0,1 0 0,0-1 0,0 0 0,-1 0 0,1 0 0,0-1 0,0 1 0,0-1 0,0 0 0,0-1 0,-1 1-1,1-1 1,0 0 0,7-2 0,0-2-380,-1 0-1,0-1 0,-1 0 1,1 0-1,-1-1 0,0 0 1,-1-1-1,0 0 0,0-1 0,12-15 1,-3 3-491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6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0 13643,'4'3'177,"1"0"1,-1 0-1,0 1 1,0 0-1,0 0 0,0 0 1,-1 0-1,1 0 1,-1 0-1,0 1 0,0 0 1,-1 0-1,1 0 0,-1 0 1,0 0-1,-1 0 1,1 0-1,-1 1 0,0-1 1,0 8-1,1 8 354,-1 1-1,-2-1 0,-4 40 1,-5-9 347,-2 0 0,-28 79 0,3-15 111,35-109-904,0 0 1,1 0-1,-1 1 0,2-1 1,-1 1-1,1-1 1,0 1-1,1 9 0,0-14-97,0 0 0,-1 0 0,1 0 0,1 0 0,-1 0 0,0 0 0,1 0 0,-1-1 0,1 1 0,0 0 0,0-1 0,0 0 0,0 1 0,1-1 0,-1 0 0,0 0 0,1 0 0,0 0 0,-1-1 0,1 1 0,0-1 0,4 2 0,-2-1-273,1 0 0,-1-1 1,1 1-1,-1-1 0,1 0 0,9 0 1,-13-1 149,1 0 0,-1 0 0,0 0 1,0-1-1,0 1 0,0 0 0,0-1 0,0 0 1,0 1-1,0-1 0,0 0 0,0 0 1,0 0-1,0 0 0,0 0 0,-1-1 0,1 1 1,0 0-1,-1-1 0,3-2 0,1-8-874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4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1001 6713,'2'15'2601,"-10"-21"399,-10-25 67,-1-9-1861,2 0 0,-14-47 0,-15-89-362,45 174-828,-9-41 91,1-1-1,3 0 1,-3-65 0,10 82-74,0 0 0,2 1 0,1-1 0,1 1 0,1 0 0,1 0 0,11-26 0,-10 32 51,0 0 1,2 1-1,0 0 1,1 0 0,1 1-1,18-22 1,-30 40-115,0 0 1,0 0-1,1 0 1,-1 0 0,0 0-1,0 0 1,0-1-1,0 1 1,1 0-1,-1 0 1,0 0-1,0 0 1,0 0-1,0 0 1,1 0-1,-1 0 1,0 0 0,0 0-1,0 0 1,1 0-1,-1 0 1,0 0-1,0 0 1,0 0-1,0 0 1,1 0-1,-1 0 1,0 0 0,0 0-1,0 0 1,1 0-1,-1 1 1,0-1-1,0 0 1,0 0-1,0 0 1,0 0-1,1 0 1,-1 0-1,0 1 1,0-1 0,0 0-1,0 0 1,0 0-1,0 0 1,0 0-1,0 1 1,1-1-1,-1 0 1,5 16-2505,0 20-1497,-3-19 2844,3-1-88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22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4 12051,'3'-1'199,"0"0"0,0 1 0,1-1 0,-1 1 0,0 0 0,0 0 0,0 0 0,1 0 0,-1 1 0,0-1 0,4 2 0,-6-2-155,0 1-1,0-1 1,-1 0-1,1 1 1,0-1 0,0 1-1,0-1 1,-1 1-1,1-1 1,0 1-1,-1 0 1,1-1-1,-1 1 1,1 0-1,-1 0 1,1-1-1,-1 1 1,1 0 0,-1 0-1,0 0 1,1-1-1,-1 1 1,0 0-1,0 0 1,0 0-1,1 0 1,-1 0-1,0 0 1,0 0 0,0-1-1,-1 1 1,1 0-1,0 0 1,0 0-1,0 0 1,-1 0-1,1 0 1,0-1-1,-1 1 1,1 0-1,-1 0 1,1-1 0,-1 1-1,1 0 1,-2 1-1,-10 14 299,-1 0 0,0-1 1,-1 0-1,-26 21 0,7-6-98,24-21-186,-102 103 835,107-108-799,1 1 0,-1-1 0,1 1 0,0 0-1,0 1 1,-5 9 0,8-13-49,-1 1-1,1-1 1,-1 0-1,1 0 1,0 1 0,-1-1-1,1 0 1,0 1-1,1-1 1,-1 0-1,0 1 1,1-1 0,-1 0-1,1 0 1,0 0-1,-1 1 1,1-1-1,0 0 1,1 0 0,-1 0-1,2 2 1,1 1 63,0 0-1,1-1 1,0 0 0,0 0 0,0 0-1,0 0 1,1-1 0,8 5 0,53 18 605,-57-22-609,175 49 935,-130-38-1222,-47-14-125,0 1 0,0 1 0,-1 0 1,1 0-1,-1 0 0,11 7 0,-13-6-3,0 0 49,-7-9-264,-5-9-173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17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38 14523,'-10'-6'337,"0"1"0,-1 0 0,0 1 1,1 0-1,-1 1 0,-1 0 0,1 1 0,0 0 0,-15 0 0,-17 0 731,-46 5-1,70-2-677,10 0-263,-68 6 761,71-6-938,-1 0 1,1 0-1,-1 1 0,1 0 0,0 0 1,0 1-1,0-1 0,0 1 0,-5 5 0,9-7-61,1 0 0,0 0 0,0 0 0,0 0 0,0 0 0,0 0 0,0 0-1,0 1 1,1-1 0,-1 0 0,0 1 0,1-1 0,-1 0 0,1 1 0,-1-1-1,1 1 1,0-1 0,0 1 0,-1-1 0,1 3 0,1-1-173,-1 0 0,1 0 1,-1 0-1,1 0 1,0 0-1,0 0 0,1-1 1,-1 1-1,3 4 0,2 2-654,1 0 0,-1-1 0,2 0 0,12 12 0,1-4-240,0 0 1,37 20-1,12 1 2222,-68-35-946,8 4 920,-9-1 861,-21-1 1153,-6-1-1742,-100 12 1723,83-8-3092,-1 1 0,-54 19 0,76-19-181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47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0 577 8810,'7'-8'514,"-1"0"0,-1 0-1,1-1 1,-1 1 0,-1-1 0,1 0 0,3-13 0,11-22 4,8-3-103,2 2 0,2 1 0,2 1 1,2 2-1,1 2 0,2 1 0,2 2 0,79-56 1,-77 66 301,-42 26-708,0 0-1,1 0 1,-1 0-1,0 0 1,0 0-1,1 0 1,-1 0-1,0 0 1,0 0-1,0 0 1,1 0-1,-1 0 1,0 0-1,0 0 1,1 0-1,-1 0 1,0 0-1,0 0 1,0 0-1,1 0 1,-1 0-1,0 0 1,0 0-1,0 0 1,1 0-1,-1 0 1,0 1-1,0-1 1,0 0-1,1 0 1,-1 0-1,0 0 1,0 1-1,0-1 1,0 0-1,0 0 1,0 0-1,1 1 1,-1-1-1,0 0 1,0 0-1,0 0 1,0 1-1,0-1 1,0 0 0,0 0-1,0 0 1,0 1-1,0-1 1,0 0-1,0 0 1,0 1-1,0-1 1,0 0-1,0 0 1,0 0-1,0 1 1,-1-1-1,-2 17 114,2-14-92,-66 301 305,57-232-1903,3 1 0,3 93 0,5-152 1139,0-1 0,1 0 0,4 20 1,4-5-657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48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100 183 9306,'-1'20'437,"-3"15"302,2 1-1,1-1 1,7 57 0,-5-83-649,1 1 0,0-1 0,0 0 1,1 0-1,0 0 0,1 0 1,0-1-1,0 1 0,1-1 1,0 0-1,1-1 0,-1 1 1,1-1-1,1 0 0,-1 0 1,1-1-1,1 0 0,11 8 1,-13-10-40,0-1 1,-1 0 0,1 0-1,0 0 1,1-1-1,-1 0 1,0 0 0,1-1-1,-1 0 1,1 0-1,-1 0 1,1-1 0,-1 0-1,1 0 1,-1 0-1,1-1 1,-1 0 0,1-1-1,-1 1 1,0-1-1,1 0 1,-1-1 0,0 1-1,0-1 1,-1-1-1,1 1 1,-1-1 0,1 0-1,-1 0 1,0 0-1,-1-1 1,1 0 0,-1 0-1,0 0 1,4-6-1,-1-2-14,0 0-1,0-1 0,-2 0 0,1 0 0,-2-1 0,0 1 0,0-1 0,-2 0 0,0 0 0,0 0 1,-2 0-1,0 0 0,0 0 0,-2-1 0,1 1 0,-2 1 0,0-1 0,-1 0 0,-1 1 0,-7-17 0,7 19-24,0 0 0,-1 0 0,0 1 0,-1 0 0,0 0 0,-1 1 0,0 0-1,-1 0 1,0 1 0,-1 0 0,0 1 0,0 0 0,0 0 0,-1 1 0,-1 0-1,1 1 1,-1 1 0,0 0 0,0 0 0,0 1 0,-1 1 0,1 0-1,-24-3 1,30 6-51,-1 0-1,1 0 1,-1 0 0,1 1-1,0 0 1,-1 0-1,1 0 1,-1 1-1,1 0 1,0 0-1,0 1 1,0 0-1,1 0 1,-1 0 0,0 1-1,1-1 1,0 1-1,0 1 1,0-1-1,1 1 1,-1 0-1,1 0 1,0 0-1,1 0 1,-1 1-1,1-1 1,0 1 0,-4 10-1,2-1-256,1 1-1,0-1 0,1 1 1,1 0-1,0 0 1,1 0-1,1 0 1,0 0-1,1 0 0,1 0 1,0 0-1,8 25 1,11 19-585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48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11530,'1'0'158,"-1"-1"0,1 0 0,0 1-1,-1-1 1,1 1 0,0-1 0,-1 1-1,1-1 1,0 1 0,0 0 0,-1-1-1,1 1 1,0 0 0,0-1 0,0 1-1,0 0 1,-1 0 0,1 0 0,0 0-1,0 0 1,0 0 0,0 0 0,0 0-1,-1 0 1,1 0 0,0 0 0,0 1-1,0-1 1,0 0 0,-1 1 0,1-1-1,1 1 1,8 3 3354,-3-6-1121,-3 2-1714,-4 7-789,-2 1-315,-1 1 0,1-1 1,-1 0-1,-1 1 1,1-1-1,-1-1 0,-1 1 1,-4 7-1,-4 2-381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49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7026,'54'-38'2248,"-33"22"-670,2 1 0,41-21 0,-60 33-1347,1 1 0,0 1-1,0-1 1,0 1-1,-1-1 1,2 2 0,-1-1-1,6 0 1,-9 1-161,0 0 0,0 1 0,1-1 0,-1 1 0,0-1 0,0 1 0,0 0 1,0-1-1,-1 1 0,1 0 0,0 0 0,0 1 0,-1-1 0,1 0 0,0 1 0,-1-1 0,1 1 0,-1-1 0,0 1 1,1-1-1,-1 1 0,2 3 0,1 5 38,1 0 1,-1 0-1,0 1 1,-1-1-1,-1 1 1,3 17 0,2 71 214,-6-58 139,1-24-444,-2 0 0,0-1-1,-2 1 1,1 0-1,-2 0 1,-5 19-1,6-32-18,0 0-1,0 0 1,-1 0 0,1-1-1,-1 1 1,0-1 0,0 1-1,0-1 1,-1 0 0,1-1-1,-1 1 1,1 0 0,-1-1-1,-6 3 1,-3 2-6,-1-1 1,-26 8-1,32-11 12,-9 2 23,15-6-12,10-4-2,13-7 37,2 1 1,46-17-1,-60 25-47,1 1-1,-1-1 0,1 2 1,0-1-1,0 1 1,-1 1-1,1 0 1,0 0-1,0 1 0,15 3 1,-22-3-7,0 0-1,0 0 1,0 0 0,-1 1 0,1-1 0,0 1-1,-1-1 1,1 1 0,-1 0 0,0 0 0,0 0 0,0 1-1,0-1 1,0 0 0,0 1 0,0-1 0,-1 1-1,1 0 1,-1 0 0,0-1 0,0 1 0,0 0-1,0 0 1,0 0 0,-1 0 0,1 0 0,-1 0-1,0 0 1,0 6 0,-1 4-8,0 1 1,0-1-1,-2 1 0,1-1 1,-7 18-1,3-12 45,-1 0 0,0-1 0,-2 0 0,-18 30 0,22-41-314,1-1 1,-1 0 0,-1 0 0,1 0 0,-1 0-1,0-1 1,0 0 0,0-1 0,-1 1 0,0-1-1,0 0 1,0-1 0,0 0 0,-14 5 0,20-8-447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08:50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57 108 10194,'23'-26'3210,"-19"20"-2546,1 0 1,0 0-1,1 1 0,0-1 1,0 1-1,11-7 1,-4 4-195,26-13 364,-37 20-797,1 0 0,-1 0 0,1 0 1,0 0-1,-1 1 0,1-1 0,0 1 1,0 0-1,-1 0 0,1 0 0,0 0 1,-1 0-1,4 1 0,-4 0-28,-1 0 0,1 0-1,-1 0 1,1 0 0,-1 0 0,1 1-1,-1-1 1,0 0 0,1 1 0,-1-1-1,0 1 1,0 0 0,0-1 0,0 1-1,-1 0 1,1-1 0,0 1 0,-1 0-1,1 0 1,0 3 0,0 2-2,0-1 1,0 1-1,0 0 1,-1 11 0,-2-7-4,0 0 1,0 0-1,-1 0 1,0 0-1,-1-1 1,-1 1 0,1-1-1,-2 0 1,-10 15-1,-7 8 5,-38 39 0,50-59-3,3-6 5,0 2 105,9-9-112,-1 0 0,0 0 0,0 0 0,0 1 0,0-1-1,1 0 1,-1 0 0,0 0 0,0 0 0,0 0 0,1 1 0,-1-1 0,0 0 0,0 0 0,1 0-1,-1 0 1,0 0 0,0 0 0,1 0 0,-1 0 0,0 0 0,0 0 0,1 0 0,-1 0-1,0 0 1,0 0 0,1 0 0,-1 0 0,0 0 0,0 0 0,1 0 0,-1 0 0,0 0-1,0-1 1,1 1 0,-1 0 0,0 0 0,0 0 0,0 0 0,1-1 0,15-2 46,0 0 1,-1 2-1,2 0 1,19 1-1,-26 0-54,0 1-1,0 0 1,-1 1-1,1 0 1,-1 1-1,1 0 1,-1 0-1,11 7 1,-16-8-1,-1 1 1,0 0-1,0 0 1,0 0-1,0 0 1,0 0-1,-1 1 1,1-1-1,-1 1 1,0 0-1,0 0 1,0 0-1,-1 0 1,1 0-1,-1 0 1,0 0-1,0 0 1,0 8-1,1 3-4,-1 1 0,-1 0-1,-3 26 1,2-30 5,0-1-1,-1 0 1,-1 0-1,1 0 1,-2 0-1,-8 19 0,9-25 6,0 0 0,-1-1-1,1 1 1,-1-1 0,1 1-1,-1-1 1,-1 0 0,1 0-1,-1-1 1,1 1 0,-1-1-1,0 0 1,0-1-1,0 1 1,-7 2 0,-15 2-207,0 0 1,1-2 0,-2 0-1,1-2 1,-32-1-1,12-1-27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1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0 13139,'-72'311'7073,"30"-32"-5644,31-181-1156,3-34-142,-23 148 209,31-212-339,0 0 1,0 0-1,0 0 1,0 0-1,0 0 1,0 0-1,0 0 1,-1 0-1,1 0 1,0 0-1,0 0 1,0 0-1,0 0 1,0 0-1,0 0 1,0 0-1,0 0 1,0 0 0,0 0-1,0 0 1,0 0-1,0 0 1,0 0-1,0 0 1,0 0-1,-1 0 1,1 0-1,0 0 1,0 0-1,0 0 1,0 0-1,0 0 1,0 0-1,0 0 1,0 0-1,0 0 1,0 0-1,0 0 1,0 0-1,0 0 1,0 0-1,0 0 1,0 0-1,0 0 1,0 0-1,0 0 1,-1 0-1,-1-9 17,-1-34 33,2-63-1,2 49-21,-1 14-9,3-111 31,-1 133-40,1 0 0,0 0 0,2 0 0,0 1 0,9-21 0,-11 33-3,1 1-1,0 0 0,1 1 1,-1-1-1,1 1 1,1 0-1,-1 0 0,1 0 1,0 1-1,0 0 1,1 0-1,-1 1 0,1-1 1,0 1-1,0 1 1,1-1-1,-1 2 0,1-1 1,0 1-1,7-2 0,-8 3 8,-1-1 0,1 1 0,-1 1 0,1 0 0,-1-1-1,0 2 1,1-1 0,-1 1 0,1 0 0,-1 0-1,0 1 1,1 0 0,-1 0 0,0 1 0,0-1-1,-1 1 1,1 0 0,0 1 0,-1 0 0,0-1-1,0 2 1,0-1 0,-1 1 0,9 9 0,-11-11-4,0 0 1,0 0 0,-1 0-1,1 0 1,-1 0 0,1 0 0,-1 0-1,0 1 1,-1-1 0,1 0-1,0 1 1,-1-1 0,0 1 0,0-1-1,0 0 1,0 1 0,-1 4-1,0-3 6,-1 0 0,0 0-1,0 0 1,0 0-1,-1-1 1,1 1 0,-1-1-1,0 1 1,0-1-1,-6 5 1,-1 1-13,0 0 1,-1-1-1,-1-1 1,1 0-1,-2 0 1,1-1 0,-20 7-1,14-6-340,-33 7-1,46-14-63,0 0-1,0 0 1,0 0 0,-1-1-1,1 1 1,0-2 0,0 1-1,-1 0 1,1-1 0,0 0-1,-8-3 1,12 4 333,0 0 1,1 0-1,-1 0 0,1 0 0,-1-1 1,0 1-1,1 0 0,-1 0 1,1-1-1,-1 1 0,1-1 1,-1 1-1,1 0 0,0-1 1,-1 1-1,1-1 0,-1 1 1,1-1-1,0 1 0,-1-1 1,1 1-1,0-1 0,0 1 1,-1-1-1,1 0 0,0 1 0,0-1 1,0 1-1,0-1 0,0 0 1,0 0-1,12-5-1264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1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1013 14907,'10'-215'5522,"-6"-108"-2651,-3 180-2334,-4-154-273,3 294-341,0 1 1,0-1-1,0 1 1,0 0-1,1-1 0,-1 1 1,1 0-1,-1-1 0,1 1 1,0 0-1,1-3 0,-2 5 19,1 0 0,-1-1-1,0 1 1,0 0 0,1 0 0,-1-1-1,0 1 1,0 0 0,1 0 0,-1 0-1,0-1 1,1 1 0,-1 0-1,0 0 1,1 0 0,-1 0 0,1 0-1,-1 0 1,0 0 0,1 0-1,-1 0 1,0 0 0,1 0 0,-1 0-1,0 0 1,1 0 0,14 10-1822,47 59-2281,-26-36 2853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1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 11787,'3'3'756,"0"1"0,0-1 0,0 0 0,1 0 0,5 3 0,-9-6-705,0 1 0,0-1 0,0 0 0,0 0 0,0 1 0,0-1 0,0 0-1,0 0 1,0 1 0,0-1 0,0 0 0,0 0 0,0 1 0,0-1 0,0 0-1,0 0 1,0 1 0,0-1 0,0 0 0,-1 0 0,1 1 0,0-1-1,0 0 1,0 0 0,0 1 0,0-1 0,-1 0 0,1 0 0,0 0 0,0 0-1,-1 1 1,1-1 0,0 0 0,0 0 0,-1 0 0,-8 8 810,-6 1-440,0-1 1,-1 0-1,1-1 0,-1 0 0,-19 4 0,-88 17 16,91-22-242,-6 1-113,14-3-40,0 1 1,0 1-1,-40 16 0,61-21-26,0 0 0,0 1-1,1-1 1,-1 1 0,1-1 0,-1 1 0,1 0-1,0 0 1,-1 0 0,1 0 0,0 0 0,1 1-1,-1-1 1,0 1 0,1-1 0,-1 1 0,1-1-1,0 1 1,-2 4 0,3-4 13,-1 1 1,1 0 0,0 0-1,0 0 1,0-1-1,1 1 1,-1 0 0,1 0-1,0-1 1,0 1-1,0-1 1,0 1 0,3 4-1,5 7 86,0 0-1,1 0 1,1-1 0,0-1-1,17 17 1,179 148 608,-105-96-1748,-100-80 819,0 0-1,0-1 1,0 1-1,0-1 1,0 1-1,0-1 1,0 0-1,0 0 1,1 0-1,2 1 1,-4-2 143,0-1 0,-1 1 0,1 0 0,0 0 1,-1-1-1,1 1 0,0 0 0,-1-1 1,1 1-1,0-1 0,-1 1 0,1-1 0,-1 1 1,1-1-1,-1 1 0,1-1 0,-1 0 1,0 1-1,1-1 0,-1 0 0,0 1 0,1-1 1,-1 0-1,0 0 0,0 1 0,1-1 1,-1 0-1,0 0 0,0 1 0,0-1 0,0 0 1,0 0-1,-1-1 0,4-18-981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2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62 12235,'-5'-6'342,"0"0"1,0 0 0,-1 1-1,0-1 1,0 1 0,0 1 0,-1-1-1,1 1 1,-10-4 0,14 7-238,-1 0 0,0 0-1,0 0 1,0 0 0,0 1 0,0-1 0,0 1 0,0 0 0,0 0 0,0 0 0,0 0 0,0 1 0,0-1 0,0 1 0,1-1 0,-1 1 0,0 0 0,0 0 0,0 1-1,1-1 1,-1 1 0,0-1 0,1 1 0,0 0 0,-1 0 0,1 0 0,-2 2 0,-2 3 75,0 0 1,1 0-1,0 1 0,0 0 0,1 0 1,0 0-1,0 0 0,1 0 0,0 1 1,-2 14-1,2-8 0,0 0 1,2 1-1,0-1 0,0 1 0,3 20 1,-2-34-162,0 0 1,0-1-1,0 1 1,1-1-1,-1 1 1,0-1-1,1 1 1,-1-1-1,1 1 1,-1-1-1,1 0 1,-1 1-1,1-1 1,0 1-1,0-1 1,0 0-1,0 0 1,0 0-1,0 0 1,0 1 0,0-1-1,1-1 1,-1 1-1,2 2 1,-1-3-6,0 0 1,0 0-1,-1 0 1,1-1 0,0 1-1,-1 0 1,1-1 0,0 1-1,-1-1 1,1 1-1,-1-1 1,1 0 0,-1 0-1,1 1 1,-1-1-1,1 0 1,-1 0 0,0-1-1,0 1 1,1 0 0,-1 0-1,1-2 1,13-15 65,-2 1 1,15-25-1,-18 26 10,0 0 0,1 1-1,21-22 1,-31 35-76,1 1 1,-1 0 0,0-1-1,0 1 1,1 0-1,-1 0 1,1 0-1,-1 0 1,1 0 0,-1 1-1,1-1 1,0 0-1,-1 1 1,1-1-1,0 1 1,-1 0-1,1-1 1,0 1 0,0 0-1,-1 0 1,1 0-1,0 0 1,0 0-1,-1 1 1,1-1 0,0 0-1,0 1 1,-1-1-1,1 1 1,-1 0-1,1 0 1,0-1-1,-1 1 1,0 0 0,1 0-1,-1 0 1,1 1-1,-1-1 1,1 2-1,5 5 52,0 1-1,-1 0 0,0 0 0,0 1 0,4 12 0,-2-6 15,14 29 122,-11-22-150,1 0 0,1-1 1,26 36-1,-37-56-65,-1 0-1,1 0 0,0 0 1,0 0-1,0-1 1,0 1-1,0 0 0,0-1 1,1 0-1,-1 0 1,0 1-1,1-1 1,2 1-1,-3-2-23,0 0 1,-1 0-1,1 0 0,0 0 1,-1-1-1,1 1 0,0 0 1,-1-1-1,1 1 0,-1-1 1,1 0-1,-1 1 0,1-1 1,-1 0-1,1 0 0,-1 0 1,0 0-1,0 0 0,1 0 1,-1 0-1,0 0 0,2-3 1,5-6-547,-1-1 1,1 0 0,-2 0 0,0-1 0,8-18-1,19-68-2738,-28 80 3001,6-20-1102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4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20 831 7842,'3'9'1358,"0"-9"-271,-2-14 439,-3-26 96,-3-135 1604,2 17-2269,-4 67-645,1 21-23,2 1 0,12-132 0,-8 200-544,0 1-1,0-1 0,0 0 1,0 1-1,0-1 0,0 1 1,0-1-1,0 1 0,1-1 1,-1 1-1,0-1 0,0 1 1,0-1-1,1 1 0,-1-1 1,0 1-1,1-1 0,-1 1 1,0 0-1,1-1 0,-1 1 1,1 0-1,-1-1 0,0 1 1,1 0-1,0-1 0,5-3-1406,-2 0 432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2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0 123 11258,'7'-5'700,"-1"0"0,0 0 0,-1-1 0,0 0 0,0 0 0,0 0-1,6-11 1,20-24 1969,-28 38-2484,-1 1 0,1 0 0,0-1-1,0 1 1,0 0 0,0 0 0,0 0-1,0 1 1,0-1 0,1 1 0,5-2-1,-7 3-126,0 0 0,0 0 0,0 0 0,0 0 0,0 0 0,0 0 0,0 1 0,0-1 1,0 1-1,0-1 0,0 1 0,0 0 0,-1-1 0,1 1 0,0 0 0,0 0 0,-1 1 0,1-1 0,0 0 0,-1 0 0,1 1 0,-1-1 0,0 1 0,1 0 0,-1-1 0,0 1 0,0 0 0,0-1 0,0 1 0,-1 0 0,2 2 0,2 7 86,1 1 1,-2 0-1,5 23 0,1 36-425,-3 1-1,-3 84 1,-1-3-2972,-2-150 3176,0 4-74,0 0 0,0-1 0,1 1 0,0 0 0,0-1 0,0 1 0,1-1 0,0 1 1,1-1-1,3 8 0,-4-12 21,-1 0 1,1-1 0,0 1 0,0 0 0,0-1-1,0 1 1,1-1 0,3 2 0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3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496 0 13619,'-7'7'387,"-1"-1"1,1 0-1,-1 0 1,-1-1-1,1 0 1,-1 0-1,-17 5 0,-5 0 426,-33 7-1,21-7-371,19-4-177,-43 13 89,61-17-458,0 0 0,1 1 0,-1-1 0,1 1-1,0 0 1,0 1 0,0-1 0,-7 7 0,11-8-12,0-1 0,0 0 0,-1 1 0,1-1 0,0 0 0,1 1 0,-1-1 1,0 1-1,0 0 0,1-1 0,-1 1 0,1 0 0,-1-1 0,1 1 1,0 0-1,0-1 0,0 1 0,-1 0 0,2 0 0,-1 1 0,1 0-112,-1 0-1,1-1 0,0 1 0,1-1 1,-1 1-1,0-1 0,1 1 0,-1-1 1,1 0-1,0 0 0,3 3 1,3 3-592,1-1 0,0 0 0,1-1 0,18 10 0,-2-4 69,0-2 0,29 9 0,16 0 2686,-63-15 1795,-18-1-2089,-19-1-249,-14-1-234,-1-1-1180,1 1-1,-1 2 1,1 3-1,-55 13 1,66-8-271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3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17 13811,'-4'-3'215,"-1"1"-1,1 0 1,0 0 0,-1 0 0,1 1 0,-1 0-1,1 0 1,-1 0 0,0 0 0,1 0-1,-1 1 1,0 0 0,0 0 0,0 0-1,1 1 1,-1 0 0,0 0 0,1 0 0,-1 0-1,1 1 1,-1-1 0,-6 5 0,0-1 16,1 1 1,-1 0 0,1 0 0,0 1 0,0 1 0,1 0 0,-16 17 0,12-8-39,0 0-1,2 1 1,0 0 0,1 1 0,1 0 0,0 1 0,2 0 0,-8 30-1,11-31-117,0-1 0,1 1 0,2-1 0,0 1 0,0 0 0,2 0 0,0-1-1,1 1 1,9 34 0,-8-45-46,0 0-1,0 0 0,1 0 1,0-1-1,1 0 0,-1 0 1,1 0-1,0 0 0,1-1 1,0 1-1,11 8 0,-14-12-15,1-1-1,-1 1 1,1-1-1,-1 0 1,1 0-1,0 0 1,0-1 0,0 1-1,0-1 1,0 0-1,0 0 1,0 0-1,0-1 1,0 0-1,0 1 1,1-1-1,-1-1 1,0 1-1,0-1 1,0 1-1,0-1 1,0 0-1,0-1 1,0 1-1,6-4 1,-8 4-10,0 0 0,1 0 0,-1-1 0,0 1 0,0-1 0,0 1 0,0-1 0,-1 0 0,1 0 0,0 0 0,-1 0 0,0 0 0,1 0 0,-1 0 0,0-1 0,0 1 1,0 0-1,0-1 0,0 1 0,-1-1 0,1 1 0,-1-1 0,1 1 0,-1-1 0,0 1 0,0-1 0,0 1 0,-1-1 0,1 1 0,-1-1 0,1 1 0,-1-1 0,0 1 0,0-1 0,0 1 0,-2-4 0,0 0-4,0 1 0,0-1 0,-1 1-1,0 0 1,0 0 0,0 0-1,0 0 1,-1 1 0,0-1 0,0 1-1,0 0 1,-1 1 0,-8-5-1,11 6-87,0 1 0,0 0 0,0-1-1,0 1 1,0 1 0,0-1-1,0 0 1,0 1 0,0-1-1,-1 1 1,1 0 0,0 0 0,0 0-1,0 1 1,0-1 0,-1 1-1,1 0 1,0 0 0,0 0-1,0 0 1,0 0 0,1 0 0,-1 1-1,0 0 1,0-1 0,1 1-1,-1 0 1,1 0 0,0 1-1,-1-1 1,1 0 0,0 1 0,1-1-1,-1 1 1,0 0 0,1 0-1,-1-1 1,1 1 0,0 0-1,0 0 1,0 0 0,0 0 0,1 1-1,-1-1 1,1 0 0,-1 0-1,1 0 1,1 0 0,-1 4-1,0-1-78,1-1 0,-1 1 0,1-1 0,0 0 0,0 1 0,1-1 0,-1 0 0,1 0 0,4 8 0,15 12-893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4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35 12043,'3'-14'1544,"-2"6"-656,2 4-296,-3 1 1193,0 0 311,-4 0-1240,2 3-216,-3 0 17,3 2-689,7 2-681,0 0 33,2-1 520,2 0-160,1-6-168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4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85 10522,'11'-11'1306,"1"0"0,-1 1 0,2 1 0,-1 0-1,23-12 1,-31 19-1128,0 0 0,0 0-1,0 1 1,0-1 0,0 1 0,1 0-1,-1 0 1,0 0 0,1 1 0,-1 0-1,0 0 1,1 0 0,-1 0 0,0 0-1,1 1 1,-1 0 0,0 0 0,0 0-1,0 1 1,1-1 0,-1 1 0,-1 0-1,1 0 1,6 4 0,-7-3-137,0 0-1,-1-1 1,1 1 0,-1 0 0,1 0 0,-1 0-1,0 0 1,0 1 0,0-1 0,-1 1 0,1-1-1,-1 1 1,0-1 0,0 1 0,0 0-1,0 0 1,-1-1 0,0 1 0,1 0 0,-1 0-1,-1 0 1,1 0 0,0-1 0,-1 1 0,-2 5-1,-2 10-26,-1-1-1,-1 0 1,-18 32-1,13-25 46,11-22-55,0-1 0,0 0-1,0 1 1,1-1 0,-1 1-1,1-1 1,-1 1 0,1-1-1,0 1 1,0-1 0,0 1-1,1-1 1,-1 1 0,1-1-1,-1 1 1,1-1 0,0 1-1,0-1 1,0 0 0,0 1-1,0-1 1,0 0 0,1 0-1,2 4 1,4 3 12,0 0 1,1-1-1,19 15 0,-14-12-9,-10-8-4,14 11-4,-1 1 0,-1 0 1,0 1-1,20 25 0,-33-36-3,0 0 0,0 0 0,-1 0 0,1 0 0,-1 0 0,0 1 0,0-1 0,-1 1 1,2 10-1,-3-12 0,0 0 0,0 0 0,-1 0 0,1 0 0,-1 0 0,0 0 1,0 0-1,0 0 0,-1 0 0,1-1 0,-1 1 0,0-1 0,0 1 1,0-1-1,-5 6 0,1-2-16,-1 0 1,-1 0-1,1-1 1,-1 0-1,0 0 1,0-1-1,-1 0 0,0-1 1,1 1-1,-16 3 1,16-5-148,-1 0 1,1-1-1,-1 0 1,0-1-1,1 0 0,-1 0 1,0-1-1,0 0 1,0-1-1,0 0 1,-16-3-1,22 2-101,-1 1 0,0 0 1,1-1-1,-1 0 0,1 0 0,-1 0 0,1 0 0,0-1 1,0 1-1,0-1 0,0 1 0,1-1 0,-1 0 1,1 0-1,0-1 0,0 1 0,0 0 0,0-1 1,0 1-1,1-1 0,-2-4 0,5-8-995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05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25 15659,'47'-1'3002,"-107"3"-2396,-1-3 0,-76-12-1,21 2-372,115 11-214,0 0-1,1 0 1,-1 0-1,0 0 1,1 1-1,-1-1 1,0 0-1,1 0 1,-1 0-1,0 1 1,1-1-1,-1 0 1,1 1-1,-1-1 1,1 1-1,-1-1 1,1 1-1,-1-1 1,1 1-1,-1-1 1,1 1-1,0-1 1,-1 1-1,1-1 1,0 1-1,-1 0 1,1-1-1,0 1 1,0 0-1,-1-1 1,1 1-1,0 0 1,0-1-1,0 1 1,0 0-1,0-1 1,0 2 0,3 33 485,-2-26-380,3 189 824,-4-136-830,0-59-108,0-1 0,1 1 0,-1 0 1,0 0-1,1-1 0,0 1 0,0 0 0,0-1 0,0 1 1,0-1-1,0 1 0,1-1 0,-1 0 0,1 1 0,0-1 1,-1 0-1,1 0 0,0 0 0,0 0 0,1-1 0,-1 1 0,4 2 1,5 1 18,0 1 0,0-2 1,0 0-1,13 4 1,6 1-3,-7-1-4,117 46 41,-118-44-54,0 1 0,0 1 0,-2 1 0,21 16 0,-38-26-6,0-1-1,0 1 1,-1-1-1,1 1 1,0 0 0,-1 0-1,0 0 1,0 1-1,0-1 1,0 0-1,0 1 1,-1 0-1,2 4 1,-2-6-2,-1 0-1,0 1 1,0-1 0,0 0 0,0 0 0,-1 0-1,1 0 1,0 0 0,-1 0 0,0 0-1,1 0 1,-1 0 0,0 0 0,0 0 0,0-1-1,0 1 1,0 0 0,-1 0 0,1-1 0,0 1-1,-1-1 1,0 1 0,1-1 0,-1 0 0,-2 2-1,-7 4 4,-1 0-1,0 0 0,-1-1 0,1-1 1,-1 0-1,-25 6 0,-85 10-999,120-21 935,-29 4-387,-1-2-1,-47-2 1,51-3 4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0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1 10514,'-15'5'1265,"-7"2"-809,1 0-56,-22 6 96,-1-3-184,3 1 760,-5-1-504,1-3-264,4-3-24,6-2 32,4-1-184,10-1-512,5 0-296,15 1 576,-1 4-96,19 4-96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0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0 14283,'-26'16'1088,"-1"-5"-840,-2-3-96,-5 1 384,-3-4-295,8 1-201,1-3-208,7 0-1209,4 0 1249,8-1-200,9 0-144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1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1 14571,'-2'12'950,"-1"0"1,0-1-1,-7 14 1,9-21-716,-22 51 1206,16-41-1106,1 0-1,1 0 1,0 0-1,0 1 1,2-1 0,-4 29-1,7-39-275,0 0-1,0-1 0,1 1 0,0 0 0,0 0 0,0 0 0,0-1 0,1 1 0,-1 0 1,1-1-1,0 0 0,0 1 0,0-1 0,0 0 0,1 0 0,0 0 0,-1 0 0,1 0 1,0-1-1,0 1 0,7 3 0,4 3 54,1-1-1,1-1 1,26 9 0,-34-13-76,21 8-53,2 2-800,1-2 0,0-2 0,44 8 0,-73-17 627,-1 1 0,1-1 0,0 0-1,0 0 1,-1 0 0,1 0-1,0 0 1,-1-1 0,1 1-1,0-1 1,-1 0 0,1 0 0,0 0-1,-1 0 1,0 0 0,1 0-1,-1-1 1,0 1 0,1-1-1,-1 0 1,0 0 0,3-3 0,5-15-1155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1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0 13443,'-13'28'1616,"2"15"-776,-2 7-319,2 4 919,1-1-424,3-5-288,3-3-40,4-8-512,1-8-416,7-13-760,5-5-840,0-9 1504,1-4-288,0-2-289</inkml:trace>
  <inkml:trace contextRef="#ctx0" brushRef="#br0" timeOffset="1">170 383 13987,'9'0'864,"0"2"-1216,-2-1-728,1-2 1232,1-2-392,6-6-152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4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535 9 10818,'14'-1'1661,"-9"2"941,-19 3-1081,-27 5-873,0-1 0,0-2-1,-84 0 1,-124-23-303,236 16-346,9 1-23,1 0-1,-1 0 1,1-1 0,-1 1-1,1-1 1,-5-1 0,11-1-1019,10-1 17,17-3 78,-4 4 433,4 0-165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1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0 13363,'-26'62'4428,"12"-32"-3272,-13 39 0,25-60-987,-1 0 0,1 0 0,0 0 0,1 1 0,0-1 0,1 0 1,-1 1-1,2-1 0,1 14 0,-1-21-129,-1 0 0,1 1-1,-1-1 1,1 0 0,0 0 0,0 0 0,0 1-1,0-1 1,1 0 0,-1 0 0,1 0-1,-1-1 1,1 1 0,-1 0 0,1 0 0,0-1-1,0 1 1,4 1 0,-3-1-8,1-1-1,-1 0 1,1 1-1,0-2 1,-1 1-1,1 0 1,0-1-1,-1 0 1,1 0-1,0 0 1,4 0-1,4-2 4,1-1 1,-1 0-1,1-1 0,-1 0 0,22-11 1,27-20-63,-60 35 27,-1 0 0,0 0 0,1 0 0,-1 0 0,1-1 0,-1 1 0,0 0 0,1 0 0,-1 0 0,0 0 0,1 0-1,-1 0 1,1 0 0,-1 0 0,0 0 0,1 0 0,-1 0 0,1 0 0,-1 0 0,0 0 0,1 0 0,-1 1 0,1-1 0,-1 0 0,0 0 0,1 0 0,-1 0 0,0 1 0,1-1 0,-1 0 0,0 1 0,0-1 0,1 0 0,-1 0 0,0 1 0,0-1-1,1 0 1,-1 1 0,0-1 0,0 0 0,0 2 0,2 15 10,-2-15-9,-7 105 60,2-68-440,3 1 1,1-1-1,2 1 0,6 42 1,5-43-1903,-12-38 2175,0 0 0,1 0 0,-1 0 0,1 1 0,-1-1 1,1 0-1,0 0 0,-1 0 0,1 0 0,0 0 1,0-1-1,0 1 0,-1 0 0,1 0 0,0 0 0,0-1 1,0 1-1,0-1 0,0 1 0,1 0 0,-1-1 1,0 0-1,0 1 0,0-1 0,0 0 0,1 0 1,-1 1-1,0-1 0,2 0 0,9-4-1189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2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12899,'0'-8'1174,"3"7"-257,9 13 325,11 24 142,-4-2-727,-1 2 1,-2 1 0,14 45-1,-22-56-549,-1 0 0,-2 0 0,-1 0 0,0 1 0,-2 46 0,-2-63-129,-1-1 0,-1 1 0,0-1 0,0 0 0,-1 0 0,-3 9 0,5-16-37,1 0-1,-1 0 0,0 0 1,0 0-1,0 0 0,0 0 0,0-1 1,0 1-1,0 0 0,-1-1 0,1 1 1,-1-1-1,1 1 0,-1-1 1,0 0-1,1 0 0,-1 0 0,0 0 1,0 0-1,0 0 0,0 0 0,0 0 1,0-1-1,0 1 0,0-1 0,0 1 1,0-1-1,0 0 0,0 0 1,0 0-1,0 0 0,0 0 0,-4-1 1,4-1-43,-1 1 0,1 0 0,-1-1 0,1 0 0,0 1 0,-1-1 0,1 0 0,0 0 0,0 0 0,0-1 0,0 1 0,1 0 0,-1-1 0,1 1 0,-1-1 0,1 1 0,0-1 0,0 0 0,0 0 0,0 0 0,1 1 0,-1-1 0,1 0 0,-1 0 0,1-5 0,-1-28-789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2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19 14507,'1'-13'1552,"-5"8"-1015,-16 5-201,-5 2 912,-10 0-736,-6 1-112,-4 1-8,0-1-64,3-1-592,2-2-344,16 7-1384,9 2 1720,16 8-273,11 3-215</inkml:trace>
  <inkml:trace contextRef="#ctx0" brushRef="#br0" timeOffset="1">416 452 17796,'9'-4'1128,"6"4"-1632,-5 0 696,-6-7 72,-1-3-296,3-1-80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3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0 286 12251,'28'-47'1647,"2"1"0,42-49 0,-36 50-142,-30 37-1152,17-21 709,-22 27-976,0 1 0,0 0 0,0 0 0,0 0 0,1-1 0,-1 1 0,0 0 0,1 1 0,-1-1 1,0 0-1,1 0 0,-1 1 0,1-1 0,0 0 0,-1 1 0,2-1 0,-2 1-58,-1 1 0,1-1 0,-1 0 0,0 0-1,1 0 1,-1 1 0,0-1 0,1 0 0,-1 1-1,0-1 1,0 0 0,1 1 0,-1-1 0,0 0 0,0 1-1,0-1 1,1 0 0,-1 1 0,0-1 0,0 0-1,0 1 1,0-1 0,0 1 0,0-1 0,0 1 0,0-1-1,0 0 1,0 1 0,0 17 270,0-14-161,-22 212 1166,0 3-3765,21-212 2234,1-4 150,0-1 0,0 1 0,0-1 0,0 1 1,0-1-1,0 1 0,1-1 0,-1 1 0,1-1 0,-1 0 0,3 4 0,-3-6 64,0 0 0,0 0 0,0 1 0,0-1 0,0 0 0,0 0 0,0 0 0,1 0 0,-1 0 0,0 1 0,0-1 0,0 0 0,0 0 0,0 0 0,0 0 0,1 0 0,-1 0 0,0 0 0,0 0 0,0 0 0,0 0 0,1 1 0,-1-1 0,0 0 0,0 0 0,0 0 0,0 0 0,1 0 0,-1 0 0,0 0 0,0 0 0,0 0 0,0-1 0,1 1 0,-1 0 0,0 0 0,0 0 1,0 0-1,0 0 0,1 0 0,-1 0 0,0 0 0,10-12-660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3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2 14083,'-3'2'162,"1"-1"1,-1 0-1,0 1 1,1 0-1,-1-1 0,1 1 1,0 0-1,-1 0 1,1 1-1,0-1 0,0 0 1,1 1-1,-1-1 1,0 1-1,1 0 0,-1-1 1,1 1-1,0 0 1,0 0-1,-1 4 0,-2 8 410,0 0 0,-1 25 0,3-26-336,2 0-1,0 0 1,0 0-1,1 0 1,1 0-1,0 0 0,1 0 1,1-1-1,5 14 1,-7-21-188,1 0 1,-1 0 0,1 0-1,0 0 1,1-1-1,0 1 1,-1-1 0,2 0-1,-1 0 1,1-1-1,-1 1 1,1-1 0,0 0-1,1 0 1,-1 0-1,1-1 1,0 0-1,-1 0 1,1-1 0,1 1-1,8 1 1,-11-3-35,-1-1 1,1 1-1,0-1 0,0 0 1,0 0-1,-1 0 1,1 0-1,0-1 1,0 0-1,-1 1 0,1-2 1,0 1-1,-1 0 1,1-1-1,-1 1 0,7-5 1,-5 2-3,-1 1 0,0-1 0,0 0 0,0 0 0,0-1 0,-1 1 1,0-1-1,0 0 0,0 0 0,3-8 0,-2 3-9,0-1 0,-1 0-1,0-1 1,0 1 0,-2 0 0,1-1 0,-1 1 0,-1-1 0,0 0-1,-3-18 1,1 20-118,-1 0 0,0 0-1,-1 0 1,0 1-1,-1-1 1,0 1 0,0 0-1,-1 0 1,0 1 0,-8-9-1,10 12-78,0 1-1,0 0 0,0 0 1,-1 0-1,1 0 0,-1 1 1,0 0-1,0 0 0,0 0 1,0 1-1,-1 0 0,1 0 1,-1 0-1,0 0 0,1 1 1,-1 0-1,0 0 0,0 1 0,-7 0 1,3 3-754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3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17 14579,'-16'0'1200,"-8"0"-776,0-1-151,-12-2 727,-4-1-496,-5 1-216,2 0 16,-1 1-32,6 1-264,9 1-584,5 1-416,10-1 816,12 0-168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4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97 8138,'0'-15'2343,"2"0"1,3-20 0,-4 20-911,-1 15-1285,0-1 0,0 1 0,0-1 0,0 1 1,0-1-1,0 1 0,0-1 0,0 0 0,0 1 0,0-1 0,1 1 0,-1-1 0,0 1 0,0 0 0,0-1 1,1 1-1,-1-1 0,0 1 0,1-1 0,-1 0 0,20-1 835,48 1-58,-29-1-711,1 2 0,44 6 0,-82-6-196,1 1 0,-1-1 0,1 1 1,-1-1-1,0 1 0,1 0 0,-1 0 0,0 0 0,1 0 0,-1 0 0,0 0 0,0 1 0,0-1 1,0 1-1,0 0 0,0-1 0,-1 1 0,4 4 0,-3-3 3,-1 1 0,1 0-1,-1 0 1,0 0 0,0-1 0,-1 1 0,1 0-1,-1 0 1,1 0 0,-1 0 0,-1 6 0,-4 44 71,-17 73 1,-2 18-696,22-123 108,1 0 0,0 0 1,2 0-1,6 34 0,4-22-4,6-7-178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4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18 12315,'-26'-13'1104,"-3"10"-768,4 2-152,-4 1 896,-4 1-744,-2 1-1032,-2 1 672,6 1-64,5 0-64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25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1 743 10514,'0'-6'319,"0"3"-155,0 0-1,0 0 0,0-1 0,0 1 0,0 0 1,1 0-1,0 0 0,-1 0 0,1 0 1,0 0-1,2-4 0,3 25 2026,23 346 1602,-24-250-3444,-2-61-267,34 580 357,30-5-181,-26-426 942,-40-197-488,-4-10-588,-2-15-130,14-170 386,1 20-207,-8 17-49,10-455 87,25 1-87,-7 358 49,68-274 0,-95 510-122,0 0-1,1 0 1,0 0-1,13-23 1,-13 30 7,-1 1 0,1 0 0,1 0 0,-1 0 1,1 0-1,-1 1 0,1-1 0,1 1 0,-1 0 0,1 1 0,11-6 1,1 1 2,0 1 0,0 1 0,1 1 1,0 1-1,0 0 0,0 2 0,1 0 1,-1 1-1,24 2 0,22 4 88,89 20-1,-84-12-65,412 64 440,-203-34-233,157 3-123,4-28-165,-173-9 24,-82-1-22,350 13 215,-2-26-43,-466 4-168,-40 2-2,-1-2 0,1-1 1,39-7-1,-65 8 44,-1 52-181,-2 49 129,21 189 0,-19-289-15,0 1-1,0 0 1,0-1 0,0 1 0,0-1 0,1 1 0,-1 0 0,0-1-1,0 1 1,0 0 0,1-1 0,-1 1 0,0-1 0,1 1-1,-1 0 1,0-1 0,1 1 0,-1-1 0,1 1 0,-1-1 0,1 1-1,10-4-1591,-2-1 1128,2 2-2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27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73 9562,'-7'-72'4784,"7"72"-4728,-2 11 816,-1 20 15,-7 369 3606,-10 165-3168,17-533-1304,2-7-12,-2 1-1,-10 48 1,10-67-484,1-7-137,-1-15-869,3-23-1465,2 25 2523,1 1 1,0 0-1,1 0 1,5-12-1,13-22-869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5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27 1600,'4'0'248,"11"-19"15835,-22 21-16368,-14 1 538,0-1-1,0 0 0,-39-4 0,7 0 126,45-1 454,-7-2-709,-19 4-315,29 0-869,22-1-1262,3 5 1032,-7 1 493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27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508 4 14691,'0'0'34,"1"-1"0,-1 1-1,1 0 1,-1-1 0,1 1-1,0 0 1,-1 0 0,1-1-1,-1 1 1,1 0 0,0 0-1,-1 0 1,1 0 0,0 0 0,-1 0-1,1 0 1,-1 0 0,1 0-1,0 0 1,-1 0 0,1 0-1,0 1 1,-1-1 0,1 0 0,-1 0-1,1 1 1,-1-1 0,1 0-1,-1 1 1,1-1 0,-1 0-1,1 1 1,-1-1 0,1 1 0,-1-1-1,1 1 1,-1-1 0,0 1-1,1-1 1,-1 1 0,0 0-1,0-1 1,1 1 0,-1-1-1,0 2 1,0 0 28,0 1 1,0-1-1,0 0 0,-1 0 1,1 0-1,-1 1 0,0-1 0,1 0 1,-1 0-1,0 0 0,0 0 0,0 0 1,-2 2-1,-2 3 44,-1-1 0,0 0 0,1-1 0,-2 1 1,1-1-1,-1-1 0,0 1 0,-13 6 0,-64 25 264,75-33-327,-49 18 108,10-4-86,-61 31 0,96-42-16,1 1 0,0 0 0,1 1 0,0 1 0,0 0 1,1 0-1,0 1 0,0 0 0,-14 21 0,21-27-5,1 0-1,0 1 0,-1-1 0,1 1 1,1-1-1,-1 1 0,1 0 0,0 0 1,0 0-1,0 0 0,1-1 0,-1 1 1,1 0-1,1 7 0,0-6 28,0 1 0,1-1 1,0 0-1,0 0 0,1 0 0,0 0 0,0 0 0,0 0 0,7 8 1,7 6 135,0-2 0,2 0 1,0 0-1,31 20 1,-29-22-144,-16-12-44,123 100-569,-101-79-1014,24 29 0,-40-41 907,1-3-208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28.4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291 147 11971,'-7'-14'493,"-1"0"1,0 1-1,-1-1 1,0 2-1,-1-1 1,-22-20-1,28 29-362,0 1 0,0 0 0,-1 0 0,1 0-1,-1 0 1,1 1 0,-1-1 0,0 1 0,0 1 0,0-1-1,0 1 1,0-1 0,0 1 0,-1 1 0,1-1 0,0 1-1,-1 0 1,1 0 0,0 1 0,0-1 0,-1 1 0,1 0-1,0 1 1,-6 2 0,6-2-51,0 1 1,0 0-1,0 0 1,0 0-1,1 0 1,-1 1-1,1 0 0,0 0 1,0 0-1,0 0 1,1 1-1,0-1 1,-1 1-1,2 0 0,-1 0 1,0 0-1,1 1 1,0-1-1,1 0 1,-1 1-1,1 0 0,0-1 1,0 1-1,0-1 1,1 1-1,0 0 1,1 8-1,-1-9-55,1 1 1,0-1-1,0 0 0,0 0 1,0 0-1,1 0 0,0 0 1,0 0-1,0 0 0,0 0 0,1-1 1,0 1-1,0-1 0,0 0 1,1 0-1,-1 0 0,1 0 1,0-1-1,0 1 0,0-1 1,1 0-1,-1 0 0,1-1 0,-1 1 1,1-1-1,0 0 0,0 0 1,0-1-1,8 2 0,-5-2-12,-1-1 0,0 1 0,1-2 0,-1 1 0,0-1 0,0 0 0,1-1-1,-1 0 1,0 0 0,-1 0 0,1-1 0,0 0 0,-1 0 0,1-1 0,-1 0 0,7-5-1,3-4 43,1-2 0,-2 0 0,0 0 0,14-21 0,-29 36-49,0 0 1,1 0-1,-1-1 1,0 1-1,0 0 1,0 0 0,0 0-1,0-1 1,0 1-1,1 0 1,-1 0-1,0 0 1,0 0-1,0-1 1,1 1-1,-1 0 1,0 0 0,0 0-1,0 0 1,1 0-1,-1 0 1,0 0-1,0 0 1,1 0-1,-1-1 1,0 1-1,0 0 1,0 0-1,1 0 1,-1 0 0,0 0-1,0 1 1,1-1-1,-1 0 1,0 0-1,0 0 1,1 0-1,3 11 162,-2 31 47,-2-20-58,1-19-141,-1 0-1,0 0 1,1 0-1,0 0 1,-1-1 0,1 1-1,0 0 1,1-1-1,-1 1 1,0 0 0,1-1-1,-1 1 1,1-1 0,2 3-1,-3-5-10,0 1 0,0 0-1,1-1 1,-1 1 0,0-1 0,0 1-1,1-1 1,-1 0 0,0 0-1,1 1 1,-1-1 0,0 0 0,1 0-1,-1 0 1,0 0 0,0 0-1,1-1 1,-1 1 0,0 0 0,1-1-1,-1 1 1,0-1 0,0 1-1,0-1 1,1 0 0,-1 1 0,0-1-1,0 0 1,0 0 0,0 0-1,0 1 1,0-1 0,0-2 0,12-10-33,-1 0 1,0-1 0,-1-1-1,-1 0 1,15-27 0,13-20-2147,-28 51 1050,-10 11 1096,1-1 0,-1 1 0,0 0 0,0 0 1,1 0-1,-1 0 0,0-1 0,0 1 0,1 0 0,-1 0 0,0 0 0,1 0 0,-1 0 0,0 0 0,1 0 0,-1 0 0,0 0 0,0 0 0,1 0 1,-1 0-1,0 0 0,1 0 0,-1 0 0,0 0 0,1 0 0,-1 0 0,0 0 0,0 1 0,1-1 0,-1 0 0,0 0 0,0 0 0,1 0 0,-1 1 1,0-1-1,0 0 0,1 0 0,-1 0 0,0 1 0,0-1 0,0 0 0,0 0 0,1 1 0,-1-1 0,0 0 0,0 1 0,3 11-785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28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0 262 8178,'10'-19'1350,"0"-1"0,8-28 0,-10 25 280,17-31 1,-18 40-736,1 1 0,16-21 0,-21 31-733,-1 0 1,1 0 0,0 0-1,0 0 1,0 1-1,0-1 1,1 1 0,-1 0-1,1 0 1,-1 0-1,1 0 1,0 1-1,0-1 1,0 1 0,5-1-1,-7 2-111,-1 0 1,1 0-1,0 1 0,0-1 1,0 0-1,0 1 0,0-1 1,-1 1-1,1 0 0,0 0 1,-1 0-1,1 0 0,0 0 1,-1 0-1,1 0 0,-1 0 1,0 0-1,1 1 0,-1-1 1,0 1-1,0-1 0,0 1 1,0-1-1,0 1 0,0 0 0,0-1 1,1 4-1,2 7 68,0-1 0,0 1 0,2 14 1,-4-18-44,6 40-76,-2 0 0,0 65 1,0-1-1514,-6-104 1266,1-1 0,0 1-1,0 0 1,1 0 0,0 0 0,0 0 0,1-1 0,6 15 0,-8-21 216,-1 0 0,1 0 0,-1-1 0,1 1 0,0 0 0,-1 0 0,1 0-1,0 0 1,0-1 0,0 1 0,-1 0 0,1-1 0,0 1 0,0-1 0,0 1 0,0-1-1,0 0 1,0 1 0,0-1 0,2 1 0,-1-2-49,0 1 1,0-1-1,0 0 0,0 1 1,0-1-1,-1 0 0,1 0 1,0 0-1,0 0 0,2-3 1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0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367 125 16604,'21'-1'1570,"-14"1"-1110,-12 1 417,-11-1-815,1-1 1,-1 0 0,0-1-1,1-1 1,0-1 0,0 0-1,-19-7 1,-103-52 410,88 38-418,46 23-56,0 0-1,-1 1 1,1 0-1,-1 0 0,1 0 1,-1 0-1,-6-1 1,9 2 0,1 0 1,-1 1-1,0-1 1,0 0-1,0 0 1,0 0-1,0 1 1,0-1-1,0 0 1,0 1-1,0-1 1,0 1-1,1-1 1,-1 1-1,0-1 1,0 1-1,1 0 1,-1-1-1,0 1 1,1 0-1,-1-1 1,0 1-1,1 0 1,-1 0-1,1 0 1,0 0-1,-1 0 1,1-1 0,0 1-1,-1 0 1,1 0-1,0 0 1,0 1-1,-3 20 37,1 1 1,2-1-1,0 0 1,6 42-1,-1-13 85,11 660 2121,-17-704-2226,1 5 68,0-1 0,0 1-1,1-1 1,1 1 0,2 11-1,-3-20-51,0 0 0,0 0-1,0 0 1,1 0 0,-1 0 0,1-1-1,0 1 1,0 0 0,0-1 0,0 0-1,0 1 1,0-1 0,1 0-1,-1 0 1,1 0 0,-1 0 0,1-1-1,0 1 1,0-1 0,0 0 0,0 1-1,0-1 1,4 0 0,36 8 292,49 4 0,-20-3-565,-59-8-210,0-1 0,0 0 0,0 0 0,0-1 0,1-1 0,17-3 0,-22 2 66,1-1 1,-1 0-1,0-1 1,0 0-1,-1 0 1,1-1-1,-1 0 1,0 0 0,11-9-1,13-15-912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0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13 13131,'-1'-1'115,"-1"-1"0,1 1 0,-1 0 1,1 0-1,-1 0 0,1 0 0,-1 0 0,1 1 0,-1-1 1,0 1-1,1-1 0,-1 1 0,0-1 0,0 1 1,1 0-1,-1 0 0,0-1 0,0 2 0,0-1 1,-1 0-1,-41 5 937,43-5-956,-13 3 184,1 0 0,-1 0 0,1 1 0,0 1 0,0 0 0,1 0 0,-1 2 0,1-1 0,-13 11 1,19-12-198,1-1 0,0 1 0,0 1 1,0-1-1,0 1 0,1 0 1,0 0-1,0 0 0,1 0 1,0 1-1,0 0 0,0-1 0,1 1 1,0 0-1,0 0 0,0 0 1,1 1-1,1-1 0,-1 9 1,2-2 16,0 1 0,1-1 1,0 1-1,1-1 1,1 0-1,0 0 0,1-1 1,0 1-1,1-1 1,1 0-1,0 0 0,15 18 1,-10-15-79,0-1 1,1-1-1,1 0 0,0-1 1,1 0-1,1-1 1,0-1-1,32 18 1,-39-25-283,0 0 0,-1-1 0,1 0 1,0 0-1,1-1 0,13 2 0,-17-4 92,-1 0 0,1 0 0,-1 0 0,1-1-1,-1 0 1,1 0 0,-1 0 0,1 0-1,-1-1 1,0 0 0,0 0 0,6-3 0,13-12-647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1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17 11915,'-2'-2'137,"0"1"0,-1-1 0,1 0 1,0 1-1,0 0 0,-1 0 0,1 0 1,-1 0-1,1 0 0,-1 0 0,1 0 1,-1 1-1,1-1 0,-1 1 1,0 0-1,1 0 0,-1 0 0,0 0 1,1 0-1,-1 1 0,1-1 0,-1 1 1,1 0-1,-1 0 0,1 0 1,-1 0-1,1 0 0,-1 0 0,1 0 1,0 1-1,0-1 0,0 1 0,-4 3 1,2 0 52,0 0 0,0 1 0,0-1 1,1 1-1,0 0 0,0-1 0,0 1 1,1 1-1,0-1 0,0 0 0,0 0 1,0 12-1,0-4-20,2 1 1,0 0-1,1-1 1,1 1-1,0-1 0,1 1 1,0-1-1,1 0 1,1 0-1,7 16 1,-8-21-105,1 1 1,0-2 0,0 1 0,1 0 0,0-1-1,0 0 1,1-1 0,0 1 0,0-1-1,1-1 1,0 1 0,0-1 0,1-1-1,-1 1 1,15 5 0,-18-9-46,-1-1 0,1 1 0,0-1-1,-1 0 1,1-1 0,0 1 0,0-1 0,0 0 0,0 0-1,0-1 1,0 1 0,-1-1 0,1 0 0,0 0 0,0-1 0,-1 1-1,1-1 1,-1 0 0,0 0 0,1-1 0,-1 1 0,0-1 0,0 0-1,0 0 1,-1 0 0,1-1 0,-1 1 0,0-1 0,0 0-1,3-4 1,0-2-2,1 0-1,-2 0 0,0 0 1,0 0-1,-1-1 1,0 0-1,0 0 0,-2 0 1,1-1-1,-1 1 1,0-21-1,-2 23-51,0 0-1,-1 0 1,-1 0 0,1 0-1,-1 0 1,-1 0 0,1 0 0,-2 0-1,1 1 1,-1-1 0,0 1 0,-1 0-1,0 1 1,-10-13 0,10 15-117,0 0 1,0 1-1,0-1 1,0 1-1,-1 1 1,1-1-1,-1 1 1,0 0-1,0 0 1,-1 0 0,1 1-1,0 0 1,-1 1-1,1-1 1,-1 1-1,0 0 1,1 1-1,-1 0 1,0 0-1,-12 2 1,11-1 19,1 0 1,0 1-1,0 0 1,0 1-1,0-1 1,0 1-1,0 1 1,1-1-1,-7 6 1,-11 17-615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1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1 320 9522,'1'0'177,"1"-1"-1,0 1 1,-1-1 0,1 1 0,-1-1-1,1 0 1,-1 1 0,1-1-1,-1 0 1,0 0 0,0 0-1,1 0 1,-1-1 0,0 1-1,0 0 1,0 0 0,0-1 0,0 1-1,0-1 1,0 1 0,-1-1-1,1 1 1,-1-1 0,2-2-1,0-5 529,0 0 0,0-1 0,1-11 0,-1 5-352,1-7 171,0 1 0,2 0 1,1 0-1,1 0 1,11-24-1,-16 41-465,0 1-1,1 0 1,-1-1 0,1 1-1,0 0 1,0 1 0,1-1-1,-1 0 1,1 1 0,-1 0-1,1 0 1,0 0 0,1 0-1,-1 1 1,0-1 0,1 1-1,-1 0 1,1 0 0,0 1-1,0 0 1,-1 0 0,1 0-1,0 0 1,0 0 0,0 1-1,0 0 1,0 0 0,0 1-1,0-1 1,5 2 0,-1 1-6,1-1 1,-1 2 0,0-1-1,0 1 1,-1 1 0,1-1-1,-1 1 1,0 1-1,0 0 1,-1 0 0,0 0-1,0 1 1,0 0 0,7 11-1,-8-11-44,-1 1 0,0-1-1,0 1 1,0 0 0,-1 0 0,-1 1-1,1-1 1,-2 1 0,1 0 0,-1 0-1,0 0 1,-1 0 0,0 0-1,0 0 1,-2 13 0,1-18-10,-1 1 0,0-1 0,0 1 0,-1-1 0,1 0 0,-1 1 0,0-1 0,0 0 0,0 0 0,-1 0 0,0-1 0,1 1 0,-1-1-1,0 1 1,-1-1 0,-4 4 0,-4 2 2,-1-1 1,-1 0-1,-21 9 0,21-10 4,0 0 0,0 1 1,-14 11-1,20-13 8,-35 32 12,40-35-20,1-1 1,-1 1 0,1 0 0,-1 0-1,1 1 1,0-1 0,1 0-1,-1 1 1,0-1 0,1 1 0,0-1-1,-1 6 1,2-7 12,0 1 1,1-1-1,-1 0 1,1 1-1,-1-1 1,1 0-1,0 0 1,0 0-1,0 1 1,0-1-1,1 0 1,-1 0-1,0-1 1,1 1-1,-1 0 1,1 0-1,0-1 1,0 1-1,-1-1 1,1 0-1,0 1 1,0-1-1,3 1 1,5 4 44,0-2-1,0 1 1,16 4 0,28 4-7,-41-11-218,-1 1-1,1 0 1,-1 0 0,0 2 0,0-1-1,0 1 1,-1 1 0,19 12-1,-29-17 125,-1-1 0,0 1-1,1-1 1,-1 1-1,1-1 1,-1 1 0,1-1-1,-1 0 1,1 1-1,-1-1 1,1 0 0,0 1-1,-1-1 1,1 0-1,0 0 1,-1 1-1,1-1 1,-1 0 0,1 0-1,0 0 1,-1 0-1,1 0 1,0 0 0,-1 0-1,1 0 1,0 0-1,-1 0 1,1 0-1,0-1 1,-1 1 0,1 0-1,0 0 1,-1-1-1,1 1 1,-1 0 0,1-1-1,-1 1 1,1-1-1,-1 1 1,1 0 0,-1-1-1,1 1 1,-1-1-1,1 1 1,-1-1-1,0 0 1,1 1 0,-1-1-1,0 1 1,1-2-1,8-16-645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2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0 807 12499,'19'-17'1040,"-4"-14"-648,-4-15-112,-5-22 584,-5-10-248,-1-18-200,-4-4 49,-4 1 31,-1 2-56,-1 7-80,-2 6-40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2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504 34 10130,'4'-14'1861,"-7"9"623,-19 7 1107,13 0-3664,-20 3 817,1-1 0,-1-2 0,-54-2 0,-87-18-342,102 9-596,65 9 88,-35-2-414,37 2 508,0 0-1,0 0 1,0 0-1,0 0 1,0 0-1,0 0 1,-1 0-1,1 0 1,0 1 0,0-1-1,0 0 1,0 1-1,0-1 1,0 1-1,0-1 1,1 1-1,-1 0 1,0-1-1,0 1 1,0 0-1,0-1 1,1 1-1,-1 0 1,0 0-1,1 0 1,-1 0-1,0 1 1,1-1-7,0 0 0,0 0 0,0 0 0,1-1 0,-1 1 1,0 0-1,0 0 0,1 0 0,-1-1 0,0 1 0,1 0 1,-1 0-1,1-1 0,-1 1 0,2 1 0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6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20 7994,'1'0'242,"0"0"0,0-1 1,1 1-1,-1 0 0,0 0 1,0-1-1,0 1 0,0-1 1,0 1-1,0-1 0,0 0 1,0 1-1,0-1 0,0 0 1,0 1-1,-1-1 0,1 0 1,0 0-1,0 0 0,-1 0 1,1 0-1,0 0 0,-1 0 0,1 0 1,-1 0-1,1-2 0,-27 15 3379,1 1-3502,0-1 0,-1-1 0,-1-1 0,-29 7 0,56-19-262,-1 1 0,1 0 0,-1 0 0,1-1 0,0 1 0,-1 0 0,1-1 0,0 1 0,0-1-1,0 1 1,0 0 0,0-1 0,0 1 0,1-3 0,3-8-436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5.8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2 12571,'5'-1'2437,"-9"3"-912,-221 50 639,172-40-2468,53-12 288,-1 0-1,1 0 1,0 0-1,0 0 1,-1 1-1,1-1 1,0 0-1,-1 0 1,1 0-1,0 0 0,0 0 1,-1 0-1,1 0 1,0 0-1,-1 0 1,1 0-1,0 0 1,0 0-1,-1 0 1,1 0-1,0 0 1,-1 0-1,1 0 1,0 0-1,0 0 1,-1-1-1,1 1 1,0 0-1,0 0 0,-1 0 1,1 0-1,0-1 1,0 1-1,0 0 1,-1 0-1,1-1 1,0 1-1,0 0 1,0 0-1,0-1 1,-1 1-1,1 0 1,0 0-1,0-1 1,0 1-1,0 0 1,0-1-1,0 1 0,0 0 1,0 0-1,0-1 1,0 1-1,0 0 1,0-1-1,0 1 1,2-10-280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6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32 7506,'4'-2'5878,"-4"1"-5793,-10-5 2345,-16-6-864,18 10-1363,-1-1 0,0 1 0,0 1 0,0 0 0,0 0 0,0 1 0,-12 1 0,16-1-371,0 1-1,0-1 1,0 1 0,1 1 0,-1-1-1,0 1 1,1 0 0,-1 0 0,1 0-1,0 0 1,-1 1 0,1 0 0,0 0-1,1 0 1,-6 5 0,3 2-294,3-2-150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7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57 11578,'4'-8'1473,"1"1"-897,-2 3-184,0-1 1360,-3 0-1176,1-1-63,-1 0-105,0 1-96,-4-1-136,-1 3-48,-4 2-144,-1 1-152,-4 1-376,-3 5-1249,2 4 1529,-1 3-208,2-2-160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3.2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1 13291,'6'5'1432,"-6"2"-888,0 0-232,-20-2 1969,-9-4-1697,-9-1-448,-9 0-16,-4-3 56,-2 0-40,1 3-528,4 3 112,20 6 224,10 1-72,18 22-56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33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20 17588,'-15'-15'1136,"-6"10"-1048,-8 5-48,-12 3 432,-5-1-488,-5 3-512,-1 2 400,0 12 72,4 3-64,14 5-24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34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6 695 12507,'-4'214'2375,"5"-97"-1776,-2-56-318,0 551 1647,30 2 320,-27-588-2080,-1-7 97,1 1 1,1-1-1,9 34 0,-7-47 193,-2-14-329,0-18-80,2-66 42,34-175 0,47-88 167,-29 130-139,34-229 46,-74 335-93,2-221 1,-22 298-75,0-10 225,4 50-175,-1 1 0,1-1 0,-1 1 0,1-1 0,0 0 0,0 1 0,0-1 0,0 1 0,0 0 0,0-1 0,0 1 0,0 0 1,0-1-1,0 1 0,1 0 0,-1 0 0,1 0 0,-1 0 0,1 0 0,-1 1 0,1-1 0,3-1 0,41-11 689,-36 10-597,118-28 347,413-103-288,-186 46-177,7 29-22,398 17 89,1 36-26,-740 6-63,941 20 41,0 25 39,-420-18-37,-152-7-45,667 20 92,-719-42-46,380-52 0,-612 40-47,368-45-8,2 26 89,241-5 9,-449 20-85,361 14 126,-544 6-48,-63-2-56,-11 0 14,-1 0 0,1 1 0,0 0 0,19 4-1,-27-4-24,0 1-1,1-1 0,-1 1 0,0-1 0,0 1 0,0 0 1,0 0-1,0 1 0,0-1 0,0 0 0,-1 1 0,1 0 0,-1 0 1,0-1-1,0 1 0,0 1 0,0-1 0,1 4 0,5 12 25,-1 0-1,-1 0 0,-1 0 0,4 28 0,4 82 25,-5 62-1399,-19 232 1,8-390 1094,2 1-1,1 0 1,5 40 0,-2-60 10,1 0-1,5 15 0,-9-29 234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7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11 14915,'-38'1'5525,"-51"-6"-5010,76 5-147,7-1-329,-130-4 508,115 5-491,0 2 0,1 0 0,-1 1 0,-29 8 0,46-10-50,1 0 1,0 1 0,-1-1 0,1 0-1,0 1 1,0 0 0,0 0 0,0 0-1,0 0 1,1 0 0,-1 0 0,1 1-1,-1-1 1,1 1 0,0 0 0,0 0-1,-2 4 1,1-1 16,1 1 1,0-1-1,1 0 1,-1 1-1,1-1 1,1 1-1,-1 0 0,1 8 1,1 80 236,-9 281 576,-7-225-599,-3 100 354,17-246-531,1 1-1,1-1 0,-1 1 1,1-1-1,0 1 0,0-1 1,1 0-1,0 1 0,0-1 1,0 0-1,0 0 0,4 5 1,-3-6 6,0 0 0,1-1 0,-1 0-1,1 1 1,-1-1 0,1 0 0,0-1 0,0 1 0,0-1 0,1 0 0,-1 0 0,0 0 0,1-1 0,6 2 0,48 10 185,1-4 0,65 3 0,-47-6-1172,-50-3-1669,52-2 1,-64-3 1406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7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27 830 11690,'1'-6'729,"-1"-1"0,1 1 0,-1 0 0,-1 0-1,1-1 1,-1 1 0,-1-8 0,-2-17 859,1-252 2981,-10-142-3626,8 393-1574,28 57-6444,-10-12 5934,8 7-49,11 5-111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8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394 0 15195,'-20'5'1681,"-6"2"-1089,-13 1-120,-6-1 776,-6 2-536,-1-4-16,3 1-55,3 1-129,13 0-448,6 0-328,22 0-705,8-1-415,21-5 1064,8-1-256,10-13-256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8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0 126 10898,'8'-33'2848,"-8"33"-2822,0 0 0,0 0 0,0 0 0,0 0 0,0-1 0,0 1 0,0 0 0,0 0 0,0 0-1,0 0 1,0 0 0,0 0 0,0 0 0,0 0 0,0 0 0,0-1 0,0 1 0,0 0 0,0 0 0,0 0 0,0 0 0,1 0 0,-1 0 0,0 0 0,0 0 0,0 0 0,0 0 0,0 0 0,0 0 0,0 0 0,0 0 0,0 0 0,1 0 0,-1 0 0,0 0 0,0 0 0,0 0-1,0 0 1,0 0 0,0 0 0,0 0 0,0 0 0,1 0 0,-1 0 0,0 0 0,0 0 0,0 0 0,0 0 0,0 0 0,0 0 0,0 0 0,0 0 0,0 0 0,1 0 0,-1 0 0,0 0 0,0 0 0,0 0 0,0 1 0,0-1 0,0 0 0,0 0 0,0 0 0,0 0 0,0 0 0,0 0-1,0 0 1,5 22 2084,14 306 3531,-10-118-6418,-6-176-299,2-22-1228,0-17 481,2-17 586,0-11 15,1-6-230</inkml:trace>
  <inkml:trace contextRef="#ctx0" brushRef="#br0" timeOffset="1">408 22 16227,'16'0'1553,"-6"0"-985,-12-4-200,-9 0 768,-6-1-280,-8 3-215,-3-1-121,-5 0-208,-1 3-64,4 1-72,1 4-120,8 3-368,4 2-288,10 4-425,3 0-1511,4 0 2048,7 0-360,6 3-345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8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18 392 14051,'5'-10'473,"0"-1"1,-1 0-1,0 0 1,-1 0-1,0 0 1,-1 0-1,0-1 1,1-14-1,-2-3 183,-1 0-1,-5-32 1,2 41-516,-1 0 0,-2 0 0,-8-24 0,-3-6-1652,17 46 0,0 5 810,3 4-32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6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1 160 10330,'4'-14'776,"1"-1"-1,1 1 0,0 0 1,1 0-1,1 1 1,11-16-1,-16 25-683,1 0 0,-1 0 0,1 1 0,0-1 1,0 1-1,1 0 0,-1 0 0,1 0 0,-1 1 0,1 0 0,0 0 0,0 0 0,0 0 0,0 1 0,0-1 0,0 1 0,0 1 0,0-1 1,1 1-1,-1 0 0,0 0 0,6 1 0,-5 0-61,0 1-1,-1-1 1,1 1 0,0 0 0,-1 1 0,0-1-1,0 1 1,0 0 0,0 1 0,0-1 0,0 1-1,-1 0 1,0 0 0,1 0 0,-2 1 0,1-1-1,0 1 1,-1 0 0,0 0 0,0 0 0,2 7-1,3 5-12,-1 0 0,-1 1-1,-1-1 1,0 2-1,3 27 1,-5-22 6,-2 0 0,0 1-1,-2-1 1,0 0 0,-2 1 0,-1-1 0,-1 0 0,-1-1 0,-1 1 0,-1-1 0,0-1 0,-2 1 0,-1-2 0,-1 1 0,-1-1 0,0-1-1,-18 19 1,30-38 1,0 0 0,1 0 0,-1 0 0,0 0 0,1 0-1,-1 0 1,0 0 0,1 0 0,-1 0 0,1 1 0,0-1-1,-1 0 1,1 0 0,0 0 0,0 1 0,-1 0 0,2-1-3,-1 0 1,0-1-1,0 1 1,0-1 0,1 1-1,-1-1 1,0 1 0,1-1-1,-1 1 1,1-1-1,-1 1 1,0-1 0,1 0-1,-1 1 1,1-1-1,-1 0 1,1 1 0,-1-1-1,1 0 1,-1 1 0,1-1-1,0 0 1,0 0-1,5 2 130,1-1 0,-1-1-1,0 1 1,1-1-1,6-1 1,-2 1-53,4 0 63,83-3 560,-83 2-1125,0-1 0,-1 0 0,1-1 0,21-8 0,-32 9 302,0 0 0,1 0 0,-1-1 0,0 1 0,0-1 0,0 0 0,4-5 0,7-8-435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9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34 914 14603,'14'-6'422,"-1"-2"-1,0 0 1,-1 0-1,0-1 1,0 0-1,-1-1 1,0-1-1,0 0 1,-1 0-1,12-19 1,-10 12-158,-2-1 0,0-1-1,-1 1 1,-1-1 0,-1-1 0,8-33 0,-7 3-189,-2-1 0,-2 1 0,-2-1 0,-3 0 0,-9-67 0,9 109-74,-14-93 8,12 89-1,0 0 1,-1 0 0,-1 1 0,0 0 0,-9-15-1,13 25-2,0 1 0,-1 0 0,1 0 0,-1-1 0,1 1 0,-1 0 0,0 0 0,0 1 0,0-1 0,0 0 0,0 0 0,-1 1 0,1 0 0,0-1 0,-1 1 0,1 0 0,-1 0 0,1 0 0,-1 1 0,0-1 0,1 0 0,-1 1 0,0 0 0,-2 0 0,-5 0 4,1 2-1,0-1 1,0 1 0,0 1 0,-14 5 0,12-4-456,0 0 0,-21 3 0,31-6 424,1-1-1,-1 0 1,0 0 0,0 0 0,0 0 0,0 0 0,0 0 0,1 0-1,-1 0 1,0 0 0,0 0 0,0 0 0,0-1 0,1 1-1,-1 0 1,0 0 0,0-1 0,0 1 0,1-1 0,-1 1 0,0-1-1,1 1 1,-1-1 0,0 1 0,1-1 0,-1 0 0,0 0 0,-3-8-360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1 15323,'-20'0'1233,"6"0"-833,-1 4-168,-5 1 608,-3 1-392,2 0-272,3 2-224,5 8-1552,5 2 1536,6 2-280,2 2-153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9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1 13459,'-14'15'1120,"-1"4"-944,-5 0-608,-3-2 1032,1-7-648,4-3-40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21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1 11690,'19'9'2126,"-19"-9"-2054,0 1 1,1-1-1,-1 0 0,0 0 1,0 1-1,1-1 0,-1 0 1,0 0-1,0 1 0,0-1 1,1 0-1,-1 1 0,0-1 1,0 0-1,0 1 0,0-1 1,0 1-1,0-1 0,0 0 1,0 1-1,0-1 0,0 0 0,0 1 1,0-1-1,0 0 0,0 1 1,0 0-1,-1 1 124,-1 0 0,0 0 0,1-1 0,-1 1 0,0 0-1,0-1 1,0 1 0,0-1 0,0 1 0,-1-1 0,-3 2 0,-25 10 365,-1-1-1,0-1 1,-63 13 0,34-10-532,57-13 122,-22 3-1937,25-4 1755,1 0 0,0 0 1,-1 0-1,1 0 0,0 0 0,-1 0 0,1 0 0,0-1 0,-1 1 0,1 0 0,0 0 0,-1 0 1,1 0-1,0-1 0,-1 1 0,1 0 0,0 0 0,-1-1 0,1 1 0,0 0 0,0 0 0,0-1 0,-1 1 1,1 0-1,0-1 0,0 1 0,0 0 0,0-1 0,-1 1 0,1-1 0,0 1 0,0 0 0,0-1 1,0 1-1,0 0 0,0-1 0,0 1 0,0-1 0,0 1 0,0 0 0,0-1 0,0 1 0,1 0 1,-1-1-1,0 1 0,0 0 0,0-1 0,0 1 0,1 0 0,-1-1 0,0 1 0,0 0 0,1-1 1,-1 1-1,0 0 0,0 0 0,1-1 0,8-15-627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0.3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 9362,'25'0'2654,"0"1"1,38 6-1,-63-7-2620,0 0 0,0 0 1,0 0-1,1 0 0,-1 0 0,0 0 0,0 0 1,0 0-1,0 0 0,0 0 0,0 0 1,1 0-1,-1 0 0,0 0 0,0 0 0,0 0 1,0 0-1,0 0 0,0 0 0,1 0 0,-1 0 1,0 1-1,0-1 0,0 0 0,0 0 0,0 0 1,0 0-1,0 0 0,0 0 0,0 0 0,0 0 1,0 1-1,0-1 0,1 0 0,-1 0 0,0 0 1,0 0-1,0 0 0,0 0 0,0 1 0,0-1 1,0 0-1,0 0 0,0 0 0,0 0 1,0 0-1,0 0 0,0 1 0,0-1 0,-1 0 1,1 0-1,-7 6 490,-11 4-304,5-5-173,0 0 0,-1-1-1,1-1 1,-1 0 0,0-1-1,1 0 1,-1-1 0,0-1 0,-15-1-1,-18-4 7,-63-14-1,-1-1 50,98 18-103,8 1 8,0 0 1,0 0-1,-1 1 1,-9 0-1,14 0-4,0 0 0,0 0 1,0 1-1,0-1 0,1 0 0,-1 0 1,0 1-1,0-1 0,0 0 0,1 1 0,-1-1 1,0 1-1,1-1 0,-1 1 0,0-1 0,1 1 1,-1 0-1,0-1 0,1 1 0,-1 0 1,1-1-1,0 1 0,-1 0 0,1 0 0,-1 0 1,1-1-1,0 1 0,0 0 0,-1 0 0,1 0 1,0 0-1,0-1 0,0 1 0,0 0 1,0 1-1,26 375 427,-2-97 101,-22-209-358,-13 139 0,8-188-168,1-10 102,0 1 1,1-1-1,0 1 0,2 14 1,-1-24-69,0-1 1,1 1 0,-1 0 0,1 0 0,0 0 0,0 0 0,0-1 0,0 1 0,0 0-1,1-1 1,-1 1 0,1-1 0,0 0 0,0 1 0,-1-1 0,2 0 0,-1 0-1,0 0 1,0 0 0,1 0 0,-1-1 0,0 1 0,4 1 0,6 1 46,-1 0 1,1-1-1,0 0 1,0 0-1,14 0 0,65 1 128,-45-3-123,13 3-219,-1 2 1,71 16 0,-129-22 4,1 1 0,0-1 0,-1 0 0,1 0 0,-1 0-1,1 0 1,-1 0 0,1 1 0,-1-1 0,1 0 0,0-1 0,-1 1 0,1 0 0,-1 0-1,1 0 1,-1 0 0,1 0 0,-1 0 0,1-1 0,-1 1 0,1 0 0,-1 0 0,1-1-1,-1 1 1,1 0 0,-1-1 0,1 1 0,-1-1 0,0 1 0,1 0 0,-1-1-1,0 1 1,1-1 0,-1 0 0,2-20-3750,-2 15 3609,0-7-1136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0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12 669 11707,'-6'-151'5894,"10"1"-3316,0 50-1869,-10-104 0,5 186-729,-5-28-1015,10 56-1084,1 0-1,0-1 1,14 18 0,6 13 171,-10-16 1001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1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75 11146,'0'0'58,"1"0"0,-1 0-1,1 0 1,-1 0-1,1 0 1,-1 0 0,0-1-1,1 1 1,-1 0-1,0 0 1,1 0 0,-1-1-1,0 1 1,1 0-1,-1-1 1,0 1 0,1 0-1,-1-1 1,0 1-1,0 0 1,0-1 0,1 1-1,-1 0 1,0-1-1,0 1 1,0-1 0,0 1-1,0 0 1,1-1-1,-1 1 1,0-1 0,-11-10 1401,-23-4 410,33 15-1830,-27-10 846,0 1-1,-47-7 1,66 14-816,0 1 1,0 0-1,1 1 1,-1 0-1,0 0 1,0 1-1,0 0 0,1 0 1,-1 1-1,1 1 1,-1-1-1,1 1 0,-11 5 1,15-5-164,0 0 1,0 0-1,0 0 1,0 1-1,1-1 0,0 1 1,-4 5-1,5-7-71,1-1-1,0 1 0,0-1 0,0 1 0,0 0 1,1 0-1,-1-1 0,0 1 0,1 0 1,-1 0-1,1 0 0,0 0 0,-1 0 1,1-1-1,0 1 0,0 0 0,0 0 0,1 0 1,-1 0-1,0 0 0,1 2 0,0-3 115,-1-1 1,0 1-1,0-1 0,0 1 0,1-1 0,-1 0 0,0 1 1,1-1-1,-1 1 0,0-1 0,1 1 0,-1-1 0,1 0 1,-1 1-1,0-1 0,1 0 0,-1 0 0,1 1 0,-1-1 1,1 0-1,-1 0 0,1 0 0,-1 1 0,1-1 0,-1 0 1,1 0-1,0 0 0,-1 0 0,1 0 0,-1 0 0,1 0 1,-1 0-1,1 0 0,9-3-1037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1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10258,'1'-1'56,"0"-5"305,1 1 0,1 0 0,-1 0-1,5-7 1,-7 11-312,1 1 0,-1-1 0,0 1 0,1-1 0,-1 1-1,0-1 1,1 1 0,-1-1 0,1 1 0,-1 0 0,1-1 0,-1 1 0,1 0-1,-1-1 1,1 1 0,-1 0 0,1 0 0,0-1 0,-1 1 0,1 0 0,-1 0-1,1 0 1,0 0 0,-1 0 0,1 0 0,-1 0 0,1 0 0,0 0 0,-1 0-1,1 0 1,-1 0 0,1 1 0,0-1 0,-1 0 0,1 0 0,-1 1 0,1-1-1,-1 0 1,1 1 0,-1-1 0,1 0 0,-1 1 0,1-1 0,-1 1 0,0-1-1,1 1 1,-1-1 0,1 1 0,-1-1 0,0 1 0,0-1 0,1 1 0,-1-1-1,0 1 1,0 0 0,12 22 635,-2 0-1,-1 0 0,-1 1 1,-1 0-1,5 26 0,-9-35-506,24 104 206,-6 0 0,9 192-1,-31-248-1694,0-61-646,-1-8 804,0-11-496,3 1 836,0-1 0,2 1 1,0 0-1,0 1 0,8-21 0,8-13-499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1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30 11114,'19'-13'1345,"2"-3"1538,-21 16-2850,0 0 0,0 0 0,0 0 1,0 0-1,0 0 0,0 0 0,0 0 0,0 0 0,0 0 0,0 0 0,0 0 0,0 0 0,-1 0 0,1 0 0,0 0 0,0 0 265,0 0-265,0 0 0,0 0 0,0 0 0,0 0 0,0 0 0,0 0 0,0 0 0,0 0 0,0 0 0,0-1 0,0 1 1,0 0-1,0 0 0,0 0 0,0 0 0,0 0 0,0 0 0,0 0 0,-16 6 1143,-14 8-357,0-2-1,-55 15 0,77-25-785,-1 0-1,0-1 1,0 1-1,0-2 1,0 0 0,0 0-1,-1 0 1,1-1-1,0-1 1,1 1-1,-1-1 1,0-1-1,0 0 1,-14-7-1,23 10-45,0 0-1,0 0 1,-1 0-1,1 0 0,0 0 1,-1 0-1,1 0 1,0 0-1,0 0 0,-1-1 1,1 1-1,0 0 1,0 0-1,-1 0 0,1-1 1,0 1-1,0 0 1,0 0-1,-1-1 0,1 1 1,0 0-1,0 0 1,0-1-1,0 1 0,0 0 1,0 0-1,-1-1 1,1 1-1,0 0 0,0-1 1,0 1-1,0-1 1,9-2-816,15 3-1237,-22 1 1741,1 0-1,0 0 0,-1 0 1,1 0-1,-1 0 1,1 1-1,-1-1 1,3 3-1,2 4-474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2.2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0 441 11346,'3'-31'1273,"-2"-11"-617,-2-4-256,0-3 776,-1-3-416,2 3-216,0 2-23,0 8-185,0 4-120,3 11-256,-2 7-128,2 9-432,-3 6-385,2 2 785,-4 6-136,-2 2-136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7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60 14731,'46'-9'2633,"-38"8"245,-34 2-2818,0 0 0,0-2 0,1-1 0,-52-11 0,47 8-38,-30-6-25,23 3-11,-45-3 1,81 11 14,0 0 0,1 0 0,-1 0 0,0 0 1,1 1-1,-1-1 0,1 0 0,-1 0 0,0 1 0,1-1 1,-1 0-1,1 1 0,-1-1 0,1 0 0,-1 1 0,1-1 1,-1 1-1,1-1 0,-1 1 0,1-1 0,-1 1 1,1-1-1,0 1 0,-1 0 0,1-1 0,0 1 0,0-1 1,0 1-1,-1 0 0,1-1 0,0 1 0,0 0 0,0-1 1,0 1-1,0 0 0,0-1 0,0 1 0,0 0 0,0-1 1,0 1-1,1 0 0,6 38 73,-4-27-47,49 284 599,-52-292-603,1 0 0,0 0-1,-1-1 1,2 1 0,-1 0 0,0-1 0,1 1 0,-1-1 0,1 1-1,0-1 1,0 0 0,1 0 0,3 4 0,-2-4 10,0 0 0,0 0 0,0-1 1,1 0-1,-1 0 0,1 0 0,0 0 1,-1-1-1,11 2 0,23 6 85,85 22 48,-111-27-168,-2 0 0,1 1 1,0 0-1,-1 1 1,0 0-1,0 0 1,0 1-1,12 12 0,-18-15-2,-1 0-1,1 1 1,-1-1-1,0 1 1,-1-1-1,1 1 1,-1 0-1,0 0 1,0 0-1,0 0 1,-1 1-1,2 9 1,-2-7-5,-1 1 0,0 0 0,0 0 0,-1-1 0,0 1 0,0 0 0,-5 13 0,3-11-4,-1-1 1,0 1-1,-1-1 1,0 0-1,-1 0 1,0-1-1,0 0 1,-1 0-1,0 0 1,-1-1-1,1 0 1,-18 13-1,23-19-47,0-1 1,0 1-1,-1-1 1,1 0-1,0 1 0,-1-1 1,1 0-1,-1 0 1,1-1-1,-1 1 0,0-1 1,1 1-1,-1-1 1,0 0-1,1 0 0,-1 0 1,0 0-1,1 0 0,-1-1 1,0 1-1,1-1 1,-1 0-1,1 1 0,-1-1 1,1-1-1,-1 1 1,1 0-1,0 0 0,-1-1 1,1 0-1,0 1 1,-3-4-1,1 1-88,0-1 0,0 0 1,1-1-1,-1 1 0,1-1 0,0 1 0,0-1 0,1 0 1,0 0-1,0 0 0,0-1 0,-1-9 0,3-22-601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2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1162 11218,'58'-16'1697,"-20"6"-279,-1-2 1,67-30-1,-80 30-1030,-2-1-1,0-1 0,32-25 0,-46 32-356,-1 1-1,-1-1 1,1-1-1,-1 1 0,0-1 1,-1 0-1,0 0 1,0-1-1,-1 0 0,0 0 1,0 0-1,4-18 1,-4 4-25,-2 0-1,0 0 1,-1 0 0,-2-27 0,-16-93-2,11 100 1,-69-464 193,75 507-191,0-1 0,0 1-1,0-1 1,0 1 0,0 0 0,0-1 0,0 1 0,-1 0-1,1-1 1,0 1 0,0 0 0,0 0 0,0-1 0,0 1 0,-1 0-1,1-1 1,0 1 0,0 0 0,0 0 0,-1-1 0,1 1 0,0 0-1,0 0 1,-1-1 0,1 1 0,0 0 0,-1 0 0,1 0 0,0 0-1,-1 0 1,1-1 0,0 1 0,-1 0 0,1 0 0,0 0 0,-1 0-1,1 0 1,0 0 0,-1 0 0,-15 7 200,-1-1-115,-4-5-68,-1-1 0,1-1 0,0-2 0,0 0 0,0-1 0,-34-11 0,29 8-533,0 1-1,0 1 0,-37-3 0,42 9 167,6 3-115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3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5 13259,'1'1'116,"0"-1"0,0 1 0,0 0 0,0-1 0,0 1 0,0 0 0,0 0 0,0 0 0,-1-1 0,1 1 0,0 0 0,-1 0 0,1 0 0,-1 0 0,1 0 0,-1 0 0,1 2 0,-1-3-60,0 1 1,0-1 0,0 1-1,0 0 1,0-1-1,0 1 1,-1-1 0,1 1-1,0-1 1,0 1 0,-1 0-1,1-1 1,0 1 0,-1-1-1,1 1 1,0-1-1,-1 0 1,1 1 0,-1-1-1,1 1 1,0-1 0,-1 0-1,0 1 1,-2 1 72,0-1 1,0 0-1,0 1 0,0-1 1,0 0-1,-1-1 1,1 1-1,0 0 0,0-1 1,-4 0-1,-30-2 645,0-1-1,-50-13 1,-41-4-79,90 18-563,-43 2 0,66 1-230,1 1 0,0 0-1,0 1 1,0 0-1,0 1 1,-16 7-1,27-10-33,1 0-1,-1 1 1,1-1-1,0 0 1,0 1-1,0 0 0,0-1 1,0 1-1,0 0 1,0 0-1,0 0 1,1 0-1,-1 0 0,1 0 1,-1 1-1,1-1 1,0 1-1,0-1 0,-1 4 1,1-3-9,1 1 0,0-1 1,-1 1-1,1-1 0,1 0 1,-1 1-1,0-1 0,1 1 0,0-1 1,0 1-1,0-1 0,0 0 1,0 0-1,2 4 0,13 20-806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23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0 12995,'-8'2'1184,"-4"0"-704,4 1-176,-9 1 1321,-5-2-921,-9 1-352,-2 0 24,-6 1 32,-1-1-8,0-1-88,3 0-64,2-1-456,5-1-352,6-1 504,5-5-112,9 1-88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39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640 16 12363,'0'0'59,"1"0"0,-1-1 0,0 1 0,0 0 0,1 0 0,-1 0-1,0-1 1,0 1 0,1 0 0,-1 0 0,0-1 0,0 1 0,0 0 0,0 0 0,1-1 0,-1 1 0,0 0 0,0-1 0,0 1 0,0 0 0,0 0 0,0-1 0,0 1 0,0 0 0,0-1 0,0 1 0,0 0 0,0-1 0,0 1 0,0 0 0,0-1 0,0 1 0,0 0 0,0 0 0,-1-1 0,1 1 0,0-1 0,-13-3 1066,-19 4-121,-80 21 1225,80-13-1978,0-2 0,-46 3 0,-99-17-142,30 0-47,146 7-56,0 1 1,0 0-1,1 1 0,-1-1 1,0 0-1,1 0 1,-1 0-1,0 0 1,1 0-1,-1 1 1,0-1-1,1 0 1,-1 1-1,0-1 1,1 0-1,-1 1 1,1-1-1,-1 1 1,1-1-1,-1 1 1,1-1-1,-1 1 0,1-1 1,-1 1-1,1 0 1,-1 1 11,0-1 1,1 1-1,-1 0 1,1 0 0,0-1-1,0 1 1,0 0-1,0-1 1,0 1-1,0 3 1,2 6 101,1 0 0,6 19 0,-4-16-51,7 37 61,-1 1 1,-3 0-1,2 71 0,-11 159 51,1-277-176,-9 161 71,0 55 339,9-218-349,0 1 0,0-1 0,0 0-1,0 1 1,1-1 0,0 0 0,-1 0 0,1 1 0,1-1 0,2 6 0,-3-7-14,0-1 0,1 1-1,-1-1 1,1 1 0,0-1-1,-1 1 1,1-1 0,0 0 0,0 0-1,0 0 1,0 0 0,0 0-1,0 0 1,0-1 0,0 1 0,0-1-1,3 1 1,144 19 1373,-94-14-1442,89 20 0,-134-22-73,-5-3-311,1 1 0,-1 0 0,1-1 0,9 1 0,-14-2 290,0 0-1,-1 0 0,1 0 0,0 0 1,0 0-1,0 0 0,-1 0 0,1 0 1,0 0-1,0-1 0,0 1 1,-1 0-1,1-1 0,0 1 0,-1 0 1,1-1-1,0 1 0,-1-1 0,1 1 1,0-1-1,-1 1 0,1-1 0,-1 0 1,1 1-1,-1-1 0,1 0 1,-1 1-1,1-1 0,-1 0 0,0 0 1,0 1-1,1-1 0,-1 0 0,0 0 1,0 0-1,0 1 0,0-1 0,0 0 1,0-1-1,-1-24-978,-3-7-289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0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8 8506,'0'-1'79,"0"1"1,0 0 0,0-1-1,0 1 1,0 0 0,0-1-1,-1 1 1,1 0 0,0-1-1,0 1 1,0 0 0,0 0-1,-1-1 1,1 1 0,0 0-1,0 0 1,0 0 0,-1-1-1,1 1 1,0 0 0,0 0-1,-1 0 1,1-1-1,0 1 1,-1 0 0,1 0-1,0 0 1,-1 0 0,1 0-1,-1 0 1,-2 9 1528,3 28 30,0-28-1277,4 294 3994,-2 184-3398,-1-478-2952,3-22 76,6-35-671,-8 40 2387,5-24-844,0-1-219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0.8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15 10234,'7'-11'1216,"-5"8"-711,-8 7-97,-5 3 704,-8 7-328,-3 0-40,-6 2-176,-3 1-104,-3-2-79,0 1-89,3-7-288,3-3-200,6-3-433,3-3-543,14-6 952,5-2-184,12-5-184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1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12403,'7'0'1664,"-1"7"-952,-3 16-216,-2 6 993,-1 15-617,0 4-80,0 14-200,0 8-88,0 6-416,-1 0-216,1-8-400,0-8-176,1-15-544,3-7-737,2-26 1433,2-12-416,6-20-96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1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59 9586,'7'-8'1535,"10"-17"-252,-16 24-1229,-1 0 0,1 1 0,-1-1 0,1 0-1,-1 0 1,1 1 0,-1-1 0,0 0 0,1 0 0,-1 1 0,0-1 0,0 0-1,0 0 1,0 0 0,0 0 0,0 1 0,0-1 0,0 0 0,0 0 0,0 0-1,0 0 1,0 1 0,0-1 0,-1-1 0,0 1 12,0 1 0,0-1-1,-1 1 1,1-1 0,0 1 0,0-1 0,0 1-1,0 0 1,-1 0 0,1 0 0,0-1 0,0 1-1,-1 0 1,1 1 0,0-1 0,0 0 0,-1 0-1,1 0 1,0 1 0,0-1 0,-1 1 0,-30 12 589,28-11-531,-34 16 697,-64 42 1,82-46-574,1 1-1,0 1 1,1 0 0,-24 30 0,37-41-192,1 0 1,0 1-1,0 0 0,1 0 0,0 0 1,0 1-1,0-1 0,1 1 0,0-1 1,0 1-1,1 0 0,0 0 1,0 0-1,0 0 0,1 0 0,0 0 1,1 9-1,2-4 8,0-1-1,0 0 1,1 0 0,0 0 0,0-1 0,2 1 0,-1-1-1,1 0 1,13 16 0,3 1-132,2 0 0,1-2-1,0-1 1,2-1 0,1-1 0,40 25 0,-62-44-166,1 1 0,-1 0 1,1-1-1,-1-1 0,1 1 1,0-1-1,0 0 0,0 0 0,10 0 1,-14-2 115,0 0 0,0 0 0,0 0 0,-1-1 1,1 0-1,0 1 0,0-1 0,-1 0 0,1 0 0,-1 0 1,1-1-1,-1 1 0,1-1 0,-1 1 0,0-1 0,0 0 1,1 0-1,-1 0 0,-1 0 0,1 0 0,0 0 0,0 0 0,-1-1 1,1 1-1,-1-1 0,2-4 0,8-24-962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2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16 10706,'0'-1'86,"0"0"0,1 1 0,-1-1 0,0 0 0,0 0 0,0 1-1,1-1 1,-1 0 0,0 0 0,0 0 0,0 1 0,0-1 0,0 0 0,-1 0-1,1 0 1,0-1 0,-1 2-49,1 0-1,0 0 1,-1 0-1,1 0 1,0 0-1,0 0 1,-1 0-1,1 0 1,0 0 0,-1 0-1,1 0 1,0 0-1,-1 0 1,1 0-1,0 0 1,0 0-1,-1 0 1,1 0-1,0 0 1,-1 0-1,1 1 1,0-1-1,0 0 1,-1 0-1,1 0 1,0 0-1,0 1 1,-1-1-1,-2 3 154,1-1 0,-1 1 0,0 0 0,1 0 0,0 0 0,-3 5 0,-2 6 87,1 0 0,1 1 0,0 0 0,2 0 0,-1 0 0,2 0-1,0 1 1,1-1 0,1 28 0,1-21-114,1 0 0,1-1 0,1 0 0,1 1 0,1-2 0,12 31 0,-13-41-109,0 0 1,1 0-1,0 0 0,1-1 0,-1 0 1,2 0-1,-1-1 0,2 0 0,-1 0 1,1 0-1,10 6 0,-14-11-29,1 0 1,-1 1-1,1-2 0,0 1 0,-1-1 1,1 0-1,1 0 0,-1-1 1,0 1-1,0-2 0,0 1 0,1 0 1,-1-1-1,0-1 0,1 1 1,-1-1-1,0 0 0,0 0 0,1 0 1,-1-1-1,7-3 0,-7 1-11,0 1-1,0-1 1,-1 0-1,1 0 1,-1 0 0,0-1-1,0 0 1,-1 0-1,1 0 1,-1-1-1,0 1 1,-1-1-1,1 0 1,-1 0 0,0 0-1,-1-1 1,0 1-1,4-14 1,-3 5-5,0-1 0,-1-1 0,-1 1-1,0 0 1,-1 0 0,-4-31 0,1 33-3,0-1 0,0 1 0,-2 0 0,0 0-1,0 0 1,-2 1 0,1 0 0,-2 0 0,0 0 0,-9-11-1,13 19-32,0 0-1,-1 0 0,1 1 0,-1-1 0,0 1 1,0 0-1,0 0 0,-1 1 0,0-1 0,1 1 1,-1 0-1,0 1 0,0 0 0,-1 0 0,1 0 1,0 0-1,-1 1 0,1 0 0,-1 1 0,1-1 1,-1 1-1,1 1 0,-1-1 0,-11 3 0,10 0-196,-1 0-1,1 0 0,-1 1 1,1 0-1,0 1 0,1-1 1,-1 2-1,1-1 0,0 1 1,0 0-1,1 0 0,0 1 1,-8 9-1,6-4-115,0-1 0,1 1 0,0 1-1,1-1 1,0 1 0,1 0 0,-7 27 0,4 11-880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2.3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0 119 9306,'2'-2'257,"0"0"0,0-1 0,-1 1 0,1-1 0,-1 0 0,1 1 0,-1-1 0,0 0 0,0 0 0,0 0 0,-1 0 0,1 0 0,0-4 1,0 2-2,-1 1 0,1 0 0,1 0 0,-1-1 0,0 1 0,1 0 0,2-4 0,-1 5-131,-1 0 1,1 0 0,0 0 0,0 0-1,0 1 1,0-1 0,0 1 0,1-1-1,-1 1 1,1 1 0,-1-1 0,1 0-1,0 1 1,0 0 0,0-1 0,0 2 0,-1-1-1,1 0 1,0 1 0,1 0 0,-1 0-1,0 0 1,0 0 0,6 2 0,-5-1-70,0 0-1,0 0 1,-1 1 0,1 0 0,-1 0 0,1 0 0,-1 0 0,0 1 0,1 0 0,-1-1 0,-1 2 0,1-1-1,0 0 1,-1 1 0,0 0 0,0-1 0,0 1 0,0 1 0,4 7 0,-4-3-22,0 1 1,0 0-1,-1 0 1,0 0 0,-1 0-1,0 0 1,0 1-1,-1-1 1,-1 0-1,-2 18 1,-4 11 18,-18 53 1,16-61-32,6-19-13,-2 2 17,1 1 0,-2 24 0,5-35-19,1 1 1,0-1-1,0 1 0,0-1 0,1 0 0,0 1 1,-1-1-1,2 0 0,-1 1 0,0-1 1,1 0-1,0 0 0,3 6 0,4 0 7,0 1 0,0-1-1,1 0 1,0-1 0,1 0-1,20 12 1,-20-14-12,0 1 1,-1 0-1,0 0 0,0 1 0,-1 0 0,0 1 0,11 15 1,-18-23-4,-1 0-1,0 0 1,1 0 0,-1 1 0,0-1 0,0 1 0,0-1 0,-1 1 0,1-1 0,0 1 0,-1-1 0,0 1-1,0-1 1,0 1 0,0 0 0,0-1 0,0 1 0,0-1 0,-1 1 0,-1 3 0,1-4-9,0 1 1,-1-1-1,0 1 0,0-1 1,0 1-1,0-1 1,0 0-1,0 0 0,-1 0 1,1 0-1,0-1 1,-1 1-1,0 0 1,-5 1-1,-3 1-164,0 0-1,0-1 1,-1 0-1,0-1 1,1 0 0,-1-1-1,-22-1 1,22 0-21,1-1 0,0 0 1,0-1-1,0-1 0,0 0 0,0 0 0,1-1 0,-1 0 1,1-1-1,0 0 0,0 0 0,-16-13 0,-15-24-533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8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67 144 10850,'1'-3'257,"-1"0"-1,0 0 1,0 0-1,0 0 1,-1 0-1,1-1 1,-1 1-1,0 0 1,1 0-1,-1 1 1,-1-1-1,1 0 0,-2-4 1,2 6-198,1 0 0,-1 1 0,1-1 1,-1 0-1,1 0 0,-1 0 0,1 0 0,-1 1 0,0-1 0,0 0 1,1 1-1,-1-1 0,0 1 0,0-1 0,0 0 0,0 1 1,0 0-1,1-1 0,-1 1 0,0 0 0,0-1 0,0 1 0,0 0 1,0 0-1,0 0 0,0 0 0,0 0 0,0 0 0,0 0 1,0 0-1,0 0 0,0 0 0,0 1 0,0-1 0,0 0 0,0 1 1,0-1-1,0 1 0,0-1 0,0 1 0,0-1 0,1 1 0,-2 1 1,0 0 25,0 0 0,0 0 0,0 0 0,1 0 0,0 0 1,-1 1-1,1-1 0,0 1 0,0-1 0,0 1 0,0-1 1,0 1-1,1-1 0,-1 1 0,1 0 0,0-1 0,0 1 1,0 0-1,0 0 0,0-1 0,0 1 0,2 3 0,-1 1 25,1-1-1,-1 0 1,2 0-1,-1 0 0,1 0 1,-1 0-1,1 0 1,6 7-1,-6-9-48,1 0 0,0 0 0,0 0 0,0 0 0,0 0 0,1-1 0,0 0 0,-1 0 0,1 0 0,0-1 0,0 1 0,1-1 0,7 2 0,-5-2-9,1-1 1,-1 0 0,0 0 0,1-1-1,-1 0 1,0-1 0,1 1 0,11-4 0,-6 0-19,1 0 0,-1-1 0,0 0 1,0-1-1,-1-1 0,1 0 0,-2-1 0,1-1 1,20-17-1,-28 21-33,-1 0 1,1 0-1,-1 0 0,1-1 1,-2 1-1,1-1 0,-1 0 0,1 0 1,-2 0-1,5-12 0,-7 15-2,1 0 0,0 0 0,-1 0 0,0 0 0,0 0 0,0 0-1,0 0 1,0 0 0,-1 0 0,1 0 0,-1 1 0,1-1 0,-1 0 0,0 0-1,-1 0 1,1 0 0,0 1 0,-1-1 0,1 1 0,-1-1 0,0 1 0,0 0-1,0-1 1,0 1 0,0 0 0,-5-3 0,0 1-6,0 0 0,0 0 0,0 1 1,0 0-1,-1 1 0,1-1 0,-1 1 0,0 1 0,1-1 1,-1 2-1,0-1 0,0 1 0,0 0 0,0 0 0,-7 2 0,1 0-130,0 0-1,0 1 0,1 1 0,-1 0 0,1 1 0,0 1 1,-19 10-1,25-12-78,1 1-1,0-1 1,1 1 0,-1 0 0,1 0 0,0 1-1,-6 7 1,10-11 157,-1 0-1,1 0 0,0 1 1,-1-1-1,1 0 0,0 1 1,0-1-1,0 1 0,1-1 1,-1 1-1,1-1 0,-1 1 1,1-1-1,0 1 1,0 0-1,0-1 0,0 1 1,0-1-1,1 1 0,-1 0 1,1-1-1,0 1 0,-1-1 1,3 3-1,0-1-66,-1 0 1,2 0-1,-1-1 1,0 1-1,5 3 1,-8-7 113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2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15 13123,'-28'-8'1128,"2"5"-688,7 4-144,-9 5 824,-4-2-503,-6-3-257,0 2 16,5-3-24,4-3-40,6-1-208,2 1-200,7-1-488,3 0 120,9 4 320,0 7-112,10 3-121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0:43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1180 11098,'11'1'317,"0"-1"-1,0-1 1,-1 1-1,1-2 1,0 1-1,19-7 0,63-27 1421,-21 6-522,-52 23-919,-8 3-70,1-1 0,-1-1 0,-1 0 1,13-7-1,-21 10-191,0 0 0,-1 0 0,1 0 0,0 0 0,-1-1 0,0 1 0,1 0 0,-1-1 0,0 0 0,0 0 0,0 0 0,-1 0 0,1 0 0,-1 0 0,0 0 0,0 0 0,0 0 0,0-1 0,0 1 0,0-5 0,-1-15-25,-1 0 1,-1 0 0,-1 0 0,-9-36 0,5 24-12,-17-78-33,-25-138-42,38 175 18,-3-98 1,16 151 48,-2 19 8,1 1-1,-1-1 1,0 1-1,0 0 1,0-1-1,-1-4 1,0 6 1,0 1-1,-1 0 1,1 0-1,0 0 1,-1 0 0,1 0-1,-1 1 1,1-1-1,-1 0 1,1 1 0,-1-1-1,1 1 1,-1-1 0,0 1-1,1 0 1,-1-1-1,-3 1 1,-3-1 2,-42-14-486,0-3 1,-75-37-1,30 11-1158,71 34 1075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2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43 127 6129,'1'-30'1317,"0"21"-904,0 1 0,-1 0 0,0-1 1,-1 1-1,0-1 0,0 1 0,0 0 1,-6-15-1,7 23-362,0 0-1,0-1 1,0 1 0,0 0 0,0-1-1,0 1 1,0 0 0,0 0 0,0-1-1,0 1 1,-1 0 0,1 0-1,0-1 1,0 1 0,0 0 0,-1 0-1,1-1 1,0 1 0,0 0 0,0 0-1,-1 0 1,1 0 0,0-1-1,0 1 1,-1 0 0,1 0 0,0 0-1,0 0 1,-1 0 0,1 0-1,0 0 1,-1 0 0,1 0 0,0 0-1,0 0 1,-1 0 0,1 0 0,0 0-1,-1 0 1,1 0 0,-7 12 1244,-1 20-130,2 25 278,0 83 1,14 59-222,-5-148-981,11 167 397,5 198-1324,-18-434-464,1-1 0,6-26 0,-5 34 796,6-31-518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3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0 14331,'2'3'121,"-1"1"0,0-1 0,1 0 0,-1 1 0,-1-1 0,1 1 0,0-1 0,-1 1 0,0-1 0,0 1 0,0-1 0,0 1 0,0-1 0,-1 1 0,0-1 0,1 1 0,-1-1 0,-1 1 0,1-1 0,0 0 0,-1 0 0,1 1 0,-1-1 0,0 0 0,0-1 0,-1 1 0,1 0 0,-3 2 0,-8 7 34,0-1 1,0-1-1,-1 0 1,-23 13-1,31-20-72,-30 17 114,-64 23 0,-7 3 130,102-44-256,1 0-1,0 1 0,0-1 1,0 1-1,0 0 1,0 0-1,1 1 0,-1-1 1,1 1-1,0-1 0,-5 9 1,7-10-15,0 0 0,0 1 0,0-1 0,1 1 1,-1-1-1,1 1 0,-1-1 0,1 0 1,0 1-1,0-1 0,0 1 0,1-1 1,-1 1-1,0-1 0,1 1 0,0-1 0,-1 1 1,1-1-1,0 0 0,0 1 0,1-1 1,-1 0-1,0 0 0,3 3 0,4 5 98,1 1-1,0-2 0,1 1 0,0-1 1,0-1-1,1 0 0,14 8 0,88 42-224,-100-52-33,-5-2 94,24 12-1173,0-1 0,1-2 0,0-2 0,48 11 0,-61-20 181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3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73 12635,'-1'-4'199,"-1"-1"0,0 1-1,0 0 1,-1 0 0,1 0 0,-1 0 0,0 0 0,0 0 0,-1 1 0,1-1 0,-1 1 0,1 0 0,-1 0 0,0 0 0,0 1-1,0-1 1,0 1 0,-1 0 0,-6-2 0,8 3-118,0 0 0,0 1 1,0-1-1,1 1 0,-1 0 0,0 0 0,0 0 0,0 0 0,0 1 1,0-1-1,0 1 0,0-1 0,1 1 0,-1 0 0,0 0 1,0 0-1,1 1 0,-1-1 0,1 1 0,-1-1 0,1 1 0,0 0 1,-1 0-1,1 0 0,0 0 0,0 0 0,1 1 0,-1-1 0,0 0 1,1 1-1,-1 0 0,1-1 0,-1 4 0,-3 6 90,0 1 0,1 0-1,0 0 1,1 1 0,0-1-1,1 1 1,1-1 0,0 1-1,1 0 1,1-1 0,3 24 0,-4-36-157,0 1 1,0 0 0,1-1-1,-1 1 1,1 0 0,0-1-1,-1 1 1,1-1 0,0 1-1,0-1 1,0 1-1,0-1 1,0 0 0,0 1-1,0-1 1,0 0 0,1 0-1,-1 0 1,0 0 0,1 0-1,-1 0 1,4 1 0,-3-1-6,-1-1 0,1 0 1,0 0-1,-1 0 0,1 0 0,0 0 1,0-1-1,-1 1 0,1 0 1,0-1-1,-1 1 0,1-1 0,-1 0 1,1 0-1,0 1 0,-1-1 1,0 0-1,1 0 0,-1 0 0,1 0 1,-1-1-1,2-1 0,32-37 104,11-10 184,-45 49-284,0 0 0,0 0 1,0 1-1,1-1 0,-1 0 1,0 0-1,0 1 0,1-1 1,-1 1-1,0-1 0,1 1 1,-1-1-1,0 1 1,1 0-1,-1 0 0,0 0 1,1-1-1,-1 1 0,1 1 1,-1-1-1,0 0 0,1 0 1,-1 0-1,0 1 0,1-1 1,-1 1-1,0-1 0,1 1 1,-1-1-1,0 1 0,0 0 1,0 0-1,1 0 0,-1 0 1,0-1-1,1 3 0,4 4 57,1 0-1,-2 1 1,1 0-1,6 12 1,-3-5 8,6 8 25,36 50 107,-46-67-254,0 0 0,0 0 0,1-1 0,0 0 0,0 0 0,0 0 0,0-1 0,14 7 0,-17-10-87,0 0 0,0 0-1,0 0 1,0 0 0,1-1 0,-1 1-1,0-1 1,0 0 0,1 0 0,-1 0 0,0-1-1,0 1 1,0-1 0,0 0 0,1 1 0,-1-1-1,0-1 1,0 1 0,3-2 0,-1 0-266,1-1 0,-1 0 1,-1 0-1,1 0 0,0 0 1,-1 0-1,0-1 1,0 0-1,4-6 0,0-3-794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4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0 388 11194,'26'-76'2373,"-5"12"433,53-113 1,-74 177-2796,4-7 219,-1 0 0,1 1 0,0-1-1,0 1 1,1 0 0,0 0 0,0 0-1,9-7 1,-13 12-189,0 1-1,-1-1 1,1 0 0,0 1-1,0-1 1,0 1-1,0-1 1,0 1 0,0 0-1,0-1 1,0 1 0,0 0-1,1 0 1,-1 0-1,0 0 1,0 0 0,0 0-1,0 0 1,0 0-1,0 0 1,0 0 0,0 1-1,0-1 1,0 0-1,0 1 1,2 0 0,-1 0 21,0 1 0,0 0 1,-1 0-1,1-1 0,0 1 0,0 0 1,-1 1-1,1-1 0,-1 0 1,2 5-1,3 7 100,-1 0 0,0 1 0,2 16 0,-6-25-111,12 68-670,-3 1 0,-1 77 1,-4-54-810,-1-62 818,6-15-200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4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2 16636,'-17'-1'1120,"7"5"-840,-5 0-104,-12 3 344,-4 0-232,-4 2-8,-3-1 16,0 0-8,2-1-64,8 2-304,4-1-208,10 4-544,3 0-424,11 5 992,1-1-240,16-2-193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4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 13555,'3'1'1248,"-9"6"-752,-11 1-192,-5-1 561,-6 1-265,-5-4-192,2 1-208,3-2-344,2 4-1849,4 0 1769,8 3-232,7 0-216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5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570 12 14291,'0'0'92,"0"-1"0,0 0 0,-1 1 0,1-1 0,0 1 0,-1-1 0,1 0 0,0 1 1,-1-1-1,1 1 0,-1-1 0,1 1 0,0 0 0,-1-1 0,1 1 0,-1-1 0,0 1 0,1 0 0,-1-1 0,1 1 0,-1 0 0,1 0 0,-1-1 0,0 1 0,1 0 1,-1 0-1,0 0 0,1 0 0,-1 0 0,0 0 0,1 0 0,-1 0 0,1 0 0,-1 0 0,0 0 0,-34 3 1069,20-1-823,-245 5 1269,64-3-1399,195-4-200,-1 0 0,1 1-1,0-1 1,-1 0 0,1 1-1,0-1 1,0 1 0,0 0 0,-1-1-1,1 1 1,0 0 0,0 0-1,0 0 1,0 0 0,0 0 0,0 0-1,1 0 1,-1 0 0,0 0 0,0 0-1,1 0 1,-1 1 0,1-1-1,-1 0 1,1 0 0,-1 1 0,1-1-1,0 0 1,0 1 0,-1-1-1,1 0 1,0 1 0,0 1 0,0 9 87,0 0 0,3 23 0,-1-17-28,6 188 704,-30 343 1,19-525-713,0-4 101,1 0 0,1 0 0,1 0 0,3 32 0,-2-48-115,0 1 0,0 0 0,0-1 0,0 1 1,1-1-1,0 0 0,0 1 0,0-1 0,1 0 0,-1 0 1,1 0-1,0-1 0,0 1 0,0 0 0,1-1 1,-1 0-1,1 0 0,-1 0 0,1 0 0,0-1 1,1 0-1,-1 1 0,0-2 0,8 4 0,-2-2-252,0-1 0,0 0 0,0 0 0,0-1 0,1-1 0,-1 0 0,0 0 0,1 0 0,19-5 0,-12 1-227,-1-2 1,0 1-1,0-2 1,29-16-1,-4 0-381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5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167 590 14195,'-9'-23'1400,"-2"-11"-760,-2-8-239,-5-11 791,-2-1-432,-2-6-224,1 3 24,1 3-200,2 4-208,9 6-552,4 5-288,9 10-1392,7 3 1776,9 12-305,4 4-247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48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78 9418,'-1'-5'211,"1"-1"1,-1 1-1,0 0 1,-1 0-1,1 0 1,-1 0-1,0 0 1,-1 0-1,-3-6 0,5 9-87,-1 0-1,0 1 0,0-1 1,1 0-1,-1 1 0,0 0 0,0-1 1,0 1-1,0 0 0,-1 0 1,1 0-1,0 0 0,0 1 0,-1-1 1,1 1-1,0-1 0,-1 1 0,1 0 1,0 0-1,-1 0 0,1 0 1,0 0-1,-5 1 0,2 0 18,0 0 0,0 0 0,0 0-1,1 1 1,-1 0 0,0 0 0,1 0 0,0 0 0,-1 1-1,1 0 1,0 0 0,0 0 0,-4 4 0,3-1 52,-1 0-1,1 0 1,1 1 0,-1 0 0,1 0 0,0 0 0,-4 12-1,3-4 58,0 0 0,1 1 0,1-1 0,0 1 1,1 0-1,1 0 0,2 29 0,0-27-94,1-1 0,1 1 1,1-1-1,1 0 0,0 0 1,1-1-1,1 0 0,0 0 0,1 0 1,1-1-1,18 24 0,-17-27-96,0-1-1,1 0 1,1-1-1,-1 0 1,2 0-1,-1-1 1,1-1-1,1 0 1,-1-1-1,1-1 1,1 0-1,-1-1 1,24 6-1,-26-8-154,0-1 0,0 0-1,1-1 1,-1 0 0,0-1-1,1 0 1,-1-1 0,0 0 0,0-1-1,0-1 1,0 0 0,0 0-1,0-1 1,-1-1 0,0 0-1,1 0 1,-2-1 0,1-1 0,-1 0-1,0 0 1,-1-1 0,1 0-1,8-10 1,11-20-440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6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161 275 13875,'0'9'1440,"-6"-2"-1008,-8-5-192,-3 4 1233,-5 0-1193,-2 1-104,1 0-104,1-2-168,5 0-592,4-4-64,10-9 207,12-14 41</inkml:trace>
  <inkml:trace contextRef="#ctx0" brushRef="#br0" timeOffset="1">167 12 12971,'15'-11'1808,"-2"20"-856,-6 13-368,1 16 1537,1 9-817,-1 11-536,2 4-119,-3 7-297,0 3-192,-4-9-464,0-7-313,-3-16-511,0-9-752,-2-18 1432,-2-6-312,5-10-329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6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247 175 14595,'3'1'1504,"-4"1"-1063,-9 1-145,-3 0 1000,-8 2-872,-3 1-80,-7-2-24,-1 3 8,1 0-232,-2 0-232,8 4-568,3 3-488,16 10 976,7 3-192,13 14-168</inkml:trace>
  <inkml:trace contextRef="#ctx0" brushRef="#br0" timeOffset="1">142 481 14115,'-9'-53'1600,"-1"-1"-1064,2-3-231,0 1 927,-1-2-768,1 2-8,2 8-272,2 7-360,4 16-640,1 7-705,2 8 1225,1 6-232,2 4-232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6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99 810 15003,'9'-5'338,"0"-1"0,0 1 0,0-2 0,-1 1-1,0-1 1,14-15 0,37-55 662,-37 47-408,8-9-139,-3 0 0,0-1 0,35-77 0,-56 104-440,-1-1 0,-1 1 0,0-1 0,0 0 0,-1 0-1,-1 0 1,-1-1 0,0 1 0,0-1 0,-2 1-1,0 0 1,0 0 0,-2-1 0,1 1 0,-2 0 0,0 0-1,-7-15 1,7 20-15,0 1 0,-1 0 0,0 0 0,0 0 1,0 1-1,-1 0 0,-1 0 0,1 0 0,-1 1 0,0 0 0,0 0 0,-1 0 0,0 1 0,-14-7 0,7 6-95,-1 0 0,0 1-1,0 1 1,0 0 0,-1 2 0,1-1 0,-24 1-1,-76 2-1075,87 2 850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7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 1 14491,'-6'0'348,"1"0"0,-1 0 1,1 1-1,-1 0 0,1 0 0,-1 0 0,1 1 0,0-1 1,-7 5-1,-21 4 324,3-4-554,-1-2 0,0-1 0,0-1 0,0-2-1,0-1 1,0-2 0,0-1 0,-51-13 0,81 17-120,1 0 1,-1 0 0,1 0 0,0 0 0,-1 0-1,1-1 1,-1 1 0,1 0 0,-1 0 0,1 0-1,0 0 1,-1 1 0,1-1 0,-1 0 0,1 0 0,0 0-1,-1 0 1,1 0 0,-1 0 0,1 1 0,0-1-1,-1 0 1,1 0 0,0 1 0,-1-1 0,1 0-1,0 1 1,-1-1 0,1 1 0,-3 14 5,11 27 71,-5-27-30,12 88 427,-4 0 0,-6 1 0,-3 0 0,-14 106 0,9-181-191,1 0 1,1-1-1,6 50 0,-4-69-221,1-1 0,0 1-1,0 0 1,1-1 0,0 1-1,0-1 1,1 0-1,0 0 1,1-1 0,0 1-1,0-1 1,1 0 0,-1 0-1,1 0 1,1-1 0,7 6-1,-2-3-144,-1-2 0,1 1-1,1-2 1,-1 1 0,1-2 0,0 0-1,1 0 1,-1-1 0,27 4 0,-34-7-133,0 0 0,0-1 1,1 0-1,-1 0 1,0 0-1,0-1 1,0 0-1,0 0 0,-1 0 1,1-1-1,0 0 1,0 0-1,-1 0 1,1-1-1,-1 0 0,0 0 1,0 0-1,0-1 1,0 0-1,0 0 0,-1 0 1,0 0-1,0-1 1,7-9-1,9-25-806,-2-5-174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8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54 772 13395,'0'-21'1464,"-3"-20"-744,-2-12-256,-2-23 961,-2-10-505,2-7-256,-1 1-8,1 11-184,1 3-152,5 16-216,1 10-144,1 27-536,5 14-328,4 21 736,0 8-136,2 11-160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8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306 361 15091,'-24'4'1216,"-4"-1"-823,-2 0-153,-4-2 616,-4 3-424,-1-1-184,1-2-80,8-1-408,6 2-320,10-5-720,7-4-817,7-10 1609,3-10-352,11-8-360</inkml:trace>
  <inkml:trace contextRef="#ctx0" brushRef="#br0" timeOffset="1">169 19 11723,'16'-13'1952,"-4"7"-1000,-3 20-328,-4 13 1489,-2 20-977,0 6-160,-3 12-296,0 7-184,1 5-344,-1 1-224,3-11-520,1-6-216,6-23-984,9-9 1424,10-15-272,6-7-249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8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24 11450,'1'-1'187,"0"0"0,-1-1-1,1 1 1,0 0 0,0 0 0,-1-1-1,1 1 1,-1 0 0,0-1-1,1 1 1,-1-1 0,0 1-1,0-1 1,1-2 0,-2 4-134,1 0 1,-1 0 0,0 0 0,1 0-1,-1-1 1,1 1 0,-1 0-1,1 0 1,-1 1 0,1-1 0,-1 0-1,1 0 1,-1 0 0,1 0 0,-1 0-1,1 0 1,-1 1 0,1-1-1,-1 0 1,1 1 0,0-1 0,-1 0-1,1 0 1,-1 1 0,1-1 0,-1 1-1,-7 5 320,1 0 0,-1 1 0,-9 11 0,6-3-95,1 1-1,0 0 1,1 0-1,0 1 1,2 0 0,0 0-1,1 1 1,-6 26 0,8-21-119,0 1 0,1 0 1,2 0-1,0 0 0,2 0 1,4 28-1,-4-43-206,0 0-1,1 1 1,0-2-1,1 1 1,0 0-1,0 0 1,1-1-1,0 0 1,0 0-1,1 0 1,0 0-1,1-1 1,0 0-1,0 0 1,0 0-1,1-1 1,0 0-1,0 0 1,0-1-1,1 1 1,0-2-1,0 1 1,0-1-1,1-1 1,-1 1-1,1-1 1,10 2-1,7 0-461,-1-2-1,1 0 1,0-1-1,0-2 0,32-3 1,4-5-396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9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49 11843,'-3'0'119,"-1"0"1,1 0 0,0 1-1,0-1 1,0 1-1,1 0 1,-1 0 0,0 0-1,0 0 1,0 0 0,1 1-1,-1-1 1,0 1 0,1 0-1,0-1 1,-1 1 0,1 1-1,0-1 1,0 0 0,0 0-1,0 1 1,0-1 0,1 1-1,-1-1 1,-1 4 0,-3 8 264,-1 0 0,2 1 0,-6 23 0,5-16-53,2 0-1,0 0 1,2 0 0,0 0-1,3 41 1,0-52-221,0 0 0,1 0 1,0 0-1,0 0 0,1 0 0,1-1 1,0 1-1,0-1 0,1 0 1,0 0-1,1-1 0,0 1 0,11 11 1,-14-18-83,1 1 1,0-1 0,0 0 0,0 0 0,0 0-1,1-1 1,-1 0 0,1 1 0,-1-2 0,1 1-1,0 0 1,0-1 0,0 0 0,-1 0 0,1 0 0,1-1-1,-1 0 1,0 0 0,0 0 0,0-1 0,0 1-1,0-1 1,-1 0 0,1 0 0,0-1 0,0 0-1,0 0 1,-1 0 0,1 0 0,-1-1 0,0 1-1,0-1 1,0 0 0,0-1 0,0 1 0,-1-1-1,1 1 1,-1-1 0,5-8 0,0 0-22,-2 0 0,0-1-1,0 1 1,-1-1 0,-1 0 0,0-1 0,-1 1-1,0-1 1,-1 1 0,-1-1 0,0 0 0,-1 0 0,0 1-1,-3-20 1,1 17-79,-1 0 0,-1 0-1,0 0 1,-1 1 0,0 0-1,-1-1 1,-1 2 0,-1-1-1,0 1 1,-1 0 0,-20-24-1,23 32-112,0 0 0,-1 1 0,1-1 0,-1 1 0,-1 0 0,1 1 0,-1 0 0,0 0 1,1 1-1,-16-5 0,19 7 61,1 0 1,-1 1-1,1-1 1,-1 1-1,1-1 1,-1 1-1,0 0 1,1 0-1,-1 1 1,1-1-1,-1 1 1,1 0-1,-1 0 1,1 0-1,0 0 1,-1 1-1,1-1 1,0 1-1,0 0 1,0 0-1,0 0 1,0 0-1,0 0 1,1 1-1,-1-1 1,1 1-1,0 0 1,-4 5-1,4-4-10,0 0 0,0 0 0,0 1-1,1-1 1,0 1 0,-2 5-1,-2 33-966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9.4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 9698,'7'-7'571,"0"0"1,0 0-1,1 0 0,0 1 0,0 0 1,0 1-1,1 0 0,0 0 0,0 1 1,10-4-1,-16 7-440,1 0 0,0 0 0,0 1 0,-1-1 0,1 1 0,0 0 0,0 0 0,0 0 0,-1 0 0,1 1 0,0-1 0,0 1 0,-1 0 0,1 0 0,-1 1 0,1-1 0,-1 1 0,1 0 0,-1 0 0,0 0 0,0 0 0,0 0 0,0 1 0,0-1 0,0 1 1,-1 0-1,1 0 0,3 6 0,3 6-64,-2 1 1,0 0 0,0 1 0,-2-1-1,0 1 1,0 0 0,2 26 0,5 18-49,-4-32-2,-2-11 5,5 32 0,-10-46-23,-1 0 0,0 1 0,1-1 0,-1 1 0,-1-1 0,1 1 0,-1-1 0,0 1 0,0-1 0,0 0 0,0 1 0,-3 4 0,3-6-19,-1-1 0,1 0 0,0 0 0,-1-1 0,0 1 0,1 0 0,-1 0 0,0-1 0,0 1 0,0-1 0,0 1 0,0-1 0,0 0 0,0 0 0,0 0 0,0 0 0,-4 1 0,2-1-99,-1-1 0,0 1 0,1-1 0,-1 0 0,1 0-1,-1 0 1,0-1 0,-6-1 0,-6-2-273,1-2 0,0 0 1,-28-14-1,-7-10-88,1-3-149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09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16 11450,'-3'-15'4465,"-7"22"-3888,-3 4-353,-9 0-96,-11-1 736,-12 3-688,-3-4-112,-5-3-376,-1-2-264,4-8 512,3-3-104,15 1-72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52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7866,'1'2'309,"1"1"0,-1 0 1,0 0-1,0-1 0,0 1 0,0 0 1,-1 0-1,1 0 0,-1 0 1,1 0-1,-1 0 0,0 0 1,-1 0-1,1 4 0,-1 11 289,54 368 3321,-37-294-3347,26 197 910,-42-281-1814,0 1 0,0-1 0,-1 1 1,0-1-1,-1 0 0,0 0 0,0 0 0,0 0 0,-1 0 0,-5 9 0,2-2-1343,6-15 1604,0 0 1,0 0 0,0 0 0,0 0-1,-1 0 1,1 0 0,0 1-1,0-1 1,0 0 0,0 0 0,0 0-1,0 0 1,0 0 0,0 0 0,0 0-1,0 0 1,0 1 0,0-1 0,0 0-1,0 0 1,0 0 0,0 0 0,0 0-1,0 0 1,0 1 0,0-1-1,0 0 1,0 0 0,0 0 0,0 0-1,0 0 1,0 0 0,0 0 0,0 1-1,0-1 1,0 0 0,1 0 0,-1 0-1,0 0 1,0 0 0,0 0 0,0 0-1,0 0 1,0 0 0,0 0-1,0 0 1,0 1 0,1-1 0,-1 0-1,0 0 1,0 0 0,0 0 0,0 0-1,0 0 1,0 0 0,1 0 0,-1 0-1,0 0 1,0 0 0,0 0 0,0 0-1,0 0 1,0 0 0,0 0-1,1 0 1,-1 0 0,0-1 0,0 1-1,0 0 1,14-7-2097,14-13 601,-12 6 869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10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1005 12363,'18'-10'172,"0"0"1,-1-1-1,0-1 1,-1 0-1,0-2 1,-1 0 0,-1 0-1,0-1 1,-1-1-1,12-18 1,-12 13-25,-1-1 0,-1 0 1,-1-1-1,0 0 0,-2 0 1,-1-1-1,8-47 0,-8 23 32,-3-1-1,-1 1 1,-6-72-1,1 91-102,-2 1 0,-1-1 1,-1 1-1,-2 0 0,-1 1 0,-1 0 0,-16-32 0,22 51-37,-1-1-1,-1 1 1,1 0-1,-1 0 0,-1 0 1,-11-10-1,14 15-19,1 0-1,-1 0 0,0 1 1,0-1-1,0 1 1,0 0-1,0 1 0,0-1 1,-1 1-1,1-1 0,-1 1 1,1 1-1,-1-1 1,1 1-1,-1-1 0,-6 2 1,-4 1 52,-1 1 0,1 1 1,0 0-1,-20 8 0,25-7-316,-1-1 0,0 0 0,0-1 0,0 0-1,0-1 1,-1 0 0,1-1 0,0 0-1,-23-1 1,24-2 60,0 0 0,0-1 0,0 0 0,0-1 0,-18-9 0,-7-7-488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11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4913 1 12555,'28'7'4048,"-28"-7"-4017,0 0 0,0 0 1,0 0-1,0 0 0,0 0 0,0 0 0,0 0 0,0 0 0,-1 0 1,1 0-1,0 0 0,0 0 0,0 0 0,0 0 0,0 0 1,0 0-1,0 0 0,0 0 0,0 0 0,0 0 0,0 1 1,0-1-1,0 0 0,0 0 0,0 0 0,0 0 0,-1 0 1,1 0-1,0 0 0,0 0 0,0 0 0,0 0 0,0 0 0,0 0 1,0 0-1,0 0 0,0 0 0,0 0 0,0 0 0,0 1 1,0-1-1,0 0 0,0 0 0,0 0 0,0 0 0,0 0 1,0 0-1,0 0 0,0 0 0,0 0 0,0 0 0,0 0 0,0 0 1,0 0-1,0 1 0,-19-1 693,-558 6 2204,219 3-2354,-1300 0 997,1310-2-1312,-466 70 0,444-25 28,-2-27 46,330-24-273,-319 11 437,342-10-2868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12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9 12939,'13'-4'3566,"-11"1"-1634,-10 1-615,-424 13 178,429-11-1496,-1 0 0,1 0 0,-1 0 0,1 1 1,0-1-1,-1 1 0,1 0 0,0-1 0,-1 2 1,1-1-1,-4 2 0,5-1 2,1-1-1,-1 0 1,1 1 0,0 0-1,-1-1 1,1 1-1,0 0 1,0 0 0,0-1-1,1 1 1,-1 0 0,0 0-1,1 0 1,-1 0 0,1 0-1,0 0 1,0 0 0,-1 0-1,1 0 1,1 2 0,-1 39 50,10 61 1,-1-9 46,-11 339 667,-1-360-514,2-60-172,1-6 10,-1 0 1,1 0 0,1 0-1,1 10 1,-2-16-58,1 0 1,-1 0 0,1-1-1,-1 1 1,1 0-1,0-1 1,-1 1-1,1-1 1,0 1 0,0-1-1,1 1 1,-1-1-1,0 1 1,0-1-1,1 0 1,-1 0-1,0 0 1,1 0 0,-1 0-1,1 0 1,0 0-1,-1 0 1,4 1-1,14 2 137,1-1-1,-1 0 0,1-1 0,25-2 0,16 3-19,48 11-61,33 3-2854,-140-17 2684,1 0 0,-1 0 0,1 0-1,-1 0 1,1 0 0,-1-1 0,0 1 0,1-1 0,-1 1-1,0-1 1,0 0 0,4-1 0,6-10-656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13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8 10370,'-3'-1'174,"-1"-1"-1,1 1 1,0 0-1,-1 1 1,1-1-1,-1 0 1,1 1-1,-1 0 1,0 0-1,1 0 1,-1 0-1,1 0 1,-1 1-1,1 0 1,-1 0-1,1 0 1,0 0-1,-1 0 1,1 1-1,-4 1 1,-7 5 317,1 0-1,-1 0 1,-13 13 0,18-13-252,-1 1 0,1 1 0,1 0 0,-1 0 0,2 0 0,-1 1 0,2 0 0,-1 1 0,2-1 0,-1 1 0,2 1 0,-1-1 1,-2 16-1,2-6-40,2-1 1,0 0 0,2 1 0,0 0-1,1 0 1,1-1 0,5 27 0,-5-38-185,1-1 1,1 1-1,-1-1 0,1 1 1,1-1-1,-1 0 0,2-1 1,-1 1-1,1-1 0,1 1 1,-1-1-1,1-1 1,1 1-1,-1-1 0,1 0 1,1-1-1,-1 0 0,1 0 1,0 0-1,0-1 0,1 0 1,0-1-1,-1 0 1,19 5-1,-9-4-342,1-1 1,0-1-1,-1 0 0,1-2 1,26 0-1,-34-2 169,-1 0-1,1 0 1,-1-1-1,0 0 1,1-1 0,-1 0-1,0-1 1,0 0-1,-1 0 1,1-1-1,8-6 1,24-23-635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13.7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82 12291,'-1'0'82,"1"-1"0,-1 1 0,1-1 0,-1 1 0,0 0 0,1-1-1,-1 1 1,0-1 0,0 1 0,1 0 0,-1 0 0,0-1 0,1 1 0,-1 0 0,0 0 0,0 0 0,0 0 0,1 0 0,-1 0 0,0 0 0,0 0 0,1 0 0,-1 0 0,0 0 0,0 1 0,-1-1 0,0 1 86,0 1 0,0-1 0,-1 1-1,1-1 1,0 1 0,0-1 0,1 1 0,-4 3-1,0 1 226,1 0 0,-1 1-1,1 0 1,-6 13-1,7-12-207,1 1 0,0-1 0,1 1 1,0-1-1,0 1 0,1 0 0,0 0 0,0-1 0,1 1 0,0 0 0,1-1 0,0 1 0,0-1 0,1 1 1,6 12-1,-7-16-151,0 1 1,1-1 0,0-1 0,0 1 0,0 0-1,0-1 1,1 1 0,-1-1 0,1 0 0,1 0-1,-1-1 1,0 1 0,1-1 0,0 0 0,-1 0-1,1-1 1,0 1 0,1-1 0,-1 0 0,0 0-1,1-1 1,-1 0 0,1 1 0,-1-2 0,7 1-1,-7-1-31,-1-1 0,1 1 0,-1-1 0,1 0 0,-1 0 0,1-1 0,-1 0 0,0 1 0,1-1 0,-1-1 0,0 1 0,-1 0 0,1-1 0,0 0 0,-1 0 0,1 0 0,-1-1 0,0 1 0,0-1 0,0 1 0,-1-1 0,1 0-1,-1 0 1,0 0 0,0-1 0,0 1 0,2-8 0,-1 1-24,-1 0-1,1 0 1,-2 0-1,1 0 1,-1-1-1,-1 1 1,0 0-1,-1-1 1,0 1-1,-4-15 1,2 14-93,-1-1 0,-1 1 0,0 0 0,0 0-1,-12-17 1,13 23-51,1 1-1,-1 0 1,0 0-1,0 1 0,-1-1 1,1 1-1,-1 0 0,0 0 1,0 0-1,0 1 1,-1 0-1,1 0 0,-11-4 1,14 6 29,0 1 1,0-1-1,0 1 1,0 0 0,0-1-1,0 1 1,0 0-1,0 0 1,0 0-1,0 1 1,0-1 0,0 0-1,0 1 1,0-1-1,0 1 1,0 0 0,0 0-1,0 0 1,0 0-1,1 0 1,-1 0 0,-2 2-1,1 0-36,0 0-1,0 1 1,1-1-1,-1 0 1,1 1-1,0 0 1,0-1-1,1 1 0,-4 8 1,-3 20-784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1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11707,'6'-1'249,"0"1"0,0-1 0,0 1 0,0 1 0,0-1 1,0 1-1,1 0 0,-2 1 0,1-1 0,0 1 0,0 0 1,0 1-1,-1-1 0,9 6 0,-8-3-52,0 0-1,-1 0 1,1 0 0,-1 1-1,0-1 1,-1 1 0,1 0-1,-1 1 1,0-1 0,-1 1-1,5 11 1,-1 1 36,-1 1 0,0-1 0,-2 1 0,0 1 0,-1-1 0,-1 1 1,-1-1-1,-2 29 0,-2-23-89,0 1 0,-2-1 0,-1 0 0,-1 0 0,-1-1 0,-12 25 0,20-48-113,-1-1 0,0 1 0,1-1 0,-1 1 0,1 0 0,-1-1 0,1 1 1,0 0-1,0 0 0,-1-1 0,1 1 0,1 0 0,-1-1 0,0 1 0,0 0 0,1-1 0,-1 1 0,1 0 0,-1-1 1,2 3-1,-1-1-38,1-1 1,0-1 0,-1 1-1,1 0 1,0 0-1,0-1 1,0 1 0,0-1-1,0 1 1,1-1 0,-1 0-1,4 2 1,7 1-462,1-1 1,-1 0-1,1 0 0,16 0 1,-20-2-175,98 9-801,-47-7 485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1:14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1009 13731,'18'-88'952,"-4"-1"-1,-3-1 1,-5 0 0,-4 0 0,-11-112-1,7 175-846,-2 1-1,-1 0 1,0 0-1,-2 0 1,-16-37-1,19 53-73,-2-1 0,1 1-1,-1 1 1,-1-1 0,0 1-1,0 0 1,-1 0 0,0 1-1,0 0 1,-1 1 0,0-1-1,-1 2 1,1-1 0,-1 2-1,-12-7 1,8 7-2,0 0 0,0 1-1,0 0 1,0 1 0,-1 0 0,-20 0 0,-84 6 13,27 2-687,63-6 534,6-2-36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2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9434,'0'-15'3567,"1"24"-1683,0 37-645,0-30-678,29 928 5372,-27-841-6016,-5-1 1,-15 105-1,31-266-5511,-5 28 4584,0-3-265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2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 14 13155,'1'-1'606,"16"-8"2302,-16 8-2867,-1 1 0,0 0 1,0 0-1,1-1 0,-1 1 0,0 0 0,1 0 0,-1 0 0,1-1 0,-1 1 0,0 0 0,1 0 0,-1 0 1,0 0-1,1 0 0,-1 0 0,1 0 0,-1 0 0,0 0 0,1 0 0,-1 0 0,1 0 0,-1 0 0,0 0 1,1 0-1,-1 0 0,1 0 0,-1 1 0,0-1 0,1 0 0,-1 0 0,0 0 0,1 1 0,-1-1 1,0 0-1,1 0 0,-1 1 0,0-1 0,0 1 20,0-1 1,0 1-1,0-1 0,0 1 1,0-1-1,-1 1 0,1-1 1,0 0-1,0 1 0,-1-1 1,1 1-1,0-1 0,-1 0 1,1 1-1,0-1 0,-1 0 1,1 1-1,0-1 1,-1 0-1,1 0 0,-1 1 1,1-1-1,0 0 0,-1 0 1,1 0-1,-1 0 0,0 1 1,-14 3 682,14-4-692,-46 8 447,-1-2 1,0-3-1,-73-3 0,50-1-308,27 0-135,20 0-38,0 0-1,1 2 1,-1 1-1,1 1 1,-26 6 0,46-8-9,0 0 0,1 0 1,-1 0-1,0 0 1,1 0-1,0 1 1,-1-1-1,1 1 0,0 0 1,0-1-1,-1 1 1,1 0-1,1 0 1,-1 1-1,0-1 0,0 0 1,1 0-1,0 1 1,-1-1-1,1 1 1,0-1-1,0 1 0,0 0 1,1 0-1,-1-1 1,0 1-1,1 0 1,0 0-1,0-1 0,0 1 1,0 3-1,1 5 39,1 0-1,0 0 1,1-1 0,0 1-1,1-1 1,7 16-1,5 5 86,1-1 0,2 0 0,42 51 0,80 68 196,-73-85-910,107 77 0,-174-141 436,0 1 0,-1 0 0,1-1-1,0 1 1,0-1 0,0 1 0,0-1 0,0 1-1,0-1 1,0 0 0,0 1 0,-1-1 0,1 0 0,0 0-1,0 0 1,0 0 0,0 0 0,0 0 0,0 0 0,0 0-1,0 0 1,0 0 0,2-1 0,-1 0-426,-1 0 0,1-1 0,0 1 1,-1 0-1,1-1 0,-1 1 0,0-1 0,3-3 0,8-9-1128,1 5 113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2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142 137 11803,'-1'-9'391,"0"0"0,0 1 1,-1-1-1,0 0 1,-1 1-1,0 0 0,-4-9 1,5 12-183,0 1 0,-1 0 0,1-1 0,-1 1-1,0 0 1,-1 1 0,1-1 0,-1 0 0,1 1 0,-1 0 0,0 0 0,0 0 0,-8-3-1,11 5-136,-1 0 0,1 1-1,-1-1 1,1 1 0,-1 0-1,1-1 1,-1 1 0,1 0-1,-1 0 1,0 0-1,1 0 1,-1 0 0,1 1-1,-1-1 1,1 0 0,-1 1-1,1-1 1,-1 1-1,1-1 1,-1 1 0,1 0-1,0 0 1,-1-1 0,1 1-1,0 0 1,0 0-1,0 0 1,0 1 0,-1-1-1,2 0 1,-1 0 0,0 0-1,0 1 1,0-1-1,0 1 1,1-1 0,-1 0-1,0 3 1,-2 5 127,0-1-1,0 1 1,1 0-1,0 0 1,-1 11-1,1-3 59,1 0 0,1 0 0,4 31-1,-3-42-215,0 0 0,0 0-1,0 0 1,1-1-1,0 1 1,0-1 0,0 1-1,1-1 1,0 0 0,0 0-1,0 0 1,0 0-1,1 0 1,6 6 0,-8-10-34,0 0 1,0 1 0,0-1 0,0 0 0,0 0 0,0 0-1,0-1 1,0 1 0,0 0 0,0-1 0,1 1-1,-1-1 1,0 0 0,0 0 0,1 0 0,-1 0-1,0 0 1,0 0 0,0-1 0,1 1 0,-1-1-1,0 1 1,0-1 0,0 0 0,0 0 0,0 0-1,0 0 1,0 0 0,0 0 0,0-1 0,-1 1-1,1-1 1,2-1 0,4-5 7,-1 0 0,0 0 0,0-1 0,-1 0 0,7-13-1,40-80 92,-53 100-98,1 1 0,0 0 0,-1-1 0,1 1-1,0 0 1,0-1 0,0 1 0,0 0 0,0 0 0,0 0 0,0 0 0,1 0 0,-1 0 0,0 0 0,1 0 0,-1 0 0,0 1 0,1-1 0,-1 0 0,1 1 0,-1 0-1,1-1 1,-1 1 0,1 0 0,-1-1 0,1 1 0,-1 0 0,1 0 0,0 0 0,-1 1 0,1-1 0,-1 0 0,1 1 0,-1-1 0,1 0 0,-1 1 0,1 0-1,-1-1 1,0 1 0,1 0 0,1 1 0,6 5 42,0 0 0,-1 1 0,0 0-1,13 17 1,-7-8 15,-6-9-35,1 1 0,-1-1 0,1 0 0,1-1 1,19 12-1,-26-18-36,-1 0 0,0 0 1,1 0-1,-1 0 0,1 0 1,-1 0-1,1-1 0,-1 0 0,1 1 1,-1-1-1,1 0 0,0 0 0,-1 0 1,1 0-1,-1-1 0,1 1 0,0-1 1,-1 0-1,0 0 0,1 0 0,-1 0 1,1 0-1,-1 0 0,0 0 0,0-1 1,0 1-1,0-1 0,0 0 1,0 1-1,0-1 0,0 0 0,2-4 1,6-9-345,-1-1 0,-1 1 1,0-1-1,-1-1 1,7-27-1,9-19-3008,-23 63 3324,0-1-64,1 0 1,-1 0-1,0 0 0,1 0 0,-1 0 0,0 0 1,1 1-1,0-1 0,-1 0 0,1 0 1,-1 0-1,1 0 0,0 1 0,0-1 0,-1 0 1,1 1-1,2-2 0,1 11-924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4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25 10890,'-2'-2'106,"0"0"0,-1 0-1,1 0 1,-1 0 0,0 0-1,1 0 1,-1 0 0,0 1-1,0 0 1,0-1 0,0 1-1,0 0 1,0 1 0,-1-1-1,1 0 1,0 1 0,0 0-1,-1 0 1,1 0 0,0 0-1,-4 1 1,-4 0 144,0 0 0,1 1 1,-1 0-1,1 1 0,-14 5 0,15-4-63,1 1 0,-1-1 0,0 2-1,1-1 1,0 1 0,-7 7-1,12-10-119,-1 0-1,1 1 1,0-1-1,0 1 1,0 0-1,0 0 0,1 0 1,0 1-1,-1-1 1,2 0-1,-1 1 0,0 0 1,1-1-1,-1 6 1,2-8-59,-1 0 0,1 0 0,0 0 0,0 0 0,0 0 0,1 0 0,-1 0 0,0 0 0,1 0 0,-1 0 0,1 0 0,0 0 0,0 0 0,-1-1 0,1 1 0,0 0 0,1 0 0,-1-1 0,0 1 0,0-1 0,3 3 0,-1-2 11,0 0-1,0 0 1,0 0 0,0-1-1,1 1 1,-1-1 0,1 0 0,-1 0-1,1 0 1,7 1 0,1-1 15,0 0 1,1-1-1,-1-1 1,1 0 0,-1-1-1,13-3 1,38-17 46,-50 16-31,2 1 0,-1 0 0,27-4 0,-39 8-37,0 1-1,0 0 1,0 0-1,0 0 1,-1 0-1,1 1 1,0-1-1,0 0 1,0 1-1,0-1 1,0 1-1,-1 0 1,1 0-1,0 0 1,-1 0-1,1 0 1,-1 0-1,1 0 1,-1 0-1,1 0 0,-1 1 1,0-1-1,1 1 1,-1-1-1,0 1 1,0-1-1,0 1 1,0 0-1,0-1 1,-1 1-1,2 2 1,1 6 42,0 0-1,-1 0 1,0 0 0,1 16 0,-3-25-51,3 35 78,-2 1 0,-1-1 0,-7 54 1,3-64-85,-1-1 1,-1 1 0,-1-1 0,-2 0-1,-17 38 1,22-57 1,1 0 1,-1 0-1,-1 0 1,1 0-1,-1-1 1,0 0-1,0 0 1,0 0-1,-8 4 0,12-8 7,0 0-1,-1 0 1,1-1-1,0 1 1,-1 0-1,1-1 1,-1 1-1,1-1 1,0 0-1,-1 1 1,1-1-1,-1 0 1,1 0-1,-1 0 1,1 0-1,-1 0 1,1 0-1,-1-1 0,-2 0 1,2 0 9,0 0 0,1-1-1,-1 1 1,1 0 0,-1-1 0,1 1 0,-1-1 0,1 0-1,0 0 1,0 1 0,0-1 0,0 0 0,0 0 0,0 0-1,0 0 1,0 0 0,1 0 0,-1-3 0,-1-6 43,1 1 0,0 0 0,0-1 0,1 1 0,0-1 0,1 1 0,0 0 0,1-1 0,0 1 0,1 0 0,0 0 0,0 0 0,8-14 0,-1 3 18,1 1 1,1 1-1,1 0 1,0 1-1,20-21 1,-17 22-290,1 1 1,0 1-1,1 0 1,1 1-1,0 1 0,1 1 1,1 1-1,0 1 1,0 0-1,38-10 1,-52 18-35,0 1 1,1 0 0,-1 0-1,0 0 1,1 1 0,-1 1 0,0-1-1,1 1 1,-1 0 0,0 1 0,9 2-1,3 5-586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52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426 13 10642,'18'-12'2596,"-13"13"-838,-9 10-711,-6 6-832,-1 0 0,-1-1 0,0-1 0,-1 0 0,-1-1 0,0 0 0,-1-1 0,0-1 0,-1 0-1,-19 9 1,-26 14-8,-95 37 1,132-61-90,24-11-119,-4 1 54,0 1 0,1-1 0,-1 1-1,0 1 1,1-1 0,-6 5 0,8-7-31,1 1-1,-1 0 1,1 0 0,-1-1 0,1 1 0,-1 0 0,1 0-1,0 0 1,-1 0 0,1 0 0,0 0 0,0-1 0,0 1-1,0 0 1,0 0 0,0 0 0,0 0 0,0 0 0,0 0 0,0 0-1,0 0 1,0 0 0,1 0 0,-1-1 0,0 1 0,1 0-1,-1 0 1,1 0 0,-1 0 0,1-1 0,-1 1 0,1 0-1,-1-1 1,1 1 0,1 1 0,15 16 289,1-1-1,1 0 1,33 21-1,-3-1 75,52 44 110,191 167-177,-283-241-1474,-6-9-511,-7-18-1154,1 8 2743,-2-14-884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3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1 243 13219,'32'-53'2116,"-13"21"-562,30-40-1,-43 63-1267,1 1-1,0 1 0,1-1 0,0 1 0,0 1 0,0-1 0,1 1 1,0 1-1,13-7 0,-17 10-180,-1 0 0,1 1 1,-1-1-1,1 1 0,0 0 1,-1 0-1,1 1 0,0-1 0,0 1 1,0 0-1,-1 1 0,1-1 0,0 1 1,0 0-1,-1 0 0,7 2 0,-5 0-18,-1-1-1,1 2 1,-1-1 0,0 1-1,0-1 1,0 1-1,0 1 1,-1-1-1,1 1 1,-1 0-1,3 5 1,5 9 26,-2 0 1,0 0-1,-1 1 1,-1 0-1,-1 1 1,5 22-1,7 41-204,13 133-1,-22-88-4346,-10-125 3506,0-7 558,1-13-215,-1-16-655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3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0 15379,'-11'7'1489,"4"-1"-801,-7 0-216,-11 2 776,-6 1-288,-6 0-135,-2 0 23,-5-2-256,2-1-112,1-5-176,3 0-88,11 1-448,6 2-304,11 7-744,9 8-1169,8 12 1969,8 5-392,25 4-320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4.1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309 0 15395,'-20'2'1617,"-5"6"-889,-3 5-272,-10 0 832,-5-1-400,1-3-232,1-4 17,12-3-553,6-2-536,10 0 400,12 0-80,-5 5-88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4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459 107 13923,'4'-16'2092,"-4"16"-2015,1 0 1,-1 0-1,0-1 1,0 1-1,0 0 0,1 0 1,-1-1-1,0 1 1,0 0-1,0-1 0,0 1 1,1 0-1,-1-1 1,0 1-1,0 0 0,0-1 1,0 1-1,0-1 1,0 1-1,0 0 0,0-1 1,0 1-1,0 0 1,0-1-1,0 1 0,0 0 1,-1-1-1,1 1 1,0 0-1,0-1 0,0 1 1,0 0-1,0-1 1,-1 1-1,1 0 0,0 0 1,0-1-1,-1 1 1,1 0-1,0 0 0,0-1 1,-1 1-1,1 0 1,0 0-1,-1 0 0,1 0 1,0-1-1,-1 1 1,1 0-1,0 0 0,-1 0 1,1 0-1,0 0 1,-1 0-1,1 0 0,-1 0 1,1 0-1,0 0 1,-1 0-1,-122-34 2079,2 1-1834,105 30-313,0 0 1,0 1-1,0 1 0,0 1 1,-27 2-1,39-1-12,0-1 1,0 1-1,0 0 0,0 0 1,0 0-1,0 1 0,0-1 0,0 1 1,1 0-1,-1 0 0,0 0 1,1 1-1,0-1 0,0 1 1,0 0-1,0 0 0,-5 6 1,5-4 2,1-1 1,-1 1-1,1 1 1,0-1 0,1 0-1,-1 0 1,1 1-1,0-1 1,1 1 0,-1-1-1,1 1 1,0-1-1,1 6 1,13 140 228,2 37 115,-21 108 276,3-242-479,1-45-76,1 1 0,1 0 1,-1 0-1,1 0 0,1 0 0,4 14 1,-5-20-21,1 1 1,1 0-1,-1-1 1,0 0-1,1 0 1,0 1 0,0-1-1,0-1 1,1 1-1,-1 0 1,1-1-1,0 0 1,0 0-1,7 4 1,34 17 396,75 29 1,-63-30-461,-53-21-175,1 0 0,-1-1 0,1 1 0,0-1 1,-1 0-1,1 0 0,0 0 0,0-1 0,0 0 1,0 0-1,0 0 0,7-1 0,-5-1-296,-1-1 0,1 1-1,-1-1 1,0 0-1,0-1 1,0 1 0,0-1-1,7-6 1,15-11-663,3 0-235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5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126 641 15011,'-11'-28'1713,"4"-12"-937,0-9-280,-2-12 1088,-2-6-544,-5-5-295,1 2-33,1 6-296,0 5-152,2 11-120,5 7-104,5 18-296,2 6-208,5 15-528,8 5-265,8 11 913,7 2-240,7 5-192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5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245 274 15723,'-8'5'1529,"-11"4"-897,-4-4-224,-7 3 640,-4-3-296,-1 1-80,3 2 9,2-2-489,8 4-264,12-6-769,8-1-415,15-3 984,8-6-216,6-18-176</inkml:trace>
  <inkml:trace contextRef="#ctx0" brushRef="#br0" timeOffset="1">183 1 16852,'3'24'1720,"4"18"-976,2 9-272,0 12 817,1 4-233,2 7-264,-3 0-184,1-6-256,0-8-152,-3-16-384,-1-12-272,-1-18-624,1-11-313,-2-14-1319,-1-9 2096,3-11-512,-1-5-329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5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58 8858,'4'-6'1170,"9"-16"2965,-13 22-4015,0-1 0,1 0 0,-1 1 0,0-1 0,0 0 0,0 1 0,0-1 0,0 0 0,0 1 0,-1-1 0,1 1 0,0-1 0,0 0 0,0 1 0,-1-1 0,1 1 0,0-1 0,0 1 0,-1-1 0,1 0 0,-1 1 0,1 0 0,0-1 0,-1 1 0,1-1 0,-1 1 0,1-1 0,-1 1 0,1 0 0,-1-1 0,1 1 0,-1 0 0,0 0 0,1-1 0,-1 1 0,-1 0 0,-13-4 406,0 1 0,-1 1 1,1 1-1,-1 0 1,1 1-1,-1 1 0,-20 2 1,10 0-184,17-3-280,-231 23 698,239-23-826,0 0 0,0 0 1,0 1-1,0-1 0,0 0 0,0 0 0,0 0 0,0 1 1,0-1-1,0 1 0,0-1 0,1 0 0,-1 1 0,0 0 1,-1 0-1,2-1 25,0 1-1,0-1 1,0 0 0,0 1 0,0-1 0,0 0 0,0 1 0,0-1 0,1 0 0,-1 0 0,0 1-1,0-1 1,0 0 0,0 0 0,1 1 0,-1-1 0,0 0 0,0 0 0,0 1 0,1-1-1,-1 0 1,0 0 0,0 0 0,1 1 0,-1-1 0,0 0 0,1 0 0,-1 0 0,1 0 0,34 14-1364,-29-12 1483,32 10-819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6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163 388 6689,'-12'-17'3234,"0"-1"-1,-10-20 1,-31-82-1091,20 44-146,27 63-1948,1 4 197,1 1 0,0-1 1,1 0-1,-5-19 1,8 27-352,0-1 0,0 1 0,-1-1 0,1 1 0,0-1 0,0 1 0,1-1 0,-1 1 0,0-1 1,0 1-1,1-1 0,-1 1 0,1 0 0,-1-1 0,1 1 0,0-1 0,-1 1 0,1 0 0,0 0 0,0-1 0,0 1 1,0 0-1,0 0 0,0 0 0,0 0 0,1 0 0,-1 0 0,0 0 0,0 1 0,1-1 0,-1 0 0,0 1 0,1-1 1,-1 1-1,1-1 0,-1 1 0,3-1 0,-2 1-142,0 0 1,1 0-1,-1 0 1,0 1-1,0-1 1,0 0-1,0 1 1,0-1-1,0 1 1,0 0-1,0 0 1,0 0 0,0 0-1,0 0 1,-1 0-1,3 2 1,11 7-993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6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37 927 13619,'261'-68'7770,"-249"66"-7557,1-1 33,0 1-1,-1-2 0,1 0 0,-1 0 1,18-10-1,-27 12-210,1 0 0,-1-1 0,0 1 0,0-1 0,0 0 1,0 0-1,0 0 0,-1 0 0,1-1 0,-1 1 0,0-1 0,0 1 0,0-1 1,-1 0-1,1 0 0,-1 0 0,0 0 0,0 0 0,0 0 0,-1 0 0,1-8 0,-1-16-10,-1 1 1,-1-1-1,-2 1 0,-8-35 0,-37-107 0,44 154-24,3 10 0,-56-166 6,42 132-5,-1 1 0,-27-46 0,41 80-4,0-1 1,0 0 0,-1 1-1,1 0 1,-1 0-1,0 0 1,0 0 0,-8-5-1,10 8 2,0 0 1,0 0-1,0 0 0,-1 0 1,1 0-1,0 1 0,-1-1 0,1 1 1,0-1-1,-1 1 0,1 0 0,-1 0 1,1 0-1,0 1 0,-1-1 0,1 0 1,0 1-1,-1 0 0,1-1 1,0 1-1,-4 2 0,-32 13-1303,-61 16-1,91-30 814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7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14099,'10'1'454,"1"1"1,-1 0-1,0 1 0,0 0 0,0 1 1,0-1-1,16 11 0,-21-10-255,0-1 1,0 1-1,0 1 0,0-1 0,-1 0 0,0 1 0,0 0 0,0 0 1,-1 1-1,0-1 0,0 0 0,0 1 0,0 0 0,2 8 0,-2 2 105,0 0-1,-1 0 0,0 0 0,-2 0 0,0 0 1,-3 26-1,1-24-122,1-1 0,1 0 0,0 1 0,2-1 0,4 26 0,-4-38-141,0 1 1,0 0-1,0-1 0,1 1 1,0-1-1,0 0 0,0 0 0,1 0 1,0 0-1,0-1 0,0 1 1,0-1-1,1 0 0,7 5 0,5 2 22,0-2-1,1 0 0,20 8 0,-24-12-470,-1 0 1,1 1-1,-2 1 0,1 0 0,-1 1 0,19 15 1,-29-21 345,0 0 1,-1 0 0,1 0 0,0 1 0,-1-1-1,0 0 1,1 1 0,-1-1 0,0 1-1,0 0 1,0-1 0,-1 1 0,1-1-1,0 1 1,-1 0 0,0 0 0,0 3-1,-4 35-713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53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0 14403,'23'5'1772,"-23"-5"-1762,0 0-1,0 0 1,0 0 0,0 0 0,0 0 0,0 0 0,0 0 0,0 0 0,0 0 0,0 0 0,0 0 0,0 0 0,0 0 0,0 1-1,0-1 1,0 0 0,0 0 0,0 0 0,0 0 0,0 0 0,0 0 0,0 0 0,0 0 0,0 0 0,0 0 0,0 0-1,0 0 1,0 0 0,0 0 0,0 0 0,0 0 0,0 1 0,0-1 0,0 0 0,0 0 0,0 0 0,0 0 0,0 0-1,0 0 1,0 0 0,0 0 0,0 0 0,0 0 0,0 0 0,0 0 0,0 0 0,0 0 0,0 0 0,0 0 0,0 0 0,0 0-1,0 0 1,0 0 0,1 0 0,-1 0 0,0 0 0,0 0 0,0 0 0,0 0 0,0 0 0,0 0 0,0 0 0,0 0-1,-14 2 459,-400 28 1810,397-26-2668,17-4 362,0 0 0,-1 0 0,1 0 0,0 0 0,0 0 0,0 1-1,0-1 1,0 0 0,-1 0 0,1 0 0,0 0 0,0 0 0,0 1-1,0-1 1,0 0 0,0 0 0,0 0 0,0 1 0,-1-1 0,1 0 0,0 0-1,0 0 1,0 0 0,0 1 0,0-1 0,0 0 0,0 0 0,0 0-1,0 1 1,0-1 0,0 0 0,0 0 0,1 0 0,-1 1 0,0-1-1,0 0 1,0 0 0,22 18-1112,0-4 685,6 4-123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7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3081 145 14339,'0'0'66,"0"0"0,0 0 0,0 0 0,1-1 0,-1 1 0,0 0 0,0 0 0,0 0 1,0 0-1,0-1 0,0 1 0,0 0 0,0 0 0,-1 0 0,1 0 0,0-1 0,0 1 0,0 0 0,0 0 0,0 0 0,0 0 0,0-1 0,0 1 0,0 0 0,0 0 0,-1 0 0,1 0 1,0 0-1,0-1 0,0 1 0,0 0 0,0 0 0,-1 0 0,1 0 0,0 0 0,0 0 0,0 0 0,0 0 0,-1 0 0,1 0 0,0 0 0,0 0 0,0 0 0,0 0 0,-1 0 0,1 0 1,0 0-1,0 0 0,-1 0 0,-19-2 1580,-38 4-580,38-1-418,-509-6 3474,0-32-2990,-184-7-276,294 40-148,214 4-438,-268-34 215,436 26-431,28 6-29,-1 0 0,1 0-1,-1 1 1,1 0 0,-14 1 0,22 0-28,1 0 0,0 0-1,0 0 1,0 0 0,0 0 0,0 0-1,0 0 1,-1 0 0,1 0 0,0 0-1,0 0 1,0 0 0,0 1-1,0-1 1,0 0 0,0 0 0,0 0-1,0 0 1,-1 0 0,1 0 0,0 0-1,0 1 1,0-1 0,0 0 0,0 0-1,0 0 1,0 0 0,0 0 0,0 1-1,0-1 1,0 0 0,0 0 0,0 0-1,0 0 1,0 0 0,0 1-1,0-1 1,0 0 0,0 0 0,0 0-1,0 0 1,1 0 0,-1 0 0,0 1-1,0-1 1,0 0 0,0 0 0,0 0-1,0 0 1,0 0 0,0 0 0,0 0-1,1 0 1,-1 0 0,0 1-1,0-1 1,0 0 0,0 0 0,0 0-1,0 0 1,1 0 0,-1 0 0,0 0-1,0 0 1,0 0 0,9 7-437,1-2 306,-1 2-1,0 0 0,0 0 0,14 16 0,-4-5-156,8 7-45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8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315 109 15635,'24'3'3419,"-21"-4"-626,-16-3-1486,-24-9-842,-46-21 1,57 21-476,0 2 1,-1 1-1,0 1 1,-30-5-1,55 13 7,1 1 0,-1-1 0,1 1-1,0 0 1,-1 0 0,1-1 0,-1 1 0,1 0-1,0 0 1,-1 1 0,1-1 0,-1 0-1,1 0 1,0 1 0,-1-1 0,1 1 0,0-1-1,-1 1 1,1-1 0,0 1 0,0 0 0,-1 0-1,1-1 1,0 1 0,0 0 0,0 0 0,0 0-1,0 0 1,0 1 0,0-1 0,1 0 0,-1 0-1,0 0 1,1 1 0,-1-1 0,1 0 0,-1 1-1,1-1 1,0 1 0,-1-1 0,1 0 0,0 3-1,0 6-1,1 0 0,0 0-1,0-1 1,1 1 0,3 11-1,-4-18 9,36 127 172,-14-53 255,19 114-1,-35-116 51,-2 75 0,-3-29 119,-1-112-543,-1-1 1,1 0-1,0 0 1,1 1-1,0-1 0,0 0 1,1 0-1,0-1 0,1 1 1,4 7-1,-5-10-17,1 0 1,0 0-1,0-1 0,1 1 0,-1-1 0,1 0 1,0-1-1,0 1 0,0-1 0,0 0 0,1 0 1,-1 0-1,1-1 0,7 2 0,2 1-202,0-1 0,1 0 0,-1-2 0,1 0 0,0 0 0,30-2 0,-36-1-74,-1 0-1,1-1 1,-1 0-1,0-1 1,1 0-1,-1 0 1,-1-1-1,1 0 1,0 0-1,-1-1 0,0 0 1,14-12-1,12-16-591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8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33 10946,'0'-1'120,"0"0"0,-1-1 0,1 1 0,0-1 0,0 1 0,-1 0 0,1-1 0,-1 1 0,1 0 0,-1-1 0,0 1 0,1 0-1,-1 0 1,0 0 0,0-1 0,0 1 0,0 0 0,0 0 0,0 0 0,0 0 0,0 1 0,0-1 0,-1 0 0,1 0 0,0 1 0,-1-1 0,1 1 0,0-1-1,-1 1 1,1-1 0,0 1 0,-1 0 0,1 0 0,-1 0 0,1 0 0,0 0 0,-1 0 0,1 0 0,-1 0 0,1 1 0,-1-1 0,1 0 0,-3 2-1,-7 1 252,0 1-1,1 0 0,-1 0 0,0 2 1,1-1-1,0 1 0,1 0 0,-1 1 1,1 1-1,1-1 0,-1 1 0,1 1 0,0-1 1,1 1-1,-12 19 0,13-17-189,0 0 0,0 0 0,1 0 0,0 0 0,1 1 0,1 0 0,0 0 0,0 0 0,1 0 0,1 1 1,0-1-1,0 0 0,2 1 0,2 22 0,1-19-83,1-1 1,0 0 0,1 0 0,0 0-1,1-1 1,1 0 0,15 20 0,-10-16-149,1-2-1,0 0 1,1 0 0,1-1 0,19 13 0,-30-24-165,0 0 0,0-1 0,1 0 0,-1 0 0,1-1-1,0 1 1,0-1 0,0 0 0,7 1 0,-8-3 18,-1 0-1,0 1 1,0-2 0,0 1-1,0 0 1,0-1-1,1 0 1,-1 0 0,0 0-1,-1 0 1,1-1-1,0 1 1,0-1 0,6-4-1,24-19-705,5-6-302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9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157 129 12643,'-2'-2'158,"-1"0"0,1 0 0,-1 1 1,0-1-1,0 1 0,0-1 1,0 1-1,0 0 0,0 1 0,-1-1 1,1 0-1,0 1 0,0 0 0,0 0 1,-1 0-1,1 0 0,0 0 0,0 1 1,0-1-1,-1 1 0,1 0 0,0 0 1,0 0-1,0 0 0,0 0 1,1 1-1,-1 0 0,-5 3 0,3-1 84,-1 0 0,2 0 0,-1 0 0,0 0 0,1 1 0,0 0-1,0 0 1,0 0 0,0 1 0,1-1 0,0 1 0,0 0 0,1-1 0,-3 10-1,3-6-55,1 0-1,1 1 1,0-1-1,0 0 0,0 1 1,1-1-1,1 0 1,0 0-1,0 0 0,0 0 1,1 0-1,1 0 0,-1-1 1,10 15-1,-7-12-61,1 0-1,1 0 0,-1-1 0,2 0 1,-1-1-1,1 0 0,1 0 1,0-1-1,0 0 0,15 8 0,-18-12-83,0-1-1,1 1 1,0-1 0,0 0-1,0-1 1,0 0-1,0 0 1,0-1-1,0 0 1,1 0 0,-1-1-1,0 0 1,1-1-1,-1 0 1,14-3-1,-15 2-27,-1 0 0,1-1 0,-1 0 0,1-1-1,-1 1 1,0-1 0,0 0 0,-1 0 0,1-1 0,-1 0-1,0 0 1,0 0 0,-1 0 0,1-1 0,-1 0-1,-1 0 1,1 0 0,4-12 0,-2 2-34,0-1 1,-2 0-1,0-1 1,-1 1-1,0-1 1,-2 1-1,0-1 1,-1 0-1,0 1 1,-2-1 0,0 0-1,-1 1 1,-1 0-1,0-1 1,-2 2-1,0-1 1,-15-29-1,18 41-59,0 0-1,0 0 1,-1 0-1,0 1 1,0-1-1,0 1 1,0 0-1,-1 0 1,-6-4 0,9 7 11,0-1 0,0 1 0,0 1 0,0-1 0,0 0 1,0 0-1,0 1 0,-1-1 0,1 1 0,0 0 1,0 0-1,0 0 0,0 0 0,-1 0 0,1 0 0,0 0 1,0 1-1,0-1 0,0 1 0,0-1 0,0 1 1,0 0-1,0 0 0,0 0 0,0 0 0,0 0 0,0 1 1,-1 0-1,-1 2-206,0 1 0,0-1 0,1 1 0,0-1 0,0 1 0,0 0 0,0 0 0,1 1 0,0-1 0,0 0 0,0 1 0,1-1 0,-1 1 0,1-1 0,0 11 0,0-2-192,1 0-1,0 1 1,1-1-1,1 0 0,3 18 1,8 11-699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09.6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 10666,'11'-2'421,"0"0"0,0 0 0,-1 1 0,1 1 0,0 0 0,14 2 0,-22-1-230,1 0-1,0 0 1,0 0-1,0 0 1,0 1-1,-1-1 1,1 1-1,-1 0 0,1 0 1,-1 1-1,0-1 1,0 1-1,0-1 1,0 1-1,0 0 1,0 0-1,-1 0 1,0 1-1,0-1 1,4 7-1,0 4 234,-1 1 0,0 0 0,-1 0 1,-1 0-1,0 0 0,-1 1 0,0 17 0,-6 113 1297,4-135-1599,-9 82 689,4-51-390,1-1 0,3 59 0,2-96-395,-1-1 0,1 1 0,-1 0 1,1 0-1,0-1 0,1 1 1,-1-1-1,1 1 0,-1-1 0,1 1 1,0-1-1,0 0 0,0 0 0,1 0 1,-1 0-1,5 4 0,-2-4-31,-1 0-1,1 0 0,0 0 1,0-1-1,0 0 1,0 1-1,0-2 0,1 1 1,-1-1-1,7 2 1,7-2-634,1 0 1,-1 0 0,0-2-1,0 0 1,27-6 0,18-6-954,-34 9 502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0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410 991 14547,'17'-48'696,"-2"-1"0,-3 0 0,-2 0 0,-1-1 0,-3 0 0,-3-1 0,-3-71 0,-2 54 2,-15-91-1,12 132-543,0 2 0,-2-1-1,-1 1 1,-1 0 0,-1 0-1,-21-36 1,27 54-107,-1 1 1,1-1-1,-1 1 0,-1 0 0,1 0 1,-1 1-1,0 0 0,0-1 0,-13-6 0,14 10-16,1-1 0,-1 1 0,0 0 0,-1 1 0,1-1 0,0 1 0,0 0 0,-1 1 0,1-1 0,0 1 0,-1 0 0,1 0 0,0 1 0,-1-1 0,-5 3 0,-1 0 3,0 2-1,1 0 1,-1 0-1,1 1 0,-13 9 1,14-9 105,0 1 0,-1-2 1,0 1-1,0-2 0,-19 7 1,27-11-113,0 1 0,0-1 0,0 1 1,-1-1-1,1 0 0,0 0 0,0-1 1,0 1-1,0-1 0,0 0 0,0 1 1,0-1-1,-4-2 0,-13-9 134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1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960 0 15027,'-24'10'4085,"-32"-2"-3143,0-3 0,-1-2 0,-60-5 0,84 2-737,-129-6 322,31 0-463,-166 14 0,277-3-319,13 0-311,7-5 524,0 0 1,0 0-1,0 1 1,0-1-1,0 0 1,0 0 0,0 1-1,0-1 1,0 0-1,0 0 1,1 0-1,-1 1 1,0-1 0,0 0-1,0 0 1,0 1-1,0-1 1,0 0-1,1 0 1,-1 0 0,0 0-1,0 1 1,0-1-1,0 0 1,1 0-1,-1 0 1,0 0 0,0 0-1,1 0 1,-1 1-1,0-1 1,0 0-1,0 0 1,1 0 0,11 4-533,-1 0 0,1-1 0,0 0 0,23 2 0,-17-2 150,29 4-627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1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705 4 15203,'0'0'67,"0"0"-1,0 0 1,0 0-1,0-1 1,0 1 0,0 0-1,0 0 1,-1-1-1,1 1 1,0 0-1,0 0 1,0 0 0,0 0-1,-1-1 1,1 1-1,0 0 1,0 0-1,0 0 1,-1 0-1,1 0 1,0 0 0,0-1-1,-1 1 1,1 0-1,0 0 1,0 0-1,-1 0 1,1 0-1,0 0 1,0 0 0,-1 0-1,1 0 1,0 0-1,0 0 1,-1 0-1,1 0 1,0 1-1,-15 2 119,11-2 163,-54 9 1694,-97 4 0,-59-13-824,123-1-825,53-1-344,27-1-225,-1 2 0,0 0 0,0 0 0,0 1-1,1 0 1,-1 1 0,-21 6 0,32-8 133,1 0 0,0 0 1,-1 0-1,1 1 1,0-1-1,-1 0 1,1 0-1,0 0 1,-1 1-1,1-1 1,0 0-1,-1 0 0,1 1 1,0-1-1,-1 0 1,1 1-1,0-1 1,0 0-1,0 1 1,-1-1-1,1 0 1,0 1-1,0-1 1,0 1-1,0-1 0,0 0 1,0 1-1,0-1 1,0 1-1,0-1 1,0 0-1,0 1 1,0-1-1,0 1 1,0-1-1,0 0 0,0 1 1,0-1-1,0 1 1,0-1-1,1 0 1,-1 1-1,0-1 1,0 0-1,0 1 1,1-1-1,-1 0 1,0 1-1,1-1 0,-1 0 1,1 1-1,15 11-492,7-2-273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12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278 242 12603,'-4'-12'411,"-1"-1"0,-1 1 0,0 1 0,-1-1 1,0 1-1,-1 0 0,0 1 0,0-1 1,-1 2-1,-1-1 0,-15-12 0,-9-3 489,0 1 0,-47-25 1,113 69-199,-1 1 0,-1 1 0,-1 1 0,29 31 0,-39-34-535,-1 0 1,27 41-1,-37-47-88,0-1 0,-1 1-1,0 0 1,-2 0 0,1 1 0,2 15-1,-6-20-44,-1 0-1,0 0 1,-1 0-1,0 0 1,0 0-1,-1 0 1,-1 0-1,1 0 1,-2 0-1,1 0 1,-1 0-1,-1-1 1,0 0-1,0 1 1,-1-1-1,0-1 1,0 1-1,-14 15 1,-8 7-106,-2-2 0,-1-1 0,-48 35 0,10-8-977,67-54 997,-5 3-221,0 1 1,0 1 0,1-1-1,0 1 1,0 0 0,0 0-1,-5 9 1,10-14 248,0-1-1,-1 1 1,1-1 0,0 1-1,0 0 1,0-1 0,0 1-1,0 0 1,0-1 0,0 1-1,0-1 1,0 1 0,0 0-1,0-1 1,0 1 0,0-1-1,0 1 1,1 0 0,-1-1-1,0 1 1,1-1 0,-1 1-1,1 0 1,11 10-762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2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777 83 15763,'1'-4'2477,"-9"6"-2173,-15-5-119,-1-2 1,1 0-1,-26-10 1,-5 0-47,13 4-74,-1 2 0,0 2 0,0 1 0,-1 3 0,-46 1 0,84 3-34,-1-1 0,1 0 0,-1 1 0,1 0 0,-1 1 0,1-1 0,0 1 1,0 0-1,0 0 0,0 1 0,0-1 0,0 1 0,0 0 0,1 0 0,0 1 0,-1-1 0,1 1 0,0 0 0,1 0 1,-1 1-1,1-1 0,0 1 0,0 0 0,0-1 0,-3 10 0,-10 34 208,3 0 0,1 1 0,-6 63 0,9-57-120,-31 173 108,-20 126 11,57-334-202,-4 55 135,6-69-134,1-1 1,1 1-1,-1 0 0,1-1 1,0 1-1,0 0 1,1-1-1,-1 1 0,1-1 1,4 7-1,-4-9-6,0-1 0,1 1 0,-1 0 0,1-1-1,0 0 1,0 0 0,0 0 0,0 0 0,0 0 0,0-1 0,0 1 0,1-1 0,-1 0 0,0 0 0,1 0 0,-1 0 0,1 0 0,-1-1-1,1 0 1,-1 0 0,6 0 0,11-1 91,0 0-1,31-8 0,-38 7-77,-13 2-44,27-5 71,31-1 0,-48 6-264,-1 0-1,0 0 0,0 1 1,0 0-1,0 1 0,0 0 1,11 4-1,-16-4 46,35 9-3122,-37-10 3097,-1-1 0,1 0 0,0 0 0,0 0 0,-1 0 0,1 0 0,0 0 0,0 0 0,-1-1 0,1 1 0,0-1 0,-1 1 0,1-1 0,0 1 0,-1-1 0,1 0 0,-1 0 0,1 0 0,-1 0 0,2-2 0,8-12-1131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2:53.4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60 13747,'6'8'1088,"-9"-7"-632,-7 1-96,-11-6 569,-3-2-241,-8-2-96,-2-1-16,-8-4-72,-1 1-24,4 2-336,2 2-368,11 16-896,4 7 1008,15 12-176,6 4-120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2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7 717 13603,'-1'-5'245,"-1"1"1,1-1-1,0 0 0,1 0 1,-1 0-1,1 0 0,0 0 0,0 0 1,2-7-1,-2 2 13,23-281 3011,3-59-2686,-23 341-2937,3 16 901,7 20 174,-12-24 1116,10 22-927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3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 12659,'-7'0'1560,"-6"3"-952,-6 5-224,-2-1 1233,-5 0-1145,1 0-64,4-1 8,1 0-80,7 2-696,5-1-312,8 0 552,3 0-96,8-3-88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3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13483,'6'9'1792,"3"18"-1016,-2 11-287,0 8 1463,1 13-1232,2 7-152,-2 12 32,2 3-112,0-5-400,1-4-168,1-14-400,-3-6-248,1-25-32,0-15-1232,-3-33 1504,-3-15-329,5-15-111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3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25 12763,'3'-3'367,"0"1"1,1-1-1,-1 1 1,0 0-1,1 0 1,-1 0-1,1 0 1,0 0-1,0 1 1,-1 0-1,9-2 1,-32 14 1627,-15 1-1469,0-2 0,-1-1-1,-51 5 1,47-8-488,1 1 0,-55 18 0,140-20-3769,-24-3 3090,3-1-137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4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16 454 14171,'-8'-10'1400,"2"-14"-792,5-7-223,1-12 647,1-7-312,2-3-152,1-2 24,0 4-232,2 4-176,-3 10-304,1 9-192,-4 12-408,0 15-224,-1-6-1377,1 15 1865,0 9-408,1 3-248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4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1082 12507,'0'-2'-153,"0"-10"150,0 0 0,1 0 0,0 1 0,5-22 0,-5 31 97,-1 0 0,1-1 0,0 1 0,0 0 0,-1 0 0,1 0 0,1 0 1,-1 1-1,0-1 0,0 0 0,1 0 0,-1 1 0,1-1 0,-1 1 0,1-1 0,0 1 0,0-1 1,0 1-1,0 0 0,-1 0 0,1 0 0,1 0 0,-1 1 0,0-1 0,0 0 0,0 1 0,0-1 0,0 1 1,1 0-1,-1 0 0,0 0 0,0 0 0,4 1 0,4 1 317,1 0-1,-1 1 1,0 1-1,0 0 1,16 9-1,-13-7 17,0 0-1,21 6 0,-29-10-341,0-1 1,-1-1-1,1 1 1,0 0-1,0-1 1,0 0-1,0-1 1,0 1-1,0-1 1,0 0-1,6-1 1,-2-2-11,-1 0 0,1-1 0,-1 0 1,0 0-1,0 0 0,-1-1 0,0-1 0,0 1 1,0-1-1,-1 0 0,0 0 0,0-1 1,-1 0-1,0 0 0,7-15 0,4-10 2,-2-1 0,17-60 1,0-34-62,-4-1 0,-7-1 1,5-131-1,-25 253-14,1 1 0,-1 0-1,0 1 1,0-1 0,0 0-1,-1 0 1,-1-7 0,1 13-2,0-1 1,1 1 0,-1 0 0,0-1 0,0 1-1,0-1 1,0 1 0,0 0 0,0 0 0,0 0-1,0-1 1,0 1 0,0 0 0,-1 0 0,1 1-1,-1-1 1,1 0 0,0 0 0,-1 1-1,1-1 1,-1 1 0,0-1 0,1 1 0,-1-1-1,1 1 1,-1 0 0,0 0 0,1 0 0,-3 0-1,-25 2 12,-1 0 1,1 3-1,-45 11 0,24-5-113,-24 0-678,-22 6-1081,84-12 1344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4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12 15043,'-7'-9'1240,"-2"6"-1031,-2 6-89,-7 3 616,-5 2-592,-2 1-40,1 6-184,4 2-232,8 4-1265,7 3 1425,12 7-208,6 0-176</inkml:trace>
  <inkml:trace contextRef="#ctx0" brushRef="#br0" timeOffset="1">258 230 14147,'-31'-4'1248,"1"5"-872,-1 3-168,-7 5 369,1 3-433,9 7-1257,-2 2 1241,11 7-360,6 10-152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6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526 98 7986,'0'0'185,"1"0"1,-1-1-1,0 1 0,1 0 1,-1 0-1,1-1 1,-1 1-1,0 0 1,1-1-1,-1 1 0,0-1 1,1 1-1,-1-1 1,0 1-1,0 0 1,1-1-1,-1 1 0,0-1 1,0 1-1,0-1 1,0 1-1,0-1 1,0 1-1,1-1 0,-1 1 1,0-1-1,0 1 1,-1-1-1,1 1 1,0-1-1,0 1 0,0-1 1,0 1-1,0-1 1,-1 1-1,1-1 1,0 1-1,0-1 0,-1 1 1,1-1-1,0 1 1,0 0-1,-1-1 0,1 1 1,-1 0-1,1-1 1,0 1-1,-1-1 1,-112-14 3357,-36-5-3019,73 11-580,-82-21-1,157 29-22,0 1-1,1 0 1,-1-1 0,0 1-1,0 0 1,0 0 0,0 0 0,0 0-1,0 0 1,0 0 0,0 0-1,0 0 1,0 0 0,1 0 0,-1 0-1,0 1 1,0-1 0,0 0-1,0 1 1,0-1 0,1 0 0,-1 1-1,0-1 1,0 1 0,0-1-1,1 1 1,-1 0 0,0-1 0,1 1-1,-1 0 1,0 0 0,0 2-121,0-1 0,1 1 1,-1-1-1,1 0 0,0 1 1,-1-1-1,1 1 0,0-1 1,0 1-1,0-1 0,1 3 1,3 13-651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56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462 1 11066,'-9'6'5267,"-35"13"-3335,16-10-1365,-1-2 0,0-1-1,0-1 1,-51 1 0,25-6-1808,-87-11 0,125 11 114,23 6 425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06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37 121 11178,'5'-7'760,"0"1"0,1 0 1,0 1-1,7-6 0,13-13 538,-20 18-1012,0-1 0,0 2 1,1-1-1,0 1 0,1 0 0,-1 0 1,1 1-1,-1 0 0,1 1 0,12-4 1,-17 6-240,0 0 0,0 0 0,0 0 0,0 1 0,0 0 0,0-1 0,0 1 0,0 0 0,0 0 0,0 1 0,-1-1 0,1 1 0,0-1-1,0 1 1,0 0 0,0 0 0,-1 0 0,1 1 0,0-1 0,-1 0 0,1 1 0,-1 0 0,1 0 0,-1 0 0,0 0 0,0 0 0,0 0 0,0 0 0,0 1 0,-1-1 0,1 1 0,-1-1 0,2 5 0,1 3-2,0 0 0,-1 1-1,-1-1 1,0 1 0,0 0-1,-1-1 1,-1 1 0,1 0 0,-2 0-1,-1 12 1,-2 7-5,-2 0 0,-12 39 0,7-40 0,0 0-1,-2-1 1,-1 0-1,-2-1 0,0-1 1,-2-1-1,-1 0 1,-1-1-1,0-1 0,-35 29 1,45-44-53,5-3 76,0-1-1,0 1 1,0 0 0,1 0-1,-7 10 1,10-14-42,0 0 0,1 0 0,-1 0 0,1 0 0,0 1 0,-1-1 0,1 0 0,0 0 0,0 1 0,-1-1 0,1 0 0,0 0 0,0 1 0,1-1 0,-1 0 1,0 0-1,0 0 0,0 1 0,1-1 0,-1 0 0,1 0 0,-1 0 0,1 0 0,-1 0 0,1 1 0,0-1 0,0 0 0,-1-1 0,1 1 0,0 0 0,0 0 0,0 0 0,0 0 0,0-1 0,0 1 1,0 0-1,2 0 0,12 9-3,2-1 0,-1 0 0,1-2 0,1 0 0,-1 0 0,1-2 0,26 5 0,-38-10-384,-1 0 0,1 0 0,0 0 0,-1-1 0,1 0 1,-1 0-1,1-1 0,-1 1 0,0-1 0,1 0 0,-1-1 1,0 1-1,0-1 0,-1 0 0,1 0 0,4-5 0,7-2 74,18-11-1009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09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0 200 13243,'3'-11'575,"-1"1"0,2 0 0,0 0 0,0 0 0,1 0 0,0 1 0,12-17-1,-8 14-12,0-2 35,0 2 1,2-1-1,16-15 0,-24 25-526,-1 1 0,1 0 0,0 0 0,-1 0 0,1 0 0,0 0 0,0 1 0,0-1 1,1 1-1,-1 0 0,0 0 0,0 0 0,1 0 0,-1 1 0,1-1 0,-1 1 0,0 0 0,1 0 0,-1 0 0,1 0 0,-1 1 0,5 1 0,-5-1-47,1 1 0,-1 0 0,0 0-1,0 0 1,0 0 0,0 1 0,0-1-1,0 1 1,-1 0 0,1 0-1,-1 0 1,0 0 0,0 0 0,0 0-1,0 1 1,0-1 0,-1 1-1,1-1 1,-1 1 0,1 4 0,1 6 17,1 1 0,-2 0 0,1 26 0,-3-11-21,-2 1 0,-1-1 0,-1-1 0,-2 1 0,-13 43 0,19-72-15,-1 0-1,1 0 1,0 0-1,0 0 0,-1 1 1,1-1-1,0 0 1,0 0-1,0 0 0,1 0 1,-1 0-1,0 0 1,0 0-1,0 0 1,1 0-1,-1 0 0,1 0 1,-1 0-1,1 0 1,-1 0-1,1 0 0,-1 0 1,1 0-1,0 0 1,0 0-1,-1-1 0,1 1 1,0 0-1,0-1 1,2 2-1,2 1 8,0-1 0,1 0 0,-1 0 0,12 3-1,4 1 8,-13-3-14,0 1 0,-1 0 0,0 0 0,0 0-1,0 1 1,0 0 0,0 1 0,-1-1 0,0 1 0,-1 0 0,1 1 0,-1 0 0,6 9 0,-6-7-5,-1 1 0,1 0 0,-2 0 0,1 0 0,-1 0 0,-1 1 0,0-1 0,0 1 0,0 18 0,-2-15 3,-1 0 0,0-1 0,-1 1-1,0-1 1,-1 1 0,-1-1 0,0 0 0,-1 0 0,0 0 0,-1-1-1,0 0 1,-1 0 0,0 0 0,-1-1 0,0 0 0,-18 18-1,20-25 12,1 1 0,-1-1 0,0 0 0,0-1 0,0 1 0,0-1 0,-1 0 0,-9 2 0,13-4-126,0 0 0,1 0 0,-1-1 0,0 1 1,0-1-1,0 0 0,0 0 0,0 0 0,0 0 0,0-1 1,0 1-1,0-1 0,0 0 0,0 0 0,0 0 0,0 0 0,1 0 1,-1 0-1,1-1 0,-1 1 0,-4-5 0,7 6-16,0 0 1,-1-1-1,1 1 0,0-1 0,-1 1 0,1 0 1,0-1-1,-1 1 0,1 0 0,0 0 0,-1-1 1,1 1-1,0 0 0,-1 0 0,1 0 0,-1-1 1,1 1-1,-1 0 0,1 0 0,-1 0 0,1 0 1,0 0-1,-1 0 0,1 0 0,-1 0 0,1 0 1,-1 0-1,0 0 0,3 7-1010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07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58 16099,'-3'-1'1265,"6"2"-977,1 0-128,-1-1 248,2 0-368,2-7-512,1-1-512,0-5 824,1-1-233,1-3-175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07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1 162 13283,'0'0'-45,"0"-1"1,0 1 0,0-1-1,0 1 1,0-1 0,0 1-1,0-1 1,0 1 0,0-1-1,0 0 1,0 1 0,0-1-1,0 1 1,0-1-1,0 1 1,1-1 0,-1 1-1,0-1 1,0 1 0,1-1-1,-1 1 1,1-1 0,19-33-4153,-9 19 5432,0 0 1,14-13-1,-18 21-159,1 0-1,-1 1 1,1-1 0,1 2-1,12-8 1,-17 11-990,0 0 0,1 0 0,-1 1 0,0-1 0,1 1 0,-1 0-1,9 0 1,-10 1-20,-1 0-1,0 0 1,1 0-1,-1 0 1,0 1-1,1-1 1,-1 1-1,0-1 0,1 1 1,-1 0-1,0 0 1,0 0-1,0 0 1,0 1-1,0-1 1,0 0-1,0 1 1,0 0-1,0-1 0,-1 1 1,1 0-1,-1 0 1,1 0-1,-1 0 1,0 0-1,0 0 1,0 0-1,0 0 1,0 1-1,0-1 0,0 0 1,-1 1-1,1-1 1,-1 5-1,1 3 16,0 1 0,-1 0 0,0-1 0,-1 1-1,0-1 1,-5 19 0,-4 6 51,-17 37 1,17-50-30,2 0 0,0 1 1,2 0-1,0 0 0,-3 34 0,9-48-36,0-1-1,1 1 1,1 0-1,-1 0 0,1 0 1,1-1-1,0 1 1,0-1-1,0 0 1,1 0-1,0 0 1,1 0-1,0-1 1,0 0-1,10 11 0,-10-12-73,0-1 0,0 0 0,1-1-1,-1 1 1,1-1 0,0 0 0,0 0-1,0-1 1,0 0 0,1 0 0,0 0-1,-1-1 1,1 0 0,0 0 0,0-1-1,0 0 1,0 0 0,0-1 0,0 1-1,8-2 1,-8-1-340,0 1 0,0-2 0,-1 1 0,1-1 0,-1 0 0,1 0 0,-1-1 1,0 0-1,0 0 0,-1 0 0,9-8 0,1-4-1020,0 0 1,19-26-1,-14 12-36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07.8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63 8258,'2'-9'922,"-1"4"-314,0 0-1,0 0 1,0 0-1,1 0 0,-1 0 1,1 0-1,1 0 1,4-8-1,-7 36 2523,-12 86-569,7-80-2164,2 1-1,1 0 1,1 0-1,3 30 1,-2-57-360,0-1-1,0 1 1,1 0 0,-1-1 0,1 1 0,0 0-1,0-1 1,0 1 0,0-1 0,0 1 0,1-1-1,-1 0 1,1 0 0,0 1 0,-1-1 0,1 0-1,4 3 1,-3-4-11,-1 1 0,1-1 0,0 0 0,-1 0 0,1 0 0,0-1 0,0 1-1,0-1 1,0 1 0,0-1 0,0 0 0,0 0 0,0 0 0,-1-1 0,1 1 0,5-2 0,9-2 8,1-1 1,-1-1 0,0-1-1,0 0 1,15-11 0,-31 18-35,-1 0 0,1-1 0,-1 1 0,1-1 1,-1 1-1,1 0 0,0-1 0,-1 1 0,1 0 1,-1 0-1,1 0 0,0-1 0,-1 1 0,1 0 0,0 0 1,-1 0-1,1 0 0,0 0 0,-1 0 0,1 0 1,-1 0-1,1 0 0,0 1 0,-1-1 0,1 0 0,0 0 1,-1 0-1,1 1 0,-1-1 0,1 0 0,-1 1 1,1-1-1,-1 1 0,1-1 0,-1 0 0,1 1 0,-1-1 1,1 1-1,-1-1 0,0 1 0,1 0 0,-1-1 1,0 1-1,1-1 0,-1 1 0,0 0 0,0-1 0,0 1 1,1-1-1,-1 1 0,0 0 0,0-1 0,0 2 1,0 5 0,1 1 1,-1-1-1,-2 14 1,1-15-2,-9 92 14,-1-4-600,2 105 0,13-161-719,-4-37 1216,0 0 0,1 0 0,-1 0 1,0 0-1,1 0 0,-1 0 0,0 0 0,1-1 1,0 1-1,-1 0 0,1 0 0,-1 0 0,2 1 0,-1-2 50,-1 0-1,1 0 0,-1 0 1,1 0-1,-1 1 0,1-1 1,-1 0-1,1 0 0,-1 0 0,1 0 1,-1 0-1,1-1 0,-1 1 1,1 0-1,-1 0 0,1 0 1,-1 0-1,1 0 0,-1-1 0,1 1 1,-1 0-1,0 0 0,1-1 1,-1 1-1,1 0 0,-1-1 0,0 1 1,1 0-1,-1-1 0,1 0 1,14-15-655,10-7-47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08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14939,'6'0'1665,"1"0"-881,-2 1-264,1-1 896,-3 0 361,-1 0-1289,-2 3-1481,-1 4 897,-2 1-200,2 4-104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1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30 130 9730,'-3'-2'280,"0"-1"0,0 1-1,0-1 1,0 0 0,1 0-1,0-1 1,-1 1 0,-1-4 0,4 5-190,-1 1 0,0-1 1,1 0-1,-1 0 0,1 1 1,0-1-1,0 0 0,-1 0 0,1 0 1,0 0-1,0 1 0,1-1 1,-1 0-1,0 0 0,1 0 1,-1 1-1,1-1 0,0 0 1,-1 0-1,2-1 0,1-2 42,0 1-1,1 0 1,-1 0-1,1 0 0,0 0 1,0 1-1,0 0 1,0-1-1,1 2 0,-1-1 1,1 0-1,0 1 1,-1 0-1,1 0 1,0 0-1,0 1 0,6-2 1,-2 2-2,0-1 0,0 1 0,0 0 1,0 1-1,0 0 0,0 0 0,0 1 0,0 1 1,10 2-1,-14-3-79,0 1 0,-1-1 0,0 2-1,1-1 1,-1 0 0,0 1 0,0 0 0,0 0 0,-1 0 0,1 0 0,-1 0 0,5 6 0,-3-2 10,-1 0 1,1 0-1,-1 0 1,-1 1 0,1 0-1,3 12 1,-2 5 58,0-1 0,-1 1 0,0 44 0,-4-22-47,-2-1 1,-1 1-1,-3-1 0,-2 0 0,-2-1 0,-2 0 0,-25 61 0,33-95-18,-8 19 117,11-28-132,1-1-1,-1 0 0,1 1 1,0-1-1,-1 1 0,1-1 1,0 1-1,0-1 1,0 1-1,0-1 0,0 0 1,0 1-1,1-1 0,-1 1 1,1 1-1,-1-3-13,1 1-1,0-1 0,-1 1 1,1-1-1,-1 0 1,1 1-1,0-1 1,-1 0-1,1 0 0,0 0 1,-1 1-1,1-1 1,0 0-1,-1 0 1,1 0-1,0 0 0,-1 0 1,1 0-1,0 0 1,0 0-1,-1-1 1,2 1-1,17-6 242,-17 6-220,177-46 242,-124 34-1750,-49 11 1222,0-1 1,-1 0-1,1 0 0,0 0 1,-1-1-1,0 1 1,0-1-1,6-4 1,5-7-477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1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23 9674,'4'-19'2370,"-2"15"-585,-3 12-409,-9 26-92,3 0 1,-7 65-1,13-88-1196,0 1-1,1-1 0,1 1 0,0-1 1,0 1-1,1-1 0,1 0 0,0 1 0,0-1 1,1-1-1,1 1 0,8 15 0,-11-23-70,-1-1 0,1 1-1,0 0 1,1-1 0,-1 0 0,0 1-1,1-1 1,-1 0 0,1 0-1,0 0 1,-1 0 0,1-1 0,0 1-1,0-1 1,0 0 0,0 0-1,1 0 1,-1 0 0,4 0 0,2 0 22,-1-2 1,0 1 0,1-1 0,-1 0 0,15-4 0,-13 2 33,0 1-1,0 0 1,20 0-1,-28 2-63,-1 0-1,1 1 0,-1-1 0,0 1 0,1-1 0,-1 1 0,1-1 0,-1 1 0,0 0 0,1 0 1,-1 0-1,0 0 0,0 0 0,0 0 0,0 0 0,0 0 0,0 0 0,0 0 0,0 0 0,0 1 0,0-1 1,-1 0-1,1 1 0,0-1 0,-1 1 0,1-1 0,-1 1 0,0-1 0,1 2 0,1 7 26,-1 0-1,0 0 1,0 13 0,-1-18-21,-9 141 91,1-42-3791,8-101 3351,0-3 289,0 1 1,0-1-1,-1 1 1,1-1-1,0 1 1,0 0-1,0-1 1,0 1-1,0-1 1,0 1-1,0-1 1,0 1 0,1 0-1,-1-1 1,0 1-1,0-1 1,0 1-1,1-1 1,-1 1-1,0-1 1,0 1-1,1-1 1,-1 1-1,1-1 1,0 1-1,5 0-941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1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 15259,'-2'-2'1120,"12"6"-903,-3 2-137,-4 1 24,-2-1-384,1-2 304,1-3-80,2-1-161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2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1 300 9818,'8'-14'1512,"1"-6"-767,3-13-201,1-4 1184,4-5-696,3-1-88,1 4-143,0 1-105,0 4-152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2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1088,'3'0'48,"-1"2"-48,0 3-8,-1-1 208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4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1 396 10090,'1'1'64,"0"-1"1,-1 0-1,1 0 0,0 0 0,0 0 1,0 0-1,0 0 0,-1 0 0,1-1 0,0 1 1,0 0-1,0 0 0,-1-1 0,1 1 1,0 0-1,0-1 0,-1 1 0,1-1 0,0 1 1,-1-1-1,1 1 0,0-1 0,-1 1 1,1-1-1,-1 0 0,1 0 0,13-22 414,-11 17-251,47-101 2796,-31 62-1746,3 0 1,50-76-1,-72 120-1260,27-29 653,-26 29-651,-1 0 0,1 1 0,-1-1 0,1 0 0,-1 1 0,1-1 0,0 1 0,-1-1 0,1 1 0,0-1 0,-1 1 0,1 0 0,0-1 0,0 1 0,-1 0 0,1 0 0,0-1 0,0 1 0,0 0 0,-1 0 0,1 0 0,0 0 0,0 0 0,0 0 0,-1 0 0,1 0 0,0 0 0,0 1 0,0-1 0,-1 0 0,1 0 0,0 1 0,0-1 0,-1 1 0,1-1 0,0 0 0,0 1 0,-1-1 0,1 1 0,-1 0 0,1-1 0,0 1 0,-1-1 0,1 2 0,4 9 46,-1 0 0,0 0 0,-1 1 0,0 0 1,-1-1-1,0 1 0,0 22 0,0-8-29,15 261 73,2 17-570,-15-292-1656,1-19 98,5-30-1043,-5 21 2306,8-14-410,4-3-251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09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 17380,'5'0'1576,"2"4"-1264,0 0-280,-5 2 600,0-3-1072,-2-2-320,-2-9-1905,2-10 1873,0-4-312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4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 8610,'6'-14'1335,"-6"14"-1312,0 0 0,0 0-1,0 0 1,0 0 0,0 0 0,0 0-1,0 1 1,0-1 0,0 0-1,0 0 1,0 0 0,0 0 0,0 0-1,0 0 1,0 0 0,0 0 0,0 0-1,0 0 1,0 0 0,0 0-1,0 0 1,0 0 0,1 0 0,-1 0-1,0 0 1,0 0 0,0 0-1,0 0 1,0 0 0,0 0 0,0 0-1,0 0 1,0 0 0,0 0-1,0 0 1,0 0 0,0 0 0,0 0-1,0 0 1,1 0 0,-1 0-1,0 0 1,0 0 0,0 0 0,0 0-1,0 0 1,0 0 0,0 0-1,0 0 1,0 0 0,0 0 0,0 0-1,0 0 1,0 0 0,0 0 0,0 0-1,0 0 1,0 0 0,0 0-1,1 0 1,-1 0 0,0 0 0,0 0-1,0-1 1,0 26 2358,0-8-1988,2 37 1107,15 88-1,-11-112-1206,1 0 1,2 0-1,1 0 0,17 35 0,-23-57-211,1 0-1,-1 0 1,2 0-1,-1-1 1,1 0-1,0 0 1,0 0 0,1-1-1,7 6 1,-11-10-51,-1-1 0,1 1 0,0 0 0,0-1 0,-1 0 0,1 0 0,0 1 0,0-2 0,0 1 0,0 0 0,0-1 0,0 1 0,0-1 0,1 0 0,-1 0 1,0 0-1,0 0 0,0-1 0,0 1 0,0-1 0,0 0 0,0 0 0,0 0 0,0 0 0,0 0 0,-1-1 0,1 1 0,0-1 0,3-2 0,2-4 17,0 0-1,-1 0 1,0 0-1,0-1 1,-1 0 0,0 0-1,-1 0 1,1-1-1,-2 0 1,0 0-1,6-20 1,-2 1-11,-2-1 1,-1 1-1,2-36 1,-6 37-22,-1 0 1,-6-48 0,4 62-16,0-1 1,-2 1 0,0 0 0,0 0-1,-1 1 1,-1-1 0,-7-12 0,12 23-19,-1 1 1,1-1 0,-1 0 0,0 1 0,0 0 0,0-1 0,0 1 0,0 0 0,0 0 0,-1 0 0,1 0 0,-1 0 0,1 1 0,-1-1 0,1 1 0,-1-1 0,0 1 0,0 0 0,0 0 0,0 0 0,0 1 0,0-1 0,0 1 0,0 0 0,0 0 0,0 0 0,0 0 0,0 0 0,0 0 0,0 1 0,-6 1 0,2 1-59,0 1-1,0-1 1,0 1 0,1 0 0,-1 1 0,1 0 0,0 0 0,0 0 0,1 1 0,-1 0 0,-4 7 0,-25 41-160,6 8-65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6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1 13339,'-8'3'1072,"-3"2"-672,0 2-136,-9 6 680,-7 1-399,-5 3-233,1-3-24,1 3 8,1 0-48,2-3-152,3-1-112,10-9-408,7-3-136,7-11 440,7-7-80,10-8-81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6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23 11274,'-1'-19'979,"1"19"-944,0 0 1,0 0-1,0 0 0,0-1 0,0 1 0,0 0 0,0 0 0,-1 0 1,1 0-1,0-1 0,0 1 0,0 0 0,0 0 0,0 0 0,0 0 0,0 0 1,0-1-1,0 1 0,-1 0 0,1 0 0,0 0 0,0 0 0,0 0 1,0 0-1,0 0 0,-1 0 0,1 0 0,0-1 0,0 1 0,0 0 0,0 0 1,0 0-1,-1 0 0,1 0 0,0 0 0,0 0 0,0 0 0,0 0 0,-1 0 1,1 0-1,0 0 0,0 0 0,-3 3 280,0-1-1,1 1 1,-1-1-1,1 1 1,0 0-1,-3 5 1,3-5-296,-7 11 209,0 1 1,1 0-1,0 0 1,2 1-1,-1 0 1,2 0 0,0 1-1,1-1 1,1 1-1,1 0 1,-1 25-1,3-33-201,0 1 0,0-1 0,1 0 0,0 1 0,1-1 0,0 0-1,1 0 1,0 0 0,0 0 0,1-1 0,0 1 0,0-1 0,1 0 0,0 0-1,1-1 1,-1 0 0,1 1 0,1-2 0,-1 1 0,1-1 0,1 0 0,10 7-1,-14-11-17,0 0-1,-1 0 0,1 0 0,0-1 0,0 0 0,0 0 0,0 0 0,0 0 0,0 0 0,1-1 0,-1 0 0,0 0 0,0 0 0,0 0 0,0-1 1,0 1-1,0-1 0,5-2 0,-6 2 0,-1 0 0,1 0 1,0-1-1,-1 1 0,1-1 1,-1 0-1,1 1 0,-1-1 1,0 0-1,0-1 0,0 1 0,0 0 1,0 0-1,-1-1 0,1 1 1,-1-1-1,1 0 0,-1 1 1,0-1-1,0 0 0,0 0 1,0 0-1,-1 0 0,1 0 1,-1-5-1,1 7-3,-1-1 0,0 0 0,0 1 0,0-1 0,0 0 0,0 1 0,-1-1 0,1 0 0,0 1 0,-1-1 0,1 1 0,-1-1 0,0 1-1,1-1 1,-1 1 0,0-1 0,-1-1 0,1 2 0,0 0-1,0 1 1,0-1-1,0 0 0,0 1 1,0-1-1,0 1 1,0 0-1,0-1 0,-1 1 1,1 0-1,0 0 0,0-1 1,0 1-1,0 0 1,0 0-1,0 0 0,-1 0 1,0 1-1,-3 0-7,1 0 0,0 1 0,-1-1-1,1 1 1,0 0 0,0 0 0,0 0-1,0 1 1,1-1 0,-1 1 0,-3 4 0,-10 11-291,2 1 0,0 1 0,2 0 0,0 1 0,1 1 1,1 0-1,1 0 0,1 1 0,1 0 0,1 1 0,-4 26 0,4 13-398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8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0 993 11634,'51'-143'3744,"-3"5"-2440,-40 122-1068,-1 1 0,2 0-1,0 0 1,1 1 0,0 0 0,18-18 0,-25 29-147,1-1 0,-1 1 0,1 0 0,0 1 0,0-1-1,0 0 1,0 1 0,0 0 0,1 0 0,-1 0 0,1 1 0,-1-1-1,1 1 1,-1 0 0,1 1 0,7-1 0,-8 1-27,0 1 0,0-1 0,-1 1 1,1 0-1,0 0 0,0 0 0,-1 1 0,1-1 1,-1 1-1,1 0 0,-1 0 0,1 0 0,-1 1 1,0-1-1,0 1 0,0-1 0,-1 1 0,1 0 0,-1 0 1,4 6-1,1 3 35,0 1 0,-1 0 0,0 1-1,-1-1 1,0 1 0,-1 0 0,3 27 0,5 102 13,-11-132-135,1-10-26,2-20-58,3-18 24,16-88-128,-18 104 204,1 2 1,1-1-1,0 1 0,11-20 1,-17 38 11,-1 0 0,1 0 0,-1 0 1,1 0-1,-1 0 0,1-1 1,0 1-1,0 0 0,0 0 0,0 1 1,-1-1-1,1 0 0,0 0 0,0 0 1,1 1-1,-1-1 0,0 0 1,0 1-1,0-1 0,0 1 0,1-1 1,1 0-1,-2 2 2,0-1-1,1 0 1,-1 1 0,0-1-1,0 1 1,0-1-1,0 1 1,0 0 0,0-1-1,0 1 1,0 0 0,0 0-1,-1 0 1,1 0 0,0-1-1,0 1 1,-1 0-1,1 0 1,0 2 0,4 6 31,0 1 1,-1 1 0,6 19-1,14 99 150,-12-57-109,-12-70-76,0-1-1,0 1 1,0-1 0,1 0-1,-1 1 1,0-1 0,1 0-1,-1 1 1,1-1 0,0 0-1,-1 1 1,1-1 0,0 0-1,1 2 1,-1-3-1,-1 0 0,1 0 0,-1 0 0,0 0 0,1 0 0,-1-1 0,0 1 0,1 0 0,-1 0 0,1 0 0,-1 0 1,0 0-1,1-1 0,-1 1 0,0 0 0,1 0 0,-1-1 0,0 1 0,0 0 0,1 0 0,-1-1 0,0 1 0,0 0 0,1-1 0,-1 1 0,0-1 0,0 1 0,0 0 0,0-1 0,1 1 0,-1-1 0,15-45-5,-13 38 6,1 0-1,3-16-9,1 1 1,1 0 0,19-36-1,-26 57 9,0 1 0,-1-1 0,1 1-1,0-1 1,0 1 0,0 0 0,0-1-1,0 1 1,1 0 0,-1 0-1,0 0 1,0 0 0,1 0 0,-1 0-1,1 0 1,-1 0 0,1 1 0,-1-1-1,1 1 1,0-1 0,-1 1-1,1-1 1,-1 1 0,1 0 0,0 0-1,-1 0 1,1 0 0,0 0 0,-1 0-1,1 0 1,0 1 0,-1-1-1,1 1 1,-1-1 0,1 1 0,2 0-1,4 4 5,-1 0-1,1 0 0,-1 1 0,0 0 0,9 10 0,-4-5-1,-3-3 3,12 12 5,43 30 1,-58-46-10,0 0 0,0 0-1,0-1 1,1 0 0,-1 0 0,1-1 0,-1 0 0,1 0 0,0 0 0,0-1 0,0 0 0,0-1 0,7 1 0,-10-2-2,1 0 0,-1 0 0,0 0 1,0-1-1,0 1 0,0-1 0,0 0 0,0 0 1,0 0-1,-1-1 0,1 0 0,-1 1 0,0-1 1,0 0-1,0 0 0,0-1 0,0 1 0,-1-1 1,1 1-1,-1-1 0,0 0 0,0 0 0,0 0 1,1-6-1,2-5-2,0 0 0,-2 0 0,0-1 0,0 1 0,0-23 0,-5-14 15,2 49-14,0 0 1,-1 0 0,1 0 0,-1 0 0,0 1 0,0-1 0,0 0 0,0 1 0,0-1-1,-1 0 1,1 1 0,-1 0 0,1-1 0,-1 1 0,-2-2 0,4 3 0,-1 1 1,1 0 0,0 0 0,-1 0-1,1-1 1,0 1 0,-1 0-1,1 0 1,-1 0 0,1 0-1,0 0 1,-1 0 0,1 0-1,0 0 1,-1 0 0,1 0 0,-1 0-1,1 0 1,0 0 0,-1 0-1,1 0 1,0 0 0,-1 1-1,1-1 1,-1 0 0,1 0 0,0 0-1,0 1 1,-1-1 0,1 0-1,0 0 1,-1 1 0,1-1-1,0 0 1,0 0 0,-1 1 0,1-1-1,0 0 1,0 1 0,0-1-1,-1 0 1,1 1 0,0-1-1,0 1 1,0-1 0,0 0 0,0 1-1,0-1 1,0 1 0,-4 20 5,4-11-3,0 1 0,0 0 0,2 0 0,-1-1 0,1 1-1,0-1 1,1 0 0,1 1 0,-1-1 0,2-1 0,-1 1 0,1 0-1,1-1 1,0 0 0,0-1 0,0 1 0,10 8 0,-14-15-6,-1-1-1,1 1 1,-1-1 0,1 0 0,0 1 0,-1-1 0,1 0 0,0 0 0,0 0 0,-1-1-1,1 1 1,0 0 0,0-1 0,0 1 0,0-1 0,0 0 0,0 1 0,0-1 0,0 0-1,0 0 1,0 0 0,0-1 0,0 1 0,0 0 0,0-1 0,0 0 0,0 1-1,0-1 1,0 0 0,0 0 0,0 0 0,-1 0 0,1 0 0,0 0 0,-1 0 0,1-1-1,-1 1 1,0-1 0,1 1 0,-1-1 0,0 1 0,0-1 0,0 0 0,0 0 0,0 0-1,1-2 1,2-5-10,-1 0 0,0-1 0,-1 1 0,0 0 0,-1-1 0,1 0-1,-2 1 1,1-1 0,-2 0 0,1 0 0,-1 1 0,-3-15 0,1 10 1,-1 1 0,0-1 1,-1 1-1,0 0 0,-1 0 0,0 0 1,-16-22-1,26 40 10,0-1 1,0 1-1,0-1 0,1 0 0,0 0 1,0-1-1,0 0 0,0 1 1,0-2-1,1 1 0,6 2 1,-2-2 3,0 0 0,1 0 1,-1-1-1,1-1 1,21 1-1,-15-2-3,0-1 0,0-1 0,0 0 0,-1-2 0,1 0 0,-1 0 1,1-2-1,16-8 0,-18 6-5,1-1 1,-2 0-1,1-1 1,-2-1 0,1 0-1,-1-1 1,-1-1-1,0 0 1,-1 0-1,0-1 1,-1 0 0,-1-1-1,0 0 1,-1-1-1,-1 0 1,0 0 0,-2-1-1,1 1 1,-2-1-1,0-1 1,-1 1 0,-1 0-1,-1-1 1,0 1-1,-3-32 1,2 44 4,-1-1 1,0 0-1,0 0 0,-1 0 1,1 0-1,-1 1 0,-1-1 1,1 1-1,-1-1 1,0 1-1,0 0 0,-4-5 1,6 9 2,1 0 0,-1 1 0,0-1 1,0 0-1,0 0 0,0 1 1,0-1-1,0 0 0,0 1 1,0-1-1,0 1 0,0 0 0,0-1 1,0 1-1,0 0 0,0 0 1,-1-1-1,1 1 0,0 0 0,0 0 1,0 0-1,0 0 0,0 1 1,0-1-1,-1 0 0,1 0 1,0 1-1,0-1 0,0 0 0,0 1 1,0-1-1,0 1 0,0 0 1,0-1-1,0 1 0,0 0 0,0-1 1,1 1-1,-2 2 0,-3 1 10,1 1 0,1 0-1,-1 1 1,1-1 0,0 1 0,-4 8-1,-1 9 29,0 1 0,2-1 0,0 1 0,2 1 0,1-1 0,0 43 0,3-13 41,4 1 0,9 52 1,-6-71-13,0-2 1,22 58 0,-21-71-60,1 0 1,2-1 0,-1-1-1,2 1 1,21 24 0,-27-36-67,0-1 1,1 0 0,0-1-1,11 8 1,-17-13 12,1 1-1,-1-1 1,1 0 0,-1 0-1,1 0 1,0-1 0,-1 1-1,1 0 1,0-1 0,0 1-1,-1-1 1,1 1 0,0-1-1,0 0 1,0 0 0,0 0-1,-1 0 1,1 0 0,0 0-1,0 0 1,0-1 0,0 1-1,-1-1 1,1 1-1,0-1 1,-1 0 0,1 0-1,0 1 1,-1-1 0,3-2-1,-1-1-9,0-1-1,0 1 0,0-1 0,-1 0 0,0 0 0,0 1 0,0-1 0,-1-1 0,1 1 1,-1 0-1,0 0 0,0-9 0,0-32-440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9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11907,'34'729'8795,"-34"-713"-8619,0-10-78,0 0-1,0 0 1,1 1 0,0-1-1,0 0 1,0 0-1,0 0 1,3 6 0,-3-11-77,-1-1 1,1 1-1,0 0 1,-1-1-1,1 1 1,0 0-1,-1-1 1,1 1-1,0-1 1,0 1-1,0-1 1,-1 1-1,1-1 0,0 0 1,0 0-1,0 1 1,0-1-1,0 0 1,0 0-1,0 0 1,1 0-1,24-1 221,-12-1-135,8 3-156,0 0 0,0 1 0,-1 1 0,1 1 1,27 9-1,102 44-3210,-141-53 2873,3 2 69,0-1-1,1 0 1,-1-2-1,21 4 1,0-5-669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9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1 13187,'-19'15'1560,"-2"4"-984,-10-1-264,-4-1 1377,-6-2-1297,2-2-160,4-2-472,1-2-408,10-11 576,11-5-176,22-4-104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19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1 255 15923,'42'-56'1697,"5"4"-793,0 4-288,-6 10 1000,-3 3-319,-7 16-209,-5 12-48,-9 26-312,-6 13-104,-11 20-279,-4 11-145,-5 25-440,-5 9-297,-1 3-735,2 1-624,11-12 1464,11-10-369,11-27-271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20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12115,'45'183'3204,"38"327"0,-80-478-2965,-3 58 0,-6-70-125,6-20-111,0 0-1,0 0 1,0 1 0,-1-1 0,1 0 0,0 0-1,0 0 1,0 0 0,-1 1 0,1-1 0,0 0 0,-1 0-1,1 0 1,0 0 0,0 0 0,-1 0 0,1 0-1,0 0 1,0 0 0,-1 0 0,1 0 0,0 0-1,-1 0 1,1 0 0,0 0 0,0 0 0,-1 0-1,1 0 1,0 0 0,0 0 0,-1 0 0,1 0-1,-1-1 1,-1-1 6,0 1-1,0-1 1,0 0 0,1-1-1,-1 1 1,0 0-1,1 0 1,-1-1 0,0-2-1,-10-21 22,1 0 1,-13-51-1,-6-61 15,27 125-38,-10-50 48,2 0 0,3 0 0,0-90 0,9 144-32,-1 0 1,1-1 0,1 1-1,0 0 1,0 0-1,1 0 1,0 0-1,1 0 1,7-14 0,-9 20-6,0 0 1,0 1 0,0-1 0,1 0 0,-1 1 0,1 0 0,-1-1-1,1 1 1,0 0 0,0 0 0,0 1 0,0-1 0,0 1 0,0-1-1,0 1 1,1 0 0,-1 0 0,0 0 0,1 1 0,-1-1 0,1 1 0,-1 0-1,1 0 1,-1 0 0,0 0 0,1 1 0,-1-1 0,1 1 0,5 2-1,-3-1 18,0 0-1,0 1 0,0 0 0,0 0 0,0 0 0,0 1 1,-1 0-1,1 0 0,-1 0 0,0 1 0,-1 0 0,1 0 0,-1 0 1,0 0-1,0 1 0,-1 0 0,1 0 0,-1 0 0,-1 0 1,1 0-1,-1 0 0,0 1 0,2 11 0,-2-7-1,0 0-1,-1 0 0,-1 1 1,0-1-1,0 0 0,-1 0 1,0 1-1,-1-1 1,0 0-1,-1 0 0,0 0 1,-1-1-1,-7 16 0,6-16-51,-1-1-1,0 0 0,0 1 1,-1-2-1,0 1 0,0-1 1,-1 0-1,0-1 0,-1 0 1,0 0-1,0-1 0,0 0 1,-12 6-1,19-11-57,1-1 0,-1 1 0,1 0 0,-1-1 0,1 0 0,-1 1 0,1-1-1,-1 0 1,1 0 0,-1 0 0,0 0 0,1 0 0,-1 0 0,1 0 0,-1-1 0,1 1 0,-1-1 0,1 1 0,-1-1 0,1 1 0,-1-1 0,1 0 0,0 0-1,-3-1 1,3 1-31,1 0 0,-1 0 0,0 0 0,1-1 0,-1 1 0,0 0 0,1 0-1,0 0 1,-1-1 0,1 1 0,0 0 0,-1-1 0,1 1 0,0 0 0,0-1-1,0 1 1,0 0 0,1-1 0,-1 1 0,0 0 0,0 0 0,1-1-1,-1 1 1,1 0 0,-1 0 0,1-1 0,-1 1 0,1 0 0,0 0 0,1-2-1,0 1 8,0 0 0,-1 0-1,1 0 1,1 0-1,-1 0 1,0 0-1,0 0 1,4-1-1,33-16-1047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21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30 764 12891,'-7'-50'1600,"0"0"-936,2-3-208,1-6 937,0-14-673,1-1-48,3-2-8,0 2-128,6 11-248,1 4-144,1 11-336,1 7-248,1 17-512,-1 7-536,0 15 1144,1 3-265,-2 12-247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21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224 274 13179,'-26'1'1608,"2"6"-1024,-5 9-200,-2 4 889,2-2-689,1 0-40,5-2-56,4-1-112,9-4-504,5 2-296,12-7-632,8-5-969,4-2 1641,2-6-320,3-14-272</inkml:trace>
  <inkml:trace contextRef="#ctx0" brushRef="#br0" timeOffset="1">183 21 12651,'5'-20'1680,"0"23"-784,4 15-288,-2 19 1049,4 9-409,2 15-320,-2 8-88,4 15-344,0 5-151,0-1-297,-4-6-144,1-16-297,-4-8-215,-1-24-472,0-15-400,-1-30 1048,1-16-336,10-13-41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10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13315,'5'-7'394,"-1"1"0,1 0 0,0 0 0,1 0 1,-1 1-1,12-9 0,-15 13-303,-1 0 0,0 0 0,0 0 0,0 0-1,1 0 1,-1 0 0,1 1 0,-1-1 0,0 1 0,1-1 0,-1 1 0,1-1 0,-1 1 0,1 0-1,-1 0 1,1 0 0,0 0 0,-1 0 0,1 0 0,-1 0 0,1 0 0,-1 0 0,1 1 0,-1-1-1,1 1 1,-1-1 0,0 1 0,1 0 0,-1-1 0,1 1 0,-1 0 0,0 0 0,0 0 0,0 0 0,1 0-1,-1 0 1,0 0 0,0 0 0,0 1 0,-1-1 0,1 0 0,0 1 0,0 1 0,2 3 20,0 1 1,-1 0 0,0 0 0,-1 0 0,1 1-1,-1-1 1,-1 0 0,0 0 0,0 1 0,0-1-1,0 0 1,-3 8 0,-2 15 3,-15 44 1,15-59-61,-2 5-25,3-11-5,1 1 1,-5 18-1,8-26-18,-1 0-1,1 0 1,0 0-1,0 0 1,0 0-1,0 0 1,0 0-1,1 0 1,-1 0 0,0 0-1,1 0 1,0 0-1,-1 0 1,1 0-1,0 0 1,0 0-1,0 0 1,0-1-1,2 4 1,7 3 8,-1-1 0,1 0 0,1 0 0,-1-1 0,16 7 0,16 10 11,-30-16-23,0 1-1,-1 0 1,0 1 0,-1 0-1,1 0 1,-2 1-1,13 16 1,-19-21-5,1 0 1,-1 1-1,-1-1 0,1 1 0,-1-1 1,0 1-1,0 0 0,-1 0 1,1 0-1,-1 0 0,-1 0 0,1 0 1,-1 0-1,0 0 0,0 0 1,-1 0-1,0 0 0,0 0 0,-3 9 1,-1-2-101,0-1 1,-1 0 0,0-1-1,-1 1 1,-1-1 0,0 0-1,0-1 1,-1 0 0,0 0-1,0-1 1,-1 0-1,-1-1 1,0 0 0,0-1-1,0 0 1,-17 8 0,5-13-1827,18-5 567,15-4 339,15-3 50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22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10 14035,'14'-9'1280,"-9"11"-840,-5 4-160,-11 4 537,-6 0-169,-4 2-168,-3 1-64,-1 3-272,1 2-192,3-1-552,5 1-696,4 0 1079,5 1-183,7-4-168</inkml:trace>
  <inkml:trace contextRef="#ctx0" brushRef="#br0" timeOffset="1">144 216 14339,'0'10'968,"-10"4"-832,-4 3-64,-7 1 48,-6 2-312,1-2 168,1-4-24,4 0-48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27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407 43 12587,'15'-2'5172,"-27"-2"-3061,-34-4-1403,39 7-251,-8-1-207,-40-8 443,-1 3 0,-109-1 0,158 9-785,-1 0 0,1 0 0,0 1 1,-11 4-1,17-6-44,-1 1 0,1-1 0,0 1 0,-1 0 0,1-1 0,0 1 0,0 0 1,0 0-1,-1 0 0,1 0 0,0 0 0,0 0 0,-1 2 0,2-2 16,0 0-1,0-1 1,0 1-1,-1 0 1,1 0 0,0-1-1,0 1 1,0 0-1,0-1 1,0 1 0,1 0-1,-1 0 1,0-1-1,0 1 1,0 0 0,1 0-1,-1-1 1,0 1-1,1 0 1,-1-1 0,0 1-1,1-1 1,-1 1-1,1 0 1,-1-1 0,1 1-1,-1-1 1,2 1-1,5 5-985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41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77 13195,'-9'-5'1944,"-2"-2"6834,11 1-10130,9-4-273,0 0 1289,6-6-296,1-7-264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4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1001 12299,'0'1'91,"0"-1"1,0 1 0,0 0 0,1-1-1,-1 1 1,0 0 0,0-1 0,0 1 0,0 0-1,1-1 1,-1 1 0,0 0 0,1-1-1,-1 1 1,0-1 0,1 1 0,-1-1-1,1 1 1,-1-1 0,1 1 0,-1-1 0,1 1-1,-1-1 1,1 0 0,0 1 0,-1-1-1,1 0 1,0 1 0,1-1 35,-1 0 0,1 0 0,0 0-1,-1 0 1,1 0 0,-1-1 0,1 1 0,-1 0 0,1-1 0,-1 1 0,0-1 0,3-1-1,5-3 433,0-1-1,17-13 1,-25 17-484,43-37 308,-1-1 1,-3-3-1,-1-1 0,-3-2 1,-1-2-1,-3-1 0,-1-1 1,29-68-1,-39 69-314,-3-1 0,13-54 0,-24 77-48,-2 0 0,-1-1 1,-1 1-1,-2-1 0,-2-45 1,0 68-20,1-1 1,-1 1-1,0-1 1,-1 1-1,0 0 1,0 0-1,0-1 1,0 1-1,-1 0 1,1 1-1,-1-1 1,-5-5-1,7 8-1,-1 1-1,0-1 0,0 1 1,1-1-1,-1 1 1,0 0-1,0 0 0,0 0 1,-1 0-1,1 0 0,0 0 1,0 0-1,0 1 0,-1-1 1,1 1-1,0 0 0,-1-1 1,1 1-1,0 0 1,-1 0-1,1 1 0,0-1 1,0 0-1,-1 1 0,1 0 1,0-1-1,0 1 0,0 0 1,-1 0-1,1 0 0,-2 2 1,-2 1 4,1 0-1,-1 0 1,1 0 0,0 1 0,0 0 0,1 0-1,-1 0 1,1 1 0,0-1 0,1 1 0,-5 10-1,-2 6 18,1 0 0,-7 24-1,5-5 35,2 0-1,1 1 0,2-1 0,-1 52 1,7-63-14,1 0 1,1 0-1,2 0 0,0 0 1,3 0-1,15 46 1,-18-64-26,1-1-1,0 0 1,1 0 0,0 0-1,1-1 1,0 0 0,1 0 0,0-1-1,10 10 1,-15-16-13,0 0-1,1-1 1,0 1-1,0-1 1,-1 1-1,1-1 1,0-1-1,1 1 1,-1 0-1,0-1 1,0 0-1,1 0 1,-1 0-1,1-1 1,-1 0-1,1 1 1,-1-1-1,1-1 1,-1 1-1,0-1 1,1 0-1,-1 0 1,0 0-1,1 0 1,-1-1-1,0 0 1,7-4-1,2-2-1,-1 0 1,0-1-1,-1-1 0,0 0 0,-1-1 0,0 0 0,-1 0 0,0-1 1,0 0-1,-1-1 0,-1 0 0,0 0 0,-1 0 0,-1-1 1,0 0-1,0 0 0,2-19 0,-7 32-3,1 1 0,-1-1 1,0 0-1,0 0 0,0 0 0,1 0 0,-1 0 0,0 0 1,0 0-1,-1 0 0,1 0 0,0 0 0,0 0 1,0 0-1,-1 0 0,1 0 0,0 0 0,-1 0 0,1 0 1,-1 0-1,1 1 0,-1-1 0,1 0 0,-1 0 0,0 1 1,1-1-1,-1 0 0,0 1 0,0-1 0,-1 0 1,2 1-1,-1 0 0,0 0 0,0 0 0,0 0 0,0 1 0,0-1 0,0 0 0,0 1 0,0-1 0,0 0 0,1 1 0,-1-1 0,0 1 1,0 0-1,0-1 0,1 1 0,-1-1 0,0 1 0,1 0 0,-1 0 0,1-1 0,-1 1 0,1 0 0,-1 0 0,1 0 0,0 0 0,-1 0 0,1 0 1,-1 1-1,-2 10 4,0 0 1,1 0 0,0 0 0,1 1 0,1-1-1,0 0 1,0 1 0,1-1 0,1 0 0,0 0 0,0 0-1,2 0 1,6 18 0,-8-24 0,1 0 1,0-1-1,0 1 1,0-1-1,0 0 0,1 0 1,0 0-1,0 0 0,1-1 1,-1 0-1,1 0 1,0 0-1,0 0 0,7 3 1,-9-5-4,1-1 0,0 1-1,0-1 1,-1 0 0,1 0 0,0 0 0,0-1 0,0 1 0,0-1-1,0 0 1,0 0 0,0-1 0,0 1 0,-1-1 0,1 0 0,0 0 0,0 0-1,0 0 1,-1-1 0,1 1 0,-1-1 0,1 0 0,3-3 0,2-2-4,-1 0 1,0 0 0,-1-1 0,1 0 0,-2 0-1,1-1 1,-1 0 0,-1 0 0,1 0-1,-1-1 1,-1 0 0,5-16 0,-6 17-4,-1 1 0,0 0 1,-1-1-1,0 1 1,0-1-1,-1 1 1,-1-12-1,1 15 2,-1-1 1,0 1 0,0 0-1,-1 0 1,0 0-1,0 1 1,0-1-1,0 0 1,-1 1-1,1-1 1,-1 1-1,-5-7 1,5 8-1,0 1-1,0-1 1,0 1 0,-1-1-1,1 1 1,0 0 0,-1 0-1,0 0 1,1 1 0,-1-1-1,0 1 1,0 0 0,0 0-1,1 0 1,-1 1 0,0-1-1,0 1 1,0 0 0,0 0-1,0 1 1,0-1 0,0 1-1,0 0 1,0-1 0,0 2-1,0-1 1,-3 2 0,6-3 3,0 1 0,1-1 0,-1 0 1,0 1-1,1-1 0,-1 0 0,0 1 0,1-1 1,-1 1-1,1-1 0,-1 1 0,1 0 1,-1-1-1,1 1 0,-1-1 0,1 1 1,-1 0-1,1-1 0,0 1 0,-1 0 0,1 0 1,0-1-1,0 1 0,0 0 0,-1 1 1,2-2 0,-1 1 0,0 0 0,1 0 0,-1-1 0,1 1 1,-1 0-1,1 0 0,-1-1 0,1 1 0,0-1 0,-1 1 0,1 0 1,0-1-1,-1 1 0,1-1 0,0 0 0,0 1 0,1 0 0,3 1 10,0 0-1,0 0 0,1-1 1,-1 0-1,12 2 0,16-4 14,1-1 0,-1-2 0,0-1 0,0-2 1,0-1-1,60-23 0,-75 20-33,-16 8-19,-10 6 5,3-1 22,0 0-1,0 1 1,1 0 0,-1-1 0,1 2-1,0-1 1,0 1 0,0-1-1,0 1 1,1 0 0,-1 0 0,1 1-1,0-1 1,0 1 0,1-1 0,-4 10-1,5-13 5,1-1 0,0 0 0,0 1 0,0-1 0,0 0 0,0 1 0,0-1 0,0 0 0,0 1 0,-1-1 0,1 1 0,1-1 0,-1 0 0,0 1 0,0-1 0,0 0 0,0 1 0,0-1 0,0 1 0,0-1 0,0 0 0,1 1-1,-1-1 1,0 0 0,0 0 0,0 1 0,1-1 0,-1 0 0,0 1 0,0-1 0,1 0 0,-1 0 0,0 1 0,1-1 0,-1 0 0,16-2 38,13-15 15,-17 9-34,-4 1-8,1 1 1,0 1-1,12-7 0,-19 11-12,0 0 0,0 0 0,1 1-1,-1-1 1,0 0 0,0 1 0,1-1-1,-1 1 1,0 0 0,0 0 0,1 0-1,-1 0 1,0 0 0,1 1 0,-1-1 0,0 1-1,0-1 1,0 1 0,1 0 0,2 1-1,-1 1 1,0 0 0,0 1-1,-1-1 1,0 1-1,0-1 1,0 1 0,0 0-1,0 0 1,-1 0-1,1 1 1,-1-1 0,2 8-1,3 8 2,5 32 1,-10-43-2,8 41-8,-3 1 0,-2 0 0,-1 59 1,-5-78 1,-1 0 1,-1 1 0,-2-1 0,-2 0 0,0-1 0,-14 34 0,17-55 1,-1 0 1,0-1 0,0 0 0,-1 0-1,-11 14 1,15-21 2,0 0-1,0 1 0,-1-2 1,1 1-1,0 0 1,-1 0-1,1-1 1,-1 1-1,0-1 1,1 0-1,-4 1 0,4-1 2,0-1 0,1 0-1,-1 0 1,1 0 0,-1 0-1,1 0 1,-1 0 0,0 0-1,1-1 1,-1 1 0,1 0-1,-1-1 1,1 0 0,-1 1-1,1-1 1,0 0-1,-1 1 1,1-1 0,0 0-1,0 0 1,-1 0 0,0-2-1,-1 0 6,0 0-1,1-1 0,0 1 1,0-1-1,0 0 0,0 0 0,0 1 1,1-1-1,-1 0 0,1-1 1,0 1-1,0 0 0,1 0 1,-1-5-1,0-9 31,1 1 0,3-21 0,1 12 5,1 0-1,1 0 0,1 1 1,1 0-1,2 0 0,0 1 1,2 0-1,0 0 0,2 2 1,20-27-1,-14 22-213,1 2 0,2 1 0,0 0-1,2 2 1,0 0 0,1 2 0,53-30 0,-10 19-2649,-62 29 1896,-13 6 213,-15 1-251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4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69 16083,'2'-2'197,"-1"1"0,1-1-1,0 0 1,0 1-1,0-1 1,0 1 0,0-1-1,4-1 1,-1-1 840,-17 3-421,-32-3-382,1-3 0,-73-19 0,84 18-188,31 7-47,0 1 1,0 0 0,0-1 0,0 1 0,1 0-1,-1 0 1,0 0 0,0 0 0,0 0 0,0 0-1,0 0 1,0 0 0,0 0 0,0 0-1,0 0 1,0 1 0,0-1 0,0 0 0,0 1-1,0-1 1,0 1 0,1-1 0,-1 1-1,0-1 1,0 1 0,1 0 0,-1-1 0,0 1-1,1 0 1,-1 0 0,0-1 0,1 1 0,-1 0-1,1 0 1,0 0 0,-1 0 0,1 0-1,-1-1 1,1 1 0,0 0 0,0 0 0,0 0-1,0 0 1,0 1 0,-1 7-4,1 0 0,0 0 0,1-1 0,2 13 0,0-2 2,8 128 304,-6 0 1,-25 252 0,18-385-245,0 0 104,0 1 1,2 0 0,-1 0-1,3 17 1,-1-28-101,-1 0-1,1 0 1,0 0-1,0-1 1,1 1 0,-1 0-1,1-1 1,0 1-1,0-1 1,0 0-1,0 1 1,0-1 0,1 0-1,0 0 1,-1-1-1,1 1 1,0 0 0,0-1-1,1 0 1,5 4-1,18 6 202,0-1-1,33 8 0,13 5-817,-69-23 219,-1 1-1,1-1 1,-1 0-1,1-1 0,-1 1 1,1-1-1,-1 1 1,1-1-1,0 0 1,-1 0-1,1-1 0,5 0 1,-3-1-279,0-1 1,0 1 0,0-1-1,0 0 1,-1 0-1,8-6 1,6-6-873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5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69 707 14587,'-2'-34'1360,"2"-20"-783,0-9-161,-4-13 528,-3-3-136,-3-1-16,0 3-80,0 8-216,0 7-95,3 14-169,2 11-128,2 19-352,3 15-233,1-4-535,8 16-352,5 6 1032,4 0-296,3 4-184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5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192 218 11771,'10'19'4080,"-5"-8"-3535,-10-5-209,-6-2-96,-9 4 576,-4 2-328,-2 3-192,-3 0-24,3 5-16,0 0-16,8 2-312,3-3-240,9-5-456,6-2-472,10-10 976,5-3-201,5-19-191</inkml:trace>
  <inkml:trace contextRef="#ctx0" brushRef="#br0" timeOffset="1">229 19 12075,'14'-19'1712,"-3"19"-816,-2 5-328,-4 24 1609,0 12-889,-3 17-456,-2 4-72,0 9-320,0 3-79,-4-1-169,-4-6-120,2-15-425,2-12-239,0-16-464,1-7-408,2-17 1064,1-5-312,5-7-193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6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85 6721,'7'-10'5680,"-5"8"-5220,0-1 1,-1 1 0,1-1-1,0 0 1,-1 0-1,0 0 1,1 0-1,-1 0 1,1-3-1,-3 5-367,1 0-1,-1 1 0,1-1 1,0 1-1,-1-1 0,1 1 1,-1-1-1,1 1 0,-1-1 1,1 1-1,-1-1 1,1 1-1,-1 0 0,0-1 1,1 1-1,-1 0 0,0-1 1,1 1-1,-1 0 0,0 0 1,1 0-1,-1 0 0,0-1 1,0 1-1,-25-3 611,21 2-442,-47-5 422,-209-17 210,260 23-897,1 0-1,0 0 1,-1-1-1,1 1 1,0 0-1,-1 0 1,1 0-1,0 0 1,0 0-1,-1 0 1,1 0 0,0 0-1,-1 0 1,1 0-1,0 1 1,-1-1-1,1 0 1,0 0-1,0 0 1,-1 0-1,1 0 1,0 1-1,-1-1 1,1 0-1,0 0 1,0 0-1,0 1 1,-1-1-1,1 0 1,0 0-1,0 0 1,0 1-1,-1-1 1,1 0-1,0 1 1,0-1-1,0 0 1,0 0-1,0 1 1,8 12-150,25 14-64,-29-24 189,41 31-180,-41-33 179,-5-7 21,-5-5-3,5 10-17,1 1 1,0-1-1,-1 1 0,1-1 0,0 1 1,-1-1-1,1 1 0,-1-1 0,1 1 1,-1 0-1,1-1 0,-1 1 0,1-1 1,-1 1-1,1 0 0,-1 0 0,1-1 1,-1 1-1,0 0 0,1 0 1,-1 0-1,0 0 0,1-1 0,-1 1 1,1 0-1,-1 0 0,0 0 0,1 0 1,-1 1-1,0-1 0,1 0 0,-1 0 1,1 0-1,-1 0 0,0 1 0,1-1 1,-1 0-1,1 0 0,-1 1 0,1-1 1,-1 1-1,1-1 0,-1 0 0,1 1 1,-1-1-1,1 1 0,0-1 0,-1 1 1,1-1-1,0 1 0,-1-1 0,1 1 1,0 0-1,0-1 0,-1 1 0,1-1 1,0 1-1,0 0 0,0 0 0,-1 3-163,0 0 0,0 0 0,1 0-1,0 0 1,-1 0 0,1 0-1,1 0 1,0 7 0,6 9-452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6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22 316 10162,'-1'-3'225,"-1"0"-1,0 0 1,1 0-1,0 0 0,-1 0 1,1 0-1,0 0 1,1-1-1,-1 1 1,1 0-1,-1-1 1,1-2-1,4-45 2127,-1 22-1404,-3 26-849,2-27 537,-3-34-1,0 51-1227,-1 1-1,0-1 1,-4-12-1,1 5-1324,5 9-1668,6 19 2441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6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1096 12451,'13'-16'1190,"18"-28"0,-24 33-789,0 0-1,1 1 1,0-1 0,1 1-1,0 1 1,15-13 0,-11 12-64,16-10 488,31-30 1,-51 41-753,0 0 1,-1 0-1,0-1 1,-1-1 0,0 1-1,-1-1 1,6-13-1,-2-2-44,-1-1 0,-1 0 0,-2-1 0,-1 0-1,-1 0 1,-1 0 0,-1-41 0,-24-198-48,20 247 23,-32-181 102,34 200-99,0 0 0,0-1 1,0 1-1,0 0 1,-1-1-1,1 1 0,0 0 1,-1 0-1,1-1 0,-1 1 1,0 0-1,1 0 0,-1 0 1,0 0-1,0 0 1,0 0-1,1 0 0,-1 0 1,0 0-1,0 0 0,-1 0 1,1 0-1,0 1 1,0-1-1,0 0 0,0 1 1,-3-2-1,0 3 13,1-1-1,0 0 1,-1 1-1,1 0 1,-1 0-1,1 0 1,0 0-1,0 1 1,-5 2-1,-25 9-85,0-1 1,-37 8-1,33-10-998,5 3 499,20-4 188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10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14 12987,'9'7'248,"0"1"1,0 0-1,-1 0 0,0 1 1,0 0-1,-1 0 1,0 1-1,-1 0 0,0 0 1,9 22-1,-2 2 109,-2 0 0,10 45 0,-12-37-39,8 75 0,-16-103-266,-1 0 0,0-1 0,0 1 0,-2 0 0,0 0 0,0-1 0,-1 1 0,-1-1 0,-8 21 1,11-31-39,0-1 1,-1 0-1,1 0 1,0 0 0,-1 0-1,0 0 1,1 0 0,-1 0-1,0 0 1,0 0 0,0-1-1,0 1 1,-3 1 0,4-3-7,0 0 1,-1 1-1,1-1 0,0 0 1,0 0-1,0 1 1,-1-1-1,1 0 0,0 0 1,0 0-1,-1-1 0,1 1 1,0 0-1,0 0 1,0-1-1,-1 1 0,1-1 1,0 1-1,0-1 1,0 1-1,0-1 0,0 0 1,0 1-1,0-1 1,0 0-1,0 0 0,0 0 1,1 0-1,-1 0 1,-1-1-1,-2-4 16,0-1 0,0 0 0,1 1 0,0-1 0,0-1 1,0 1-1,1 0 0,0-1 0,0 1 0,0-12 0,-1-10 67,2-42 0,3 39 50,2 0 0,1 0 1,1 1-1,2 0 1,1 0-1,1 0 0,2 2 1,1-1-1,27-45 0,-39 73-135,1-1 74,0 0 0,0 0 0,0 0 0,-1-1 0,0 1-1,2-7 1,-3 10-62,0-1 0,0 0-1,0 0 1,0 0 0,0 0 0,0 1-1,0-1 1,0 0 0,-1 0 0,1 1-1,0-1 1,-1 0 0,1 0 0,0 1-1,-1-1 1,1 0 0,-1 1-1,1-1 1,-1 0 0,1 1 0,-1-1-1,0 1 1,1-1 0,-1 1 0,0-1-1,1 1 1,-1 0 0,0-1 0,0 1-1,1 0 1,-1-1 0,0 1-1,0 0 1,-1 0 0,-14-5 39,-1 1 1,-1 0-1,-17-1 0,28 4-238,-1 1 0,1 0 0,0 0 1,-1 1-1,1-1 0,-1 2 0,1-1 0,0 1 0,-12 4 0,16-4 49,0-1 1,0 1-1,1 0 1,-1 0-1,1 0 1,-1 0-1,1 1 1,0-1 0,0 0-1,0 1 1,0 0-1,0-1 1,1 1-1,-3 6 1,1-1-23,0 0-1,1 0 1,0 1 0,-1 12-1,0 29-728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7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43 14547,'0'0'106,"-1"1"-1,1-1 1,-1 0 0,1 1-1,-1-1 1,0 0-1,1 0 1,-1 1 0,0-1-1,1 0 1,-1 0-1,0 0 1,1 0 0,-1 0-1,0 0 1,1 0 0,-1 0-1,0 0 1,1 0-1,-1 0 1,0 0 0,1-1-1,-2 1 1,-22-8 501,14 4-249,-11-3 52,-1 0 1,0 1 0,0 2 0,-42-4-1,58 7-504,1 1 0,-1 0 0,0 0 0,1 1 0,-1 0 0,0 0-1,1 0 1,-1 1 0,1 0 0,-1 0 0,1 0 0,0 0-1,0 1 1,0 0 0,0 0 0,1 1 0,-1-1 0,1 1-1,0 0 1,0 0 0,0 0 0,0 1 0,1-1 0,-6 11-1,5-7-236,1 1-1,-1 0 1,2 0-1,-1 1 1,1-1-1,1 0 1,0 1-1,0-1 1,2 19-1,2 14-768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37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64 13011,'2'-18'1408,"-5"1"-952,-6 6-152,-5 2 1025,-17 4-833,-1 2-88,-9 3-120,0 1-40,-2 9-264,2 1-288,1 6 288,4 0-56,12-15-40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45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44 11947,'21'-3'1336,"-10"1"533,-27 2-461,-16-2-636,1-1 1,-48-11 0,52 7-597,-2 2 0,1 2 0,-47-1 0,73 4-170,0 0 0,0 1 0,0-1 0,0 1 0,0-1 0,0 1 0,0 0 0,1 0 0,-1 0 0,0 0 0,0 0 0,1 0 0,-1 0 0,0 0 0,1 1 0,-1-1 0,1 1 0,0-1 0,-1 1 0,1 0 0,0-1 0,0 1 0,0 0 0,-1 4 0,-2 3 59,1 1 0,1-1 0,-3 20 0,2-11 29,-8 32 174,-14 91 532,25-140-790,-1 0 1,1 0-1,0 0 1,0 0-1,1 0 1,-1 0-1,0 0 1,0-1-1,0 1 0,0 0 1,1 0-1,-1 0 1,0 0-1,1-1 1,-1 1-1,1 0 1,-1 0-1,1-1 1,-1 1-1,1 0 0,0-1 1,-1 1-1,1 0 1,0-1-1,-1 1 1,1-1-1,0 1 1,0-1-1,1 1 1,28 6 205,-10-3-130,-11 0-67,1 0 0,-1 1 1,0 0-1,-1 0 0,1 1 0,-1 1 0,0-1 0,-1 1 1,0 1-1,0-1 0,0 1 0,-1 0 0,0 1 1,-1-1-1,1 1 0,3 11 0,-1-2 13,-1 0-1,0 0 0,-1 1 1,-2-1-1,0 1 1,0 0-1,0 34 0,-4-44-8,0 1-1,-1-1 0,0 0 1,0 1-1,-1-1 0,0 0 1,-1 0-1,0 0 0,0-1 1,-1 1-1,-7 12 0,7-15-12,0-1 0,-1 1-1,0-1 1,1 0 0,-2 0-1,1-1 1,0 1 0,-1-1-1,0-1 1,0 1 0,0-1-1,0 0 1,-1 0 0,1-1-1,-1 0 1,-8 2 0,8-2-64,0-1 0,0-1 0,-1 1 1,1-1-1,0 0 0,-1 0 0,1-1 1,0 0-1,0-1 0,-8-2 1,12 4-144,0-1 1,0-1 0,0 1 0,0 0 0,1-1-1,-1 1 1,0-1 0,0 0 0,1 0 0,0 0-1,-1 0 1,1-1 0,0 1 0,0-1 0,0 1-1,0-1 1,0 0 0,1 1 0,-1-1 0,1 0-1,0 0 1,0 0 0,0 0 0,-1-7 0,2 9 82,-1-1 1,1 1 0,0-1 0,0 1 0,0-1-1,0 1 1,1-1 0,-1 1 0,0-1 0,1 1-1,-1-1 1,0 1 0,1 0 0,0-1 0,-1 1-1,2-2 1,6-7-1019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45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5 16892,'7'-4'1328,"1"4"-1016,-2 1 472,-10-1-432,-4 1-40,1 1-48,-1-2-392,-2 1-272,2 1-920,-1-1-1097,6 2 1969,2 1-336,4-4-312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46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36 11050,'-3'-4'168,"-1"1"0,1 0 0,0 0 0,-1 0 0,0 0-1,1 0 1,-1 1 0,-1 0 0,1-1 0,0 2 0,-7-3 0,8 3-59,0 1 1,0-1-1,0 1 1,0 0 0,0 0-1,0 1 1,0-1-1,0 1 1,0-1 0,1 1-1,-1 0 1,0 0 0,0 0-1,0 0 1,1 1-1,-1-1 1,0 1 0,-3 3-1,1-1 62,0 1 0,0 0 0,1 0 0,-1 0 0,1 1 0,1 0 0,-1-1 0,1 1 0,0 0 0,0 1 0,1-1 0,-1 1 0,2-1 0,-3 13 0,0 9 195,1 0 1,0 33-1,3-53-293,0 34 231,1-1 1,10 61-1,-7-84-236,0 0-1,0 1 1,2-1 0,0-1-1,2 1 1,0-1-1,18 29 1,-21-39-41,0-1 0,1 0-1,0 1 1,0-2 0,1 1 0,0-1 0,0 0 0,0 0 0,0-1 0,1 0 0,-1 0 0,1-1 0,0 0 0,0 0 0,1-1 0,-1 0 0,0-1 0,15 2 0,-15-3-10,-1 0 0,0 0 1,0-1-1,1 0 1,-1 0-1,0 0 0,0-1 1,0 0-1,0-1 1,0 0-1,0 0 0,-1 0 1,0-1-1,1 1 1,-1-2-1,-1 1 0,1-1 1,0 0-1,-1 0 1,0 0-1,0-1 0,4-6 1,-7 10-16,-1-1 0,1 1 0,-1 0 0,0-1 0,0 1 0,0-1 1,0 1-1,0-1 0,0 0 0,0 1 0,-1-1 0,0 0 0,1 1 0,-1-1 0,0 0 0,0 1 1,-1-1-1,0-5 0,0 6 1,0-1 0,0 1 0,0 0 0,-1-1 0,1 1 0,-1 0 0,0 0 0,0 0 0,1 0 0,-1 0 0,0 0 0,-1 1 0,1-1 0,0 1 1,-5-3-1,0 1-3,0 0 0,-1 0 0,1 1 0,-1 0 0,0 0 1,0 1-1,0 0 0,0 0 0,0 1 0,0 0 0,-13 2 1,6 1-95,1 1 1,-1 0 0,1 1 0,1 1 0,-19 10 0,23-12-226,0 2 0,1-1 0,0 1 0,0 1 0,0-1 0,1 1 1,0 0-1,-11 15 0,17-20 269,0-1 1,0 0-1,0 0 1,0 1-1,0-1 1,1 0-1,-1 1 1,1-1-1,-1 1 0,1-1 1,-1 1-1,1-1 1,0 1-1,0-1 1,0 1-1,0-1 1,0 1-1,0-1 1,0 1-1,0-1 0,1 1 1,-1-1-1,0 1 1,1-1-1,-1 1 1,2 2-1,13 8-801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46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17 12723,'9'-17'988,"-22"70"1331,9-39-2033,-12 37 742,3 0 1,2 2-1,-6 83 1,17-132-932,0 0 1,0 1 0,0-1-1,0 0 1,1 0 0,0 0-1,0 0 1,3 7 0,-3-9-64,-1-1 1,2 1-1,-1-1 1,0 1-1,0-1 1,0 0-1,1 1 1,-1-1-1,0 0 1,1 0-1,-1 0 1,1 0-1,0 0 1,-1 0-1,1-1 0,0 1 1,-1 0-1,1-1 1,0 1-1,0-1 1,3 1-1,17-1 95,0 0 0,0-1 0,0-1 0,-1-1-1,1-1 1,24-8 0,-3 2-82,7 0-176,-14 3-1058,46-14-1,-80 20 1044,0 1 0,1-1 0,-1 0-1,0 0 1,0 1 0,-1-1 0,1-1-1,0 1 1,0 0 0,0 0 0,-1-1-1,1 1 1,0-1 0,-1 1 0,0-1-1,1 0 1,-1 1 0,0-1 0,0 0-1,0 0 1,0 0 0,0 0 0,0-2-1,1-9-974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0:47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0 14923,'-12'30'1569,"0"12"-1129,4 22-208,-2 6 776,-5 9-576,-2 4-104,-2 0-544,4-3-320,2-17-1665,3-12 1897,13-26-288,8-9-224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1:32.31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1049 446 8578,'13'3'177,"0"-1"-146,0 0-1,0 0 1,0-1 0,1 0-1,21-3 1,-32 2-50,-1-1-1,1 0 0,-1 1 1,1-1-1,-1 0 0,0 0 1,1 0-1,-1-1 1,0 1-1,0 0 0,0-1 1,0 0-1,0 1 1,3-4-1,-4 2-1,1 1 0,-1-1 0,1 0 0,-1 1 1,0-1-1,0 0 0,0 0 0,-1 0 0,1 0 0,-1 0 0,1 0 1,-1 0-1,0 0 0,0 0 0,-1-4 0,-1-4 19,0 0 1,-1 0-1,0 0 0,-1 1 1,0 0-1,0-1 0,-1 1 1,-1 1-1,-12-18 0,-3 0 168,-47-48 0,51 59-73,-1 0 1,-1 1-1,0 1 0,0 1 1,-2 0-1,1 2 1,-1 0-1,-1 1 1,0 2-1,-1 0 0,1 1 1,-1 1-1,-1 2 1,1 0-1,-1 1 0,1 2 1,-1 0-1,0 1 1,1 2-1,-1 0 0,1 2 1,-27 7-1,14-1-18,1 2 0,1 2 0,0 1-1,0 2 1,2 1 0,-55 40 0,62-39-44,2 1 0,0 1 1,1 1-1,2 1 0,0 1 1,1 1-1,2 0 0,-24 45 1,34-54 7,0 0 1,1 1-1,1 0 1,0 0-1,1 0 1,1 0-1,1 1 1,1-1-1,0 1 1,1 0-1,1-1 1,1 1 0,3 18-1,1-14 19,0 1 0,1-2-1,1 1 1,2-1 0,0 0 0,1-1-1,0 0 1,2-1 0,24 29 0,-4-12 48,2-2-1,1-2 1,1-1 0,2-1 0,1-3 0,1-1 0,1-2 0,2-1 0,67 23-1,-34-19 106,2-4 0,0-3 0,1-3 0,151 10 0,-163-24 11,128-11-1,-151 3-142,-1-3-1,0-1 1,75-26 0,-103 29-63,1-2 0,-1 1 1,-1-2-1,1 0 0,-2-1 0,1 0 0,-1-1 0,-1-1 1,0 0-1,-1-1 0,0 0 0,-1-1 0,15-24 0,-19 26-15,0-2 0,-1 1-1,-1-1 1,0 0-1,0 0 1,-2 0-1,0-1 1,0 1 0,-2-1-1,1 0 1,-2 0-1,0 1 1,-1-1-1,0 0 1,-2 0-1,-4-19 1,0 11-4,-1 0 1,-1 0-1,-1 1 0,-1 0 0,-1 0 1,-1 1-1,-1 1 0,0 1 0,-2 0 1,0 0-1,-36-29 0,24 24 0,-2 2 1,-1 2-1,0 1 0,-2 1 0,0 2 1,0 1-1,-45-13 0,15 9 2,0 4 1,-1 2-1,-1 3 0,0 3 0,0 3 0,-1 3 0,1 2 0,-82 13 0,128-11 4,0 1 0,0 1-1,0 0 1,1 2-1,-1 0 1,-18 11 0,31-15-1,1 0 0,0 0 1,0 0-1,0 1 0,0 0 1,1 0-1,-1 1 0,1-1 1,0 1-1,1 0 0,-1 0 1,1 0-1,0 0 0,0 0 1,0 1-1,1 0 0,0-1 1,0 1-1,0 0 0,1 0 1,0 0-1,-1 11 0,3-5 3,0 0 1,1 1-1,0-1 0,1 0 0,0-1 0,1 1 0,0-1 0,1 1 0,1-1 0,-1 0 0,9 10 0,5 8 15,2-2 1,43 43-1,-38-45 6,1-2 0,1-1 0,0-1 0,2-1 0,1-2 0,0-1-1,1-1 1,1-2 0,1-1 0,-1-2 0,2-2 0,47 8 0,-39-10 1,0-3-1,0-1 0,1-3 0,-1-1 1,1-2-1,-1-2 0,0-2 0,-1-2 1,74-25-1,-91 25-22,-1-2 1,0 0 0,-1-2-1,0 0 1,-1-2 0,-1 0-1,-1-1 1,0-2-1,0 0 1,16-21 0,-27 28-1,-1-1 1,0 0 0,0-1-1,-1 0 1,-1 0 0,0 0 0,-1-1-1,5-20 1,-7 22-3,-2 0 0,1 0 1,-2 0-1,1 0 0,-2 0 0,1 0 1,-2 0-1,1 0 0,-2 0 0,0 1 1,-5-15-1,-1 3 3,-2 0 0,-1 1 0,0 0 0,-2 1 1,0 0-1,-2 1 0,0 1 0,-1 0 0,-1 1 0,0 1 0,-2 1 0,0 1 1,-34-21-1,11 13 2,0 1 1,-1 2 0,-1 2-1,-1 2 1,0 2 0,-58-10-1,55 16-1,0 1 0,-1 3 0,0 2 0,1 3 0,-1 1-1,0 3 1,1 1 0,-75 21 0,91-18-2,1 2-1,0 2 1,1 0 0,0 2-1,1 2 1,0 0 0,2 2-1,0 1 1,1 1 0,1 2-1,2 0 1,0 2 0,-26 34-1,40-44 0,0 0 0,0 0 0,2 1 0,0 0-1,1 0 1,1 1 0,0 0 0,1 0 0,1 1-1,-3 30 1,6-35 0,1 0 0,0 0 1,1 0-1,1 0 0,0 0 0,0 0 0,1 0 0,1-1 1,1 1-1,-1-1 0,2 0 0,0 0 0,0-1 0,1 0 0,12 15 1,-8-12 1,2 0-1,0-1 1,0-1 0,2 0 0,-1-1 0,1 0 0,27 14 0,-18-14-1,-1-1 1,1-1-1,1-1 1,48 10-1,-27-12 1,0-2 0,0-2-1,0-1 1,1-3-1,80-14 1,-78 7 0,0-2-1,-1-3 1,0-2-1,50-24 1,-70 27-2,-1-1 1,-1-1-1,-1-1 1,0-2 0,-1 0-1,-1-2 1,-1-1-1,20-23 1,-35 35-2,0 0 1,0-1-1,-1 0 1,0 0-1,-1-1 1,0 1-1,-1-1 1,0-1-1,-1 1 1,0 0-1,0-1 1,-2 1-1,1-1 1,-1-18-1,-2 19 1,0 0 0,0 1 0,-1 0 0,-1-1 0,0 1-1,0 0 1,-1 0 0,0 0 0,-1 1 0,0-1 0,0 1 0,-1 0 0,0 1 0,-1-1 0,0 1-1,-12-11 1,-3 1 1,0 1-1,-2 0 0,0 2 0,-1 1 1,-46-20-1,26 17-1,-2 1 0,-78-16 0,72 23-2,-1 2 0,-77-1-1,100 9 2,1 0-1,0 2 1,0 1-1,0 2 1,-53 17-1,68-18 2,0 2-1,1 0 1,0 0-1,0 2 1,1-1-1,0 2 1,0 0 0,1 0-1,-13 15 1,17-16 0,1 0 0,0 1 0,0-1 0,1 1 0,1 1 0,-1-1 0,2 1 0,-1 0 0,2 0 0,-1 0 0,2 1 0,-1-1 0,0 13 0,3-7 4,0 0-1,1 0 1,1 1 0,0-2-1,1 1 1,1 0-1,11 28 1,-1-11 6,1-1 0,32 51 1,-23-49 7,1-1 1,2 0 0,1-2 0,1-1 0,2-2-1,2-1 1,41 29 0,-31-28 16,1-3 1,1 0-1,2-3 1,0-3-1,79 25 0,-91-36 4,1-1-1,0-1 0,0-3 1,0 0-1,0-3 0,1-1 1,-1-1-1,1-2 0,54-12 1,-73 10-16,1-1 0,-1 0 0,0-1 0,-1-1 0,0 0 0,0-2 0,-1 0 0,24-19 0,-29 19-8,0-1 0,-1 0-1,-1 0 1,1-1-1,-2 0 1,1-1-1,-2 0 1,0 0-1,0 0 1,-1-1 0,-1 0-1,3-15 1,-3 8-5,-1 1 1,-2-1-1,0 0 1,-1 0-1,-1 0 1,-1 0-1,-1 1 1,-1-1-1,-1 0 1,0 1-1,-15-39 0,8 31-65,-1 0 0,-2 1-1,0 1 1,-2 0-1,-1 1 1,-1 1 0,-36-38-1,24 33 24,-1 2-1,-2 1 0,0 2 1,-1 1-1,-2 2 0,-50-23 1,46 29-40,-69-16 0,106 30 67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0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463 194 11867,'1'-3'76,"2"-12"313,0 0-1,-1 0 1,-1-1-1,0-23 1,-1 35-288,-1 0 1,1-1-1,-1 1 0,0 0 1,-1 0-1,1 0 0,0 0 1,-1 0-1,0 1 0,0-1 1,0 0-1,-1 1 0,1 0 1,-1-1-1,0 1 0,0 0 1,0 0-1,0 0 0,0 1 1,-1-1-1,-6-3 0,5 4-27,1 0 0,-1 1-1,1 0 1,-1-1 0,0 2-1,0-1 1,1 0-1,-1 1 1,0 0 0,0 0-1,0 1 1,1-1-1,-1 1 1,0 0 0,0 0-1,1 0 1,-1 1 0,-4 2-1,-10 4 164,1 2 0,-31 20 0,28-15-101,0 1 1,2 0-1,0 1 0,0 2 0,2 0 0,0 0 0,2 2 0,0 0 1,1 0-1,-12 26 0,20-34-73,0 1-1,1-1 1,0 1 0,1 0 0,0 1 0,1-1 0,1 1-1,0-1 1,1 1 0,1 0 0,0-1 0,1 1 0,1 0-1,0-1 1,1 1 0,0-1 0,1 0 0,12 27-1,-10-29-77,1-1-1,0 1 0,0-1 0,2 0 1,-1-1-1,1 0 0,1 0 0,-1-1 1,2 0-1,-1-1 0,1 0 0,1-1 0,-1 0 1,1-1-1,0 0 0,1-1 0,-1 0 1,1-1-1,0 0 0,0-1 0,1-1 0,-1 0 1,0 0-1,1-2 0,-1 0 0,1 0 1,-1-1-1,16-3 0,-20 1-244,0 0 0,0 0 0,-1-1 0,1 0 0,-1-1 0,0 0 0,0 0 0,0-1 0,-1 0 0,0 0 0,0-1 1,0 1-1,8-13 0,10-16-597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1.1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32 8522,'-2'-2'159,"1"0"0,-1 0 0,0 0 0,0 0 1,0 1-1,0-1 0,0 1 0,-1 0 0,1-1 0,0 1 0,-1 0 1,1 0-1,-1 0 0,1 1 0,-1-1 0,1 1 0,-1-1 1,1 1-1,-6 0 0,5 0-17,0 1 1,0 0-1,0 0 0,1 0 1,-1 0-1,0 0 1,1 1-1,-1-1 1,1 1-1,-1-1 0,1 1 1,0 0-1,-1 0 1,1 0-1,0 0 1,0 1-1,-3 4 0,1 1 102,-1 0-1,1 1 0,0-1 1,1 1-1,0 0 0,1 0 0,-1 1 1,2-1-1,-1 0 0,1 19 1,1 1 192,1 0 0,7 36 0,-5-41-210,2 0 1,1 0-1,1-1 0,13 29 0,-16-43-160,1 1 0,0-1-1,0 0 1,1 0 0,0-1 0,0 0-1,1 0 1,0-1 0,1 1 0,-1-1-1,1-1 1,14 9 0,-18-13-47,0 0 0,0 0 0,1 0 0,-1-1-1,0 0 1,1 0 0,-1 0 0,1 0 0,-1-1 0,1 0 0,-1 0 0,1 0 0,-1 0 0,1-1-1,-1 0 1,0 0 0,1 0 0,-1 0 0,0-1 0,1 1 0,-1-1 0,0 0 0,0 0 0,-1-1-1,1 1 1,0-1 0,3-4 0,4-3 7,0-1-1,-1 0 0,-1 0 1,0-1-1,0 0 0,13-27 1,-13 20-13,-1 0 0,-1 0 0,0-1 1,-2 0-1,0 0 0,-1-1 0,1-36 0,-4 44-8,-2-1-1,1 1 0,-2-1 0,0 1 0,-6-21 0,6 26-2,-1 0 0,0 0 0,-1 1 0,0-1 0,0 1 0,-1 0 0,1 0 0,-1 0 0,-11-10 0,11 13-36,0 0 0,0 0 0,-1 1 0,1 0 0,-1 0-1,0 0 1,0 0 0,0 1 0,0 0 0,0 0-1,0 1 1,0 0 0,-1 0 0,1 0 0,-1 1 0,1 0-1,-1 0 1,1 0 0,0 1 0,-1 0 0,1 0-1,0 1 1,0 0 0,-1 0 0,-5 3 0,4-1-214,1-1 1,-1 1 0,1 1-1,0-1 1,0 1-1,0 0 1,1 1 0,-1-1-1,1 2 1,1-1-1,-1 0 1,1 1 0,0 0-1,1 0 1,0 1-1,0-1 1,0 1 0,-4 14-1,5 6-581,7-3-110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11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33 18236,'-1'-17'1368,"1"8"-1128,1 2 400,-2 7-848,-3 16-1608,1 2 1704,0 9-296,2 1-208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1.6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1 12339,'34'0'1264,"-29"0"-965,0-1 0,0 1 0,0 0 0,0 1 0,0-1 0,0 1 0,8 2 0,-12-2-222,1 0-1,0 0 0,-1 0 1,1 0-1,-1 0 1,1 0-1,-1 1 1,0-1-1,1 0 1,-1 1-1,0-1 1,0 1-1,0 0 1,0-1-1,-1 1 1,1 0-1,0-1 1,-1 1-1,1 0 1,-1 0-1,1 0 1,-1 0-1,0-1 1,0 1-1,0 3 1,0 8 147,0-1 1,-1 1 0,-1-1-1,0 1 1,0-1-1,-9 23 1,-33 71 422,41-99-616,-32 60 253,-10 26 649,44-92-893,0 1 0,0-1 0,1 1-1,-1-1 1,0 1 0,1-1 0,0 1-1,-1-1 1,1 1 0,0-1 0,0 1-1,0 0 1,0-1 0,0 1 0,0-1-1,0 1 1,1 0 0,-1-1 0,1 1-1,-1-1 1,1 1 0,-1-1 0,1 1-1,0-1 1,0 0 0,-1 1 0,1-1-1,0 0 1,1 1 0,-1-1 0,0 0 0,0 0-1,0 0 1,1 0 0,-1 0 0,0 0-1,1-1 1,-1 1 0,1 0 0,-1-1-1,1 1 1,-1-1 0,1 1 0,-1-1-1,1 0 1,0 0 0,1 1 0,47 6-395,1-2 0,83-3 1,-99-2-731,24-2-163,-53 1 401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3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1029 16 13139,'16'1'1268,"-7"-1"2025,-23-3-617,3 1-2087,-1 1 0,1 1 0,0 0 0,-18 3 0,-13-1-186,-115-9 50,-2-1-175,43 13-121,-136 24 1,107-10-124,134-17-60,-1-1 0,1-1 0,0 0 0,0-1-1,-1 0 1,-15-4 0,48 30-4011,-10-13 3337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3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596 379 12203,'5'-9'836,"5"-10"1450,-9 18-2197,-1 0 0,0 1-1,0-1 1,0 0 0,0 0 0,-1 0-1,1 0 1,0 0 0,0 0 0,0 0-1,-1 1 1,1-1 0,0 0 0,-1 0-1,1 0 1,-1 1 0,1-1 0,-1 0-1,0 1 1,1-1 0,-1 0 0,-1 0-1,-28-24 697,-2 1-1,0 2 1,-62-31-1,38 22-294,-38-22 341,-170-70 0,372 170 21,-61-27-781,77 46 0,-102-52-74,0 1 1,0 1 0,-2 1-1,0 1 1,20 24 0,-35-36-2,0-1 1,-1 1-1,0 1 0,0-1 1,-1 0-1,4 8 1,-6-11 1,-1-1 0,1 0 1,0 1-1,-1-1 1,0 0-1,1 1 1,-1-1-1,0 1 0,0-1 1,0 1-1,-1-1 1,1 0-1,-1 1 1,1-1-1,-1 0 0,0 1 1,0-1-1,0 0 1,0 0-1,0 1 1,0-1-1,-3 3 0,-5 5 1,0-1 0,0 0 0,-1 0 1,0-1-1,-16 9 0,-60 31 9,56-33-1,-22 12 12,14-8 42,0 1 0,-35 27 0,72-47-115,0 1-1,0-1 0,0 1 1,1-1-1,-1 1 1,0 0-1,1-1 0,-1 1 1,0 0-1,1-1 0,-1 1 1,1 0-1,-1 0 0,1 0 1,-1 0-1,1-1 0,0 1 1,0 0-1,-1 0 0,1 0 1,0 0-1,0 0 0,0 0 1,0 0-1,0 0 0,0 0 1,0 0-1,0 1 0,1 7-1315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6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92 182 6105,'-1'-5'400,"1"1"0,-1 0-1,-1 0 1,1 0 0,-1 1 0,0-1-1,1 0 1,-2 0 0,1 1 0,0 0-1,-1-1 1,1 1 0,-5-4-1,6 6-218,-1-1-1,0 1 0,1-1 0,-1 1 0,0 0 0,0 0 0,0 0 0,1 0 0,-1 0 0,0 0 0,0 1 1,-3-2-1,4 2-100,-1 0 1,1 0-1,0 0 1,0 0-1,0 1 1,0-1 0,0 0-1,0 0 1,0 1-1,0-1 1,0 1-1,0-1 1,0 1 0,0-1-1,0 1 1,0-1-1,0 1 1,0 0-1,0 0 1,0-1 0,1 1-1,-1 0 1,0 0-1,0 1 1,-1 2 16,0 0 1,1-1-1,0 1 1,-1 0-1,2 0 0,-1 0 1,0 0-1,1 0 1,-1 0-1,1 0 1,0 0-1,1 0 1,-1 0-1,1 0 0,-1 0 1,1-1-1,2 6 1,3 9 69,0-1 0,11 22 0,73 117 330,-1-1-277,-84-145-207,0 1-1,-1 0 1,0 0-1,-1 0 0,0 1 1,-1-1-1,-1 1 1,1-1-1,-2 16 1,0-22-12,0 1 1,-1-1-1,0 1 1,0-1-1,0 0 1,-1 1 0,0-1-1,0 0 1,0 0-1,-1 0 1,1-1-1,-1 1 1,0-1 0,0 1-1,-1-1 1,0 0-1,1 0 1,-1 0-1,-1-1 1,1 1 0,-8 4-1,5-5-2,1 0 0,-1 0 1,0-1-1,0 1 0,0-1 0,0-1 0,0 0 1,0 0-1,-1 0 0,1-1 0,0 0 0,-1 0 1,1-1-1,-11-2 0,15 3 7,0-1 0,-1 0 0,1 0 0,0 0-1,0 0 1,0-1 0,0 1 0,0-1 0,0 0 0,1 0 0,-1 0 0,0 0 0,1-1-1,0 1 1,-1 0 0,1-1 0,0 0 0,0 1 0,1-1 0,-1 0 0,0 0-1,1 0 1,0 0 0,0-1 0,0 1 0,0 0 0,0 0 0,1-1 0,-1 1 0,1 0-1,0-1 1,0 1 0,0-4 0,1 1 27,0 0-1,0 1 1,1 0-1,0-1 1,0 1 0,0 0-1,0 0 1,1 0-1,0 0 1,0 0-1,7-8 1,4-3 138,29-26 0,-31 32-112,27-25 113,95-93 289,-119 111-428,-1 0 0,0-1 0,-1-1 0,-2 0 0,1 0 0,8-25 0,-16 36-25,-1 0 0,-1-1 0,0 0 0,0 1 0,-1-1-1,0 0 1,0 0 0,-1 0 0,0 0 0,-1 0 0,0 0-1,0 0 1,-1 1 0,0-1 0,0 0 0,-1 1 0,-5-12-1,3 11 3,0 1-1,0 0 1,-1 0-1,0 0 1,-1 0 0,0 1-1,0 0 1,0 1-1,-1-1 1,0 1-1,0 1 1,0 0-1,-1 0 1,1 0-1,-15-4 1,14 6-34,0 0 0,1 0 0,-1 1-1,0 1 1,0 0 0,-1 0 0,-16 1 0,22 0-109,1 0 0,0 1-1,0-1 1,-1 1 0,1 0 0,0 0 0,0 0 0,0 0-1,0 1 1,0-1 0,0 1 0,0 0 0,1 0 0,-1 0-1,0 0 1,1 0 0,0 1 0,-1-1 0,1 1 0,0-1-1,0 1 1,1 0 0,-1 0 0,-2 5 0,2-1-142,0-1 0,0 0 0,0 1 0,-1 12 0,3 1-623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6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30 11098,'0'0'54,"0"1"0,0-1 0,0 0-1,1 0 1,-1 1 0,0-1 0,0 0 0,0 0-1,0 1 1,0-1 0,0 0 0,0 0 0,0 1-1,0-1 1,0 0 0,0 1 0,0-1-1,0 0 1,0 0 0,0 1 0,0-1 0,0 0-1,0 1 1,0-1 0,-1 0 0,1 0-1,0 1 1,0-1 0,0 0 0,0 0 0,0 0-1,-1 1 1,1-1 0,0 0 0,-1 1-1,-10 8 820,4-3-48,-3 4-457,1 1-1,1 1 0,0-1 0,1 1 0,0 1 0,1-1 0,0 1 0,1 0 0,0 0 0,-4 21 0,4-11-58,2 0 0,0 0 0,1 0 0,1 0 0,4 36 0,-2-45-195,1 0 0,1-1 0,0 1 0,1-1 1,0 0-1,1 0 0,8 14 0,-10-21-76,0 0 0,1-1 0,0 1 0,0-1 0,0 0 0,1 0 0,0 0 0,-1-1 0,2 0 0,-1 0 1,0 0-1,1 0 0,0-1 0,0 0 0,0-1 0,0 1 0,7 1 0,-1-1 8,0-1 0,1-1 0,-1 1 0,1-2 0,-1 0 0,1-1 0,-1 0 0,1-1 0,-1 0 0,0-1 0,0 0 0,0-1 0,13-6 0,-9 3-16,0-1 0,-1-1 0,0 0 0,-1-1 0,0-1 0,-1 0 0,0-1 0,-1 0 0,14-17 0,-17 18-21,-1-1-1,0 0 1,0-1-1,-1 0 1,-1 0-1,0 0 1,-1-1-1,-1 0 0,0 0 1,0 0-1,1-15 1,-5 18-6,1 0 0,-1 1 0,-1-1-1,0 1 1,0-1 0,-1 1 0,0-1 0,-1 1 0,0 0 0,-1 0 0,0 0 0,-1 1-1,0-1 1,0 1 0,-1 0 0,-7-9 0,4 9-5,1 1 0,-2-1 0,1 1 0,-1 1 0,0 0 0,0 1 0,-1 0 0,0 0 0,0 1 0,0 0 0,-1 1 0,0 0 0,1 1 0,-1 1 0,0 0 0,-1 0 0,1 1 0,-25 1 0,26 1-104,-1 0 0,0 1 0,0 0 0,1 1 0,-1 0 0,1 1 0,0 0 0,-19 10 0,22-9-129,1 0 0,0 0 1,0 0-1,0 1 0,1 0 0,-1 0 1,1 1-1,1 0 0,0 0 1,0 0-1,0 0 0,-5 13 0,8-16-3,0 0-1,0 0 1,0 0-1,1 0 0,0 0 1,0 1-1,0-1 0,0 0 1,1 1-1,0-1 0,-1 1 1,2-1-1,-1 1 1,0-1-1,2 6 0,7 2-869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7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31 11250,'12'-21'1338,"-13"13"-719,-12 6 256,10 3-770,0 0 0,0 0 0,0 1 0,0-1 1,0 1-1,0-1 0,0 1 0,0 0 0,1 0 0,-1 0 1,1 0-1,-1 1 0,1-1 0,0 1 0,0-1 1,0 1-1,-1 3 0,-5 6 252,2 1 0,-9 22 0,6-12-27,2 0 0,1 1-1,0 0 1,2 0-1,-1 26 1,4-35-184,0 0-1,2 0 1,0 1 0,1-1-1,0 0 1,1 0-1,1 0 1,0-1 0,8 19-1,-9-27-92,0-1 0,1 1 0,-1 0-1,1-1 1,0 0 0,0 0-1,1 0 1,-1-1 0,1 1-1,0-1 1,0 0 0,1 0 0,-1-1-1,1 0 1,7 4 0,-5-4 9,1 0 0,0-1 1,0 0-1,0 0 0,1-1 1,-1 0-1,0-1 0,0 0 1,19-2-1,-14 0-14,1-1 0,-1 0 0,0-1 0,0-1 0,0 0 0,0-1 0,-1-1 0,0 0 0,0 0 0,-1-2 0,0 1 0,0-2 0,14-14 0,-18 15-38,-1-1-1,0-1 0,0 1 1,-1-1-1,0 0 0,-1 0 1,-1-1-1,1 0 0,-2 0 1,0 0-1,0 0 0,-1 0 1,-1-1-1,0 1 0,0-1 1,-1 1-1,-4-25 0,3 28-9,-1 0-1,0 0 0,-1 0 0,1 0 0,-2 1 0,1-1 0,-1 1 1,-1 0-1,1 0 0,-1 1 0,-1-1 0,1 1 0,-1 0 0,-1 1 0,1-1 1,-1 1-1,0 0 0,0 1 0,-1 0 0,0 0 0,0 1 0,0-1 0,0 2 1,-1-1-1,-9-2 0,8 4-48,1 0 0,-1 1 1,0 0-1,1 0 0,-1 1 1,0 0-1,0 1 0,1 0 1,-16 4-1,11-1-164,0 0 0,0 2 0,0 0 0,0 0-1,-21 14 1,12-4-71,1 2 0,1 0 0,0 1-1,2 0 1,0 2 0,-20 29-1,-5 13-408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8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5249,'0'-2'146,"0"1"0,0-1 0,0 1-1,0-1 1,0 1 0,0-1 0,1 1 0,-1 0 0,0-1 0,1 1-1,0-1 1,-1 1 0,1 0 0,0-2 0,0 3-104,-1 0 1,0 0-1,0 0 1,0 0-1,0 0 1,0 0-1,1 0 1,-1 0-1,0 0 1,0 0-1,0 0 0,0 0 1,0 0-1,1 0 1,-1 0-1,0 0 1,0 0-1,0 0 1,0 0-1,1 0 1,-1 0-1,0 0 1,0 0-1,0 0 1,0 0-1,0 0 1,0 0-1,1 0 1,-1 0-1,0 1 1,0-1-1,0 0 1,0 0-1,0 0 1,0 0-1,0 0 0,0 0 1,1 1-1,-1-1 1,0 0-1,5 16 1292,10 71 1570,6 128 0,-16 88-1011,-7-253-1531,1-44-145,2-31-78,8-105 124,37-196 0,-42 305-224,2 0 0,0 1 0,2-1 0,13-26 0,-18 42-13,0-1 1,0 1 0,0-1 0,1 1 0,0 0 0,0 0-1,0 1 1,1-1 0,-1 1 0,1 0 0,0 0 0,0 1-1,1-1 1,-1 1 0,1 0 0,0 1 0,-1-1 0,1 1-1,9-2 1,-12 3-13,0 1 0,0-1 0,-1 1 0,1 0-1,0 0 1,0 0 0,0 0 0,0 1 0,-1-1-1,1 1 1,0 0 0,0-1 0,-1 1 0,1 0-1,-1 1 1,1-1 0,-1 0 0,1 1 0,-1-1-1,0 1 1,1 0 0,-1 0 0,0 0 0,0 0-1,0 0 1,-1 0 0,1 1 0,-1-1 0,1 1 0,-1-1-1,0 1 1,2 3 0,-2-1-8,0-1 0,0 1 1,0 0-1,-1 0 0,1 0 0,-1 0 0,-1 0 1,1 0-1,-1 0 0,1 0 0,-1-1 0,-1 1 1,1 0-1,-1 0 0,0-1 0,0 1 0,0-1 1,-4 6-1,-2 1-33,0-1 1,-1 0-1,0 0 1,0-1-1,-1-1 1,-1 1 0,1-2-1,-22 13 1,-5-1-1620,-56 19 1,88-36 1356,-8 4-329,11-4-225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8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 11883,'3'5'229,"0"1"0,0-1 1,0 0-1,-1 1 0,0-1 1,0 1-1,0 0 0,-1 0 1,1 7-1,2 58 716,-3-44-524,0 8-66,2 313 2055,-5-333-2259,0-21-4,-2-28-5,3-18-53,1 1 1,3-1 0,2 1 0,2 0 0,20-73-1,-23 111-50,1 1 0,0-1-1,1 1 1,0 1-1,1-1 1,0 1-1,1 0 1,0 1 0,11-11-1,-14 16-2,0 1 0,-1-1 0,2 1 0,-1 1 0,0-1 0,1 1 0,0 0 0,-1 0 0,1 0-1,0 1 1,1 0 0,-1 0 0,0 0 0,0 1 0,1 0 0,-1 1 0,1-1 0,-1 1 0,1 0 0,10 2 0,-14-1-24,0-1 0,0 1 0,0-1 0,0 1 0,0 0 0,0 1 0,-1-1 0,1 0 0,0 1 0,-1-1 0,1 1 0,0 0 0,-1 0 0,0 0 0,0 0 0,1 1 0,-1-1 0,-1 0 0,1 1 0,0 0-1,0-1 1,-1 1 0,0 0 0,1 0 0,-1 0 0,0-1 0,-1 1 0,1 0 0,0 1 0,-1-1 0,0 0 0,1 0 0,-1 0 0,-1 0 0,1 4 0,-2 3-5,1-1 0,-1 0-1,-1 1 1,0-1 0,0 0 0,-1 0-1,0 0 1,0-1 0,-1 0-1,-7 11 1,2-7-109,-1 0-1,0-1 1,0 0-1,-1-1 1,-1 0-1,1-1 1,-2-1 0,1 0-1,-26 11 1,24-13-619,1-1 0,-1 0 0,0-1 1,0-1-1,-28 3 0,37-6-202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09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1 366 11130,'28'-110'2712,"-19"69"-1732,2 0 0,1 1 0,23-47 0,-33 82-773,1-1-1,0 1 1,1 0-1,-1 0 1,6-5-1,-8 9-164,-1 1 1,1-1-1,0 0 1,0 0-1,-1 1 0,1-1 1,0 0-1,0 1 1,0-1-1,0 1 0,0-1 1,0 1-1,0-1 1,0 1-1,0 0 0,0-1 1,0 1-1,0 0 1,0 0-1,0 0 0,0 0 1,0 0-1,0 0 1,0 0-1,0 0 1,0 0-1,0 1 0,0-1 1,0 0-1,0 1 1,0-1-1,0 1 0,0-1 1,0 1-1,0-1 1,0 1-1,1 1 0,2 2 27,-1 1-1,0 0 0,0 0 0,0 0 1,-1 0-1,1 0 0,-1 1 1,0-1-1,-1 1 0,0-1 0,1 1 1,-1 8-1,2 12 35,-1 34 0,-2-45-92,0 1-1,-1 0 1,-1-1 0,-7 28-1,7-40 9,0-11-6,2-12 9,3 5-7,-1 0-1,2 0 1,0 0 0,9-18 0,-10 24-4,1 0 0,1 1 0,-1 0 1,1 0-1,1 1 0,-1-1 0,1 1 0,10-9 0,-15 15-7,1 0-1,-1-1 1,1 1 0,0 0-1,-1 0 1,1 0-1,0 0 1,0 1-1,-1-1 1,1 0-1,0 1 1,0-1-1,0 1 1,0-1-1,0 1 1,0 0-1,0 0 1,0 0-1,0 0 1,0 0 0,2 1-1,-1 0 1,0 1 0,0-1 1,0 1-1,-1-1 0,1 1 0,0 0 0,-1 0 0,0 0 1,1 0-1,-1 0 0,0 1 0,2 2 0,5 9 11,-1 0 0,0 0 0,-1 1 0,5 17 0,-10-27-10,11 32 55,14 70 0,-25-93-38,1-11 23,0-8-18,10-47 75,-10 35-49,12-32 0,-14 45-45,1-1-1,1 1 1,-1-1 0,1 1-1,-1 0 1,1 0 0,0 0-1,1 0 1,-1 0 0,1 1-1,5-5 1,-7 7-8,0 0 1,0 0-1,0 0 1,1 0-1,-1 0 1,1 0-1,-1 1 1,0-1-1,1 1 1,-1 0-1,1 0 1,-1 0-1,1 0 1,-1 0-1,1 0 1,-1 1-1,1-1 1,-1 1-1,1-1 1,-1 1-1,4 2 1,6 2 1,0 2 0,22 14 0,-6-4 25,-23-14-9,0-1 1,0 0-1,0 0 1,0 0-1,0-1 0,1 0 1,-1 0-1,1 0 1,-1-1-1,1 1 1,-1-1-1,1-1 1,-1 1-1,1-1 0,-1 0 1,0 0-1,11-4 1,-9 2-137,-1 0 0,1 0 0,0-1 0,-1 0-1,0-1 1,0 1 0,0-1 0,0 0 0,-1 0 0,0-1 0,0 0 0,6-10 0,-11 16 58,1 0 1,-1-1-1,0 1 1,0-1-1,0 1 1,0 0-1,1-1 1,-1 1-1,0-1 1,0 1-1,0-1 1,0 1-1,0 0 1,0-1-1,0 1 0,0-1 1,-1 1-1,1 0 1,0-1-1,0 1 1,0-1-1,0 1 1,0 0-1,-1-1 1,1 1-1,0 0 1,0-1-1,-1 1 1,1 0-1,0-1 0,0 1 1,-1 0-1,1-1 1,0 1-1,-1 0 1,1 0-1,-1 0 1,1-1-1,0 1 1,-1 0-1,1 0 1,0 0-1,-1 0 1,1 0-1,-1 0 1,1 0-1,-1 0 0,1 0 1,0 0-1,-1 0 1,0 0-1,-3-2-210,-11-5-642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1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931 18 8402,'41'-12'3303,"-28"12"1577,-35-3-4043,0 1 0,0 1 0,-42 4 0,-66 16 34,88-11-532,-57 8-89,0-4 0,0-4 0,-119-6 0,178-5-224,11 1-21,1 0 1,-43 4 0,81 2-1299,12 1 158,75 2-1910,-61-3 2119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12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0 329 11506,'94'-114'5210,"71"-80"-1518,-164 192-3623,1 0 1,-1 0-1,1 0 0,0 1 0,0-1 0,0 1 0,0-1 0,0 1 0,0 0 0,1-1 0,2 0 1,-4 2-50,-1 0 0,1 0 0,-1 0 0,1 0 0,-1 0 0,1 0 0,-1 0 0,1 0 0,-1 0 0,1 1 0,-1-1 0,1 0 0,-1 0 0,0 0 0,1 1 0,-1-1 0,1 0 0,-1 0 0,0 1 0,1-1 0,-1 0 0,0 1 0,1 0 0,7 19 319,0 39 17,-2 0 1,-3 73 0,-3-76-335,2 417-1942,0-461 164,4-18 51,4-19 383,0-6 263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1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939 0 14915,'7'1'640,"-5"0"-513,0-1 0,0 1 0,1-1 0,-1 1 1,0-1-1,0 1 0,0 0 0,0 0 0,0 0 1,0 0-1,3 3 0,-5-4-80,-1 1-1,1-1 1,0 1-1,0-1 1,0 0-1,-1 1 1,1-1 0,0 0-1,-1 1 1,1-1-1,0 0 1,-1 1 0,1-1-1,0 0 1,-1 1-1,1-1 1,-1 0-1,1 0 1,-1 0 0,1 1-1,0-1 1,-1 0-1,1 0 1,-1 0 0,1 0-1,-1 0 1,-15 5 339,-294 43 2583,133-25-2302,108-13-551,-311 60-210,369-67-545,15-3-735,20-6-647,44-21 397,-21 8 710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2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292 407 15051,'2'-7'115,"1"0"0,-1 0 0,-1 0 0,1 0 0,-1-1 0,-1 1 0,1 0 0,-1-1 0,0 1 0,-3-14 0,1 10-3,-1 0-1,-1 0 0,0 1 1,0-1-1,-1 1 1,-8-14-1,-1 3 110,-1 1 0,-1 0 0,0 1 0,-2 1 1,-32-26-1,31 29 111,-1 1 1,0 0-1,-1 2 1,-35-16 0,157 76 1262,-55-26-1199,58 38-1,-89-50-341,0 0 0,-1 1 0,-1 1-1,1 0 1,-2 1 0,0 0 0,16 23-1,-24-29-32,-1 0 0,1 0 0,-1 0 0,-1 0 0,1 0-1,-1 1 1,0-1 0,-1 1 0,0 0 0,0 8 0,-1-4-2,0 0 0,-1 1 1,-1-1-1,0 0 0,-6 20 0,-5 3-1,-2 0 0,-1-1-1,-21 33 1,34-62-16,-20 37-84,-137 256-819,154-284-370,6-14 1212,0 0 0,0 0 0,0 0 0,0 1 0,0-1 0,-1 0 1,1 0-1,0 1 0,0-1 0,0 0 0,0 0 0,0 1 0,0-1 0,0 0 0,0 0 0,0 1 0,0-1 0,0 0 0,0 0 0,0 1 1,0-1-1,0 0 0,0 0 0,0 1 0,0-1 0,0 0 0,1 0 0,-1 1 0,0-1 0,0 0 0,0 0 0,0 0 0,0 1 0,1-1 1,-1 0-1,0 0 0,0 0 0,0 1 0,1-1 0,-1 0 0,0 0 0,0 0 0,1 0 0,-1 0 0,0 0 0,0 0 0,1 0 0,-1 1 1,7-3-941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2.8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666 0 12371,'25'2'3811,"-19"2"-1583,-16 3-423,-10-2-1456,1 0 0,-1-1 0,-39 2 0,22-3-210,-174 9 179,66-6-237,143-7-78,1 1 1,-1 0-1,1 1 1,-1-1-1,0 0 1,1 0 0,-1 1-1,1-1 1,-1 0-1,1 1 1,-1 0-1,1-1 1,0 1-1,-1 0 1,1 0 0,0 0-1,-1 0 1,1 0-1,0 0 1,0 0-1,0 0 1,0 0-1,0 1 1,0-1 0,-1 2-1,1 1 17,0 0 1,1 0-1,-1 0 0,1 0 0,0 0 1,0 0-1,0 0 0,2 7 0,8 73 317,12 168 553,-23-181-688,-4-1-1,-3 0 1,-26 110-1,-78 198 713,107-361-837,4-15-44,0 0 0,0 0 0,1 0-1,-1 0 1,1 0 0,-1 0 0,1 0 0,0 0 0,0 1 0,0-1 0,0 0 0,0 0 0,0 0 0,1 0 0,0 4-1,0-5-6,1 1 0,-1-1-1,0 0 1,0 0-1,1 0 1,-1 0-1,0-1 1,1 1-1,-1 0 1,1 0-1,-1-1 1,1 1-1,-1-1 1,1 0-1,-1 1 1,1-1-1,0 0 1,-1 0-1,1 0 1,-1 0-1,3 0 1,59-2 278,-1-3 0,66-13 0,4 0-825,-109 18-13,-20 1 66,0-1-1,1 0 1,-1 0 0,1 0-1,-1 0 1,0-1-1,1 0 1,4-1 0,-8 2 416,0 0 0,0 0 1,1-1-1,-1 1 1,0 0-1,0-1 0,0 1 1,0 0-1,0 0 0,0-1 1,0 1-1,0 0 1,0 0-1,-1-1 0,1 1 1,0 0-1,0-1 0,0 1 1,0 0-1,0 0 1,0-1-1,0 1 0,-1 0 1,1 0-1,0 0 0,0-1 1,0 1-1,-1 0 1,1 0-1,0 0 0,0 0 1,0-1-1,-1 1 0,1 0 1,0 0-1,-1 0-14,-8-9-1054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3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49 10586,'27'-22'1772,"-17"15"-1270,-10 7-449,0 0-1,1-1 1,-1 1-1,0 0 0,1 0 1,-1 0-1,0 0 1,1-1-1,-1 1 1,0 0-1,0 0 1,1-1-1,-1 1 1,0 0-1,0 0 1,0-1-1,0 1 1,1 0-1,-1-1 1,0 1-1,0 0 1,0-1-1,0 1 1,0 0-1,0-1 1,0 1-1,0 0 1,0-1-1,0 1 1,0 0-1,0-1 1,0 1-1,0 0 1,0-1-1,0 1 0,0-1 1,-13-5 977,-20 3-26,20 5-818,0 0 0,0 0 1,0 1-1,0 1 0,0 0 1,0 1-1,1 1 0,0 0 1,0 0-1,1 1 0,0 0 1,0 1-1,0 0 0,-11 14 1,6-7 6,1 2 1,1 0-1,1 0 1,1 2-1,0-1 1,1 2 0,-16 39-1,19-36-51,1 0-1,1 0 0,1 1 1,2 0-1,0-1 0,1 2 1,1-1-1,2 0 0,5 44 1,-3-54-88,0-1-1,1 0 1,0 0 0,1 0 0,0 0 0,1-1-1,0 0 1,10 14 0,-10-18-35,1-1 0,-1 1 0,1-1 0,0-1 0,1 1 0,-1-1 0,1 0 1,1-1-1,-1 0 0,1 0 0,0-1 0,12 4 0,-8-4-94,1-1 1,-1 0-1,0-1 1,1-1-1,-1 0 1,1-1-1,-1-1 1,1 0-1,-1 0 1,1-1-1,-1-1 0,0 0 1,0-1-1,0-1 1,-1 0-1,24-13 1,-21 9-295,0 0 1,-1-1-1,0 0 1,0-1-1,-1-1 1,-1 0-1,0 0 1,-1-2 0,0 1-1,-1-1 1,-1-1-1,14-28 1,-8 6-504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4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122 115 11482,'-1'-5'301,"-1"-4"112,0 0-1,0 1 0,-1-1 0,-6-12 1,8 19-323,1 1 1,-1 0-1,1 0 1,-1 0-1,0 0 1,0 0-1,1-1 1,-1 1-1,0 1 1,0-1-1,0 0 1,0 0-1,0 0 1,0 0-1,0 1 1,0-1-1,-1 0 1,1 1-1,0-1 1,0 1-1,0 0 1,-1-1-1,1 1 1,0 0 0,-1 0-1,1 0 1,0-1-1,-1 1 1,1 1-1,0-1 1,0 0-1,-1 0 1,1 0-1,0 1 1,-1-1-1,1 1 1,0-1-1,0 1 1,0-1-1,-2 2 1,-1 1 51,0 0 0,0 1 0,1-1 0,-1 1 0,1 0 0,0 0 0,0 0 0,0 1 0,0-1 0,1 1 0,0 0 0,0-1 0,0 1 0,0 0 0,1 0 0,-2 10 0,0 6 299,1 0 0,-1 35 0,3-42-305,1-1 0,0 1 0,1-1 0,0 0 0,1 1 0,1-1 0,0-1 0,0 1 0,2 0 0,11 21 0,-13-28-107,0-1 0,0 1 0,1-1 1,-1 0-1,1 0 0,0-1 0,0 1 0,1-1 0,-1 0 1,1-1-1,0 1 0,0-1 0,0 0 0,0-1 0,1 0 1,-1 0-1,1 0 0,-1 0 0,1-1 0,0 0 0,0-1 1,-1 0-1,10 0 0,-5-1-20,0-1 1,-1 0-1,0-1 1,1 0-1,-1 0 0,0-1 1,-1-1-1,1 1 0,-1-2 1,0 1-1,0-1 1,0 0-1,-1-1 0,0 0 1,0-1-1,-1 1 1,0-1-1,0-1 0,9-15 1,-8 12-12,-1-1 1,-1 1 0,0-2-1,0 1 1,-1 0 0,-1-1 0,-1 0-1,0 0 1,0 0 0,-1-1-1,-1 1 1,-1 0 0,0-1-1,-2-16 1,1 26-28,1-1 1,-2 1-1,1-1 1,0 1-1,-1 0 0,0 0 1,0 0-1,-1 0 1,1 0-1,-1 0 0,0 1 1,0-1-1,-1 1 1,1 0-1,-1-1 0,0 2 1,0-1-1,0 0 1,-1 1-1,1 0 0,-1 0 1,0 0-1,0 1 0,0 0 1,0 0-1,0 0 1,-1 0-1,1 1 0,0 0 1,-1 0-1,1 0 1,-1 1-1,1 0 0,-1 0 1,1 0-1,-1 1 1,1-1-1,-1 2 0,-7 1 1,-5 3-434,0 0 1,0 1-1,1 1 1,0 1-1,0 1 1,1 0-1,1 1 1,-1 0-1,2 2 1,0-1-1,0 2 1,1 0-1,1 0 1,-21 32-1,31-43 311,0 1 0,0 0 0,0 0-1,0 0 1,-1 7 0,2-8 47,1-1-1,0 1 0,0-1 1,1 1-1,-1-1 0,0 1 1,1-1-1,1 4 1,-2-5 93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4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0 11106,'7'1'267,"0"0"121,0 0 1,0 0 0,0 1 0,0 0 0,0 0 0,9 5-1,-14-6-278,0 0-1,-1 1 0,1-1 0,0 1 1,0 0-1,-1-1 0,1 1 0,-1 0 0,0 0 1,1 0-1,-1 0 0,0 0 0,0 0 1,0 0-1,-1 0 0,1 1 0,0-1 0,-1 0 1,1 0-1,-1 1 0,0-1 0,0 0 0,0 1 1,0 2-1,-1 9 159,-1 1-1,-1-1 1,0 1-1,-1-1 1,0 0 0,-1 0-1,-12 24 1,-59 90 821,65-111-974,-37 53 340,18-27 205,-26 50 0,54-90-616,0 0 1,1 0 0,0 0-1,-1 0 1,1 0-1,0 0 1,0 1 0,1-1-1,-1 0 1,1 1 0,-1-1-1,1 0 1,0 1-1,1-1 1,-1 0 0,0 1-1,1-1 1,0 0-1,0 0 1,0 1 0,0-1-1,0 0 1,1 0 0,-1 0-1,1 0 1,0 0-1,0-1 1,0 1 0,0-1-1,0 1 1,1-1 0,-1 0-1,1 1 1,2 1-1,13 8-244,0-1 0,0 0 0,1-2 0,0 0 0,0-1 0,1 0-1,0-2 1,1-1 0,-1 0 0,1-1 0,0-2 0,0 0 0,33-1-1,-40-3-109,-1 0 1,1 0-1,0-1 0,-1-1 0,1 0 0,-1-1 0,0 0 0,-1-1 0,1-1 0,-1 0 0,13-10 0,20-21-856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4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 1242 5601,'1'1'155,"-1"-1"-1,1 1 1,0 0-1,-1-1 1,1 1-1,0-1 0,0 1 1,-1-1-1,1 1 1,0-1-1,0 0 1,0 1-1,-1-1 1,1 0-1,0 0 1,0 0-1,0 0 1,0 0-1,0 1 1,0-2-1,0 1 1,-1 0-1,1 0 1,0 0-1,0 0 0,0 0 1,0-1-1,0 1 1,-1 0-1,1-1 1,0 1-1,0-1 1,0 0-1,1-2 168,0 0 1,-1 0-1,1 0 0,-1 0 1,0 0-1,0-1 0,0 1 0,1-7 1,12-80 1561,4-162 0,-16 203-1622,3-624 1461,-6 651-1664,2 12-13,-1-1 1,-1 0 0,0 0-1,-1 0 1,0 0 0,0 1-1,-1-1 1,-6-12 0,8 22-26,1 0 1,-1 0 0,0 0 0,0 0 0,0 0 0,0 0 0,-1 0 0,1 0 0,0 0-1,0 1 1,0-1 0,-1 1 0,1-1 0,0 1 0,0-1 0,-1 1 0,1 0 0,-1-1-1,1 1 1,0 0 0,-1 0 0,1 0 0,-1 0 0,-1 0 0,-39 9 381,26-5-236,-16 1-51,-1-2 0,-32-2 0,29 0-836,-46 5 0,60-2 401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15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398 122 10938,'1'0'124,"-1"1"0,1-1 0,0 0 0,0 0 0,0 0 0,-1 0 0,1-1 0,0 1 0,0 0 0,-1 0 0,1 0 0,0-1-1,-1 1 1,1 0 0,0-1 0,0 1 0,-1 0 0,1-1 0,-1 1 0,1-1 0,0 1 0,-1-1 0,1 0 0,-1 1 0,1-1 0,-1 1 0,0-1 0,1 0-1,-1 1 1,0-1 0,1 0 0,-1-1 0,0 0 6,-1 1-1,1-1 1,-1 1-1,0-1 1,1 1 0,-1-1-1,0 1 1,0 0-1,0-1 1,0 1-1,0 0 1,-1 0 0,1 0-1,-2-1 1,-8-7 332,-1 0-1,-17-9 1,13 10-280,0 0 0,0 1 0,-1 1 0,0 0 0,0 2 0,-1 0 0,1 0 0,-1 2 0,-31-1 0,32 4-588,0 0 0,0 1 0,0 0 1,0 2-1,1 0 0,-19 7 0,24-6-77,9-3-159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2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751 34 7930,'7'-3'752,"-2"2"-330,0-1-1,0 0 0,-1 0 1,1-1-1,-1 1 1,0-1-1,0 0 0,6-5 1,-11 8-293,1-1 1,0 1-1,-1 0 1,1-1-1,-1 1 1,1 0-1,-1-1 1,1 1-1,-1 0 1,1-1-1,-1 1 1,1 0-1,-1 0 1,0 0-1,1 0 1,-1 0-1,1-1 1,-1 1-1,1 0 1,-1 0-1,0 0 1,1 0-1,-1 1 1,1-1-1,-2 0 1,-21-1 556,22 1-569,-413 12 3036,219-18-2986,67 1-1221,106 7-96,21-2 1087,1 0 1,0 0-1,-1 1 0,1-1 0,0 0 0,0 0 1,-1 0-1,1 0 0,0 0 0,0 1 0,0-1 1,-1 0-1,1 0 0,0 0 0,0 1 0,0-1 1,0 0-1,-1 0 0,1 0 0,0 1 0,0-1 1,0 0-1,0 1 0,0-1 0,0 0 0,0 0 1,0 1-1,0-1 0,0 0 0,0 0 0,0 1 1,0-1-1,0 0 0,0 1 0,0-1 0,1 2-94,1 0 0,0 0-1,-1 0 1,1 0 0,0 0-1,0 0 1,1-1 0,-1 1-1,0-1 1,0 0 0,1 1-1,-1-1 1,4 1 0,38 15-890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3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9 14115,'-17'11'1088,"-9"2"-672,-9-6-152,-11 0 457,-6-4-329,-5-3-32,1 0-32,1-4 40,4-2-208,6-1-568,5 0-16,16-3 344,7 2-80,27 1-96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13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0 128 8530,'1'-3'-46,"8"-23"2977,-9 27-2899,0-1 0,0 0-1,0 0 1,0 0 0,0 0 0,0 0 0,0 0 0,0 0 0,0 0 0,0 0-1,0 0 1,0 0 0,0 0 0,0 0 0,0 1 0,0-1 0,0 0 0,0 0-1,0 0 1,0 0 0,0 0 0,0 0 0,1 0 0,-1 0 0,0 0 0,0 0-1,0 0 1,0 0 0,0 0 0,0 0 0,0 1 0,0-1 0,0 0 0,0 0-1,0 0 1,0 0 0,0 0 0,0 0 0,0 0 0,0 0 0,1 0 0,-1 0 0,0 0-1,0 0 1,0 0 0,0 0 0,0 0 0,0 0 0,0 0 0,0 0 0,0 0-1,0 0 1,0 0 0,0 0 0,1 0 0,-1 0 0,0 0 0,0 0 0,0 0-1,0 0 1,0 0 0,0 0 0,0 0 0,0-1 0,0 1 0,0 0 0,0 0-1,0 0 1,1 18 1236,-1 42 432,3 112 535,-1-146-2056,1 0 0,2-1-1,0 0 1,15 40 0,-18-60-147,0 1-1,1-1 1,-1 1 0,1-1-1,1 0 1,-1 0 0,1 0-1,0-1 1,0 0 0,0 1-1,0-1 1,1 0 0,0-1-1,0 1 1,6 2 0,-7-4-13,0 0 1,1-1 0,0 1-1,-1-1 1,1 0 0,0 0-1,-1-1 1,1 0 0,0 0-1,0 0 1,0 0 0,-1-1-1,1 1 1,0-1 0,-1 0-1,1-1 1,0 1 0,-1-1-1,7-3 1,0-2 4,0 0 0,-1 0 0,1-1 0,-1 0 0,-1-1 0,0 0 0,0 0 0,-1-1 0,0 0 0,-1-1 0,0 1 0,10-21 0,-8 11-13,-1 1 0,-1-1-1,0 0 1,-2-1 0,0 1 0,-2-1 0,2-21 0,-4 24-4,-1 0-1,-1 0 1,-1 0 0,0 0 0,-1 1-1,-1-1 1,-7-17 0,8 26-5,-1 0-1,0 1 1,0 0 0,-1 0-1,0 0 1,-11-12 0,13 16-6,-1 0 1,-1 0 0,1 1-1,0-1 1,-1 1-1,0 0 1,0 0 0,0 1-1,0-1 1,0 1 0,-10-3-1,9 4-75,1 1-1,0-1 1,0 1 0,0 0-1,0 0 1,-1 1-1,1 0 1,0 0 0,0 0-1,0 0 1,0 1-1,0-1 1,1 1 0,-1 1-1,0-1 1,1 1-1,-1 0 1,1-1 0,-5 6-1,0 0-407,0 0 0,1 1-1,1-1 1,-1 2 0,1-1-1,1 1 1,-8 14 0,10-15-491</inkml:trace>
</inkml:ink>
</file>

<file path=ppt/ink/ink5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3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31 229 11594,'0'-18'758,"1"0"-1,0-1 1,1 1-1,1 0 1,9-30-1,-11 43-605,1 0-1,0 0 1,1 0-1,-1 0 1,1 0-1,0 1 1,0-1-1,0 1 1,1 0-1,0 0 1,-1 0-1,1 0 1,1 1-1,-1-1 1,0 1-1,1 0 1,0 1-1,0-1 0,-1 1 1,1 0-1,1 0 1,-1 0-1,8-1 1,-5 2-64,0 1 0,1-1 0,-1 1 1,0 1-1,1 0 0,-1 0 0,0 0 0,0 1 0,0 0 1,0 1-1,0 0 0,0 0 0,-1 0 0,1 1 0,-1 1 1,0-1-1,0 1 0,0 0 0,-1 0 0,0 1 0,0 0 1,0 0-1,5 9 0,-4-6-58,-1 0-1,0 0 1,0 0 0,-1 1-1,0 0 1,-1 0 0,0 1-1,-1-1 1,0 1 0,-1-1-1,0 1 1,0 0-1,-1 0 1,-1 0 0,0 0-1,0 0 1,-3 15 0,-1-11-14,0-1 1,-1 0-1,-1 0 0,0 0 1,-1-1-1,0 0 0,-1 0 1,-17 20-1,-10 6 99,-45 42 0,33-36 8,28-26-54,-5 3 169,2 1-1,0 2 0,-36 52 1,58-76-209,-1-1 0,1 1 0,-1 0 0,1-1 0,-1 1 0,1 0 0,-1-1 0,1 1 0,0 0 0,-1 0 1,1-1-1,0 1 0,0 0 0,0 0 0,0 0 0,-1 0 0,1-1 0,0 1 0,0 0 0,0 0 0,1 0 0,-1-1 0,0 1 0,0 0 1,0 0-1,1 0 0,-1-1 0,0 1 0,1 0 0,-1 0 0,0-1 0,1 1 0,-1 0 0,1-1 0,-1 1 0,1-1 0,0 1 0,-1 0 1,1-1-1,0 1 0,-1-1 0,1 0 0,1 1 0,3 1 110,0-1 0,0 0 0,0 0 0,0 0 0,10 0 0,-6-1-85,133 4 685,61 6-2441,-201-9 1487,0-1 0,-1 1 0,1-1 1,-1 0-1,1 0 0,0 0 0,-1 0 0,1 0 0,0 0 1,-1 0-1,1 0 0,0-1 0,-1 1 0,1 0 0,-1-1 0,1 0 1,-1 1-1,1-1 0,-1 0 0,1 0 0,-1 0 0,0 0 0,1 0 1,-1 0-1,0 0 0,0 0 0,0 0 0,0-1 0,0 1 0,0-1 1,0 1-1,0 0 0,-1-1 0,1 1 0,0-1 0,-1 0 0,1-2 1,6-17-1255</inkml:trace>
</inkml:ink>
</file>

<file path=ppt/ink/ink5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4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0 10442,'2'3'262,"-1"-1"0,1 1 0,-1-1 1,1 1-1,-1 0 0,0-1 0,0 1 0,0 0 0,-1 0 0,1-1 0,-1 1 0,1 0 0,-1 0 0,0 0 0,0 0 0,0 0 1,-1 0-1,1 0 0,-1 0 0,1-1 0,-1 1 0,0 0 0,-2 3 0,-3 10 502,0-1 0,-16 25 0,21-38-683,-26 42 675,-2-1 0,-2-1 0,-68 69-1,-125 94 115,167-156-704,53-45-164,-19 17 61,22-21-67,0 1 0,1 0 0,-1-1-1,0 1 1,1 0 0,-1 0 0,0 0-1,1-1 1,-1 1 0,1 0 0,0 0 0,-1 0-1,1 0 1,0 0 0,-1 0 0,1 0-1,0 0 1,0 0 0,0 0 0,0 0-1,0 0 1,0 0 0,0 1 0,1-2-23,-1 1 1,1-1 0,-1 1-1,1-1 1,0 1 0,-1-1-1,1 1 1,0-1 0,0 0-1,-1 0 1,1 1 0,0-1 0,0 0-1,0 0 1,-1 0 0,1 0-1,0 0 1,0 0 0,0 0-1,-1 0 1,1 0 0,0 0-1,1 0 1,23-6-645,-18 5 376,174-33-5960,-147 31 5087</inkml:trace>
</inkml:ink>
</file>

<file path=ppt/ink/ink5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4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501 626 17308,'1'-9'321,"1"0"0,-1 1 0,0-1 0,-1 0 0,0 0 0,-1 0 0,0 0 0,0 1 0,0-1 0,-1 0 0,-1 1 0,-5-15 0,-4-5 130,-2 0 1,-21-34 0,14 30-149,-1 1-1,-1 1 1,-2 1 0,-42-39 0,48 51-437,-1 0 0,-1 2 0,-1 0 0,0 1-1,-1 2 1,0 0 0,-37-13 0,56 24-26,-30-13-892,32 13 1011,1 0 1,-1 1-1,1-2 0,-1 1 1,1 0-1,0 0 0,0 0 0,-1 0 1,1-1-1,0 1 0,0-1 0,0 1 1,0-1-1,1 1 0,-1-1 0,0 1 1,1-1-1,-1-2 0,2-16-598</inkml:trace>
</inkml:ink>
</file>

<file path=ppt/ink/ink5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6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18 342 12259,'-7'6'1119,"-1"1"446,6-7-691,4-6 87,8-11-55,1 0 1,0 1-1,1 0 0,21-20 0,-3 2-202,160-167 1482,-175 190-1921,-15 11-261,0 0 1,0 0-1,0 0 0,1-1 1,-1 1-1,0 0 1,0 0-1,0 0 1,0 0-1,0 0 1,0 0-1,1 0 0,-1 1 1,0-1-1,0 0 1,0 0-1,0 0 1,0 0-1,0 0 1,1 0-1,-1 0 0,0 0 1,0 0-1,0 0 1,0 0-1,0 0 1,0 0-1,0 0 1,0 1-1,1-1 0,-1 0 1,0 0-1,0 0 1,0 0-1,0 0 1,0 0-1,0 0 1,0 1-1,0-1 0,0 0 1,0 0-1,0 0 1,0 0-1,0 0 1,0 1-1,0-1 1,0 0-1,0 0 0,0 0 1,0 0-1,0 0 1,0 1-1,-10 29 284,7-23-272,-31 88 152,-23 104 0,-4 104-128,53-258-87,2-11-368,0 0 1,0 40-1,6-74 363,0 1 1,0-1 0,0 0-1,0 0 1,0 0 0,0 0-1,0 0 1,0 0-1,0 0 1,0 1 0,0-1-1,0 0 1,0 0 0,0 0-1,0 0 1,0 0-1,0 0 1,0 0 0,1 0-1,-1 1 1,0-1 0,0 0-1,0 0 1,0 0-1,0 0 1,0 0 0,0 0-1,0 0 1,0 0 0,0 0-1,1 0 1,-1 0-1,0 0 1,0 0 0,0 1-1,0-1 1,0 0 0,0 0-1,0 0 1,1 0-1,-1 0 1,0 0 0,0 0-1,0 0 1,0 0 0,0 0-1,0 0 1,0 0-1,1-1 1,-1 1 0,0 0-1,0 0 1,0 0 0,0 0-1,0 0 1,0 0-1,0 0 1,0 0 0,1 0-1,-1 0 1,0 0 0,0-1-1,11-8-1468,9-16 193,-19 25 1196,13-17-1010</inkml:trace>
</inkml:ink>
</file>

<file path=ppt/ink/ink5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6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1 103 17228,'0'-1'1696,"3"1"-1296,9-2-160,1 1 776,-2-6-856,1 0-128,0 0-456,2-2-432,0-2-1000,-1-1-529,0-3 1665,-3 1-464,-2-2-208</inkml:trace>
</inkml:ink>
</file>

<file path=ppt/ink/ink5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7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 10818,'15'-8'535,"1"-1"0,0 2 0,0 0 0,0 1 0,1 0 0,-1 1 0,20-2 0,-30 6-277,1 0 0,-1 1 1,1 0-1,0 0 0,-1 1 1,1 0-1,-1 0 0,1 0 1,9 4-1,-12-3-81,0 0-1,0 0 0,-1 0 1,1 0-1,-1 1 1,1-1-1,-1 1 1,0 0-1,0 0 0,0 0 1,0 1-1,-1-1 1,1 1-1,-1-1 1,0 1-1,2 4 0,-2-3-60,0 0-1,-1 0 1,1 0-1,-1 0 0,0 1 1,-1-1-1,1 0 1,-1 1-1,0-1 1,0 0-1,-1 1 0,1-1 1,-1 0-1,0 0 1,-3 7-1,-3 5 90,0 0 0,-1 0 1,-12 17-1,10-17-40,1 0 0,-9 21-1,18-35-153,-1-1 0,1 0 0,-1 1 0,1-1 0,0 1 0,0-1 0,0 1 0,0-1 0,1 1 0,-1-1 0,0 0 0,1 1-1,0-1 1,0 0 0,-1 1 0,1-1 0,1 0 0,-1 0 0,0 0 0,0 0 0,1 0 0,-1 0 0,4 3 0,4 4-2,0 0 1,1-1-1,15 10 0,-1 0 6,-14-10-13,0 1 0,-1 0 0,0 1 0,0-1 0,-1 2 0,7 11 0,-13-19-1,0 0-1,-1 0 0,1 0 1,-1 0-1,0 1 0,0-1 1,0 0-1,0 1 0,0-1 1,-1 0-1,0 1 0,0-1 1,0 1-1,0-1 1,0 1-1,0-1 0,-1 1 1,0-1-1,0 0 0,0 1 1,0-1-1,0 0 0,-1 0 1,1 0-1,-1 0 0,0 0 1,-2 4-1,-2-1-45,0 0 0,0-1 0,-1 0 0,0 0 0,0 0 0,0-1 0,0 0 0,0 0 0,-1-1 0,0 1 0,0-2 0,-12 3 0,8-2-82,-1 0-1,-1-1 1,1-1-1,0 0 0,0-1 1,0-1-1,-16-2 0,23 2-193,1 0 0,-1-1-1,1 0 1,0 0-1,-1 0 1,1-1-1,0 1 1,-9-7-1,13 8 192,0 0-1,0 0 1,0 0-1,0 0 1,0 0-1,0-1 1,1 1-1,-1 0 1,0 0-1,0 0 1,1-1-1,-1 1 1,1 0-1,-1-1 1,1 1 0,0-1-1,-1-1 1,1 2 45,1-1 0,-1 0 0,0 1 0,1-1 0,-1 1 0,1-1 0,-1 0 0,1 1 1,0-1-1,0 1 0,0 0 0,0-1 0,0 1 0,0 0 0,0-1 0,0 1 0,0 0 1,3-2-1,25-16-1129</inkml:trace>
</inkml:ink>
</file>

<file path=ppt/ink/ink5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7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0 290 9114,'31'-63'5125,"-8"28"-2650,46-52-1,-56 72-1959,1 2 0,0 0 0,1 0-1,0 1 1,31-17 0,-44 27-452,0 1 0,0 0 0,0 0-1,0 0 1,0 1 0,0-1 0,0 0 0,0 1 0,0-1 0,0 1 0,1 0 0,-1 0 0,0 0 0,0 0 0,0 0 0,1 0-1,1 1 1,-3 0-19,1-1 0,-1 1 0,0 0-1,0 0 1,0 0 0,0 0-1,1 0 1,-1 0 0,-1 0 0,1 0-1,0 0 1,0 0 0,0 0-1,-1 1 1,1-1 0,0 0 0,-1 1-1,1-1 1,0 3 0,0 6 104,1 1-1,-2 0 1,1 0 0,-1 0 0,-3 15 0,3-18-126,-56 369 964,6-66-1882,49-305 762,0 28-1326,1-33 1427,0-1 0,0 1 0,0-1 0,0 0-1,0 1 1,1-1 0,-1 1 0,0-1 0,0 1 0,0-1 0,1 1-1,-1-1 1,0 0 0,0 1 0,1-1 0,-1 1 0,0-1 0,1 0 0,-1 1-1,1-1 1,-1 0 0,0 0 0,1 1 0,-1-1 0,1 0 0,-1 0 0,1 0-1,-1 1 1,1-1 0,-1 0 0,1 0 0,-1 0 0,1 0 0,-1 0 0,1 0-1,-1 0 1,0 0 0,1 0 0,-1 0 0,1 0 0,-1 0 0,1-1 0,-1 1-1,1 0 1,-1 0 0,1 0 0,-1-1 0,1 1 0,-1 0 0,0 0 0,1-1-1,-1 1 1,0 0 0,1-1 0,0 0 0,16-12-781</inkml:trace>
</inkml:ink>
</file>

<file path=ppt/ink/ink5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9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24 16932,'-3'-3'1456,"5"2"-1056,0 1-168,3 4 304,-3 1-136,1-4-128,-3 0-88,2-8-3424,-2-1 2864,-2 1-313,1-2-255</inkml:trace>
</inkml:ink>
</file>

<file path=ppt/ink/ink5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29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0 189 12659,'39'-17'1107,"0"-2"0,-1-1 1,-1-2-1,-1-1 0,47-41 1,-81 62-955,24-16 969,-25 17-1095,-1 1 0,0 0 1,1-1-1,-1 1 0,1 0 0,-1 0 1,1-1-1,-1 1 0,1 0 0,-1 0 1,1 0-1,-1 0 0,1 0 0,-1 0 1,1 0-1,-1 0 0,1 0 0,-1 0 1,1 0-1,-1 0 0,1 0 0,-1 0 1,1 0-1,-1 0 0,1 1 0,-1-1 1,1 0-1,-1 0 0,1 1 0,-1-1 1,1 0-1,-1 1 0,0-1 0,1 0 0,-1 1 1,0-1-1,1 1 0,-1-1 0,0 0 1,1 1-1,-1-1 0,0 1 0,0-1 1,0 1-1,1-1 0,-1 1 0,0-1 1,0 1-1,0-1 0,0 1 0,1 16 138,-1 0 0,0 0-1,-1 0 1,-1 0 0,-9 32-1,6-23-79,-27 118 61,14-67-1083,-18 156-1,36-228 587,0-1-1,0 1 1,0 0 0,0-1-1,1 1 1,0 0 0,0-1-1,2 5 1,-3-8 234,0-1 1,0 1-1,1-1 0,-1 1 0,0-1 1,1 1-1,-1-1 0,0 1 1,1-1-1,-1 1 0,1-1 1,-1 0-1,1 1 0,-1-1 1,1 0-1,-1 1 0,1-1 0,-1 0 1,1 1-1,-1-1 0,1 0 1,-1 0-1,1 0 0,0 0 1,0 0-1,1 0-13,-1 0 0,1-1 1,-1 1-1,1-1 0,-1 1 1,1-1-1,-1 0 0,1 0 1,-1 0-1,0 0 0,1 0 1,-1 0-1,0 0 0,2-1 0,12-15-1308</inkml:trace>
</inkml:ink>
</file>

<file path=ppt/ink/ink5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0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19 187 10074,'1'2'198,"0"-1"0,-1 1 0,1-1 1,-1 1-1,1 0 0,-1-1 0,1 1 0,-1 0 0,0-1 0,0 1 0,0 0 0,0 0 0,0-1 0,0 1 1,-1 2-1,1 0 184,5 183 4453,-3-163-4510,2 0 1,1 0 0,0 0 0,2 0-1,16 36 1,-20-53-241,0-1-1,1 0 1,0 0 0,0 0 0,1 0-1,-1-1 1,1 0 0,0 1-1,0-2 1,1 1 0,0-1-1,0 0 1,10 6 0,-12-8-42,0-1 0,1 1 0,-1-1 0,1 1-1,0-1 1,-1-1 0,1 1 0,0-1 0,-1 0 0,1 0 0,0 0 0,0 0 0,-1-1 0,1 0-1,0 0 1,-1 0 0,1-1 0,-1 1 0,1-1 0,-1 0 0,5-4 0,2-1-2,-1-1 1,0 0-1,0 0 0,-1-1 1,0-1-1,-1 0 1,0 0-1,-1 0 0,0-1 1,0 0-1,-1-1 1,0 1-1,6-21 0,-5 10-26,-1-1-1,0 0 0,-2 0 0,0 0 0,-2-1 0,-1-37 1,-2 43-11,0 0 0,-1 1 1,-1-1-1,-1 1 1,-1 0-1,0 0 1,-1 0-1,-15-28 0,16 36-29,0 1-1,-1 0 0,0 0 0,0 0 1,0 1-1,-1 0 0,0 0 0,-1 1 0,0 0 1,0 0-1,0 1 0,0 0 0,-1 0 1,0 1-1,0 0 0,0 1 0,-14-4 1,11 5-266,0 0 0,0 0 1,0 2-1,0-1 0,0 2 1,-22 2-1,27-2 71,-1 1 1,1-1-1,0 1 0,0 1 0,0 0 0,0 0 1,0 0-1,1 0 0,0 1 0,-1 0 1,-10 10-1,7 2-688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5.2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304 563 14995,'13'-59'1248,"-3"-8"-887,-3-8-145,-18-2 408,-13 1-264,-23 9-424,-6 11 48,-13 14 80,-3 8-104,5 24-112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13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50 2296,'11'-19'8547,"-6"4"-5435,-5 14-3054,0 1 0,0-1 0,-1 1 0,1-1 1,0 0-1,0 1 0,0-1 0,0 1 0,0-1 0,-1 1 0,1 0 0,0-1 0,-1 1 0,1-1 0,0 1 0,-1-1 0,1 1 0,0 0 0,-1-1 0,1 1 0,-1 0 0,0-1 0,-1 0 147,1 0 1,-1 1-1,0-1 1,0 1-1,1-1 0,-1 1 1,0 0-1,0 0 0,-3 0 1,-41 2 1704,-65 12 0,23-2-1395,81-11-560,-37 6-1427,78 2-1152,-9-6 1794</inkml:trace>
</inkml:ink>
</file>

<file path=ppt/ink/ink6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0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0 13803,'-5'8'557,"-1"-1"0,0 1 0,0-1 0,-1-1 0,0 1-1,0-1 1,0-1 0,-1 1 0,0-1 0,-11 5 0,-8 3 332,-54 18 0,54-23-691,1-1 0,-1-2 0,0 0 0,-1-2-1,-29 0 1,56-3-268,-1 0 0,0 0 0,0 0 1,0 0-1,0 0 0,0-1 0,1 1 0,-1 0 0,0-1 0,0 0 0,1 1 0,-1-1 0,0 0 0,1 0 0,-3-2 0,4 3 31,-1-1-1,1 0 0,-1 0 1,1 0-1,0 0 0,-1 0 1,1 0-1,0 0 0,0 1 1,0-1-1,-1 0 0,1 0 1,0 0-1,0 0 0,1 0 1,-1 0-1,0 0 0,0 0 1,0 0-1,1 0 0,-1 0 1,0 0-1,1 0 0,-1 1 0,1-1 1,-1 0-1,1 0 0,-1 0 1,1 1-1,-1-1 0,2-1 1,13-14-479</inkml:trace>
</inkml:ink>
</file>

<file path=ppt/ink/ink6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0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9442,'0'-4'522,"0"-16"1017,3 15-79,3 10 938,16 28-626,-1 0 0,18 43 1,-14-27-1240,25 55 102,-44-90-591,-1 0 0,-1 0 1,0 1-1,-1 0 0,2 24 0,-5-34-30,0 0 0,0-1 0,-1 1-1,0 0 1,0 0 0,0 0 0,-1-1-1,1 1 1,-1-1 0,-5 9 0,6-11-51,0 0 0,-1 0 0,1 0 0,0 0 1,-1 0-1,1-1 0,-1 1 0,0-1 1,0 1-1,1-1 0,-1 0 0,0 1 1,0-1-1,0 0 0,0 0 0,-1 0 0,1-1 1,0 1-1,0 0 0,-1-1 0,1 1 1,0-1-1,0 0 0,-5 0 0,6 0-41,0-1-1,0 1 0,1 0 0,-1-1 1,0 1-1,0-1 0,0 1 1,1-1-1,-1 1 0,0-1 0,1 1 1,-1-1-1,0 0 0,1 1 1,-1-1-1,1 0 0,-1 0 1,1 1-1,0-1 0,-1 0 0,1 0 1,0 0-1,-1 0 0,1 1 1,0-1-1,0 0 0,0 0 1,0 0-1,0 0 0,0 0 0,0 0 1,0 0-1,0 1 0,0-1 1,0 0-1,1 0 0,-1 0 0,0 0 1,1-1-1,12-37-1556,-13 39 1644,18-35-953,8-4-150</inkml:trace>
</inkml:ink>
</file>

<file path=ppt/ink/ink6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1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12 13427,'0'-11'1480,"-15"11"-712,-8 4-248,-9 7 993,-6 0-393,-7 2-416,-2 1-80,2-1-208,4-1-416,9 1-1128,2 3 1072,11 0-224,7 1-128</inkml:trace>
</inkml:ink>
</file>

<file path=ppt/ink/ink6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3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10 806 9322,'-1'-1'69,"1"1"1,-1 0-1,1 0 0,-1 0 1,1 0-1,0-1 0,-1 1 1,1 0-1,-1 0 1,1-1-1,0 1 0,-1 0 1,1 0-1,0-1 0,-1 1 1,1-1-1,0 1 0,-1 0 1,1-1-1,0 1 0,0-1 1,-1 1-1,1 0 0,0-1 1,0 1-1,0-1 0,0 1 1,0-1-1,0 1 1,0-1-1,0 1 0,0-1 1,0 1-1,0-1 0,0 1 1,0 0-1,0-1 0,0 1 1,0-1-1,0 1 0,1-1 1,-1 1-1,0-1 0,1 0 1,10-29 1588,-8 22-1181,20-55 1440,33-81 549,-48 125-2215,1 1 0,2 1 0,0 0 0,0 0 0,21-21 0,-27 32-146,1 1 0,0 0 0,0 0 0,0 0 0,1 1 0,10-6 0,-14 9-67,-1 0 1,0 0 0,1 0 0,-1 0 0,1 0 0,0 1 0,-1-1-1,1 1 1,-1 0 0,1 0 0,0 0 0,-1 0 0,1 0 0,0 0-1,-1 1 1,1-1 0,-1 1 0,1 0 0,-1 0 0,1 0 0,-1 0 0,4 3-1,-1 0 20,0 0-1,-1 1 0,0-1 1,0 1-1,-1 0 0,1 0 1,-1 1-1,0-1 1,0 1-1,-1 0 0,0-1 1,3 9-1,2 12 132,5 38-1,-11-60-173,10 117 215,-5-41-193,-1-58-30,-5-22-7,0 0 0,0 0 0,0 0 0,0 0 0,0 0 0,0 1 0,0-1 1,1 0-1,-1 0 0,0 0 0,0 0 0,0 0 0,0 1 0,0-1 1,0 0-1,0 0 0,1 0 0,-1 0 0,0 0 0,0 0 0,0 0 0,0 0 1,0 1-1,0-1 0,1 0 0,-1 0 0,0 0 0,0 0 0,0 0 0,0 0 1,1 0-1,-1 0 0,0 0 0,0 0 0,0 0 0,0 0 0,1 0 1,-1 0-1,0 0 0,0 0 0,0 0 0,0 0 0,1-1 0,-1 1 0,0 0 1,0 0-1,0 0 0,0 0 0,0 0 0,3-4 1,-1 1 1,0-1-1,0 1 0,-1-1 1,1 0-1,-1 1 0,1-6 1,19-67-8,-10 31 12,2 0 0,2 1-1,25-49 1,-39 90-5,0 0 0,1 1 0,-1-1-1,1 0 1,0 1 0,0 0 0,0-1 0,0 1 0,0 0-1,0 0 1,1 0 0,-1 0 0,1 1 0,3-3 0,-5 4 0,-1 0 0,1 0 0,0-1 1,-1 1-1,1 0 0,0 0 1,0 0-1,-1 0 0,1 1 0,0-1 1,-1 0-1,1 0 0,0 0 1,0 0-1,-1 1 0,1-1 0,0 0 1,-1 1-1,1-1 0,-1 1 1,1-1-1,0 1 0,1 1 3,-1 0 1,1 0-1,-1 0 0,1 0 0,-1 0 0,0 0 0,0 0 1,0 0-1,1 5 0,7 24 78,-2 2 0,-1-1 1,2 50-1,8 50 320,-15-131-396,-1 0 0,0 0 1,0 0-1,0 0 0,1 0 0,-1-1 0,0 1 1,1 0-1,-1 0 0,1 0 0,-1 0 0,1 0 1,-1-1-1,1 1 0,0 1 0,0-2-3,-1 0 0,0 0-1,1 0 1,-1 0 0,0 0 0,0 0-1,1 0 1,-1 0 0,0 0 0,1 0-1,-1 0 1,0 0 0,1-1-1,-1 1 1,0 0 0,0 0 0,1 0-1,-1 0 1,0 0 0,0-1 0,1 1-1,-1 0 1,0 0 0,0-1-1,0 1 1,1 0 0,-1 0 0,0-1-1,0 1 1,0 0 0,13-30 66,12-65-35,-17 61-33,19-52 0,-27 85-1,0 0 1,1 0-1,-1 0 0,0 0 0,1 0 1,-1 0-1,1 0 0,-1 1 0,1-1 0,0 0 1,-1 0-1,1 0 0,0 1 0,-1-1 0,1 0 1,0 1-1,0-1 0,0 1 0,0-1 0,1 0 1,-2 1-1,1 0 0,0 0 0,0 0 0,-1 1 1,1-1-1,0 0 0,0 0 0,-1 0 0,1 1 1,0-1-1,-1 0 0,1 1 0,0-1 0,-1 1 0,1-1 1,-1 1-1,1-1 0,-1 1 0,1-1 0,0 2 1,5 5 2,-2 1 0,1-1 0,6 16 1,-4-9 5,6 9-3,1 0-1,0-1 1,32 36-1,-41-52-3,1-1 0,0 0 0,0 0 0,0-1-1,0 1 1,1-1 0,13 6 0,-16-9-1,0 0 0,0 1 0,0-1 1,0-1-1,0 1 0,0-1 0,1 1 0,-1-1 1,0-1-1,0 1 0,1 0 0,-1-1 0,0 0 1,0 0-1,6-2 0,-3-1-2,1 0 1,-1-1-1,0 1 0,0-1 0,0-1 1,-1 1-1,1-1 0,-1 0 1,-1-1-1,1 1 0,-1-1 1,-1 0-1,8-14 0,-4 5-6,0-1 0,-1 0-1,-1 0 1,-1-1 0,5-22 0,-12 59 40,1-1 0,1 1 0,3 33 0,-1-41-25,0 0 0,0 0 1,1-1-1,7 17 0,-9-23-5,1 0-1,0 0 0,1-1 1,-1 1-1,1 0 0,-1-1 1,1 1-1,0-1 0,0 0 1,1 0-1,-1 0 0,7 4 1,-8-6-4,1 0 0,0 0 1,-1 0-1,1 0 0,0 0 1,-1 0-1,1-1 0,0 0 1,0 1-1,-1-1 0,1 0 1,0 0-1,0 0 0,0-1 1,-1 1-1,1-1 0,0 1 1,0-1-1,-1 0 0,1 0 1,-1 0-1,1-1 0,-1 1 1,1-1-1,-1 1 0,0-1 1,0 0-1,0 0 0,0 0 1,0 0-1,0 0 0,0 0 1,2-4-1,1-1-3,-1 0 1,1 0-1,-1 0 1,-1-1-1,1 0 1,-2 0-1,1 0 1,-1 0-1,0 0 1,1-10-1,-3 8 2,0 0-1,0 0 0,-2-1 1,1 1-1,-1 0 1,-1 0-1,1 0 0,-2 1 1,1-1-1,-7-10 1,7 13 1,0 1 0,-1 0 0,0 0 1,0 0-1,-1 0 0,1 0 1,-1 1-1,-1 0 0,1 0 1,-1 1-1,1-1 0,-1 1 0,0 0 1,-1 1-1,-7-4 0,3 4 6,9 6-5,3-2 1,0 0 0,1 0 0,-1-1 0,0 1-1,0 0 1,0-1 0,0 1 0,1-1-1,-1 1 1,0-1 0,1 0 0,-1 1 0,2-1-1,11 1 5,1-1 0,-1 0-1,0-1 1,0 0-1,1-1 1,24-7 0,-8-1-14,56-25 1,-52 18-7,0-1 1,57-42-1,-80 51 8,0 0 0,0-2 1,-1 1-1,0-1 0,-1-1 0,-1 1 1,0-2-1,0 1 0,-1-2 0,7-16 1,-13 24 0,0 0 1,0 0-1,-1-1 1,0 1-1,0-1 1,-1 1 0,0-1-1,0 1 1,0-1-1,-1 1 1,-2-10-1,3 14 6,0 0 0,-1 0-1,1 0 1,-1 0-1,0 1 1,0-1 0,1 0-1,-1 0 1,0 1-1,-1-1 1,1 1 0,0-1-1,0 1 1,-1-1-1,1 1 1,-1 0 0,1-1-1,-1 1 1,1 0-1,-1 0 1,0 0 0,0 0-1,1 1 1,-1-1 0,0 0-1,0 1 1,0-1-1,0 1 1,0 0 0,0 0-1,0-1 1,0 1-1,0 0 1,0 1 0,0-1-1,0 0 1,1 1-1,-1-1 1,0 1 0,-4 1-1,0 1 12,0 0 0,0 0 0,0 1-1,0-1 1,0 2 0,1-1 0,0 0-1,0 1 1,0 0 0,0 0 0,1 1-1,0-1 1,0 1 0,0 0 0,1 0 0,0 0-1,0 1 1,-2 8 0,-3 8 41,1 0 1,2 0-1,-6 47 1,7-33 19,2 0 0,1 0 1,3 0-1,0 1 0,12 54 0,-9-74-44,0 0 1,1-1-1,0 0 0,2 0 0,14 25 0,-15-32-18,0 0-1,1 0 0,0-1 1,0 0-1,1 0 1,0-1-1,0 0 0,1-1 1,13 8-1,-17-12-89,0 1-1,1-1 0,-1-1 1,1 1-1,0-1 1,0 0-1,0-1 1,0 0-1,0 0 0,0 0 1,0-1-1,0 0 1,0-1-1,0 1 1,0-1-1,11-3 1,-13 2-60,-1 1 1,1-1 0,-1 0-1,0 0 1,1-1 0,-1 0 0,0 1-1,0-1 1,-1-1 0,1 1-1,-1 0 1,1-1 0,-1 0 0,0 0-1,0 0 1,-1 0 0,1 0-1,-1 0 1,0-1 0,0 1 0,-1-1-1,1 0 1,-1 1 0,1-9-1,-1 6 7,0 0 0,-1 0 0,0 0 0,-1 0 0,-1-7 0,-10-39-921</inkml:trace>
</inkml:ink>
</file>

<file path=ppt/ink/ink6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3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36 9202,'1'-10'478,"-1"8"-346,0 0 1,0 0-1,1 1 1,-1-1-1,0 0 1,1 0-1,-1 0 1,1 1-1,0-1 1,0 0-1,0 1 1,1-3-1,0 25 2196,-9 37 56,-16 72 1,9-58-1476,-5 28-85,-36 247 1862,55-338-2608,-2 1 77,1 0 1,1 0 0,0 1-1,0-1 1,3 12 0,-3-20-121,1 0 1,-1 0-1,1 0 1,0 0-1,0 0 1,0 0-1,0 0 1,0-1-1,0 1 1,0 0-1,0-1 1,1 1-1,-1 0 1,1-1-1,-1 0 1,1 1-1,-1-1 1,1 0-1,0 0 1,0 0 0,0 0-1,-1 0 1,1 0-1,0-1 1,0 1-1,0-1 1,0 1-1,0-1 1,0 0-1,4 1 1,36-1 144,40-5 1,23 1-1703,-66 5 67,-21 0 699,0 0 1,0-1-1,0-1 1,29-6-1,-12-4-501</inkml:trace>
</inkml:ink>
</file>

<file path=ppt/ink/ink6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4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28 15563,'-20'0'1241,"2"1"-785,-4 0-128,-5-1 424,-4 0-176,-3-1-8,-1-2 24,2-1-152,2-2-64,5 1-175,3-1-161,5 3-505,4 2-255,7 1-1184,1 3 1608,9 1-288,4 1-265</inkml:trace>
</inkml:ink>
</file>

<file path=ppt/ink/ink6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34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1 111 17092,'9'-10'599,"0"0"0,1 1-1,0 0 1,22-14 0,50-25 3756,-82 48-4308,0 0 0,1 0 1,-1-1-1,0 1 0,1 0 0,-1 0 0,1 0 0,-1 0 0,0-1 0,1 1 1,-1 0-1,1 0 0,-1 0 0,0 0 0,1 0 0,-1 0 0,1 0 0,-1 0 1,0 0-1,1 0 0,-1 0 0,1 0 0,-1 1 0,0-1 0,1 0 0,-1 0 1,0 0-1,1 0 0,-1 1 0,1-1 0,-1 0 0,4 14 675,-10 24-326,5-34-327,-39 164 300,-7 35-653,39-156-1455,2 1-1,-1 61 1,7-103 1492,-1 0-1,1 1 0,1-1 0,-1 0 1,1 0-1,1 1 0,-1-1 0,5 10 1,-6-15 200,0-1 1,0 0 0,1 1 0,-1-1 0,0 0-1,0 0 1,1 0 0,-1 1 0,0-1 0,1 0-1,-1 0 1,0 0 0,1 0 0,-1 0 0,0 1 0,1-1-1,-1 0 1,1 0 0,-1 0 0,0 0 0,1 0-1,-1 0 1,0 0 0,1 0 0,-1 0 0,1-1-1,-1 1 1,0 0 0,1 0 0</inkml:trace>
</inkml:ink>
</file>

<file path=ppt/ink/ink6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0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597 21 9378,'13'3'6892,"-34"-10"-4685,-35-1-1313,-106-1 0,-59 16-635,167-4-215,43-3-36,5 0-5,0 1 1,0-1-1,-1 1 1,-8 2-1,14-3-1,0 1 0,-1-1-1,1 1 1,0-1 0,0 1 0,-1 0 0,1-1-1,0 1 1,0 0 0,0 0 0,0 0 0,0 0-1,0 0 1,0 0 0,1 0 0,-1 0 0,0 0-1,0 0 1,1 1 0,-1-1 0,1 0 0,-1 0 0,1 1-1,-1-1 1,1 0 0,0 2 0,-1 17 33,0 0-1,2-1 1,0 1 0,6 22 0,0 15 36,-2 39 137,-7 118-1,-26 95 521,25-286-615,-4 53 387,6-68-382,1 0 0,1 0 0,0 0 0,0 0 0,0 0 0,1 0-1,3 7 1,-3-10-50,1-1 1,-1 0-1,1-1 0,0 1 0,0 0 0,0-1 0,0 0 0,1 1 0,-1-1 1,1-1-1,0 1 0,0 0 0,0-1 0,0 0 0,0 0 0,1 0 0,-1-1 0,1 1 1,8 1-1,9 1 95,0-1 0,41 1 0,-55-4-149,250 4-2876,-238-5 2304,1 0 0,-1-1 0,0-1 0,20-6 0,5-5-310</inkml:trace>
</inkml:ink>
</file>

<file path=ppt/ink/ink6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1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172 645 14787,'-2'0'105,"0"-1"0,-1 1-1,1-1 1,0 0 0,0 1-1,0-1 1,0 0 0,0 0 0,0-1-1,0 1 1,0 0 0,1-1-1,-1 1 1,0-1 0,1 1 0,-1-1-1,1 0 1,0 0 0,-3-3-1,1-3 119,-1 0 0,1 0-1,-4-17 1,2 8 268,-37-142 667,-25-178 0,67 335-1300,-1 0 0,1 0 0,-1 0 0,1 0 0,0 0 1,0 0-1,0 0 0,0 0 0,0 0 0,1 0 0,-1 0 0,1 0 0,-1 0 0,1 0 0,0 1 0,-1-1 0,1 0 1,0 0-1,0 1 0,3-4 0,-2 3-90,1 1 1,-1-1 0,1 1-1,-1 0 1,1 0-1,0 0 1,-1 0 0,1 0-1,0 1 1,0-1-1,0 1 1,0 0-1,4 0 1,23 0-812,7 6-158</inkml:trace>
</inkml:ink>
</file>

<file path=ppt/ink/ink6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1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282 265 13347,'-11'11'1448,"-6"0"-936,-10 6-152,-4-3 865,-7 3-761,0-6-32,3-2 24,3-2-24,5-4-400,7-1-152,19-2-592,-3-2 344,21-4 208,4-4-112,7-12-120</inkml:trace>
  <inkml:trace contextRef="#ctx0" brushRef="#br0" timeOffset="1">201 14 13363,'0'-14'1496,"0"21"-712,1 10-232,3 13 889,1 6-297,3 11-240,2 6-72,3 10-231,-1 5-145,4 1-376,-2 0-200,1-11-449,-2-6-207,-3-13-440,0-11-600,-3-19 1240,-5-11-361,-2-19-63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7:13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11634,'6'-1'294,"4"-2"371,0 1-1,0 0 1,1 0 0,19 1-1,-27 1-533,0 0 0,0 1-1,0-1 1,0 1 0,0 0-1,0 0 1,-1 0 0,1 0 0,0 0-1,0 1 1,-1-1 0,1 1-1,-1 0 1,1 0 0,-1 0-1,0 0 1,0 0 0,0 0-1,0 1 1,0-1 0,2 4 0,0 4 30,1-1 0,-1 1 0,-1 0 0,0 0 0,0 0 0,-1 0 0,0 1 0,-1-1 0,0 1 0,-1-1 0,0 13 0,-3 9 59,-1 0 1,-10 43-1,-19 28 131,3-13 320,30-88-639,-1 0 1,1-1-1,0 1 0,-1 0 1,1-1-1,0 1 1,0 0-1,0 0 0,0-1 1,0 1-1,1 0 0,-1 0 1,0-1-1,1 1 0,-1 0 1,1-1-1,0 1 1,-1-1-1,1 1 0,0-1 1,0 1-1,0-1 0,0 1 1,0-1-1,1 0 1,-1 0-1,0 0 0,0 1 1,1-1-1,-1 0 0,1-1 1,-1 1-1,1 0 0,-1 0 1,1-1-1,0 1 1,-1-1-1,3 1 0,7 2 87,1-1 0,-1-1-1,1 0 1,20-1-1,-10 1 1,1-1 24,3 1-532,29 5 0,-49-5 212,1 0 1,-1 1-1,0-1 0,0 1 1,0 1-1,0-1 0,-1 1 1,1 0-1,-1 0 0,7 5 1,0 6-300,-6 2-158</inkml:trace>
</inkml:ink>
</file>

<file path=ppt/ink/ink6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2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9 14971,'8'-1'2159,"-8"1"-2137,0 0 0,0 0 0,0 0-1,0 0 1,0 0 0,0 0 0,-1 0 0,1 0-1,0 0 1,0 0 0,0 0 0,0 0-1,0 0 1,0 0 0,-1 0 0,1 0 0,0 0-1,0 0 1,0 0 0,0 0 0,0-1 0,0 1-1,0 0 1,0 0 0,-1 0 0,1 0 0,0 0-1,0 0 1,0 0 0,0 0 0,0 0 0,0-1-1,0 1 1,0 0 0,0 0 0,0 0-1,0 0 1,0 0 0,0 0 0,0-1 0,0 1-1,0 0 1,0 0 0,0 0 0,0 0 0,0 0-1,0 0 1,0-1 0,0 1 0,0 0 0,0 0-1,0 0 1,0 0 0,0 0 0,0 0 0,0 0-1,0-1 1,0 1 0,1 0 0,-1 0 0,0 0-1,0 0 1,0 0 0,0 0 0,-26-2 538,0 1 1,0 2-1,-44 6 0,29-3-304,-153 19-181,188-24-961,8 0 72,11-3 198,13 1 25</inkml:trace>
</inkml:ink>
</file>

<file path=ppt/ink/ink6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2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111 337 13363,'-14'-31'1488,"4"2"-992,2-2-144,-2-1 729,-4-5-561,-1 0-32,2 5 24,-1 2-56,7 5-272,1 3-168,6 6-456,3 3-272,8 12-1281,2 4 1673,7 4-288,1 3-248</inkml:trace>
</inkml:ink>
</file>

<file path=ppt/ink/ink6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2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1005 12715,'12'-2'386,"-1"-1"-1,1 0 1,-1-1 0,1 0 0,-1-1 0,-1 0 0,1-1-1,13-9 1,2-3 655,45-42 0,-52 40-887,0 0 0,-2-2 0,0 0 0,-2 0 0,0-2 0,-2 0-1,0 0 1,-2-2 0,-1 1 0,-1-1 0,-1-1 0,-1 1 0,-1-1 0,2-33 0,-6 35-138,-1 0 1,-1 0 0,-2 0-1,0 1 1,-1-1 0,-13-46-1,10 52 7,-1 1-1,-1-1 1,0 2-1,-1-1 1,-1 1-1,-1 1 1,0 0-1,-1 0 1,-18-17-1,21 25-2,1 0 1,-1 0-1,0 1 0,-1 0 1,0 1-1,0 0 0,0 0 1,-13-4-1,16 8-187,0 0 0,0 0 0,0 1-1,0 0 1,0 0 0,0 1 0,0-1 0,-1 2 0,1-1-1,0 1 1,0 0 0,0 0 0,0 1 0,-8 3 0,-26 6-820,24-9 383</inkml:trace>
</inkml:ink>
</file>

<file path=ppt/ink/ink6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3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 15627,'-12'13'1129,"-5"1"-873,-6-3-112,-6 0 568,-5-1-416,-3 0-192,1-2 8,3-1-168,5 2-216,14 3-448,8 5-625,13 13 1089,9 4-224,9 2-168</inkml:trace>
</inkml:ink>
</file>

<file path=ppt/ink/ink6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3:43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268 27 11803,'-8'-6'1176,"-11"1"-736,-5 2-168,-8-1 648,-6 1-376,-3 0-560,2 0-448,6 3 488,9 3-128,15 0-144</inkml:trace>
</inkml:ink>
</file>

<file path=ppt/ink/ink6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3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0 139 11787,'3'-5'358,"0"0"1,0 0 0,0 0 0,0 0 0,1 1 0,0-1 0,0 1 0,0 0 0,0 0 0,1 1 0,6-5 0,9-5 711,29-13 1,-48 25-1026,1 0-6,19-9 635,30-11 0,-46 19-576,1 0 0,0 1 0,0-1 0,0 1 0,0 1 0,0-1 0,0 1 0,0 0 1,0 0-1,10 2 0,-14-1-70,0-1 0,0 1 0,0 0-1,0 0 1,0 0 0,0 0 0,0 0 0,0 0 0,0 1 0,0-1 0,0 1 0,-1-1 0,1 1 0,-1 0 0,1-1 0,-1 1 0,2 3 0,-1 0 7,0-1 0,0 0 1,-1 1-1,0-1 0,0 1 1,0-1-1,0 1 1,0 5-1,-1 5 12,-1 0 0,0 0 0,-1 0 0,-6 20 0,-1-7-25,-20 47-1,18-48 7,10-25-24,0-1 0,0 1 0,1 0 1,-1 0-1,1 0 0,-1 0 0,1 0 0,0 0 1,0 0-1,0 0 0,0 0 0,0 0 0,0 0 1,1 0-1,-1 0 0,1 0 0,-1 0 1,1 0-1,0 0 0,0 0 0,0-1 0,0 1 1,0 0-1,0-1 0,0 1 0,0 0 0,1-1 1,-1 1-1,1-1 0,1 2 0,6 3 15,0 0 0,1-1-1,0 1 1,17 5-1,13 9 25,-33-16-39,-1 1 0,1-1 0,-1 2 0,-1-1 0,1 1 0,-1-1 0,0 1 0,0 1 0,-1-1 0,0 1 0,0 0 0,5 11 0,-7-12-6,0 0 1,-1 0-1,1 0 1,-1 0-1,-1 0 1,1 1-1,-1-1 1,0 0-1,0 0 1,-1 1-1,1-1 0,-2 0 1,1 0-1,-1 0 1,1 0-1,-5 7 1,-1 1 2,0-1 0,-1 0 0,-1 0 0,-1-1 0,1 0 0,-2-1 1,0 0-1,0 0 0,-1-1 0,0-1 0,0 0 0,-21 11 0,18-12-42,0-1 0,0 0 0,0-1 0,-1 0 0,0-2 0,0 0 0,0 0 0,-1-2 0,1 0 0,-1-1 0,-22-1 0,10-6-816,28 6 802,-1-1 1,1 1 0,0-1 0,0 1 0,0-1 0,0 0-1,-1 1 1,1-1 0,0 0 0,0 0 0,1 0-1,-1 0 1,0 0 0,0 0 0,0 0 0,1 0 0,-1 0-1,0-2 1,0 3 43,1 0 0,0-1 0,0 1 0,0 0 0,0 0 0,0-1 0,0 1-1,0 0 1,0-1 0,0 1 0,0 0 0,0 0 0,0-1 0,0 1 0,0 0 0,0 0 0,0-1-1,1 1 1,-1 0 0,0 0 0,0-1 0,0 1 0,0 0 0,0 0 0,1 0 0,-1-1-1,0 1 1,0 0 0,0 0 0,1 0 0,-1 0 0,0-1 0,0 1 0,0 0 0,1 0 0,-1 0-1,24-7-525</inkml:trace>
</inkml:ink>
</file>

<file path=ppt/ink/ink6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4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18852,'11'-4'1416,"-2"4"-1088,-2 3-224,-3-1 216,-1 0-552,-2-2-592,2-6-568,-3-2 1048,-3-3-280,-1-6-296</inkml:trace>
</inkml:ink>
</file>

<file path=ppt/ink/ink6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4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0 294 11410,'133'-145'4881,"-28"29"-709,-98 108-3832,-5 6-222,-1 0 0,1 0 0,0 0 0,0 0 0,0 0 0,1 0 0,-1 0 0,0 1-1,1-1 1,-1 1 0,1 0 0,-1 0 0,5-2 0,-6 3-88,-1 0 0,0 0 0,1 0 0,-1 0 0,1 0 0,-1 0 0,0 0 0,1 0 0,-1 0 0,1 0 0,-1 1 1,0-1-1,1 0 0,-1 0 0,1 0 0,-1 1 0,0-1 0,1 0 0,-1 0 0,0 1 0,1-1 0,-1 0 0,0 1 0,0-1 0,1 0 0,-1 1 0,1 0 0,3 15 448,-5 26 14,1-35-366,-20 211 628,-1 36-1278,20-235 347,0 93-1109,1-99 1127,2 0-1,-1-1 1,2 1-1,-1-1 1,2 0-1,6 16 1,5-6-470</inkml:trace>
</inkml:ink>
</file>

<file path=ppt/ink/ink6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6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526 44 13771,'-2'-2'411,"-1"-1"0,-1 1 0,1 0 0,0 1 0,0-1 1,-1 0-1,1 1 0,-1 0 0,1 0 0,-1 0 0,0 0 0,1 1 0,-5-1 0,-55 0 1138,34 2-890,-353-24 1376,579 36-1723,20 1-515,-212-13 199,7 0-9,0 0 0,0 1 0,0 1 1,15 5-1,-24-7 12,0 0 0,-1 0 0,1 0-1,-1 1 1,0-1 0,1 1 0,-1-1 0,0 1 0,0 0-1,0 0 1,0 0 0,0 0 0,0 0 0,-1 1 0,1-1-1,-1 0 1,1 1 0,-1-1 0,0 1 0,0-1 0,0 1 0,0 0-1,-1-1 1,1 6 0,0 2 4,-1 0 1,-1 0-1,0 0 0,0 0 1,-1-1-1,0 1 0,-6 16 1,-32 67 30,34-82-32,-141 257-657,144-262 486,0-1 0,0 1 0,0 0 0,0 0 0,1 0 0,-3 12 0,5-17 145,0 1 0,0-1-1,0 1 1,0-1 0,0 0 0,0 1 0,1-1 0,-1 1 0,0-1-1,1 0 1,-1 1 0,1-1 0,-1 0 0,1 0 0,0 1 0,-1-1-1,1 0 1,0 0 0,0 0 0,0 0 0,0 0 0,0 0-1,0 0 1,0 0 0,0 0 0,1-1 0,-1 1 0,0 0 0,0-1-1,1 1 1,-1-1 0,0 1 0,1-1 0,-1 1 0,3-1 0,32 5-509</inkml:trace>
</inkml:ink>
</file>

<file path=ppt/ink/ink6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6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 14643,'-54'14'1440,"-5"3"-951,-1-3-209,-4-3 784,4 0-472,10-6-416,10-5-272,18 0-88,10-5-1937,15-2 1833,12-5-264,24-4-216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12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1161 13755,'1'-30'4816,"-3"18"-4283,0 0 1,-1 0-1,0 0 1,-1 0-1,-7-14 1,-6-21 159,-11-56 358,-25-183 0,45 211-891,3 0 0,4 0 1,11-98-1,-8 153-108,0 0-1,2 1 1,1-1 0,8-24-1,-11 39-31,0 0-1,1 0 0,0 0 1,-1 0-1,1 0 1,1 1-1,-1-1 0,1 1 1,0 0-1,0 0 1,0 0-1,0 0 0,1 1 1,-1 0-1,1 0 1,0 0-1,0 0 0,0 1 1,0 0-1,7-2 1,-4 2 2,1 1 0,0 0 0,0 0 1,0 1-1,0 0 0,0 0 0,0 1 1,0 1-1,0-1 0,0 1 0,13 5 0,-10-2-17,-1 0 0,1 0 0,-1 1 0,-1 1 0,1 0 0,-1 0 0,-1 1 0,12 11 0,-14-12-9,0 1 0,-1-1 1,0 1-1,-1 0 1,0 0-1,0 1 0,0 0 1,-1 0-1,-1 0 1,5 15-1,-7-17 5,0 0 0,0 0 0,0 0 0,-1 0 0,0 0 0,-1 0 0,0 0 0,0 0 0,0 0-1,-1 0 1,1-1 0,-2 1 0,1 0 0,-1-1 0,-6 11 0,3-9 4,0 0-1,0 0 1,-1-1 0,0 1-1,-1-2 1,1 1-1,-1-1 1,0 0-1,-1-1 1,1 0-1,-18 7 1,-8 2 17,-65 15 0,98-28-22,-65 13 22,39-10-446,-44 15 0,71-19 386,0 0 0,0 0 0,0 0 0,0 1-1,0-1 1,-1 0 0,1 0 0,0 0 0,0 0-1,0 0 1,0 0 0,0 1 0,0-1 0,0 0-1,0 0 1,0 0 0,0 0 0,0 0 0,0 1 0,0-1-1,0 0 1,0 0 0,0 0 0,0 0 0,0 0-1,0 1 1,0-1 0,0 0 0,0 0 0,0 0-1,0 0 1,0 1 0,0-1 0,0 0 0,0 0-1,0 0 1,0 0 0,0 0 0,1 0 0,-1 1-1,0-1 1,0 0 0,0 0 0,0 0 0,0 0-1,0 0 1,0 0 0,1 0 0,-1 0 0,0 0-1,0 0 1,0 0 0,0 0 0,1 0 0,-1 1-1,0-1 1,0 0 0,0 0 0,0 0 0,0 0-1,1 0 1,-1-1 0,0 1 0,78 26-4131,-37-12 2937</inkml:trace>
</inkml:ink>
</file>

<file path=ppt/ink/ink6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7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0 172 14131,'43'-30'1744,"2"2"-1,0 1 1,2 3-1,56-21 1,-99 44-1610,4-3 185,1 1 1,0 0 0,12-2 0,-19 5-270,-1 0 0,1-1 0,-1 1 0,1 0 0,0 0 0,-1 0 0,1 0 0,0 0 0,-1 0 0,1 0 0,-1 1 0,1-1 0,0 1 0,-1-1 0,1 1 0,-1 0 0,1-1 0,-1 1 0,0 0 0,1 0 0,-1 0 0,0 0 0,0 0 0,1 0 0,-1 0 0,2 3 0,-2-1 3,0 0 0,0 0 0,0 0 0,-1 0 0,1 0 1,-1 0-1,0 0 0,0 0 0,0 0 0,0 6 0,-8 36 293,-84 259-596,25-95-2004,57-178 1995,5-14 45,0 0 0,1 1 0,-3 24 1,7-37 83,0 0 1,1 0 0,-1 0 0,1 0 0,3 9 0</inkml:trace>
</inkml:ink>
</file>

<file path=ppt/ink/ink6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8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14243,'6'0'1800,"-2"0"-1007,-1-4-353,5 4 2112,-4 0-1616,0 0-856,1 0-144,-1-1-664,0-2-208,-1 2 712,0-1-200,0 1-208</inkml:trace>
</inkml:ink>
</file>

<file path=ppt/ink/ink6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9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1 352 15571,'6'-5'202,"256"-235"4960,-166 135-2887,-96 105-2262,0 0-1,0 0 0,0 0 1,0-1-1,0 1 0,1 0 1,-1 0-1,0 0 0,0 0 1,0 0-1,0 0 0,0 0 1,0 0-1,0 0 0,0 0 1,0 0-1,0 0 0,1 0 1,-1 0-1,0-1 1,0 1-1,0 0 0,0 0 1,0 0-1,0 0 0,0 0 1,0 0-1,1 0 0,-1 0 1,0 0-1,0 0 0,0 0 1,0 0-1,0 0 0,0 1 1,0-1-1,0 0 0,1 0 1,-1 0-1,0 0 0,0 0 1,0 0-1,0 0 0,0 0 1,0 0-1,0 0 0,0 0 1,0 0-1,0 0 0,0 1 1,1-1-1,1 8 233,-2 12-34,-22 181 283,-12 190-3110,34-384 2341,2 31-705,-2-37 911,0 1 0,0 0 0,1-1 0,-1 1 0,1 0 0,-1-1 0,1 1 0,-1-1 0,1 1 0,0-1 0,0 1 0,0-1 0,0 1 0,0-1 0,0 0 0,0 0 0,1 1 0,1 0 0,10 0-731</inkml:trace>
</inkml:ink>
</file>

<file path=ppt/ink/ink6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19.6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31 110 12915,'12'-8'1625,"-12"8"-1574,0 0 1,0 0 0,1 0 0,-1 0-1,0 0 1,0 0 0,1 0-1,-1 0 1,0 0 0,0 0-1,1 0 1,-1 0 0,0 0 0,0 1-1,1-1 1,-1 0 0,0 0-1,0 0 1,0 0 0,1 1-1,-1-1 1,0 0 0,0 0 0,0 0-1,0 1 1,0-1 0,1 0-1,-1 0 1,0 1 0,0-1-1,4 29 2444,-3-15-1940,4 29 603,14 50 0,-14-74-1000,0 0 1,2-1-1,0 0 0,2 0 1,10 17-1,-16-30-134,0 0-1,0-1 1,1 0-1,-1 0 1,1 0-1,0 0 1,1 0-1,-1-1 1,0 0 0,1 0-1,0 0 1,0 0-1,0-1 1,0 0-1,9 3 1,-10-5-15,0 1 0,0 0 0,0-1 0,0 0 0,0 0 0,0 0 0,0-1 0,0 1 0,0-1 0,0 0 1,0 0-1,0 0 0,0-1 0,0 0 0,-1 1 0,1-1 0,-1 0 0,1-1 0,-1 1 0,0-1 0,5-3 0,-1-2 1,0 0 0,0-1-1,0 0 1,-1 0 0,-1 0-1,1 0 1,-2-1 0,1 0-1,-1 0 1,-1-1 0,0 1-1,0-1 1,-1 1 0,0-1-1,-1 0 1,0 0 0,-1 1-1,0-1 1,-1 0 0,0 0-1,-1 0 1,0 1 0,-7-21-1,6 21-113,-1-1 0,0 1 1,-1 0-1,0 0 0,-1 0 0,0 1 0,0 0 0,-1 0 0,0 1 0,-1-1 0,1 2 0,-2-1 0,1 1 1,-1 0-1,0 1 0,0 0 0,-1 0 0,0 1 0,0 1 0,0-1 0,-1 2 0,1-1 0,-15-1 0,13 3-209,0 1 0,1 0 0,-1 1-1,0 0 1,0 1 0,1 0 0,-1 1-1,0 0 1,-11 5 0,-2 4-683</inkml:trace>
</inkml:ink>
</file>

<file path=ppt/ink/ink6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0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12 16115,'3'-10'1465,"-2"10"-1169,-12-2-160,-7 4 1224,-9 2-1232,-4 0-112,-1 3-232,-2-1-264,6 5-1216,5-1 1488,9 1-216,4 0-177</inkml:trace>
</inkml:ink>
</file>

<file path=ppt/ink/ink6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0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16 12147,'0'-1'121,"1"0"1,-1 1-1,0-1 1,0 1 0,0-1-1,1 0 1,-1 1-1,0-1 1,0 1-1,0-1 1,0 0 0,0 1-1,0-1 1,0 0-1,0 1 1,-1-1 0,1 1-1,0-1 1,0 0-1,0 1 1,-1-1-1,1 1 1,-1-2 0,-12 15 2222,11-10-2361,-9 10 215,2 0 0,-1 1-1,2 0 1,0 1 0,0 0 0,2 0 0,0 1 0,0 0 0,2 0 0,0 0 0,1 0-1,0 1 1,1-1 0,1 23 0,1-26-145,1 0 0,0 1-1,0-1 1,2 0 0,-1 0-1,2 0 1,0 0 0,0 0 0,1-1-1,1 0 1,0 0 0,1 0 0,0-1-1,0 0 1,1 0 0,1-1-1,0 0 1,14 12 0,-19-19-34,0 0 0,0 0 1,1 0-1,-1-1 0,1 0 0,0 0 0,0 0 1,0 0-1,0-1 0,0 1 0,0-1 0,10 0 1,-13-1-11,1 0 1,-1 0 0,1 0 0,-1-1 0,0 1 0,1-1-1,-1 1 1,0-1 0,1 0 0,-1 0 0,0 0 0,0 0-1,0-1 1,0 1 0,0-1 0,0 1 0,0-1 0,0 1-1,0-1 1,-1 0 0,1 0 0,-1 0 0,0 0 0,1 0-1,-1 0 1,0-1 0,0 1 0,1-5 0,-1 5-13,0 0 0,0-1 0,-1 1 0,1-1 0,-1 1 0,1-1 0,-1 1 1,0-1-1,0 1 0,0-1 0,0 1 0,-1-1 0,1 1 0,-1-1 0,1 1 0,-1 0 1,0-1-1,0 1 0,0 0 0,0 0 0,0-1 0,-1 1 0,1 0 0,-1 0 0,1 0 1,-1 0-1,0 1 0,0-1 0,1 0 0,-1 1 0,-1-1 0,1 1 0,0 0 0,0 0 1,0 0-1,-1 0 0,1 0 0,0 0 0,-1 0 0,1 1 0,-1 0 0,1-1 0,-1 1 1,1 0-1,-1 0 0,1 0 0,-1 0 0,1 1 0,-1-1 0,1 1 0,0-1 0,-1 1 1,-2 1-1,-1 0-138,0 1 0,0 0 0,1 0 1,-1 0-1,1 1 0,-1-1 1,1 1-1,0 1 0,1-1 0,-1 1 1,1 0-1,0 0 0,0 0 1,0 0-1,-5 11 0,2-2-17,1-1 0,1 1 0,0 0 0,1 1 0,-4 28 0,-2 44-467</inkml:trace>
</inkml:ink>
</file>

<file path=ppt/ink/ink6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3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 0 13155,'-9'31'1624,"1"7"-1024,-2 20-248,-1 14 1033,-3-1-849,-1 3-64,0-13-56,0-3-232,3-16-552,4-8-304,12-44-1849,7-26 1905,3-12-248</inkml:trace>
</inkml:ink>
</file>

<file path=ppt/ink/ink6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3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17668,'6'-3'1856,"1"3"-1368,3 6-296,1 1 1377,-5 1-1889,-1-1-345,-1 0-911,-4-3 1312,0-1-1208</inkml:trace>
</inkml:ink>
</file>

<file path=ppt/ink/ink6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4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45 13091,'27'516'6132,"-26"-447"-5836,-1-56-258,1-1 7,-1 0-1,-1 0 1,-2 15 0,-1-16 10,-1-17-7,-1-24 21,2-32-1,2 0 1,8-88-1,-2 115-41,2 0-1,1 1 1,1-1 0,2 2 0,26-60 0,-29 79 6,1 0 0,0 0 0,1 1 1,0 0-1,17-18 0,-22 27-3,0 0 0,0 0-1,0 1 1,0 0 0,1-1 0,0 1 0,-1 1-1,1-1 1,0 1 0,0 0 0,0 0-1,1 0 1,-1 1 0,0 0 0,1 0-1,-1 0 1,1 0 0,-1 1 0,7 0 0,-9 1-5,0-1 1,0 0 0,0 1 0,0 0 0,0 0-1,0 0 1,-1 0 0,1 0 0,0 0 0,-1 1 0,1-1-1,-1 1 1,1 0 0,-1 0 0,0 0 0,0 0-1,0 0 1,0 0 0,0 1 0,0-1 0,-1 1 0,1-1-1,-1 1 1,1-1 0,-1 1 0,0 0 0,0 0 0,0 0-1,-1-1 1,1 1 0,-1 0 0,0 0 0,1 0-1,-1 0 1,-1 5 0,0 3 57,0 0 1,-1 0-1,0-1 0,-1 1 0,0-1 1,-1 1-1,0-1 0,-8 15 1,1-7 11,-1 0 0,0-1 0,-1-1 1,-1 0-1,0-1 0,-28 22 0,18-18-298,-1-2-1,-1-1 1,0 0-1,-29 11 1,54-27 128,1 1 1,-1-1 0,1 0-1,-1 1 1,1-1 0,-1 0-1,1 1 1,-1-1 0,0 0-1,1 0 1,-1 0-1,1 0 1,-1 1 0,0-1-1,1 0 1,-1 0 0,0 0-1,1 0 1,-1 0 0,1 0-1,-1-1 1,0 1-1,1 0 1,-1 0 0,1 0-1,-1-1 1,0 1 0,1 0-1,-1 0 1,1-1 0,-1 1-1,1-1 1,-1 1 0,1 0-1,-1-1 1,1 1-1,-1-1 1,1 1 0,-1-2-1,1 1-17,0 0 0,0 0 0,0-1 0,0 1 0,0 0 0,0-1 0,1 1 0,-1 0 0,0 0 0,1-1 0,-1 1 0,1 0 0,-1 0-1,1 0 1,-1 0 0,1-1 0,0 1 0,0 0 0,1-1 0,16-15-1045</inkml:trace>
</inkml:ink>
</file>

<file path=ppt/ink/ink6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4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27 876 13707,'-11'-217'5234,"1"40"-3251,8 113-1518,-1-53 94,12-130-1,-1 207-1355,-8 39 727,0 0 0,1 0-1,-1 0 1,0 0 0,1 0-1,-1 0 1,1 0 0,-1 1-1,1-1 1,0 0 0,-1 0-1,1 0 1,0 1 0,1-2-1,-2 2 19,1 0-1,-1 0 0,1 0 0,-1 0 0,1 0 0,-1 0 0,1 0 1,-1 0-1,1 0 0,-1 1 0,0-1 0,1 0 0,-1 0 0,1 0 0,-1 1 1,1-1-1,-1 0 0,0 0 0,1 1 0,-1-1 0,1 0 0,-1 1 1,0-1-1,1 1 0,-1-1 0,0 0 0,0 1 0,1-1 0,-1 1 0,0-1 1,0 1-1,10 19-571,1 7-215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9:30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390 259 6625,'-11'-23'2305,"8"15"-1803,-1 0-1,1 1 1,-1-1 0,0 1-1,-1 0 1,0 0 0,0 1-1,0-1 1,-1 1-1,0 0 1,0 1 0,-13-9-1,10 9-309,0 0 0,0 1 0,-1 1 0,1 0 0,-1 0-1,0 1 1,0 0 0,0 1 0,0 0 0,-1 0 0,1 1 0,0 0-1,0 1 1,0 0 0,-19 6 0,22-6-126,1 1 0,-1 0 0,1 1 0,0 0 0,-1 0 0,1 0 0,0 1 0,1 0 0,-1 0 1,1 0-1,0 1 0,0-1 0,0 1 0,0 1 0,1-1 0,0 1 0,0-1 0,0 1 0,1 0 0,0 1 0,0-1 0,1 0 0,0 1 0,-2 7 0,1 4 6,1-1 0,0 1-1,1 0 1,1-1 0,1 1 0,1 0-1,3 19 1,-3-31-59,-1 1 0,1 0 0,0 0 0,0-1 0,1 1 0,0-1 0,0 0 0,0 0 0,1 0-1,0 0 1,0-1 0,0 0 0,1 1 0,0-1 0,0-1 0,0 1 0,1-1 0,-1 0 0,1 0 0,12 5 0,-13-7-4,-1 0 0,1-1 0,-1 0 0,1 0 0,-1 0-1,1-1 1,0 0 0,-1 0 0,1 0 0,0 0 0,-1 0 0,1-1 0,0 0 0,-1 0 0,7-3 0,-4 1 1,0 0 1,-1-1-1,0 0 0,1 0 1,-1-1-1,-1 1 0,1-1 1,9-11-1,-3 0 3,0 0-1,-2-1 1,1 0 0,-2-1 0,-1 0-1,9-25 1,-11 27-1,-1 2 6,0-1 1,0 1-1,-2-1 0,0 0 0,2-21 1,3 185 511,-5-129-469,0-1 0,1 1-1,1-1 1,1 0 0,13 30-1,-17-46-46,-1 0 0,1 0 0,0-1 0,0 1-1,0 0 1,0-1 0,0 1 0,1-1 0,-1 0 0,0 0-1,1 0 1,3 2 0,-5-3-7,1-1 0,-1 1 0,0-1 0,1 0 0,-1 1 0,1-1-1,-1 0 1,1 0 0,-1 0 0,1 0 0,-1 0 0,1 0 0,-1 0 0,1 0 0,-1-1 0,1 1 0,-1-1 0,1 1 0,-1-1-1,0 1 1,1-1 0,-1 0 0,0 0 0,1 0 0,-1 0 0,0 0 0,2-2 0,5-5 14,-1-1-1,0 0 1,0 0 0,-1-1-1,0 0 1,8-20 0,22-68 6,23-119-32,-40 144 6,-18 67 2,0 2 5,-1 1 0,1 0-1,0-1 1,0 1 0,0 0 0,0 0-1,0 0 1,1 0 0,-1 0 0,1 0-1,0 0 1,4-4 0,-5 7-4,0 0 0,-1 0 1,1-1-1,-1 1 0,1 0 0,0 0 1,-1 1-1,1-1 0,0 0 0,-1 0 1,1 0-1,0 0 0,-1 0 0,1 1 1,-1-1-1,1 0 0,0 1 0,-1-1 1,1 0-1,-1 1 0,1-1 0,-1 1 1,1-1-1,0 1 0,13 15 46,-13-14-39,16 20 33,-1 2 0,-1 0 0,15 33-1,28 81-47,-57-134 3,2 1 0,2 7-1,-1-1 0,1 1 0,-2 0 0,1 1 0,-2-1 0,0 0 0,1 23 0,-3-34 0,0 0 0,0 0 0,-1 0 0,1 0 1,0 0-1,-1 0 0,1 0 0,0 0 0,-1 0 0,1 0 0,-1 0 0,0 0 1,1-1-1,-1 1 0,0 0 0,1 0 0,-1-1 0,0 1 0,0 0 0,0-1 0,1 1 1,-1-1-1,0 1 0,0-1 0,0 0 0,0 1 0,0-1 0,0 0 0,-2 1 1,-38 1-46,36-3 43,-1 1-1,1 0 0,-1 1 0,-9 1 0,13-1 6,-1 0-1,1 0 1,-1 0-1,1 0 1,0 1-1,0-1 1,-1 1-1,1-1 1,0 1-1,0 0 1,1 0-1,-1 0 1,0 0-1,1 0 1,-1 0-1,1 0 1,0 1-1,-1-1 1,1 1-1,0-1 1,1 1-1,-1-1 1,0 1-1,1-1 1,-1 1-1,1 0 1,0-1-1,0 1 1,0 0-1,0-1 1,0 1-1,1-1 1,-1 1-1,1 0 1,0 2-1,0-2 3,0 0 0,0 0 0,0 0 0,0-1-1,1 1 1,-1 0 0,1 0 0,0-1-1,0 1 1,-1-1 0,2 1 0,-1-1 0,0 0-1,0 0 1,1 0 0,-1 0 0,1 0-1,0-1 1,-1 1 0,1-1 0,0 0-1,0 0 1,0 0 0,0 0 0,0 0 0,0 0-1,0-1 1,0 1 0,4-1 0,1-2 2,-1 1 0,0-1 0,1 0 1,-1-1-1,0 0 0,-1 0 0,1-1 1,0 1-1,-1-2 0,0 1 0,0-1 1,0 1-1,0-2 0,-1 1 0,8-10 0,6-10 10,0 0-1,19-36 0,1-15-15,-26 48-3,28-44 0,-40 72 4,-1-1 0,0 0 0,1 0 0,0 0 1,-1 0-1,1 0 0,-1 1 0,1-1 0,0 0 0,0 1 0,-1-1 0,1 0 1,0 1-1,0-1 0,0 1 0,0-1 0,0 1 0,0 0 0,0-1 0,0 1 1,0 0-1,0 0 0,1-1 0,-1 2 0,0-1 0,0 1 1,0-1-1,0 1 0,-1-1 0,1 1 0,0-1 1,0 1-1,-1 0 0,1-1 0,0 1 0,-1 0 0,1 0 1,-1 0-1,1 0 0,-1-1 0,1 1 0,-1 0 1,1 1-1,2 7 1,-1 0 0,1 0 1,1 15-1,-4-23-1,8 73-4,-1 83 0,-5-174 7,7-30 0,-3 22-1,-4 16-2,-1 0 1,0 0 0,1 1-1,0-1 1,0 1 0,1-1 0,1 1-1,-1 0 1,1 0 0,1 0 0,-1 1 0,8-10-1,-11 16 1,-1 1-1,1-1 1,-1 1-1,1-1 1,-1 1-1,1-1 1,-1 1-1,1-1 0,0 1 1,-1 0-1,1-1 1,0 1-1,-1 0 1,1 0-1,0-1 1,-1 1-1,1 0 1,0 0-1,0 0 1,-1 0-1,1 0 0,0 0 1,-1 0-1,1 0 1,0 0-1,0 0 1,0 1-1,1-1 1,-1 1-1,0 0 0,0 0 0,0 0 1,0 0-1,0 0 0,0 0 0,0 0 1,0 1-1,0-1 0,-1 0 0,1 0 1,0 2-1,3 7-3,-1-1 1,0 1-1,2 11 1,-3-15-1,17 111-31,-19-117 34,0 0 0,0 1 0,0-1 0,0 0 0,0 0 0,0 0 0,0 0 0,0 0 1,0 1-1,0-1 0,0 0 0,0 0 0,0 0 0,0 0 0,0 0 0,0 1 0,0-1 0,0 0 1,1 0-1,-1 0 0,0 0 0,0 0 0,0 0 0,0 1 0,0-1 0,0 0 0,0 0 0,1 0 1,-1 0-1,0 0 0,0 0 0,0 0 0,0 0 0,0 0 0,0 0 0,1 0 0,-1 0 0,0 0 0,0 0 1,0 0-1,0 0 0,0 0 0,1 0 0,-1 0 0,0 0 0,0 0 0,0 0 0,6-8 4,4-14 4,-10 20-7,9-24-7,0 1 5,0 0 0,1 1 0,1 0 0,21-31 0,-31 53 1,0 0-1,-1 1 1,2 0-1,-1-1 1,0 1-1,0 0 1,0-1-1,1 1 1,-1 0-1,0 0 0,1 0 1,-1 0-1,1 0 1,-1 0-1,1 1 1,0-1-1,-1 0 1,1 1-1,0-1 1,0 1-1,-1 0 1,1 0-1,0-1 0,0 1 1,-1 0-1,1 1 1,0-1-1,0 0 1,-1 0-1,1 1 1,0-1-1,-1 1 1,1-1-1,0 1 1,-1 0-1,1 0 1,-1 0-1,1 0 0,-1 0 1,1 0-1,-1 0 1,0 0-1,2 3 1,7 6-14,-1 0 1,0 1 0,-1 0-1,11 19 1,-11-17 6,8 14-16,-4-6 26,2-1 1,25 31 0,-36-48-1,-1-1 1,1 0-1,0 1 1,0-1-1,0 0 1,0-1-1,0 1 1,1 0-1,-1-1 1,0 0-1,1 0 1,-1 0-1,1 0 1,0 0 0,4 0-1,-7-2-3,-1 1 0,1 0 0,-1 0 0,1-1 0,-1 1-1,1 0 1,-1-1 0,1 1 0,-1 0 0,0-1 0,1 1 0,-1 0 0,0-1 0,1 1 0,-1-1-1,0 1 1,0-1 0,1 1 0,-1-1 0,0 1 0,0-1 0,0 1 0,0-1 0,0 0 0,4-16-7,-4 14 7,16-79 9,-9 42-24,1-1 1,20-53-1,-27 92-39,-1 0-1,1 0 1,0 0 0,0 0 0,0 1-1,0-1 1,0 0 0,1 1 0,-1-1-1,3-1 1,4 3-378,0 12 257,0 12-45</inkml:trace>
</inkml:ink>
</file>

<file path=ppt/ink/ink6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4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0 18100,'-41'6'1496,"3"11"-1032,-4 1-176,-3-1 376,2 1-111,11 2-1,5 0-144,12-3-480,6-2-280,9-6-640,5-4 39,16-5 649,8-7-200,19-12-248</inkml:trace>
</inkml:ink>
</file>

<file path=ppt/ink/ink6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5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18 14691,'-1'-18'1857,"0"36"-921,1 9-336,2 22 1336,1 9-543,-3 18-545,2 9-184,-1 7-264,0 0-160,4-12-264,-2-7-200,-2-18-448,2-15-216,4-29-305,1-12-1151,8-25 1704,1-8-368,5-5-161</inkml:trace>
  <inkml:trace contextRef="#ctx0" brushRef="#br0" timeOffset="1">809 313 16668,'0'-13'1280,"-6"2"-888,-11 9-136,-17 2 384,-4 0-104,-12 2-144,-5 2-16,0 4-40,3 4-184,4 3-432,8 2-272,17 7-1680,10 1 1944,24 0-296,16 1-241</inkml:trace>
</inkml:ink>
</file>

<file path=ppt/ink/ink6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25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417 0 16179,'-2'2'1401,"-18"3"-889,-5 1-192,-18 1 768,-4 2-432,-8 0-280,0 3-104,4 0-536,5 1 1049,8-3-737,9-3 0,24-1-48</inkml:trace>
</inkml:ink>
</file>

<file path=ppt/ink/ink6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32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367 65 14427,'5'-3'619,"1"0"0,-1 0-1,0 0 1,0-1 0,5-6 0,-34 3 1067,24 7-1686,-154-28 1100,139 26-1066,-1 1-1,1 1 1,0 0 0,0 1 0,-1 1 0,1 0-1,0 1 1,-18 6 0,29-7 9,-1 0-1,1 0 1,0 0 0,0 1-1,0-1 1,0 1 0,1 0-1,-1 0 1,1 1 0,0-1-1,0 1 1,0-1 0,0 1-1,0 0 1,1 0 0,0 0-1,0 1 1,0-1 0,0 0-1,1 1 1,-1-1 0,1 1-1,0 0 1,1-1 0,-1 1-1,1 0 1,0-1 0,0 1-1,1 0 1,-1 0 0,1-1 0,0 1-1,0-1 1,0 1 0,1-1-1,0 1 1,0-1 0,0 0-1,0 0 1,1 0 0,-1 0-1,1 0 1,0 0 0,0-1-1,6 5 1,19 14 159,-15-13-166,0 1-1,-1 0 0,-1 1 1,1 0-1,-2 1 1,0 0-1,11 16 0,-13-14-28,-1 0-1,-1 1 1,0 0-1,-1 0 0,-1 0 1,0 0-1,-1 1 1,0 0-1,-2-1 1,0 1-1,-2 29 0,1-34-17,-1-1-1,-1 1 0,0-1 0,-1 0 0,0 1 0,0-1 0,-1-1 1,0 1-1,-1 0 0,0-1 0,0 0 0,-1 0 0,0-1 1,-1 0-1,0 0 0,0 0 0,-1-1 0,-14 11 0,18-15-140,0-1 0,0 1 0,0-1 0,0 0 0,0-1 0,-1 1 0,1-1 0,-9 2 0,12-3 79,0 0 0,0 0 0,-1 0 0,1 0 0,0 0 0,0 0 0,0 0 0,0-1 0,0 1 0,0 0 1,0-1-1,0 1 0,0-1 0,0 1 0,0-1 0,0 1 0,0-1 0,1 0 0,-1 1 0,0-1 0,0 0 0,0 0 0,1 1 0,-1-1 0,1 0 0,-1 0 0,0 0 1,1 0-1,-1 0 0,1 0 0,0 0 0,-1 0 0,1 0 0,0 0 0,0 0 0,0 0 0,0 0 0,0-1 0,0 1 0,0 0 0,0 0 0,0-1 0,3-24-693,5-2-225</inkml:trace>
</inkml:ink>
</file>

<file path=ppt/ink/ink6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16339,'2'10'1673,"3"-3"-1225,1-5-208,-3 4 864,0 0-880,-3-3-288,1-1-744,10-16-1184,-2 0 1376,2-5-249</inkml:trace>
</inkml:ink>
</file>

<file path=ppt/ink/ink6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33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0 12219,'1'1'92,"0"-1"1,0 1-1,0-1 0,0 1 1,0-1-1,0 1 1,0-1-1,-1 1 1,1 0-1,0 0 1,0-1-1,-1 1 0,1 0 1,-1 0-1,1 0 1,-1 0-1,1 0 1,-1 0-1,1 0 1,-1 0-1,0 0 0,0 0 1,1 0-1,-1 0 1,0 0-1,0 0 1,0 0-1,0 0 1,0 0-1,0 0 1,0 0-1,-1 0 0,1 0 1,-1 2-1,-1 6 295,-1 1-1,0-1 0,-5 9 1,3-5-134,-1 3 66,-31 98 1577,33-99-1579,1 0 0,0 0 1,1 1-1,1-1 0,0 25 0,2-36-245,-1 0-1,1 0 0,0 0 0,0-1 1,0 1-1,0 0 0,1-1 1,0 1-1,-1-1 0,1 0 1,0 1-1,1-1 0,-1 0 1,0 0-1,1 0 0,0-1 0,0 1 1,0-1-1,0 1 0,0-1 1,0 0-1,1 0 0,6 3 1,6 1 48,0-1 1,1-1-1,-1 0 1,23 2 0,5 2-75,-19-1-1012,42 17 0,-41-13-438,32 8 0,-34-14 504</inkml:trace>
</inkml:ink>
</file>

<file path=ppt/ink/ink6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33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0 14731,'-24'16'1713,"12"11"-1129,3 9-232,2 8 1128,-4 2-968,1 2-40,2 0-40,2-2-120,2-6-408,1-5-248,3-11-512,0-10-312,3-14 912,2-6-240,5-10-192</inkml:trace>
</inkml:ink>
</file>

<file path=ppt/ink/ink6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34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270 285 11130,'3'-9'210,"-1"-1"-1,-1 1 0,1-1 0,-1 0 0,-1 1 0,0-1 1,0 0-1,-1 1 0,0-1 0,-1 0 0,0 1 0,-4-12 1,2 9 47,0 0 1,-1 1 0,-1-1-1,0 1 1,-1 0 0,1 1-1,-2 0 1,0 0 0,-9-9-1,14 16-180,0 0-1,0 0 0,0 1 1,0-1-1,-1 1 0,1 0 1,-1 0-1,1 0 1,-1 0-1,0 1 0,0 0 1,0-1-1,0 1 0,0 1 1,0-1-1,0 1 1,0-1-1,0 1 0,-4 1 1,4-1-15,-1 1 1,1 1-1,0-1 1,0 1 0,0-1-1,0 1 1,0 0-1,1 1 1,-1-1-1,1 1 1,-1-1 0,1 1-1,0 0 1,0 0-1,0 1 1,0-1-1,-3 6 1,-1 3 51,0 0 0,1 0 1,0 1-1,1-1 0,1 1 0,0 0 0,-4 25 0,7-27-36,-1-1-1,2 1 1,-1 0-1,1 0 1,1 0-1,0 0 1,1 0-1,0-1 1,0 1-1,6 13 1,-7-21-53,1 0 0,0 1 1,0-1-1,0 0 0,0-1 0,0 1 1,1 0-1,-1-1 0,1 1 1,0-1-1,-1 1 0,1-1 0,0 0 1,1-1-1,-1 1 0,0 0 1,0-1-1,1 0 0,-1 0 0,1 0 1,-1 0-1,1 0 0,-1-1 1,5 1-1,9 0 112,0-2 1,0 0-1,34-6 1,-4 1 347,-44 6-454,0-1 1,-1 1 0,1 0-1,0 0 1,-1 0-1,1 0 1,-1 1-1,1-1 1,-1 1 0,1 0-1,-1 0 1,1-1-1,-1 1 1,1 1-1,-1-1 1,0 0 0,0 1-1,1-1 1,-1 1-1,0 0 1,-1-1 0,3 3-1,-2 1 14,1-1-1,-1 0 1,0 1 0,-1 0-1,1-1 1,-1 1-1,0 0 1,0 0 0,0 0-1,-1 0 1,0 8-1,-2 90-354,-19 125 0,-2 48-3062,25-211 2617,0-57 504,0 0 0,0 0 0,5 12 0,-7-20 248</inkml:trace>
</inkml:ink>
</file>

<file path=ppt/ink/ink6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40.23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1282 414 9474,'3'-10'240,"-1"1"0,0-1 0,-1 1 0,0-1 0,0 0 0,-2-12 0,0 17-173,1 1-1,-1 0 1,-1-1 0,1 1 0,-1 0 0,1-1-1,-1 1 1,0 0 0,-1 0 0,1 1 0,-1-1-1,0 0 1,0 1 0,0-1 0,-5-3 0,-7-5-60,0 1 0,-1 1 0,0 1 0,-1 0 1,0 1-1,0 0 0,-21-5 0,-5 1 10,-83-13 1,77 19 11,0 2 1,0 2 0,0 2 0,0 3-1,0 1 1,0 3 0,1 2 0,0 2-1,0 2 1,1 2 0,1 2 0,-83 44-1,115-53 17,0 1 0,1 0 0,0 0 0,1 2 0,0 0 0,0 0 0,-17 23-1,26-29-16,-1 0 0,1 1 0,0-1 0,0 1 0,0-1-1,1 1 1,0 0 0,0 0 0,1 0 0,0 1 0,0-1-1,0 0 1,0 0 0,1 1 0,0-1 0,1 0-1,-1 0 1,1 1 0,1-1 0,-1 0 0,1 0 0,0 0-1,3 6 1,0-2 7,1-1 1,0 0-1,0 0 0,1 0 0,0-1 0,0 0 0,1 0 1,1 0-1,-1-1 0,1-1 0,17 11 0,1-3 16,0 0 0,1-2 0,32 9 0,-18-8 0,1-2 0,1-3 1,-1-1-1,1-1 1,0-3-1,72-4 0,-84-1-12,1-2-1,-1-1 1,0-2-1,0 0 1,-1-3-1,0 0 1,0-2-1,-1-1 1,45-28-1,-63 33-28,-1 0 0,0 0-1,0-2 1,-1 1 0,0-1 0,0-1-1,-1 0 1,10-15 0,-16 20-8,0 1 1,0-1-1,0 0 1,-1-1-1,0 1 1,0 0-1,0-1 0,-1 1 1,0-1-1,0 1 1,-1-1-1,1 0 1,-2 1-1,1-1 0,-1 0 1,0 1-1,0-1 1,-1 1-1,-3-11 1,0 7-5,0 1 0,0 0 0,-1 0 0,0 0 0,0 1 0,-1 0 0,0 0 0,-1 0 0,0 1 0,0 1 0,0-1 0,-1 1 0,0 0 0,0 1 0,0 0 1,-1 1-1,-20-7 0,8 4-2,-1 1 1,1 1-1,-2 1 1,1 1 0,0 1-1,-1 2 1,-26 1 0,5 3-1,2 3 0,-1 1 0,1 2 0,-44 17 0,55-16 4,1 2-1,1 1 1,1 2 0,0 0 0,1 2-1,-27 23 1,49-36 0,0 0 0,0 0 0,1 1 0,0 0 0,0 0 0,0 0 0,1 1 0,0-1 0,0 1 0,1 0 0,-3 8 1,4-9 0,1 0 0,0 0 1,0 0-1,0 1 1,1-1-1,0 0 1,0 0-1,1 0 1,0 0-1,0 1 1,0-1-1,1 0 1,0 0-1,3 8 1,5 6 2,0-1-1,2-1 1,0 1 0,1-2 0,0 0 0,2 0 0,0-2 0,30 26 0,-9-13-1,1-2 0,1-1 1,50 23-1,-35-22 3,2-3 0,1-3 1,1-2-1,0-2 0,1-3 0,66 6 0,-78-15 27,0-1 0,0-3 0,1-1 0,-1-3-1,0-2 1,0-1 0,-1-3 0,58-19 0,-80 20-1,0 0 0,-1-2 0,0-1 0,-1 0 1,0-1-1,-1-2 0,-1 0 0,0-1 0,-1 0 1,17-22-1,-26 28-21,-2 0 0,1-1 0,-2 1 1,1-1-1,-1-1 0,-1 1 0,0-1 0,-1 0 1,0 0-1,-1 0 0,0-1 0,-1 1 0,0-1 1,-1 0-1,-1 1 0,0-1 0,0 0 1,-1 0-1,-1 1 0,-6-25 0,2 22-9,-1-1 1,0 1-1,-1 0 0,0 0 0,-1 1 1,-1 1-1,0-1 0,-1 1 0,-1 1 1,0 0-1,0 1 0,-16-11 0,-7-3-4,-1 1-1,-1 2 0,-63-28 0,29 20 8,-2 3 0,0 4 1,-2 2-1,0 4 0,-2 4 0,1 2 1,-1 4-1,0 3 0,-154 13 1,188-3-2,1 2 1,0 2 0,0 2 0,-54 22-1,68-22 3,2 1-1,-1 1 1,2 1-1,0 2 0,1 0 1,1 1-1,-26 26 1,41-34-4,0-1 1,0 1 0,1 0 0,0 1 0,0 0 0,2 0 0,-1 0 0,1 0 0,-3 13 0,6-15-1,0 0 0,0-1 0,1 1 0,0 0 0,0 0 0,1 0 0,1 0 0,-1 0 0,1 0 0,1 0 0,0 0 0,0-1 0,6 15 0,-1-8 2,2 1 0,-1-1 0,2-1 0,0 0 0,1 0 0,1-1 1,21 20-1,3-2 9,64 43 1,-53-44 15,2-1 0,0-3 1,2-2-1,0-3 0,95 27 0,-111-39 25,0-2 0,1-1 1,0-2-1,0-1 0,0-2 0,0-1 0,0-2 0,0-2 0,69-16 0,-81 13-13,0-2 0,-1 0 0,0-1-1,-1-2 1,0 0 0,-1-1 0,0-1 0,-1-2-1,-1 1 1,0-2 0,29-35 0,-37 40-33,-1-1 1,-1-1 0,0 0-1,-1 0 1,-1-1-1,0 0 1,-1 0 0,0-1-1,-2 0 1,1 0-1,-2 0 1,0 0-1,-1 0 1,-1-1 0,-1 1-1,0-1 1,-1 1-1,-6-33 1,3 33-11,-2-1 0,0 1 0,0 0 0,-2 0 0,0 1 0,-1 0 0,0 1 0,-1-1 0,-1 2 0,0 0 0,-1 0 0,-1 1 0,-21-17 0,-4 1 12,-1 2-1,-1 1 1,-79-34 0,56 32 7,0 4 0,-1 2 1,-80-15-1,94 26-9,-1 3 1,0 3-1,0 1 1,-93 8-1,120-3-45,0 2-1,0 1 1,0 2-1,1 0 1,0 1 0,0 1-1,-26 15 1,35-16 17,0 1 0,0 0 0,1 1 0,0 1 1,1 0-1,0 1 0,1 0 0,0 0 0,1 2 0,0-1 0,-11 22 0,11-12-16,1 0 0,-9 35 0</inkml:trace>
</inkml:ink>
</file>

<file path=ppt/ink/ink6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4:51.55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31898 477 10242,'112'-45'2801,"-111"45"-2784,-1 0-1,1-1 1,0 1 0,0 0-1,0-1 1,0 1 0,-1-1-1,1 1 1,0-1 0,-1 1 0,1-1-1,0 0 1,-1 1 0,1-1-1,-1 0 1,1 0 0,-1 1 0,1-1-1,-1 0 1,1 0 0,-1 0-1,0 1 1,1-2 0,-1 1-8,0 0-1,-1 0 1,1 0-1,0 1 1,-1-1 0,1 0-1,0 0 1,-1 0 0,1 1-1,-1-1 1,1 0-1,-1 1 1,1-1 0,-1 1-1,0-1 1,1 0 0,-1 1-1,0-1 1,0 0-1,-4-1 6,1-1-1,0 1 1,-1 0-1,0 0 1,1 1-1,-10-3 1,-47-2 238,-77 3 0,75 3 252,-70-9-1,-354-42 2214,120 41-1942,-40-1-390,-1069-63 986,696 34-1165,-557-45-43,974 60-115,-442-21 53,-858 21 96,664 63 280,280-5-270,323-19-115,-240 7-13,0-28 172,-555-63 13,994 61-195,-382 32-1,433-9-62,-337 43 21,206 7-32,53-9 2,-279 21 32,70-14-1,-93 53-61,182-36 39,-26 7-5,-120 19-37,76-19 42,160-19 18,-144 34-33,252-70-8,-285 55 17,-6-30-22,-382-19 19,-1-26-10,9 9 92,271-5-103,-495 21-16,611-20 65,-981 45 14,484-30-57,421-17-20,-384-2 28,470-10 7,-47 9-9,-334-2 45,293-32-26,-284-4-6,-43 44-34,536 4 17,-122 2 60,414-23-54,1 0 0,-1 0 0,1-1 0,0 1 0,-1 0 0,1 0 0,-1 0 0,1 0 1,-1 0-1,1 1 0,0-1 0,-1 0 0,1 0 0,-1 0 0,1 0 0,0 0 1,-1 0-1,1 1 0,-1-1 0,1 0 0,0 0 0,-1 1 0,1-1 0,0 0 1,-1 1-1,5 8-546,1-1 603,4 4-180,12 8-43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1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405 153 7658,'-20'-44'4389,"18"37"-3826,-1 0 0,0 0 1,0 0-1,-1 0 0,0 1 0,0 0 1,-7-9-1,6 10-425,1 1 0,-1 0-1,0 0 1,0 0 0,-1 0 0,1 1 0,-1 0 0,1 0-1,-1 0 1,0 1 0,-11-4 0,13 6-73,0-1 0,-1 1 0,1-1 0,0 1-1,-1 0 1,1 1 0,0-1 0,0 1 0,-1 0 0,1 0 0,0 0 0,0 1 0,0-1 0,0 1 0,0 0-1,0 0 1,1 0 0,-7 5 0,-5 6 180,1 1-1,1 0 1,0 1 0,0 0-1,2 1 1,0 0 0,-15 31-1,12-18 26,1 0 0,2 1 0,2 0-1,-7 34 1,11-40-148,2 0-1,0 0 1,2 1-1,1-1 1,1 1 0,1-1-1,1 0 1,12 48-1,-11-57-144,1 1 0,1-1 0,1 0-1,0-1 1,0 0 0,2 0 0,0 0-1,0-1 1,1 0 0,1-1 0,0 0-1,1-1 1,0-1 0,21 15 0,-25-20-293,0-1 1,0 0 0,0-1 0,0 0-1,1 0 1,0 0 0,-1-2 0,1 1-1,0-1 1,0 0 0,17-1-1,-4-1-368,1-2-1,-1-1 1,33-9-1,3-4-410</inkml:trace>
</inkml:ink>
</file>

<file path=ppt/ink/ink6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5:59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13 11851,'8'-13'2688,"-12"30"-1187,-11 32-73,7-25-957,-100 333 3187,102-331-3226,-6 44 0,12-64-355,-1 0 0,1 0 0,0-1 0,0 1 0,0 0 0,1-1 0,0 1 0,0 0 0,1-1 1,0 1-1,-1-1 0,2 1 0,-1-1 0,5 8 0,-4-10-33,0 0 0,1 0-1,-1-1 1,1 1 0,-1-1 0,1 0-1,0 0 1,0 0 0,0 0 0,0 0 0,0-1-1,0 0 1,0 0 0,0 0 0,1 0-1,7-1 1,8 1 9,0-1 1,26-4-1,-32 3-57,176-25-1658,-155 18-549,52-17-1,-82 23 1992,1-1 1,0 1-1,-1-1 1,1 0-1,-1 0 1,0 0-1,0-1 1,0 0-1,6-7 1,8-16-1047</inkml:trace>
</inkml:ink>
</file>

<file path=ppt/ink/ink6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0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0 13723,'-28'28'1816,"-3"10"-807,-1 6-361,-2 9 1032,2 5-272,-3 6-295,4 0-169,7 1-408,4-2-280,10-6-560,7-7-304,6-10-496,10-6-1249,12-18 1849,8-4-384,6-14-337</inkml:trace>
  <inkml:trace contextRef="#ctx0" brushRef="#br0" timeOffset="1">320 611 16492,'4'7'1488,"0"0"-1152,3-4-336,2-3 792,-4-3-1488,2-1-520,1-9 1016,-1-4-224,0-4-201</inkml:trace>
</inkml:ink>
</file>

<file path=ppt/ink/ink6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0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14163,'0'0'85,"1"0"0,0 0 1,-1 0-1,1 0 0,-1 0 0,1 0 0,0 1 0,-1-1 1,1 0-1,-1 0 0,1 0 0,0 1 0,-1-1 1,1 0-1,-1 1 0,1-1 0,-1 1 0,1-1 0,-1 0 1,1 1-1,-1-1 0,0 1 0,1-1 0,-1 1 0,1 0 1,1 19 1217,-14 27 144,9-38-1000,-31 118 1919,31-109-2114,0 0-1,1 0 1,1 1 0,1-1 0,2 21 0,-2-36-229,0-1 0,0 1 0,1 0 0,-1-1 0,1 1 0,0-1 1,0 1-1,0-1 0,0 1 0,0-1 0,0 0 0,1 0 0,-1 1 0,1-1 1,0 0-1,-1 0 0,1 0 0,0-1 0,0 1 0,0 0 0,0-1 0,1 1 1,-1-1-1,0 0 0,1 0 0,-1 0 0,0 0 0,1 0 0,0 0 1,-1-1-1,1 1 0,-1-1 0,1 0 0,0 1 0,-1-1 0,1-1 0,-1 1 1,1 0-1,4-1 0,7-2 7,1-1-1,-1 0 1,0-1 0,0 0 0,22-12 0,-9 1-3,-18 11 5,0 0 1,0 0 0,16-5-1,-25 10-29,0 0 0,1-1-1,-1 1 1,0 0-1,0 0 1,1 0 0,-1 0-1,0 0 1,0 0 0,1 0-1,-1 0 1,0 0-1,1 0 1,-1 0 0,0 0-1,0 0 1,1 0 0,-1 0-1,0 0 1,0 0-1,1 0 1,-1 1 0,0-1-1,0 0 1,0 0 0,1 0-1,-1 0 1,0 0-1,0 1 1,0-1 0,1 0-1,-1 0 1,0 0 0,0 1-1,0-1 1,0 12 59,-10 17 32,9-26-79,-6 14 16,-45 120 193,43-108-409,0 0 0,-6 53 0,14-75-51,0 0 0,1 0 0,0 0 0,0 0 0,3 12 1,-3-18 157,0 0 0,0 1 0,1-1 0,-1 0 1,0 0-1,1 1 0,-1-1 0,1 0 0,0 0 0,-1 0 1,1 0-1,0 0 0,0 0 0,0 0 0,0 0 1,-1 0-1,1 0 0,1 0 0,-1 0 0,0-1 0,0 1 1,0 0-1,0-1 0,0 1 0,1-1 0,-1 0 1,0 1-1,0-1 0,1 0 0,-1 0 0,0 1 0,0-1 1,1 0-1,-1 0 0,0 0 0,3-1 0,20-8-715,2-8-242</inkml:trace>
</inkml:ink>
</file>

<file path=ppt/ink/ink6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0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0 13123,'9'24'852,"0"0"0,-1 0 0,-1 1 0,5 41 0,2 104 880,-13-166-1699,2 161 893,-4-139-839,-1 0 1,-2-1 0,0 0 0,-11 34-1,13-52-168,0-1-1,-1 0 0,0 0 1,0 0-1,0 0 0,-1 0 1,-7 9-1,11-15 53,0 1-1,0-1 1,-1 0-1,1 1 1,0-1 0,0 0-1,-1 1 1,1-1 0,0 0-1,-1 0 1,1 1-1,0-1 1,-1 0 0,1 0-1,0 0 1,-1 0 0,1 1-1,0-1 1,-1 0-1,1 0 1,-1 0 0,1 0-1,0 0 1,-1 0 0,1 0-1,-1 0 1,1 0-1,0 0 1,-1 0 0,1 0-1,-1 0 1,1-1 0,0 1-1,-1 0 1,1 0-1,0 0 1,-1 0 0,1-1-1,0 1 1,-1 0 0,1 0-1,0-1 1,0 1-1,-1 0 1,1-1 0,0 1-1,0 0 1,-1 0 0,1-1-1,0 1 1,0-1-1,0 1 1,0 0 0,-1-1-1,1 1 1,0 0 0,0-1-1,0 1 1,0-1-1,0 1 1,0 0 0,0-1-1,-2-25-540,7-8 46,11-7-171</inkml:trace>
</inkml:ink>
</file>

<file path=ppt/ink/ink6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1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30 15507,'2'-19'1489,"-16"14"-801,-9 0-232,-12 5 1000,-6 0-488,-7 0-528,-4 3 9,2 1-153,2 3-360,8 3-1009,5-2 961,11-1-144,11 2-104</inkml:trace>
</inkml:ink>
</file>

<file path=ppt/ink/ink6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2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15 13235,'-6'7'1584,"3"0"-656,-1 1 4113,4-3-4720,0-4-450,4 0-847,1-3-800,-1-8 1400,-1-3-272,1-5-257</inkml:trace>
</inkml:ink>
</file>

<file path=ppt/ink/ink6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2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0 228 13091,'62'-33'1963,"-14"8"-353,-1-2 0,45-35 0,-64 39-988,-10 8 290,39-25 0,-57 40-900,0 0-1,0 0 1,0-1 0,0 1-1,0 0 1,1 0 0,-1 0-1,0 0 1,0-1 0,0 1-1,0 0 1,1 0 0,-1 0-1,0 0 1,0 0 0,0 0-1,0 0 1,1-1 0,-1 1-1,0 0 1,0 0 0,1 0-1,-1 0 1,0 0 0,0 0-1,0 0 1,1 0 0,-1 0-1,0 0 1,0 0 0,0 0-1,1 0 1,-1 0 0,0 1-1,0-1 1,0 0 0,1 0-1,-1 0 1,0 0 0,0 0-1,0 0 1,1 0-1,-1 1 1,0-1 0,0 0-1,0 0 1,0 0 0,0 0-1,1 1 1,-1-1 0,0 0-1,0 0 1,0 0 0,0 1-1,0-1 1,0 0 0,0 0-1,0 0 1,0 1 0,0-1-1,0 0 1,0 0 0,0 1-1,-4 16 253,2-14-228,-41 121 474,-65 231-1779,105-341 842,0 1 0,1-1 0,0 28-1,2-41 351,0 0 0,0-1-1,0 1 1,0 0-1,0 0 1,0 0-1,0 0 1,0 0-1,0 0 1,1 0-1,-1 0 1,0-1-1,1 1 1,-1 0-1,0 0 1,1 0-1,-1-1 1,1 1-1,0 0 1,-1 0-1,1-1 1,-1 1-1,1-1 1,0 1 0,0 0-1,-1-1 1,1 1-1,1 0 1,0-1-2,-1 0 1,1-1-1,-1 1 1,1 0-1,0 0 1,-1-1-1,1 1 1,-1-1-1,1 1 1,-1-1-1,1 0 1,-1 0 0,1 1-1,-1-1 1,0 0-1,2-2 1,22-19-838</inkml:trace>
</inkml:ink>
</file>

<file path=ppt/ink/ink6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3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31 106 13123,'0'5'362,"-1"0"-1,0-1 1,0 1 0,0 0 0,-2 6 0,-4 12 105,1 10 622,1 1 1,-1 63-1,6-82-853,1 0 0,1 0 0,0 0 0,1 0 0,0-1 0,1 1 0,1-1 0,0 0 0,8 14 0,-12-25-186,1 1 1,1-1 0,-1 0-1,0 0 1,1 0-1,-1 0 1,1 0 0,0-1-1,0 1 1,0-1 0,0 1-1,1-1 1,-1 0 0,1-1-1,-1 1 1,1-1 0,0 1-1,-1-1 1,1 0 0,6 1-1,-5-2-11,0 0-1,0 0 1,0-1-1,0 1 1,0-1-1,0 0 1,-1 0-1,1-1 0,0 1 1,-1-1-1,1 0 1,-1 0-1,1-1 1,-1 0-1,0 1 1,5-6-1,0 0-27,0-1 0,-1 0-1,0-1 1,0 1-1,-1-2 1,-1 1 0,0-1-1,0 0 1,-1 0 0,0-1-1,-1 1 1,0-1 0,-1 0-1,0 0 1,-1 0-1,-1-1 1,0 1 0,0-1-1,-3-21 1,1 19-196,-1 0-1,0 1 1,-1 0 0,-1-1-1,0 1 1,-1 1 0,0-1-1,-2 1 1,1 0 0,-1 0-1,-1 0 1,0 1 0,-1 1-1,-1-1 1,1 1 0,-19-15-1,2 8-334,4 8-180</inkml:trace>
</inkml:ink>
</file>

<file path=ppt/ink/ink6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3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1 17356,'-9'0'1464,"-5"1"-1184,-8 5-120,-8 1 784,-8 0-808,-3 0 16,-1 0-144,0 0-288,2-1-640,2-4 824,12 1-152,7 0-96</inkml:trace>
</inkml:ink>
</file>

<file path=ppt/ink/ink6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3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1 10522,'-11'0'1529,"-9"4"-505,-1 4-296,-6 3 1112,-1 2-335,-1 5-249,1 2-96,4 4-336,1 1-151,9 5-609,4 2-481,10 4-1455,4-1 1664,8-4-288,0-3-224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1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81 12619,'-1'-1'108,"0"0"1,-1 0 0,1 0-1,0 0 1,-1 0 0,1 0-1,-1 0 1,1 0 0,-1 0-1,1 1 1,-1-1-1,1 1 1,-1-1 0,0 1-1,1 0 1,-1 0 0,0 0-1,1 0 1,-1 0 0,0 0-1,1 0 1,-1 0 0,0 0-1,1 1 1,-1-1 0,0 1-1,1-1 1,-1 1 0,1 0-1,-1 0 1,1 0-1,-1-1 1,-1 3 0,-3 1 209,0 1 0,0 0 0,1 0 0,-1 0 1,1 1-1,-6 7 0,4-1-35,0 0 1,0 1 0,2-1-1,-1 1 1,1 0-1,1 0 1,0 1-1,1-1 1,-1 15-1,3-19-208,0 0 0,0-1 1,1 1-1,0 0 0,1 0 0,0 0 0,0 0 1,1-1-1,0 1 0,1 0 0,0-1 0,0 0 1,1 0-1,0 0 0,5 8 0,-6-12-60,-1-1 1,1 1-1,0-1 0,0 0 1,0 0-1,1 0 0,-1-1 0,1 1 1,-1-1-1,1 0 0,0 0 1,0 0-1,0-1 0,0 1 0,0-1 1,0 0-1,0 0 0,1 0 1,-1-1-1,0 1 0,1-1 0,-1 0 1,0 0-1,1-1 0,-1 1 1,0-1-1,8-2 0,-4 0-7,1-1-1,0 0 1,-1 0-1,0-1 1,0 0 0,0 0-1,0-1 1,-1 0-1,0 0 1,0-1-1,10-13 1,-9 8-11,0 0 1,0-1-1,-2 0 1,0-1-1,0 0 1,-1 1-1,-1-2 1,0 1-1,-1 0 1,0-1-1,-1 1 1,0-17-1,-2 21-5,-1 1-1,1 0 1,-2 0-1,1 0 1,-1 0-1,0 0 1,-1 0-1,0 0 0,-5-8 1,5 11-8,0 1 0,-1-1 0,0 1-1,0 0 1,0 0 0,0 1 0,-1-1 0,1 1 0,-1 0 0,0 1-1,-1-1 1,1 1 0,-1 0 0,-6-3 0,6 4-164,1 0 1,-1 0-1,1 0 1,-1 1-1,1 0 1,-1 0-1,0 1 1,0-1-1,1 1 1,-1 0-1,0 1 1,0 0-1,1 0 0,-1 0 1,0 0-1,1 1 1,-1 0-1,1 0 1,0 0-1,0 1 1,0 0-1,0 0 1,0 0-1,0 1 1,1-1-1,0 1 1,0 0-1,0 0 0,0 1 1,0-1-1,1 1 1,0 0-1,0 0 1,0 0-1,1 0 1,-1 1-1,1-1 1,1 0-1,-1 1 1,1 0-1,-1 9 1,1 18-1079</inkml:trace>
</inkml:ink>
</file>

<file path=ppt/ink/ink6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4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113 330 11506,'-10'-34'1553,"-6"-4"-777,-2-2-320,1-3 992,0-1-375,3 5-865,3 2-1113,4 12 905,4 6-208,4 8-232</inkml:trace>
</inkml:ink>
</file>

<file path=ppt/ink/ink6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4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31 12123,'3'-3'270,"8"-15"1244,-11 18-1475,0-1 0,0 1 0,0 0-1,0-1 1,0 1 0,0-1 0,0 1 0,0 0-1,-1-1 1,1 1 0,0 0 0,0-1 0,0 1-1,0-1 1,-1 1 0,1 0 0,0-1-1,0 1 1,-1 0 0,1 0 0,0-1 0,-1 1-1,1 0 1,0 0 0,-1-1 0,1 1-1,0 0 1,-1 0 0,1 0 0,0-1 0,-1 1-1,1 0 1,-1 0 0,1 0 0,0 0 0,-1 0-1,1 0 1,-1 0 0,1 0 0,-1 0-1,1 0 1,0 0 0,-1 0 0,1 0 0,-1 1-1,-19-1 825,-1 2 0,1 0 1,-23 6-1,-10 0 129,12-1-397,28-4-563,-1-1 0,1 0 0,-1-1 0,1 0 0,-1-1 0,-15-2 0,28 2-84,1 0-1,-1 0 1,1 0 0,-1 0-1,1 0 1,-1 0-1,1 0 1,-1 0 0,1 0-1,0 0 1,-1-1-1,1 1 1,-1 0 0,1 0-1,0 0 1,-1-1-1,1 1 1,-1 0 0,1 0-1,0-1 1,-1 1 0,1 0-1,0-1 1,-1 1-1,1 0 1,0-1 0,0 1-1,-1 0 1,1-1-1,0 1 1,0-1 0,0 1-1,0-1 1,0 1-1,-1 0 1,1-1 0,0 1-1,0-1 1,0 1-1,0-1 1,0 1 0,0-1-1,13-15-2235,-3 9 1389</inkml:trace>
</inkml:ink>
</file>

<file path=ppt/ink/ink6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5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12131,'33'-3'1233,"-5"1"668,1 0-1,38 3 0,-66-1-1818,0 0-1,0 0 0,0 1 1,1-1-1,-1 0 0,0 1 0,0-1 1,0 1-1,0-1 0,0 1 1,0 0-1,0-1 0,0 1 0,0 0 1,0 0-1,0 0 0,0 0 1,-1 0-1,1-1 0,0 1 1,-1 1-1,1-1 0,-1 0 0,1 0 1,-1 0-1,1 0 0,-1 0 1,0 0-1,1 1 0,-1-1 0,0 0 1,0 0-1,0 2 0,0 5 11,0-1 0,-1 0 0,0 1 0,-2 8 0,1-11-35,-49 188 228,31-129-1221,3 1 0,-13 99 0,30-162 864,-1 10-616,0 0 1,2 21-1,-1-30 592,0 0 1,1 0-1,-1 0 0,1 0 0,0 0 1,0-1-1,0 1 0,0 0 1,0 0-1,1-1 0,-1 1 0,1-1 1,0 0-1,0 1 0,0-1 1,3 3-1,16 7-1130</inkml:trace>
</inkml:ink>
</file>

<file path=ppt/ink/ink6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5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309 47 11338,'-18'-14'1777,"-5"3"-945,-5 5-344,-1 1 1537,-8 1-1209,2-1-184,0 4-584,5 1-352,-1 0 288,4 0-144,12 3-104</inkml:trace>
</inkml:ink>
</file>

<file path=ppt/ink/ink6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08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96 11626,'-19'-30'3444,"18"31"-3165,0 0-1,0 1 1,1-1 0,-1 0-1,0 0 1,1 0 0,-1 0-1,1 1 1,0-1 0,-1 0-1,1 1 1,0-1 0,0 0-1,0 1 1,-1-1 0,1 0-1,1 1 1,-1 1 0,3 9 823,-3-12-1064,1 0 0,-1 0 1,1-1-1,-1 1 0,1 0 0,0-1 1,-1 1-1,1 0 0,-1-1 0,0 1 1,1-1-1,-1 1 0,1-1 0,-1 1 1,0-1-1,1 1 0,-1-1 1,0 1-1,1-1 0,-1 1 0,0-1 1,0 0-1,1 1 0,-1-2 0,3-4 32,0-1 0,-1 1-1,1-1 1,-1 0-1,-1 1 1,1-1 0,-1 0-1,-1 0 1,1 0-1,-1-11 1,0 18-73,0 0-1,0-1 1,0 1 0,0 0 0,0 0-1,0 0 1,0-1 0,0 1-1,0 0 1,0 0 0,0 0 0,0-1-1,0 1 1,0 0 0,0 0 0,0 0-1,0-1 1,-1 1 0,1 0-1,0 0 1,0 0 0,0 0 0,0-1-1,0 1 1,0 0 0,0 0-1,-1 0 1,1 0 0,0 0 0,0 0-1,0-1 1,0 1 0,-1 0 0,1 0-1,0 0 1,0 0 0,0 0-1,-1 0 1,1 0 0,0 0 0,0 0-1,-5 8-548,-1 18-800,6-22 1252,0 0-1,0 0 1,0 0-1,1 0 1,-1 0-1,1 0 1,2 6-1,6 6-430</inkml:trace>
</inkml:ink>
</file>

<file path=ppt/ink/ink6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19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6 345 10578,'-1'-1'85,"1"1"-1,-1-1 1,1 0 0,-1 1-1,1-1 1,0 1-1,-1-1 1,1 0-1,0 1 1,-1-1 0,1 0-1,0 1 1,0-1-1,0 0 1,0 1 0,-1-1-1,1 0 1,0 0-1,0 1 1,1-1-1,-1 0 1,0 1 0,0-1-1,0 0 1,0 1-1,0-1 1,1 0 0,-1 1-1,0-1 1,1 0-1,-1 1 1,1-1-1,-1 1 1,0-1 0,1 1-1,-1-1 1,1 1-1,-1-1 1,2 0 0,26-23 1594,-25 22-1213,165-131 4154,29-21-1818,-185 148-2540,-6 11-8,-6-2-213,0 0-1,1 0 1,-1-1-1,-1 1 1,1 0-1,0 0 1,-2 5-1,-13 50 115,-3-1 0,-30 69 0,21-61-158,-74 185-987,96-240 750,4-8 130,0 0-1,0 0 0,0 0 1,0 0-1,0 0 0,1 0 0,-1 0 1,0 0-1,1 0 0,0 0 1,0 0-1,-1 0 0,1 0 0,0 0 1,1 4-1,-1-6 68,0 0 0,0 0 0,1 1 0,-1-1 0,0 0 0,0 0 0,0 0 0,1 1 0,-1-1 0,0 0 0,0 0 0,0 0 0,1 0 0,-1 0 0,0 1 0,0-1 0,1 0 0,-1 0 0,0 0 0,0 0 0,1 0 0,-1 0 1,0 0-1,1 0 0,-1 0 0,0 0 0,0 0 0,1 0 0,-1 0 0,0 0 0,1 0 0,-1 0 0,0 0 0,0 0 0,1-1 0,-1 1 0,0 0 0,0 0 0,1 0 0,-1-1 0,13-7-150,-11 7 9,22-16-546,2-5-147</inkml:trace>
</inkml:ink>
</file>

<file path=ppt/ink/ink6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0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14907,'5'3'1793,"2"1"-977,-1 0-392,-2 0 2280,-2 1-1951,-1-2-993,-1 1-281,1-3-383,1-1-120,3-7 648,-3-1-248,1-6-264</inkml:trace>
</inkml:ink>
</file>

<file path=ppt/ink/ink6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0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 10106,'19'-13'1278,"36"-20"0,-50 30-921,1 0 1,0 1-1,0-1 1,1 1-1,-1 0 1,0 1-1,1 0 1,-1 0-1,1 0 1,12 1-1,-16 0-232,-1 1-1,0 0 0,0-1 1,0 1-1,0 0 0,0 0 1,0 0-1,0 1 0,0-1 1,-1 0-1,1 1 0,0-1 1,-1 1-1,1 0 0,-1-1 1,0 1-1,1 0 0,-1 0 1,0 0-1,0 0 1,0 0-1,0 0 0,-1 0 1,1 0-1,0 1 0,-1-1 1,0 0-1,1 3 0,1 9 90,-1 0-1,-1 0 0,-1 18 1,1-20-63,1 291 1380,0-299-1518,-1 0 1,0-1 0,0 1-1,0 0 1,0-1 0,-1 1-1,1-1 1,-1 1 0,0-1-1,0 1 1,0-1 0,-1 1-1,-2 5 1,2-7-42,0 0 1,0 1-1,0-1 0,-1 0 1,1-1-1,0 1 0,-1 0 1,1-1-1,-1 1 0,0-1 1,1 0-1,-1 0 0,0 0 1,0 0-1,0 0 0,0 0 0,-3-1 1,0 1-313,-1 0 1,1-1-1,0 0 1,-1 0 0,1 0-1,-9-3 1,13 3 235,1 0 0,-1-1 1,0 1-1,1-1 0,-1 1 1,1-1-1,-1 0 0,0 1 1,1-1-1,-1 0 0,1 0 1,0 0-1,-1 0 0,1 0 1,0-1-1,0 1 0,0 0 1,-1-1-1,1 1 1,1 0-1,-1-1 0,0 1 1,0-1-1,0 0 0,1 1 1,-1-1-1,0-2 0,1-13-939</inkml:trace>
</inkml:ink>
</file>

<file path=ppt/ink/ink6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1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1 165 13179,'41'-31'2204,"1"1"0,1 2 0,57-28 0,-94 53-1986,0 0-1,1 0 0,-1 1 1,1 0-1,-1 0 0,13-2 0,-18 4-182,0 0 1,1 0-1,-1 0 0,1 0 0,-1 0 0,0 0 0,1 0 0,-1 1 0,1-1 0,-1 0 0,0 1 0,1-1 0,-1 1 0,0 0 0,0-1 0,1 1 0,-1 0 0,0 0 0,0-1 0,0 1 0,0 0 0,0 0 0,0 0 0,0 1 0,0-1 0,0 0 1,-1 0-1,1 0 0,0 1 0,-1-1 0,1 0 0,-1 1 0,1-1 0,-1 0 0,0 1 0,0-1 0,1 3 0,-1 8 53,0 0 0,0 0 0,-1 0 0,-1 0 0,0 0 0,-1 0 0,0 0 0,-5 11 0,-2 10-16,-20 68-288,11-38-1650,-23 124-1,41-181 1737,0 0 0,0 0 0,1 0-1,0 0 1,0 1 0,0-1 0,1 0-1,0 0 1,0 0 0,0 0 0,5 11-1,10 5-929</inkml:trace>
</inkml:ink>
</file>

<file path=ppt/ink/ink6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1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 19028,'-1'-2'2041,"4"3"-1225,4 0-328,1 2 1008,0 0-424,2 4-512,0-1-263,0 2-842,-3 1-471,-1-5-632,-2-3 1232,-3-6-312,2-5-273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2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11330,'9'8'537,"0"0"-1,-1 1 0,0 0 0,0 0 0,-1 1 1,0 0-1,9 18 0,-12-19-267,-1-1 0,0 2-1,0-1 1,-1 0 0,0 0-1,-1 1 1,0-1 0,-1 1 0,0 0-1,-1 10 1,-3 6 145,-1 0 0,-1-1 1,-1 0-1,-1-1 0,-2 1 1,0-1-1,-17 27 0,24-46-288,0 1-1,1-1 1,-1 1 0,1 0-1,1-1 1,-1 1 0,1 0-1,-1 8 1,2-11-83,0-1 0,0 1 0,0-1 0,1 1 0,-1 0-1,1-1 1,0 1 0,0-1 0,0 1 0,0-1 0,0 0 0,1 1 0,-1-1 0,0 0 0,1 0 0,0 0 0,0 0-1,-1 0 1,1 0 0,0-1 0,4 3 0,6 4-188,0-1 0,0 0 0,21 8 0,-28-13 25,1 0 1,0 0-1,0 0 1,0-1-1,1 0 1,-1 0-1,0 0 1,0-1-1,1 0 1,7-1-1,5-5-311,-6-6-147</inkml:trace>
</inkml:ink>
</file>

<file path=ppt/ink/ink6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1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0 121 12987,'22'-20'1290,"1"1"1,0 1-1,1 1 0,49-25 1,-72 41-1226,0 1 0,0 0-1,0-1 1,-1 1 0,1-1 0,0 1 0,0 0 0,0-1 0,0 1 0,0 0 0,0 0-1,0 0 1,-1 0 0,1 0 0,0 0 0,0 0 0,0 0 0,0 0 0,0 0-1,0 0 1,0 1 0,0-1 0,-1 0 0,1 1 0,0-1 0,0 0 0,0 1 0,-1-1-1,1 1 1,0 0 0,0-1 0,-1 1 0,1-1 0,0 1 0,-1 0 0,1 0-1,-1-1 1,1 1 0,-1 0 0,1 0 0,-1 0 0,0 0 0,1-1 0,-1 1 0,0 0-1,0 1 1,1 5 169,0 1 0,0-1 0,-1 0 0,-2 14 0,-6 45 163,-24 87 0,19-98-1914,2-1 0,-7 92-1,19-129 780,-1-17 716,0 0 0,0 1-1,0-1 1,0 0 0,0 0-1,0 0 1,0 1 0,1-1-1,-1 0 1,0 0 0,0 1-1,0-1 1,0 0 0,0 0-1,1 0 1,-1 1 0,0-1 0,0 0-1,0 0 1,0 0 0,1 0-1,-1 0 1,0 1 0,0-1-1,1 0 1,-1 0 0,0 0-1,0 0 1,0 0 0,1 0 0,-1 0-1,0 0 1,0 0 0,1 0-1,-1 0 1,0 0 0,0 0-1,1 0 1,-1 0 0,0 0-1,0 0 1,1 0 0,-1 0-1,0 0 1,1-1 0,11-10-1022</inkml:trace>
</inkml:ink>
</file>

<file path=ppt/ink/ink6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2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26 15619,'0'-1'27,"0"1"-1,0 0 0,0 0 1,0 0-1,0 0 0,1 0 1,-1 0-1,0 0 0,0 0 1,0 0-1,0 0 0,0 0 1,0 0-1,0 0 0,1 0 0,-1 0 1,0 0-1,0 0 0,0 0 1,0 0-1,0 0 0,0 0 1,1 0-1,-1 0 0,0 0 1,0 0-1,0 0 0,0 0 1,0 0-1,0 0 0,0 0 1,0 0-1,1 1 0,-1-1 1,0 0-1,0 0 0,0 0 1,0 0-1,0 0 0,0 0 0,0 0 1,0 0-1,0 0 0,0 1 1,0-1-1,0 0 0,0 0 1,0 0-1,0 0 0,0 0 1,0 0-1,0 0 0,0 1 1,0-1-1,0 0 0,0 0 1,0 0-1,0 0 0,0 0 1,0 0-1,0 1 0,0-1 1,0 0-1,0 0 0,0 0 1,0 0-1,0 0 0,0 0 0,0 19 635,-2 23 170,-2-10-129,-3 84 1046,7-105-1594,0-1 1,1 1 0,0-1 0,1 0 0,0 1 0,1-1 0,0 0-1,8 16 1,-11-24-128,1 0 1,1 0-1,-1 0 0,0 0 0,0 0 0,1 0 0,-1 0 1,1-1-1,0 1 0,-1 0 0,1-1 0,0 0 1,0 1-1,0-1 0,0 0 0,0 0 0,0 0 0,0 0 1,1 0-1,-1 0 0,0-1 0,1 1 0,-1-1 0,0 0 1,1 1-1,-1-1 0,0 0 0,1-1 0,-1 1 1,0 0-1,1 0 0,-1-1 0,0 0 0,0 1 0,1-1 1,-1 0-1,0 0 0,0 0 0,4-3 0,1-1 5,0 0-1,0 0 1,0-1-1,-1 0 1,0 0-1,0 0 0,0-1 1,-1 0-1,9-13 1,-10 12-121,0 0 0,-1 0 0,0 0 0,0 0 0,0-1 0,-1 1 1,0-1-1,-1 0 0,0 1 0,-1-1 0,1 0 0,-2 1 0,1-1 0,-1 0 0,0 0 1,-1 1-1,0-1 0,0 1 0,-1 0 0,0 0 0,-1 0 0,0 0 0,0 0 0,0 0 0,-1 1 1,0 0-1,-1 0 0,0 1 0,0-1 0,0 1 0,-1 0 0,1 1 0,-1 0 0,-1 0 0,1 0 1,-1 1-1,-10-4 0,-12-2-549</inkml:trace>
</inkml:ink>
</file>

<file path=ppt/ink/ink6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2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9 16996,'7'-7'1224,"-12"5"-888,-7 4-128,-7 0 408,-7 4-256,1 1-112,-3 0-128,3 1-504,1 0-376,5-4 632,5-1-136,7-3-120</inkml:trace>
</inkml:ink>
</file>

<file path=ppt/ink/ink6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4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0 675 8194,'1'-5'415,"-1"1"1,1-1-1,0 1 1,0-1-1,0 1 1,0 0-1,1-1 1,0 1-1,0 0 1,0 0-1,0 0 1,4-3-1,5-7 1594,23-24-1,-4 6-1457,41-67 539,-47 61-403,32-34-1,-56 71-660,18-16 424,-17 17-433,-1-1-1,0 1 1,1 0 0,-1 0-1,1-1 1,-1 1 0,0 0 0,1 0-1,-1 0 1,1 0 0,-1-1 0,0 1-1,1 0 1,-1 0 0,1 0 0,-1 0-1,1 0 1,-1 0 0,0 0-1,1 0 1,-1 0 0,1 0 0,-1 0-1,1 0 1,-1 1 0,1-1 0,-1 0-1,0 0 1,1 0 0,-1 1 0,0-1-1,1 0 1,-1 0 0,1 1-1,-1-1 1,0 0 0,0 1 0,1-1-1,-1 0 1,0 1 0,0-1 0,1 0-1,-1 1 1,0-1 0,0 1 0,0-1-1,1 0 1,-1 1 0,0-1-1,0 1 1,0-1 0,0 1 0,1 8 107,1 1 1,-2-1 0,1 0 0,-1 0-1,-1 1 1,-1 11 0,-14 60 152,11-57-252,-7 23-16,3-16-89,19-59-1,-6 16 55,38-108-135,-34 102 154,1 0 1,0 0 0,1 1-1,16-20 1,-24 34 6,0 0 1,0 0-1,1 1 1,-1-1-1,1 1 0,0 0 1,0 0-1,0 0 1,0 0-1,0 0 0,3-1 1,-4 3 1,-1-1 1,0 1-1,1 0 1,-1 0-1,0 0 1,1 0-1,-1 0 1,0 0-1,1 0 0,-1 1 1,0-1-1,1 0 1,-1 1-1,0-1 1,0 1-1,1-1 1,-1 1-1,0 0 1,0-1-1,0 1 1,0 0-1,0 0 1,0 0-1,0 0 0,0 0 1,0 0-1,0 0 1,0 0-1,-1 0 1,2 2-1,3 6 18,-1 0-1,0 0 0,0 1 1,0-1-1,-2 1 0,1 0 1,1 14-1,7 23 92,-11-46-105,1 1 0,-1 0 1,1-1-1,-1 1 0,1-1 1,0 1-1,0-1 0,0 1 1,0-1-1,0 1 0,0-1 1,1 1-1,-1-1-3,-1-1 0,1 0 0,-1 1 1,1-1-1,-1 0 0,1 0 0,-1 0 0,1 1 0,-1-1 0,1 0 1,-1 0-1,1 0 0,-1 0 0,1 0 0,0 0 0,-1 0 0,1 0 1,-1 0-1,1 0 0,-1-1 0,1 1 0,-1 0 0,1 0 0,0-1 1,3-1 11,-1-1 0,1 0 1,-1 0-1,0 0 0,1-1 1,4-6-1,-5 5-9,6-6 10,32-36 31,-39 44-43,1 0 1,0 1-1,0-1 1,0 1-1,0 0 0,1-1 1,-1 2-1,0-1 1,1 0-1,0 1 1,-1-1-1,6 0 0,-7 2-1,0 0 0,0 0-1,-1 0 1,1 1-1,0-1 1,0 1-1,0-1 1,0 1 0,-1 0-1,1-1 1,0 1-1,-1 0 1,1 0 0,0 0-1,-1 1 1,1-1-1,-1 0 1,2 2-1,25 32 34,-14-16-5,-6-9-19,2 0 1,-1-1-1,1 0 0,0 0 0,22 14 0,-28-21-11,-1 0 1,1 0 0,0 0-1,0-1 1,0 1 0,0-1-1,0 0 1,0 0 0,0-1-1,0 1 1,0-1 0,0 0-1,0 0 1,0 0 0,0-1-1,1 1 1,-1-1 0,0 0-1,0 0 1,0 0-1,-1-1 1,1 1 0,6-4-1,-2-2-2,0 0 0,0 0 0,-1 0-1,0-1 1,0 0 0,-1 0 0,0-1-1,0 0 1,-1 0 0,0 0 0,0-1-1,-1 1 1,-1-1 0,0 0 0,3-14-1,-7 41 1,1 1 0,1-1 0,0 1 0,2-1 0,7 30 0,-8-40 1,0 0 0,1 0 1,0 0-1,0 0 1,1-1-1,0 1 0,0-1 1,0 0-1,6 6 0,-8-10-2,-1-1 0,0 0-1,1 0 1,-1 0-1,1 1 1,-1-1-1,1-1 1,0 1 0,-1 0-1,1 0 1,0-1-1,0 1 1,0-1 0,-1 1-1,1-1 1,3 1-1,-3-2 0,0 1-1,0-1 0,0 1 1,0-1-1,0 0 0,-1 0 1,1 1-1,0-1 0,0-1 1,-1 1-1,1 0 0,-1 0 1,1 0-1,-1-1 0,0 1 1,1-1-1,-1 1 0,0-1 1,1-2-1,2-2-5,0-1 0,-1 0-1,0 1 1,0-1 0,-1 0 0,0 0 0,0 0-1,-1-1 1,1 1 0,-2 0 0,1 0-1,-1-1 1,-1-14 0,-3-4-16,-1 0 0,-13-39 0,6 22 18,12 43 9,0-1-1,0 1 0,-1 0 0,1-1 1,0 1-1,0-1 0,0 1 0,0 0 1,0-1-1,0 1 0,0-1 0,0 1 1,0 0-1,0-1 0,0 1 0,1-1 1,-1 1-1,0 0 0,0-1 0,0 1 1,0 0-1,1-1 0,-1 1 1,0 0-1,0-1 0,0 1 0,1 0 1,-1-1-1,0 1 0,1 0 0,14-2 24,29 15 6,-23-7-12,-1-2-11,-1 0 1,0-2 0,1 0-1,0-1 1,-1-1-1,1-1 1,-1-1 0,1-1-1,25-6 1,-34 5-9,1 1 0,-1-2 0,0 1 0,0-2 0,-1 1 0,1-1-1,-1-1 1,-1 0 0,1 0 0,-1-1 0,0 0 0,-1-1 0,0 0 0,-1 0 0,1 0 0,8-18 0,-13 23 0,0-1-1,-1 0 0,0 0 1,0 0-1,0 0 1,0-1-1,-1 1 1,0 0-1,0-1 1,-1 1-1,1-1 1,-1 1-1,0-1 1,-1 1-1,1-1 1,-1 1-1,-2-8 1,2 12 0,1 0 0,0 0 1,0 1-1,-1-1 0,1 0 1,0 1-1,-1-1 0,1 0 1,-1 1-1,1-1 0,-1 1 1,1-1-1,-1 1 0,0-1 1,1 1-1,-1-1 0,1 1 1,-1 0-1,0-1 0,1 1 1,-1 0-1,0-1 0,0 1 0,1 0 1,-1 0-1,0 0 0,0 0 1,1 0-1,-1 0 0,0 0 1,0 0-1,0 0 0,1 0 1,-1 0-1,0 0 0,0 0 1,1 1-1,-1-1 0,0 1 1,-2 0 4,0 1 0,1-1 0,-1 1 0,1 0 0,0 0 0,0 0 1,-1 0-1,1 1 0,1-1 0,-3 4 0,-5 8 21,2 1 0,0 0 0,0 0 0,2 1-1,-8 28 1,-8 86 107,17-87-58,1 50-1,4-77-96,0 0 0,1 0 0,0 0 1,1 0-1,1 0 0,7 18 0,-10-31-46,1 0 1,-1 0-1,0 0 0,1 0 0,-1-1 1,1 1-1,0-1 0,0 1 0,0-1 0,0 1 1,0-1-1,1 0 0,-1 0 0,1 0 1,-1 0-1,1-1 0,0 1 0,0-1 1,3 2-1,-3-3-97,0 1 0,0-1 0,0 0 0,0 0 0,1 0 0,-1 0 0,0-1 0,0 1 0,0-1 1,0 0-1,0 0 0,0 0 0,0 0 0,0-1 0,0 1 0,0-1 0,-1 1 0,4-3 0,2-3-137,1 1 0,-1-1-1,-1 0 1,1-1 0,10-14-1,4-15-859</inkml:trace>
</inkml:ink>
</file>

<file path=ppt/ink/ink6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4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1 14571,'2'18'423,"0"1"1,-2-1-1,0 1 0,-1-1 0,-1 0 0,-8 34 1,6-30 46,-32 149 1370,16-84 87,-14 134 0,34-216-1814,-1 1-1,1-1 0,1 0 0,-1 1 0,1-1 0,0 0 0,0 0 1,0 1-1,1-1 0,0 0 0,0 0 0,0-1 0,4 7 0,-4-8-134,1 1 0,0-1 0,-1 0-1,2 0 1,-1-1 0,0 1 0,1 0 0,-1-1-1,1 0 1,-1 0 0,1 0 0,0 0 0,0-1-1,0 1 1,0-1 0,8 1 0,0 0-324,-1-1 1,1-1-1,-1 0 1,0-1-1,1 0 1,-1 0-1,14-4 0,5-3-213,42-18 0,-2-5-381</inkml:trace>
</inkml:ink>
</file>

<file path=ppt/ink/ink6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16:25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347 299 13475,'-28'8'1440,"-6"5"-944,-11-3-224,-6-2 809,-2-2-833,2-5-248,12-1-1321,4-3 1361,25-8-312,11-1-224</inkml:trace>
  <inkml:trace contextRef="#ctx0" brushRef="#br0" timeOffset="1">410 44 17092,'34'-20'2112,"-1"6"-1280,-5 9-264,-6 0 1073,-6 11-697,-4 8-32,-9 17-224,-4 11-192,-10 23-464,-6 8-296,-3 13-832,-3 7-944,-2-6 1656,4-6-297,8-17-263</inkml:trace>
</inkml:ink>
</file>

<file path=ppt/ink/ink6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25:15.3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365 26 12531,'13'16'1416,"-15"-11"-942,-9-5 107,5-2-435,-1 0 0,1-1 0,0 1 0,0-1 0,-11-7 0,12 7-123,0-1 0,0 2 1,-1-1-1,1 0 0,-1 1 0,0 0 0,0 0 0,-7-1 0,8 3-13,1-1 0,-1 1 1,1 0-1,-1 1 0,1-1 0,0 1 0,-1 0 1,1 0-1,-1 0 0,-6 3 0,9-3 27,-1 1-1,1-1 0,-1 1 1,1 0-1,-1 0 0,1 0 0,0 0 1,0 0-1,0 1 0,0-1 1,1 1-1,-1-1 0,1 1 1,-1-1-1,1 1 0,-2 4 1,-36 92 775,-8 23-353,46-119-418,0 0 0,0 0 0,0-1 0,1 1 1,-1 0-1,1 0 0,0 0 0,-1 0 1,2 0-1,-1 0 0,0 0 0,0 0 1,1 0-1,0 0 0,0-1 0,-1 1 1,3 3-1,-1-3-6,0-1 1,0 1-1,0-1 0,1 1 1,-1-1-1,1 0 0,-1 0 1,1 0-1,0-1 1,0 1-1,-1-1 0,1 1 1,0-1-1,0 0 0,5 1 1,25 7 163,-13-4-36,0 1 0,34 15 0,-50-19-132,1 0 1,-1 0-1,0 0 0,0 1 1,-1 0-1,1 0 0,0 0 1,-1 0-1,0 1 0,0-1 1,0 1-1,0 0 0,0-1 1,-1 2-1,0-1 0,0 0 1,3 8-1,-4-8-19,-1 0 0,0 0 0,0 0 0,0 0 1,0 0-1,0 0 0,-1 0 0,0 0 0,0 0 0,0-1 0,0 1 0,-1 0 0,1-1 1,-1 1-1,0-1 0,0 1 0,0-1 0,-1 0 0,-2 3 0,-4 4-11,1 0 1,-2-1-1,1 0 0,-17 11 0,12-11-135,0 0-1,-1-1 0,0 0 1,0-1-1,-19 6 0,29-11-44,1-1-1,-1 0 0,1 0 1,-1 0-1,0 0 0,1-1 1,-1 1-1,0-1 1,0 0-1,1-1 0,-1 1 1,0-1-1,1 0 0,-1 0 1,0-1-1,1 1 0,0-1 1,-1 0-1,1 0 0,0-1 1,0 1-1,-6-6 0,-5-8-740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3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78 4001,'0'-5'263,"-7"-41"2964,-3 19 1723,10 28-4867,0-1-1,0 0 0,0 0 0,0 1 0,0-1 1,0 0-1,0 1 0,0-1 0,0 0 0,0 0 1,0 1-1,0-1 0,0 0 0,0 1 0,0-1 1,0 0-1,0 0 0,-1 1 0,1-1 0,0 0 1,0 0-1,0 1 0,0-1 0,-1 0 0,1 0 1,0 0-1,0 1 0,0-1 0,-1 0 0,1 0 1,0 0-1,0 0 0,-1 0 0,1 1 0,0-1 1,0 0-1,-1 0 0,1 0 0,0 0 0,-1 0 1,1 0-1,0 0 0,0 0 0,-1 0 0,1 0 1,0 0-1,-1 0 0,1 0 0,0 0 0,0 0 1,-1 0-1,1 0 0,0-1 0,0 1 0,-1 0 1,1 0-1,0 0 0,0 0 0,-1 0 0,1-1 1,0 1-1,0 0 0,0 0 0,-1 0 0,1-1 1,0 1-1,0 0 0,0-1 0,0 2 405,-1-1-460,20 53-3431,-13-30 2768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4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29 485 10930,'-1'0'91,"0"0"0,1-1-1,-1 1 1,0 0-1,0 0 1,1-1-1,-1 1 1,0-1 0,1 1-1,-1 0 1,1-1-1,-1 1 1,0-1 0,1 1-1,-1-1 1,1 0-1,-1 1 1,1-1 0,0 1-1,-1-1 1,1 0-1,0 1 1,-1-1-1,1 0 1,0 0 0,0 1-1,-1-1 1,1-1-1,-4-27 1182,4 22-663,-6-56 902,3 0 0,3-1 0,10-80 0,-10 137-1350,1 1-1,1 0 1,-1-1-1,1 1 1,3-8 0,-4 14-126,-1-1 0,1 0 0,-1 0 0,1 0 0,-1 1 0,1-1 0,-1 0 0,1 1 0,0-1 0,-1 0 0,1 1 0,0-1 0,-1 1 0,1-1 0,0 1 0,0-1 0,0 1 0,-1 0 1,2-1-1,-1 1-4,1 0 1,-1 0 0,0 1 0,0-1 0,0 0-1,0 0 1,0 1 0,0-1 0,0 1 0,0-1-1,0 1 1,0-1 0,0 1 0,0 0-1,0-1 1,0 1 0,0 0 0,0 0 0,1 1-1,15 19 305,0 1 0,23 41 0,4 5-203,-42-65-130,10 13 28,0 0 0,1 0 0,27 24 0,-36-37-24,-1 0 0,1 0 0,0 0-1,1-1 1,-1 0 0,0 0 0,1 0-1,-1 0 1,8 1 0,-9-2-4,-1-1-1,1 0 1,0 0-1,-1 0 1,1 0-1,-1-1 1,1 1 0,0 0-1,-1-1 1,1 0-1,-1 0 1,0 0-1,1 0 1,-1 0-1,0 0 1,1-1 0,-1 1-1,4-4 1,-1 0-2,0-1 0,-1 0 0,1 0 0,-1 0-1,0 0 1,-1-1 0,1 0 0,-1 1 0,-1-1 0,1 0 0,-1-1 0,0 1 0,-1 0 0,0-1 0,0 1 0,-1-12 0,1-3-6,-2-1 0,-1 0 0,-1 0-1,-5-24 1,3 32 6,4 13 0,0-1 0,0 1-1,0-1 1,0 0 0,1 1 0,-1-1 0,1 0 0,0 0 0,0 1-1,0-1 1,0 0 0,0 0 0,0 1 0,2-4 0,-2 5-1,1 1 0,-1-1 0,0 1 0,1-1 0,-1 1 0,1 0 1,0-1-1,-1 1 0,1 0 0,-1-1 0,1 1 0,-1 0 0,1 0 0,0 0 0,-1-1 1,1 1-1,0 0 0,-1 0 0,1 0 0,-1 0 0,1 0 0,0 0 0,-1 0 0,1 1 1,0-1-1,-1 0 0,1 0 0,0 1 0,22 8 0,-17-6-1,6 2 2,16 7 8,0 0 0,1-2 0,49 11-1,-77-20-10,1-1-1,-1 0 1,0 0-1,0 0 1,1 0-1,-1 0 1,0 0-1,1 0 1,-1-1-1,0 1 1,0 0-1,1-1 1,-1 1-1,0-1 1,0 1-1,0-1 1,1 1-1,-1-1 1,0 0-1,1-1 1,-1 1-2,-1 0 0,1 1 0,-1-1 0,0 0 0,0 1 0,1-1-1,-1 0 1,0 0 0,0 1 0,0-1 0,0 0 0,0 0 0,0 1 0,0-1 0,0 0 0,0 0 0,0 0 0,0 1 0,0-1 0,-1 0 0,1 0 0,0 1-1,0-1 1,-1 0 0,1 1 0,-1-1 0,1 0 0,-1 1 0,1-1 0,-1 1 0,1-1 0,-1 1 0,1-1 0,-2 0 0,2 0 2,-1 1 1,1 0-1,0-1 1,-1 1 0,1-1-1,-1 1 1,1 0-1,-1-1 1,1 1 0,-1 0-1,1-1 1,-1 1-1,1 0 1,-1 0 0,0-1-1,1 1 1,-1 0-1,1 0 1,-1 0 0,0 0-1,1 0 1,-1 0-1,1 0 1,-1 0 0,0 0-1,1 0 1,-1 0-1,1 1 1,-1-1 0,1 0-1,-1 0 1,0 0-1,1 1 1,-1-1 0,1 0-1,-1 1 1,1-1-1,-1 1 1,1-1 0,0 0-1,-1 1 1,1-1-1,-1 1 1,1-1 0,0 1-1,0-1 1,-1 1-1,1-1 1,0 1 0,0 0-1,-1-1 1,1 2-1,-2 2-6,0 1-1,1 0 0,0-1 0,0 1 1,-1 6-1,1 2 16,1 0-1,0 0 1,1 0 0,0 0 0,1-1-1,1 1 1,4 13 0,-6-19-4,1-1 1,0 0 0,1 0 0,0 0-1,0-1 1,0 1 0,1 0 0,-1-1-1,1 0 1,0 0 0,1 0-1,-1-1 1,1 1 0,0-1 0,11 7-1,-13-10-4,-1 0 1,1 1-1,0-1 0,0-1 0,-1 1 0,1 0 0,0-1 0,0 1 1,0-1-1,0 0 0,-1 0 0,1 0 0,0-1 0,0 1 0,0 0 1,4-2-1,-2 0-2,-1 0 1,0 0-1,0 0 1,0-1-1,0 1 1,0-1-1,-1 0 1,1 0-1,4-6 1,2-4-8,0 0 1,-1-1-1,-1 0 1,12-25 0,25-83-12,-38 103 23,-7 19-27,0-1 0,0 1 0,0 0 1,0 0-1,0 0 0,0 0 0,0-1 0,0 1 0,0 0 0,0 0 0,0 0 1,0 0-1,0-1 0,0 1 0,0 0 0,0 0 0,0 0 0,0 0 0,1 0 1,-1-1-1,0 1 0,0 0 0,0 0 0,0 0 0,0 0 0,0 0 1,1 0-1,-1 0 0,0 0 0,0 0 0,0-1 0,0 1 0,1 0 0,-1 0 1,0 0-1,0 0 0,0 0 0,0 0 0,1 0 0,-1 0 0,0 0 1,0 0-1,0 0 0,1 0 0,3 8-1704,1 14-179,-5-12 1268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5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0 464 13483,'4'-27'1134,"0"1"0,2 0 0,10-28 0,2-7 259,-10 25-586,-5 19-53,1-1 0,12-29 0,-16 46-715,0 1 0,0-1 0,0 1 0,1-1 0,-1 1 0,0-1 1,0 1-1,1 0 0,-1-1 0,0 1 0,0-1 0,1 1 0,-1-1 0,1 1 1,-1 0-1,0-1 0,1 1 0,-1 0 0,1 0 0,-1-1 0,0 1 0,1 0 0,-1 0 1,1 0-1,-1-1 0,1 1 0,-1 0 0,1 0 0,0 0 0,0 0 0,0 1-1,0-1 0,-1 1 0,1-1 1,0 1-1,0-1 0,-1 1 0,1 0 1,0-1-1,-1 1 0,1 0 1,0-1-1,-1 1 0,1 0 0,-1 1 1,19 40 397,-16-34-287,9 23-38,1-1-1,2 0 1,33 50 0,-46-77-108,1 0 1,-1-1 0,0 1-1,1-1 1,0 1 0,-1-1 0,1 0-1,0 0 1,0 0 0,6 2-1,-8-4-1,1 1-1,-1-1 0,0 0 0,1 0 1,-1 1-1,1-1 0,-1 0 0,1 0 1,-1 0-1,0-1 0,1 1 0,-1 0 1,1 0-1,-1-1 0,0 1 1,1-1-1,-1 1 0,0-1 0,1 0 1,-1 1-1,0-1 0,0 0 0,0 0 1,0 0-1,0 0 0,0 0 0,2-2 1,1-3-3,0-1 0,0 1 0,0-1 0,-1 0 0,0 0 0,-1 0 0,1 0 0,-1 0 0,1-11 0,6-74-29,-7 70 19,1-103-46,-3 121 59,0 1 0,0 0 0,1 0 0,-1 0 0,1 0 0,-1 0 0,1 0 0,0 0 0,0 0 0,0 1 0,0-1 0,1 0 0,-1 0 0,1 1 0,0-1 0,0 1 0,4-5 0,-3 5-2,0 1 1,0-1-1,0 0 0,0 1 1,0-1-1,1 1 0,-1 0 1,0 0-1,1 0 0,-1 1 1,1-1-1,-1 1 0,1 0 1,5 0-1,20 0 5,0 2 0,-1 1 0,1 2 0,-1 0 0,39 14-1,-64-18-6,-1-1 0,0 1-1,1 1 1,-1-1 0,0 0-1,0 0 1,0 1 0,0 0-1,0-1 1,0 1 0,0 0-1,-1 0 1,1 0-1,-1 0 1,1 0 0,-1 0-1,0 0 1,0 0 0,0 1-1,0-1 1,0 0 0,0 1-1,-1-1 1,1 1 0,-1-1-1,0 1 1,1-1 0,-1 3-1,-1 7-19,-1 1 0,1-1-1,-2 0 1,-6 20 0,-2 8-7,7-17 55,1-1-1,1 1 1,1 0-1,3 33 1,-1-47-70,0 0 1,1 0 0,0 0-1,1 0 1,7 17-1,-8-21-85,1-1 0,0 0 0,-1 1 0,1-1-1,1 0 1,-1-1 0,1 1 0,-1 0 0,1-1 0,0 0-1,8 5 1,-9-6-104,1-1-1,-1 1 1,0-1-1,1 0 1,0 0-1,-1 0 0,1 0 1,0 0-1,-1-1 1,1 0-1,0 0 1,-1 0-1,1 0 0,0 0 1,0-1-1,-1 0 1,1 1-1,-1-2 1,1 1-1,-1 0 0,7-4 1,6-8-955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8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50 460 9490,'-33'-3'1849,"17"3"3469,83-4 48,45-12-4520,-50 6-242,97-14-271,260-29 70,-256 40-320,356-15-55,-398 21-716,-133 2 263,1 0 1,-15-10-1,-425-261 436,487 292-1129,-26-12 492,1 0 0,-1 1 0,0 0 0,0 1 0,0 0 0,13 11 0,2 11-400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5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31 10170,'-25'-12'1280,"-2"5"-679,-5 7-257,-4 0 952,1 0-568,4 0-640,3-3-216,15-1 152,8 1-96,12 2-144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7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208 502 5849,'0'-1'242,"0"-1"0,0 1 0,0-1 0,-1 1-1,1-1 1,0 1 0,0 0 0,-1-1 0,1 1-1,-1 0 1,1-1 0,-1 1 0,0 0 0,0-1-1,1 1 1,-1 0 0,0 0 0,0 0 0,0 0 0,0 0-1,0 0 1,0 0 0,-2-1 0,0 1 4,1 0 0,-1 0 0,1 0 0,-1 0 0,0 1 1,0-1-1,1 1 0,-1 0 0,0 0 0,0 0 0,-4 0 0,0 1 59,-1 0-1,1 1 0,0 0 0,0 0 1,0 1-1,0-1 0,0 2 1,-10 5-1,11-5-133,0 1-1,-1 0 0,2 0 1,-1 1-1,1-1 1,-1 1-1,2 1 1,-1-1-1,1 1 1,0-1-1,0 1 1,1 0-1,-1 1 1,2-1-1,-1 0 1,1 1-1,-1 9 1,2-16-154,1 0 1,0 0-1,0 0 1,0 0-1,-1 0 0,1-1 1,0 1-1,0 0 1,1 0-1,-1 0 1,0 0-1,0 0 1,0-1-1,0 1 0,1 0 1,-1 0-1,0 0 1,1-1-1,-1 1 1,1 0-1,-1 0 1,1-1-1,-1 1 1,1 0-1,-1-1 0,1 1 1,0-1-1,-1 1 1,1-1-1,0 1 1,0-1-1,-1 1 1,1-1-1,0 0 1,0 1-1,0-1 0,-1 0 1,2 1-1,0-2 5,0 1-1,1 0 0,-1-1 0,0 1 1,0-1-1,0 1 0,0-1 0,-1 0 0,1 0 1,0 0-1,0 0 0,0 0 0,-1-1 1,1 1-1,-1 0 0,3-3 0,5-7 16,1 0 1,-2-1-1,0-1 0,0 1 0,-1-1 0,0-1 1,7-23-1,0-3-43,10-59 1,-12 27-23,4-136 0,-16 197 59,1 23 2,0 24 8,31 184 165,-22-171-131,3 0 1,25 66-1,-34-105-48,0 0-1,2 0 1,-1 0-1,1-1 1,0 0-1,16 17 1,-21-24-23,0-1 1,1 1 0,0-1 0,-1 1-1,1-1 1,0 0 0,-1 0 0,1 0 0,0 0-1,0 0 1,0 0 0,0 0 0,0 0 0,0-1-1,0 1 1,1-1 0,-1 0 0,0 1-1,0-1 1,0 0 0,0 0 0,1-1 0,-1 1-1,0 0 1,0-1 0,0 1 0,0-1 0,0 0-1,0 1 1,0-1 0,0 0 0,0 0-1,0-1 1,0 1 0,-1 0 0,1 0 0,0-1-1,-1 1 1,1-1 0,1-3 0,5-5 7,-1 1-1,0-1 1,-1-1 0,0 1-1,-1-1 1,0 0 0,5-19 0,16-86-45,-17 71 37,-3 75 71,-4-19-62,-1 11 20,2 1-1,1-1 1,0 0 0,2-1 0,10 28-1,-16-48-31,1 0 1,-1 0-1,1 1 0,-1-1 0,1 0 1,0 0-1,-1 0 0,1 0 0,0 0 0,0 0 1,0 0-1,0-1 0,0 1 0,0 0 1,0 0-1,0-1 0,0 1 0,0 0 0,0-1 1,0 1-1,2-1 0,-2 0 0,0 0-1,0 0 1,0 0 0,0 0-1,0-1 1,0 1 0,0 0-1,0-1 1,0 1 0,0-1-1,0 1 1,0-1 0,0 1-1,0-1 1,0 0 0,-1 1 0,1-1-1,1-2 1,3-3-2,0-1-1,-1 1 1,0-1 0,6-13 0,3-12-28,11-42 0,-23 70 31,6-11 6,-7 15-8,1 0 1,-1 0-1,0 0 1,0 0-1,1 0 1,-1 0-1,0 0 1,0 0 0,1 0-1,-1 1 1,0-1-1,0 0 1,1 0-1,-1 0 1,0 0 0,0 0-1,0 0 1,0 1-1,1-1 1,-1 0-1,0 0 1,0 0 0,0 1-1,0-1 1,1 0-1,-1 0 1,0 0-1,0 1 1,0-1-1,0 0 1,0 0 0,0 1-1,0-1 1,0 0-1,9 37 45,-7-24-35,1-2 1,0-1 1,0 1-1,1-1 0,1 0 0,-1 0 0,12 15 1,-15-23-13,0 0 1,1 0 0,-1 0-1,1 0 1,0-1-1,0 1 1,-1-1 0,1 1-1,0-1 1,0 0 0,0 0-1,0 0 1,0 0-1,1 0 1,-1 0 0,0 0-1,0-1 1,1 1-1,-1-1 1,0 0 0,1 0-1,-1 1 1,0-1 0,1-1-1,-1 1 1,0 0-1,1-1 1,-1 1 0,0-1-1,0 0 1,1 1 0,-1-1-1,0 0 1,0-1-1,0 1 1,0 0 0,2-2-1,7-6-7,0 0-1,0-1 1,-1 0 0,-1-1-1,1 0 1,12-20-1,-15 19 13,1 1-1,1 0 0,0 0 0,1 1 1,0 0-1,19-15 0,-23 22-3,-1 0 0,1 1 0,-1 0 0,1 0-1,0 0 1,0 1 0,0-1 0,0 1 0,0 1 0,0-1-1,0 1 1,9 1 0,-4-1-42,-20 1 3,0-1 0,1 1 0,-1 1 0,0 0 0,1 0 0,-13 6 0,19-6 36,0-1 0,0 1 0,0 0 0,0 0 0,0 0 0,1 0 0,-1 1 0,1-1 0,0 0 0,-1 1 0,1-1 0,0 1-1,0-1 1,1 1 0,-1-1 0,1 1 0,-1 0 0,1-1 0,0 5 0,-1 2 1,1 0 0,0 1-1,1-1 1,2 12 0,-1-14 4,-1 0 0,1 0 0,1 0 0,-1-1 0,1 1 0,0-1 0,1 0 0,0 0 0,0 0 0,0 0 0,0 0 0,1-1 0,0 0 0,9 8 0,-10-11 0,0 1 1,-1-1-1,1 0 0,0 0 0,0 0 0,1-1 1,-1 1-1,0-1 0,1 0 0,-1 0 0,0-1 1,1 1-1,-1-1 0,1 0 0,-1 0 0,1 0 1,-1-1-1,1 0 0,-1 0 0,0 0 0,1 0 1,-1 0-1,0-1 0,5-3 0,2-1-3,-1 0-1,-1-1 0,1 0 1,-1-1-1,-1 0 1,0-1-1,0 0 1,0 0-1,-1 0 0,0-1 1,-1 0-1,8-16 1,-1-4-13,-1 1 0,-1-2 0,9-42 0,-13 43-6,-1 0-1,-1 0 1,-2-1 0,-1 1-1,-2-1 1,-3-38-1,3 67 20,0-1-4,-1 0 0,1 0 0,0 0 0,-1 0 0,1 1 0,-1-1 0,0 0 0,0 0 0,0 0 0,0 0 1,-1 1-1,1-1 0,-1 0 0,0 1 0,1 0 0,-1-1 0,-4-3 0,5 6 3,1 0 1,-1-1-1,0 1 1,1 0-1,-1 0 0,1 0 1,-1 0-1,0 0 1,1 0-1,-1 0 1,0 0-1,1 0 1,-1 0-1,1 0 1,-1 0-1,0 0 0,1 0 1,-1 0-1,1 1 1,-1-1-1,1 0 1,-1 0-1,0 1 1,1-1-1,-1 0 0,1 1 1,0-1-1,-1 1 1,1-1-1,-1 1 1,1-1-1,-1 1 1,1 0-1,-12 22-13,11-20 12,-9 26 1,1-1-1,2 1 1,1 0 0,-3 34-1,-2 121 62,11-173-57,-1 19 9,-1 86 40,3-99-33,0 1 1,1 0-1,1-1 0,6 19 1,-9-34-18,0-1 1,0 0-1,1 0 1,-1 0-1,1 0 1,-1 0 0,1 0-1,-1 0 1,1 0-1,-1 0 1,1 0-1,0 0 1,-1 0-1,1 0 1,0-1-1,0 1 1,0 0-1,0 0 1,0-1-1,0 1 1,0-1 0,0 1-1,1 0 1,-1-1-1,1 0 0,-1 0 0,0 0 1,0-1-1,0 1 0,1 0 1,-1-1-1,0 1 0,0 0 1,0-1-1,0 0 0,0 1 0,1-1 1,-1 0-1,0 1 0,-1-1 1,3-1-1,4-6 7,0 0-1,0-1 1,10-16-1,-13 19 0,18-30 3,-15 23-3,0 1 0,2 0-1,-1 0 1,18-17 0,-25 28-4,0 0-1,1 0 1,-1 0-1,0 0 1,1 0-1,-1 1 0,1-1 1,-1 0-1,1 1 1,0-1-1,-1 1 1,1 0-1,0-1 1,-1 1-1,1 0 1,0 0-1,-1 0 1,1 0-1,0 0 1,-1 1-1,1-1 0,0 0 1,-1 1-1,1-1 1,-1 1-1,1 0 1,-1-1-1,1 1 1,-1 0-1,1 0 1,-1 0-1,2 1 1,6 6 13,0-1 0,-1 1 0,13 17 0,-6-8 17,-10-12-29,-1 1 0,2-1 0,-1-1 0,0 1 0,1-1 0,0 0-1,8 4 1,-12-7-5,0 0-1,1-1 0,-1 1 1,0-1-1,1 1 0,-1-1 1,0 0-1,1 0 0,-1 0 1,0 0-1,1 0 0,-1 0 1,0-1-1,1 1 0,-1-1 1,0 0-1,0 0 0,0 1 1,1-1-1,-1-1 0,0 1 1,0 0-1,0 0 0,-1-1 1,4-2-1,-2 2-2,1-1-6,-1-1-1,1 1 1,0-1 0,-1 1 0,0-1 0,0 0-1,0-1 1,0 1 0,-1 0 0,1-1-1,2-7 1,-5 10 4,6-21 19,-1-21-42,0-51-1,-6 90-35,-2 11 33,0 15 4,3-7 52,1-1 1,1 0-1,0 1 0,0-1 1,1 0-1,1 0 0,0 0 1,1-1-1,1 1 0,0-1 1,0-1-1,1 1 0,1-1 1,-1 0-1,18 18 0,-24-29-17,0 1 0,0 0-1,0 0 1,0 0 0,0 0 0,0-1 0,0 1-1,0 0 1,0-1 0,0 1 0,0-1-1,1 1 1,-1-1 0,0 1 0,0-1-1,0 0 1,1 0 0,1 0 0,-2 0-4,0 0 1,0 0 0,-1-1 0,1 1 0,0-1 0,0 1 0,0-1 0,-1 1 0,1-1-1,0 1 1,-1-1 0,1 0 0,0 1 0,-1-1 0,1 0 0,-1 1 0,1-1 0,-1 0-1,1-1 1,2-6 7,0 1 1,-1 0-1,0-1 0,1-14 0,-2 13-9,13-108 9,-5 140 8,-7-15-17,2 11 15,1 0 0,0 0-1,16 34 1,-19-49-15,1 0 1,-1 0-1,0 0 1,1-1-1,0 1 1,0-1-1,0 1 0,0-1 1,0 0-1,1 0 1,-1 0-1,1-1 1,0 1-1,0-1 0,0 0 1,0 0-1,0 0 1,1-1-1,-1 1 1,0-1-1,1 0 1,6 0-1,2 0-128,-1-2 0,1 0 0,-1 0-1,0-1 1,1 0 0,-1-2 0,0 1 0,0-1 0,-1-1-1,1 0 1,10-7 0,-7 3-712,0 0-1,-1-1 1,0-1 0,0-1 0,-2 0-1,1 0 1,13-18 0,-15 13-488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8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 11923,'7'-24'1000,"-2"14"-720,-1-4-208,1 13-376,-1 8-1049,-4 14 1265,0 3-232,0 10-272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8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11843,'16'10'1000,"-4"3"-1000,1 1-8,5-3 264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49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75 7722,'31'-75'5515,"-33"85"-464,-5 22-3112,-2 13-1331,5-26-361,-4 10 127,2 1 0,0 0 0,3 0 0,0 0 0,2 42 0,2-67-312,0 0-1,0 1 0,0-1 0,1 1 0,-1-1 0,1 0 1,1 0-1,-1 0 0,1 0 0,0 0 0,0-1 1,0 1-1,0-1 0,5 4 0,-1-2-5,0 0 0,0 0 0,0-1 0,1-1 1,-1 1-1,1-1 0,0 0 0,9 2 0,8 1-425,-1-1 0,1 0 0,0-3-1,0 0 1,31 0 0,-48-3 159,0 0-1,0 0 0,-1 0 1,1-1-1,0 0 1,-1-1-1,1 1 0,-1-2 1,1 1-1,-1-1 1,11-5-1,4-13-640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0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1 13179,'-25'19'1664,"4"18"-752,1 8-304,2 13 1001,1 2-401,0 4-336,1-2-16,5-5-311,1-5-233,5-14-384,2-7-224,3-17-497,4-8-287,6-16-1376,7-7 1952,11-9-425,3-5-303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45 11434,'-1'0'142,"0"0"-1,0 1 1,0-1-1,0 0 0,0 1 1,0-1-1,0 0 1,0 1-1,0-1 0,0 1 1,0 0-1,0-1 1,1 1-1,-1 0 0,0-1 1,0 1-1,1 0 1,-1 0-1,1-1 0,-1 2 1,-12 21 660,11-17-239,-8 17 236,0 0-1,2 0 1,1 1 0,-6 37 0,10-44-576,1 1 0,1-1 0,1 1 1,0-1-1,2 1 0,0-1 0,5 22 1,-6-34-191,1 0 0,0 1 0,0-1 1,0 0-1,0 0 0,1 0 0,0 0 1,0 0-1,0-1 0,0 0 1,1 1-1,0-1 0,0 0 0,0-1 1,6 5-1,-6-6-25,0 0 1,0 0-1,0 0 1,0-1-1,0 0 0,0 0 1,0 0-1,0 0 1,0 0-1,0-1 0,1 0 1,-1 0-1,0 0 1,0-1-1,0 1 1,0-1-1,1 0 0,-1 0 1,0 0-1,0-1 1,4-2-1,2-1-5,0-1 1,0 0-1,0 0 0,-1-1 1,0-1-1,-1 1 0,0-2 1,0 1-1,0-1 0,-1 0 1,-1 0-1,0-1 0,0 0 1,0 0-1,4-14 0,-5 10-7,0 1-1,-1-1 0,0 0 0,-1 0 0,-1-1 0,0 1 0,-1 0 0,0-1 0,-1 1 1,-1-1-1,-5-25 0,4 31-10,-1 0 1,-1 1 0,1-1-1,-1 1 1,-1 0 0,0 0-1,0 1 1,0 0 0,-1-1-1,0 2 1,0-1 0,-1 1-1,0 0 1,-14-10 0,18 14-140,-1-1 1,0 1 0,0 0 0,-1 0-1,1 0 1,0 0 0,0 1 0,-1 0-1,1 0 1,-1 0 0,1 0 0,-1 1 0,0-1-1,1 1 1,-1 0 0,1 1 0,-1-1-1,0 1 1,1 0 0,0 0 0,-1 1 0,1-1-1,0 1 1,-1 0 0,1 0 0,0 0-1,0 1 1,1-1 0,-1 1 0,0 0 0,-3 4-1,5-5 62,0-1-1,0 1 1,1 0 0,-1 0-1,1 0 1,-1 0-1,1 0 1,0 0 0,0 0-1,0 0 1,0 1-1,0-1 1,0 0-1,1 1 1,-1-1 0,1 0-1,0 1 1,0-1-1,0 5 1,4 17-999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0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16 11034,'-18'41'5650,"-9"54"-3789,19-57-1212,2-1-1,-3 57 0,9-77-542,0 0-1,1 0 1,1 0-1,0-1 1,1 1-1,1-1 0,1 1 1,7 16-1,-10-29-88,0 1 0,0 0-1,1-1 1,0 1 0,0-1-1,0 0 1,0 0 0,1 0-1,-1-1 1,1 1 0,0-1-1,0 0 1,0 0 0,1 0 0,-1-1-1,1 1 1,0-1 0,-1 0-1,1 0 1,0-1 0,0 1-1,0-1 1,0-1 0,0 1-1,10 0 1,-5-2-3,-1 0 1,1 0-1,-1-1 0,1 0 0,-1-1 1,0 0-1,0 0 0,0-1 0,-1 0 1,1-1-1,-1 0 0,0 0 0,9-9 1,-3 3-10,-1-2 1,-1 0-1,0-1 0,-1 0 1,0 0-1,-2-1 1,1-1-1,-2 0 1,0 0-1,-1 0 1,0-1-1,-2 0 0,6-25 1,-9 31-3,-1-1-1,0 0 1,0 0 0,-1 0 0,0 0 0,-1 0-1,-1 0 1,0 0 0,-4-14 0,3 17-1,-1 0 1,0 1-1,0-1 1,0 1 0,-1 0-1,-1 0 1,1 0-1,-1 1 1,-1-1-1,1 1 1,-1 1-1,-12-10 1,13 12-43,0 0 0,0 1-1,0 0 1,-1 0 0,1 0 0,-1 0 0,0 1-1,0 0 1,1 1 0,-1 0 0,0 0 0,-1 0-1,1 1 1,0 0 0,-8 1 0,5 0-23,0 1 1,0 0-1,0 1 1,0 0-1,0 0 1,1 1-1,-1 1 1,1-1-1,-14 11 1,-10 10-188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1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56 184 12907,'7'46'1152,"-2"1"1,-2 82-1,-21 91 1357,17-211-2394,-5 33 252,6-41-342,0 1 0,0-1 0,-1 1 0,1-1 0,-1 0 0,1 1 0,-1-1 0,1 1-1,-1-1 1,0 0 0,0 1 0,0-1 0,1 0 0,-1 0 0,0 0 0,-1 0 0,1 0 0,0 0 0,0 0 0,-2 1 0,3-2-16,-1 0 1,1 0-1,-1 0 1,1 0 0,0 0-1,-1-1 1,1 1-1,0 0 1,-1 0-1,1 0 1,0-1-1,0 1 1,-1 0-1,1 0 1,0-1-1,0 1 1,-1 0-1,1 0 1,0-1-1,0 1 1,0 0-1,0-1 1,-1 1-1,1-1 1,0 1-1,0 0 1,0-1 0,0 1-1,0 0 1,0-1-1,-4-17 127,4 13-91,-9-61 107,3-1-1,3 1 1,3-1-1,3 0 1,12-71 0,-12 119-127,1 1 1,0 0 0,2-1-1,0 2 1,14-30 0,-17 42-11,0 0 0,0 0 1,0 0-1,1 0 0,0 1 1,0-1-1,0 1 0,1 0 0,8-6 1,-10 8-4,1 1 1,-1-1 0,0 1 0,1 0 0,-1-1-1,1 2 1,0-1 0,-1 0 0,1 1 0,0-1-1,-1 1 1,1 0 0,0 1 0,-1-1 0,1 0-1,-1 1 1,6 1 0,-4 0 2,0 0 1,0 0-1,0 0 1,0 1-1,0-1 0,0 1 1,-1 0-1,1 1 1,-1-1-1,0 1 1,0 0-1,0 0 0,-1 0 1,1 1-1,-1-1 1,0 1-1,0-1 0,-1 1 1,1 0-1,-1 0 1,0 1-1,2 9 0,-2-7-6,-1-1-1,0 1 0,0 0 0,-1-1 0,0 1 1,0 0-1,-1 0 0,0-1 0,0 1 0,-1-1 0,0 1 1,0-1-1,-1 1 0,0-1 0,-7 13 0,5-13 6,-1 1 0,1-2-1,-1 1 1,-1 0-1,1-1 1,-1 0-1,0-1 1,-1 0-1,-9 6 1,13-8-156,-1-1 1,0 0 0,0 1-1,0-2 1,0 1-1,-1 0 1,1-1 0,0 0-1,-1 0 1,1-1-1,-1 0 1,1 0 0,0 0-1,-1 0 1,1-1-1,-8-1 1,13 2 88,-1 0 1,1 0-1,0 0 0,-1-1 1,1 1-1,-1 0 0,1 0 1,0 0-1,-1 0 1,1-1-1,-1 1 0,1 0 1,0 0-1,-1-1 0,1 1 1,0 0-1,-1 0 0,1-1 1,0 1-1,0 0 0,-1-1 1,1 1-1,0-1 1,0 1-1,0 0 0,-1-1 1,1 1-1,0-1 0,0 1 1,0 0-1,0-1 0,0 1 1,0-1-1,0 1 0,0-1 1,0 1-1,0 0 1,0-1-1,0 1 0,0-1 1,0 1-1,0-1 0,1 1 1,-1 0-1,0-1 0,0 1 1,0-1-1,1 1 0,-1 0 1,0-1-1,0 1 1,1 0-1,-1-1 0,0 1 1,1 0-1,0-1 0,11-6-922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2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18 104 5633,'-2'6'8221,"3"21"-5090,3 49-2938,-3-52 825,2 21-505,1 10-8,-2 1 0,-11 103 0,3-142-327,6-17-173,-1 0 1,1 0-1,0 0 1,0 0-1,-1 0 1,1 0-1,0-1 1,-1 1-1,1 0 1,0 0-1,0 0 1,0-1-1,-1 1 1,1 0 0,0 0-1,0 0 1,0-1-1,-1 1 1,1 0-1,0-1 1,0 1-1,0 0 1,0 0-1,0-1 1,0 1-1,-1 0 1,1-1 0,0 1-1,0 0 1,0-1-1,-7-37 133,5-6-111,1 0 0,3 0 1,1 0-1,2 0 0,2 0 0,2 1 0,28-83 0,-32 116-15,0 0-1,0 0 0,0 1 0,2-1 1,8-10-1,-13 18-6,0 0 0,0 0 1,0 0-1,0 0 0,1 0 0,-1 0 0,1 1 1,-1-1-1,1 1 0,-1 0 0,4-1 1,-5 2-2,1-1 0,-1 1 0,0 0 0,1 0 0,-1 0 0,1 0 0,-1 0 0,0 0 0,1 1 0,-1-1 0,0 0 0,1 1 0,-1-1 0,0 1 0,1-1 0,-1 1 0,0 0 0,0 0 0,0-1 0,1 1 0,-1 0 0,0 0 0,1 2 0,2 1 9,-1 1 1,0 0-1,-1 0 0,1 0 1,-1 0-1,0 0 0,0 0 1,0 0-1,-1 1 0,0-1 1,0 1-1,0-1 0,-1 1 1,1-1-1,-1 1 0,-1-1 0,1 1 1,-1 0-1,0-1 0,0 0 1,-1 1-1,-2 5 0,3-6-88,-1 0 0,0 0 0,0 0 0,0 0-1,-1 0 1,0 0 0,0 0 0,0-1 0,0 1 0,-1-1-1,0 0 1,0 0 0,0-1 0,0 1 0,-1-1-1,1 0 1,-1 0 0,0 0 0,0-1 0,0 1 0,0-1-1,-8 2 1,11-4-40,-1 1 1,1-1-1,-1 0 0,1 0 0,-1-1 1,1 1-1,-1 0 0,1-1 0,-1 0 0,1 1 1,-1-1-1,1 0 0,0 0 0,-4-2 1,1-3-517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1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1537 1 11034,'-30'2'4529,"-48"6"-2980,-555 11 1536,212-16-2686,341 1-349,-189 2 90,248-13 161,16 4 213,12 6 422,18 5-669,-21-7-249,-1 0 0,1 0 0,0 0 0,-1 0 1,1 1-1,-1-1 0,1 1 0,3 2 1,12 14 55,-1 0 1,0 1 0,-1 1-1,19 29 1,-6-8 6,0-2-85,2-1 0,2-1 0,1-2 0,2-1 0,1-3 0,53 36 0,-93-79-3403,0 2 3235,-6-13-571,7-6-261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3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4 332 9298,'-2'-14'547,"1"0"-1,0 0 1,1 0 0,1 0 0,0 0-1,1 0 1,1 0 0,8-27-1,-4 21 110,1-1-1,0 2 0,2-1 0,0 1 0,16-21 0,-24 37-534,1-1 0,0 1 0,0 0 0,0 0 0,0 0 0,0 0 0,1 0 0,-1 1 0,1 0 0,0-1 0,-1 1 0,6-1 0,-8 2-76,1 1-1,0-1 1,0 1 0,0 0-1,0 0 1,-1 0-1,1 0 1,0 0-1,0 0 1,0 1 0,0-1-1,0 1 1,-1-1-1,1 1 1,0 0 0,-1-1-1,1 1 1,0 0-1,-1 0 1,1 0 0,-1 0-1,1 0 1,-1 1-1,0-1 1,1 0 0,-1 1-1,0-1 1,0 1-1,0-1 1,2 4 0,3 7 33,-1-1 1,0 1 0,0 1 0,-1-1 0,0 1 0,-2-1 0,1 1 0,0 15-1,-1-3-74,-1 1 0,-1 0-1,-5 30 1,5-53-10,-4 19-6,4-22 6,0 1 1,-1 0 0,1 0-1,0-1 1,0 1-1,-1 0 1,1 0 0,0-1-1,-1 1 1,1 0 0,0-1-1,-1 1 1,1-1 0,-1 1-1,1-1 1,-1 1-1,0-1 1,1 1 0,-1-1-1,1 1 1,-1-1 0,-1 1-1,2-1 1,-1 0-1,1 0 1,-1-1-1,1 1 0,0 0 1,-1 0-1,1-1 1,-1 1-1,1 0 0,0-1 1,-1 1-1,1 0 1,0-1-1,0 1 0,-1-1 1,1 1-1,0 0 1,0-1-1,0 1 0,-1-1 1,1 1-1,0-1 1,0 1-1,0-1 0,0 1 1,0 0-1,0-1 1,0 1-1,0-2 0,-1-16-62,1 16 58,-1-16-42,2-1-1,0 1 1,6-24 0,-6 34 74,1-1 0,1 1 0,-1 0-1,1 0 1,1 0 0,0 0 0,0 0-1,0 1 1,7-9 0,-10 15-5,-1 0-1,1 0 1,0 0-1,0 0 1,-1 0 0,1 1-1,0-1 1,0 0 0,0 0-1,0 1 1,0-1-1,0 0 1,0 1 0,0-1-1,0 1 1,1 0-1,-1-1 1,0 1 0,0 0-1,0 0 1,0-1 0,1 1-1,-1 0 1,0 0-1,2 1 1,-2-1 6,1 1-1,-1 0 1,0 0-1,1 0 1,-1 0-1,0 0 1,0 0-1,0 0 1,1 1-1,-1-1 1,0 0 0,-1 0-1,1 1 1,0-1-1,1 4 1,2 6 86,0 0 0,0 0 0,3 22 1,-1 9 46,1 77 0,-5-118-151,2-8-2,4-10 1,0-9-4,-4 10 5,1 0-1,0 0 1,1 0 0,1 1-1,0 0 1,2 1-1,13-21 1,-19 33-4,-1-1 0,1 0-1,0 1 1,0-1 0,0 1 0,1 0 0,-1 0-1,0 0 1,1 1 0,-1-1 0,1 1 0,0 0 0,-1 0-1,1 0 1,0 0 0,0 1 0,0-1 0,0 1-1,-1 0 1,1 0 0,0 1 0,0-1 0,0 1-1,3 1 1,12 3-2,-1 1-1,-1 0 0,32 17 0,-8-3-8,-34-17-80,-1 0 0,1-1-1,-1 0 1,1 0 0,0 0 0,0-1 0,0 0 0,0 0 0,0-1 0,0 0 0,0 0 0,0 0 0,0-1 0,0 0 0,0-1 0,-1 1 0,1-1 0,0-1 0,-1 1 0,1-1 0,-1 0 0,0-1 0,0 1-1,7-7 1,35-29-4172,-38 35 3279,-1 8-129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3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141 0 15467,'0'3'1161,"-2"1"-913,-6-2-104,-7 0 584,-4 1-360,-3 3-464,-2 0-176,3 6 128,2 2-1705,11 5 1617,5 0-232,6 2-168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3.9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 13547,'-2'4'1128,"-9"4"-808,-6 5-288,-6 0 368,-2 1-80,-2 7-416,5-2-64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4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10 11050,'2'-9'1704,"0"12"78,-1 16 591,-26 123 1639,16-109-3634,3 1 0,0 0 1,-1 65-1,7-96-361,0 1-1,1-1 1,-1 0 0,1 0-1,-1 0 1,1 1-1,0-1 1,0 0 0,0 0-1,0 0 1,1 0-1,-1 0 1,1 0 0,0-1-1,0 1 1,4 4-1,-4-5-7,1-1 0,0 1 0,0-1 0,-1 1 0,1-1-1,0 0 1,0 0 0,0 0 0,0 0 0,1 0 0,-1-1 0,0 0-1,0 1 1,0-1 0,0 0 0,1-1 0,3 0 0,59-13 536,-66 14-530,1 0-1,0 0 0,0 0 1,-1 0-1,1 1 1,0-1-1,0 0 1,-1 0-1,1 0 1,0 1-1,-1-1 1,1 0-1,0 1 1,-1-1-1,1 0 1,0 1-1,-1-1 1,1 1-1,-1-1 1,1 1-1,-1-1 1,1 1-1,-1-1 1,1 1-1,-1 0 1,0-1-1,1 1 1,-1 0-1,0-1 1,1 1-1,-1 0 1,0 0-1,0-1 1,0 1-1,0 0 1,0 0-1,0-1 1,0 1-1,0 0 1,0 0-1,0-1 1,0 2-1,-5 39 331,3-34-294,-14 68 257,6-34-954,-7 63 0,17-100 419,-1-1 0,1 1 0,0 0 0,0-1 0,1 1 0,-1-1 1,1 1-1,0-1 0,0 1 0,2 5 0,-2-8 150,-1 0 0,1 0-1,-1-1 1,1 1 0,-1 0 0,1-1 0,0 1-1,-1 0 1,1-1 0,0 1 0,-1-1 0,1 0 0,0 1-1,0-1 1,0 1 0,-1-1 0,1 0 0,2 1-1,-1-1 12,-1 0-1,1 0 1,0 0-1,0-1 1,0 1 0,0 0-1,0-1 1,-1 1-1,1-1 1,0 0-1,0 1 1,1-2-1,30-19-1014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4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18 11458,'-2'0'189,"-1"0"-1,0 1 0,1-1 1,-1 1-1,1 0 0,-1 0 1,1 0-1,-1 0 0,1 0 1,0 0-1,0 1 0,-1-1 1,1 1-1,0 0 1,-3 2-1,-26 34 1358,25-30-950,-7 11-83,1 0 0,0 1 0,2 0 0,0 1 0,1 0 0,-12 43 0,18-54-428,1 1 0,0-1 0,1 0-1,0 1 1,0-1 0,1 1 0,1-1 0,0 1-1,0-1 1,1 0 0,0 0 0,1 1-1,0-2 1,1 1 0,-1 0 0,2-1 0,8 14-1,-11-19-63,1 0-1,0 0 1,1-1-1,-1 0 0,1 1 1,-1-1-1,1 0 1,0-1-1,0 1 0,0-1 1,0 0-1,1 0 1,5 2-1,-6-3-13,-1 0 1,0 0-1,1-1 0,-1 0 0,1 1 0,0-1 1,-1-1-1,1 1 0,-1 0 0,1-1 0,-1 0 1,1 1-1,-1-2 0,0 1 0,1 0 0,-1-1 1,0 1-1,5-4 0,1-2-1,-1 0 0,0-1 1,-1 0-1,0 0 0,0 0 0,0-1 0,-1 0 0,-1 0 1,1-1-1,-2 0 0,1 0 0,-1 0 0,-1 0 1,0-1-1,4-20 0,-4 9-10,0-1 1,-2 0-1,0-1 0,-1 1 1,-2 0-1,-6-35 0,5 46-17,0-1 0,0 1 0,-2 0 0,1 0 0,-8-12 0,11 21-55,-1 0 1,0 0-1,0 0 1,0 0-1,0 0 1,0 0-1,-1 0 1,1 1-1,-1-1 1,1 1-1,-1 0 1,0 0-1,0 0 1,0 0-1,-1 0 1,1 1-1,0 0 1,-1-1-1,1 1 1,0 0-1,-1 0 1,-5 0-1,7 1-39,0 0-1,1 0 1,-1 1-1,1-1 1,-1 0-1,1 1 1,-1-1-1,1 1 1,-1-1 0,1 1-1,-1 0 1,1 0-1,-1-1 1,1 1-1,0 0 1,0 0-1,0 1 1,-1-1-1,1 0 1,0 0-1,0 0 1,0 1-1,1-1 1,-3 3-1,2 0-55,0-1-1,0 0 1,0 1-1,0-1 1,0 1-1,1 0 1,-1-1-1,1 1 1,0 7-1,6 15-851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5.1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79 11082,'0'-1'71,"0"1"0,0-1 0,0 1-1,0-1 1,1 1 0,-1-1 0,0 1-1,0-1 1,0 1 0,0-1-1,0 1 1,-1-1 0,1 1 0,0-1-1,0 1 1,0-1 0,0 1 0,0-1-1,-1 1 1,1-1 0,0 1 0,-1-1-1,1 1 1,0 0 0,0-1-1,-1 1 1,1-1 0,-1 1 0,0-1-1,1 1 30,-1 0-1,0 0 0,0 0 0,0 0 0,0 0 0,0 0 0,1 0 1,-1 0-1,0 0 0,0 1 0,0-1 0,0 0 0,1 0 0,-1 1 1,-1 0-1,-2 1 204,1 0 0,-1 0 0,1 0 0,0 1 0,0-1-1,0 1 1,-4 5 0,0 3 40,1 0 0,1 1 1,0-1-1,0 1 0,1 0 0,1 1 0,0-1 0,-2 25 0,2-4 116,2 0 0,4 42 0,-1-59-371,0 0 0,1 0 0,1-1 0,0 1 0,1-1 0,1 0 0,0-1 0,1 1 0,1-1 0,12 17 0,-15-24-60,0-1-1,1 1 1,0-1 0,0-1-1,1 1 1,-1-1-1,1 0 1,0 0-1,10 4 1,-11-6-9,0-1 0,0 0 0,0 0 0,0-1 0,1 0-1,-1 0 1,0 0 0,1-1 0,-1 1 0,1-2 0,-1 1 0,0-1 0,9-2 0,-5 1-4,-1-1 0,1-1 0,-1 0 0,0 0-1,0-1 1,-1 0 0,1-1 0,-1 1 0,0-2 0,-1 1 0,1-1 0,-1 0 0,-1-1 0,1 1 0,-1-1 0,-1-1 0,1 1 0,-1-1 0,-1 0 0,4-11 0,-1 4-16,-1-1-1,-1-1 0,-1 1 1,0-1-1,-1 0 1,-1 0-1,-1 0 1,-1 0-1,0 0 1,-4-25-1,0 24-14,0 0 1,-1 1-1,0-1 0,-2 1 0,0 1 0,-16-27 1,19 37-61,0-1 0,-1 1 0,0 1 0,0-1 0,-1 1-1,1 0 1,-2 0 0,1 1 0,0-1 0,-1 1 0,0 1 0,0 0 0,-1 0 0,1 0 0,-1 0 0,0 1 0,-11-2 0,16 4-53,-1 0 0,0 1 0,1 0 1,-1 0-1,0 0 0,0 0 0,1 0 0,-1 1 0,0 0 1,1-1-1,-1 1 0,1 1 0,-1-1 0,1 0 0,0 1 0,-1 0 1,1 0-1,0 0 0,0 0 0,0 0 0,0 1 0,-2 2 1,1-1 7,1 1 0,0-1 0,0 1 1,0 0-1,1 0 0,0 0 0,-1 0 1,2 0-1,-1 0 0,1 0 1,-1 1-1,2-1 0,-1 1 0,0 10 1,9 56-949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5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16083,'11'-7'385,"-6"7"-361,-5 7 16,-7 4-40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5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449 1 10058,'-26'9'4110,"-45"24"0,-20 24-1077,35-15-2315,-51 51 1,105-91-717,-18 16 42,-18 23 1,34-36-166,-1 1 1,1-1-1,0 1 1,1 0-1,-1 1 1,1-1-1,1 0 1,-1 1-1,-2 9 1,5-13-1,0-1 0,-1 0 0,1 0 0,0 1 0,0-1 0,1 0 0,-1 1 0,0-1 0,1 0 0,-1 0 0,1 1 0,0-1 0,0 0 0,0 0 0,0 0 0,0 0 0,0 0 0,0 0 0,1 0 0,-1-1 0,1 1 0,0 0 0,2 1 0,3 2-112,-1 0 0,1-1 1,0 0-1,1 0 0,10 3 0,26 10-809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6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198 490 13203,'-13'-24'1416,"-1"-7"-848,-4-5-240,-5-11 721,-2-3-361,-2-2-136,2 1-224,1 2-712,6 1-1273,8 6 1449,10 6-192,14 13-192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6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0 256 13651,'131'-115'3711,"-93"79"-1541,81-61 0,-119 96-2122,1 1-1,0-1 1,0 0 0,0 1 0,0-1-1,-1 1 1,1-1 0,0 1 0,0-1-1,0 1 1,0 0 0,0 0 0,0-1-1,0 1 1,0 0 0,0 0 0,0 0-1,0 0 1,0 0 0,0 0 0,2 0-1,-3 1-4,1 0 0,-1 0 0,1 0 0,-1 0 0,1 0 0,-1 1 1,1-1-1,-1 0 0,0 0 0,0 0 0,1 0 0,-1 0 0,0 1 0,0-1 0,0 0 0,-1 0 0,1 0 0,0 0 0,0 1 0,-1 1 0,-12 60 506,-23 71 1,9-39-581,20-68-27,-9 31-533,3 2 1,-6 65-1,18-119 286,1-1-1,0 1 1,0 0-1,0-1 1,1 1 0,0 0-1,3 10 1,-3-15 240,-1 0-1,1 0 1,-1 0 0,1 0 0,0 0-1,-1 0 1,1 0 0,0 0 0,0 0 0,0 0-1,0 0 1,0-1 0,0 1 0,0 0 0,0 0-1,0-1 1,0 1 0,0-1 0,0 1 0,0-1-1,0 0 1,1 1 0,-1-1 0,0 0-1,0 0 1,0 0 0,1 0 0,-1 0 0,0 0-1,0 0 1,1 0 0,-1 0 0,0-1 0,0 1-1,0 0 1,1-1 0,-1 1 0,0-1 0,0 1-1,1-2 1,27-14-1028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1:21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620 62 9802,'-2'-4'204,"0"0"0,-1 1-1,1 0 1,-1-1 0,1 1-1,-1 0 1,0 0 0,0 0 0,0 1-1,-1-1 1,1 1 0,-1 0-1,1 0 1,-1 0 0,0 0 0,0 1-1,0-1 1,0 1 0,0 0 0,-4-1-1,-11-1 178,-1 0-1,-36 0 1,30 3-60,1 1 1,-1 0-1,1 2 1,0 1-1,0 1 0,0 1 1,-40 16-1,53-16-158,-1 0-1,1 1 0,0 0 1,1 1-1,-1 0 0,2 0 1,-1 1-1,1 1 0,1 0 1,-1 0-1,2 1 1,-1 0-1,2 1 0,0 0 1,-11 22-1,10-14 4,1-1-1,1 1 1,1 1 0,0-1 0,2 1-1,0 0 1,0 25 0,3-33-132,1 0 0,0 0 0,1 0 0,0 0 0,1-1-1,0 1 1,1-1 0,0 0 0,1 0 0,1 0 0,0-1 0,13 21 0,-5-16-9,0 0-1,1-1 1,1 0-1,0-1 1,1-1 0,0-1-1,25 14 1,-6-7-569,0-2 0,76 24 0,-108-40 244,0 1 0,1-1 0,-1 1 0,1-1 0,0 0 0,-1-1 0,1 1 0,0-1 0,-1 0-1,1-1 1,0 1 0,-1-1 0,1 1 0,0-1 0,7-3 0,5-8-851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6.9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76 12299,'-12'53'3895,"5"-18"-3222,1 1 0,2 1 0,2-1 0,1 0 0,2 1 0,9 66-1,-9-96-602,1-1-1,0 0 0,0 1 0,0-1 0,0 0 1,1-1-1,0 1 0,0 0 0,1-1 0,0 0 0,0 1 1,0-2-1,5 6 0,-7-9-43,0 1 0,0-1 0,0 0 0,0 1 0,0-1 0,1 0 0,-1 0 1,0-1-1,1 1 0,-1 0 0,1-1 0,-1 1 0,0-1 0,1 0 0,2 0 0,-1-1-2,0 1 1,-1-1-1,1 0 1,0 0-1,-1 0 1,1-1-1,-1 1 0,0-1 1,1 0-1,-1 0 1,0 0-1,4-5 1,4-3 18,-1 0 0,0-1 1,0 0-1,-2-1 1,1 0-1,-2-1 1,1 0-1,-2 0 1,8-19-1,-6 10-34,-1 0 1,-1-1-1,-1 0 0,-1 0 0,2-30 0,-6 41-32,0-1 1,0 0-1,-2 1 0,1-1 0,-2 1 1,1-1-1,-2 1 0,1 0 1,-2 0-1,-8-17 0,11 25-48,-1-1-1,0 0 0,0 1 0,0 0 1,-1 0-1,0 0 0,1 0 1,-1 1-1,-1-1 0,1 1 0,0 0 1,-1 0-1,1 0 0,-1 1 1,0 0-1,0 0 0,0 0 1,0 0-1,-1 1 0,1 0 0,0 0 1,0 0-1,-1 1 0,1 0 1,-1 0-1,-10 1 0,-26 9-289,4 7-121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7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12 14699,'-21'-10'1336,"3"9"-751,-4 1-169,-6 0 792,-1 1-392,-6 8-160,-2-2 24,3 3-120,2 1-95,6 0-385,3 2-248,7-3-681,5-2 457,7 1 208,4-2-176,7 0-128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51:59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64 4009,'1'-1'198,"0"1"0,0-1 0,1 1 1,-1-1-1,0 0 0,0 0 0,0 1 0,-1-1 1,1 0-1,0 0 0,0 0 0,0 0 0,-1 0 0,1 0 1,0 0-1,-1 0 0,1 0 0,-1-1 0,1 1 1,-1 0-1,0 0 0,1 0 0,-1-1 0,0 1 0,0-2 1,0 0 350,0 1 1,0-1-1,-1 0 1,1 1-1,-1-1 1,1 1-1,-1-1 0,0 1 1,0-1-1,-3-3 1,3 5-370,-1 0-1,1 1 1,0-1-1,-1 1 1,1-1 0,-1 1-1,1 0 1,-1-1-1,1 1 1,-1 0 0,0 0-1,1 0 1,-1 0 0,1 1-1,-3-1 1,-5 1 23,-1-1-117,0 0 1,0 0 0,0 1 0,-15 4 0,21-4-21,0 1 0,0 0 0,0 0 0,0 0 0,0 1 0,0-1 1,1 1-1,-1 0 0,1 0 0,-6 7 0,-3 4 65,1 0-1,1 1 1,0 0-1,1 1 1,0 0-1,2 0 1,0 1-1,0 0 1,2 0-1,0 1 1,1-1-1,1 1 1,0 0-1,2 0 1,0 0-1,1 0 1,1 1-1,0-1 1,5 18-1,-4-29-118,0 1 0,1-1-1,1 1 1,-1-1 0,1 0-1,0-1 1,0 1 0,1-1 0,0 1-1,7 6 1,-10-12-9,-1 1 0,1 0-1,0-1 1,0 1 0,0-1 0,0 1-1,0-1 1,0 0 0,0 0 0,0 0-1,0 0 1,1 0 0,-1-1 0,0 1-1,1-1 1,-1 1 0,0-1 0,1 0-1,-1 0 1,1 0 0,-1 0 0,0 0-1,1-1 1,-1 1 0,0-1-1,1 1 1,-1-1 0,0 0 0,0 0-1,0 0 1,1 0 0,-1 0 0,0-1-1,0 1 1,-1-1 0,1 1 0,3-4-1,-2 1-2,0 0 0,0 0 0,-1 0 0,1-1 0,-1 1 0,0-1 0,0 1 0,-1-1 0,1 0 0,-1 0 0,0 1 0,0-1 0,0-10 0,-1 11 1,1 0 1,-1 0-1,-1 0 0,1 0 0,0 0 0,-1 0 1,0 0-1,0 0 0,0 0 0,-1 0 0,1 1 1,-1-1-1,0 0 0,0 1 0,0-1 0,0 1 1,-4-4-1,5 6 2,0 0 0,0 0 0,0 0 1,0 0-1,-1 0 0,1 0 0,0 1 1,0-1-1,-1 1 0,1-1 0,0 1 1,-1-1-1,1 1 0,-1 0 0,1-1 1,0 1-1,-1 0 0,1 0 0,-1 0 1,1 0-1,-3 1 0,2 0-37,0 0-1,-1 0 1,1 0 0,0 0-1,0 0 1,0 0 0,0 1 0,0-1-1,1 1 1,-1 0 0,-3 3-1,0 2-305,0 1-1,0 0 0,0 1 1,1-1-1,-4 12 0,2-3 1,1-1-1,-4 22 1,4-5-287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0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33 9730,'-9'-33'2405,"1"67"1718,-24 226-340,-47 272-2171,75-511-1594,-15 53 60,16-66-67,1 0 0,-2-1 0,1 1 0,-1 0 0,0-1 0,-8 10 0,11-16-7,0 0 1,0 0-1,0 1 1,0-1-1,0-1 0,0 1 1,0 0-1,0 0 1,0 0-1,0 0 1,-1-1-1,1 1 0,0-1 1,0 1-1,-1-1 1,1 1-1,0-1 0,-1 0 1,1 0-1,-1 1 1,1-1-1,0 0 0,-2-1 1,1 1 5,0-1 0,-1 0 0,1 1 0,0-1 0,0 0 0,0-1 0,0 1-1,1 0 1,-1 0 0,0-1 0,0 1 0,-2-4 0,-3-3 28,1 0 0,1-1-1,-1 0 1,1 1 0,-4-12-1,-7-21 108,2-1 0,-16-84 0,0-91 74,28 192-203,-8-141 63,10 148-65,1-1 0,1 0 1,1 1-1,0-1 0,1 1 0,12-30 1,-13 41 0,0-1 1,1 1-1,0 1 1,1-1-1,-1 0 1,1 1-1,1 0 1,-1 0 0,1 1-1,0-1 1,0 1-1,1 0 1,9-5-1,-6 5 22,0 0 0,1 1-1,-1 0 1,1 1-1,0 0 1,0 1 0,0 0-1,22-1 1,-18 3 6,1 0 1,0 1-1,-1 1 0,1 1 1,-1 0-1,1 0 0,-1 2 0,0 0 1,-1 1-1,0 0 0,1 1 1,-2 1-1,25 17 0,-33-20-36,0 0-1,1 0 0,-2 0 1,1 1-1,-1 0 1,0 0-1,0 0 0,0 0 1,-1 1-1,0-1 0,0 1 1,-1 0-1,0 0 1,2 9-1,-2-6-5,-2 0 1,1-1-1,-1 1 1,0-1-1,-1 1 1,0 0-1,-1-1 1,0 0-1,0 1 0,-5 10 1,3-11-4,1 1-1,-2-1 1,1 0 0,-2 0 0,1 0 0,-1-1-1,0 0 1,-1 0 0,0-1 0,0 1-1,0-1 1,-1-1 0,0 0 0,-1 0-1,1 0 1,-1-1 0,0-1 0,-1 1 0,1-1-1,-1-1 1,-13 4 0,22-7 3,1 0 0,-1 0 0,1 0 1,-1 0-1,1 0 0,-1 0 0,1 0 0,0 1 1,-1-1-1,1 0 0,-1 0 0,1 1 0,0-1 1,-1 0-1,1 0 0,0 1 0,-1-1 0,1 0 1,0 1-1,-1-1 0,1 0 0,0 1 0,0-1 1,-1 1-1,1-1 0,0 0 0,0 1 0,0-1 0,0 1 1,0-1-1,0 0 0,-1 1 0,1-1 0,0 1 1,0-1-1,0 1 0,0-1 0,1 1 0,-1-1 1,0 1-1,0-1 0,0 0 0,0 1 0,0-1 1,0 1-1,1-1 0,-1 0 0,0 1 0,1 0 1,14 22 31,-11-18-27,110 146 126,-89-122-113,1-1-1,57 47 1,-80-72-19,0-1 0,0 0 1,0 0-1,0 0 1,0-1-1,0 1 0,0-1 1,1 1-1,-1-1 1,0 0-1,1 0 0,-1-1 1,5 1-1,-6-1 0,0 0 0,0-1 0,0 1 0,0-1 0,0 0 0,0 1 0,0-1 0,0 0 0,0 0 0,-1 0 0,1-1 0,0 1 0,-1 0 0,1-1 0,-1 1 0,1-1 0,-1 1 0,0-1 0,0 0 0,0 1 0,0-1 0,0 0 0,1-3 0,5-11-9,-1-1 1,0 1-1,-1-1 1,-1-1-1,-1 1 0,-1-1 1,0 1-1,-1-28 1,0 66-31,1 0 0,8 32 1,-5-34 47,2 0 0,9 20 0,-14-34-7,0 0 0,1-1 1,-1 1-1,1-1 0,0 0 0,0 0 0,0 0 0,1 0 0,0-1 0,-1 1 1,1-1-1,1 0 0,6 4 0,-11-7-2,1 1 1,0-1-1,0 0 0,0 1 1,0-1-1,0 0 0,0 0 1,0 0-1,-1 0 0,1 0 1,0 0-1,0 0 1,0 0-1,0 0 0,0 0 1,0-1-1,0 1 0,0 0 1,0 0-1,-1-1 0,1 1 1,0-1-1,0 1 0,0-1 1,-1 1-1,1-1 1,0 1-1,-1-1 0,1 0 1,0 0-1,-1 1 0,1-1 1,-1 0-1,1 0 0,-1 1 1,1-1-1,-1 0 0,0 0 1,1 0-1,-1-1 1,2-3-4,-1 0 1,0-1-1,0 1 1,0 0-1,0-11 1,-3-3-9,0 0 1,-1 0-1,-1 0 0,-1 0 1,-1 1-1,0 0 0,-1 0 1,-1 0-1,-1 1 0,-14-21 1,22 37 13,0-1 0,0 1 0,0 0 1,0-1-1,0 0 0,1 1 0,-1-1 1,1 1-1,-1-1 0,1 0 0,-1 1 1,1-1-1,0-2 0,0 3 3,1 0-1,-1 0 1,1 0-1,0 0 1,-1 0-1,1 0 1,0 0-1,0 0 1,0 0-1,0 1 1,-1-1-1,1 0 1,0 1-1,0-1 1,1 0-1,-1 1 1,0-1-1,0 1 1,0 0-1,0-1 1,2 1-1,165-69 181,5-2-156,-169 70-30,0 0-1,0-1 1,0 1-1,1 0 1,-1 1-1,0-1 1,0 1-1,1 0 1,-1 0-1,0 0 1,1 1-1,5 1 0,-7-1-2,0 0 0,0 0 0,0 1 0,0 0 0,0-1 0,0 1 0,0 0 0,-1 0 0,1 1 0,-1-1 0,0 1 0,1-1 0,-1 1 0,0 0 0,0-1 0,2 6 0,3 6-4,0 1 0,-1 1 0,0-1 0,-1 1 0,4 27-1,4 82-19,-1-3 86,-10-114-98,0 0 0,0 1 0,1-1 0,0 0 0,0-1 0,1 1 0,0-1 0,9 14 0,-10-17-218,0-1 1,0 1-1,0-1 0,0 0 0,1 0 1,-1 0-1,1 0 0,0-1 1,0 0-1,0 1 0,0-1 0,0-1 1,0 1-1,0-1 0,1 1 1,-1-1-1,9 1 0,-12-2 185,1 0 0,-1 0 0,1 0 0,-1 0-1,1 0 1,-1 0 0,1 0 0,-1-1 0,1 1 0,-1 0-1,1-1 1,-1 1 0,1-1 0,-1 0 0,0 1 0,1-1-1,-1 0 1,0 0 0,0 0 0,0 0 0,1 0 0,-1 0-1,0 0 1,0 0 0,-1-1 0,3-1 0,10-21-1236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0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45 10330,'-24'-21'1745,"-2"4"-929,3 12-336,-3 3 1360,4 5-928,-1 4-447,9 2-113,1-2-104,9 1-248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2.7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1 848 14011,'86'-130'4128,"149"-173"-1,-234 302-4106,7-8 183,-1 1 0,1 0 1,1 1-1,17-13 0,-26 19-189,1 1 1,-1 0-1,1-1 1,-1 1-1,1 0 1,0 0-1,-1 0 1,1-1-1,-1 1 1,1 0-1,0 0 1,-1 0 0,1 0-1,-1 0 1,1 0-1,0 0 1,-1 0-1,1 0 1,-1 0-1,1 1 1,0-1-1,-1 0 1,1 0-1,-1 0 1,1 1-1,-1-1 1,1 0 0,0 1-1,0 0 11,0 1 0,0-1 0,0 0 1,0 1-1,-1-1 0,1 0 0,0 1 0,-1-1 0,1 1 1,-1-1-1,1 3 0,4 34 150,-2 0 0,-1 1 0,-5 55 0,1-25-105,1-14-53,-9 346 88,7-386-76,1-33-7,0-69-8,4 0-1,14-102 1,-15 185-13,0-9 6,2-1 1,-1 1-1,2 0 1,7-22-1,-10 33-6,0 0 0,0 1 0,0-1 0,0 0 0,0 0 0,0 1 0,1-1 0,-1 1 0,1-1 0,-1 1-1,1-1 1,-1 1 0,1 0 0,0 0 0,0 0 0,2-1 0,-2 1 0,0 1 0,0 0 0,0 0 0,0 0 0,0 0 0,0 0 0,0 0 1,0 1-1,0-1 0,0 0 0,-1 1 0,1 0 0,0-1 0,0 1 0,0 0 0,-1 0 0,1 0 0,0 0 0,-1 1 0,3 1 0,25 21 31,-21-15-26,1-1 0,1-1 0,-1 0 0,1 0 0,16 8 0,-24-14-6,1 0-1,0 0 0,-1 0 0,1-1 0,0 1 1,0-1-1,0 1 0,-1-1 0,1 0 0,0 0 1,0 0-1,0-1 0,0 1 0,-1-1 0,1 1 1,0-1-1,-1 0 0,1 0 0,0 0 1,-1 0-1,1-1 0,-1 1 0,1-1 0,-1 1 1,0-1-1,0 0 0,0 0 0,3-3 0,3-5-1,-1 0 0,1 0 0,-2-1 0,0 0 0,0 0 0,-1 0 0,0-1 0,4-18 0,0-3 1,7-66 0,-13 67-4,0-7-5,-1 29 11,0 13 9,6 28 9,1 0 0,15 34 0,-17-48 1,2 0 1,0 0 0,0-1-1,2-1 1,13 17-1,-22-29-15,1 0 0,0 0 0,0-1 0,0 1 0,0 0 0,1-1 0,-1 0 0,1 0 0,-1 0 0,1 0 0,0-1 0,7 3 0,-9-4-3,1 1 0,-1-1 1,0 0-1,1 0 0,-1-1 0,0 1 0,0 0 0,1-1 0,-1 1 1,0-1-1,0 0 0,0 0 0,0 0 0,0 0 0,0 0 1,0 0-1,0 0 0,0-1 0,0 1 0,-1-1 0,1 1 1,0-1-1,1-3 0,5-7 1,-1-1 0,0 0 0,-1 0 0,-1 0 0,0-1 0,0 0 0,3-25 0,-4 23-4,-4 15 1,0 0 0,0 0 0,0 0-1,1 0 1,-1 0 0,0 1 0,1-1 0,-1 0 0,1 0 0,-1 0 0,1 0 0,-1 1 0,1-1 0,-1 0 0,1 1 0,0-1-1,1-1 1,-2 2 0,0 0-1,1 0 0,-1 0 1,1 0-1,-1 0 1,1 0-1,-1 0 0,1 0 1,-1 0-1,1 0 0,-1 0 1,1 1-1,-1-1 1,0 0-1,1 0 0,-1 0 1,1 1-1,-1-1 1,0 0-1,1 0 0,-1 1 1,0-1-1,1 0 0,-1 1 1,1 0-1,3 4 3,1 2-1,-1-1 1,5 11-1,0-2 4,-7-11 0,1 0-1,0 0 0,0 0 0,1-1 1,-1 1-1,1-1 0,0 0 0,5 3 1,-8-5-7,0 0 1,0-1-1,0 1 1,1-1-1,-1 1 1,0-1 0,1 0-1,-1 0 1,0 0-1,1 1 1,-1-1 0,0 0-1,1-1 1,-1 1-1,0 0 1,1 0 0,-1 0-1,0-1 1,1 1-1,-1-1 1,0 1 0,0-1-1,0 0 1,1 1-1,-1-1 1,0 0 0,0 0-1,0 0 1,0 0-1,0 1 1,0-1 0,0-1-1,1-1 1,3-5-4,1 0 1,-1-1-1,-1 0 1,7-17-1,-8 17 0,1 0-1,0 0 1,1 1 0,-1-1-1,9-9 1,-12 16 5,0 1 0,0 0 1,1-1-1,-1 1 0,0 0 1,1 0-1,-1 0 0,0 0 1,1 0-1,-1 1 0,1-1 0,0 0 1,-1 1-1,1-1 0,-1 1 1,1-1-1,0 1 0,-1 0 1,1 0-1,0 0 0,3 0 0,-2 1 0,0-1 0,1 1 0,-1 1-1,0-1 1,0 0 0,1 1-1,-1-1 1,-1 1 0,1 0 0,4 3-1,4 5 2,0 1-1,-1 0 0,17 23 0,-18-21-8,16 28 1,-22-36 1,-1 0 0,0 0 0,0 0 0,0 1 1,-1-1-1,0 1 0,0-1 0,0 1 1,-1 6-1,0-11 3,0 0 0,0 0 0,0 0 0,0 0 0,0 0 0,0 0 0,-1 0 0,1 0 0,0 0 0,-1 0 0,1 0 0,-1 0 0,1 0 0,-1-1 0,1 1 0,-1 0 0,0 0 0,1 0 0,-1-1 0,0 1 0,1 0 0,-1-1 0,0 1 0,0-1 0,0 1 0,0-1 0,0 1 0,0-1 0,0 0 0,1 1 0,-1-1 0,0 0 0,0 0 0,0 0 0,0 0 0,0 0 0,0 0 0,0 0 0,0 0 0,0 0 0,0 0 0,0 0 0,-2-1 0,0 0 1,-1 0-1,1 0 1,0 0-1,0 0 0,0-1 1,-1 1-1,1-1 1,0 0-1,1 0 0,-1 0 1,-5-4-1,6 1 38,6 6-7,7 7 13,-8-4-38,-1 0-1,1 1 1,-1-1 0,0 1 0,0 0 0,-1-1-1,1 1 1,-1 0 0,0 0 0,0 0 0,-1 0 0,1 0-1,-1 0 1,-1 7 0,1-10-5,0 1-1,0-1 1,-1 1-1,1-1 1,-1 0-1,0 1 1,1-1-1,-1 1 1,0-1-1,0 0 1,-1 0-1,1 1 1,0-1 0,-1 0-1,1 0 1,-1 0-1,0-1 1,1 1-1,-1 0 1,0-1-1,0 1 1,0-1-1,-1 1 1,1-1 0,0 0-1,0 0 1,-1 0-1,1 0 1,0-1-1,-4 2 1,5-2 1,0 0 1,0 0-1,0 1 1,0-1-1,0 0 1,0 0-1,-1 0 1,1 0-1,0-1 1,0 1 0,0 0-1,0 0 1,0 0-1,0-1 1,0 1-1,0-1 1,0 1-1,0-1 1,0 1-1,1-1 1,-1 0-1,0 1 1,0-1-1,0 0 1,1 1-1,-1-1 1,0 0-1,1 0 1,-1 0-1,0 0 1,1 0-1,0 0 1,-1 0-1,1 0 1,-1 0-1,1 0 1,0 0-1,0 0 1,-1-1-1,1-1 6,0 0 0,0-1 0,0 1 1,0 0-1,1 0 0,-1 0 0,1 0 0,0 0 0,0 0 0,0 0 0,0 0 0,3-4 0,6-6 10,1 0 0,1 0 0,0 1 0,1 1 1,0 0-1,0 1 0,17-10 0,23-18 1,-31 19-23,-1-1 1,-1-1-1,-1-1 0,0-1 0,-2 0 1,-1-1-1,-1-1 0,-1-1 0,-1 0 1,-1 0-1,-1-1 0,-2-1 0,0 0 1,-2 0-1,-2-1 0,0 1 0,-2-1 1,-1-54-1,3 171-79,6 203-19,-21-2 78,8-275 21,0 0 0,-5 20 0,3-28 4,3-12-2,0-10-1,3-1 10,1 0-1,1 1 0,0-1 0,1 1 0,12-27 0,-2 10 11,32-49 0,-40 70-17,6-7 13,18-24 1,-28 39-12,0 0-1,0 1 1,1 0 0,-1 0 0,0 0 0,1 0 0,0 0 0,0 1 0,0 0 0,0-1-1,0 1 1,0 1 0,6-3 0,-7 4-3,-1 0 0,0 0 0,0 0 0,0 0 0,0 0 0,0 1 0,0-1 0,0 1 0,0-1 0,0 1 0,0 0 0,0 0 0,0 0-1,0 0 1,0 0 0,0 0 0,-1 1 0,1-1 0,0 0 0,-1 1 0,1-1 0,-1 1 0,0 0 0,3 3 0,1 4-6,0 0 1,0 0 0,5 17-1,-9-26 8,28 102-64,-3-11 52,-26-90 12,1 0 0,-1 0 1,0-1-1,0 1 0,1 0 0,-1-1 0,0 1 1,1 0-1,-1-1 0,1 1 0,-1-1 1,1 1-1,-1-1 0,1 1 0,-1-1 1,1 1-1,0 0 0,7-5 9,4-17 9,-12 20-17,26-65 34,-14 33-11,25-49 1,-35 79-26,-1 0 1,1 0-1,0 0 1,0 0-1,1 0 1,-1 1-1,0-1 0,1 1 1,-1 0-1,1 0 1,4-3-1,-6 4 0,1 1 0,-1-1-1,1 1 1,-1 0 0,1-1 0,-1 1 0,1 0-1,-1 0 1,1 0 0,-1 0 0,1 0-1,-1 0 1,1 1 0,-1-1 0,1 0-1,-1 1 1,1-1 0,-1 1 0,0-1-1,1 1 1,-1 0 0,0 0 0,1 0-1,-1 0 1,0-1 0,0 1 0,2 2-1,8 9-20,19 25-1,-21-25 17,1 0 0,18 17-1,-27-28 8,0 0 0,0 0-1,0 0 1,0 0 0,0-1-1,0 1 1,0 0 0,0-1-1,0 1 1,1-1 0,-1 1-1,0-1 1,0 0 0,0 1-1,1-1 1,-1 0 0,0 0-1,0 0 1,1 0 0,-1 0-1,0 0 1,1 0 0,-1 0-1,0-1 1,0 1 0,0 0-1,3-2 1,-2 1 2,0-1 1,1 0-1,-1 0 1,0 0-1,-1 0 0,1 0 1,0 0-1,0 0 1,-1-1-1,0 1 0,1-1 1,0-2-1,-2 5-4,0-1-1,0 1 1,0 0 0,1-1 0,-1 1-1,0-1 1,0 1 0,0 0-1,1-1 1,-1 1 0,0 0-1,0-1 1,1 1 0,-1 0-1,0-1 1,1 1 0,-1 0-1,0 0 1,1 0 0,-1-1-1,0 1 1,1 0 0,-1 0 0,0 0-1,1-1 1,-1 1 0,1 0-1,-1 0 1,0 0 0,1 0-1,-1 0 1,1 0 0,-1 0-1,0 0 1,1 0 0,-1 0-1,1 0 1,-1 0 0,1 1-1,-1-1 1,0 0 0,1 0 0,-1 0-1,0 0 1,1 1 0,-1-1-1,0 0 1,1 0 0,-1 1-1,0-1 1,1 0 0,-1 1-1,0-1 1,0 0 0,1 1-1,-1-1 1,0 0 0,0 1-1,0-1 1,1 1 0,-1-1 0,17 35-59,-10-21 34,-6-12 23,0 0-1,0-1 1,0 1-1,0 0 1,0 0-1,0 0 1,1-1-1,-1 1 1,1-1-1,0 1 1,-1-1-1,1 1 1,0-1-1,0 0 0,-1 0 1,4 1-1,-5-2 3,1 0 0,-1 0 0,1 0 0,-1 0 0,1 0 0,-1 0 0,0 0 0,1 0 0,-1-1 0,1 1-1,-1 0 1,0 0 0,1 0 0,-1-1 0,0 1 0,1 0 0,-1 0 0,0-1 0,1 1 0,-1 0 0,0-1-1,1 1 1,-1 0 0,0-1 0,0 1 0,0 0 0,1-2 0,4-22-19,-6 5-14,0 1 0,-2 0 0,1 0 0,-2 0 0,-1 0 0,-13-33 0,18 49 35,0 1 0,-1-1 0,1 1 0,0-1 0,-1 1-1,1-1 1,0 1 0,0-1 0,0 1 0,1-1 0,-1 0-1,0 1 1,0-1 0,1 1 0,-1 0 0,1-1 0,-1 1-1,1-1 1,1-1 0,21-24 38,-10 14-29,41-51-13,76-116 0,-130 179 2,1 0-1,-1 0 0,1 0 1,-1 0-1,1 0 0,0 0 1,0 0-1,-1 0 0,1 0 1,0 0-1,0 1 0,0-1 0,0 0 1,0 1-1,0-1 0,0 1 1,2-1-1,-2 1 1,-1 0-1,1 0 1,0 0-1,-1 0 1,1 0 0,-1 1-1,1-1 1,-1 0 0,1 0-1,0 1 1,-1-1-1,1 0 1,-1 1 0,1-1-1,-1 1 1,0-1-1,1 0 1,-1 1 0,1-1-1,-1 1 1,0-1-1,1 1 1,-1-1 0,0 2-1,4 5-12,-1 1 0,-1-1 1,1 1-1,0 9 0,0-4-5,14 51-43,-3 0 0,-3 1 0,5 116 0,-16-175 56,1 0 0,-1 0-1,-1 1 1,1-1 0,-1 0 0,0 0-1,-1 0 1,0 0 0,0 0 0,0 0-1,-5 8 1,8-10 17,6-6 2,10-4 14,-17 6-26,36-15 68,-20 9-48,-1-1 0,22-12 0,-32 16-21,-1 0 1,1 0-1,-1-1 0,0 0 0,0 1 1,-1-1-1,1-1 0,-1 1 0,0 0 1,0-1-1,5-9 0,3-19-8,10-21-9,-20 51 16,1 1 0,-1-1 0,1 0 0,0 1-1,0-1 1,0 1 0,0 0 0,0 0 0,0-1-1,1 1 1,-1 1 0,0-1 0,1 0 0,4-2-1,-4 4-2,0-1 0,-1 1 0,1 0 0,0 0 0,-1 0-1,1 0 1,0 0 0,-1 0 0,1 1 0,0-1 0,-1 1 0,1 0-1,-1 0 1,1 0 0,-1 0 0,0 0 0,1 0 0,-1 1-1,0-1 1,0 1 0,0 0 0,4 3 0,3 4-18,0 1 1,0 0-1,8 13 1,-9-12-11,0 1 0,-2 0 0,9 19 1,-13-27 19,0 0 1,-1 1 0,1 0 0,-1-1 0,0 1-1,-1 0 1,1-1 0,-1 1 0,0 0 0,0 0-1,0-1 1,-1 1 0,-1 8 0,1-11 6,1-1 1,-1 1-1,0-1 1,1 1-1,-1-1 1,0 0-1,0 1 1,0-1-1,0 0 1,0 0-1,-1 0 1,1 1-1,0-1 1,0 0-1,-1-1 1,1 1-1,-1 0 1,1 0-1,-1-1 1,-1 2-1,0-1-102,-1-1 0,0 1 0,0 0 0,0-1 0,1 0-1,-1 0 1,0 0 0,-5-1 0,-2-1-221,1 0 1,0-1-1,0 0 1,1 0-1,-17-9 0,1-4-141,5 0-145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3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86 10562,'2'-9'476,"1"1"0,0-1 0,1 0 0,0 1 0,0 0 0,1 0 0,0 0 0,6-6 0,-11 13-430,0 1 1,1 0 0,-1-1-1,0 1 1,1 0 0,-1-1-1,0 1 1,1 0 0,-1 0-1,0-1 1,1 1 0,-1 0-1,1 0 1,-1 0 0,0 0-1,1 0 1,-1-1 0,1 1-1,-1 0 1,1 0 0,-1 0-1,0 0 1,1 0 0,-1 0-1,1 1 1,-1-1 0,1 0-1,-1 0 1,0 0 0,1 0-1,-1 0 1,1 0 0,-1 1-1,0-1 1,1 0 0,-1 0-1,0 1 1,1-1-1,-1 0 1,0 1 0,1-1-1,-1 0 1,0 1 0,0-1-1,0 0 1,1 1 0,-1-1-1,0 0 1,0 1 0,0-1-1,0 1 1,1-1 0,-1 0-1,0 1 1,0-1 0,0 1-1,0-1 1,0 1 0,0 0-1,4 32 996,-4-29-933,5 106 732,-11 110 0,5-207-825,0 1 1,-5 16 0,5-26-18,0 0 0,0 0-1,-1-1 1,0 1 0,1 0 0,-1 0 0,0-1-1,-1 1 1,1-1 0,-1 0 0,-3 4 0,5-6-4,-1 0 1,1 0-1,-1 0 1,0-1-1,0 1 1,1 0-1,-1-1 1,0 1-1,0-1 1,1 1-1,-1-1 0,0 0 1,0 0-1,0 0 1,0 0-1,0 0 1,1-1-1,-1 1 1,0 0-1,0-1 1,-3-1-1,3 2 12,0-1-1,0 0 0,0 0 0,0 0 1,0 0-1,1 0 0,-1 0 0,0 0 1,0-1-1,1 1 0,-1-1 0,1 1 1,-1-1-1,1 0 0,0 1 1,0-1-1,-2-3 0,33 10 1453,-23-5-1271,7 3 339,-13-3-717,1 0 0,0 1 0,-1-1 0,1 0 0,0 0 0,-1 0 0,1 0 1,0 0-1,0 0 0,-1-1 0,1 1 0,0 0 0,-1-1 0,3-1 0,9-2-338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4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14 753 7282,'-14'1'8845,"27"-9"-7696,-1 0 0,-1-1 0,0 0 0,20-20 0,-15 10-476,-1 0 1,17-27-1,-1-9-305,31-75 0,-34 62-269,-3-1-1,-3-1 1,24-136 0,-44 198-81,-3 24-4,0-3-10,-10 582-21,11-566-1,0-28 18,0-1 0,0 0-1,0 1 1,0-1 0,1 1 0,-1-1 0,0 0-1,0 1 1,0-1 0,0 0 0,1 1 0,-1-1 0,0 0-1,0 0 1,1 1 0,-1-1 0,0 0 0,1 0-1,-1 1 1,0-1 0,1 0 0,-1 0 0,0 0-1,1 1 1,-1-1 0,1 0 0,-1 0 0,0 0 0,1 0-1,-1 0 1,0 0 0,1 0 0,-1 0 0,1 0-1,-1 0 1,0 0 0,1 0 0,-1 0 0,1-1-1,17-3 6,-16 4-3,311-83-3039,-292 76 2432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5.2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1 319 16964,'1'-15'407,"1"0"0,1 0-1,0 0 1,1 0 0,1 0 0,7-14 0,6-24 744,-12 28-611,-5 20-360,0 0 0,0 0 0,0 0 0,1 0 0,-1 0 0,1 0 0,5-8 1,-6 12-161,-1 1 1,0 0 0,0 0-1,1-1 1,-1 1 0,0 0-1,1 0 1,-1-1 0,0 1 0,1 0-1,-1 0 1,0 0 0,1-1-1,-1 1 1,0 0 0,1 0 0,-1 0-1,1 0 1,-1 0 0,0 0-1,1 0 1,-1 0 0,1 0-1,-1 0 1,0 0 0,1 0 0,-1 0-1,1 0 1,-1 1 0,0-1-1,1 0 1,-1 0 0,0 0-1,1 0 1,-1 1 0,0-1 0,1 0-1,-1 0 1,0 1 0,0-1-1,1 0 1,-1 1 0,0-1-1,1 1 1,11 16 413,-11-15-384,23 43 531,-7-14-322,27 40-1,-38-63-249,0 0 0,0-1 0,1 1 0,0-1 0,0-1 0,1 0 0,0 0 0,0 0 0,15 7 0,-21-12-10,1 1 1,0-1-1,-1 0 1,1 0-1,0-1 1,0 1 0,0-1-1,0 1 1,-1-1-1,1 0 1,0 0-1,0 0 1,0 0-1,0-1 1,0 1-1,0-1 1,-1 0-1,1 1 1,0-1-1,-1-1 1,1 1 0,0 0-1,-1-1 1,1 1-1,-1-1 1,0 0-1,0 1 1,1-1-1,-1 0 1,0-1-1,-1 1 1,1 0-1,0 0 1,-1-1-1,2-2 1,3-6-7,-1 1-1,0-1 1,-1-1-1,0 1 1,-1-1 0,0 1-1,1-15 1,0-14-23,-1-1 1,-4-52 0,1 92 29,0 1-1,0 0 1,0 0 0,0 0 0,0-1 0,0 1 0,0 0 0,0 0 0,0-1-1,0 1 1,0 0 0,0 0 0,0-1 0,0 1 0,0 0 0,0 0 0,0-1-1,0 1 1,0 0 0,0 0 0,1-1 0,-1 1 0,0 0 0,0 0 0,0 0-1,0-1 1,1 1 0,-1 0 0,0 0 0,0 0 0,0 0 0,1 0 0,-1-1-1,0 1 1,0 0 0,0 0 0,1 0 0,-1 0 0,0 0 0,0 0-1,1 0 1,-1 0 0,0 0 0,0 0 0,1 0 0,-1 0 0,0 0 0,0 0-1,1 0 1,-1 0 0,0 0 0,0 0 0,1 0 0,-1 0 0,0 0 0,0 1-1,1-1 1,-1 0 0,0 0 0,0 0 0,1 1 0,12 8 4,-12-8-4,11 8 1,0-1 0,0 0 1,1 0-1,0-1 0,0-1 1,1 0-1,-1-1 0,1 0 1,1-1-1,-1-1 0,1 0 1,-1-1-1,1-1 0,0 0 1,17-1-1,-4-6-1,-27 6-2,0-1 0,0 1 1,0 0-1,0 0 1,0-1-1,0 1 1,0-1-1,0 1 1,0-1-1,-1 1 1,1-1-1,0 1 1,0-1-1,0 0 0,-1 1 1,1-1-1,0 0 1,-1 0-1,1 0 1,-1 1-1,1-1 1,0-2-1,-1 3 1,0 0 0,0 0 0,0-1 0,0 1 0,0 0-1,-1 0 1,1 0 0,0 0 0,0 0 0,0-1 0,0 1 0,0 0 0,-1 0-1,1 0 1,0 0 0,0 0 0,0 0 0,0 0 0,-1 0 0,1 0 0,0 0 0,0 0-1,0 0 1,-1 0 0,1 0 0,0 0 0,0 0 0,0 0 0,-1 0 0,1 0 0,0 0-1,0 0 1,0 0 0,0 0 0,-1 0 0,1 0 0,0 0 0,0 0 0,0 0-1,0 0 1,-1 1 0,1-1 0,0 0 0,-9 5-9,2-1 16,1 2-1,0-1 0,0 1 0,1 0 1,0 0-1,0 0 0,0 1 0,1-1 0,0 1 1,0 1-1,0-1 0,1 0 0,0 1 1,1 0-1,0-1 0,0 1 0,0 0 1,1 0-1,1 0 0,-1 13 0,1-14 12,1-1-1,0 0 1,0 0-1,0 1 1,0-1-1,1 0 1,0 0-1,1 0 1,-1-1 0,1 1-1,6 9 1,-6-11-3,1 0 0,-1 0 0,1-1 0,-1 1 1,1-1-1,0 0 0,0 0 0,1-1 0,-1 1 0,0-1 1,1 0-1,-1 0 0,1-1 0,0 1 0,0-1 1,6 1-1,-3-1-49,-1 0 1,1-1-1,-1 0 0,1 0 1,-1-1-1,0 0 1,1-1-1,-1 1 0,0-1 1,0-1-1,0 1 1,0-1-1,0 0 0,0-1 1,-1 0-1,0 0 1,1 0-1,6-7 0,-7 5-195,1 0 0,-1-1 0,-1 0 0,1 0 0,-1 0 0,0-1-1,-1 1 1,0-1 0,0 0 0,-1 0 0,0-1 0,0 1 0,-1-1 0,0 0-1,1-10 1,-2-26-507,-3 1-229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2:48:57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2 782 13979,'-1'-17'625,"0"0"0,1 0 0,1 0 0,5-27 0,20-66 1604,-17 78-1284,-4 12-534,-1 2 123,1-1 0,1 0 0,1 1 1,12-24-1,-19 41-497,1 0 0,-1 0 0,1 0 0,-1 0 1,1 0-1,0 0 0,-1 0 0,1 0 0,0 0 0,0 0 1,-1 1-1,1-1 0,0 0 0,0 1 0,0-1 0,0 1 1,0-1-1,0 1 0,0-1 0,0 1 0,0 0 1,0-1-1,2 1 0,-2 0-3,0 0 0,1 1 0,-1-1-1,0 1 1,0-1 0,0 1 0,0-1 0,0 1 0,0 0 0,0 0-1,0-1 1,0 1 0,0 0 0,0 0 0,0 0 0,-1 0 0,2 2-1,4 6 111,-1 1-1,0 0 0,6 18 1,-9-23-119,28 79 364,52 123-192,-79-202-197,-1-1 1,1 1-1,0-1 1,0 1 0,0-1-1,0 0 1,1 0-1,6 5 1,-10-9-1,1 1 0,-1-1 0,1 0 0,0 1-1,-1-1 1,1 0 0,0 1 0,-1-1 0,1 0 0,0 0 0,-1 0 0,1 0-1,0 0 1,-1 0 0,1 0 0,0 0 0,-1 0 0,1 0 0,0 0-1,-1 0 1,1 0 0,0 0 0,-1-1 0,1 1 0,1-1 0,-1 0-1,0 0 0,1-1 0,-1 1 0,0 0 0,0-1 1,0 1-1,0-1 0,0 0 0,0 1 0,-1-1 0,1 0 0,0 0 1,-1 1-1,1-3 0,4-23-9,-1 0 0,-1 0 0,-1 0-1,-4-54 1,0 48 4,2 0 0,7-59 0,-7 90 5,0 0 1,1 0-1,-1 1 1,0-1 0,1 0-1,-1 1 1,1-1-1,-1 0 1,1 1 0,0-1-1,0 1 1,0-1-1,0 1 1,0-1 0,0 1-1,0 0 1,0-1 0,1 1-1,-1 0 1,0 0-1,1 0 1,-1 0 0,1 0-1,-1 0 1,1 0-1,0 1 1,-1-1 0,1 1-1,0-1 1,-1 1-1,1-1 1,0 1 0,0 0-1,-1 0 1,1 0-1,0 0 1,0 0 0,-1 0-1,1 1 1,2 0 0,20 2 1,1 2 0,33 11 0,-41-10-3,0-1 0,1-1 1,-1 0-1,1-1 1,0-1-1,28 0 1,-45-2-4,1 0 0,-1 0 1,0 0-1,0 0 1,1 0-1,-1-1 1,0 1-1,0 0 1,1-1-1,-1 1 0,0 0 1,0-1-1,0 0 1,0 1-1,1-1 1,-1 0-1,0 1 0,0-1 1,0 0-1,-1 0 1,1 0-1,0 0 1,0 0-1,0 0 1,-1 0-1,1 0 0,0 0 1,-1 0-1,1 0 1,-1 0-1,1-1 1,-1 1-1,0 0 1,1 0-1,-1-1 0,0 1 1,0 0-1,0 0 1,0-1-1,0 1 1,0 0-1,-1-2 1,1 3 1,0 0 1,0 0-1,0-1 1,0 1-1,0 0 1,0 0 0,0 0-1,0 0 1,0-1-1,0 1 1,0 0 0,0 0-1,0 0 1,0 0-1,0-1 1,0 1 0,-1 0-1,1 0 1,0 0-1,0 0 1,0 0 0,0-1-1,0 1 1,0 0-1,-1 0 1,1 0 0,0 0-1,0 0 1,0 0-1,0 0 1,-1 0 0,1 0-1,0 0 1,0 0-1,0-1 1,0 1-1,-1 0 1,1 0 0,0 0-1,0 0 1,0 0-1,-1 1 1,-6 6-44,-3 13-3,5-1 47,1 1 0,1-1 1,0 1-1,1 0 0,2 0 1,0 0-1,1 0 0,1 0 1,1 0-1,0 0 0,12 34 1,-13-49 2,1 1 1,0-1-1,0 1 0,0-1 1,1 0-1,0 0 1,0 0-1,0-1 1,1 1-1,-1-1 0,10 6 1,-13-8-3,1-1-1,0 0 1,0 0 0,0 0-1,0 0 1,0 0 0,1 0-1,-1-1 1,0 1 0,0-1-1,0 1 1,1-1 0,-1 0-1,0 0 1,0 0 0,1 0-1,-1 0 1,0-1 0,0 1-1,0-1 1,1 1 0,-1-1-1,0 0 1,0 0 0,0 0-1,0 0 1,0 0 0,0 0-1,-1 0 1,1-1 0,0 1-1,0-1 1,-1 1 0,1-1-1,1-2 1,1-2-7,0-1 0,0 1 0,-1-1 0,0 0 0,0 0 0,-1 0 0,0-1 0,0 1 0,0 0 0,-1-1 0,0 1 0,-1-1 0,1 1 0,-1-1 0,-2-7 0,0-10-14,-2 0 0,-1 1-1,-10-30 1,-6 0-30,-2-5 10,23 59 43,0-1 0,0 1 0,0-1-1,0 1 1,1-1 0,-1 1 0,0-1 0,0 1-1,0-1 1,1 1 0,-1-1 0,0 1 0,1 0-1,-1-1 1,0 1 0,1-1 0,-1 1-1,0 0 1,1-1 0,-1 1 0,1 0 0,-1 0-1,1-1 1,-1 1 0,1 0 0,-1 0 0,1 0-1,-1-1 1,1 1 0,-1 0 0,1 0-1,-1 0 1,1 0 0,-1 0 0,1 0 0,-1 0-1,1 0 1,0 0 0,31 0 25,-24 1-25,185-15 88,-70 2-92,-120 11 0,0 1 0,0 0 0,0 0 0,0 0-1,0 0 1,0 0 0,0 1 0,0-1 0,0 1-1,-1 0 1,1 0 0,3 1 0,-5-1 0,0 0 1,-1 0 0,1 0-1,0 0 1,-1 0-1,1 0 1,0 1-1,-1-1 1,1 0 0,-1 0-1,0 0 1,1 1-1,-1-1 1,0 0-1,0 1 1,0-1 0,0 0-1,0 0 1,0 1-1,0-1 1,0 0-1,-1 1 1,1-1 0,0 0-1,-1 0 1,1 0-1,-1 1 1,0 0-1,-21 62-59,9-32 40,2 2 0,-12 64 0,23-67 44,0-32-22,0 1 1,0 0-1,0-1 0,0 1 1,1 0-1,-1-1 1,0 1-1,0 0 1,0 0-1,1-1 1,-1 1-1,0 0 0,0 0 1,1-1-1,-1 1 1,0 0-1,1 0 1,-1 0-1,0-1 1,0 1-1,1 0 0,-1 0 1,0 0-1,1 0 1,-1 0-1,0 0 1,1 0-1,-1 0 1,1 0-1,-1 0 0,0 0 1,1 0-1,-1 0 1,0 0-1,1 0 1,-1 0-1,0 0 1,1 0-1,-1 0 0,0 1 1,0-1-1,1 0 1,-1 0-1,0 0 1,1 1-1,-1-1 1,0 0-1,0 0 0,1 1 1,-1-1-1,0 0 1,0 0-1,0 1 1,1-1-1,-1 0 1,0 1-1,0-1 0,0 0 1,0 1-1,0-1 1,0 0-1,0 1 1,0-1-1,0 0 1,0 1-1,0-1 0,0 0 1,0 1-1,6-9 5,-1-1 0,0-1 0,0 1 0,-1-1 0,-1 1 0,1-1 0,-1 0 0,1-13 0,2-1-3,8-36-5,-2 0 1,-4-1-1,-1 0 0,-4 0 1,-8-112-1,5 162 0,0 7 4,0 1 0,-1 0 0,1-1 0,-1 1 0,1 0 0,-1 0 0,0-1 1,-2-4-1,2 35 60,10 36 2,3-1 0,3 1 0,32 80 0,5-19 47,-46-112-92,0-1 0,1 0 0,1 0 0,-1 0 0,2-1 0,-1 0 0,20 16 0,-26-24-15,0-1 0,0 1 0,0-1 0,0 0 0,0 0 0,0 0 0,0 0 0,0 0 1,1-1-1,-1 1 0,0 0 0,1-1 0,-1 0 0,0 0 0,1 0 0,-1 0 1,0 0-1,1 0 0,-1 0 0,4-2 0,-2 1 0,-1-1 1,1 1-1,-1-1 1,1 0-1,-1-1 1,0 1-1,0-1 1,0 1-1,0-1 1,0 0-1,2-4 1,5-7 0,-1 1 0,-1-2 0,-1 1 0,10-26 1,-10 22-18,0 0 0,-1 0 0,-2-1 0,0 1 0,0-1 0,-2 0 0,0 0 0,-2-23 1,0 38 5,-1 1 0,1-1 0,-1 1 0,0-1 0,0 1 0,-1 0 0,1-1 1,-1 1-1,-2-5 0,3 7 5,1 1 0,-1-1 0,1 0 0,-1 1 0,0-1 0,1 0 0,-1 1 0,0-1 0,1 1 0,-1-1 0,0 1 0,0 0 0,1-1 0,-1 1 0,0 0 0,0-1 0,0 1 0,0 0 0,1 0 0,-1 0 0,0-1 0,0 1 0,0 0 0,0 0 0,0 1 0,0-1 0,1 0 0,-1 0 0,0 0 0,0 0 0,0 1 0,0-1 0,1 0 0,-1 1 0,0-1 0,0 1 0,1-1 0,-1 1 0,0-1 0,1 1 0,-1 0 0,0-1 0,0 2 0,-1 0-1,-1 1-1,1 0 1,0 0-1,0 0 1,0 0-1,0 0 0,1 1 1,-1-1-1,1 1 1,0-1-1,0 1 0,-1 4 1,-3 48 7,5-50-3,0 13 11,1 0 0,0 0 0,2 0 0,0 0 0,1 0 0,1-1 0,1 1 0,0-1 0,1-1 0,2 1 0,13 22 0,-15-29-3,0-1 1,1-1-1,0 1 0,0-1 0,1-1 0,1 1 0,-1-1 0,14 7 0,-15-10-5,0-1 0,0 0 0,1 0-1,-1-1 1,1 0 0,0 0 0,0-1 0,0-1 0,0 1-1,0-2 1,18 1 0,-18-2-3,-1 0 0,0 0 0,0 0 0,0-1 0,0 0 0,0-1 0,0 0 0,-1 0 0,1-1 0,-1 0 1,0 0-1,0 0 0,11-10 0,-10 6-3,0 0 0,-1 0 1,0-1-1,-1 0 0,0 0 1,0 0-1,-1-1 0,0 0 1,5-15-1,-4 8-8,-1-1-1,-1 1 1,-1-1-1,0 1 1,-2-1-1,0 0 1,-1 0-1,0 0 1,-2 0-1,0 0 1,-1 1-1,-8-27 0,11 42 7,0 0-1,-1 0 0,0 0 0,1 0 0,-1 0 0,0 0 0,0 1 0,1-1 0,-2 0 0,1 0 0,0 1 0,0-1 0,0 1 0,-1-1 0,1 1 0,-1-1 0,1 1 1,-1 0-1,0 0 0,1 0 0,-1 0 0,0 0 0,0 0 0,0 0 0,0 0 0,0 1 0,1-1 0,-1 1 0,0 0 0,0-1 0,-1 1 0,1 0 0,-3 0 0,-9-2-12,0-1 0,-22-8 0,-15-3-20,44 12 35,-14-2-35,18 5-5,15 4-18,63 26-2633,-25-8-2616,-44-20 4439,-1-3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9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24" Type="http://schemas.openxmlformats.org/officeDocument/2006/relationships/customXml" Target="../ink/ink157.xml"/><Relationship Id="rId366" Type="http://schemas.openxmlformats.org/officeDocument/2006/relationships/customXml" Target="../ink/ink178.xml"/><Relationship Id="rId170" Type="http://schemas.openxmlformats.org/officeDocument/2006/relationships/customXml" Target="../ink/ink80.xml"/><Relationship Id="rId226" Type="http://schemas.openxmlformats.org/officeDocument/2006/relationships/customXml" Target="../ink/ink108.xml"/><Relationship Id="rId433" Type="http://schemas.openxmlformats.org/officeDocument/2006/relationships/image" Target="../media/image216.png"/><Relationship Id="rId268" Type="http://schemas.openxmlformats.org/officeDocument/2006/relationships/customXml" Target="../ink/ink129.xml"/><Relationship Id="rId475" Type="http://schemas.openxmlformats.org/officeDocument/2006/relationships/image" Target="../media/image237.png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335" Type="http://schemas.openxmlformats.org/officeDocument/2006/relationships/image" Target="../media/image167.png"/><Relationship Id="rId377" Type="http://schemas.openxmlformats.org/officeDocument/2006/relationships/image" Target="../media/image188.png"/><Relationship Id="rId500" Type="http://schemas.openxmlformats.org/officeDocument/2006/relationships/customXml" Target="../ink/ink245.xml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402" Type="http://schemas.openxmlformats.org/officeDocument/2006/relationships/customXml" Target="../ink/ink196.xml"/><Relationship Id="rId279" Type="http://schemas.openxmlformats.org/officeDocument/2006/relationships/image" Target="../media/image139.png"/><Relationship Id="rId444" Type="http://schemas.openxmlformats.org/officeDocument/2006/relationships/customXml" Target="../ink/ink217.xml"/><Relationship Id="rId486" Type="http://schemas.openxmlformats.org/officeDocument/2006/relationships/customXml" Target="../ink/ink238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0.xml"/><Relationship Id="rId304" Type="http://schemas.openxmlformats.org/officeDocument/2006/relationships/customXml" Target="../ink/ink147.xml"/><Relationship Id="rId346" Type="http://schemas.openxmlformats.org/officeDocument/2006/relationships/customXml" Target="../ink/ink168.xml"/><Relationship Id="rId388" Type="http://schemas.openxmlformats.org/officeDocument/2006/relationships/customXml" Target="../ink/ink189.xml"/><Relationship Id="rId511" Type="http://schemas.openxmlformats.org/officeDocument/2006/relationships/image" Target="../media/image64.png"/><Relationship Id="rId85" Type="http://schemas.openxmlformats.org/officeDocument/2006/relationships/image" Target="../media/image42.png"/><Relationship Id="rId150" Type="http://schemas.openxmlformats.org/officeDocument/2006/relationships/customXml" Target="../ink/ink70.xml"/><Relationship Id="rId192" Type="http://schemas.openxmlformats.org/officeDocument/2006/relationships/customXml" Target="../ink/ink91.xml"/><Relationship Id="rId206" Type="http://schemas.openxmlformats.org/officeDocument/2006/relationships/customXml" Target="../ink/ink98.xml"/><Relationship Id="rId413" Type="http://schemas.openxmlformats.org/officeDocument/2006/relationships/image" Target="../media/image206.png"/><Relationship Id="rId248" Type="http://schemas.openxmlformats.org/officeDocument/2006/relationships/customXml" Target="../ink/ink119.xml"/><Relationship Id="rId455" Type="http://schemas.openxmlformats.org/officeDocument/2006/relationships/image" Target="../media/image227.png"/><Relationship Id="rId497" Type="http://schemas.openxmlformats.org/officeDocument/2006/relationships/image" Target="../media/image248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24" Type="http://schemas.openxmlformats.org/officeDocument/2006/relationships/customXml" Target="../ink/ink207.xml"/><Relationship Id="rId466" Type="http://schemas.openxmlformats.org/officeDocument/2006/relationships/customXml" Target="../ink/ink228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0.xml"/><Relationship Id="rId326" Type="http://schemas.openxmlformats.org/officeDocument/2006/relationships/customXml" Target="../ink/ink158.xml"/><Relationship Id="rId65" Type="http://schemas.openxmlformats.org/officeDocument/2006/relationships/image" Target="../media/image32.png"/><Relationship Id="rId368" Type="http://schemas.openxmlformats.org/officeDocument/2006/relationships/customXml" Target="../ink/ink179.xml"/><Relationship Id="rId172" Type="http://schemas.openxmlformats.org/officeDocument/2006/relationships/customXml" Target="../ink/ink81.xml"/><Relationship Id="rId228" Type="http://schemas.openxmlformats.org/officeDocument/2006/relationships/customXml" Target="../ink/ink109.xml"/><Relationship Id="rId435" Type="http://schemas.openxmlformats.org/officeDocument/2006/relationships/image" Target="../media/image217.png"/><Relationship Id="rId477" Type="http://schemas.openxmlformats.org/officeDocument/2006/relationships/image" Target="../media/image238.png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502" Type="http://schemas.openxmlformats.org/officeDocument/2006/relationships/customXml" Target="../ink/ink246.xml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customXml" Target="../ink/ink190.xml"/><Relationship Id="rId404" Type="http://schemas.openxmlformats.org/officeDocument/2006/relationships/customXml" Target="../ink/ink197.xml"/><Relationship Id="rId446" Type="http://schemas.openxmlformats.org/officeDocument/2006/relationships/customXml" Target="../ink/ink218.xml"/><Relationship Id="rId250" Type="http://schemas.openxmlformats.org/officeDocument/2006/relationships/customXml" Target="../ink/ink120.xml"/><Relationship Id="rId292" Type="http://schemas.openxmlformats.org/officeDocument/2006/relationships/customXml" Target="../ink/ink141.xml"/><Relationship Id="rId306" Type="http://schemas.openxmlformats.org/officeDocument/2006/relationships/customXml" Target="../ink/ink148.xml"/><Relationship Id="rId488" Type="http://schemas.openxmlformats.org/officeDocument/2006/relationships/customXml" Target="../ink/ink239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69.xml"/><Relationship Id="rId513" Type="http://schemas.openxmlformats.org/officeDocument/2006/relationships/image" Target="../media/image65.png"/><Relationship Id="rId152" Type="http://schemas.openxmlformats.org/officeDocument/2006/relationships/customXml" Target="../ink/ink71.xml"/><Relationship Id="rId194" Type="http://schemas.openxmlformats.org/officeDocument/2006/relationships/customXml" Target="../ink/ink92.xml"/><Relationship Id="rId208" Type="http://schemas.openxmlformats.org/officeDocument/2006/relationships/customXml" Target="../ink/ink99.xml"/><Relationship Id="rId415" Type="http://schemas.openxmlformats.org/officeDocument/2006/relationships/image" Target="../media/image207.png"/><Relationship Id="rId457" Type="http://schemas.openxmlformats.org/officeDocument/2006/relationships/image" Target="../media/image228.png"/><Relationship Id="rId261" Type="http://schemas.openxmlformats.org/officeDocument/2006/relationships/image" Target="../media/image130.png"/><Relationship Id="rId499" Type="http://schemas.openxmlformats.org/officeDocument/2006/relationships/image" Target="../media/image249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customXml" Target="../ink/ink180.xml"/><Relationship Id="rId426" Type="http://schemas.openxmlformats.org/officeDocument/2006/relationships/customXml" Target="../ink/ink208.xml"/><Relationship Id="rId230" Type="http://schemas.openxmlformats.org/officeDocument/2006/relationships/customXml" Target="../ink/ink110.xml"/><Relationship Id="rId468" Type="http://schemas.openxmlformats.org/officeDocument/2006/relationships/customXml" Target="../ink/ink229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1.xml"/><Relationship Id="rId328" Type="http://schemas.openxmlformats.org/officeDocument/2006/relationships/customXml" Target="../ink/ink159.xml"/><Relationship Id="rId174" Type="http://schemas.openxmlformats.org/officeDocument/2006/relationships/customXml" Target="../ink/ink82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437" Type="http://schemas.openxmlformats.org/officeDocument/2006/relationships/image" Target="../media/image218.png"/><Relationship Id="rId479" Type="http://schemas.openxmlformats.org/officeDocument/2006/relationships/image" Target="../media/image239.png"/><Relationship Id="rId36" Type="http://schemas.openxmlformats.org/officeDocument/2006/relationships/customXml" Target="../ink/ink18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490" Type="http://schemas.openxmlformats.org/officeDocument/2006/relationships/customXml" Target="../ink/ink240.xml"/><Relationship Id="rId504" Type="http://schemas.openxmlformats.org/officeDocument/2006/relationships/customXml" Target="../ink/ink247.xml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170.xml"/><Relationship Id="rId406" Type="http://schemas.openxmlformats.org/officeDocument/2006/relationships/customXml" Target="../ink/ink198.xml"/><Relationship Id="rId9" Type="http://schemas.openxmlformats.org/officeDocument/2006/relationships/image" Target="../media/image4.png"/><Relationship Id="rId210" Type="http://schemas.openxmlformats.org/officeDocument/2006/relationships/customXml" Target="../ink/ink100.xml"/><Relationship Id="rId392" Type="http://schemas.openxmlformats.org/officeDocument/2006/relationships/customXml" Target="../ink/ink191.xml"/><Relationship Id="rId448" Type="http://schemas.openxmlformats.org/officeDocument/2006/relationships/customXml" Target="../ink/ink219.xml"/><Relationship Id="rId252" Type="http://schemas.openxmlformats.org/officeDocument/2006/relationships/customXml" Target="../ink/ink121.xml"/><Relationship Id="rId294" Type="http://schemas.openxmlformats.org/officeDocument/2006/relationships/customXml" Target="../ink/ink142.xml"/><Relationship Id="rId308" Type="http://schemas.openxmlformats.org/officeDocument/2006/relationships/customXml" Target="../ink/ink149.xml"/><Relationship Id="rId515" Type="http://schemas.openxmlformats.org/officeDocument/2006/relationships/image" Target="../media/image66.png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2.xml"/><Relationship Id="rId361" Type="http://schemas.openxmlformats.org/officeDocument/2006/relationships/image" Target="../media/image180.png"/><Relationship Id="rId196" Type="http://schemas.openxmlformats.org/officeDocument/2006/relationships/customXml" Target="../ink/ink93.xml"/><Relationship Id="rId417" Type="http://schemas.openxmlformats.org/officeDocument/2006/relationships/image" Target="../media/image208.png"/><Relationship Id="rId459" Type="http://schemas.openxmlformats.org/officeDocument/2006/relationships/image" Target="../media/image229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470" Type="http://schemas.openxmlformats.org/officeDocument/2006/relationships/customXml" Target="../ink/ink230.xml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0.xml"/><Relationship Id="rId165" Type="http://schemas.openxmlformats.org/officeDocument/2006/relationships/image" Target="../media/image82.png"/><Relationship Id="rId372" Type="http://schemas.openxmlformats.org/officeDocument/2006/relationships/customXml" Target="../ink/ink181.xml"/><Relationship Id="rId428" Type="http://schemas.openxmlformats.org/officeDocument/2006/relationships/customXml" Target="../ink/ink209.xml"/><Relationship Id="rId232" Type="http://schemas.openxmlformats.org/officeDocument/2006/relationships/customXml" Target="../ink/ink111.xml"/><Relationship Id="rId274" Type="http://schemas.openxmlformats.org/officeDocument/2006/relationships/customXml" Target="../ink/ink132.xml"/><Relationship Id="rId481" Type="http://schemas.openxmlformats.org/officeDocument/2006/relationships/image" Target="../media/image240.png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80" Type="http://schemas.openxmlformats.org/officeDocument/2006/relationships/customXml" Target="../ink/ink40.xml"/><Relationship Id="rId176" Type="http://schemas.openxmlformats.org/officeDocument/2006/relationships/customXml" Target="../ink/ink83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220.xml"/><Relationship Id="rId506" Type="http://schemas.openxmlformats.org/officeDocument/2006/relationships/customXml" Target="../ink/ink248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0.xml"/><Relationship Id="rId492" Type="http://schemas.openxmlformats.org/officeDocument/2006/relationships/customXml" Target="../ink/ink241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171.xml"/><Relationship Id="rId394" Type="http://schemas.openxmlformats.org/officeDocument/2006/relationships/customXml" Target="../ink/ink192.xml"/><Relationship Id="rId408" Type="http://schemas.openxmlformats.org/officeDocument/2006/relationships/customXml" Target="../ink/ink199.xml"/><Relationship Id="rId212" Type="http://schemas.openxmlformats.org/officeDocument/2006/relationships/customXml" Target="../ink/ink101.xml"/><Relationship Id="rId254" Type="http://schemas.openxmlformats.org/officeDocument/2006/relationships/customXml" Target="../ink/ink122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3.xml"/><Relationship Id="rId461" Type="http://schemas.openxmlformats.org/officeDocument/2006/relationships/image" Target="../media/image230.png"/><Relationship Id="rId517" Type="http://schemas.openxmlformats.org/officeDocument/2006/relationships/image" Target="../media/image253.png"/><Relationship Id="rId60" Type="http://schemas.openxmlformats.org/officeDocument/2006/relationships/customXml" Target="../ink/ink30.xml"/><Relationship Id="rId156" Type="http://schemas.openxmlformats.org/officeDocument/2006/relationships/customXml" Target="../ink/ink73.xml"/><Relationship Id="rId198" Type="http://schemas.openxmlformats.org/officeDocument/2006/relationships/customXml" Target="../ink/ink94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223" Type="http://schemas.openxmlformats.org/officeDocument/2006/relationships/image" Target="../media/image111.png"/><Relationship Id="rId430" Type="http://schemas.openxmlformats.org/officeDocument/2006/relationships/customXml" Target="../ink/ink210.xml"/><Relationship Id="rId18" Type="http://schemas.openxmlformats.org/officeDocument/2006/relationships/customXml" Target="../ink/ink9.xml"/><Relationship Id="rId265" Type="http://schemas.openxmlformats.org/officeDocument/2006/relationships/image" Target="../media/image132.png"/><Relationship Id="rId472" Type="http://schemas.openxmlformats.org/officeDocument/2006/relationships/customXml" Target="../ink/ink231.xml"/><Relationship Id="rId167" Type="http://schemas.openxmlformats.org/officeDocument/2006/relationships/image" Target="../media/image83.png"/><Relationship Id="rId332" Type="http://schemas.openxmlformats.org/officeDocument/2006/relationships/customXml" Target="../ink/ink161.xml"/><Relationship Id="rId374" Type="http://schemas.openxmlformats.org/officeDocument/2006/relationships/customXml" Target="../ink/ink182.xml"/><Relationship Id="rId71" Type="http://schemas.openxmlformats.org/officeDocument/2006/relationships/image" Target="../media/image35.png"/><Relationship Id="rId234" Type="http://schemas.openxmlformats.org/officeDocument/2006/relationships/customXml" Target="../ink/ink112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3.xml"/><Relationship Id="rId441" Type="http://schemas.openxmlformats.org/officeDocument/2006/relationships/image" Target="../media/image220.png"/><Relationship Id="rId483" Type="http://schemas.openxmlformats.org/officeDocument/2006/relationships/image" Target="../media/image241.png"/><Relationship Id="rId40" Type="http://schemas.openxmlformats.org/officeDocument/2006/relationships/customXml" Target="../ink/ink20.xml"/><Relationship Id="rId136" Type="http://schemas.openxmlformats.org/officeDocument/2006/relationships/customXml" Target="../ink/ink63.xml"/><Relationship Id="rId178" Type="http://schemas.openxmlformats.org/officeDocument/2006/relationships/customXml" Target="../ink/ink84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82" Type="http://schemas.openxmlformats.org/officeDocument/2006/relationships/customXml" Target="../ink/ink41.xml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245" Type="http://schemas.openxmlformats.org/officeDocument/2006/relationships/image" Target="../media/image122.png"/><Relationship Id="rId287" Type="http://schemas.openxmlformats.org/officeDocument/2006/relationships/image" Target="../media/image143.png"/><Relationship Id="rId410" Type="http://schemas.openxmlformats.org/officeDocument/2006/relationships/customXml" Target="../ink/ink200.xml"/><Relationship Id="rId452" Type="http://schemas.openxmlformats.org/officeDocument/2006/relationships/customXml" Target="../ink/ink221.xml"/><Relationship Id="rId494" Type="http://schemas.openxmlformats.org/officeDocument/2006/relationships/customXml" Target="../ink/ink242.xml"/><Relationship Id="rId508" Type="http://schemas.openxmlformats.org/officeDocument/2006/relationships/customXml" Target="../ink/ink249.xml"/><Relationship Id="rId105" Type="http://schemas.openxmlformats.org/officeDocument/2006/relationships/image" Target="../media/image52.png"/><Relationship Id="rId147" Type="http://schemas.openxmlformats.org/officeDocument/2006/relationships/image" Target="../media/image73.png"/><Relationship Id="rId312" Type="http://schemas.openxmlformats.org/officeDocument/2006/relationships/customXml" Target="../ink/ink151.xml"/><Relationship Id="rId354" Type="http://schemas.openxmlformats.org/officeDocument/2006/relationships/customXml" Target="../ink/ink172.xml"/><Relationship Id="rId51" Type="http://schemas.openxmlformats.org/officeDocument/2006/relationships/image" Target="../media/image25.png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96" Type="http://schemas.openxmlformats.org/officeDocument/2006/relationships/customXml" Target="../ink/ink193.xml"/><Relationship Id="rId214" Type="http://schemas.openxmlformats.org/officeDocument/2006/relationships/customXml" Target="../ink/ink102.xml"/><Relationship Id="rId256" Type="http://schemas.openxmlformats.org/officeDocument/2006/relationships/customXml" Target="../ink/ink123.xml"/><Relationship Id="rId298" Type="http://schemas.openxmlformats.org/officeDocument/2006/relationships/customXml" Target="../ink/ink144.xml"/><Relationship Id="rId421" Type="http://schemas.openxmlformats.org/officeDocument/2006/relationships/image" Target="../media/image210.png"/><Relationship Id="rId463" Type="http://schemas.openxmlformats.org/officeDocument/2006/relationships/image" Target="../media/image231.png"/><Relationship Id="rId519" Type="http://schemas.openxmlformats.org/officeDocument/2006/relationships/image" Target="../media/image254.png"/><Relationship Id="rId116" Type="http://schemas.openxmlformats.org/officeDocument/2006/relationships/customXml" Target="../ink/ink58.xml"/><Relationship Id="rId158" Type="http://schemas.openxmlformats.org/officeDocument/2006/relationships/customXml" Target="../ink/ink74.xml"/><Relationship Id="rId323" Type="http://schemas.openxmlformats.org/officeDocument/2006/relationships/image" Target="../media/image161.png"/><Relationship Id="rId20" Type="http://schemas.openxmlformats.org/officeDocument/2006/relationships/customXml" Target="../ink/ink10.xml"/><Relationship Id="rId62" Type="http://schemas.openxmlformats.org/officeDocument/2006/relationships/customXml" Target="../ink/ink31.xml"/><Relationship Id="rId365" Type="http://schemas.openxmlformats.org/officeDocument/2006/relationships/image" Target="../media/image182.png"/><Relationship Id="rId225" Type="http://schemas.openxmlformats.org/officeDocument/2006/relationships/image" Target="../media/image112.png"/><Relationship Id="rId267" Type="http://schemas.openxmlformats.org/officeDocument/2006/relationships/image" Target="../media/image133.png"/><Relationship Id="rId432" Type="http://schemas.openxmlformats.org/officeDocument/2006/relationships/customXml" Target="../ink/ink211.xml"/><Relationship Id="rId474" Type="http://schemas.openxmlformats.org/officeDocument/2006/relationships/customXml" Target="../ink/ink232.xml"/><Relationship Id="rId31" Type="http://schemas.openxmlformats.org/officeDocument/2006/relationships/image" Target="../media/image15.png"/><Relationship Id="rId73" Type="http://schemas.openxmlformats.org/officeDocument/2006/relationships/image" Target="../media/image36.png"/><Relationship Id="rId169" Type="http://schemas.openxmlformats.org/officeDocument/2006/relationships/image" Target="../media/image84.png"/><Relationship Id="rId334" Type="http://schemas.openxmlformats.org/officeDocument/2006/relationships/customXml" Target="../ink/ink162.xml"/><Relationship Id="rId376" Type="http://schemas.openxmlformats.org/officeDocument/2006/relationships/customXml" Target="../ink/ink183.xml"/><Relationship Id="rId4" Type="http://schemas.openxmlformats.org/officeDocument/2006/relationships/customXml" Target="../ink/ink2.xml"/><Relationship Id="rId180" Type="http://schemas.openxmlformats.org/officeDocument/2006/relationships/customXml" Target="../ink/ink85.xml"/><Relationship Id="rId236" Type="http://schemas.openxmlformats.org/officeDocument/2006/relationships/customXml" Target="../ink/ink113.xml"/><Relationship Id="rId278" Type="http://schemas.openxmlformats.org/officeDocument/2006/relationships/customXml" Target="../ink/ink134.xml"/><Relationship Id="rId401" Type="http://schemas.openxmlformats.org/officeDocument/2006/relationships/image" Target="../media/image200.png"/><Relationship Id="rId443" Type="http://schemas.openxmlformats.org/officeDocument/2006/relationships/image" Target="../media/image221.png"/><Relationship Id="rId303" Type="http://schemas.openxmlformats.org/officeDocument/2006/relationships/image" Target="../media/image151.png"/><Relationship Id="rId485" Type="http://schemas.openxmlformats.org/officeDocument/2006/relationships/image" Target="../media/image242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4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510" Type="http://schemas.openxmlformats.org/officeDocument/2006/relationships/customXml" Target="../ink/ink250.xml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201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222.xml"/><Relationship Id="rId496" Type="http://schemas.openxmlformats.org/officeDocument/2006/relationships/customXml" Target="../ink/ink243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2.xml"/><Relationship Id="rId356" Type="http://schemas.openxmlformats.org/officeDocument/2006/relationships/customXml" Target="../ink/ink173.xml"/><Relationship Id="rId398" Type="http://schemas.openxmlformats.org/officeDocument/2006/relationships/customXml" Target="../ink/ink194.xml"/><Relationship Id="rId95" Type="http://schemas.openxmlformats.org/officeDocument/2006/relationships/image" Target="../media/image47.png"/><Relationship Id="rId160" Type="http://schemas.openxmlformats.org/officeDocument/2006/relationships/customXml" Target="../ink/ink75.xml"/><Relationship Id="rId216" Type="http://schemas.openxmlformats.org/officeDocument/2006/relationships/customXml" Target="../ink/ink103.xml"/><Relationship Id="rId423" Type="http://schemas.openxmlformats.org/officeDocument/2006/relationships/image" Target="../media/image211.png"/><Relationship Id="rId258" Type="http://schemas.openxmlformats.org/officeDocument/2006/relationships/customXml" Target="../ink/ink124.xml"/><Relationship Id="rId465" Type="http://schemas.openxmlformats.org/officeDocument/2006/relationships/image" Target="../media/image232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212.xml"/><Relationship Id="rId476" Type="http://schemas.openxmlformats.org/officeDocument/2006/relationships/customXml" Target="../ink/ink233.xml"/><Relationship Id="rId33" Type="http://schemas.openxmlformats.org/officeDocument/2006/relationships/image" Target="../media/image16.png"/><Relationship Id="rId280" Type="http://schemas.openxmlformats.org/officeDocument/2006/relationships/customXml" Target="../ink/ink135.xml"/><Relationship Id="rId336" Type="http://schemas.openxmlformats.org/officeDocument/2006/relationships/customXml" Target="../ink/ink163.xml"/><Relationship Id="rId501" Type="http://schemas.openxmlformats.org/officeDocument/2006/relationships/image" Target="../media/image250.png"/><Relationship Id="rId75" Type="http://schemas.openxmlformats.org/officeDocument/2006/relationships/image" Target="../media/image37.png"/><Relationship Id="rId140" Type="http://schemas.openxmlformats.org/officeDocument/2006/relationships/customXml" Target="../ink/ink65.xml"/><Relationship Id="rId182" Type="http://schemas.openxmlformats.org/officeDocument/2006/relationships/customXml" Target="../ink/ink86.xml"/><Relationship Id="rId378" Type="http://schemas.openxmlformats.org/officeDocument/2006/relationships/customXml" Target="../ink/ink184.xml"/><Relationship Id="rId403" Type="http://schemas.openxmlformats.org/officeDocument/2006/relationships/image" Target="../media/image201.png"/><Relationship Id="rId6" Type="http://schemas.openxmlformats.org/officeDocument/2006/relationships/customXml" Target="../ink/ink3.xml"/><Relationship Id="rId238" Type="http://schemas.openxmlformats.org/officeDocument/2006/relationships/customXml" Target="../ink/ink114.xml"/><Relationship Id="rId445" Type="http://schemas.openxmlformats.org/officeDocument/2006/relationships/image" Target="../media/image222.png"/><Relationship Id="rId487" Type="http://schemas.openxmlformats.org/officeDocument/2006/relationships/image" Target="../media/image243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512" Type="http://schemas.openxmlformats.org/officeDocument/2006/relationships/customXml" Target="../ink/ink251.xml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202.xml"/><Relationship Id="rId456" Type="http://schemas.openxmlformats.org/officeDocument/2006/relationships/customXml" Target="../ink/ink223.xml"/><Relationship Id="rId498" Type="http://schemas.openxmlformats.org/officeDocument/2006/relationships/customXml" Target="../ink/ink244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25.xml"/><Relationship Id="rId316" Type="http://schemas.openxmlformats.org/officeDocument/2006/relationships/customXml" Target="../ink/ink153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4.xml"/><Relationship Id="rId162" Type="http://schemas.openxmlformats.org/officeDocument/2006/relationships/customXml" Target="../ink/ink76.xml"/><Relationship Id="rId218" Type="http://schemas.openxmlformats.org/officeDocument/2006/relationships/customXml" Target="../ink/ink104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85.xml"/><Relationship Id="rId436" Type="http://schemas.openxmlformats.org/officeDocument/2006/relationships/customXml" Target="../ink/ink213.xml"/><Relationship Id="rId240" Type="http://schemas.openxmlformats.org/officeDocument/2006/relationships/customXml" Target="../ink/ink115.xml"/><Relationship Id="rId478" Type="http://schemas.openxmlformats.org/officeDocument/2006/relationships/customXml" Target="../ink/ink234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36.xml"/><Relationship Id="rId338" Type="http://schemas.openxmlformats.org/officeDocument/2006/relationships/customXml" Target="../ink/ink164.xml"/><Relationship Id="rId503" Type="http://schemas.openxmlformats.org/officeDocument/2006/relationships/image" Target="../media/image251.png"/><Relationship Id="rId8" Type="http://schemas.openxmlformats.org/officeDocument/2006/relationships/customXml" Target="../ink/ink4.xml"/><Relationship Id="rId142" Type="http://schemas.openxmlformats.org/officeDocument/2006/relationships/customXml" Target="../ink/ink66.xml"/><Relationship Id="rId184" Type="http://schemas.openxmlformats.org/officeDocument/2006/relationships/customXml" Target="../ink/ink87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251" Type="http://schemas.openxmlformats.org/officeDocument/2006/relationships/image" Target="../media/image125.png"/><Relationship Id="rId489" Type="http://schemas.openxmlformats.org/officeDocument/2006/relationships/image" Target="../media/image244.png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514" Type="http://schemas.openxmlformats.org/officeDocument/2006/relationships/customXml" Target="../ink/ink252.xml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75.xml"/><Relationship Id="rId416" Type="http://schemas.openxmlformats.org/officeDocument/2006/relationships/customXml" Target="../ink/ink203.xml"/><Relationship Id="rId220" Type="http://schemas.openxmlformats.org/officeDocument/2006/relationships/customXml" Target="../ink/ink105.xml"/><Relationship Id="rId458" Type="http://schemas.openxmlformats.org/officeDocument/2006/relationships/customXml" Target="../ink/ink224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26.xml"/><Relationship Id="rId318" Type="http://schemas.openxmlformats.org/officeDocument/2006/relationships/customXml" Target="../ink/ink154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77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469" Type="http://schemas.openxmlformats.org/officeDocument/2006/relationships/image" Target="../media/image234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480" Type="http://schemas.openxmlformats.org/officeDocument/2006/relationships/customXml" Target="../ink/ink235.xml"/><Relationship Id="rId68" Type="http://schemas.openxmlformats.org/officeDocument/2006/relationships/customXml" Target="../ink/ink34.xml"/><Relationship Id="rId175" Type="http://schemas.openxmlformats.org/officeDocument/2006/relationships/image" Target="../media/image87.png"/><Relationship Id="rId340" Type="http://schemas.openxmlformats.org/officeDocument/2006/relationships/customXml" Target="../ink/ink165.xml"/><Relationship Id="rId200" Type="http://schemas.openxmlformats.org/officeDocument/2006/relationships/customXml" Target="../ink/ink95.xml"/><Relationship Id="rId382" Type="http://schemas.openxmlformats.org/officeDocument/2006/relationships/customXml" Target="../ink/ink186.xml"/><Relationship Id="rId438" Type="http://schemas.openxmlformats.org/officeDocument/2006/relationships/customXml" Target="../ink/ink214.xml"/><Relationship Id="rId242" Type="http://schemas.openxmlformats.org/officeDocument/2006/relationships/customXml" Target="../ink/ink116.xml"/><Relationship Id="rId284" Type="http://schemas.openxmlformats.org/officeDocument/2006/relationships/customXml" Target="../ink/ink137.xml"/><Relationship Id="rId491" Type="http://schemas.openxmlformats.org/officeDocument/2006/relationships/image" Target="../media/image245.png"/><Relationship Id="rId505" Type="http://schemas.openxmlformats.org/officeDocument/2006/relationships/image" Target="../media/image252.png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67.xml"/><Relationship Id="rId90" Type="http://schemas.openxmlformats.org/officeDocument/2006/relationships/customXml" Target="../ink/ink45.xml"/><Relationship Id="rId186" Type="http://schemas.openxmlformats.org/officeDocument/2006/relationships/customXml" Target="../ink/ink88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225.xml"/><Relationship Id="rId516" Type="http://schemas.openxmlformats.org/officeDocument/2006/relationships/customXml" Target="../ink/ink253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55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76.xml"/><Relationship Id="rId418" Type="http://schemas.openxmlformats.org/officeDocument/2006/relationships/customXml" Target="../ink/ink204.xml"/><Relationship Id="rId222" Type="http://schemas.openxmlformats.org/officeDocument/2006/relationships/customXml" Target="../ink/ink106.xml"/><Relationship Id="rId264" Type="http://schemas.openxmlformats.org/officeDocument/2006/relationships/customXml" Target="../ink/ink127.xml"/><Relationship Id="rId471" Type="http://schemas.openxmlformats.org/officeDocument/2006/relationships/image" Target="../media/image235.png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166" Type="http://schemas.openxmlformats.org/officeDocument/2006/relationships/customXml" Target="../ink/ink78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215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45.xml"/><Relationship Id="rId482" Type="http://schemas.openxmlformats.org/officeDocument/2006/relationships/customXml" Target="../ink/ink236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66.xml"/><Relationship Id="rId384" Type="http://schemas.openxmlformats.org/officeDocument/2006/relationships/customXml" Target="../ink/ink187.xml"/><Relationship Id="rId202" Type="http://schemas.openxmlformats.org/officeDocument/2006/relationships/customXml" Target="../ink/ink96.xml"/><Relationship Id="rId244" Type="http://schemas.openxmlformats.org/officeDocument/2006/relationships/customXml" Target="../ink/ink117.xml"/><Relationship Id="rId39" Type="http://schemas.openxmlformats.org/officeDocument/2006/relationships/image" Target="../media/image19.png"/><Relationship Id="rId286" Type="http://schemas.openxmlformats.org/officeDocument/2006/relationships/customXml" Target="../ink/ink138.xml"/><Relationship Id="rId451" Type="http://schemas.openxmlformats.org/officeDocument/2006/relationships/image" Target="../media/image225.png"/><Relationship Id="rId493" Type="http://schemas.openxmlformats.org/officeDocument/2006/relationships/image" Target="../media/image246.png"/><Relationship Id="rId507" Type="http://schemas.openxmlformats.org/officeDocument/2006/relationships/image" Target="../media/image62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68.xml"/><Relationship Id="rId188" Type="http://schemas.openxmlformats.org/officeDocument/2006/relationships/customXml" Target="../ink/ink89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customXml" Target="../ink/ink205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226.xml"/><Relationship Id="rId518" Type="http://schemas.openxmlformats.org/officeDocument/2006/relationships/customXml" Target="../ink/ink254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56.xml"/><Relationship Id="rId364" Type="http://schemas.openxmlformats.org/officeDocument/2006/relationships/customXml" Target="../ink/ink177.xml"/><Relationship Id="rId61" Type="http://schemas.openxmlformats.org/officeDocument/2006/relationships/image" Target="../media/image30.png"/><Relationship Id="rId199" Type="http://schemas.openxmlformats.org/officeDocument/2006/relationships/image" Target="../media/image99.png"/><Relationship Id="rId19" Type="http://schemas.openxmlformats.org/officeDocument/2006/relationships/image" Target="../media/image9.png"/><Relationship Id="rId224" Type="http://schemas.openxmlformats.org/officeDocument/2006/relationships/customXml" Target="../ink/ink107.xml"/><Relationship Id="rId266" Type="http://schemas.openxmlformats.org/officeDocument/2006/relationships/customXml" Target="../ink/ink128.xml"/><Relationship Id="rId431" Type="http://schemas.openxmlformats.org/officeDocument/2006/relationships/image" Target="../media/image215.png"/><Relationship Id="rId473" Type="http://schemas.openxmlformats.org/officeDocument/2006/relationships/image" Target="../media/image236.png"/><Relationship Id="rId30" Type="http://schemas.openxmlformats.org/officeDocument/2006/relationships/customXml" Target="../ink/ink15.xml"/><Relationship Id="rId168" Type="http://schemas.openxmlformats.org/officeDocument/2006/relationships/customXml" Target="../ink/ink79.xml"/><Relationship Id="rId333" Type="http://schemas.openxmlformats.org/officeDocument/2006/relationships/image" Target="../media/image166.png"/><Relationship Id="rId72" Type="http://schemas.openxmlformats.org/officeDocument/2006/relationships/customXml" Target="../ink/ink36.xml"/><Relationship Id="rId375" Type="http://schemas.openxmlformats.org/officeDocument/2006/relationships/image" Target="../media/image187.png"/><Relationship Id="rId3" Type="http://schemas.openxmlformats.org/officeDocument/2006/relationships/image" Target="../media/image1.png"/><Relationship Id="rId235" Type="http://schemas.openxmlformats.org/officeDocument/2006/relationships/image" Target="../media/image117.png"/><Relationship Id="rId277" Type="http://schemas.openxmlformats.org/officeDocument/2006/relationships/image" Target="../media/image138.png"/><Relationship Id="rId400" Type="http://schemas.openxmlformats.org/officeDocument/2006/relationships/customXml" Target="../ink/ink195.xml"/><Relationship Id="rId442" Type="http://schemas.openxmlformats.org/officeDocument/2006/relationships/customXml" Target="../ink/ink216.xml"/><Relationship Id="rId484" Type="http://schemas.openxmlformats.org/officeDocument/2006/relationships/customXml" Target="../ink/ink237.xml"/><Relationship Id="rId137" Type="http://schemas.openxmlformats.org/officeDocument/2006/relationships/image" Target="../media/image68.png"/><Relationship Id="rId302" Type="http://schemas.openxmlformats.org/officeDocument/2006/relationships/customXml" Target="../ink/ink146.xml"/><Relationship Id="rId344" Type="http://schemas.openxmlformats.org/officeDocument/2006/relationships/customXml" Target="../ink/ink167.xml"/><Relationship Id="rId41" Type="http://schemas.openxmlformats.org/officeDocument/2006/relationships/image" Target="../media/image20.png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86" Type="http://schemas.openxmlformats.org/officeDocument/2006/relationships/customXml" Target="../ink/ink188.xml"/><Relationship Id="rId190" Type="http://schemas.openxmlformats.org/officeDocument/2006/relationships/customXml" Target="../ink/ink90.xml"/><Relationship Id="rId204" Type="http://schemas.openxmlformats.org/officeDocument/2006/relationships/customXml" Target="../ink/ink97.xml"/><Relationship Id="rId246" Type="http://schemas.openxmlformats.org/officeDocument/2006/relationships/customXml" Target="../ink/ink118.xml"/><Relationship Id="rId288" Type="http://schemas.openxmlformats.org/officeDocument/2006/relationships/customXml" Target="../ink/ink139.xml"/><Relationship Id="rId411" Type="http://schemas.openxmlformats.org/officeDocument/2006/relationships/image" Target="../media/image205.png"/><Relationship Id="rId453" Type="http://schemas.openxmlformats.org/officeDocument/2006/relationships/image" Target="../media/image226.png"/><Relationship Id="rId509" Type="http://schemas.openxmlformats.org/officeDocument/2006/relationships/image" Target="../media/image63.png"/><Relationship Id="rId106" Type="http://schemas.openxmlformats.org/officeDocument/2006/relationships/customXml" Target="../ink/ink53.xml"/><Relationship Id="rId313" Type="http://schemas.openxmlformats.org/officeDocument/2006/relationships/image" Target="../media/image156.png"/><Relationship Id="rId495" Type="http://schemas.openxmlformats.org/officeDocument/2006/relationships/image" Target="../media/image247.png"/><Relationship Id="rId10" Type="http://schemas.openxmlformats.org/officeDocument/2006/relationships/customXml" Target="../ink/ink5.xml"/><Relationship Id="rId52" Type="http://schemas.openxmlformats.org/officeDocument/2006/relationships/customXml" Target="../ink/ink26.xml"/><Relationship Id="rId94" Type="http://schemas.openxmlformats.org/officeDocument/2006/relationships/customXml" Target="../ink/ink47.xml"/><Relationship Id="rId148" Type="http://schemas.openxmlformats.org/officeDocument/2006/relationships/customXml" Target="../ink/ink69.xml"/><Relationship Id="rId355" Type="http://schemas.openxmlformats.org/officeDocument/2006/relationships/image" Target="../media/image177.png"/><Relationship Id="rId397" Type="http://schemas.openxmlformats.org/officeDocument/2006/relationships/image" Target="../media/image198.png"/><Relationship Id="rId215" Type="http://schemas.openxmlformats.org/officeDocument/2006/relationships/image" Target="../media/image107.png"/><Relationship Id="rId257" Type="http://schemas.openxmlformats.org/officeDocument/2006/relationships/image" Target="../media/image128.png"/><Relationship Id="rId422" Type="http://schemas.openxmlformats.org/officeDocument/2006/relationships/customXml" Target="../ink/ink206.xml"/><Relationship Id="rId464" Type="http://schemas.openxmlformats.org/officeDocument/2006/relationships/customXml" Target="../ink/ink227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10.png"/><Relationship Id="rId299" Type="http://schemas.openxmlformats.org/officeDocument/2006/relationships/customXml" Target="../ink/ink404.xml"/><Relationship Id="rId21" Type="http://schemas.openxmlformats.org/officeDocument/2006/relationships/image" Target="../media/image262.png"/><Relationship Id="rId63" Type="http://schemas.openxmlformats.org/officeDocument/2006/relationships/image" Target="../media/image283.png"/><Relationship Id="rId159" Type="http://schemas.openxmlformats.org/officeDocument/2006/relationships/image" Target="../media/image331.png"/><Relationship Id="rId170" Type="http://schemas.openxmlformats.org/officeDocument/2006/relationships/customXml" Target="../ink/ink339.xml"/><Relationship Id="rId226" Type="http://schemas.openxmlformats.org/officeDocument/2006/relationships/customXml" Target="../ink/ink367.xml"/><Relationship Id="rId268" Type="http://schemas.openxmlformats.org/officeDocument/2006/relationships/customXml" Target="../ink/ink388.xml"/><Relationship Id="rId32" Type="http://schemas.openxmlformats.org/officeDocument/2006/relationships/customXml" Target="../ink/ink270.xml"/><Relationship Id="rId74" Type="http://schemas.openxmlformats.org/officeDocument/2006/relationships/customXml" Target="../ink/ink291.xml"/><Relationship Id="rId128" Type="http://schemas.openxmlformats.org/officeDocument/2006/relationships/customXml" Target="../ink/ink318.xml"/><Relationship Id="rId5" Type="http://schemas.openxmlformats.org/officeDocument/2006/relationships/image" Target="../media/image2540.png"/><Relationship Id="rId181" Type="http://schemas.openxmlformats.org/officeDocument/2006/relationships/image" Target="../media/image342.png"/><Relationship Id="rId237" Type="http://schemas.openxmlformats.org/officeDocument/2006/relationships/image" Target="../media/image370.png"/><Relationship Id="rId279" Type="http://schemas.openxmlformats.org/officeDocument/2006/relationships/customXml" Target="../ink/ink394.xml"/><Relationship Id="rId43" Type="http://schemas.openxmlformats.org/officeDocument/2006/relationships/image" Target="../media/image273.png"/><Relationship Id="rId139" Type="http://schemas.openxmlformats.org/officeDocument/2006/relationships/image" Target="../media/image321.png"/><Relationship Id="rId290" Type="http://schemas.openxmlformats.org/officeDocument/2006/relationships/image" Target="../media/image396.png"/><Relationship Id="rId85" Type="http://schemas.openxmlformats.org/officeDocument/2006/relationships/image" Target="../media/image294.png"/><Relationship Id="rId150" Type="http://schemas.openxmlformats.org/officeDocument/2006/relationships/customXml" Target="../ink/ink329.xml"/><Relationship Id="rId192" Type="http://schemas.openxmlformats.org/officeDocument/2006/relationships/customXml" Target="../ink/ink350.xml"/><Relationship Id="rId206" Type="http://schemas.openxmlformats.org/officeDocument/2006/relationships/customXml" Target="../ink/ink357.xml"/><Relationship Id="rId248" Type="http://schemas.openxmlformats.org/officeDocument/2006/relationships/customXml" Target="../ink/ink378.xml"/><Relationship Id="rId12" Type="http://schemas.openxmlformats.org/officeDocument/2006/relationships/customXml" Target="../ink/ink260.xml"/><Relationship Id="rId108" Type="http://schemas.openxmlformats.org/officeDocument/2006/relationships/customXml" Target="../ink/ink308.xml"/><Relationship Id="rId54" Type="http://schemas.openxmlformats.org/officeDocument/2006/relationships/customXml" Target="../ink/ink281.xml"/><Relationship Id="rId96" Type="http://schemas.openxmlformats.org/officeDocument/2006/relationships/customXml" Target="../ink/ink302.xml"/><Relationship Id="rId161" Type="http://schemas.openxmlformats.org/officeDocument/2006/relationships/image" Target="../media/image332.png"/><Relationship Id="rId217" Type="http://schemas.openxmlformats.org/officeDocument/2006/relationships/image" Target="../media/image360.png"/><Relationship Id="rId6" Type="http://schemas.openxmlformats.org/officeDocument/2006/relationships/customXml" Target="../ink/ink257.xml"/><Relationship Id="rId238" Type="http://schemas.openxmlformats.org/officeDocument/2006/relationships/customXml" Target="../ink/ink373.xml"/><Relationship Id="rId259" Type="http://schemas.openxmlformats.org/officeDocument/2006/relationships/image" Target="../media/image381.png"/><Relationship Id="rId23" Type="http://schemas.openxmlformats.org/officeDocument/2006/relationships/image" Target="../media/image263.png"/><Relationship Id="rId119" Type="http://schemas.openxmlformats.org/officeDocument/2006/relationships/image" Target="../media/image311.png"/><Relationship Id="rId270" Type="http://schemas.openxmlformats.org/officeDocument/2006/relationships/customXml" Target="../ink/ink389.xml"/><Relationship Id="rId291" Type="http://schemas.openxmlformats.org/officeDocument/2006/relationships/customXml" Target="../ink/ink400.xml"/><Relationship Id="rId44" Type="http://schemas.openxmlformats.org/officeDocument/2006/relationships/customXml" Target="../ink/ink276.xml"/><Relationship Id="rId65" Type="http://schemas.openxmlformats.org/officeDocument/2006/relationships/image" Target="../media/image284.png"/><Relationship Id="rId86" Type="http://schemas.openxmlformats.org/officeDocument/2006/relationships/customXml" Target="../ink/ink297.xml"/><Relationship Id="rId130" Type="http://schemas.openxmlformats.org/officeDocument/2006/relationships/customXml" Target="../ink/ink319.xml"/><Relationship Id="rId151" Type="http://schemas.openxmlformats.org/officeDocument/2006/relationships/image" Target="../media/image327.png"/><Relationship Id="rId172" Type="http://schemas.openxmlformats.org/officeDocument/2006/relationships/customXml" Target="../ink/ink340.xml"/><Relationship Id="rId193" Type="http://schemas.openxmlformats.org/officeDocument/2006/relationships/image" Target="../media/image348.png"/><Relationship Id="rId207" Type="http://schemas.openxmlformats.org/officeDocument/2006/relationships/image" Target="../media/image355.png"/><Relationship Id="rId228" Type="http://schemas.openxmlformats.org/officeDocument/2006/relationships/customXml" Target="../ink/ink368.xml"/><Relationship Id="rId249" Type="http://schemas.openxmlformats.org/officeDocument/2006/relationships/image" Target="../media/image376.png"/><Relationship Id="rId13" Type="http://schemas.openxmlformats.org/officeDocument/2006/relationships/image" Target="../media/image258.png"/><Relationship Id="rId109" Type="http://schemas.openxmlformats.org/officeDocument/2006/relationships/image" Target="../media/image306.png"/><Relationship Id="rId260" Type="http://schemas.openxmlformats.org/officeDocument/2006/relationships/customXml" Target="../ink/ink384.xml"/><Relationship Id="rId281" Type="http://schemas.openxmlformats.org/officeDocument/2006/relationships/customXml" Target="../ink/ink395.xml"/><Relationship Id="rId34" Type="http://schemas.openxmlformats.org/officeDocument/2006/relationships/customXml" Target="../ink/ink271.xml"/><Relationship Id="rId55" Type="http://schemas.openxmlformats.org/officeDocument/2006/relationships/image" Target="../media/image279.png"/><Relationship Id="rId76" Type="http://schemas.openxmlformats.org/officeDocument/2006/relationships/customXml" Target="../ink/ink292.xml"/><Relationship Id="rId97" Type="http://schemas.openxmlformats.org/officeDocument/2006/relationships/image" Target="../media/image300.png"/><Relationship Id="rId120" Type="http://schemas.openxmlformats.org/officeDocument/2006/relationships/customXml" Target="../ink/ink314.xml"/><Relationship Id="rId141" Type="http://schemas.openxmlformats.org/officeDocument/2006/relationships/image" Target="../media/image322.png"/><Relationship Id="rId7" Type="http://schemas.openxmlformats.org/officeDocument/2006/relationships/image" Target="../media/image255.png"/><Relationship Id="rId162" Type="http://schemas.openxmlformats.org/officeDocument/2006/relationships/customXml" Target="../ink/ink335.xml"/><Relationship Id="rId183" Type="http://schemas.openxmlformats.org/officeDocument/2006/relationships/image" Target="../media/image343.png"/><Relationship Id="rId218" Type="http://schemas.openxmlformats.org/officeDocument/2006/relationships/customXml" Target="../ink/ink363.xml"/><Relationship Id="rId239" Type="http://schemas.openxmlformats.org/officeDocument/2006/relationships/image" Target="../media/image371.png"/><Relationship Id="rId250" Type="http://schemas.openxmlformats.org/officeDocument/2006/relationships/customXml" Target="../ink/ink379.xml"/><Relationship Id="rId271" Type="http://schemas.openxmlformats.org/officeDocument/2006/relationships/image" Target="../media/image387.png"/><Relationship Id="rId292" Type="http://schemas.openxmlformats.org/officeDocument/2006/relationships/image" Target="../media/image397.png"/><Relationship Id="rId24" Type="http://schemas.openxmlformats.org/officeDocument/2006/relationships/customXml" Target="../ink/ink266.xml"/><Relationship Id="rId45" Type="http://schemas.openxmlformats.org/officeDocument/2006/relationships/image" Target="../media/image274.png"/><Relationship Id="rId66" Type="http://schemas.openxmlformats.org/officeDocument/2006/relationships/customXml" Target="../ink/ink287.xml"/><Relationship Id="rId87" Type="http://schemas.openxmlformats.org/officeDocument/2006/relationships/image" Target="../media/image295.png"/><Relationship Id="rId110" Type="http://schemas.openxmlformats.org/officeDocument/2006/relationships/customXml" Target="../ink/ink309.xml"/><Relationship Id="rId131" Type="http://schemas.openxmlformats.org/officeDocument/2006/relationships/image" Target="../media/image317.png"/><Relationship Id="rId152" Type="http://schemas.openxmlformats.org/officeDocument/2006/relationships/customXml" Target="../ink/ink330.xml"/><Relationship Id="rId173" Type="http://schemas.openxmlformats.org/officeDocument/2006/relationships/image" Target="../media/image338.png"/><Relationship Id="rId194" Type="http://schemas.openxmlformats.org/officeDocument/2006/relationships/customXml" Target="../ink/ink351.xml"/><Relationship Id="rId208" Type="http://schemas.openxmlformats.org/officeDocument/2006/relationships/customXml" Target="../ink/ink358.xml"/><Relationship Id="rId229" Type="http://schemas.openxmlformats.org/officeDocument/2006/relationships/image" Target="../media/image366.png"/><Relationship Id="rId240" Type="http://schemas.openxmlformats.org/officeDocument/2006/relationships/customXml" Target="../ink/ink374.xml"/><Relationship Id="rId261" Type="http://schemas.openxmlformats.org/officeDocument/2006/relationships/image" Target="../media/image382.png"/><Relationship Id="rId14" Type="http://schemas.openxmlformats.org/officeDocument/2006/relationships/customXml" Target="../ink/ink261.xml"/><Relationship Id="rId35" Type="http://schemas.openxmlformats.org/officeDocument/2006/relationships/image" Target="../media/image269.png"/><Relationship Id="rId56" Type="http://schemas.openxmlformats.org/officeDocument/2006/relationships/customXml" Target="../ink/ink282.xml"/><Relationship Id="rId77" Type="http://schemas.openxmlformats.org/officeDocument/2006/relationships/image" Target="../media/image290.png"/><Relationship Id="rId100" Type="http://schemas.openxmlformats.org/officeDocument/2006/relationships/customXml" Target="../ink/ink304.xml"/><Relationship Id="rId282" Type="http://schemas.openxmlformats.org/officeDocument/2006/relationships/image" Target="../media/image392.png"/><Relationship Id="rId8" Type="http://schemas.openxmlformats.org/officeDocument/2006/relationships/customXml" Target="../ink/ink258.xml"/><Relationship Id="rId98" Type="http://schemas.openxmlformats.org/officeDocument/2006/relationships/customXml" Target="../ink/ink303.xml"/><Relationship Id="rId121" Type="http://schemas.openxmlformats.org/officeDocument/2006/relationships/image" Target="../media/image312.png"/><Relationship Id="rId142" Type="http://schemas.openxmlformats.org/officeDocument/2006/relationships/customXml" Target="../ink/ink325.xml"/><Relationship Id="rId163" Type="http://schemas.openxmlformats.org/officeDocument/2006/relationships/image" Target="../media/image333.png"/><Relationship Id="rId184" Type="http://schemas.openxmlformats.org/officeDocument/2006/relationships/customXml" Target="../ink/ink346.xml"/><Relationship Id="rId219" Type="http://schemas.openxmlformats.org/officeDocument/2006/relationships/image" Target="../media/image361.png"/><Relationship Id="rId230" Type="http://schemas.openxmlformats.org/officeDocument/2006/relationships/customXml" Target="../ink/ink369.xml"/><Relationship Id="rId251" Type="http://schemas.openxmlformats.org/officeDocument/2006/relationships/image" Target="../media/image377.png"/><Relationship Id="rId25" Type="http://schemas.openxmlformats.org/officeDocument/2006/relationships/image" Target="../media/image264.png"/><Relationship Id="rId46" Type="http://schemas.openxmlformats.org/officeDocument/2006/relationships/customXml" Target="../ink/ink277.xml"/><Relationship Id="rId67" Type="http://schemas.openxmlformats.org/officeDocument/2006/relationships/image" Target="../media/image285.png"/><Relationship Id="rId272" Type="http://schemas.openxmlformats.org/officeDocument/2006/relationships/customXml" Target="../ink/ink390.xml"/><Relationship Id="rId293" Type="http://schemas.openxmlformats.org/officeDocument/2006/relationships/customXml" Target="../ink/ink401.xml"/><Relationship Id="rId88" Type="http://schemas.openxmlformats.org/officeDocument/2006/relationships/customXml" Target="../ink/ink298.xml"/><Relationship Id="rId111" Type="http://schemas.openxmlformats.org/officeDocument/2006/relationships/image" Target="../media/image307.png"/><Relationship Id="rId132" Type="http://schemas.openxmlformats.org/officeDocument/2006/relationships/customXml" Target="../ink/ink320.xml"/><Relationship Id="rId153" Type="http://schemas.openxmlformats.org/officeDocument/2006/relationships/image" Target="../media/image328.png"/><Relationship Id="rId174" Type="http://schemas.openxmlformats.org/officeDocument/2006/relationships/customXml" Target="../ink/ink341.xml"/><Relationship Id="rId195" Type="http://schemas.openxmlformats.org/officeDocument/2006/relationships/image" Target="../media/image349.png"/><Relationship Id="rId209" Type="http://schemas.openxmlformats.org/officeDocument/2006/relationships/image" Target="../media/image356.png"/><Relationship Id="rId220" Type="http://schemas.openxmlformats.org/officeDocument/2006/relationships/customXml" Target="../ink/ink364.xml"/><Relationship Id="rId241" Type="http://schemas.openxmlformats.org/officeDocument/2006/relationships/image" Target="../media/image372.png"/><Relationship Id="rId15" Type="http://schemas.openxmlformats.org/officeDocument/2006/relationships/image" Target="../media/image259.png"/><Relationship Id="rId36" Type="http://schemas.openxmlformats.org/officeDocument/2006/relationships/customXml" Target="../ink/ink272.xml"/><Relationship Id="rId57" Type="http://schemas.openxmlformats.org/officeDocument/2006/relationships/image" Target="../media/image280.png"/><Relationship Id="rId262" Type="http://schemas.openxmlformats.org/officeDocument/2006/relationships/customXml" Target="../ink/ink385.xml"/><Relationship Id="rId283" Type="http://schemas.openxmlformats.org/officeDocument/2006/relationships/customXml" Target="../ink/ink396.xml"/><Relationship Id="rId78" Type="http://schemas.openxmlformats.org/officeDocument/2006/relationships/customXml" Target="../ink/ink293.xml"/><Relationship Id="rId99" Type="http://schemas.openxmlformats.org/officeDocument/2006/relationships/image" Target="../media/image301.png"/><Relationship Id="rId101" Type="http://schemas.openxmlformats.org/officeDocument/2006/relationships/image" Target="../media/image302.png"/><Relationship Id="rId122" Type="http://schemas.openxmlformats.org/officeDocument/2006/relationships/customXml" Target="../ink/ink315.xml"/><Relationship Id="rId143" Type="http://schemas.openxmlformats.org/officeDocument/2006/relationships/image" Target="../media/image323.png"/><Relationship Id="rId164" Type="http://schemas.openxmlformats.org/officeDocument/2006/relationships/customXml" Target="../ink/ink336.xml"/><Relationship Id="rId185" Type="http://schemas.openxmlformats.org/officeDocument/2006/relationships/image" Target="../media/image344.png"/><Relationship Id="rId9" Type="http://schemas.openxmlformats.org/officeDocument/2006/relationships/image" Target="../media/image256.png"/><Relationship Id="rId210" Type="http://schemas.openxmlformats.org/officeDocument/2006/relationships/customXml" Target="../ink/ink359.xml"/><Relationship Id="rId26" Type="http://schemas.openxmlformats.org/officeDocument/2006/relationships/customXml" Target="../ink/ink267.xml"/><Relationship Id="rId231" Type="http://schemas.openxmlformats.org/officeDocument/2006/relationships/image" Target="../media/image367.png"/><Relationship Id="rId252" Type="http://schemas.openxmlformats.org/officeDocument/2006/relationships/customXml" Target="../ink/ink380.xml"/><Relationship Id="rId273" Type="http://schemas.openxmlformats.org/officeDocument/2006/relationships/image" Target="../media/image388.png"/><Relationship Id="rId294" Type="http://schemas.openxmlformats.org/officeDocument/2006/relationships/image" Target="../media/image398.png"/><Relationship Id="rId47" Type="http://schemas.openxmlformats.org/officeDocument/2006/relationships/image" Target="../media/image275.png"/><Relationship Id="rId68" Type="http://schemas.openxmlformats.org/officeDocument/2006/relationships/customXml" Target="../ink/ink288.xml"/><Relationship Id="rId89" Type="http://schemas.openxmlformats.org/officeDocument/2006/relationships/image" Target="../media/image296.png"/><Relationship Id="rId112" Type="http://schemas.openxmlformats.org/officeDocument/2006/relationships/customXml" Target="../ink/ink310.xml"/><Relationship Id="rId133" Type="http://schemas.openxmlformats.org/officeDocument/2006/relationships/image" Target="../media/image318.png"/><Relationship Id="rId154" Type="http://schemas.openxmlformats.org/officeDocument/2006/relationships/customXml" Target="../ink/ink331.xml"/><Relationship Id="rId175" Type="http://schemas.openxmlformats.org/officeDocument/2006/relationships/image" Target="../media/image339.png"/><Relationship Id="rId196" Type="http://schemas.openxmlformats.org/officeDocument/2006/relationships/customXml" Target="../ink/ink352.xml"/><Relationship Id="rId200" Type="http://schemas.openxmlformats.org/officeDocument/2006/relationships/customXml" Target="../ink/ink354.xml"/><Relationship Id="rId16" Type="http://schemas.openxmlformats.org/officeDocument/2006/relationships/customXml" Target="../ink/ink262.xml"/><Relationship Id="rId221" Type="http://schemas.openxmlformats.org/officeDocument/2006/relationships/image" Target="../media/image362.png"/><Relationship Id="rId242" Type="http://schemas.openxmlformats.org/officeDocument/2006/relationships/customXml" Target="../ink/ink375.xml"/><Relationship Id="rId263" Type="http://schemas.openxmlformats.org/officeDocument/2006/relationships/image" Target="../media/image383.png"/><Relationship Id="rId284" Type="http://schemas.openxmlformats.org/officeDocument/2006/relationships/image" Target="../media/image393.png"/><Relationship Id="rId37" Type="http://schemas.openxmlformats.org/officeDocument/2006/relationships/image" Target="../media/image270.png"/><Relationship Id="rId58" Type="http://schemas.openxmlformats.org/officeDocument/2006/relationships/customXml" Target="../ink/ink283.xml"/><Relationship Id="rId79" Type="http://schemas.openxmlformats.org/officeDocument/2006/relationships/image" Target="../media/image291.png"/><Relationship Id="rId102" Type="http://schemas.openxmlformats.org/officeDocument/2006/relationships/customXml" Target="../ink/ink305.xml"/><Relationship Id="rId123" Type="http://schemas.openxmlformats.org/officeDocument/2006/relationships/image" Target="../media/image313.png"/><Relationship Id="rId144" Type="http://schemas.openxmlformats.org/officeDocument/2006/relationships/customXml" Target="../ink/ink326.xml"/><Relationship Id="rId90" Type="http://schemas.openxmlformats.org/officeDocument/2006/relationships/customXml" Target="../ink/ink299.xml"/><Relationship Id="rId165" Type="http://schemas.openxmlformats.org/officeDocument/2006/relationships/image" Target="../media/image334.png"/><Relationship Id="rId186" Type="http://schemas.openxmlformats.org/officeDocument/2006/relationships/customXml" Target="../ink/ink347.xml"/><Relationship Id="rId211" Type="http://schemas.openxmlformats.org/officeDocument/2006/relationships/image" Target="../media/image357.png"/><Relationship Id="rId232" Type="http://schemas.openxmlformats.org/officeDocument/2006/relationships/customXml" Target="../ink/ink370.xml"/><Relationship Id="rId253" Type="http://schemas.openxmlformats.org/officeDocument/2006/relationships/image" Target="../media/image378.png"/><Relationship Id="rId274" Type="http://schemas.openxmlformats.org/officeDocument/2006/relationships/customXml" Target="../ink/ink391.xml"/><Relationship Id="rId295" Type="http://schemas.openxmlformats.org/officeDocument/2006/relationships/customXml" Target="../ink/ink402.xml"/><Relationship Id="rId27" Type="http://schemas.openxmlformats.org/officeDocument/2006/relationships/image" Target="../media/image265.png"/><Relationship Id="rId48" Type="http://schemas.openxmlformats.org/officeDocument/2006/relationships/customXml" Target="../ink/ink278.xml"/><Relationship Id="rId69" Type="http://schemas.openxmlformats.org/officeDocument/2006/relationships/image" Target="../media/image286.png"/><Relationship Id="rId113" Type="http://schemas.openxmlformats.org/officeDocument/2006/relationships/image" Target="../media/image308.png"/><Relationship Id="rId134" Type="http://schemas.openxmlformats.org/officeDocument/2006/relationships/customXml" Target="../ink/ink321.xml"/><Relationship Id="rId80" Type="http://schemas.openxmlformats.org/officeDocument/2006/relationships/customXml" Target="../ink/ink294.xml"/><Relationship Id="rId155" Type="http://schemas.openxmlformats.org/officeDocument/2006/relationships/image" Target="../media/image329.png"/><Relationship Id="rId176" Type="http://schemas.openxmlformats.org/officeDocument/2006/relationships/customXml" Target="../ink/ink342.xml"/><Relationship Id="rId197" Type="http://schemas.openxmlformats.org/officeDocument/2006/relationships/image" Target="../media/image350.png"/><Relationship Id="rId201" Type="http://schemas.openxmlformats.org/officeDocument/2006/relationships/image" Target="../media/image352.png"/><Relationship Id="rId222" Type="http://schemas.openxmlformats.org/officeDocument/2006/relationships/customXml" Target="../ink/ink365.xml"/><Relationship Id="rId243" Type="http://schemas.openxmlformats.org/officeDocument/2006/relationships/image" Target="../media/image373.png"/><Relationship Id="rId264" Type="http://schemas.openxmlformats.org/officeDocument/2006/relationships/customXml" Target="../ink/ink386.xml"/><Relationship Id="rId285" Type="http://schemas.openxmlformats.org/officeDocument/2006/relationships/customXml" Target="../ink/ink397.xml"/><Relationship Id="rId17" Type="http://schemas.openxmlformats.org/officeDocument/2006/relationships/image" Target="../media/image260.png"/><Relationship Id="rId38" Type="http://schemas.openxmlformats.org/officeDocument/2006/relationships/customXml" Target="../ink/ink273.xml"/><Relationship Id="rId59" Type="http://schemas.openxmlformats.org/officeDocument/2006/relationships/image" Target="../media/image281.png"/><Relationship Id="rId103" Type="http://schemas.openxmlformats.org/officeDocument/2006/relationships/image" Target="../media/image303.png"/><Relationship Id="rId124" Type="http://schemas.openxmlformats.org/officeDocument/2006/relationships/customXml" Target="../ink/ink316.xml"/><Relationship Id="rId70" Type="http://schemas.openxmlformats.org/officeDocument/2006/relationships/customXml" Target="../ink/ink289.xml"/><Relationship Id="rId91" Type="http://schemas.openxmlformats.org/officeDocument/2006/relationships/image" Target="../media/image297.png"/><Relationship Id="rId145" Type="http://schemas.openxmlformats.org/officeDocument/2006/relationships/image" Target="../media/image324.png"/><Relationship Id="rId166" Type="http://schemas.openxmlformats.org/officeDocument/2006/relationships/customXml" Target="../ink/ink337.xml"/><Relationship Id="rId187" Type="http://schemas.openxmlformats.org/officeDocument/2006/relationships/image" Target="../media/image345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360.xml"/><Relationship Id="rId233" Type="http://schemas.openxmlformats.org/officeDocument/2006/relationships/image" Target="../media/image368.png"/><Relationship Id="rId254" Type="http://schemas.openxmlformats.org/officeDocument/2006/relationships/customXml" Target="../ink/ink381.xml"/><Relationship Id="rId28" Type="http://schemas.openxmlformats.org/officeDocument/2006/relationships/customXml" Target="../ink/ink268.xml"/><Relationship Id="rId49" Type="http://schemas.openxmlformats.org/officeDocument/2006/relationships/image" Target="../media/image276.png"/><Relationship Id="rId114" Type="http://schemas.openxmlformats.org/officeDocument/2006/relationships/customXml" Target="../ink/ink311.xml"/><Relationship Id="rId275" Type="http://schemas.openxmlformats.org/officeDocument/2006/relationships/image" Target="../media/image389.png"/><Relationship Id="rId296" Type="http://schemas.openxmlformats.org/officeDocument/2006/relationships/image" Target="../media/image399.png"/><Relationship Id="rId300" Type="http://schemas.openxmlformats.org/officeDocument/2006/relationships/image" Target="../media/image401.png"/><Relationship Id="rId60" Type="http://schemas.openxmlformats.org/officeDocument/2006/relationships/customXml" Target="../ink/ink284.xml"/><Relationship Id="rId81" Type="http://schemas.openxmlformats.org/officeDocument/2006/relationships/image" Target="../media/image292.png"/><Relationship Id="rId135" Type="http://schemas.openxmlformats.org/officeDocument/2006/relationships/image" Target="../media/image319.png"/><Relationship Id="rId156" Type="http://schemas.openxmlformats.org/officeDocument/2006/relationships/customXml" Target="../ink/ink332.xml"/><Relationship Id="rId177" Type="http://schemas.openxmlformats.org/officeDocument/2006/relationships/image" Target="../media/image340.png"/><Relationship Id="rId198" Type="http://schemas.openxmlformats.org/officeDocument/2006/relationships/customXml" Target="../ink/ink353.xml"/><Relationship Id="rId202" Type="http://schemas.openxmlformats.org/officeDocument/2006/relationships/customXml" Target="../ink/ink355.xml"/><Relationship Id="rId223" Type="http://schemas.openxmlformats.org/officeDocument/2006/relationships/image" Target="../media/image363.png"/><Relationship Id="rId244" Type="http://schemas.openxmlformats.org/officeDocument/2006/relationships/customXml" Target="../ink/ink376.xml"/><Relationship Id="rId18" Type="http://schemas.openxmlformats.org/officeDocument/2006/relationships/customXml" Target="../ink/ink263.xml"/><Relationship Id="rId39" Type="http://schemas.openxmlformats.org/officeDocument/2006/relationships/image" Target="../media/image271.png"/><Relationship Id="rId265" Type="http://schemas.openxmlformats.org/officeDocument/2006/relationships/image" Target="../media/image384.png"/><Relationship Id="rId286" Type="http://schemas.openxmlformats.org/officeDocument/2006/relationships/image" Target="../media/image394.png"/><Relationship Id="rId50" Type="http://schemas.openxmlformats.org/officeDocument/2006/relationships/customXml" Target="../ink/ink279.xml"/><Relationship Id="rId104" Type="http://schemas.openxmlformats.org/officeDocument/2006/relationships/customXml" Target="../ink/ink306.xml"/><Relationship Id="rId125" Type="http://schemas.openxmlformats.org/officeDocument/2006/relationships/image" Target="../media/image314.png"/><Relationship Id="rId146" Type="http://schemas.openxmlformats.org/officeDocument/2006/relationships/customXml" Target="../ink/ink327.xml"/><Relationship Id="rId167" Type="http://schemas.openxmlformats.org/officeDocument/2006/relationships/image" Target="../media/image335.png"/><Relationship Id="rId188" Type="http://schemas.openxmlformats.org/officeDocument/2006/relationships/customXml" Target="../ink/ink348.xml"/><Relationship Id="rId71" Type="http://schemas.openxmlformats.org/officeDocument/2006/relationships/image" Target="../media/image287.png"/><Relationship Id="rId92" Type="http://schemas.openxmlformats.org/officeDocument/2006/relationships/customXml" Target="../ink/ink300.xml"/><Relationship Id="rId213" Type="http://schemas.openxmlformats.org/officeDocument/2006/relationships/image" Target="../media/image358.png"/><Relationship Id="rId234" Type="http://schemas.openxmlformats.org/officeDocument/2006/relationships/customXml" Target="../ink/ink371.xml"/><Relationship Id="rId2" Type="http://schemas.openxmlformats.org/officeDocument/2006/relationships/customXml" Target="../ink/ink255.xml"/><Relationship Id="rId29" Type="http://schemas.openxmlformats.org/officeDocument/2006/relationships/image" Target="../media/image266.png"/><Relationship Id="rId255" Type="http://schemas.openxmlformats.org/officeDocument/2006/relationships/image" Target="../media/image379.png"/><Relationship Id="rId276" Type="http://schemas.openxmlformats.org/officeDocument/2006/relationships/customXml" Target="../ink/ink392.xml"/><Relationship Id="rId297" Type="http://schemas.openxmlformats.org/officeDocument/2006/relationships/customXml" Target="../ink/ink403.xml"/><Relationship Id="rId40" Type="http://schemas.openxmlformats.org/officeDocument/2006/relationships/customXml" Target="../ink/ink274.xml"/><Relationship Id="rId115" Type="http://schemas.openxmlformats.org/officeDocument/2006/relationships/image" Target="../media/image309.png"/><Relationship Id="rId136" Type="http://schemas.openxmlformats.org/officeDocument/2006/relationships/customXml" Target="../ink/ink322.xml"/><Relationship Id="rId157" Type="http://schemas.openxmlformats.org/officeDocument/2006/relationships/image" Target="../media/image330.png"/><Relationship Id="rId178" Type="http://schemas.openxmlformats.org/officeDocument/2006/relationships/customXml" Target="../ink/ink343.xml"/><Relationship Id="rId301" Type="http://schemas.openxmlformats.org/officeDocument/2006/relationships/customXml" Target="../ink/ink405.xml"/><Relationship Id="rId61" Type="http://schemas.openxmlformats.org/officeDocument/2006/relationships/image" Target="../media/image282.png"/><Relationship Id="rId82" Type="http://schemas.openxmlformats.org/officeDocument/2006/relationships/customXml" Target="../ink/ink295.xml"/><Relationship Id="rId199" Type="http://schemas.openxmlformats.org/officeDocument/2006/relationships/image" Target="../media/image351.png"/><Relationship Id="rId203" Type="http://schemas.openxmlformats.org/officeDocument/2006/relationships/image" Target="../media/image353.png"/><Relationship Id="rId19" Type="http://schemas.openxmlformats.org/officeDocument/2006/relationships/image" Target="../media/image261.png"/><Relationship Id="rId224" Type="http://schemas.openxmlformats.org/officeDocument/2006/relationships/customXml" Target="../ink/ink366.xml"/><Relationship Id="rId245" Type="http://schemas.openxmlformats.org/officeDocument/2006/relationships/image" Target="../media/image374.png"/><Relationship Id="rId266" Type="http://schemas.openxmlformats.org/officeDocument/2006/relationships/customXml" Target="../ink/ink387.xml"/><Relationship Id="rId287" Type="http://schemas.openxmlformats.org/officeDocument/2006/relationships/customXml" Target="../ink/ink398.xml"/><Relationship Id="rId30" Type="http://schemas.openxmlformats.org/officeDocument/2006/relationships/customXml" Target="../ink/ink269.xml"/><Relationship Id="rId105" Type="http://schemas.openxmlformats.org/officeDocument/2006/relationships/image" Target="../media/image304.png"/><Relationship Id="rId126" Type="http://schemas.openxmlformats.org/officeDocument/2006/relationships/customXml" Target="../ink/ink317.xml"/><Relationship Id="rId147" Type="http://schemas.openxmlformats.org/officeDocument/2006/relationships/image" Target="../media/image325.png"/><Relationship Id="rId168" Type="http://schemas.openxmlformats.org/officeDocument/2006/relationships/customXml" Target="../ink/ink338.xml"/><Relationship Id="rId51" Type="http://schemas.openxmlformats.org/officeDocument/2006/relationships/image" Target="../media/image277.png"/><Relationship Id="rId72" Type="http://schemas.openxmlformats.org/officeDocument/2006/relationships/customXml" Target="../ink/ink290.xml"/><Relationship Id="rId93" Type="http://schemas.openxmlformats.org/officeDocument/2006/relationships/image" Target="../media/image298.png"/><Relationship Id="rId189" Type="http://schemas.openxmlformats.org/officeDocument/2006/relationships/image" Target="../media/image346.png"/><Relationship Id="rId3" Type="http://schemas.openxmlformats.org/officeDocument/2006/relationships/image" Target="../media/image2530.png"/><Relationship Id="rId214" Type="http://schemas.openxmlformats.org/officeDocument/2006/relationships/customXml" Target="../ink/ink361.xml"/><Relationship Id="rId235" Type="http://schemas.openxmlformats.org/officeDocument/2006/relationships/image" Target="../media/image369.png"/><Relationship Id="rId256" Type="http://schemas.openxmlformats.org/officeDocument/2006/relationships/customXml" Target="../ink/ink382.xml"/><Relationship Id="rId277" Type="http://schemas.openxmlformats.org/officeDocument/2006/relationships/customXml" Target="../ink/ink393.xml"/><Relationship Id="rId298" Type="http://schemas.openxmlformats.org/officeDocument/2006/relationships/image" Target="../media/image400.png"/><Relationship Id="rId116" Type="http://schemas.openxmlformats.org/officeDocument/2006/relationships/customXml" Target="../ink/ink312.xml"/><Relationship Id="rId137" Type="http://schemas.openxmlformats.org/officeDocument/2006/relationships/image" Target="../media/image320.png"/><Relationship Id="rId158" Type="http://schemas.openxmlformats.org/officeDocument/2006/relationships/customXml" Target="../ink/ink333.xml"/><Relationship Id="rId302" Type="http://schemas.openxmlformats.org/officeDocument/2006/relationships/image" Target="../media/image402.png"/><Relationship Id="rId20" Type="http://schemas.openxmlformats.org/officeDocument/2006/relationships/customXml" Target="../ink/ink264.xml"/><Relationship Id="rId41" Type="http://schemas.openxmlformats.org/officeDocument/2006/relationships/image" Target="../media/image272.png"/><Relationship Id="rId62" Type="http://schemas.openxmlformats.org/officeDocument/2006/relationships/customXml" Target="../ink/ink285.xml"/><Relationship Id="rId83" Type="http://schemas.openxmlformats.org/officeDocument/2006/relationships/image" Target="../media/image293.png"/><Relationship Id="rId179" Type="http://schemas.openxmlformats.org/officeDocument/2006/relationships/image" Target="../media/image341.png"/><Relationship Id="rId190" Type="http://schemas.openxmlformats.org/officeDocument/2006/relationships/customXml" Target="../ink/ink349.xml"/><Relationship Id="rId204" Type="http://schemas.openxmlformats.org/officeDocument/2006/relationships/customXml" Target="../ink/ink356.xml"/><Relationship Id="rId225" Type="http://schemas.openxmlformats.org/officeDocument/2006/relationships/image" Target="../media/image364.png"/><Relationship Id="rId246" Type="http://schemas.openxmlformats.org/officeDocument/2006/relationships/customXml" Target="../ink/ink377.xml"/><Relationship Id="rId267" Type="http://schemas.openxmlformats.org/officeDocument/2006/relationships/image" Target="../media/image385.png"/><Relationship Id="rId288" Type="http://schemas.openxmlformats.org/officeDocument/2006/relationships/image" Target="../media/image395.png"/><Relationship Id="rId106" Type="http://schemas.openxmlformats.org/officeDocument/2006/relationships/customXml" Target="../ink/ink307.xml"/><Relationship Id="rId127" Type="http://schemas.openxmlformats.org/officeDocument/2006/relationships/image" Target="../media/image315.png"/><Relationship Id="rId10" Type="http://schemas.openxmlformats.org/officeDocument/2006/relationships/customXml" Target="../ink/ink259.xml"/><Relationship Id="rId31" Type="http://schemas.openxmlformats.org/officeDocument/2006/relationships/image" Target="../media/image267.png"/><Relationship Id="rId52" Type="http://schemas.openxmlformats.org/officeDocument/2006/relationships/customXml" Target="../ink/ink280.xml"/><Relationship Id="rId73" Type="http://schemas.openxmlformats.org/officeDocument/2006/relationships/image" Target="../media/image288.png"/><Relationship Id="rId94" Type="http://schemas.openxmlformats.org/officeDocument/2006/relationships/customXml" Target="../ink/ink301.xml"/><Relationship Id="rId148" Type="http://schemas.openxmlformats.org/officeDocument/2006/relationships/customXml" Target="../ink/ink328.xml"/><Relationship Id="rId169" Type="http://schemas.openxmlformats.org/officeDocument/2006/relationships/image" Target="../media/image336.png"/><Relationship Id="rId4" Type="http://schemas.openxmlformats.org/officeDocument/2006/relationships/customXml" Target="../ink/ink256.xml"/><Relationship Id="rId180" Type="http://schemas.openxmlformats.org/officeDocument/2006/relationships/customXml" Target="../ink/ink344.xml"/><Relationship Id="rId215" Type="http://schemas.openxmlformats.org/officeDocument/2006/relationships/image" Target="../media/image359.png"/><Relationship Id="rId236" Type="http://schemas.openxmlformats.org/officeDocument/2006/relationships/customXml" Target="../ink/ink372.xml"/><Relationship Id="rId257" Type="http://schemas.openxmlformats.org/officeDocument/2006/relationships/image" Target="../media/image380.png"/><Relationship Id="rId278" Type="http://schemas.openxmlformats.org/officeDocument/2006/relationships/image" Target="../media/image390.png"/><Relationship Id="rId42" Type="http://schemas.openxmlformats.org/officeDocument/2006/relationships/customXml" Target="../ink/ink275.xml"/><Relationship Id="rId84" Type="http://schemas.openxmlformats.org/officeDocument/2006/relationships/customXml" Target="../ink/ink296.xml"/><Relationship Id="rId138" Type="http://schemas.openxmlformats.org/officeDocument/2006/relationships/customXml" Target="../ink/ink323.xml"/><Relationship Id="rId191" Type="http://schemas.openxmlformats.org/officeDocument/2006/relationships/image" Target="../media/image347.png"/><Relationship Id="rId205" Type="http://schemas.openxmlformats.org/officeDocument/2006/relationships/image" Target="../media/image354.png"/><Relationship Id="rId247" Type="http://schemas.openxmlformats.org/officeDocument/2006/relationships/image" Target="../media/image375.png"/><Relationship Id="rId107" Type="http://schemas.openxmlformats.org/officeDocument/2006/relationships/image" Target="../media/image305.png"/><Relationship Id="rId289" Type="http://schemas.openxmlformats.org/officeDocument/2006/relationships/customXml" Target="../ink/ink399.xml"/><Relationship Id="rId11" Type="http://schemas.openxmlformats.org/officeDocument/2006/relationships/image" Target="../media/image257.png"/><Relationship Id="rId53" Type="http://schemas.openxmlformats.org/officeDocument/2006/relationships/image" Target="../media/image278.png"/><Relationship Id="rId149" Type="http://schemas.openxmlformats.org/officeDocument/2006/relationships/image" Target="../media/image326.png"/><Relationship Id="rId95" Type="http://schemas.openxmlformats.org/officeDocument/2006/relationships/image" Target="../media/image299.png"/><Relationship Id="rId160" Type="http://schemas.openxmlformats.org/officeDocument/2006/relationships/customXml" Target="../ink/ink334.xml"/><Relationship Id="rId216" Type="http://schemas.openxmlformats.org/officeDocument/2006/relationships/customXml" Target="../ink/ink362.xml"/><Relationship Id="rId258" Type="http://schemas.openxmlformats.org/officeDocument/2006/relationships/customXml" Target="../ink/ink383.xml"/><Relationship Id="rId22" Type="http://schemas.openxmlformats.org/officeDocument/2006/relationships/customXml" Target="../ink/ink265.xml"/><Relationship Id="rId64" Type="http://schemas.openxmlformats.org/officeDocument/2006/relationships/customXml" Target="../ink/ink286.xml"/><Relationship Id="rId118" Type="http://schemas.openxmlformats.org/officeDocument/2006/relationships/customXml" Target="../ink/ink313.xml"/><Relationship Id="rId171" Type="http://schemas.openxmlformats.org/officeDocument/2006/relationships/image" Target="../media/image337.png"/><Relationship Id="rId227" Type="http://schemas.openxmlformats.org/officeDocument/2006/relationships/image" Target="../media/image365.png"/><Relationship Id="rId269" Type="http://schemas.openxmlformats.org/officeDocument/2006/relationships/image" Target="../media/image386.png"/><Relationship Id="rId33" Type="http://schemas.openxmlformats.org/officeDocument/2006/relationships/image" Target="../media/image268.png"/><Relationship Id="rId129" Type="http://schemas.openxmlformats.org/officeDocument/2006/relationships/image" Target="../media/image316.png"/><Relationship Id="rId280" Type="http://schemas.openxmlformats.org/officeDocument/2006/relationships/image" Target="../media/image391.png"/><Relationship Id="rId75" Type="http://schemas.openxmlformats.org/officeDocument/2006/relationships/image" Target="../media/image289.png"/><Relationship Id="rId140" Type="http://schemas.openxmlformats.org/officeDocument/2006/relationships/customXml" Target="../ink/ink324.xml"/><Relationship Id="rId182" Type="http://schemas.openxmlformats.org/officeDocument/2006/relationships/customXml" Target="../ink/ink345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460.png"/><Relationship Id="rId21" Type="http://schemas.openxmlformats.org/officeDocument/2006/relationships/image" Target="../media/image412.png"/><Relationship Id="rId324" Type="http://schemas.openxmlformats.org/officeDocument/2006/relationships/customXml" Target="../ink/ink567.xml"/><Relationship Id="rId170" Type="http://schemas.openxmlformats.org/officeDocument/2006/relationships/customXml" Target="../ink/ink490.xml"/><Relationship Id="rId268" Type="http://schemas.openxmlformats.org/officeDocument/2006/relationships/customXml" Target="../ink/ink539.xml"/><Relationship Id="rId475" Type="http://schemas.openxmlformats.org/officeDocument/2006/relationships/image" Target="../media/image637.png"/><Relationship Id="rId32" Type="http://schemas.openxmlformats.org/officeDocument/2006/relationships/customXml" Target="../ink/ink421.xml"/><Relationship Id="rId74" Type="http://schemas.openxmlformats.org/officeDocument/2006/relationships/customXml" Target="../ink/ink442.xml"/><Relationship Id="rId128" Type="http://schemas.openxmlformats.org/officeDocument/2006/relationships/customXml" Target="../ink/ink469.xml"/><Relationship Id="rId335" Type="http://schemas.openxmlformats.org/officeDocument/2006/relationships/image" Target="../media/image567.png"/><Relationship Id="rId377" Type="http://schemas.openxmlformats.org/officeDocument/2006/relationships/image" Target="../media/image588.png"/><Relationship Id="rId500" Type="http://schemas.openxmlformats.org/officeDocument/2006/relationships/customXml" Target="../ink/ink655.xml"/><Relationship Id="rId5" Type="http://schemas.openxmlformats.org/officeDocument/2006/relationships/image" Target="../media/image404.png"/><Relationship Id="rId181" Type="http://schemas.openxmlformats.org/officeDocument/2006/relationships/image" Target="../media/image492.png"/><Relationship Id="rId237" Type="http://schemas.openxmlformats.org/officeDocument/2006/relationships/image" Target="../media/image520.png"/><Relationship Id="rId402" Type="http://schemas.openxmlformats.org/officeDocument/2006/relationships/customXml" Target="../ink/ink606.xml"/><Relationship Id="rId279" Type="http://schemas.openxmlformats.org/officeDocument/2006/relationships/image" Target="../media/image540.png"/><Relationship Id="rId444" Type="http://schemas.openxmlformats.org/officeDocument/2006/relationships/customXml" Target="../ink/ink627.xml"/><Relationship Id="rId486" Type="http://schemas.openxmlformats.org/officeDocument/2006/relationships/customXml" Target="../ink/ink648.xml"/><Relationship Id="rId43" Type="http://schemas.openxmlformats.org/officeDocument/2006/relationships/image" Target="../media/image423.png"/><Relationship Id="rId139" Type="http://schemas.openxmlformats.org/officeDocument/2006/relationships/image" Target="../media/image471.png"/><Relationship Id="rId290" Type="http://schemas.openxmlformats.org/officeDocument/2006/relationships/customXml" Target="../ink/ink550.xml"/><Relationship Id="rId304" Type="http://schemas.openxmlformats.org/officeDocument/2006/relationships/customXml" Target="../ink/ink557.xml"/><Relationship Id="rId346" Type="http://schemas.openxmlformats.org/officeDocument/2006/relationships/customXml" Target="../ink/ink578.xml"/><Relationship Id="rId388" Type="http://schemas.openxmlformats.org/officeDocument/2006/relationships/customXml" Target="../ink/ink599.xml"/><Relationship Id="rId511" Type="http://schemas.openxmlformats.org/officeDocument/2006/relationships/image" Target="../media/image655.png"/><Relationship Id="rId85" Type="http://schemas.openxmlformats.org/officeDocument/2006/relationships/image" Target="../media/image444.png"/><Relationship Id="rId150" Type="http://schemas.openxmlformats.org/officeDocument/2006/relationships/customXml" Target="../ink/ink480.xml"/><Relationship Id="rId192" Type="http://schemas.openxmlformats.org/officeDocument/2006/relationships/customXml" Target="../ink/ink501.xml"/><Relationship Id="rId206" Type="http://schemas.openxmlformats.org/officeDocument/2006/relationships/customXml" Target="../ink/ink508.xml"/><Relationship Id="rId413" Type="http://schemas.openxmlformats.org/officeDocument/2006/relationships/image" Target="../media/image606.png"/><Relationship Id="rId248" Type="http://schemas.openxmlformats.org/officeDocument/2006/relationships/customXml" Target="../ink/ink529.xml"/><Relationship Id="rId455" Type="http://schemas.openxmlformats.org/officeDocument/2006/relationships/image" Target="../media/image627.png"/><Relationship Id="rId497" Type="http://schemas.openxmlformats.org/officeDocument/2006/relationships/image" Target="../media/image648.png"/><Relationship Id="rId12" Type="http://schemas.openxmlformats.org/officeDocument/2006/relationships/customXml" Target="../ink/ink411.xml"/><Relationship Id="rId108" Type="http://schemas.openxmlformats.org/officeDocument/2006/relationships/customXml" Target="../ink/ink459.xml"/><Relationship Id="rId315" Type="http://schemas.openxmlformats.org/officeDocument/2006/relationships/image" Target="../media/image558.png"/><Relationship Id="rId357" Type="http://schemas.openxmlformats.org/officeDocument/2006/relationships/image" Target="../media/image578.png"/><Relationship Id="rId522" Type="http://schemas.openxmlformats.org/officeDocument/2006/relationships/customXml" Target="../ink/ink666.xml"/><Relationship Id="rId54" Type="http://schemas.openxmlformats.org/officeDocument/2006/relationships/customXml" Target="../ink/ink432.xml"/><Relationship Id="rId96" Type="http://schemas.openxmlformats.org/officeDocument/2006/relationships/customXml" Target="../ink/ink453.xml"/><Relationship Id="rId161" Type="http://schemas.openxmlformats.org/officeDocument/2006/relationships/image" Target="../media/image482.png"/><Relationship Id="rId217" Type="http://schemas.openxmlformats.org/officeDocument/2006/relationships/image" Target="../media/image510.png"/><Relationship Id="rId399" Type="http://schemas.openxmlformats.org/officeDocument/2006/relationships/image" Target="../media/image599.png"/><Relationship Id="rId259" Type="http://schemas.openxmlformats.org/officeDocument/2006/relationships/image" Target="../media/image531.png"/><Relationship Id="rId424" Type="http://schemas.openxmlformats.org/officeDocument/2006/relationships/customXml" Target="../ink/ink617.xml"/><Relationship Id="rId466" Type="http://schemas.openxmlformats.org/officeDocument/2006/relationships/customXml" Target="../ink/ink638.xml"/><Relationship Id="rId23" Type="http://schemas.openxmlformats.org/officeDocument/2006/relationships/image" Target="../media/image413.png"/><Relationship Id="rId119" Type="http://schemas.openxmlformats.org/officeDocument/2006/relationships/image" Target="../media/image461.png"/><Relationship Id="rId270" Type="http://schemas.openxmlformats.org/officeDocument/2006/relationships/customXml" Target="../ink/ink540.xml"/><Relationship Id="rId326" Type="http://schemas.openxmlformats.org/officeDocument/2006/relationships/customXml" Target="../ink/ink568.xml"/><Relationship Id="rId65" Type="http://schemas.openxmlformats.org/officeDocument/2006/relationships/image" Target="../media/image434.png"/><Relationship Id="rId130" Type="http://schemas.openxmlformats.org/officeDocument/2006/relationships/customXml" Target="../ink/ink470.xml"/><Relationship Id="rId368" Type="http://schemas.openxmlformats.org/officeDocument/2006/relationships/customXml" Target="../ink/ink589.xml"/><Relationship Id="rId172" Type="http://schemas.openxmlformats.org/officeDocument/2006/relationships/customXml" Target="../ink/ink491.xml"/><Relationship Id="rId228" Type="http://schemas.openxmlformats.org/officeDocument/2006/relationships/customXml" Target="../ink/ink519.xml"/><Relationship Id="rId435" Type="http://schemas.openxmlformats.org/officeDocument/2006/relationships/image" Target="../media/image617.png"/><Relationship Id="rId477" Type="http://schemas.openxmlformats.org/officeDocument/2006/relationships/image" Target="../media/image638.png"/><Relationship Id="rId281" Type="http://schemas.openxmlformats.org/officeDocument/2006/relationships/image" Target="../media/image541.png"/><Relationship Id="rId337" Type="http://schemas.openxmlformats.org/officeDocument/2006/relationships/image" Target="../media/image568.png"/><Relationship Id="rId502" Type="http://schemas.openxmlformats.org/officeDocument/2006/relationships/customXml" Target="../ink/ink656.xml"/><Relationship Id="rId34" Type="http://schemas.openxmlformats.org/officeDocument/2006/relationships/customXml" Target="../ink/ink422.xml"/><Relationship Id="rId76" Type="http://schemas.openxmlformats.org/officeDocument/2006/relationships/customXml" Target="../ink/ink443.xml"/><Relationship Id="rId141" Type="http://schemas.openxmlformats.org/officeDocument/2006/relationships/image" Target="../media/image472.png"/><Relationship Id="rId379" Type="http://schemas.openxmlformats.org/officeDocument/2006/relationships/image" Target="../media/image589.png"/><Relationship Id="rId7" Type="http://schemas.openxmlformats.org/officeDocument/2006/relationships/image" Target="../media/image405.png"/><Relationship Id="rId183" Type="http://schemas.openxmlformats.org/officeDocument/2006/relationships/image" Target="../media/image493.png"/><Relationship Id="rId239" Type="http://schemas.openxmlformats.org/officeDocument/2006/relationships/image" Target="../media/image521.png"/><Relationship Id="rId390" Type="http://schemas.openxmlformats.org/officeDocument/2006/relationships/customXml" Target="../ink/ink600.xml"/><Relationship Id="rId404" Type="http://schemas.openxmlformats.org/officeDocument/2006/relationships/customXml" Target="../ink/ink607.xml"/><Relationship Id="rId446" Type="http://schemas.openxmlformats.org/officeDocument/2006/relationships/customXml" Target="../ink/ink628.xml"/><Relationship Id="rId250" Type="http://schemas.openxmlformats.org/officeDocument/2006/relationships/customXml" Target="../ink/ink530.xml"/><Relationship Id="rId292" Type="http://schemas.openxmlformats.org/officeDocument/2006/relationships/customXml" Target="../ink/ink551.xml"/><Relationship Id="rId306" Type="http://schemas.openxmlformats.org/officeDocument/2006/relationships/customXml" Target="../ink/ink558.xml"/><Relationship Id="rId488" Type="http://schemas.openxmlformats.org/officeDocument/2006/relationships/customXml" Target="../ink/ink649.xml"/><Relationship Id="rId45" Type="http://schemas.openxmlformats.org/officeDocument/2006/relationships/image" Target="../media/image424.png"/><Relationship Id="rId87" Type="http://schemas.openxmlformats.org/officeDocument/2006/relationships/image" Target="../media/image445.png"/><Relationship Id="rId110" Type="http://schemas.openxmlformats.org/officeDocument/2006/relationships/customXml" Target="../ink/ink460.xml"/><Relationship Id="rId348" Type="http://schemas.openxmlformats.org/officeDocument/2006/relationships/customXml" Target="../ink/ink579.xml"/><Relationship Id="rId513" Type="http://schemas.openxmlformats.org/officeDocument/2006/relationships/image" Target="../media/image656.png"/><Relationship Id="rId152" Type="http://schemas.openxmlformats.org/officeDocument/2006/relationships/customXml" Target="../ink/ink481.xml"/><Relationship Id="rId194" Type="http://schemas.openxmlformats.org/officeDocument/2006/relationships/customXml" Target="../ink/ink502.xml"/><Relationship Id="rId208" Type="http://schemas.openxmlformats.org/officeDocument/2006/relationships/customXml" Target="../ink/ink509.xml"/><Relationship Id="rId415" Type="http://schemas.openxmlformats.org/officeDocument/2006/relationships/image" Target="../media/image607.png"/><Relationship Id="rId457" Type="http://schemas.openxmlformats.org/officeDocument/2006/relationships/image" Target="../media/image628.png"/><Relationship Id="rId261" Type="http://schemas.openxmlformats.org/officeDocument/2006/relationships/image" Target="../media/image532.png"/><Relationship Id="rId499" Type="http://schemas.openxmlformats.org/officeDocument/2006/relationships/image" Target="../media/image649.png"/><Relationship Id="rId14" Type="http://schemas.openxmlformats.org/officeDocument/2006/relationships/customXml" Target="../ink/ink412.xml"/><Relationship Id="rId56" Type="http://schemas.openxmlformats.org/officeDocument/2006/relationships/customXml" Target="../ink/ink433.xml"/><Relationship Id="rId317" Type="http://schemas.openxmlformats.org/officeDocument/2006/relationships/image" Target="../media/image329.png"/><Relationship Id="rId359" Type="http://schemas.openxmlformats.org/officeDocument/2006/relationships/image" Target="../media/image579.png"/><Relationship Id="rId98" Type="http://schemas.openxmlformats.org/officeDocument/2006/relationships/customXml" Target="../ink/ink454.xml"/><Relationship Id="rId121" Type="http://schemas.openxmlformats.org/officeDocument/2006/relationships/image" Target="../media/image462.png"/><Relationship Id="rId163" Type="http://schemas.openxmlformats.org/officeDocument/2006/relationships/image" Target="../media/image483.png"/><Relationship Id="rId219" Type="http://schemas.openxmlformats.org/officeDocument/2006/relationships/image" Target="../media/image511.png"/><Relationship Id="rId370" Type="http://schemas.openxmlformats.org/officeDocument/2006/relationships/customXml" Target="../ink/ink590.xml"/><Relationship Id="rId426" Type="http://schemas.openxmlformats.org/officeDocument/2006/relationships/customXml" Target="../ink/ink618.xml"/><Relationship Id="rId230" Type="http://schemas.openxmlformats.org/officeDocument/2006/relationships/customXml" Target="../ink/ink520.xml"/><Relationship Id="rId468" Type="http://schemas.openxmlformats.org/officeDocument/2006/relationships/customXml" Target="../ink/ink639.xml"/><Relationship Id="rId25" Type="http://schemas.openxmlformats.org/officeDocument/2006/relationships/image" Target="../media/image414.png"/><Relationship Id="rId67" Type="http://schemas.openxmlformats.org/officeDocument/2006/relationships/image" Target="../media/image435.png"/><Relationship Id="rId272" Type="http://schemas.openxmlformats.org/officeDocument/2006/relationships/customXml" Target="../ink/ink541.xml"/><Relationship Id="rId328" Type="http://schemas.openxmlformats.org/officeDocument/2006/relationships/customXml" Target="../ink/ink569.xml"/><Relationship Id="rId132" Type="http://schemas.openxmlformats.org/officeDocument/2006/relationships/customXml" Target="../ink/ink471.xml"/><Relationship Id="rId174" Type="http://schemas.openxmlformats.org/officeDocument/2006/relationships/customXml" Target="../ink/ink492.xml"/><Relationship Id="rId381" Type="http://schemas.openxmlformats.org/officeDocument/2006/relationships/image" Target="../media/image590.png"/><Relationship Id="rId241" Type="http://schemas.openxmlformats.org/officeDocument/2006/relationships/image" Target="../media/image522.png"/><Relationship Id="rId437" Type="http://schemas.openxmlformats.org/officeDocument/2006/relationships/image" Target="../media/image618.png"/><Relationship Id="rId479" Type="http://schemas.openxmlformats.org/officeDocument/2006/relationships/image" Target="../media/image639.png"/><Relationship Id="rId36" Type="http://schemas.openxmlformats.org/officeDocument/2006/relationships/customXml" Target="../ink/ink423.xml"/><Relationship Id="rId283" Type="http://schemas.openxmlformats.org/officeDocument/2006/relationships/image" Target="../media/image542.png"/><Relationship Id="rId339" Type="http://schemas.openxmlformats.org/officeDocument/2006/relationships/image" Target="../media/image569.png"/><Relationship Id="rId490" Type="http://schemas.openxmlformats.org/officeDocument/2006/relationships/customXml" Target="../ink/ink650.xml"/><Relationship Id="rId504" Type="http://schemas.openxmlformats.org/officeDocument/2006/relationships/customXml" Target="../ink/ink657.xml"/><Relationship Id="rId78" Type="http://schemas.openxmlformats.org/officeDocument/2006/relationships/customXml" Target="../ink/ink444.xml"/><Relationship Id="rId101" Type="http://schemas.openxmlformats.org/officeDocument/2006/relationships/image" Target="../media/image452.png"/><Relationship Id="rId143" Type="http://schemas.openxmlformats.org/officeDocument/2006/relationships/image" Target="../media/image473.png"/><Relationship Id="rId185" Type="http://schemas.openxmlformats.org/officeDocument/2006/relationships/image" Target="../media/image494.png"/><Relationship Id="rId350" Type="http://schemas.openxmlformats.org/officeDocument/2006/relationships/customXml" Target="../ink/ink580.xml"/><Relationship Id="rId406" Type="http://schemas.openxmlformats.org/officeDocument/2006/relationships/customXml" Target="../ink/ink608.xml"/><Relationship Id="rId9" Type="http://schemas.openxmlformats.org/officeDocument/2006/relationships/image" Target="../media/image406.png"/><Relationship Id="rId210" Type="http://schemas.openxmlformats.org/officeDocument/2006/relationships/customXml" Target="../ink/ink510.xml"/><Relationship Id="rId392" Type="http://schemas.openxmlformats.org/officeDocument/2006/relationships/customXml" Target="../ink/ink601.xml"/><Relationship Id="rId448" Type="http://schemas.openxmlformats.org/officeDocument/2006/relationships/customXml" Target="../ink/ink629.xml"/><Relationship Id="rId252" Type="http://schemas.openxmlformats.org/officeDocument/2006/relationships/customXml" Target="../ink/ink531.xml"/><Relationship Id="rId294" Type="http://schemas.openxmlformats.org/officeDocument/2006/relationships/customXml" Target="../ink/ink552.xml"/><Relationship Id="rId308" Type="http://schemas.openxmlformats.org/officeDocument/2006/relationships/customXml" Target="../ink/ink559.xml"/><Relationship Id="rId515" Type="http://schemas.openxmlformats.org/officeDocument/2006/relationships/image" Target="../media/image657.png"/><Relationship Id="rId47" Type="http://schemas.openxmlformats.org/officeDocument/2006/relationships/image" Target="../media/image425.png"/><Relationship Id="rId89" Type="http://schemas.openxmlformats.org/officeDocument/2006/relationships/image" Target="../media/image446.png"/><Relationship Id="rId112" Type="http://schemas.openxmlformats.org/officeDocument/2006/relationships/customXml" Target="../ink/ink461.xml"/><Relationship Id="rId154" Type="http://schemas.openxmlformats.org/officeDocument/2006/relationships/customXml" Target="../ink/ink482.xml"/><Relationship Id="rId361" Type="http://schemas.openxmlformats.org/officeDocument/2006/relationships/image" Target="../media/image580.png"/><Relationship Id="rId196" Type="http://schemas.openxmlformats.org/officeDocument/2006/relationships/customXml" Target="../ink/ink503.xml"/><Relationship Id="rId417" Type="http://schemas.openxmlformats.org/officeDocument/2006/relationships/image" Target="../media/image608.png"/><Relationship Id="rId459" Type="http://schemas.openxmlformats.org/officeDocument/2006/relationships/image" Target="../media/image629.png"/><Relationship Id="rId16" Type="http://schemas.openxmlformats.org/officeDocument/2006/relationships/customXml" Target="../ink/ink413.xml"/><Relationship Id="rId221" Type="http://schemas.openxmlformats.org/officeDocument/2006/relationships/image" Target="../media/image512.png"/><Relationship Id="rId263" Type="http://schemas.openxmlformats.org/officeDocument/2006/relationships/image" Target="../media/image209.png"/><Relationship Id="rId319" Type="http://schemas.openxmlformats.org/officeDocument/2006/relationships/image" Target="../media/image559.png"/><Relationship Id="rId470" Type="http://schemas.openxmlformats.org/officeDocument/2006/relationships/customXml" Target="../ink/ink640.xml"/><Relationship Id="rId58" Type="http://schemas.openxmlformats.org/officeDocument/2006/relationships/customXml" Target="../ink/ink434.xml"/><Relationship Id="rId123" Type="http://schemas.openxmlformats.org/officeDocument/2006/relationships/image" Target="../media/image463.png"/><Relationship Id="rId330" Type="http://schemas.openxmlformats.org/officeDocument/2006/relationships/customXml" Target="../ink/ink570.xml"/><Relationship Id="rId165" Type="http://schemas.openxmlformats.org/officeDocument/2006/relationships/image" Target="../media/image484.png"/><Relationship Id="rId372" Type="http://schemas.openxmlformats.org/officeDocument/2006/relationships/customXml" Target="../ink/ink591.xml"/><Relationship Id="rId428" Type="http://schemas.openxmlformats.org/officeDocument/2006/relationships/customXml" Target="../ink/ink619.xml"/><Relationship Id="rId232" Type="http://schemas.openxmlformats.org/officeDocument/2006/relationships/customXml" Target="../ink/ink521.xml"/><Relationship Id="rId274" Type="http://schemas.openxmlformats.org/officeDocument/2006/relationships/customXml" Target="../ink/ink542.xml"/><Relationship Id="rId481" Type="http://schemas.openxmlformats.org/officeDocument/2006/relationships/image" Target="../media/image640.png"/><Relationship Id="rId27" Type="http://schemas.openxmlformats.org/officeDocument/2006/relationships/image" Target="../media/image415.png"/><Relationship Id="rId69" Type="http://schemas.openxmlformats.org/officeDocument/2006/relationships/image" Target="../media/image436.png"/><Relationship Id="rId134" Type="http://schemas.openxmlformats.org/officeDocument/2006/relationships/customXml" Target="../ink/ink472.xml"/><Relationship Id="rId80" Type="http://schemas.openxmlformats.org/officeDocument/2006/relationships/customXml" Target="../ink/ink445.xml"/><Relationship Id="rId176" Type="http://schemas.openxmlformats.org/officeDocument/2006/relationships/customXml" Target="../ink/ink493.xml"/><Relationship Id="rId341" Type="http://schemas.openxmlformats.org/officeDocument/2006/relationships/image" Target="../media/image570.png"/><Relationship Id="rId383" Type="http://schemas.openxmlformats.org/officeDocument/2006/relationships/image" Target="../media/image591.png"/><Relationship Id="rId439" Type="http://schemas.openxmlformats.org/officeDocument/2006/relationships/image" Target="../media/image619.png"/><Relationship Id="rId201" Type="http://schemas.openxmlformats.org/officeDocument/2006/relationships/image" Target="../media/image502.png"/><Relationship Id="rId243" Type="http://schemas.openxmlformats.org/officeDocument/2006/relationships/image" Target="../media/image523.png"/><Relationship Id="rId285" Type="http://schemas.openxmlformats.org/officeDocument/2006/relationships/image" Target="../media/image543.png"/><Relationship Id="rId450" Type="http://schemas.openxmlformats.org/officeDocument/2006/relationships/customXml" Target="../ink/ink630.xml"/><Relationship Id="rId506" Type="http://schemas.openxmlformats.org/officeDocument/2006/relationships/customXml" Target="../ink/ink658.xml"/><Relationship Id="rId38" Type="http://schemas.openxmlformats.org/officeDocument/2006/relationships/customXml" Target="../ink/ink424.xml"/><Relationship Id="rId103" Type="http://schemas.openxmlformats.org/officeDocument/2006/relationships/image" Target="../media/image453.png"/><Relationship Id="rId310" Type="http://schemas.openxmlformats.org/officeDocument/2006/relationships/customXml" Target="../ink/ink560.xml"/><Relationship Id="rId492" Type="http://schemas.openxmlformats.org/officeDocument/2006/relationships/customXml" Target="../ink/ink651.xml"/><Relationship Id="rId91" Type="http://schemas.openxmlformats.org/officeDocument/2006/relationships/image" Target="../media/image447.png"/><Relationship Id="rId145" Type="http://schemas.openxmlformats.org/officeDocument/2006/relationships/image" Target="../media/image474.png"/><Relationship Id="rId187" Type="http://schemas.openxmlformats.org/officeDocument/2006/relationships/image" Target="../media/image495.png"/><Relationship Id="rId352" Type="http://schemas.openxmlformats.org/officeDocument/2006/relationships/customXml" Target="../ink/ink581.xml"/><Relationship Id="rId394" Type="http://schemas.openxmlformats.org/officeDocument/2006/relationships/customXml" Target="../ink/ink602.xml"/><Relationship Id="rId408" Type="http://schemas.openxmlformats.org/officeDocument/2006/relationships/customXml" Target="../ink/ink609.xml"/><Relationship Id="rId212" Type="http://schemas.openxmlformats.org/officeDocument/2006/relationships/customXml" Target="../ink/ink511.xml"/><Relationship Id="rId254" Type="http://schemas.openxmlformats.org/officeDocument/2006/relationships/customXml" Target="../ink/ink532.xml"/><Relationship Id="rId49" Type="http://schemas.openxmlformats.org/officeDocument/2006/relationships/image" Target="../media/image426.png"/><Relationship Id="rId114" Type="http://schemas.openxmlformats.org/officeDocument/2006/relationships/customXml" Target="../ink/ink462.xml"/><Relationship Id="rId296" Type="http://schemas.openxmlformats.org/officeDocument/2006/relationships/customXml" Target="../ink/ink553.xml"/><Relationship Id="rId461" Type="http://schemas.openxmlformats.org/officeDocument/2006/relationships/image" Target="../media/image630.png"/><Relationship Id="rId517" Type="http://schemas.openxmlformats.org/officeDocument/2006/relationships/image" Target="../media/image658.png"/><Relationship Id="rId60" Type="http://schemas.openxmlformats.org/officeDocument/2006/relationships/customXml" Target="../ink/ink435.xml"/><Relationship Id="rId156" Type="http://schemas.openxmlformats.org/officeDocument/2006/relationships/customXml" Target="../ink/ink483.xml"/><Relationship Id="rId198" Type="http://schemas.openxmlformats.org/officeDocument/2006/relationships/customXml" Target="../ink/ink504.xml"/><Relationship Id="rId321" Type="http://schemas.openxmlformats.org/officeDocument/2006/relationships/image" Target="../media/image560.png"/><Relationship Id="rId363" Type="http://schemas.openxmlformats.org/officeDocument/2006/relationships/image" Target="../media/image581.png"/><Relationship Id="rId419" Type="http://schemas.openxmlformats.org/officeDocument/2006/relationships/image" Target="../media/image609.png"/><Relationship Id="rId223" Type="http://schemas.openxmlformats.org/officeDocument/2006/relationships/image" Target="../media/image513.png"/><Relationship Id="rId430" Type="http://schemas.openxmlformats.org/officeDocument/2006/relationships/customXml" Target="../ink/ink620.xml"/><Relationship Id="rId18" Type="http://schemas.openxmlformats.org/officeDocument/2006/relationships/customXml" Target="../ink/ink414.xml"/><Relationship Id="rId265" Type="http://schemas.openxmlformats.org/officeDocument/2006/relationships/image" Target="../media/image533.png"/><Relationship Id="rId472" Type="http://schemas.openxmlformats.org/officeDocument/2006/relationships/customXml" Target="../ink/ink641.xml"/><Relationship Id="rId125" Type="http://schemas.openxmlformats.org/officeDocument/2006/relationships/image" Target="../media/image464.png"/><Relationship Id="rId167" Type="http://schemas.openxmlformats.org/officeDocument/2006/relationships/image" Target="../media/image485.png"/><Relationship Id="rId332" Type="http://schemas.openxmlformats.org/officeDocument/2006/relationships/customXml" Target="../ink/ink571.xml"/><Relationship Id="rId374" Type="http://schemas.openxmlformats.org/officeDocument/2006/relationships/customXml" Target="../ink/ink592.xml"/><Relationship Id="rId71" Type="http://schemas.openxmlformats.org/officeDocument/2006/relationships/image" Target="../media/image437.png"/><Relationship Id="rId234" Type="http://schemas.openxmlformats.org/officeDocument/2006/relationships/customXml" Target="../ink/ink522.xml"/><Relationship Id="rId2" Type="http://schemas.openxmlformats.org/officeDocument/2006/relationships/customXml" Target="../ink/ink406.xml"/><Relationship Id="rId29" Type="http://schemas.openxmlformats.org/officeDocument/2006/relationships/image" Target="../media/image416.png"/><Relationship Id="rId276" Type="http://schemas.openxmlformats.org/officeDocument/2006/relationships/customXml" Target="../ink/ink543.xml"/><Relationship Id="rId441" Type="http://schemas.openxmlformats.org/officeDocument/2006/relationships/image" Target="../media/image620.png"/><Relationship Id="rId483" Type="http://schemas.openxmlformats.org/officeDocument/2006/relationships/image" Target="../media/image641.png"/><Relationship Id="rId40" Type="http://schemas.openxmlformats.org/officeDocument/2006/relationships/customXml" Target="../ink/ink425.xml"/><Relationship Id="rId136" Type="http://schemas.openxmlformats.org/officeDocument/2006/relationships/customXml" Target="../ink/ink473.xml"/><Relationship Id="rId178" Type="http://schemas.openxmlformats.org/officeDocument/2006/relationships/customXml" Target="../ink/ink494.xml"/><Relationship Id="rId301" Type="http://schemas.openxmlformats.org/officeDocument/2006/relationships/image" Target="../media/image551.png"/><Relationship Id="rId343" Type="http://schemas.openxmlformats.org/officeDocument/2006/relationships/image" Target="../media/image571.png"/><Relationship Id="rId82" Type="http://schemas.openxmlformats.org/officeDocument/2006/relationships/customXml" Target="../ink/ink446.xml"/><Relationship Id="rId203" Type="http://schemas.openxmlformats.org/officeDocument/2006/relationships/image" Target="../media/image503.png"/><Relationship Id="rId385" Type="http://schemas.openxmlformats.org/officeDocument/2006/relationships/image" Target="../media/image592.png"/><Relationship Id="rId245" Type="http://schemas.openxmlformats.org/officeDocument/2006/relationships/image" Target="../media/image524.png"/><Relationship Id="rId287" Type="http://schemas.openxmlformats.org/officeDocument/2006/relationships/image" Target="../media/image544.png"/><Relationship Id="rId410" Type="http://schemas.openxmlformats.org/officeDocument/2006/relationships/customXml" Target="../ink/ink610.xml"/><Relationship Id="rId452" Type="http://schemas.openxmlformats.org/officeDocument/2006/relationships/customXml" Target="../ink/ink631.xml"/><Relationship Id="rId494" Type="http://schemas.openxmlformats.org/officeDocument/2006/relationships/customXml" Target="../ink/ink652.xml"/><Relationship Id="rId508" Type="http://schemas.openxmlformats.org/officeDocument/2006/relationships/customXml" Target="../ink/ink659.xml"/><Relationship Id="rId105" Type="http://schemas.openxmlformats.org/officeDocument/2006/relationships/image" Target="../media/image454.png"/><Relationship Id="rId147" Type="http://schemas.openxmlformats.org/officeDocument/2006/relationships/image" Target="../media/image475.png"/><Relationship Id="rId312" Type="http://schemas.openxmlformats.org/officeDocument/2006/relationships/customXml" Target="../ink/ink561.xml"/><Relationship Id="rId354" Type="http://schemas.openxmlformats.org/officeDocument/2006/relationships/customXml" Target="../ink/ink582.xml"/><Relationship Id="rId51" Type="http://schemas.openxmlformats.org/officeDocument/2006/relationships/image" Target="../media/image427.png"/><Relationship Id="rId93" Type="http://schemas.openxmlformats.org/officeDocument/2006/relationships/image" Target="../media/image448.png"/><Relationship Id="rId189" Type="http://schemas.openxmlformats.org/officeDocument/2006/relationships/image" Target="../media/image496.png"/><Relationship Id="rId396" Type="http://schemas.openxmlformats.org/officeDocument/2006/relationships/customXml" Target="../ink/ink603.xml"/><Relationship Id="rId214" Type="http://schemas.openxmlformats.org/officeDocument/2006/relationships/customXml" Target="../ink/ink512.xml"/><Relationship Id="rId256" Type="http://schemas.openxmlformats.org/officeDocument/2006/relationships/customXml" Target="../ink/ink533.xml"/><Relationship Id="rId298" Type="http://schemas.openxmlformats.org/officeDocument/2006/relationships/customXml" Target="../ink/ink554.xml"/><Relationship Id="rId421" Type="http://schemas.openxmlformats.org/officeDocument/2006/relationships/image" Target="../media/image610.png"/><Relationship Id="rId463" Type="http://schemas.openxmlformats.org/officeDocument/2006/relationships/image" Target="../media/image631.png"/><Relationship Id="rId519" Type="http://schemas.openxmlformats.org/officeDocument/2006/relationships/image" Target="../media/image659.png"/><Relationship Id="rId116" Type="http://schemas.openxmlformats.org/officeDocument/2006/relationships/customXml" Target="../ink/ink463.xml"/><Relationship Id="rId158" Type="http://schemas.openxmlformats.org/officeDocument/2006/relationships/customXml" Target="../ink/ink484.xml"/><Relationship Id="rId323" Type="http://schemas.openxmlformats.org/officeDocument/2006/relationships/image" Target="../media/image561.png"/><Relationship Id="rId20" Type="http://schemas.openxmlformats.org/officeDocument/2006/relationships/customXml" Target="../ink/ink415.xml"/><Relationship Id="rId62" Type="http://schemas.openxmlformats.org/officeDocument/2006/relationships/customXml" Target="../ink/ink436.xml"/><Relationship Id="rId365" Type="http://schemas.openxmlformats.org/officeDocument/2006/relationships/image" Target="../media/image582.png"/><Relationship Id="rId225" Type="http://schemas.openxmlformats.org/officeDocument/2006/relationships/image" Target="../media/image514.png"/><Relationship Id="rId267" Type="http://schemas.openxmlformats.org/officeDocument/2006/relationships/image" Target="../media/image534.png"/><Relationship Id="rId432" Type="http://schemas.openxmlformats.org/officeDocument/2006/relationships/customXml" Target="../ink/ink621.xml"/><Relationship Id="rId474" Type="http://schemas.openxmlformats.org/officeDocument/2006/relationships/customXml" Target="../ink/ink642.xml"/><Relationship Id="rId127" Type="http://schemas.openxmlformats.org/officeDocument/2006/relationships/image" Target="../media/image465.png"/><Relationship Id="rId31" Type="http://schemas.openxmlformats.org/officeDocument/2006/relationships/image" Target="../media/image417.png"/><Relationship Id="rId73" Type="http://schemas.openxmlformats.org/officeDocument/2006/relationships/image" Target="../media/image438.png"/><Relationship Id="rId169" Type="http://schemas.openxmlformats.org/officeDocument/2006/relationships/image" Target="../media/image486.png"/><Relationship Id="rId334" Type="http://schemas.openxmlformats.org/officeDocument/2006/relationships/customXml" Target="../ink/ink572.xml"/><Relationship Id="rId376" Type="http://schemas.openxmlformats.org/officeDocument/2006/relationships/customXml" Target="../ink/ink593.xml"/><Relationship Id="rId4" Type="http://schemas.openxmlformats.org/officeDocument/2006/relationships/customXml" Target="../ink/ink407.xml"/><Relationship Id="rId180" Type="http://schemas.openxmlformats.org/officeDocument/2006/relationships/customXml" Target="../ink/ink495.xml"/><Relationship Id="rId236" Type="http://schemas.openxmlformats.org/officeDocument/2006/relationships/customXml" Target="../ink/ink523.xml"/><Relationship Id="rId278" Type="http://schemas.openxmlformats.org/officeDocument/2006/relationships/customXml" Target="../ink/ink544.xml"/><Relationship Id="rId401" Type="http://schemas.openxmlformats.org/officeDocument/2006/relationships/image" Target="../media/image600.png"/><Relationship Id="rId443" Type="http://schemas.openxmlformats.org/officeDocument/2006/relationships/image" Target="../media/image621.png"/><Relationship Id="rId303" Type="http://schemas.openxmlformats.org/officeDocument/2006/relationships/image" Target="../media/image552.png"/><Relationship Id="rId485" Type="http://schemas.openxmlformats.org/officeDocument/2006/relationships/image" Target="../media/image642.png"/><Relationship Id="rId42" Type="http://schemas.openxmlformats.org/officeDocument/2006/relationships/customXml" Target="../ink/ink426.xml"/><Relationship Id="rId84" Type="http://schemas.openxmlformats.org/officeDocument/2006/relationships/customXml" Target="../ink/ink447.xml"/><Relationship Id="rId138" Type="http://schemas.openxmlformats.org/officeDocument/2006/relationships/customXml" Target="../ink/ink474.xml"/><Relationship Id="rId345" Type="http://schemas.openxmlformats.org/officeDocument/2006/relationships/image" Target="../media/image572.png"/><Relationship Id="rId387" Type="http://schemas.openxmlformats.org/officeDocument/2006/relationships/image" Target="../media/image593.png"/><Relationship Id="rId510" Type="http://schemas.openxmlformats.org/officeDocument/2006/relationships/customXml" Target="../ink/ink660.xml"/><Relationship Id="rId191" Type="http://schemas.openxmlformats.org/officeDocument/2006/relationships/image" Target="../media/image497.png"/><Relationship Id="rId205" Type="http://schemas.openxmlformats.org/officeDocument/2006/relationships/image" Target="../media/image504.png"/><Relationship Id="rId247" Type="http://schemas.openxmlformats.org/officeDocument/2006/relationships/image" Target="../media/image525.png"/><Relationship Id="rId412" Type="http://schemas.openxmlformats.org/officeDocument/2006/relationships/customXml" Target="../ink/ink611.xml"/><Relationship Id="rId107" Type="http://schemas.openxmlformats.org/officeDocument/2006/relationships/image" Target="../media/image455.png"/><Relationship Id="rId289" Type="http://schemas.openxmlformats.org/officeDocument/2006/relationships/image" Target="../media/image545.png"/><Relationship Id="rId454" Type="http://schemas.openxmlformats.org/officeDocument/2006/relationships/customXml" Target="../ink/ink632.xml"/><Relationship Id="rId496" Type="http://schemas.openxmlformats.org/officeDocument/2006/relationships/customXml" Target="../ink/ink653.xml"/><Relationship Id="rId11" Type="http://schemas.openxmlformats.org/officeDocument/2006/relationships/image" Target="../media/image407.png"/><Relationship Id="rId53" Type="http://schemas.openxmlformats.org/officeDocument/2006/relationships/image" Target="../media/image428.png"/><Relationship Id="rId149" Type="http://schemas.openxmlformats.org/officeDocument/2006/relationships/image" Target="../media/image476.png"/><Relationship Id="rId314" Type="http://schemas.openxmlformats.org/officeDocument/2006/relationships/customXml" Target="../ink/ink562.xml"/><Relationship Id="rId356" Type="http://schemas.openxmlformats.org/officeDocument/2006/relationships/customXml" Target="../ink/ink583.xml"/><Relationship Id="rId398" Type="http://schemas.openxmlformats.org/officeDocument/2006/relationships/customXml" Target="../ink/ink604.xml"/><Relationship Id="rId521" Type="http://schemas.openxmlformats.org/officeDocument/2006/relationships/image" Target="../media/image660.png"/><Relationship Id="rId95" Type="http://schemas.openxmlformats.org/officeDocument/2006/relationships/image" Target="../media/image449.png"/><Relationship Id="rId160" Type="http://schemas.openxmlformats.org/officeDocument/2006/relationships/customXml" Target="../ink/ink485.xml"/><Relationship Id="rId216" Type="http://schemas.openxmlformats.org/officeDocument/2006/relationships/customXml" Target="../ink/ink513.xml"/><Relationship Id="rId423" Type="http://schemas.openxmlformats.org/officeDocument/2006/relationships/image" Target="../media/image611.png"/><Relationship Id="rId258" Type="http://schemas.openxmlformats.org/officeDocument/2006/relationships/customXml" Target="../ink/ink534.xml"/><Relationship Id="rId465" Type="http://schemas.openxmlformats.org/officeDocument/2006/relationships/image" Target="../media/image632.png"/><Relationship Id="rId22" Type="http://schemas.openxmlformats.org/officeDocument/2006/relationships/customXml" Target="../ink/ink416.xml"/><Relationship Id="rId64" Type="http://schemas.openxmlformats.org/officeDocument/2006/relationships/customXml" Target="../ink/ink437.xml"/><Relationship Id="rId118" Type="http://schemas.openxmlformats.org/officeDocument/2006/relationships/customXml" Target="../ink/ink464.xml"/><Relationship Id="rId325" Type="http://schemas.openxmlformats.org/officeDocument/2006/relationships/image" Target="../media/image562.png"/><Relationship Id="rId367" Type="http://schemas.openxmlformats.org/officeDocument/2006/relationships/image" Target="../media/image583.png"/><Relationship Id="rId171" Type="http://schemas.openxmlformats.org/officeDocument/2006/relationships/image" Target="../media/image487.png"/><Relationship Id="rId227" Type="http://schemas.openxmlformats.org/officeDocument/2006/relationships/image" Target="../media/image515.png"/><Relationship Id="rId269" Type="http://schemas.openxmlformats.org/officeDocument/2006/relationships/image" Target="../media/image535.png"/><Relationship Id="rId434" Type="http://schemas.openxmlformats.org/officeDocument/2006/relationships/customXml" Target="../ink/ink622.xml"/><Relationship Id="rId476" Type="http://schemas.openxmlformats.org/officeDocument/2006/relationships/customXml" Target="../ink/ink643.xml"/><Relationship Id="rId33" Type="http://schemas.openxmlformats.org/officeDocument/2006/relationships/image" Target="../media/image418.png"/><Relationship Id="rId129" Type="http://schemas.openxmlformats.org/officeDocument/2006/relationships/image" Target="../media/image466.png"/><Relationship Id="rId280" Type="http://schemas.openxmlformats.org/officeDocument/2006/relationships/customXml" Target="../ink/ink545.xml"/><Relationship Id="rId336" Type="http://schemas.openxmlformats.org/officeDocument/2006/relationships/customXml" Target="../ink/ink573.xml"/><Relationship Id="rId501" Type="http://schemas.openxmlformats.org/officeDocument/2006/relationships/image" Target="../media/image650.png"/><Relationship Id="rId75" Type="http://schemas.openxmlformats.org/officeDocument/2006/relationships/image" Target="../media/image439.png"/><Relationship Id="rId140" Type="http://schemas.openxmlformats.org/officeDocument/2006/relationships/customXml" Target="../ink/ink475.xml"/><Relationship Id="rId182" Type="http://schemas.openxmlformats.org/officeDocument/2006/relationships/customXml" Target="../ink/ink496.xml"/><Relationship Id="rId378" Type="http://schemas.openxmlformats.org/officeDocument/2006/relationships/customXml" Target="../ink/ink594.xml"/><Relationship Id="rId403" Type="http://schemas.openxmlformats.org/officeDocument/2006/relationships/image" Target="../media/image601.png"/><Relationship Id="rId6" Type="http://schemas.openxmlformats.org/officeDocument/2006/relationships/customXml" Target="../ink/ink408.xml"/><Relationship Id="rId238" Type="http://schemas.openxmlformats.org/officeDocument/2006/relationships/customXml" Target="../ink/ink524.xml"/><Relationship Id="rId445" Type="http://schemas.openxmlformats.org/officeDocument/2006/relationships/image" Target="../media/image622.png"/><Relationship Id="rId487" Type="http://schemas.openxmlformats.org/officeDocument/2006/relationships/image" Target="../media/image643.png"/><Relationship Id="rId291" Type="http://schemas.openxmlformats.org/officeDocument/2006/relationships/image" Target="../media/image546.png"/><Relationship Id="rId305" Type="http://schemas.openxmlformats.org/officeDocument/2006/relationships/image" Target="../media/image553.png"/><Relationship Id="rId347" Type="http://schemas.openxmlformats.org/officeDocument/2006/relationships/image" Target="../media/image573.png"/><Relationship Id="rId512" Type="http://schemas.openxmlformats.org/officeDocument/2006/relationships/customXml" Target="../ink/ink661.xml"/><Relationship Id="rId44" Type="http://schemas.openxmlformats.org/officeDocument/2006/relationships/customXml" Target="../ink/ink427.xml"/><Relationship Id="rId86" Type="http://schemas.openxmlformats.org/officeDocument/2006/relationships/customXml" Target="../ink/ink448.xml"/><Relationship Id="rId151" Type="http://schemas.openxmlformats.org/officeDocument/2006/relationships/image" Target="../media/image477.png"/><Relationship Id="rId389" Type="http://schemas.openxmlformats.org/officeDocument/2006/relationships/image" Target="../media/image594.png"/><Relationship Id="rId193" Type="http://schemas.openxmlformats.org/officeDocument/2006/relationships/image" Target="../media/image498.png"/><Relationship Id="rId207" Type="http://schemas.openxmlformats.org/officeDocument/2006/relationships/image" Target="../media/image505.png"/><Relationship Id="rId249" Type="http://schemas.openxmlformats.org/officeDocument/2006/relationships/image" Target="../media/image526.png"/><Relationship Id="rId414" Type="http://schemas.openxmlformats.org/officeDocument/2006/relationships/customXml" Target="../ink/ink612.xml"/><Relationship Id="rId456" Type="http://schemas.openxmlformats.org/officeDocument/2006/relationships/customXml" Target="../ink/ink633.xml"/><Relationship Id="rId498" Type="http://schemas.openxmlformats.org/officeDocument/2006/relationships/customXml" Target="../ink/ink654.xml"/><Relationship Id="rId13" Type="http://schemas.openxmlformats.org/officeDocument/2006/relationships/image" Target="../media/image408.png"/><Relationship Id="rId109" Type="http://schemas.openxmlformats.org/officeDocument/2006/relationships/image" Target="../media/image456.png"/><Relationship Id="rId260" Type="http://schemas.openxmlformats.org/officeDocument/2006/relationships/customXml" Target="../ink/ink535.xml"/><Relationship Id="rId316" Type="http://schemas.openxmlformats.org/officeDocument/2006/relationships/customXml" Target="../ink/ink563.xml"/><Relationship Id="rId523" Type="http://schemas.openxmlformats.org/officeDocument/2006/relationships/image" Target="../media/image661.png"/><Relationship Id="rId55" Type="http://schemas.openxmlformats.org/officeDocument/2006/relationships/image" Target="../media/image429.png"/><Relationship Id="rId97" Type="http://schemas.openxmlformats.org/officeDocument/2006/relationships/image" Target="../media/image450.png"/><Relationship Id="rId120" Type="http://schemas.openxmlformats.org/officeDocument/2006/relationships/customXml" Target="../ink/ink465.xml"/><Relationship Id="rId358" Type="http://schemas.openxmlformats.org/officeDocument/2006/relationships/customXml" Target="../ink/ink584.xml"/><Relationship Id="rId162" Type="http://schemas.openxmlformats.org/officeDocument/2006/relationships/customXml" Target="../ink/ink486.xml"/><Relationship Id="rId218" Type="http://schemas.openxmlformats.org/officeDocument/2006/relationships/customXml" Target="../ink/ink514.xml"/><Relationship Id="rId425" Type="http://schemas.openxmlformats.org/officeDocument/2006/relationships/image" Target="../media/image612.png"/><Relationship Id="rId467" Type="http://schemas.openxmlformats.org/officeDocument/2006/relationships/image" Target="../media/image633.png"/><Relationship Id="rId271" Type="http://schemas.openxmlformats.org/officeDocument/2006/relationships/image" Target="../media/image536.png"/><Relationship Id="rId24" Type="http://schemas.openxmlformats.org/officeDocument/2006/relationships/customXml" Target="../ink/ink417.xml"/><Relationship Id="rId66" Type="http://schemas.openxmlformats.org/officeDocument/2006/relationships/customXml" Target="../ink/ink438.xml"/><Relationship Id="rId131" Type="http://schemas.openxmlformats.org/officeDocument/2006/relationships/image" Target="../media/image467.png"/><Relationship Id="rId327" Type="http://schemas.openxmlformats.org/officeDocument/2006/relationships/image" Target="../media/image563.png"/><Relationship Id="rId369" Type="http://schemas.openxmlformats.org/officeDocument/2006/relationships/image" Target="../media/image584.png"/><Relationship Id="rId173" Type="http://schemas.openxmlformats.org/officeDocument/2006/relationships/image" Target="../media/image488.png"/><Relationship Id="rId229" Type="http://schemas.openxmlformats.org/officeDocument/2006/relationships/image" Target="../media/image516.png"/><Relationship Id="rId380" Type="http://schemas.openxmlformats.org/officeDocument/2006/relationships/customXml" Target="../ink/ink595.xml"/><Relationship Id="rId436" Type="http://schemas.openxmlformats.org/officeDocument/2006/relationships/customXml" Target="../ink/ink623.xml"/><Relationship Id="rId240" Type="http://schemas.openxmlformats.org/officeDocument/2006/relationships/customXml" Target="../ink/ink525.xml"/><Relationship Id="rId478" Type="http://schemas.openxmlformats.org/officeDocument/2006/relationships/customXml" Target="../ink/ink644.xml"/><Relationship Id="rId35" Type="http://schemas.openxmlformats.org/officeDocument/2006/relationships/image" Target="../media/image419.png"/><Relationship Id="rId77" Type="http://schemas.openxmlformats.org/officeDocument/2006/relationships/image" Target="../media/image440.png"/><Relationship Id="rId100" Type="http://schemas.openxmlformats.org/officeDocument/2006/relationships/customXml" Target="../ink/ink455.xml"/><Relationship Id="rId282" Type="http://schemas.openxmlformats.org/officeDocument/2006/relationships/customXml" Target="../ink/ink546.xml"/><Relationship Id="rId338" Type="http://schemas.openxmlformats.org/officeDocument/2006/relationships/customXml" Target="../ink/ink574.xml"/><Relationship Id="rId503" Type="http://schemas.openxmlformats.org/officeDocument/2006/relationships/image" Target="../media/image651.png"/><Relationship Id="rId8" Type="http://schemas.openxmlformats.org/officeDocument/2006/relationships/customXml" Target="../ink/ink409.xml"/><Relationship Id="rId142" Type="http://schemas.openxmlformats.org/officeDocument/2006/relationships/customXml" Target="../ink/ink476.xml"/><Relationship Id="rId184" Type="http://schemas.openxmlformats.org/officeDocument/2006/relationships/customXml" Target="../ink/ink497.xml"/><Relationship Id="rId391" Type="http://schemas.openxmlformats.org/officeDocument/2006/relationships/image" Target="../media/image595.png"/><Relationship Id="rId405" Type="http://schemas.openxmlformats.org/officeDocument/2006/relationships/image" Target="../media/image602.png"/><Relationship Id="rId447" Type="http://schemas.openxmlformats.org/officeDocument/2006/relationships/image" Target="../media/image623.png"/><Relationship Id="rId251" Type="http://schemas.openxmlformats.org/officeDocument/2006/relationships/image" Target="../media/image527.png"/><Relationship Id="rId489" Type="http://schemas.openxmlformats.org/officeDocument/2006/relationships/image" Target="../media/image644.png"/><Relationship Id="rId46" Type="http://schemas.openxmlformats.org/officeDocument/2006/relationships/customXml" Target="../ink/ink428.xml"/><Relationship Id="rId293" Type="http://schemas.openxmlformats.org/officeDocument/2006/relationships/image" Target="../media/image547.png"/><Relationship Id="rId307" Type="http://schemas.openxmlformats.org/officeDocument/2006/relationships/image" Target="../media/image554.png"/><Relationship Id="rId349" Type="http://schemas.openxmlformats.org/officeDocument/2006/relationships/image" Target="../media/image574.png"/><Relationship Id="rId514" Type="http://schemas.openxmlformats.org/officeDocument/2006/relationships/customXml" Target="../ink/ink662.xml"/><Relationship Id="rId88" Type="http://schemas.openxmlformats.org/officeDocument/2006/relationships/customXml" Target="../ink/ink449.xml"/><Relationship Id="rId111" Type="http://schemas.openxmlformats.org/officeDocument/2006/relationships/image" Target="../media/image457.png"/><Relationship Id="rId153" Type="http://schemas.openxmlformats.org/officeDocument/2006/relationships/image" Target="../media/image478.png"/><Relationship Id="rId195" Type="http://schemas.openxmlformats.org/officeDocument/2006/relationships/image" Target="../media/image499.png"/><Relationship Id="rId209" Type="http://schemas.openxmlformats.org/officeDocument/2006/relationships/image" Target="../media/image506.png"/><Relationship Id="rId360" Type="http://schemas.openxmlformats.org/officeDocument/2006/relationships/customXml" Target="../ink/ink585.xml"/><Relationship Id="rId416" Type="http://schemas.openxmlformats.org/officeDocument/2006/relationships/customXml" Target="../ink/ink613.xml"/><Relationship Id="rId220" Type="http://schemas.openxmlformats.org/officeDocument/2006/relationships/customXml" Target="../ink/ink515.xml"/><Relationship Id="rId458" Type="http://schemas.openxmlformats.org/officeDocument/2006/relationships/customXml" Target="../ink/ink634.xml"/><Relationship Id="rId15" Type="http://schemas.openxmlformats.org/officeDocument/2006/relationships/image" Target="../media/image409.png"/><Relationship Id="rId57" Type="http://schemas.openxmlformats.org/officeDocument/2006/relationships/image" Target="../media/image430.png"/><Relationship Id="rId262" Type="http://schemas.openxmlformats.org/officeDocument/2006/relationships/customXml" Target="../ink/ink536.xml"/><Relationship Id="rId318" Type="http://schemas.openxmlformats.org/officeDocument/2006/relationships/customXml" Target="../ink/ink564.xml"/><Relationship Id="rId99" Type="http://schemas.openxmlformats.org/officeDocument/2006/relationships/image" Target="../media/image451.png"/><Relationship Id="rId122" Type="http://schemas.openxmlformats.org/officeDocument/2006/relationships/customXml" Target="../ink/ink466.xml"/><Relationship Id="rId164" Type="http://schemas.openxmlformats.org/officeDocument/2006/relationships/customXml" Target="../ink/ink487.xml"/><Relationship Id="rId371" Type="http://schemas.openxmlformats.org/officeDocument/2006/relationships/image" Target="../media/image585.png"/><Relationship Id="rId427" Type="http://schemas.openxmlformats.org/officeDocument/2006/relationships/image" Target="../media/image613.png"/><Relationship Id="rId469" Type="http://schemas.openxmlformats.org/officeDocument/2006/relationships/image" Target="../media/image634.png"/><Relationship Id="rId26" Type="http://schemas.openxmlformats.org/officeDocument/2006/relationships/customXml" Target="../ink/ink418.xml"/><Relationship Id="rId231" Type="http://schemas.openxmlformats.org/officeDocument/2006/relationships/image" Target="../media/image517.png"/><Relationship Id="rId273" Type="http://schemas.openxmlformats.org/officeDocument/2006/relationships/image" Target="../media/image537.png"/><Relationship Id="rId329" Type="http://schemas.openxmlformats.org/officeDocument/2006/relationships/image" Target="../media/image564.png"/><Relationship Id="rId480" Type="http://schemas.openxmlformats.org/officeDocument/2006/relationships/customXml" Target="../ink/ink645.xml"/><Relationship Id="rId68" Type="http://schemas.openxmlformats.org/officeDocument/2006/relationships/customXml" Target="../ink/ink439.xml"/><Relationship Id="rId133" Type="http://schemas.openxmlformats.org/officeDocument/2006/relationships/image" Target="../media/image468.png"/><Relationship Id="rId175" Type="http://schemas.openxmlformats.org/officeDocument/2006/relationships/image" Target="../media/image489.png"/><Relationship Id="rId340" Type="http://schemas.openxmlformats.org/officeDocument/2006/relationships/customXml" Target="../ink/ink575.xml"/><Relationship Id="rId200" Type="http://schemas.openxmlformats.org/officeDocument/2006/relationships/customXml" Target="../ink/ink505.xml"/><Relationship Id="rId382" Type="http://schemas.openxmlformats.org/officeDocument/2006/relationships/customXml" Target="../ink/ink596.xml"/><Relationship Id="rId438" Type="http://schemas.openxmlformats.org/officeDocument/2006/relationships/customXml" Target="../ink/ink624.xml"/><Relationship Id="rId242" Type="http://schemas.openxmlformats.org/officeDocument/2006/relationships/customXml" Target="../ink/ink526.xml"/><Relationship Id="rId284" Type="http://schemas.openxmlformats.org/officeDocument/2006/relationships/customXml" Target="../ink/ink547.xml"/><Relationship Id="rId491" Type="http://schemas.openxmlformats.org/officeDocument/2006/relationships/image" Target="../media/image645.png"/><Relationship Id="rId505" Type="http://schemas.openxmlformats.org/officeDocument/2006/relationships/image" Target="../media/image652.png"/><Relationship Id="rId37" Type="http://schemas.openxmlformats.org/officeDocument/2006/relationships/image" Target="../media/image420.png"/><Relationship Id="rId79" Type="http://schemas.openxmlformats.org/officeDocument/2006/relationships/image" Target="../media/image441.png"/><Relationship Id="rId102" Type="http://schemas.openxmlformats.org/officeDocument/2006/relationships/customXml" Target="../ink/ink456.xml"/><Relationship Id="rId144" Type="http://schemas.openxmlformats.org/officeDocument/2006/relationships/customXml" Target="../ink/ink477.xml"/><Relationship Id="rId90" Type="http://schemas.openxmlformats.org/officeDocument/2006/relationships/customXml" Target="../ink/ink450.xml"/><Relationship Id="rId186" Type="http://schemas.openxmlformats.org/officeDocument/2006/relationships/customXml" Target="../ink/ink498.xml"/><Relationship Id="rId351" Type="http://schemas.openxmlformats.org/officeDocument/2006/relationships/image" Target="../media/image575.png"/><Relationship Id="rId393" Type="http://schemas.openxmlformats.org/officeDocument/2006/relationships/image" Target="../media/image596.png"/><Relationship Id="rId407" Type="http://schemas.openxmlformats.org/officeDocument/2006/relationships/image" Target="../media/image603.png"/><Relationship Id="rId449" Type="http://schemas.openxmlformats.org/officeDocument/2006/relationships/image" Target="../media/image624.png"/><Relationship Id="rId211" Type="http://schemas.openxmlformats.org/officeDocument/2006/relationships/image" Target="../media/image507.png"/><Relationship Id="rId253" Type="http://schemas.openxmlformats.org/officeDocument/2006/relationships/image" Target="../media/image528.png"/><Relationship Id="rId295" Type="http://schemas.openxmlformats.org/officeDocument/2006/relationships/image" Target="../media/image548.png"/><Relationship Id="rId309" Type="http://schemas.openxmlformats.org/officeDocument/2006/relationships/image" Target="../media/image555.png"/><Relationship Id="rId460" Type="http://schemas.openxmlformats.org/officeDocument/2006/relationships/customXml" Target="../ink/ink635.xml"/><Relationship Id="rId516" Type="http://schemas.openxmlformats.org/officeDocument/2006/relationships/customXml" Target="../ink/ink663.xml"/><Relationship Id="rId48" Type="http://schemas.openxmlformats.org/officeDocument/2006/relationships/customXml" Target="../ink/ink429.xml"/><Relationship Id="rId113" Type="http://schemas.openxmlformats.org/officeDocument/2006/relationships/image" Target="../media/image458.png"/><Relationship Id="rId320" Type="http://schemas.openxmlformats.org/officeDocument/2006/relationships/customXml" Target="../ink/ink565.xml"/><Relationship Id="rId155" Type="http://schemas.openxmlformats.org/officeDocument/2006/relationships/image" Target="../media/image479.png"/><Relationship Id="rId197" Type="http://schemas.openxmlformats.org/officeDocument/2006/relationships/image" Target="../media/image500.png"/><Relationship Id="rId362" Type="http://schemas.openxmlformats.org/officeDocument/2006/relationships/customXml" Target="../ink/ink586.xml"/><Relationship Id="rId418" Type="http://schemas.openxmlformats.org/officeDocument/2006/relationships/customXml" Target="../ink/ink614.xml"/><Relationship Id="rId222" Type="http://schemas.openxmlformats.org/officeDocument/2006/relationships/customXml" Target="../ink/ink516.xml"/><Relationship Id="rId264" Type="http://schemas.openxmlformats.org/officeDocument/2006/relationships/customXml" Target="../ink/ink537.xml"/><Relationship Id="rId471" Type="http://schemas.openxmlformats.org/officeDocument/2006/relationships/image" Target="../media/image635.png"/><Relationship Id="rId17" Type="http://schemas.openxmlformats.org/officeDocument/2006/relationships/image" Target="../media/image410.png"/><Relationship Id="rId59" Type="http://schemas.openxmlformats.org/officeDocument/2006/relationships/image" Target="../media/image431.png"/><Relationship Id="rId124" Type="http://schemas.openxmlformats.org/officeDocument/2006/relationships/customXml" Target="../ink/ink467.xml"/><Relationship Id="rId70" Type="http://schemas.openxmlformats.org/officeDocument/2006/relationships/customXml" Target="../ink/ink440.xml"/><Relationship Id="rId166" Type="http://schemas.openxmlformats.org/officeDocument/2006/relationships/customXml" Target="../ink/ink488.xml"/><Relationship Id="rId331" Type="http://schemas.openxmlformats.org/officeDocument/2006/relationships/image" Target="../media/image565.png"/><Relationship Id="rId373" Type="http://schemas.openxmlformats.org/officeDocument/2006/relationships/image" Target="../media/image586.png"/><Relationship Id="rId429" Type="http://schemas.openxmlformats.org/officeDocument/2006/relationships/image" Target="../media/image61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518.png"/><Relationship Id="rId440" Type="http://schemas.openxmlformats.org/officeDocument/2006/relationships/customXml" Target="../ink/ink625.xml"/><Relationship Id="rId28" Type="http://schemas.openxmlformats.org/officeDocument/2006/relationships/customXml" Target="../ink/ink419.xml"/><Relationship Id="rId275" Type="http://schemas.openxmlformats.org/officeDocument/2006/relationships/image" Target="../media/image538.png"/><Relationship Id="rId300" Type="http://schemas.openxmlformats.org/officeDocument/2006/relationships/customXml" Target="../ink/ink555.xml"/><Relationship Id="rId482" Type="http://schemas.openxmlformats.org/officeDocument/2006/relationships/customXml" Target="../ink/ink646.xml"/><Relationship Id="rId81" Type="http://schemas.openxmlformats.org/officeDocument/2006/relationships/image" Target="../media/image442.png"/><Relationship Id="rId135" Type="http://schemas.openxmlformats.org/officeDocument/2006/relationships/image" Target="../media/image469.png"/><Relationship Id="rId177" Type="http://schemas.openxmlformats.org/officeDocument/2006/relationships/image" Target="../media/image490.png"/><Relationship Id="rId342" Type="http://schemas.openxmlformats.org/officeDocument/2006/relationships/customXml" Target="../ink/ink576.xml"/><Relationship Id="rId384" Type="http://schemas.openxmlformats.org/officeDocument/2006/relationships/customXml" Target="../ink/ink597.xml"/><Relationship Id="rId202" Type="http://schemas.openxmlformats.org/officeDocument/2006/relationships/customXml" Target="../ink/ink506.xml"/><Relationship Id="rId244" Type="http://schemas.openxmlformats.org/officeDocument/2006/relationships/customXml" Target="../ink/ink527.xml"/><Relationship Id="rId39" Type="http://schemas.openxmlformats.org/officeDocument/2006/relationships/image" Target="../media/image421.png"/><Relationship Id="rId286" Type="http://schemas.openxmlformats.org/officeDocument/2006/relationships/customXml" Target="../ink/ink548.xml"/><Relationship Id="rId451" Type="http://schemas.openxmlformats.org/officeDocument/2006/relationships/image" Target="../media/image625.png"/><Relationship Id="rId493" Type="http://schemas.openxmlformats.org/officeDocument/2006/relationships/image" Target="../media/image646.png"/><Relationship Id="rId507" Type="http://schemas.openxmlformats.org/officeDocument/2006/relationships/image" Target="../media/image653.png"/><Relationship Id="rId50" Type="http://schemas.openxmlformats.org/officeDocument/2006/relationships/customXml" Target="../ink/ink430.xml"/><Relationship Id="rId104" Type="http://schemas.openxmlformats.org/officeDocument/2006/relationships/customXml" Target="../ink/ink457.xml"/><Relationship Id="rId146" Type="http://schemas.openxmlformats.org/officeDocument/2006/relationships/customXml" Target="../ink/ink478.xml"/><Relationship Id="rId188" Type="http://schemas.openxmlformats.org/officeDocument/2006/relationships/customXml" Target="../ink/ink499.xml"/><Relationship Id="rId311" Type="http://schemas.openxmlformats.org/officeDocument/2006/relationships/image" Target="../media/image556.png"/><Relationship Id="rId353" Type="http://schemas.openxmlformats.org/officeDocument/2006/relationships/image" Target="../media/image576.png"/><Relationship Id="rId395" Type="http://schemas.openxmlformats.org/officeDocument/2006/relationships/image" Target="../media/image597.png"/><Relationship Id="rId409" Type="http://schemas.openxmlformats.org/officeDocument/2006/relationships/image" Target="../media/image604.png"/><Relationship Id="rId92" Type="http://schemas.openxmlformats.org/officeDocument/2006/relationships/customXml" Target="../ink/ink451.xml"/><Relationship Id="rId213" Type="http://schemas.openxmlformats.org/officeDocument/2006/relationships/image" Target="../media/image508.png"/><Relationship Id="rId420" Type="http://schemas.openxmlformats.org/officeDocument/2006/relationships/customXml" Target="../ink/ink615.xml"/><Relationship Id="rId255" Type="http://schemas.openxmlformats.org/officeDocument/2006/relationships/image" Target="../media/image529.png"/><Relationship Id="rId297" Type="http://schemas.openxmlformats.org/officeDocument/2006/relationships/image" Target="../media/image549.png"/><Relationship Id="rId462" Type="http://schemas.openxmlformats.org/officeDocument/2006/relationships/customXml" Target="../ink/ink636.xml"/><Relationship Id="rId518" Type="http://schemas.openxmlformats.org/officeDocument/2006/relationships/customXml" Target="../ink/ink664.xml"/><Relationship Id="rId115" Type="http://schemas.openxmlformats.org/officeDocument/2006/relationships/image" Target="../media/image459.png"/><Relationship Id="rId157" Type="http://schemas.openxmlformats.org/officeDocument/2006/relationships/image" Target="../media/image480.png"/><Relationship Id="rId322" Type="http://schemas.openxmlformats.org/officeDocument/2006/relationships/customXml" Target="../ink/ink566.xml"/><Relationship Id="rId364" Type="http://schemas.openxmlformats.org/officeDocument/2006/relationships/customXml" Target="../ink/ink587.xml"/><Relationship Id="rId61" Type="http://schemas.openxmlformats.org/officeDocument/2006/relationships/image" Target="../media/image432.png"/><Relationship Id="rId199" Type="http://schemas.openxmlformats.org/officeDocument/2006/relationships/image" Target="../media/image501.png"/><Relationship Id="rId19" Type="http://schemas.openxmlformats.org/officeDocument/2006/relationships/image" Target="../media/image411.png"/><Relationship Id="rId224" Type="http://schemas.openxmlformats.org/officeDocument/2006/relationships/customXml" Target="../ink/ink517.xml"/><Relationship Id="rId266" Type="http://schemas.openxmlformats.org/officeDocument/2006/relationships/customXml" Target="../ink/ink538.xml"/><Relationship Id="rId431" Type="http://schemas.openxmlformats.org/officeDocument/2006/relationships/image" Target="../media/image615.png"/><Relationship Id="rId473" Type="http://schemas.openxmlformats.org/officeDocument/2006/relationships/image" Target="../media/image636.png"/><Relationship Id="rId30" Type="http://schemas.openxmlformats.org/officeDocument/2006/relationships/customXml" Target="../ink/ink420.xml"/><Relationship Id="rId126" Type="http://schemas.openxmlformats.org/officeDocument/2006/relationships/customXml" Target="../ink/ink468.xml"/><Relationship Id="rId168" Type="http://schemas.openxmlformats.org/officeDocument/2006/relationships/customXml" Target="../ink/ink489.xml"/><Relationship Id="rId333" Type="http://schemas.openxmlformats.org/officeDocument/2006/relationships/image" Target="../media/image566.png"/><Relationship Id="rId72" Type="http://schemas.openxmlformats.org/officeDocument/2006/relationships/customXml" Target="../ink/ink441.xml"/><Relationship Id="rId375" Type="http://schemas.openxmlformats.org/officeDocument/2006/relationships/image" Target="../media/image587.png"/><Relationship Id="rId3" Type="http://schemas.openxmlformats.org/officeDocument/2006/relationships/image" Target="../media/image403.png"/><Relationship Id="rId235" Type="http://schemas.openxmlformats.org/officeDocument/2006/relationships/image" Target="../media/image519.png"/><Relationship Id="rId277" Type="http://schemas.openxmlformats.org/officeDocument/2006/relationships/image" Target="../media/image539.png"/><Relationship Id="rId400" Type="http://schemas.openxmlformats.org/officeDocument/2006/relationships/customXml" Target="../ink/ink605.xml"/><Relationship Id="rId442" Type="http://schemas.openxmlformats.org/officeDocument/2006/relationships/customXml" Target="../ink/ink626.xml"/><Relationship Id="rId484" Type="http://schemas.openxmlformats.org/officeDocument/2006/relationships/customXml" Target="../ink/ink647.xml"/><Relationship Id="rId137" Type="http://schemas.openxmlformats.org/officeDocument/2006/relationships/image" Target="../media/image470.png"/><Relationship Id="rId302" Type="http://schemas.openxmlformats.org/officeDocument/2006/relationships/customXml" Target="../ink/ink556.xml"/><Relationship Id="rId344" Type="http://schemas.openxmlformats.org/officeDocument/2006/relationships/customXml" Target="../ink/ink577.xml"/><Relationship Id="rId41" Type="http://schemas.openxmlformats.org/officeDocument/2006/relationships/image" Target="../media/image422.png"/><Relationship Id="rId83" Type="http://schemas.openxmlformats.org/officeDocument/2006/relationships/image" Target="../media/image443.png"/><Relationship Id="rId179" Type="http://schemas.openxmlformats.org/officeDocument/2006/relationships/image" Target="../media/image491.png"/><Relationship Id="rId386" Type="http://schemas.openxmlformats.org/officeDocument/2006/relationships/customXml" Target="../ink/ink598.xml"/><Relationship Id="rId190" Type="http://schemas.openxmlformats.org/officeDocument/2006/relationships/customXml" Target="../ink/ink500.xml"/><Relationship Id="rId204" Type="http://schemas.openxmlformats.org/officeDocument/2006/relationships/customXml" Target="../ink/ink507.xml"/><Relationship Id="rId246" Type="http://schemas.openxmlformats.org/officeDocument/2006/relationships/customXml" Target="../ink/ink528.xml"/><Relationship Id="rId288" Type="http://schemas.openxmlformats.org/officeDocument/2006/relationships/customXml" Target="../ink/ink549.xml"/><Relationship Id="rId411" Type="http://schemas.openxmlformats.org/officeDocument/2006/relationships/image" Target="../media/image605.png"/><Relationship Id="rId453" Type="http://schemas.openxmlformats.org/officeDocument/2006/relationships/image" Target="../media/image626.png"/><Relationship Id="rId509" Type="http://schemas.openxmlformats.org/officeDocument/2006/relationships/image" Target="../media/image654.png"/><Relationship Id="rId106" Type="http://schemas.openxmlformats.org/officeDocument/2006/relationships/customXml" Target="../ink/ink458.xml"/><Relationship Id="rId313" Type="http://schemas.openxmlformats.org/officeDocument/2006/relationships/image" Target="../media/image557.png"/><Relationship Id="rId495" Type="http://schemas.openxmlformats.org/officeDocument/2006/relationships/image" Target="../media/image647.png"/><Relationship Id="rId10" Type="http://schemas.openxmlformats.org/officeDocument/2006/relationships/customXml" Target="../ink/ink410.xml"/><Relationship Id="rId52" Type="http://schemas.openxmlformats.org/officeDocument/2006/relationships/customXml" Target="../ink/ink431.xml"/><Relationship Id="rId94" Type="http://schemas.openxmlformats.org/officeDocument/2006/relationships/customXml" Target="../ink/ink452.xml"/><Relationship Id="rId148" Type="http://schemas.openxmlformats.org/officeDocument/2006/relationships/customXml" Target="../ink/ink479.xml"/><Relationship Id="rId355" Type="http://schemas.openxmlformats.org/officeDocument/2006/relationships/image" Target="../media/image577.png"/><Relationship Id="rId397" Type="http://schemas.openxmlformats.org/officeDocument/2006/relationships/image" Target="../media/image598.png"/><Relationship Id="rId520" Type="http://schemas.openxmlformats.org/officeDocument/2006/relationships/customXml" Target="../ink/ink665.xml"/><Relationship Id="rId215" Type="http://schemas.openxmlformats.org/officeDocument/2006/relationships/image" Target="../media/image509.png"/><Relationship Id="rId257" Type="http://schemas.openxmlformats.org/officeDocument/2006/relationships/image" Target="../media/image530.png"/><Relationship Id="rId422" Type="http://schemas.openxmlformats.org/officeDocument/2006/relationships/customXml" Target="../ink/ink616.xml"/><Relationship Id="rId464" Type="http://schemas.openxmlformats.org/officeDocument/2006/relationships/customXml" Target="../ink/ink637.xml"/><Relationship Id="rId299" Type="http://schemas.openxmlformats.org/officeDocument/2006/relationships/image" Target="../media/image550.png"/><Relationship Id="rId63" Type="http://schemas.openxmlformats.org/officeDocument/2006/relationships/image" Target="../media/image433.png"/><Relationship Id="rId159" Type="http://schemas.openxmlformats.org/officeDocument/2006/relationships/image" Target="../media/image481.png"/><Relationship Id="rId366" Type="http://schemas.openxmlformats.org/officeDocument/2006/relationships/customXml" Target="../ink/ink588.xml"/><Relationship Id="rId226" Type="http://schemas.openxmlformats.org/officeDocument/2006/relationships/customXml" Target="../ink/ink518.xml"/><Relationship Id="rId433" Type="http://schemas.openxmlformats.org/officeDocument/2006/relationships/image" Target="../media/image6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3" y="404336"/>
            <a:ext cx="942702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Za </a:t>
            </a:r>
            <a:r>
              <a:rPr lang="en-US" sz="3600" dirty="0" err="1"/>
              <a:t>předpokladu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úrovně</a:t>
            </a:r>
            <a:r>
              <a:rPr lang="en-US" sz="3600" dirty="0"/>
              <a:t> </a:t>
            </a:r>
            <a:r>
              <a:rPr lang="en-US" sz="3600" dirty="0" err="1"/>
              <a:t>atmosférického</a:t>
            </a:r>
            <a:r>
              <a:rPr lang="en-US" sz="3600" dirty="0"/>
              <a:t> CO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 err="1"/>
              <a:t>jsou</a:t>
            </a:r>
            <a:r>
              <a:rPr lang="en-US" sz="3600" dirty="0"/>
              <a:t> 400 ppm CO</a:t>
            </a:r>
            <a:r>
              <a:rPr lang="en-US" sz="3600" baseline="-25000" dirty="0"/>
              <a:t>2</a:t>
            </a:r>
            <a:r>
              <a:rPr lang="en-US" sz="3600" dirty="0"/>
              <a:t>, </a:t>
            </a:r>
            <a:r>
              <a:rPr lang="en-US" sz="3600" dirty="0" err="1"/>
              <a:t>jaké</a:t>
            </a:r>
            <a:r>
              <a:rPr lang="en-US" sz="3600" dirty="0"/>
              <a:t> je pH </a:t>
            </a:r>
            <a:r>
              <a:rPr lang="en-US" sz="3600" dirty="0" err="1"/>
              <a:t>dešťové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/>
              <a:t>kvůli</a:t>
            </a:r>
            <a:r>
              <a:rPr lang="en-US" sz="3600" dirty="0"/>
              <a:t> </a:t>
            </a:r>
            <a:r>
              <a:rPr lang="en-US" sz="3600" dirty="0" err="1"/>
              <a:t>přítomnosti</a:t>
            </a:r>
            <a:r>
              <a:rPr lang="en-US" sz="3600" dirty="0"/>
              <a:t> </a:t>
            </a:r>
            <a:r>
              <a:rPr lang="en-US" sz="3600" dirty="0" err="1"/>
              <a:t>oxidu</a:t>
            </a:r>
            <a:r>
              <a:rPr lang="en-US" sz="3600" dirty="0"/>
              <a:t> </a:t>
            </a:r>
            <a:r>
              <a:rPr lang="en-US" sz="3600" dirty="0" err="1"/>
              <a:t>uhličitého</a:t>
            </a:r>
            <a:r>
              <a:rPr lang="en-US" sz="3600" dirty="0"/>
              <a:t>? </a:t>
            </a:r>
            <a:r>
              <a:rPr lang="en-US" sz="3600" dirty="0" err="1"/>
              <a:t>Podle</a:t>
            </a:r>
            <a:r>
              <a:rPr lang="en-US" sz="3600" dirty="0"/>
              <a:t> </a:t>
            </a:r>
            <a:r>
              <a:rPr lang="en-US" sz="3600" dirty="0" err="1"/>
              <a:t>některých</a:t>
            </a:r>
            <a:r>
              <a:rPr lang="en-US" sz="3600" dirty="0"/>
              <a:t> </a:t>
            </a:r>
            <a:r>
              <a:rPr lang="en-US" sz="3600" dirty="0" err="1"/>
              <a:t>odhadů</a:t>
            </a:r>
            <a:r>
              <a:rPr lang="en-US" sz="3600" dirty="0"/>
              <a:t> se v </a:t>
            </a:r>
            <a:r>
              <a:rPr lang="en-US" sz="3600" dirty="0" err="1"/>
              <a:t>budoucnu</a:t>
            </a:r>
            <a:r>
              <a:rPr lang="en-US" sz="3600" dirty="0"/>
              <a:t> </a:t>
            </a:r>
            <a:r>
              <a:rPr lang="en-US" sz="3600" dirty="0" err="1"/>
              <a:t>hladiny</a:t>
            </a:r>
            <a:r>
              <a:rPr lang="en-US" sz="3600" dirty="0"/>
              <a:t> </a:t>
            </a:r>
            <a:r>
              <a:rPr lang="en-US" sz="3600" dirty="0" err="1"/>
              <a:t>oxidu</a:t>
            </a:r>
            <a:r>
              <a:rPr lang="en-US" sz="3600" dirty="0"/>
              <a:t> </a:t>
            </a:r>
            <a:r>
              <a:rPr lang="en-US" sz="3600" dirty="0" err="1"/>
              <a:t>uhličitého</a:t>
            </a:r>
            <a:r>
              <a:rPr lang="en-US" sz="3600" dirty="0"/>
              <a:t> v </a:t>
            </a:r>
            <a:r>
              <a:rPr lang="en-US" sz="3600" dirty="0" err="1"/>
              <a:t>atmosféře</a:t>
            </a:r>
            <a:r>
              <a:rPr lang="en-US" sz="3600" dirty="0"/>
              <a:t> </a:t>
            </a:r>
            <a:r>
              <a:rPr lang="en-US" sz="3600" dirty="0" err="1"/>
              <a:t>zdvojnásobí</a:t>
            </a:r>
            <a:r>
              <a:rPr lang="en-US" sz="3600" dirty="0"/>
              <a:t>. </a:t>
            </a:r>
            <a:r>
              <a:rPr lang="en-US" sz="3600" dirty="0" err="1"/>
              <a:t>Jaké</a:t>
            </a:r>
            <a:r>
              <a:rPr lang="en-US" sz="3600" dirty="0"/>
              <a:t> by </a:t>
            </a:r>
            <a:r>
              <a:rPr lang="en-US" sz="3600" dirty="0" err="1"/>
              <a:t>bylo</a:t>
            </a:r>
            <a:r>
              <a:rPr lang="en-US" sz="3600" dirty="0"/>
              <a:t> pH </a:t>
            </a:r>
            <a:r>
              <a:rPr lang="en-US" sz="3600" dirty="0" err="1"/>
              <a:t>dešťové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, </a:t>
            </a:r>
            <a:r>
              <a:rPr lang="en-US" sz="3600" dirty="0" err="1"/>
              <a:t>kdyby</a:t>
            </a:r>
            <a:r>
              <a:rPr lang="en-US" sz="3600" dirty="0"/>
              <a:t> k </a:t>
            </a:r>
            <a:r>
              <a:rPr lang="en-US" sz="3600" dirty="0" err="1"/>
              <a:t>tomu</a:t>
            </a:r>
            <a:r>
              <a:rPr lang="en-US" sz="3600" dirty="0"/>
              <a:t> </a:t>
            </a:r>
            <a:r>
              <a:rPr lang="en-US" sz="3600" dirty="0" err="1"/>
              <a:t>došlo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1DAD3284-4347-6A4E-FA08-81523F6D7E85}"/>
              </a:ext>
            </a:extLst>
          </p:cNvPr>
          <p:cNvGrpSpPr/>
          <p:nvPr/>
        </p:nvGrpSpPr>
        <p:grpSpPr>
          <a:xfrm>
            <a:off x="654287" y="285776"/>
            <a:ext cx="3352680" cy="729720"/>
            <a:chOff x="654287" y="285776"/>
            <a:chExt cx="3352680" cy="72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A1FD708C-CF99-5B60-CF4E-A074E1585310}"/>
                    </a:ext>
                  </a:extLst>
                </p14:cNvPr>
                <p14:cNvContentPartPr/>
                <p14:nvPr/>
              </p14:nvContentPartPr>
              <p14:xfrm>
                <a:off x="654287" y="444176"/>
                <a:ext cx="248760" cy="3834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A1FD708C-CF99-5B60-CF4E-A074E1585310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45647" y="435536"/>
                  <a:ext cx="266400" cy="40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6E20EE9-DBBC-34FD-7049-F8E948299D93}"/>
                    </a:ext>
                  </a:extLst>
                </p14:cNvPr>
                <p14:cNvContentPartPr/>
                <p14:nvPr/>
              </p14:nvContentPartPr>
              <p14:xfrm>
                <a:off x="959927" y="500696"/>
                <a:ext cx="177480" cy="2692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6E20EE9-DBBC-34FD-7049-F8E948299D9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51287" y="492056"/>
                  <a:ext cx="19512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C7E6E8E1-11FC-0EFE-0FEA-214EBFF6064B}"/>
                    </a:ext>
                  </a:extLst>
                </p14:cNvPr>
                <p14:cNvContentPartPr/>
                <p14:nvPr/>
              </p14:nvContentPartPr>
              <p14:xfrm>
                <a:off x="1187807" y="735776"/>
                <a:ext cx="172080" cy="2797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C7E6E8E1-11FC-0EFE-0FEA-214EBFF6064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79167" y="727136"/>
                  <a:ext cx="18972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336B10E-2882-F9E8-EF28-C9539E138C27}"/>
                    </a:ext>
                  </a:extLst>
                </p14:cNvPr>
                <p14:cNvContentPartPr/>
                <p14:nvPr/>
              </p14:nvContentPartPr>
              <p14:xfrm>
                <a:off x="1352327" y="447776"/>
                <a:ext cx="62640" cy="3661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336B10E-2882-F9E8-EF28-C9539E138C2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43327" y="439136"/>
                  <a:ext cx="8028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17BD923-2958-CEAD-C3B8-D9DA3DEC4444}"/>
                    </a:ext>
                  </a:extLst>
                </p14:cNvPr>
                <p14:cNvContentPartPr/>
                <p14:nvPr/>
              </p14:nvContentPartPr>
              <p14:xfrm>
                <a:off x="1479047" y="575936"/>
                <a:ext cx="243360" cy="2473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17BD923-2958-CEAD-C3B8-D9DA3DEC444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70047" y="567296"/>
                  <a:ext cx="26100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0911593A-CDC7-A9F9-4B5F-843EB2FD2B46}"/>
                    </a:ext>
                  </a:extLst>
                </p14:cNvPr>
                <p14:cNvContentPartPr/>
                <p14:nvPr/>
              </p14:nvContentPartPr>
              <p14:xfrm>
                <a:off x="1678127" y="497816"/>
                <a:ext cx="120600" cy="2030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0911593A-CDC7-A9F9-4B5F-843EB2FD2B4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69127" y="488816"/>
                  <a:ext cx="13824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8703222-FA4B-8109-C852-2AF975003025}"/>
                    </a:ext>
                  </a:extLst>
                </p14:cNvPr>
                <p14:cNvContentPartPr/>
                <p14:nvPr/>
              </p14:nvContentPartPr>
              <p14:xfrm>
                <a:off x="1932287" y="285776"/>
                <a:ext cx="584280" cy="1656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8703222-FA4B-8109-C852-2AF97500302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923647" y="277136"/>
                  <a:ext cx="60192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C48ED47-47B5-4B20-3A71-646A4E65254B}"/>
                    </a:ext>
                  </a:extLst>
                </p14:cNvPr>
                <p14:cNvContentPartPr/>
                <p14:nvPr/>
              </p14:nvContentPartPr>
              <p14:xfrm>
                <a:off x="1962527" y="554336"/>
                <a:ext cx="553680" cy="1814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C48ED47-47B5-4B20-3A71-646A4E65254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53527" y="545696"/>
                  <a:ext cx="571320" cy="19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EB56093-00F2-5D9D-FFEC-C8CD9614A41A}"/>
                    </a:ext>
                  </a:extLst>
                </p14:cNvPr>
                <p14:cNvContentPartPr/>
                <p14:nvPr/>
              </p14:nvContentPartPr>
              <p14:xfrm>
                <a:off x="2703767" y="339416"/>
                <a:ext cx="223560" cy="2858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EB56093-00F2-5D9D-FFEC-C8CD9614A41A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694767" y="330776"/>
                  <a:ext cx="24120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9B2329C-5B61-86FC-39BC-9327FB814E6C}"/>
                    </a:ext>
                  </a:extLst>
                </p14:cNvPr>
                <p14:cNvContentPartPr/>
                <p14:nvPr/>
              </p14:nvContentPartPr>
              <p14:xfrm>
                <a:off x="2948927" y="371816"/>
                <a:ext cx="223200" cy="2149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9B2329C-5B61-86FC-39BC-9327FB814E6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940287" y="363176"/>
                  <a:ext cx="24084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407D317-4B43-054A-CEF1-7C62A5A6D698}"/>
                    </a:ext>
                  </a:extLst>
                </p14:cNvPr>
                <p14:cNvContentPartPr/>
                <p14:nvPr/>
              </p14:nvContentPartPr>
              <p14:xfrm>
                <a:off x="3183287" y="532736"/>
                <a:ext cx="156960" cy="254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407D317-4B43-054A-CEF1-7C62A5A6D69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174287" y="524096"/>
                  <a:ext cx="17460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3D90E2F-FEA2-C5F9-1FBD-E302F57D68EF}"/>
                    </a:ext>
                  </a:extLst>
                </p14:cNvPr>
                <p14:cNvContentPartPr/>
                <p14:nvPr/>
              </p14:nvContentPartPr>
              <p14:xfrm>
                <a:off x="3375167" y="300176"/>
                <a:ext cx="70560" cy="3420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3D90E2F-FEA2-C5F9-1FBD-E302F57D68E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366167" y="291176"/>
                  <a:ext cx="8820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B7989BC-868D-9E60-00F5-535A615BE2F0}"/>
                    </a:ext>
                  </a:extLst>
                </p14:cNvPr>
                <p14:cNvContentPartPr/>
                <p14:nvPr/>
              </p14:nvContentPartPr>
              <p14:xfrm>
                <a:off x="3421247" y="417536"/>
                <a:ext cx="413640" cy="4093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B7989BC-868D-9E60-00F5-535A615BE2F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412247" y="408896"/>
                  <a:ext cx="431280" cy="42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1C0AC5C-F34E-EE3A-8967-94F3937C40B8}"/>
                    </a:ext>
                  </a:extLst>
                </p14:cNvPr>
                <p14:cNvContentPartPr/>
                <p14:nvPr/>
              </p14:nvContentPartPr>
              <p14:xfrm>
                <a:off x="3885647" y="303056"/>
                <a:ext cx="121320" cy="3412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1C0AC5C-F34E-EE3A-8967-94F3937C40B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876647" y="294416"/>
                  <a:ext cx="138960" cy="358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F6300A7-8003-98F5-809D-21DCEDCCA7A3}"/>
              </a:ext>
            </a:extLst>
          </p:cNvPr>
          <p:cNvGrpSpPr/>
          <p:nvPr/>
        </p:nvGrpSpPr>
        <p:grpSpPr>
          <a:xfrm>
            <a:off x="654287" y="1268936"/>
            <a:ext cx="2425680" cy="583920"/>
            <a:chOff x="654287" y="1268936"/>
            <a:chExt cx="2425680" cy="58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4E1BA9D-3D8F-5256-9E5A-2DC3F8FE8023}"/>
                    </a:ext>
                  </a:extLst>
                </p14:cNvPr>
                <p14:cNvContentPartPr/>
                <p14:nvPr/>
              </p14:nvContentPartPr>
              <p14:xfrm>
                <a:off x="654287" y="1327616"/>
                <a:ext cx="23760" cy="3625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4E1BA9D-3D8F-5256-9E5A-2DC3F8FE802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45287" y="1318616"/>
                  <a:ext cx="41400" cy="38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1F86D06-966A-6DAB-8CBD-09CE63F35823}"/>
                    </a:ext>
                  </a:extLst>
                </p14:cNvPr>
                <p14:cNvContentPartPr/>
                <p14:nvPr/>
              </p14:nvContentPartPr>
              <p14:xfrm>
                <a:off x="706847" y="1556216"/>
                <a:ext cx="104400" cy="144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1F86D06-966A-6DAB-8CBD-09CE63F35823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98207" y="1547576"/>
                  <a:ext cx="122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85AC4BD-FDCE-D90C-20DA-8A3448B86771}"/>
                    </a:ext>
                  </a:extLst>
                </p14:cNvPr>
                <p14:cNvContentPartPr/>
                <p14:nvPr/>
              </p14:nvContentPartPr>
              <p14:xfrm>
                <a:off x="777047" y="1402136"/>
                <a:ext cx="26640" cy="2908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85AC4BD-FDCE-D90C-20DA-8A3448B8677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68407" y="1393496"/>
                  <a:ext cx="4428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A7CCB94-C2E1-FD47-50B6-968ACB413D29}"/>
                    </a:ext>
                  </a:extLst>
                </p14:cNvPr>
                <p14:cNvContentPartPr/>
                <p14:nvPr/>
              </p14:nvContentPartPr>
              <p14:xfrm>
                <a:off x="862727" y="1543976"/>
                <a:ext cx="677880" cy="3088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A7CCB94-C2E1-FD47-50B6-968ACB413D29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53727" y="1535336"/>
                  <a:ext cx="69552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3450F1A5-3C98-44FD-7D34-6EBAA3B62A3B}"/>
                    </a:ext>
                  </a:extLst>
                </p14:cNvPr>
                <p14:cNvContentPartPr/>
                <p14:nvPr/>
              </p14:nvContentPartPr>
              <p14:xfrm>
                <a:off x="1559327" y="1370816"/>
                <a:ext cx="334800" cy="2700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3450F1A5-3C98-44FD-7D34-6EBAA3B62A3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550687" y="1361816"/>
                  <a:ext cx="35244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B18803F-BDFE-E85A-0738-E08E3495A2CD}"/>
                    </a:ext>
                  </a:extLst>
                </p14:cNvPr>
                <p14:cNvContentPartPr/>
                <p14:nvPr/>
              </p14:nvContentPartPr>
              <p14:xfrm>
                <a:off x="2064407" y="1475576"/>
                <a:ext cx="186120" cy="185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B18803F-BDFE-E85A-0738-E08E3495A2CD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055767" y="1466576"/>
                  <a:ext cx="20376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8356ED5-7F6C-4EA0-2087-C938B0262242}"/>
                    </a:ext>
                  </a:extLst>
                </p14:cNvPr>
                <p14:cNvContentPartPr/>
                <p14:nvPr/>
              </p14:nvContentPartPr>
              <p14:xfrm>
                <a:off x="2114807" y="1538936"/>
                <a:ext cx="115920" cy="180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8356ED5-7F6C-4EA0-2087-C938B026224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106167" y="1530296"/>
                  <a:ext cx="1335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C4880384-C7DF-2893-76CE-CAE1B0E1C214}"/>
                    </a:ext>
                  </a:extLst>
                </p14:cNvPr>
                <p14:cNvContentPartPr/>
                <p14:nvPr/>
              </p14:nvContentPartPr>
              <p14:xfrm>
                <a:off x="2267087" y="1268936"/>
                <a:ext cx="174600" cy="3448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C4880384-C7DF-2893-76CE-CAE1B0E1C21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258087" y="1260296"/>
                  <a:ext cx="192240" cy="36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E3B78B6-464A-B0C8-4456-E95E7B1B65CC}"/>
                    </a:ext>
                  </a:extLst>
                </p14:cNvPr>
                <p14:cNvContentPartPr/>
                <p14:nvPr/>
              </p14:nvContentPartPr>
              <p14:xfrm>
                <a:off x="2400287" y="1290176"/>
                <a:ext cx="512640" cy="2959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E3B78B6-464A-B0C8-4456-E95E7B1B65C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391287" y="1281176"/>
                  <a:ext cx="53028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E341581-DA14-A61A-B255-29F04F80E1EF}"/>
                    </a:ext>
                  </a:extLst>
                </p14:cNvPr>
                <p14:cNvContentPartPr/>
                <p14:nvPr/>
              </p14:nvContentPartPr>
              <p14:xfrm>
                <a:off x="3047207" y="1404296"/>
                <a:ext cx="32760" cy="1519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E341581-DA14-A61A-B255-29F04F80E1EF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038567" y="1395656"/>
                  <a:ext cx="5040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8DE60696-8A35-CC1F-B76E-40560A87722D}"/>
              </a:ext>
            </a:extLst>
          </p:cNvPr>
          <p:cNvGrpSpPr/>
          <p:nvPr/>
        </p:nvGrpSpPr>
        <p:grpSpPr>
          <a:xfrm>
            <a:off x="591647" y="1921256"/>
            <a:ext cx="3865680" cy="1352160"/>
            <a:chOff x="591647" y="1921256"/>
            <a:chExt cx="3865680" cy="135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B0D5D02A-DF75-B1DD-6219-23639E17B2CC}"/>
                    </a:ext>
                  </a:extLst>
                </p14:cNvPr>
                <p14:cNvContentPartPr/>
                <p14:nvPr/>
              </p14:nvContentPartPr>
              <p14:xfrm>
                <a:off x="591647" y="2024216"/>
                <a:ext cx="255960" cy="6217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B0D5D02A-DF75-B1DD-6219-23639E17B2CC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83007" y="2015576"/>
                  <a:ext cx="273600" cy="63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94BA191-EE1D-113B-E3CE-02693A65A4E1}"/>
                    </a:ext>
                  </a:extLst>
                </p14:cNvPr>
                <p14:cNvContentPartPr/>
                <p14:nvPr/>
              </p14:nvContentPartPr>
              <p14:xfrm>
                <a:off x="734567" y="2193416"/>
                <a:ext cx="202680" cy="2941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94BA191-EE1D-113B-E3CE-02693A65A4E1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25567" y="2184416"/>
                  <a:ext cx="22032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DD66B04-4E77-23E1-2A37-0FF180D00015}"/>
                    </a:ext>
                  </a:extLst>
                </p14:cNvPr>
                <p14:cNvContentPartPr/>
                <p14:nvPr/>
              </p14:nvContentPartPr>
              <p14:xfrm>
                <a:off x="981167" y="2224736"/>
                <a:ext cx="181080" cy="2077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DD66B04-4E77-23E1-2A37-0FF180D0001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972167" y="2215736"/>
                  <a:ext cx="19872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2B78BBDF-8E42-A31C-A0A2-F16E235DD210}"/>
                    </a:ext>
                  </a:extLst>
                </p14:cNvPr>
                <p14:cNvContentPartPr/>
                <p14:nvPr/>
              </p14:nvContentPartPr>
              <p14:xfrm>
                <a:off x="1193927" y="2413016"/>
                <a:ext cx="165600" cy="2332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2B78BBDF-8E42-A31C-A0A2-F16E235DD21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185287" y="2404016"/>
                  <a:ext cx="18324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0F758CF1-6904-F490-0C9A-4B76AF070C0A}"/>
                    </a:ext>
                  </a:extLst>
                </p14:cNvPr>
                <p14:cNvContentPartPr/>
                <p14:nvPr/>
              </p14:nvContentPartPr>
              <p14:xfrm>
                <a:off x="1350887" y="2165696"/>
                <a:ext cx="87840" cy="352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0F758CF1-6904-F490-0C9A-4B76AF070C0A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341887" y="2156696"/>
                  <a:ext cx="10548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674B41A-8D80-D308-ED64-B5EB154788B1}"/>
                    </a:ext>
                  </a:extLst>
                </p14:cNvPr>
                <p14:cNvContentPartPr/>
                <p14:nvPr/>
              </p14:nvContentPartPr>
              <p14:xfrm>
                <a:off x="1461047" y="2243456"/>
                <a:ext cx="353520" cy="349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674B41A-8D80-D308-ED64-B5EB154788B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452047" y="2234816"/>
                  <a:ext cx="37116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AE1A35D7-03D9-35C3-1BC4-EC43778AA86E}"/>
                    </a:ext>
                  </a:extLst>
                </p14:cNvPr>
                <p14:cNvContentPartPr/>
                <p14:nvPr/>
              </p14:nvContentPartPr>
              <p14:xfrm>
                <a:off x="1804847" y="2125376"/>
                <a:ext cx="70920" cy="3135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AE1A35D7-03D9-35C3-1BC4-EC43778AA86E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795847" y="2116736"/>
                  <a:ext cx="8856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A2A0D50-2B67-28F9-AFB9-52D8A42FDA81}"/>
                    </a:ext>
                  </a:extLst>
                </p14:cNvPr>
                <p14:cNvContentPartPr/>
                <p14:nvPr/>
              </p14:nvContentPartPr>
              <p14:xfrm>
                <a:off x="1816367" y="1921256"/>
                <a:ext cx="284760" cy="6894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A2A0D50-2B67-28F9-AFB9-52D8A42FDA8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807727" y="1912256"/>
                  <a:ext cx="302400" cy="70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D0617E3-386D-0065-01EF-C795ADF1D042}"/>
                    </a:ext>
                  </a:extLst>
                </p14:cNvPr>
                <p14:cNvContentPartPr/>
                <p14:nvPr/>
              </p14:nvContentPartPr>
              <p14:xfrm>
                <a:off x="2246207" y="2207456"/>
                <a:ext cx="225720" cy="190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D0617E3-386D-0065-01EF-C795ADF1D04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237207" y="2198816"/>
                  <a:ext cx="24336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D1F4973-3453-11E9-E586-A84655340D87}"/>
                    </a:ext>
                  </a:extLst>
                </p14:cNvPr>
                <p14:cNvContentPartPr/>
                <p14:nvPr/>
              </p14:nvContentPartPr>
              <p14:xfrm>
                <a:off x="2269607" y="2265776"/>
                <a:ext cx="190440" cy="349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D1F4973-3453-11E9-E586-A84655340D8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260607" y="2256776"/>
                  <a:ext cx="20808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22A00D4-DAD7-C924-9ED0-86F937613F53}"/>
                    </a:ext>
                  </a:extLst>
                </p14:cNvPr>
                <p14:cNvContentPartPr/>
                <p14:nvPr/>
              </p14:nvContentPartPr>
              <p14:xfrm>
                <a:off x="2658047" y="1928456"/>
                <a:ext cx="33120" cy="4309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22A00D4-DAD7-C924-9ED0-86F937613F5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649047" y="1919816"/>
                  <a:ext cx="50760" cy="44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CF02826-E953-024D-7A41-43380CBE0F50}"/>
                    </a:ext>
                  </a:extLst>
                </p14:cNvPr>
                <p14:cNvContentPartPr/>
                <p14:nvPr/>
              </p14:nvContentPartPr>
              <p14:xfrm>
                <a:off x="2671727" y="1994696"/>
                <a:ext cx="226080" cy="3708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CF02826-E953-024D-7A41-43380CBE0F5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663087" y="1985696"/>
                  <a:ext cx="24372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299A7446-ACC1-3EF8-0D61-60BE13DA553F}"/>
                    </a:ext>
                  </a:extLst>
                </p14:cNvPr>
                <p14:cNvContentPartPr/>
                <p14:nvPr/>
              </p14:nvContentPartPr>
              <p14:xfrm>
                <a:off x="3024167" y="1952216"/>
                <a:ext cx="142920" cy="3708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99A7446-ACC1-3EF8-0D61-60BE13DA553F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015167" y="1943216"/>
                  <a:ext cx="16056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064F4E1-CA15-994B-A38E-15EBD3E605D1}"/>
                    </a:ext>
                  </a:extLst>
                </p14:cNvPr>
                <p14:cNvContentPartPr/>
                <p14:nvPr/>
              </p14:nvContentPartPr>
              <p14:xfrm>
                <a:off x="3184727" y="2253896"/>
                <a:ext cx="118080" cy="1800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064F4E1-CA15-994B-A38E-15EBD3E605D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176087" y="2245256"/>
                  <a:ext cx="1357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B0558B0-FBA8-6208-8BB3-10734102CD34}"/>
                    </a:ext>
                  </a:extLst>
                </p14:cNvPr>
                <p14:cNvContentPartPr/>
                <p14:nvPr/>
              </p14:nvContentPartPr>
              <p14:xfrm>
                <a:off x="3342767" y="2266136"/>
                <a:ext cx="98640" cy="1663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B0558B0-FBA8-6208-8BB3-10734102CD34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333767" y="2257496"/>
                  <a:ext cx="11628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4DF1DEEE-B5E0-AE36-5E5A-2C455B7B86CF}"/>
                    </a:ext>
                  </a:extLst>
                </p14:cNvPr>
                <p14:cNvContentPartPr/>
                <p14:nvPr/>
              </p14:nvContentPartPr>
              <p14:xfrm>
                <a:off x="3448607" y="2406536"/>
                <a:ext cx="164520" cy="1998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4DF1DEEE-B5E0-AE36-5E5A-2C455B7B86C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439607" y="2397896"/>
                  <a:ext cx="18216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DD5AA0BC-D806-3E1A-70D4-1613586E02BC}"/>
                    </a:ext>
                  </a:extLst>
                </p14:cNvPr>
                <p14:cNvContentPartPr/>
                <p14:nvPr/>
              </p14:nvContentPartPr>
              <p14:xfrm>
                <a:off x="716927" y="2970656"/>
                <a:ext cx="10080" cy="3027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DD5AA0BC-D806-3E1A-70D4-1613586E02B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07927" y="2962016"/>
                  <a:ext cx="27720" cy="32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ACC6DCCC-3135-AF44-9A65-0E830C903287}"/>
                    </a:ext>
                  </a:extLst>
                </p14:cNvPr>
                <p14:cNvContentPartPr/>
                <p14:nvPr/>
              </p14:nvContentPartPr>
              <p14:xfrm>
                <a:off x="591647" y="2954456"/>
                <a:ext cx="199800" cy="154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ACC6DCCC-3135-AF44-9A65-0E830C903287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83007" y="2945456"/>
                  <a:ext cx="21744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67CF1FA-17E8-5C75-9FFD-2AA3A6BFC401}"/>
                    </a:ext>
                  </a:extLst>
                </p14:cNvPr>
                <p14:cNvContentPartPr/>
                <p14:nvPr/>
              </p14:nvContentPartPr>
              <p14:xfrm>
                <a:off x="935087" y="3103856"/>
                <a:ext cx="88560" cy="100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67CF1FA-17E8-5C75-9FFD-2AA3A6BFC40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926087" y="3095216"/>
                  <a:ext cx="10620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0AB1F8E-75B0-FEB5-4E17-F7A6A9EF6A71}"/>
                    </a:ext>
                  </a:extLst>
                </p14:cNvPr>
                <p14:cNvContentPartPr/>
                <p14:nvPr/>
              </p14:nvContentPartPr>
              <p14:xfrm>
                <a:off x="932207" y="3185936"/>
                <a:ext cx="106200" cy="2484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0AB1F8E-75B0-FEB5-4E17-F7A6A9EF6A71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23567" y="3177296"/>
                  <a:ext cx="1238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5AFB847-8C8A-1A4F-20E7-6745FE62F20D}"/>
                    </a:ext>
                  </a:extLst>
                </p14:cNvPr>
                <p14:cNvContentPartPr/>
                <p14:nvPr/>
              </p14:nvContentPartPr>
              <p14:xfrm>
                <a:off x="1198607" y="2950136"/>
                <a:ext cx="179640" cy="2466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5AFB847-8C8A-1A4F-20E7-6745FE62F20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189967" y="2941496"/>
                  <a:ext cx="19728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FB2B799-B074-78D7-553C-560D5C16901C}"/>
                    </a:ext>
                  </a:extLst>
                </p14:cNvPr>
                <p14:cNvContentPartPr/>
                <p14:nvPr/>
              </p14:nvContentPartPr>
              <p14:xfrm>
                <a:off x="1416047" y="2937176"/>
                <a:ext cx="159840" cy="3060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FB2B799-B074-78D7-553C-560D5C16901C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407407" y="2928536"/>
                  <a:ext cx="17748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2A66DC5D-00CC-EA41-19BC-387292EA1F1B}"/>
                    </a:ext>
                  </a:extLst>
                </p14:cNvPr>
                <p14:cNvContentPartPr/>
                <p14:nvPr/>
              </p14:nvContentPartPr>
              <p14:xfrm>
                <a:off x="1637807" y="2847536"/>
                <a:ext cx="141120" cy="954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2A66DC5D-00CC-EA41-19BC-387292EA1F1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629167" y="2838896"/>
                  <a:ext cx="158760" cy="11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BF38FBF-6699-C96F-151B-CD00E84DDDAF}"/>
                    </a:ext>
                  </a:extLst>
                </p14:cNvPr>
                <p14:cNvContentPartPr/>
                <p14:nvPr/>
              </p14:nvContentPartPr>
              <p14:xfrm>
                <a:off x="1811687" y="3028976"/>
                <a:ext cx="214920" cy="2196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BF38FBF-6699-C96F-151B-CD00E84DDDA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802687" y="3020336"/>
                  <a:ext cx="23256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D83EE392-E657-F074-52D4-C0FC13991682}"/>
                    </a:ext>
                  </a:extLst>
                </p14:cNvPr>
                <p14:cNvContentPartPr/>
                <p14:nvPr/>
              </p14:nvContentPartPr>
              <p14:xfrm>
                <a:off x="2543927" y="2795696"/>
                <a:ext cx="55440" cy="3427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D83EE392-E657-F074-52D4-C0FC13991682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535287" y="2787056"/>
                  <a:ext cx="73080" cy="36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625FDAE8-2FE8-0C35-FF0F-C0C93F50F758}"/>
                    </a:ext>
                  </a:extLst>
                </p14:cNvPr>
                <p14:cNvContentPartPr/>
                <p14:nvPr/>
              </p14:nvContentPartPr>
              <p14:xfrm>
                <a:off x="2559047" y="2844656"/>
                <a:ext cx="205200" cy="2912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625FDAE8-2FE8-0C35-FF0F-C0C93F50F758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550407" y="2836016"/>
                  <a:ext cx="22284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94BE1B0D-2786-9065-5070-680305E17F51}"/>
                    </a:ext>
                  </a:extLst>
                </p14:cNvPr>
                <p14:cNvContentPartPr/>
                <p14:nvPr/>
              </p14:nvContentPartPr>
              <p14:xfrm>
                <a:off x="2875127" y="2933216"/>
                <a:ext cx="161640" cy="360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94BE1B0D-2786-9065-5070-680305E17F51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866127" y="2924216"/>
                  <a:ext cx="17928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68C96777-3EB1-3125-B5CD-D3819E6435B7}"/>
                    </a:ext>
                  </a:extLst>
                </p14:cNvPr>
                <p14:cNvContentPartPr/>
                <p14:nvPr/>
              </p14:nvContentPartPr>
              <p14:xfrm>
                <a:off x="2889887" y="3022856"/>
                <a:ext cx="123120" cy="298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68C96777-3EB1-3125-B5CD-D3819E6435B7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880887" y="3014216"/>
                  <a:ext cx="14076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2AB8FF9E-04B0-4422-12CA-01D77374DE6F}"/>
                    </a:ext>
                  </a:extLst>
                </p14:cNvPr>
                <p14:cNvContentPartPr/>
                <p14:nvPr/>
              </p14:nvContentPartPr>
              <p14:xfrm>
                <a:off x="3112367" y="2789936"/>
                <a:ext cx="149760" cy="3240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2AB8FF9E-04B0-4422-12CA-01D77374DE6F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103367" y="2781296"/>
                  <a:ext cx="16740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DF16714-D342-D856-655F-234917885E59}"/>
                    </a:ext>
                  </a:extLst>
                </p14:cNvPr>
                <p14:cNvContentPartPr/>
                <p14:nvPr/>
              </p14:nvContentPartPr>
              <p14:xfrm>
                <a:off x="3332687" y="3042656"/>
                <a:ext cx="8640" cy="1764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DF16714-D342-D856-655F-234917885E59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323687" y="3033656"/>
                  <a:ext cx="262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CF7390C-5940-42A5-EC7B-D4DCBAE178E7}"/>
                    </a:ext>
                  </a:extLst>
                </p14:cNvPr>
                <p14:cNvContentPartPr/>
                <p14:nvPr/>
              </p14:nvContentPartPr>
              <p14:xfrm>
                <a:off x="3388487" y="2789936"/>
                <a:ext cx="114120" cy="29196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CF7390C-5940-42A5-EC7B-D4DCBAE178E7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379487" y="2781296"/>
                  <a:ext cx="13176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5B4B8355-6FBC-6493-0398-ACFE6F51BD14}"/>
                    </a:ext>
                  </a:extLst>
                </p14:cNvPr>
                <p14:cNvContentPartPr/>
                <p14:nvPr/>
              </p14:nvContentPartPr>
              <p14:xfrm>
                <a:off x="3580007" y="2767256"/>
                <a:ext cx="86760" cy="22608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5B4B8355-6FBC-6493-0398-ACFE6F51BD14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571007" y="2758616"/>
                  <a:ext cx="10440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A7865AA0-1B13-7B14-88E8-B6AD9EBD71CF}"/>
                    </a:ext>
                  </a:extLst>
                </p14:cNvPr>
                <p14:cNvContentPartPr/>
                <p14:nvPr/>
              </p14:nvContentPartPr>
              <p14:xfrm>
                <a:off x="3796727" y="3042656"/>
                <a:ext cx="5040" cy="324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A7865AA0-1B13-7B14-88E8-B6AD9EBD71C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788087" y="3033656"/>
                  <a:ext cx="2268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62834A65-41B2-3B79-C2DB-CF752F54C204}"/>
                    </a:ext>
                  </a:extLst>
                </p14:cNvPr>
                <p14:cNvContentPartPr/>
                <p14:nvPr/>
              </p14:nvContentPartPr>
              <p14:xfrm>
                <a:off x="3868367" y="2765096"/>
                <a:ext cx="126720" cy="2941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62834A65-41B2-3B79-C2DB-CF752F54C20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859367" y="2756456"/>
                  <a:ext cx="14436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B67EE34C-720A-6702-15D1-C11E92716849}"/>
                    </a:ext>
                  </a:extLst>
                </p14:cNvPr>
                <p14:cNvContentPartPr/>
                <p14:nvPr/>
              </p14:nvContentPartPr>
              <p14:xfrm>
                <a:off x="4066007" y="2770856"/>
                <a:ext cx="141480" cy="2178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B67EE34C-720A-6702-15D1-C11E9271684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057007" y="2761856"/>
                  <a:ext cx="1591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6855D83D-5C58-C260-6AC0-AE134F0D7A6D}"/>
                    </a:ext>
                  </a:extLst>
                </p14:cNvPr>
                <p14:cNvContentPartPr/>
                <p14:nvPr/>
              </p14:nvContentPartPr>
              <p14:xfrm>
                <a:off x="4179767" y="2651336"/>
                <a:ext cx="117000" cy="180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6855D83D-5C58-C260-6AC0-AE134F0D7A6D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170767" y="2642696"/>
                  <a:ext cx="1346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A9878281-53B3-7157-6DEB-8AE20A7EED2A}"/>
                    </a:ext>
                  </a:extLst>
                </p14:cNvPr>
                <p14:cNvContentPartPr/>
                <p14:nvPr/>
              </p14:nvContentPartPr>
              <p14:xfrm>
                <a:off x="4311887" y="2519576"/>
                <a:ext cx="145440" cy="2264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A9878281-53B3-7157-6DEB-8AE20A7EED2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302887" y="2510936"/>
                  <a:ext cx="163080" cy="244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C386BD0B-9627-48AF-4B79-21C029A35E32}"/>
                  </a:ext>
                </a:extLst>
              </p14:cNvPr>
              <p14:cNvContentPartPr/>
              <p14:nvPr/>
            </p14:nvContentPartPr>
            <p14:xfrm>
              <a:off x="3880247" y="3836096"/>
              <a:ext cx="154800" cy="41796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C386BD0B-9627-48AF-4B79-21C029A35E32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3871607" y="3827456"/>
                <a:ext cx="172440" cy="43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6">
            <p14:nvContentPartPr>
              <p14:cNvPr id="145" name="Ink 144">
                <a:extLst>
                  <a:ext uri="{FF2B5EF4-FFF2-40B4-BE49-F238E27FC236}">
                    <a16:creationId xmlns:a16="http://schemas.microsoft.com/office/drawing/2014/main" id="{6613D846-72F2-2137-0B92-5126D7EE319F}"/>
                  </a:ext>
                </a:extLst>
              </p14:cNvPr>
              <p14:cNvContentPartPr/>
              <p14:nvPr/>
            </p14:nvContentPartPr>
            <p14:xfrm>
              <a:off x="5646767" y="3969656"/>
              <a:ext cx="629280" cy="208080"/>
            </p14:xfrm>
          </p:contentPart>
        </mc:Choice>
        <mc:Fallback xmlns="">
          <p:pic>
            <p:nvPicPr>
              <p:cNvPr id="145" name="Ink 144">
                <a:extLst>
                  <a:ext uri="{FF2B5EF4-FFF2-40B4-BE49-F238E27FC236}">
                    <a16:creationId xmlns:a16="http://schemas.microsoft.com/office/drawing/2014/main" id="{6613D846-72F2-2137-0B92-5126D7EE319F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5637767" y="3960656"/>
                <a:ext cx="646920" cy="22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98" name="Group 197">
            <a:extLst>
              <a:ext uri="{FF2B5EF4-FFF2-40B4-BE49-F238E27FC236}">
                <a16:creationId xmlns:a16="http://schemas.microsoft.com/office/drawing/2014/main" id="{E0F26900-D8F3-19C0-D282-165BD468C11A}"/>
              </a:ext>
            </a:extLst>
          </p:cNvPr>
          <p:cNvGrpSpPr/>
          <p:nvPr/>
        </p:nvGrpSpPr>
        <p:grpSpPr>
          <a:xfrm>
            <a:off x="4654607" y="211256"/>
            <a:ext cx="2335320" cy="545760"/>
            <a:chOff x="4654607" y="211256"/>
            <a:chExt cx="2335320" cy="545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2A3E2985-8505-9D9E-3D19-13636778989C}"/>
                    </a:ext>
                  </a:extLst>
                </p14:cNvPr>
                <p14:cNvContentPartPr/>
                <p14:nvPr/>
              </p14:nvContentPartPr>
              <p14:xfrm>
                <a:off x="4654607" y="344096"/>
                <a:ext cx="170280" cy="31140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2A3E2985-8505-9D9E-3D19-13636778989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4645967" y="335096"/>
                  <a:ext cx="187920" cy="32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9BB7D2FF-55E4-A518-9E65-B238DB4810AA}"/>
                    </a:ext>
                  </a:extLst>
                </p14:cNvPr>
                <p14:cNvContentPartPr/>
                <p14:nvPr/>
              </p14:nvContentPartPr>
              <p14:xfrm>
                <a:off x="4885367" y="401336"/>
                <a:ext cx="113760" cy="16344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9BB7D2FF-55E4-A518-9E65-B238DB4810AA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876367" y="392336"/>
                  <a:ext cx="1314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B100E2C9-AD73-9BDD-86F8-786268336528}"/>
                    </a:ext>
                  </a:extLst>
                </p14:cNvPr>
                <p14:cNvContentPartPr/>
                <p14:nvPr/>
              </p14:nvContentPartPr>
              <p14:xfrm>
                <a:off x="5081207" y="544256"/>
                <a:ext cx="74160" cy="2127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B100E2C9-AD73-9BDD-86F8-78626833652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072567" y="535616"/>
                  <a:ext cx="9180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7A8E08E4-5999-110B-6EB4-E972A59B8112}"/>
                    </a:ext>
                  </a:extLst>
                </p14:cNvPr>
                <p14:cNvContentPartPr/>
                <p14:nvPr/>
              </p14:nvContentPartPr>
              <p14:xfrm>
                <a:off x="5335367" y="366056"/>
                <a:ext cx="11160" cy="2988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7A8E08E4-5999-110B-6EB4-E972A59B8112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326367" y="357056"/>
                  <a:ext cx="2880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FA2CEF98-C267-FB41-FBFB-00A59E1732CC}"/>
                    </a:ext>
                  </a:extLst>
                </p14:cNvPr>
                <p14:cNvContentPartPr/>
                <p14:nvPr/>
              </p14:nvContentPartPr>
              <p14:xfrm>
                <a:off x="5301887" y="377576"/>
                <a:ext cx="320760" cy="1749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FA2CEF98-C267-FB41-FBFB-00A59E1732C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5293247" y="368576"/>
                  <a:ext cx="33840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49CE5CB3-B054-38F2-C6C3-932DCC7A4DF3}"/>
                    </a:ext>
                  </a:extLst>
                </p14:cNvPr>
                <p14:cNvContentPartPr/>
                <p14:nvPr/>
              </p14:nvContentPartPr>
              <p14:xfrm>
                <a:off x="5793647" y="300536"/>
                <a:ext cx="284760" cy="17784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49CE5CB3-B054-38F2-C6C3-932DCC7A4DF3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784647" y="291896"/>
                  <a:ext cx="3024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FBD27EE2-57BE-FD55-BFF4-EA4639E3375F}"/>
                    </a:ext>
                  </a:extLst>
                </p14:cNvPr>
                <p14:cNvContentPartPr/>
                <p14:nvPr/>
              </p14:nvContentPartPr>
              <p14:xfrm>
                <a:off x="5979407" y="400256"/>
                <a:ext cx="83880" cy="1116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FBD27EE2-57BE-FD55-BFF4-EA4639E3375F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970767" y="391616"/>
                  <a:ext cx="10152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2D0CA5A2-E027-D8C5-4917-9872F63D5713}"/>
                    </a:ext>
                  </a:extLst>
                </p14:cNvPr>
                <p14:cNvContentPartPr/>
                <p14:nvPr/>
              </p14:nvContentPartPr>
              <p14:xfrm>
                <a:off x="6087407" y="211256"/>
                <a:ext cx="807120" cy="2451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2D0CA5A2-E027-D8C5-4917-9872F63D5713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078407" y="202616"/>
                  <a:ext cx="8247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4C8BAEEC-A00D-28E7-CA53-33039DD088BB}"/>
                    </a:ext>
                  </a:extLst>
                </p14:cNvPr>
                <p14:cNvContentPartPr/>
                <p14:nvPr/>
              </p14:nvContentPartPr>
              <p14:xfrm>
                <a:off x="6955007" y="327896"/>
                <a:ext cx="9360" cy="3132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4C8BAEEC-A00D-28E7-CA53-33039DD088B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946367" y="319256"/>
                  <a:ext cx="270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DE005016-B753-4D4C-D6D0-2EBB349AD674}"/>
                    </a:ext>
                  </a:extLst>
                </p14:cNvPr>
                <p14:cNvContentPartPr/>
                <p14:nvPr/>
              </p14:nvContentPartPr>
              <p14:xfrm>
                <a:off x="6968327" y="440576"/>
                <a:ext cx="21600" cy="1764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DE005016-B753-4D4C-D6D0-2EBB349AD674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959327" y="431576"/>
                  <a:ext cx="39240" cy="3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C8E177F5-F69D-ADE3-9CFF-1DB80C78840C}"/>
              </a:ext>
            </a:extLst>
          </p:cNvPr>
          <p:cNvGrpSpPr/>
          <p:nvPr/>
        </p:nvGrpSpPr>
        <p:grpSpPr>
          <a:xfrm>
            <a:off x="7198727" y="175976"/>
            <a:ext cx="1514880" cy="320400"/>
            <a:chOff x="7198727" y="175976"/>
            <a:chExt cx="1514880" cy="32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972BE9E4-D12C-CFC3-3966-971868DE10BA}"/>
                    </a:ext>
                  </a:extLst>
                </p14:cNvPr>
                <p14:cNvContentPartPr/>
                <p14:nvPr/>
              </p14:nvContentPartPr>
              <p14:xfrm>
                <a:off x="7198727" y="175976"/>
                <a:ext cx="150480" cy="17280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972BE9E4-D12C-CFC3-3966-971868DE10BA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189727" y="166976"/>
                  <a:ext cx="1681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61086362-DAAE-C111-FC7C-32A10D5C4479}"/>
                    </a:ext>
                  </a:extLst>
                </p14:cNvPr>
                <p14:cNvContentPartPr/>
                <p14:nvPr/>
              </p14:nvContentPartPr>
              <p14:xfrm>
                <a:off x="7252367" y="226016"/>
                <a:ext cx="59040" cy="19584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61086362-DAAE-C111-FC7C-32A10D5C4479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243727" y="217376"/>
                  <a:ext cx="766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A9B56574-FF91-FC08-B578-9C6DC88E821A}"/>
                    </a:ext>
                  </a:extLst>
                </p14:cNvPr>
                <p14:cNvContentPartPr/>
                <p14:nvPr/>
              </p14:nvContentPartPr>
              <p14:xfrm>
                <a:off x="7410047" y="191816"/>
                <a:ext cx="113760" cy="17784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A9B56574-FF91-FC08-B578-9C6DC88E821A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401047" y="182816"/>
                  <a:ext cx="131400" cy="19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F2E59C86-DFCE-E4DB-B931-23F9C13046B5}"/>
                    </a:ext>
                  </a:extLst>
                </p14:cNvPr>
                <p14:cNvContentPartPr/>
                <p14:nvPr/>
              </p14:nvContentPartPr>
              <p14:xfrm>
                <a:off x="7600487" y="201896"/>
                <a:ext cx="150840" cy="2026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F2E59C86-DFCE-E4DB-B931-23F9C13046B5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591847" y="193256"/>
                  <a:ext cx="16848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4F8AE845-DBE1-7CF9-D0D9-F9BFD19B01AA}"/>
                    </a:ext>
                  </a:extLst>
                </p14:cNvPr>
                <p14:cNvContentPartPr/>
                <p14:nvPr/>
              </p14:nvContentPartPr>
              <p14:xfrm>
                <a:off x="7879127" y="242576"/>
                <a:ext cx="97560" cy="25380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4F8AE845-DBE1-7CF9-D0D9-F9BFD19B01A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870127" y="233576"/>
                  <a:ext cx="1152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EEA353C4-30D5-DE49-612D-AB418FAABA09}"/>
                    </a:ext>
                  </a:extLst>
                </p14:cNvPr>
                <p14:cNvContentPartPr/>
                <p14:nvPr/>
              </p14:nvContentPartPr>
              <p14:xfrm>
                <a:off x="8027807" y="265976"/>
                <a:ext cx="70560" cy="20520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EEA353C4-30D5-DE49-612D-AB418FAABA0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018807" y="256976"/>
                  <a:ext cx="8820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DA8640D0-2A6A-BAB3-C80B-D58D093D5513}"/>
                    </a:ext>
                  </a:extLst>
                </p14:cNvPr>
                <p14:cNvContentPartPr/>
                <p14:nvPr/>
              </p14:nvContentPartPr>
              <p14:xfrm>
                <a:off x="8186927" y="273896"/>
                <a:ext cx="318960" cy="12348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DA8640D0-2A6A-BAB3-C80B-D58D093D5513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177927" y="265256"/>
                  <a:ext cx="33660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F9BA1DBF-2635-1BC7-4604-CE5D658AF186}"/>
                    </a:ext>
                  </a:extLst>
                </p14:cNvPr>
                <p14:cNvContentPartPr/>
                <p14:nvPr/>
              </p14:nvContentPartPr>
              <p14:xfrm>
                <a:off x="8662487" y="267776"/>
                <a:ext cx="51120" cy="403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F9BA1DBF-2635-1BC7-4604-CE5D658AF18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653487" y="258776"/>
                  <a:ext cx="6876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224E5F91-4982-3B68-028C-D2C529E67D1F}"/>
                    </a:ext>
                  </a:extLst>
                </p14:cNvPr>
                <p14:cNvContentPartPr/>
                <p14:nvPr/>
              </p14:nvContentPartPr>
              <p14:xfrm>
                <a:off x="8647007" y="342656"/>
                <a:ext cx="46080" cy="3384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224E5F91-4982-3B68-028C-D2C529E67D1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638367" y="334016"/>
                  <a:ext cx="6372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1D169128-5066-BC0F-01F7-EB95F775FD04}"/>
              </a:ext>
            </a:extLst>
          </p:cNvPr>
          <p:cNvGrpSpPr/>
          <p:nvPr/>
        </p:nvGrpSpPr>
        <p:grpSpPr>
          <a:xfrm>
            <a:off x="8932127" y="65456"/>
            <a:ext cx="1417320" cy="367200"/>
            <a:chOff x="8932127" y="65456"/>
            <a:chExt cx="1417320" cy="36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9A4BC5CB-A62F-CD0B-9F63-797FD09AFC3C}"/>
                    </a:ext>
                  </a:extLst>
                </p14:cNvPr>
                <p14:cNvContentPartPr/>
                <p14:nvPr/>
              </p14:nvContentPartPr>
              <p14:xfrm>
                <a:off x="8932127" y="133496"/>
                <a:ext cx="69480" cy="27576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9A4BC5CB-A62F-CD0B-9F63-797FD09AFC3C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923127" y="124856"/>
                  <a:ext cx="8712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8BEC96BE-5205-635B-3AA6-EEB10211B883}"/>
                    </a:ext>
                  </a:extLst>
                </p14:cNvPr>
                <p14:cNvContentPartPr/>
                <p14:nvPr/>
              </p14:nvContentPartPr>
              <p14:xfrm>
                <a:off x="9075767" y="191456"/>
                <a:ext cx="97200" cy="1839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8BEC96BE-5205-635B-3AA6-EEB10211B883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9066767" y="182456"/>
                  <a:ext cx="1148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30BA16F4-82B4-E19D-900F-0CE91BE1FDFF}"/>
                    </a:ext>
                  </a:extLst>
                </p14:cNvPr>
                <p14:cNvContentPartPr/>
                <p14:nvPr/>
              </p14:nvContentPartPr>
              <p14:xfrm>
                <a:off x="9211487" y="209096"/>
                <a:ext cx="154440" cy="22356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30BA16F4-82B4-E19D-900F-0CE91BE1FDFF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9202847" y="200456"/>
                  <a:ext cx="17208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4D070AD2-724E-E863-2553-62CE87765FC3}"/>
                    </a:ext>
                  </a:extLst>
                </p14:cNvPr>
                <p14:cNvContentPartPr/>
                <p14:nvPr/>
              </p14:nvContentPartPr>
              <p14:xfrm>
                <a:off x="9455567" y="412496"/>
                <a:ext cx="5760" cy="684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4D070AD2-724E-E863-2553-62CE87765FC3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9446567" y="403856"/>
                  <a:ext cx="234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7F24C99A-7D68-0515-FB70-4466764D898C}"/>
                    </a:ext>
                  </a:extLst>
                </p14:cNvPr>
                <p14:cNvContentPartPr/>
                <p14:nvPr/>
              </p14:nvContentPartPr>
              <p14:xfrm>
                <a:off x="9436847" y="264536"/>
                <a:ext cx="162000" cy="16704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7F24C99A-7D68-0515-FB70-4466764D898C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427847" y="255896"/>
                  <a:ext cx="179640" cy="18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FF18F84E-D06E-B472-355A-6E0A3ACE09A5}"/>
                    </a:ext>
                  </a:extLst>
                </p14:cNvPr>
                <p14:cNvContentPartPr/>
                <p14:nvPr/>
              </p14:nvContentPartPr>
              <p14:xfrm>
                <a:off x="9487247" y="249416"/>
                <a:ext cx="71280" cy="1767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FF18F84E-D06E-B472-355A-6E0A3ACE09A5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9478607" y="240776"/>
                  <a:ext cx="8892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35F486C2-6727-9701-B3C1-C4A90293A286}"/>
                    </a:ext>
                  </a:extLst>
                </p14:cNvPr>
                <p14:cNvContentPartPr/>
                <p14:nvPr/>
              </p14:nvContentPartPr>
              <p14:xfrm>
                <a:off x="9663287" y="185336"/>
                <a:ext cx="113400" cy="23868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35F486C2-6727-9701-B3C1-C4A90293A286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654287" y="176696"/>
                  <a:ext cx="13104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476F18B7-2FD3-EFE9-00FF-7DBE038294FC}"/>
                    </a:ext>
                  </a:extLst>
                </p14:cNvPr>
                <p14:cNvContentPartPr/>
                <p14:nvPr/>
              </p14:nvContentPartPr>
              <p14:xfrm>
                <a:off x="9844727" y="207656"/>
                <a:ext cx="98640" cy="19692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476F18B7-2FD3-EFE9-00FF-7DBE038294FC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836087" y="199016"/>
                  <a:ext cx="11628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B2D001DA-B92D-AC3A-0D71-6637230C316B}"/>
                    </a:ext>
                  </a:extLst>
                </p14:cNvPr>
                <p14:cNvContentPartPr/>
                <p14:nvPr/>
              </p14:nvContentPartPr>
              <p14:xfrm>
                <a:off x="10048847" y="118016"/>
                <a:ext cx="121320" cy="3744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B2D001DA-B92D-AC3A-0D71-6637230C316B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040207" y="109376"/>
                  <a:ext cx="13896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166219F5-FA91-2DA4-6D2C-3520FC798F6C}"/>
                    </a:ext>
                  </a:extLst>
                </p14:cNvPr>
                <p14:cNvContentPartPr/>
                <p14:nvPr/>
              </p14:nvContentPartPr>
              <p14:xfrm>
                <a:off x="10255487" y="65456"/>
                <a:ext cx="93960" cy="18288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166219F5-FA91-2DA4-6D2C-3520FC798F6C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246847" y="56456"/>
                  <a:ext cx="111600" cy="200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6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0C1A8E82-489C-F585-E2B0-253FCC6C653A}"/>
                  </a:ext>
                </a:extLst>
              </p14:cNvPr>
              <p14:cNvContentPartPr/>
              <p14:nvPr/>
            </p14:nvContentPartPr>
            <p14:xfrm>
              <a:off x="460607" y="4084856"/>
              <a:ext cx="526320" cy="359640"/>
            </p14:xfrm>
          </p:contentPart>
        </mc:Choice>
        <mc:Fallback xmlns=""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0C1A8E82-489C-F585-E2B0-253FCC6C653A}"/>
                  </a:ext>
                </a:extLst>
              </p:cNvPr>
              <p:cNvPicPr/>
              <p:nvPr/>
            </p:nvPicPr>
            <p:blipFill>
              <a:blip r:embed="rId197"/>
              <a:stretch>
                <a:fillRect/>
              </a:stretch>
            </p:blipFill>
            <p:spPr>
              <a:xfrm>
                <a:off x="451607" y="4075856"/>
                <a:ext cx="543960" cy="37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8">
            <p14:nvContentPartPr>
              <p14:cNvPr id="114" name="Ink 113">
                <a:extLst>
                  <a:ext uri="{FF2B5EF4-FFF2-40B4-BE49-F238E27FC236}">
                    <a16:creationId xmlns:a16="http://schemas.microsoft.com/office/drawing/2014/main" id="{E1B79137-A716-C3D0-4699-2BD044715A6D}"/>
                  </a:ext>
                </a:extLst>
              </p14:cNvPr>
              <p14:cNvContentPartPr/>
              <p14:nvPr/>
            </p14:nvContentPartPr>
            <p14:xfrm>
              <a:off x="898727" y="4290776"/>
              <a:ext cx="63360" cy="16560"/>
            </p14:xfrm>
          </p:contentPart>
        </mc:Choice>
        <mc:Fallback xmlns="">
          <p:pic>
            <p:nvPicPr>
              <p:cNvPr id="114" name="Ink 113">
                <a:extLst>
                  <a:ext uri="{FF2B5EF4-FFF2-40B4-BE49-F238E27FC236}">
                    <a16:creationId xmlns:a16="http://schemas.microsoft.com/office/drawing/2014/main" id="{E1B79137-A716-C3D0-4699-2BD044715A6D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889727" y="4281776"/>
                <a:ext cx="8100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0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5C23C103-F48B-7D03-0E21-597F731AD8F5}"/>
                  </a:ext>
                </a:extLst>
              </p14:cNvPr>
              <p14:cNvContentPartPr/>
              <p14:nvPr/>
            </p14:nvContentPartPr>
            <p14:xfrm>
              <a:off x="980087" y="4100336"/>
              <a:ext cx="1122480" cy="406800"/>
            </p14:xfrm>
          </p:contentPart>
        </mc:Choice>
        <mc:Fallback xmlns=""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5C23C103-F48B-7D03-0E21-597F731AD8F5}"/>
                  </a:ext>
                </a:extLst>
              </p:cNvPr>
              <p:cNvPicPr/>
              <p:nvPr/>
            </p:nvPicPr>
            <p:blipFill>
              <a:blip r:embed="rId201"/>
              <a:stretch>
                <a:fillRect/>
              </a:stretch>
            </p:blipFill>
            <p:spPr>
              <a:xfrm>
                <a:off x="971447" y="4091696"/>
                <a:ext cx="1140120" cy="42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2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BE8875C1-E00B-47F5-CCB0-4FDEC3C747B9}"/>
                  </a:ext>
                </a:extLst>
              </p14:cNvPr>
              <p14:cNvContentPartPr/>
              <p14:nvPr/>
            </p14:nvContentPartPr>
            <p14:xfrm>
              <a:off x="1875407" y="4124096"/>
              <a:ext cx="40680" cy="177120"/>
            </p14:xfrm>
          </p:contentPart>
        </mc:Choice>
        <mc:Fallback xmlns=""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BE8875C1-E00B-47F5-CCB0-4FDEC3C747B9}"/>
                  </a:ext>
                </a:extLst>
              </p:cNvPr>
              <p:cNvPicPr/>
              <p:nvPr/>
            </p:nvPicPr>
            <p:blipFill>
              <a:blip r:embed="rId203"/>
              <a:stretch>
                <a:fillRect/>
              </a:stretch>
            </p:blipFill>
            <p:spPr>
              <a:xfrm>
                <a:off x="1866407" y="4115096"/>
                <a:ext cx="58320" cy="19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4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B0EECA37-CD74-24AF-0DBC-454164B95DCF}"/>
                  </a:ext>
                </a:extLst>
              </p14:cNvPr>
              <p14:cNvContentPartPr/>
              <p14:nvPr/>
            </p14:nvContentPartPr>
            <p14:xfrm>
              <a:off x="1940567" y="4021856"/>
              <a:ext cx="255600" cy="271440"/>
            </p14:xfrm>
          </p:contentPart>
        </mc:Choice>
        <mc:Fallback xmlns=""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B0EECA37-CD74-24AF-0DBC-454164B95DCF}"/>
                  </a:ext>
                </a:extLst>
              </p:cNvPr>
              <p:cNvPicPr/>
              <p:nvPr/>
            </p:nvPicPr>
            <p:blipFill>
              <a:blip r:embed="rId205"/>
              <a:stretch>
                <a:fillRect/>
              </a:stretch>
            </p:blipFill>
            <p:spPr>
              <a:xfrm>
                <a:off x="1931567" y="4013216"/>
                <a:ext cx="273240" cy="28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6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2228EA80-F02B-1D29-B1C7-A39A624ADFC2}"/>
                  </a:ext>
                </a:extLst>
              </p14:cNvPr>
              <p14:cNvContentPartPr/>
              <p14:nvPr/>
            </p14:nvContentPartPr>
            <p14:xfrm>
              <a:off x="2398127" y="4118696"/>
              <a:ext cx="334800" cy="128880"/>
            </p14:xfrm>
          </p:contentPart>
        </mc:Choice>
        <mc:Fallback xmlns=""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2228EA80-F02B-1D29-B1C7-A39A624ADFC2}"/>
                  </a:ext>
                </a:extLst>
              </p:cNvPr>
              <p:cNvPicPr/>
              <p:nvPr/>
            </p:nvPicPr>
            <p:blipFill>
              <a:blip r:embed="rId207"/>
              <a:stretch>
                <a:fillRect/>
              </a:stretch>
            </p:blipFill>
            <p:spPr>
              <a:xfrm>
                <a:off x="2389487" y="4110056"/>
                <a:ext cx="35244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8">
            <p14:nvContentPartPr>
              <p14:cNvPr id="119" name="Ink 118">
                <a:extLst>
                  <a:ext uri="{FF2B5EF4-FFF2-40B4-BE49-F238E27FC236}">
                    <a16:creationId xmlns:a16="http://schemas.microsoft.com/office/drawing/2014/main" id="{3DA9FA78-CB50-1339-0B56-3D5FB3935980}"/>
                  </a:ext>
                </a:extLst>
              </p14:cNvPr>
              <p14:cNvContentPartPr/>
              <p14:nvPr/>
            </p14:nvContentPartPr>
            <p14:xfrm>
              <a:off x="2866847" y="3943016"/>
              <a:ext cx="723600" cy="284400"/>
            </p14:xfrm>
          </p:contentPart>
        </mc:Choice>
        <mc:Fallback xmlns="">
          <p:pic>
            <p:nvPicPr>
              <p:cNvPr id="119" name="Ink 118">
                <a:extLst>
                  <a:ext uri="{FF2B5EF4-FFF2-40B4-BE49-F238E27FC236}">
                    <a16:creationId xmlns:a16="http://schemas.microsoft.com/office/drawing/2014/main" id="{3DA9FA78-CB50-1339-0B56-3D5FB3935980}"/>
                  </a:ext>
                </a:extLst>
              </p:cNvPr>
              <p:cNvPicPr/>
              <p:nvPr/>
            </p:nvPicPr>
            <p:blipFill>
              <a:blip r:embed="rId209"/>
              <a:stretch>
                <a:fillRect/>
              </a:stretch>
            </p:blipFill>
            <p:spPr>
              <a:xfrm>
                <a:off x="2857847" y="3934016"/>
                <a:ext cx="741240" cy="30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0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22FCDC70-DEE4-8690-D0C9-BCB7CCF4FC2A}"/>
                  </a:ext>
                </a:extLst>
              </p14:cNvPr>
              <p14:cNvContentPartPr/>
              <p14:nvPr/>
            </p14:nvContentPartPr>
            <p14:xfrm>
              <a:off x="3396407" y="3910616"/>
              <a:ext cx="8640" cy="3924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22FCDC70-DEE4-8690-D0C9-BCB7CCF4FC2A}"/>
                  </a:ext>
                </a:extLst>
              </p:cNvPr>
              <p:cNvPicPr/>
              <p:nvPr/>
            </p:nvPicPr>
            <p:blipFill>
              <a:blip r:embed="rId211"/>
              <a:stretch>
                <a:fillRect/>
              </a:stretch>
            </p:blipFill>
            <p:spPr>
              <a:xfrm>
                <a:off x="3387767" y="3901976"/>
                <a:ext cx="26280" cy="5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2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17A4237B-D908-99BE-3E28-B024FC386292}"/>
                  </a:ext>
                </a:extLst>
              </p14:cNvPr>
              <p14:cNvContentPartPr/>
              <p14:nvPr/>
            </p14:nvContentPartPr>
            <p14:xfrm>
              <a:off x="3544367" y="3902696"/>
              <a:ext cx="5400" cy="46440"/>
            </p14:xfrm>
          </p:contentPart>
        </mc:Choice>
        <mc:Fallback xmlns=""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17A4237B-D908-99BE-3E28-B024FC386292}"/>
                  </a:ext>
                </a:extLst>
              </p:cNvPr>
              <p:cNvPicPr/>
              <p:nvPr/>
            </p:nvPicPr>
            <p:blipFill>
              <a:blip r:embed="rId213"/>
              <a:stretch>
                <a:fillRect/>
              </a:stretch>
            </p:blipFill>
            <p:spPr>
              <a:xfrm>
                <a:off x="3535727" y="3893696"/>
                <a:ext cx="23040" cy="6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4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F6456662-B460-6AD0-192D-B6C177F32952}"/>
                  </a:ext>
                </a:extLst>
              </p14:cNvPr>
              <p14:cNvContentPartPr/>
              <p14:nvPr/>
            </p14:nvContentPartPr>
            <p14:xfrm>
              <a:off x="3376607" y="3942656"/>
              <a:ext cx="163080" cy="7560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F6456662-B460-6AD0-192D-B6C177F32952}"/>
                  </a:ext>
                </a:extLst>
              </p:cNvPr>
              <p:cNvPicPr/>
              <p:nvPr/>
            </p:nvPicPr>
            <p:blipFill>
              <a:blip r:embed="rId215"/>
              <a:stretch>
                <a:fillRect/>
              </a:stretch>
            </p:blipFill>
            <p:spPr>
              <a:xfrm>
                <a:off x="3367967" y="3934016"/>
                <a:ext cx="180720" cy="9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6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6BD07107-ACA9-CDE1-3877-422916F49568}"/>
                  </a:ext>
                </a:extLst>
              </p14:cNvPr>
              <p14:cNvContentPartPr/>
              <p14:nvPr/>
            </p14:nvContentPartPr>
            <p14:xfrm>
              <a:off x="3641927" y="4007456"/>
              <a:ext cx="22680" cy="37800"/>
            </p14:xfrm>
          </p:contentPart>
        </mc:Choice>
        <mc:Fallback xmlns=""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6BD07107-ACA9-CDE1-3877-422916F49568}"/>
                  </a:ext>
                </a:extLst>
              </p:cNvPr>
              <p:cNvPicPr/>
              <p:nvPr/>
            </p:nvPicPr>
            <p:blipFill>
              <a:blip r:embed="rId217"/>
              <a:stretch>
                <a:fillRect/>
              </a:stretch>
            </p:blipFill>
            <p:spPr>
              <a:xfrm>
                <a:off x="3632927" y="3998816"/>
                <a:ext cx="40320" cy="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8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E0663BFB-ED9D-76CF-06B7-BE4CE5A9F987}"/>
                  </a:ext>
                </a:extLst>
              </p14:cNvPr>
              <p14:cNvContentPartPr/>
              <p14:nvPr/>
            </p14:nvContentPartPr>
            <p14:xfrm>
              <a:off x="3653087" y="4133816"/>
              <a:ext cx="5040" cy="11160"/>
            </p14:xfrm>
          </p:contentPart>
        </mc:Choice>
        <mc:Fallback xmlns=""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E0663BFB-ED9D-76CF-06B7-BE4CE5A9F987}"/>
                  </a:ext>
                </a:extLst>
              </p:cNvPr>
              <p:cNvPicPr/>
              <p:nvPr/>
            </p:nvPicPr>
            <p:blipFill>
              <a:blip r:embed="rId219"/>
              <a:stretch>
                <a:fillRect/>
              </a:stretch>
            </p:blipFill>
            <p:spPr>
              <a:xfrm>
                <a:off x="3644087" y="4124816"/>
                <a:ext cx="2268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0">
            <p14:nvContentPartPr>
              <p14:cNvPr id="152" name="Ink 151">
                <a:extLst>
                  <a:ext uri="{FF2B5EF4-FFF2-40B4-BE49-F238E27FC236}">
                    <a16:creationId xmlns:a16="http://schemas.microsoft.com/office/drawing/2014/main" id="{8FA5E237-9672-55AC-64D5-7A31BDA4B230}"/>
                  </a:ext>
                </a:extLst>
              </p14:cNvPr>
              <p14:cNvContentPartPr/>
              <p14:nvPr/>
            </p14:nvContentPartPr>
            <p14:xfrm>
              <a:off x="497327" y="4772816"/>
              <a:ext cx="128160" cy="378720"/>
            </p14:xfrm>
          </p:contentPart>
        </mc:Choice>
        <mc:Fallback xmlns="">
          <p:pic>
            <p:nvPicPr>
              <p:cNvPr id="152" name="Ink 151">
                <a:extLst>
                  <a:ext uri="{FF2B5EF4-FFF2-40B4-BE49-F238E27FC236}">
                    <a16:creationId xmlns:a16="http://schemas.microsoft.com/office/drawing/2014/main" id="{8FA5E237-9672-55AC-64D5-7A31BDA4B230}"/>
                  </a:ext>
                </a:extLst>
              </p:cNvPr>
              <p:cNvPicPr/>
              <p:nvPr/>
            </p:nvPicPr>
            <p:blipFill>
              <a:blip r:embed="rId221"/>
              <a:stretch>
                <a:fillRect/>
              </a:stretch>
            </p:blipFill>
            <p:spPr>
              <a:xfrm>
                <a:off x="488327" y="4764176"/>
                <a:ext cx="145800" cy="3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2">
            <p14:nvContentPartPr>
              <p14:cNvPr id="153" name="Ink 152">
                <a:extLst>
                  <a:ext uri="{FF2B5EF4-FFF2-40B4-BE49-F238E27FC236}">
                    <a16:creationId xmlns:a16="http://schemas.microsoft.com/office/drawing/2014/main" id="{4BDEB208-FB74-A69E-CBBB-37E80A0A6B71}"/>
                  </a:ext>
                </a:extLst>
              </p14:cNvPr>
              <p14:cNvContentPartPr/>
              <p14:nvPr/>
            </p14:nvContentPartPr>
            <p14:xfrm>
              <a:off x="644207" y="5064056"/>
              <a:ext cx="109440" cy="204120"/>
            </p14:xfrm>
          </p:contentPart>
        </mc:Choice>
        <mc:Fallback xmlns="">
          <p:pic>
            <p:nvPicPr>
              <p:cNvPr id="153" name="Ink 152">
                <a:extLst>
                  <a:ext uri="{FF2B5EF4-FFF2-40B4-BE49-F238E27FC236}">
                    <a16:creationId xmlns:a16="http://schemas.microsoft.com/office/drawing/2014/main" id="{4BDEB208-FB74-A69E-CBBB-37E80A0A6B71}"/>
                  </a:ext>
                </a:extLst>
              </p:cNvPr>
              <p:cNvPicPr/>
              <p:nvPr/>
            </p:nvPicPr>
            <p:blipFill>
              <a:blip r:embed="rId223"/>
              <a:stretch>
                <a:fillRect/>
              </a:stretch>
            </p:blipFill>
            <p:spPr>
              <a:xfrm>
                <a:off x="635207" y="5055056"/>
                <a:ext cx="12708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4">
            <p14:nvContentPartPr>
              <p14:cNvPr id="154" name="Ink 153">
                <a:extLst>
                  <a:ext uri="{FF2B5EF4-FFF2-40B4-BE49-F238E27FC236}">
                    <a16:creationId xmlns:a16="http://schemas.microsoft.com/office/drawing/2014/main" id="{B1AF0AD3-BE50-EA5D-C4ED-796E5B550C08}"/>
                  </a:ext>
                </a:extLst>
              </p14:cNvPr>
              <p14:cNvContentPartPr/>
              <p14:nvPr/>
            </p14:nvContentPartPr>
            <p14:xfrm>
              <a:off x="818807" y="5075216"/>
              <a:ext cx="101520" cy="132480"/>
            </p14:xfrm>
          </p:contentPart>
        </mc:Choice>
        <mc:Fallback xmlns="">
          <p:pic>
            <p:nvPicPr>
              <p:cNvPr id="154" name="Ink 153">
                <a:extLst>
                  <a:ext uri="{FF2B5EF4-FFF2-40B4-BE49-F238E27FC236}">
                    <a16:creationId xmlns:a16="http://schemas.microsoft.com/office/drawing/2014/main" id="{B1AF0AD3-BE50-EA5D-C4ED-796E5B550C08}"/>
                  </a:ext>
                </a:extLst>
              </p:cNvPr>
              <p:cNvPicPr/>
              <p:nvPr/>
            </p:nvPicPr>
            <p:blipFill>
              <a:blip r:embed="rId225"/>
              <a:stretch>
                <a:fillRect/>
              </a:stretch>
            </p:blipFill>
            <p:spPr>
              <a:xfrm>
                <a:off x="810167" y="5066216"/>
                <a:ext cx="11916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6">
            <p14:nvContentPartPr>
              <p14:cNvPr id="155" name="Ink 154">
                <a:extLst>
                  <a:ext uri="{FF2B5EF4-FFF2-40B4-BE49-F238E27FC236}">
                    <a16:creationId xmlns:a16="http://schemas.microsoft.com/office/drawing/2014/main" id="{EAE957E6-A1DA-4744-3E5E-095CB103532D}"/>
                  </a:ext>
                </a:extLst>
              </p14:cNvPr>
              <p14:cNvContentPartPr/>
              <p14:nvPr/>
            </p14:nvContentPartPr>
            <p14:xfrm>
              <a:off x="959927" y="5152256"/>
              <a:ext cx="168480" cy="227160"/>
            </p14:xfrm>
          </p:contentPart>
        </mc:Choice>
        <mc:Fallback xmlns="">
          <p:pic>
            <p:nvPicPr>
              <p:cNvPr id="155" name="Ink 154">
                <a:extLst>
                  <a:ext uri="{FF2B5EF4-FFF2-40B4-BE49-F238E27FC236}">
                    <a16:creationId xmlns:a16="http://schemas.microsoft.com/office/drawing/2014/main" id="{EAE957E6-A1DA-4744-3E5E-095CB103532D}"/>
                  </a:ext>
                </a:extLst>
              </p:cNvPr>
              <p:cNvPicPr/>
              <p:nvPr/>
            </p:nvPicPr>
            <p:blipFill>
              <a:blip r:embed="rId227"/>
              <a:stretch>
                <a:fillRect/>
              </a:stretch>
            </p:blipFill>
            <p:spPr>
              <a:xfrm>
                <a:off x="951287" y="5143616"/>
                <a:ext cx="186120" cy="2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8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381AF120-6255-7B4A-18E5-0189EABB5A2D}"/>
                  </a:ext>
                </a:extLst>
              </p14:cNvPr>
              <p14:cNvContentPartPr/>
              <p14:nvPr/>
            </p14:nvContentPartPr>
            <p14:xfrm>
              <a:off x="1192127" y="4932296"/>
              <a:ext cx="210240" cy="1548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381AF120-6255-7B4A-18E5-0189EABB5A2D}"/>
                  </a:ext>
                </a:extLst>
              </p:cNvPr>
              <p:cNvPicPr/>
              <p:nvPr/>
            </p:nvPicPr>
            <p:blipFill>
              <a:blip r:embed="rId229"/>
              <a:stretch>
                <a:fillRect/>
              </a:stretch>
            </p:blipFill>
            <p:spPr>
              <a:xfrm>
                <a:off x="1183127" y="4923296"/>
                <a:ext cx="227880" cy="3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0">
            <p14:nvContentPartPr>
              <p14:cNvPr id="158" name="Ink 157">
                <a:extLst>
                  <a:ext uri="{FF2B5EF4-FFF2-40B4-BE49-F238E27FC236}">
                    <a16:creationId xmlns:a16="http://schemas.microsoft.com/office/drawing/2014/main" id="{36874E06-C19A-3947-28EB-33F245CA419F}"/>
                  </a:ext>
                </a:extLst>
              </p14:cNvPr>
              <p14:cNvContentPartPr/>
              <p14:nvPr/>
            </p14:nvContentPartPr>
            <p14:xfrm>
              <a:off x="1210847" y="4988096"/>
              <a:ext cx="172080" cy="19440"/>
            </p14:xfrm>
          </p:contentPart>
        </mc:Choice>
        <mc:Fallback xmlns="">
          <p:pic>
            <p:nvPicPr>
              <p:cNvPr id="158" name="Ink 157">
                <a:extLst>
                  <a:ext uri="{FF2B5EF4-FFF2-40B4-BE49-F238E27FC236}">
                    <a16:creationId xmlns:a16="http://schemas.microsoft.com/office/drawing/2014/main" id="{36874E06-C19A-3947-28EB-33F245CA419F}"/>
                  </a:ext>
                </a:extLst>
              </p:cNvPr>
              <p:cNvPicPr/>
              <p:nvPr/>
            </p:nvPicPr>
            <p:blipFill>
              <a:blip r:embed="rId231"/>
              <a:stretch>
                <a:fillRect/>
              </a:stretch>
            </p:blipFill>
            <p:spPr>
              <a:xfrm>
                <a:off x="1201847" y="4979096"/>
                <a:ext cx="18972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2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13A6D6C0-CD9E-87CB-9EF8-1A365793524E}"/>
                  </a:ext>
                </a:extLst>
              </p14:cNvPr>
              <p14:cNvContentPartPr/>
              <p14:nvPr/>
            </p14:nvContentPartPr>
            <p14:xfrm>
              <a:off x="1563287" y="4626656"/>
              <a:ext cx="142920" cy="561600"/>
            </p14:xfrm>
          </p:contentPart>
        </mc:Choice>
        <mc:Fallback xmlns=""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13A6D6C0-CD9E-87CB-9EF8-1A365793524E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1554647" y="4618016"/>
                <a:ext cx="160560" cy="57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4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67D57B12-8B50-61DE-ECC9-A11854BF2853}"/>
                  </a:ext>
                </a:extLst>
              </p14:cNvPr>
              <p14:cNvContentPartPr/>
              <p14:nvPr/>
            </p14:nvContentPartPr>
            <p14:xfrm>
              <a:off x="1697927" y="4778576"/>
              <a:ext cx="100800" cy="296280"/>
            </p14:xfrm>
          </p:contentPart>
        </mc:Choice>
        <mc:Fallback xmlns=""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67D57B12-8B50-61DE-ECC9-A11854BF2853}"/>
                  </a:ext>
                </a:extLst>
              </p:cNvPr>
              <p:cNvPicPr/>
              <p:nvPr/>
            </p:nvPicPr>
            <p:blipFill>
              <a:blip r:embed="rId235"/>
              <a:stretch>
                <a:fillRect/>
              </a:stretch>
            </p:blipFill>
            <p:spPr>
              <a:xfrm>
                <a:off x="1688927" y="4769576"/>
                <a:ext cx="118440" cy="31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6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5CA21708-8030-E0CD-C92B-64022A998F56}"/>
                  </a:ext>
                </a:extLst>
              </p14:cNvPr>
              <p14:cNvContentPartPr/>
              <p14:nvPr/>
            </p14:nvContentPartPr>
            <p14:xfrm>
              <a:off x="1887287" y="5026976"/>
              <a:ext cx="15480" cy="11880"/>
            </p14:xfrm>
          </p:contentPart>
        </mc:Choice>
        <mc:Fallback xmlns=""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5CA21708-8030-E0CD-C92B-64022A998F56}"/>
                  </a:ext>
                </a:extLst>
              </p:cNvPr>
              <p:cNvPicPr/>
              <p:nvPr/>
            </p:nvPicPr>
            <p:blipFill>
              <a:blip r:embed="rId237"/>
              <a:stretch>
                <a:fillRect/>
              </a:stretch>
            </p:blipFill>
            <p:spPr>
              <a:xfrm>
                <a:off x="1878647" y="5018336"/>
                <a:ext cx="3312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8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66D5570C-D7F0-0CD4-C07D-60256DE46628}"/>
                  </a:ext>
                </a:extLst>
              </p14:cNvPr>
              <p14:cNvContentPartPr/>
              <p14:nvPr/>
            </p14:nvContentPartPr>
            <p14:xfrm>
              <a:off x="1963967" y="4794416"/>
              <a:ext cx="114480" cy="203040"/>
            </p14:xfrm>
          </p:contentPart>
        </mc:Choice>
        <mc:Fallback xmlns=""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66D5570C-D7F0-0CD4-C07D-60256DE46628}"/>
                  </a:ext>
                </a:extLst>
              </p:cNvPr>
              <p:cNvPicPr/>
              <p:nvPr/>
            </p:nvPicPr>
            <p:blipFill>
              <a:blip r:embed="rId239"/>
              <a:stretch>
                <a:fillRect/>
              </a:stretch>
            </p:blipFill>
            <p:spPr>
              <a:xfrm>
                <a:off x="1954967" y="4785776"/>
                <a:ext cx="13212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0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DEA18172-AFB6-0EFD-1CA4-5DD68643031E}"/>
                  </a:ext>
                </a:extLst>
              </p14:cNvPr>
              <p14:cNvContentPartPr/>
              <p14:nvPr/>
            </p14:nvContentPartPr>
            <p14:xfrm>
              <a:off x="2141447" y="4801616"/>
              <a:ext cx="99720" cy="155160"/>
            </p14:xfrm>
          </p:contentPart>
        </mc:Choice>
        <mc:Fallback xmlns=""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DEA18172-AFB6-0EFD-1CA4-5DD68643031E}"/>
                  </a:ext>
                </a:extLst>
              </p:cNvPr>
              <p:cNvPicPr/>
              <p:nvPr/>
            </p:nvPicPr>
            <p:blipFill>
              <a:blip r:embed="rId241"/>
              <a:stretch>
                <a:fillRect/>
              </a:stretch>
            </p:blipFill>
            <p:spPr>
              <a:xfrm>
                <a:off x="2132807" y="4792616"/>
                <a:ext cx="11736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2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BF88EB8B-27CF-C90C-E8B1-A90AC9CFDB47}"/>
                  </a:ext>
                </a:extLst>
              </p14:cNvPr>
              <p14:cNvContentPartPr/>
              <p14:nvPr/>
            </p14:nvContentPartPr>
            <p14:xfrm>
              <a:off x="2285087" y="4781456"/>
              <a:ext cx="133560" cy="176040"/>
            </p14:xfrm>
          </p:contentPart>
        </mc:Choice>
        <mc:Fallback xmlns=""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BF88EB8B-27CF-C90C-E8B1-A90AC9CFDB47}"/>
                  </a:ext>
                </a:extLst>
              </p:cNvPr>
              <p:cNvPicPr/>
              <p:nvPr/>
            </p:nvPicPr>
            <p:blipFill>
              <a:blip r:embed="rId243"/>
              <a:stretch>
                <a:fillRect/>
              </a:stretch>
            </p:blipFill>
            <p:spPr>
              <a:xfrm>
                <a:off x="2276447" y="4772456"/>
                <a:ext cx="15120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4">
            <p14:nvContentPartPr>
              <p14:cNvPr id="169" name="Ink 168">
                <a:extLst>
                  <a:ext uri="{FF2B5EF4-FFF2-40B4-BE49-F238E27FC236}">
                    <a16:creationId xmlns:a16="http://schemas.microsoft.com/office/drawing/2014/main" id="{5CE03046-51B5-72EA-0723-AB638CECCD3A}"/>
                  </a:ext>
                </a:extLst>
              </p14:cNvPr>
              <p14:cNvContentPartPr/>
              <p14:nvPr/>
            </p14:nvContentPartPr>
            <p14:xfrm>
              <a:off x="2492447" y="4741856"/>
              <a:ext cx="105840" cy="196560"/>
            </p14:xfrm>
          </p:contentPart>
        </mc:Choice>
        <mc:Fallback xmlns="">
          <p:pic>
            <p:nvPicPr>
              <p:cNvPr id="169" name="Ink 168">
                <a:extLst>
                  <a:ext uri="{FF2B5EF4-FFF2-40B4-BE49-F238E27FC236}">
                    <a16:creationId xmlns:a16="http://schemas.microsoft.com/office/drawing/2014/main" id="{5CE03046-51B5-72EA-0723-AB638CECCD3A}"/>
                  </a:ext>
                </a:extLst>
              </p:cNvPr>
              <p:cNvPicPr/>
              <p:nvPr/>
            </p:nvPicPr>
            <p:blipFill>
              <a:blip r:embed="rId245"/>
              <a:stretch>
                <a:fillRect/>
              </a:stretch>
            </p:blipFill>
            <p:spPr>
              <a:xfrm>
                <a:off x="2483447" y="4733216"/>
                <a:ext cx="123480" cy="2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6">
            <p14:nvContentPartPr>
              <p14:cNvPr id="170" name="Ink 169">
                <a:extLst>
                  <a:ext uri="{FF2B5EF4-FFF2-40B4-BE49-F238E27FC236}">
                    <a16:creationId xmlns:a16="http://schemas.microsoft.com/office/drawing/2014/main" id="{70E379D8-1E1C-026C-536D-6530B75D43F8}"/>
                  </a:ext>
                </a:extLst>
              </p14:cNvPr>
              <p14:cNvContentPartPr/>
              <p14:nvPr/>
            </p14:nvContentPartPr>
            <p14:xfrm>
              <a:off x="2730407" y="4686776"/>
              <a:ext cx="531720" cy="235440"/>
            </p14:xfrm>
          </p:contentPart>
        </mc:Choice>
        <mc:Fallback xmlns="">
          <p:pic>
            <p:nvPicPr>
              <p:cNvPr id="170" name="Ink 169">
                <a:extLst>
                  <a:ext uri="{FF2B5EF4-FFF2-40B4-BE49-F238E27FC236}">
                    <a16:creationId xmlns:a16="http://schemas.microsoft.com/office/drawing/2014/main" id="{70E379D8-1E1C-026C-536D-6530B75D43F8}"/>
                  </a:ext>
                </a:extLst>
              </p:cNvPr>
              <p:cNvPicPr/>
              <p:nvPr/>
            </p:nvPicPr>
            <p:blipFill>
              <a:blip r:embed="rId247"/>
              <a:stretch>
                <a:fillRect/>
              </a:stretch>
            </p:blipFill>
            <p:spPr>
              <a:xfrm>
                <a:off x="2721767" y="4678136"/>
                <a:ext cx="54936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8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4D46B009-7223-8A22-9C11-2D3630EB13CF}"/>
                  </a:ext>
                </a:extLst>
              </p14:cNvPr>
              <p14:cNvContentPartPr/>
              <p14:nvPr/>
            </p14:nvContentPartPr>
            <p14:xfrm>
              <a:off x="3356447" y="4761656"/>
              <a:ext cx="99360" cy="24120"/>
            </p14:xfrm>
          </p:contentPart>
        </mc:Choice>
        <mc:Fallback xmlns=""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4D46B009-7223-8A22-9C11-2D3630EB13CF}"/>
                  </a:ext>
                </a:extLst>
              </p:cNvPr>
              <p:cNvPicPr/>
              <p:nvPr/>
            </p:nvPicPr>
            <p:blipFill>
              <a:blip r:embed="rId249"/>
              <a:stretch>
                <a:fillRect/>
              </a:stretch>
            </p:blipFill>
            <p:spPr>
              <a:xfrm>
                <a:off x="3347807" y="4752656"/>
                <a:ext cx="11700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0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60E61F7D-2B98-48DB-E428-F2AFA7D372AC}"/>
                  </a:ext>
                </a:extLst>
              </p14:cNvPr>
              <p14:cNvContentPartPr/>
              <p14:nvPr/>
            </p14:nvContentPartPr>
            <p14:xfrm>
              <a:off x="3581447" y="4690016"/>
              <a:ext cx="111960" cy="178560"/>
            </p14:xfrm>
          </p:contentPart>
        </mc:Choice>
        <mc:Fallback xmlns=""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60E61F7D-2B98-48DB-E428-F2AFA7D372AC}"/>
                  </a:ext>
                </a:extLst>
              </p:cNvPr>
              <p:cNvPicPr/>
              <p:nvPr/>
            </p:nvPicPr>
            <p:blipFill>
              <a:blip r:embed="rId251"/>
              <a:stretch>
                <a:fillRect/>
              </a:stretch>
            </p:blipFill>
            <p:spPr>
              <a:xfrm>
                <a:off x="3572807" y="4681016"/>
                <a:ext cx="129600" cy="19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2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E39C1EEC-A787-4EF5-89D4-EB42C3B70D71}"/>
                  </a:ext>
                </a:extLst>
              </p14:cNvPr>
              <p14:cNvContentPartPr/>
              <p14:nvPr/>
            </p14:nvContentPartPr>
            <p14:xfrm>
              <a:off x="3803567" y="4864256"/>
              <a:ext cx="5760" cy="11880"/>
            </p14:xfrm>
          </p:contentPart>
        </mc:Choice>
        <mc:Fallback xmlns=""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E39C1EEC-A787-4EF5-89D4-EB42C3B70D71}"/>
                  </a:ext>
                </a:extLst>
              </p:cNvPr>
              <p:cNvPicPr/>
              <p:nvPr/>
            </p:nvPicPr>
            <p:blipFill>
              <a:blip r:embed="rId253"/>
              <a:stretch>
                <a:fillRect/>
              </a:stretch>
            </p:blipFill>
            <p:spPr>
              <a:xfrm>
                <a:off x="3794567" y="4855616"/>
                <a:ext cx="2340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4">
            <p14:nvContentPartPr>
              <p14:cNvPr id="175" name="Ink 174">
                <a:extLst>
                  <a:ext uri="{FF2B5EF4-FFF2-40B4-BE49-F238E27FC236}">
                    <a16:creationId xmlns:a16="http://schemas.microsoft.com/office/drawing/2014/main" id="{728D2E0D-1938-675D-4099-6C0C33CF8270}"/>
                  </a:ext>
                </a:extLst>
              </p14:cNvPr>
              <p14:cNvContentPartPr/>
              <p14:nvPr/>
            </p14:nvContentPartPr>
            <p14:xfrm>
              <a:off x="3843527" y="4688936"/>
              <a:ext cx="130320" cy="179280"/>
            </p14:xfrm>
          </p:contentPart>
        </mc:Choice>
        <mc:Fallback xmlns="">
          <p:pic>
            <p:nvPicPr>
              <p:cNvPr id="175" name="Ink 174">
                <a:extLst>
                  <a:ext uri="{FF2B5EF4-FFF2-40B4-BE49-F238E27FC236}">
                    <a16:creationId xmlns:a16="http://schemas.microsoft.com/office/drawing/2014/main" id="{728D2E0D-1938-675D-4099-6C0C33CF8270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3834527" y="4680296"/>
                <a:ext cx="14796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6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E1DDE040-0CBF-8E0E-DA7F-0BDF0A349CCB}"/>
                  </a:ext>
                </a:extLst>
              </p14:cNvPr>
              <p14:cNvContentPartPr/>
              <p14:nvPr/>
            </p14:nvContentPartPr>
            <p14:xfrm>
              <a:off x="4028567" y="4125896"/>
              <a:ext cx="19440" cy="20196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E1DDE040-0CBF-8E0E-DA7F-0BDF0A349CCB}"/>
                  </a:ext>
                </a:extLst>
              </p:cNvPr>
              <p:cNvPicPr/>
              <p:nvPr/>
            </p:nvPicPr>
            <p:blipFill>
              <a:blip r:embed="rId257"/>
              <a:stretch>
                <a:fillRect/>
              </a:stretch>
            </p:blipFill>
            <p:spPr>
              <a:xfrm>
                <a:off x="4019927" y="4117256"/>
                <a:ext cx="3708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8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0BD23ECF-DB3B-0AC1-906C-44D058A30B0F}"/>
                  </a:ext>
                </a:extLst>
              </p14:cNvPr>
              <p14:cNvContentPartPr/>
              <p14:nvPr/>
            </p14:nvContentPartPr>
            <p14:xfrm>
              <a:off x="4055207" y="4222376"/>
              <a:ext cx="72720" cy="1692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0BD23ECF-DB3B-0AC1-906C-44D058A30B0F}"/>
                  </a:ext>
                </a:extLst>
              </p:cNvPr>
              <p:cNvPicPr/>
              <p:nvPr/>
            </p:nvPicPr>
            <p:blipFill>
              <a:blip r:embed="rId259"/>
              <a:stretch>
                <a:fillRect/>
              </a:stretch>
            </p:blipFill>
            <p:spPr>
              <a:xfrm>
                <a:off x="4046567" y="4213376"/>
                <a:ext cx="90360" cy="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0">
            <p14:nvContentPartPr>
              <p14:cNvPr id="130" name="Ink 129">
                <a:extLst>
                  <a:ext uri="{FF2B5EF4-FFF2-40B4-BE49-F238E27FC236}">
                    <a16:creationId xmlns:a16="http://schemas.microsoft.com/office/drawing/2014/main" id="{1E7C6821-360B-37D7-1412-C54E9C38EBEB}"/>
                  </a:ext>
                </a:extLst>
              </p14:cNvPr>
              <p14:cNvContentPartPr/>
              <p14:nvPr/>
            </p14:nvContentPartPr>
            <p14:xfrm>
              <a:off x="4097327" y="4157576"/>
              <a:ext cx="56160" cy="157680"/>
            </p14:xfrm>
          </p:contentPart>
        </mc:Choice>
        <mc:Fallback xmlns="">
          <p:pic>
            <p:nvPicPr>
              <p:cNvPr id="130" name="Ink 129">
                <a:extLst>
                  <a:ext uri="{FF2B5EF4-FFF2-40B4-BE49-F238E27FC236}">
                    <a16:creationId xmlns:a16="http://schemas.microsoft.com/office/drawing/2014/main" id="{1E7C6821-360B-37D7-1412-C54E9C38EBEB}"/>
                  </a:ext>
                </a:extLst>
              </p:cNvPr>
              <p:cNvPicPr/>
              <p:nvPr/>
            </p:nvPicPr>
            <p:blipFill>
              <a:blip r:embed="rId261"/>
              <a:stretch>
                <a:fillRect/>
              </a:stretch>
            </p:blipFill>
            <p:spPr>
              <a:xfrm>
                <a:off x="4088687" y="4148576"/>
                <a:ext cx="73800" cy="17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2">
            <p14:nvContentPartPr>
              <p14:cNvPr id="131" name="Ink 130">
                <a:extLst>
                  <a:ext uri="{FF2B5EF4-FFF2-40B4-BE49-F238E27FC236}">
                    <a16:creationId xmlns:a16="http://schemas.microsoft.com/office/drawing/2014/main" id="{C18B489B-B65F-94C5-D644-A383B4D8816F}"/>
                  </a:ext>
                </a:extLst>
              </p14:cNvPr>
              <p14:cNvContentPartPr/>
              <p14:nvPr/>
            </p14:nvContentPartPr>
            <p14:xfrm>
              <a:off x="4200647" y="4191416"/>
              <a:ext cx="235800" cy="226440"/>
            </p14:xfrm>
          </p:contentPart>
        </mc:Choice>
        <mc:Fallback xmlns="">
          <p:pic>
            <p:nvPicPr>
              <p:cNvPr id="131" name="Ink 130">
                <a:extLst>
                  <a:ext uri="{FF2B5EF4-FFF2-40B4-BE49-F238E27FC236}">
                    <a16:creationId xmlns:a16="http://schemas.microsoft.com/office/drawing/2014/main" id="{C18B489B-B65F-94C5-D644-A383B4D8816F}"/>
                  </a:ext>
                </a:extLst>
              </p:cNvPr>
              <p:cNvPicPr/>
              <p:nvPr/>
            </p:nvPicPr>
            <p:blipFill>
              <a:blip r:embed="rId263"/>
              <a:stretch>
                <a:fillRect/>
              </a:stretch>
            </p:blipFill>
            <p:spPr>
              <a:xfrm>
                <a:off x="4192007" y="4182776"/>
                <a:ext cx="253440" cy="24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4">
            <p14:nvContentPartPr>
              <p14:cNvPr id="132" name="Ink 131">
                <a:extLst>
                  <a:ext uri="{FF2B5EF4-FFF2-40B4-BE49-F238E27FC236}">
                    <a16:creationId xmlns:a16="http://schemas.microsoft.com/office/drawing/2014/main" id="{C4ABD2FD-F58D-DDDD-F729-91A070946F5D}"/>
                  </a:ext>
                </a:extLst>
              </p14:cNvPr>
              <p14:cNvContentPartPr/>
              <p14:nvPr/>
            </p14:nvContentPartPr>
            <p14:xfrm>
              <a:off x="4447607" y="4002056"/>
              <a:ext cx="149040" cy="33120"/>
            </p14:xfrm>
          </p:contentPart>
        </mc:Choice>
        <mc:Fallback xmlns="">
          <p:pic>
            <p:nvPicPr>
              <p:cNvPr id="132" name="Ink 131">
                <a:extLst>
                  <a:ext uri="{FF2B5EF4-FFF2-40B4-BE49-F238E27FC236}">
                    <a16:creationId xmlns:a16="http://schemas.microsoft.com/office/drawing/2014/main" id="{C4ABD2FD-F58D-DDDD-F729-91A070946F5D}"/>
                  </a:ext>
                </a:extLst>
              </p:cNvPr>
              <p:cNvPicPr/>
              <p:nvPr/>
            </p:nvPicPr>
            <p:blipFill>
              <a:blip r:embed="rId265"/>
              <a:stretch>
                <a:fillRect/>
              </a:stretch>
            </p:blipFill>
            <p:spPr>
              <a:xfrm>
                <a:off x="4438607" y="3993056"/>
                <a:ext cx="16668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6">
            <p14:nvContentPartPr>
              <p14:cNvPr id="133" name="Ink 132">
                <a:extLst>
                  <a:ext uri="{FF2B5EF4-FFF2-40B4-BE49-F238E27FC236}">
                    <a16:creationId xmlns:a16="http://schemas.microsoft.com/office/drawing/2014/main" id="{BAC3816E-036F-2560-DF78-10D92FADFA73}"/>
                  </a:ext>
                </a:extLst>
              </p14:cNvPr>
              <p14:cNvContentPartPr/>
              <p14:nvPr/>
            </p14:nvContentPartPr>
            <p14:xfrm>
              <a:off x="4483607" y="4055696"/>
              <a:ext cx="98640" cy="24120"/>
            </p14:xfrm>
          </p:contentPart>
        </mc:Choice>
        <mc:Fallback xmlns="">
          <p:pic>
            <p:nvPicPr>
              <p:cNvPr id="133" name="Ink 132">
                <a:extLst>
                  <a:ext uri="{FF2B5EF4-FFF2-40B4-BE49-F238E27FC236}">
                    <a16:creationId xmlns:a16="http://schemas.microsoft.com/office/drawing/2014/main" id="{BAC3816E-036F-2560-DF78-10D92FADFA73}"/>
                  </a:ext>
                </a:extLst>
              </p:cNvPr>
              <p:cNvPicPr/>
              <p:nvPr/>
            </p:nvPicPr>
            <p:blipFill>
              <a:blip r:embed="rId267"/>
              <a:stretch>
                <a:fillRect/>
              </a:stretch>
            </p:blipFill>
            <p:spPr>
              <a:xfrm>
                <a:off x="4474607" y="4046696"/>
                <a:ext cx="11628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8">
            <p14:nvContentPartPr>
              <p14:cNvPr id="136" name="Ink 135">
                <a:extLst>
                  <a:ext uri="{FF2B5EF4-FFF2-40B4-BE49-F238E27FC236}">
                    <a16:creationId xmlns:a16="http://schemas.microsoft.com/office/drawing/2014/main" id="{88B4C5B2-1524-4DF4-2D1C-1ADD8543389A}"/>
                  </a:ext>
                </a:extLst>
              </p14:cNvPr>
              <p14:cNvContentPartPr/>
              <p14:nvPr/>
            </p14:nvContentPartPr>
            <p14:xfrm>
              <a:off x="4707167" y="3906296"/>
              <a:ext cx="174960" cy="223560"/>
            </p14:xfrm>
          </p:contentPart>
        </mc:Choice>
        <mc:Fallback xmlns="">
          <p:pic>
            <p:nvPicPr>
              <p:cNvPr id="136" name="Ink 135">
                <a:extLst>
                  <a:ext uri="{FF2B5EF4-FFF2-40B4-BE49-F238E27FC236}">
                    <a16:creationId xmlns:a16="http://schemas.microsoft.com/office/drawing/2014/main" id="{88B4C5B2-1524-4DF4-2D1C-1ADD8543389A}"/>
                  </a:ext>
                </a:extLst>
              </p:cNvPr>
              <p:cNvPicPr/>
              <p:nvPr/>
            </p:nvPicPr>
            <p:blipFill>
              <a:blip r:embed="rId269"/>
              <a:stretch>
                <a:fillRect/>
              </a:stretch>
            </p:blipFill>
            <p:spPr>
              <a:xfrm>
                <a:off x="4698167" y="3897296"/>
                <a:ext cx="192600" cy="2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0">
            <p14:nvContentPartPr>
              <p14:cNvPr id="137" name="Ink 136">
                <a:extLst>
                  <a:ext uri="{FF2B5EF4-FFF2-40B4-BE49-F238E27FC236}">
                    <a16:creationId xmlns:a16="http://schemas.microsoft.com/office/drawing/2014/main" id="{64749302-0B33-43AC-1B8D-B3F07C6CCCB6}"/>
                  </a:ext>
                </a:extLst>
              </p14:cNvPr>
              <p14:cNvContentPartPr/>
              <p14:nvPr/>
            </p14:nvContentPartPr>
            <p14:xfrm>
              <a:off x="4941167" y="4097816"/>
              <a:ext cx="12960" cy="19440"/>
            </p14:xfrm>
          </p:contentPart>
        </mc:Choice>
        <mc:Fallback xmlns="">
          <p:pic>
            <p:nvPicPr>
              <p:cNvPr id="137" name="Ink 136">
                <a:extLst>
                  <a:ext uri="{FF2B5EF4-FFF2-40B4-BE49-F238E27FC236}">
                    <a16:creationId xmlns:a16="http://schemas.microsoft.com/office/drawing/2014/main" id="{64749302-0B33-43AC-1B8D-B3F07C6CCCB6}"/>
                  </a:ext>
                </a:extLst>
              </p:cNvPr>
              <p:cNvPicPr/>
              <p:nvPr/>
            </p:nvPicPr>
            <p:blipFill>
              <a:blip r:embed="rId271"/>
              <a:stretch>
                <a:fillRect/>
              </a:stretch>
            </p:blipFill>
            <p:spPr>
              <a:xfrm>
                <a:off x="4932167" y="4088816"/>
                <a:ext cx="3060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2">
            <p14:nvContentPartPr>
              <p14:cNvPr id="138" name="Ink 137">
                <a:extLst>
                  <a:ext uri="{FF2B5EF4-FFF2-40B4-BE49-F238E27FC236}">
                    <a16:creationId xmlns:a16="http://schemas.microsoft.com/office/drawing/2014/main" id="{E048A908-EA0A-E9EA-DF0B-C5540DAF4484}"/>
                  </a:ext>
                </a:extLst>
              </p14:cNvPr>
              <p14:cNvContentPartPr/>
              <p14:nvPr/>
            </p14:nvContentPartPr>
            <p14:xfrm>
              <a:off x="4988327" y="3950936"/>
              <a:ext cx="174960" cy="178920"/>
            </p14:xfrm>
          </p:contentPart>
        </mc:Choice>
        <mc:Fallback xmlns="">
          <p:pic>
            <p:nvPicPr>
              <p:cNvPr id="138" name="Ink 137">
                <a:extLst>
                  <a:ext uri="{FF2B5EF4-FFF2-40B4-BE49-F238E27FC236}">
                    <a16:creationId xmlns:a16="http://schemas.microsoft.com/office/drawing/2014/main" id="{E048A908-EA0A-E9EA-DF0B-C5540DAF4484}"/>
                  </a:ext>
                </a:extLst>
              </p:cNvPr>
              <p:cNvPicPr/>
              <p:nvPr/>
            </p:nvPicPr>
            <p:blipFill>
              <a:blip r:embed="rId273"/>
              <a:stretch>
                <a:fillRect/>
              </a:stretch>
            </p:blipFill>
            <p:spPr>
              <a:xfrm>
                <a:off x="4979327" y="3942296"/>
                <a:ext cx="192600" cy="19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4">
            <p14:nvContentPartPr>
              <p14:cNvPr id="140" name="Ink 139">
                <a:extLst>
                  <a:ext uri="{FF2B5EF4-FFF2-40B4-BE49-F238E27FC236}">
                    <a16:creationId xmlns:a16="http://schemas.microsoft.com/office/drawing/2014/main" id="{C1E7041B-B899-B9C4-E8C9-3ADE53690C7D}"/>
                  </a:ext>
                </a:extLst>
              </p14:cNvPr>
              <p14:cNvContentPartPr/>
              <p14:nvPr/>
            </p14:nvContentPartPr>
            <p14:xfrm>
              <a:off x="4969607" y="3955616"/>
              <a:ext cx="181440" cy="100080"/>
            </p14:xfrm>
          </p:contentPart>
        </mc:Choice>
        <mc:Fallback xmlns="">
          <p:pic>
            <p:nvPicPr>
              <p:cNvPr id="140" name="Ink 139">
                <a:extLst>
                  <a:ext uri="{FF2B5EF4-FFF2-40B4-BE49-F238E27FC236}">
                    <a16:creationId xmlns:a16="http://schemas.microsoft.com/office/drawing/2014/main" id="{C1E7041B-B899-B9C4-E8C9-3ADE53690C7D}"/>
                  </a:ext>
                </a:extLst>
              </p:cNvPr>
              <p:cNvPicPr/>
              <p:nvPr/>
            </p:nvPicPr>
            <p:blipFill>
              <a:blip r:embed="rId275"/>
              <a:stretch>
                <a:fillRect/>
              </a:stretch>
            </p:blipFill>
            <p:spPr>
              <a:xfrm>
                <a:off x="4960607" y="3946976"/>
                <a:ext cx="199080" cy="11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6">
            <p14:nvContentPartPr>
              <p14:cNvPr id="142" name="Ink 141">
                <a:extLst>
                  <a:ext uri="{FF2B5EF4-FFF2-40B4-BE49-F238E27FC236}">
                    <a16:creationId xmlns:a16="http://schemas.microsoft.com/office/drawing/2014/main" id="{213DC5C4-1A1D-9560-CBAF-782E09332EA4}"/>
                  </a:ext>
                </a:extLst>
              </p14:cNvPr>
              <p14:cNvContentPartPr/>
              <p14:nvPr/>
            </p14:nvContentPartPr>
            <p14:xfrm>
              <a:off x="5187047" y="3936536"/>
              <a:ext cx="177120" cy="248760"/>
            </p14:xfrm>
          </p:contentPart>
        </mc:Choice>
        <mc:Fallback xmlns="">
          <p:pic>
            <p:nvPicPr>
              <p:cNvPr id="142" name="Ink 141">
                <a:extLst>
                  <a:ext uri="{FF2B5EF4-FFF2-40B4-BE49-F238E27FC236}">
                    <a16:creationId xmlns:a16="http://schemas.microsoft.com/office/drawing/2014/main" id="{213DC5C4-1A1D-9560-CBAF-782E09332EA4}"/>
                  </a:ext>
                </a:extLst>
              </p:cNvPr>
              <p:cNvPicPr/>
              <p:nvPr/>
            </p:nvPicPr>
            <p:blipFill>
              <a:blip r:embed="rId277"/>
              <a:stretch>
                <a:fillRect/>
              </a:stretch>
            </p:blipFill>
            <p:spPr>
              <a:xfrm>
                <a:off x="5178047" y="3927536"/>
                <a:ext cx="194760" cy="26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8">
            <p14:nvContentPartPr>
              <p14:cNvPr id="143" name="Ink 142">
                <a:extLst>
                  <a:ext uri="{FF2B5EF4-FFF2-40B4-BE49-F238E27FC236}">
                    <a16:creationId xmlns:a16="http://schemas.microsoft.com/office/drawing/2014/main" id="{C6E79ACC-9E52-8DF2-8784-BE8C7623BCC4}"/>
                  </a:ext>
                </a:extLst>
              </p14:cNvPr>
              <p14:cNvContentPartPr/>
              <p14:nvPr/>
            </p14:nvContentPartPr>
            <p14:xfrm>
              <a:off x="5412767" y="3930416"/>
              <a:ext cx="94320" cy="319680"/>
            </p14:xfrm>
          </p:contentPart>
        </mc:Choice>
        <mc:Fallback xmlns="">
          <p:pic>
            <p:nvPicPr>
              <p:cNvPr id="143" name="Ink 142">
                <a:extLst>
                  <a:ext uri="{FF2B5EF4-FFF2-40B4-BE49-F238E27FC236}">
                    <a16:creationId xmlns:a16="http://schemas.microsoft.com/office/drawing/2014/main" id="{C6E79ACC-9E52-8DF2-8784-BE8C7623BCC4}"/>
                  </a:ext>
                </a:extLst>
              </p:cNvPr>
              <p:cNvPicPr/>
              <p:nvPr/>
            </p:nvPicPr>
            <p:blipFill>
              <a:blip r:embed="rId279"/>
              <a:stretch>
                <a:fillRect/>
              </a:stretch>
            </p:blipFill>
            <p:spPr>
              <a:xfrm>
                <a:off x="5404127" y="3921416"/>
                <a:ext cx="111960" cy="33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0">
            <p14:nvContentPartPr>
              <p14:cNvPr id="146" name="Ink 145">
                <a:extLst>
                  <a:ext uri="{FF2B5EF4-FFF2-40B4-BE49-F238E27FC236}">
                    <a16:creationId xmlns:a16="http://schemas.microsoft.com/office/drawing/2014/main" id="{DFEA7DBF-2C0C-0525-5B51-3B51A64A2F23}"/>
                  </a:ext>
                </a:extLst>
              </p14:cNvPr>
              <p14:cNvContentPartPr/>
              <p14:nvPr/>
            </p14:nvContentPartPr>
            <p14:xfrm>
              <a:off x="6573767" y="3877856"/>
              <a:ext cx="224640" cy="199800"/>
            </p14:xfrm>
          </p:contentPart>
        </mc:Choice>
        <mc:Fallback xmlns="">
          <p:pic>
            <p:nvPicPr>
              <p:cNvPr id="146" name="Ink 145">
                <a:extLst>
                  <a:ext uri="{FF2B5EF4-FFF2-40B4-BE49-F238E27FC236}">
                    <a16:creationId xmlns:a16="http://schemas.microsoft.com/office/drawing/2014/main" id="{DFEA7DBF-2C0C-0525-5B51-3B51A64A2F23}"/>
                  </a:ext>
                </a:extLst>
              </p:cNvPr>
              <p:cNvPicPr/>
              <p:nvPr/>
            </p:nvPicPr>
            <p:blipFill>
              <a:blip r:embed="rId281"/>
              <a:stretch>
                <a:fillRect/>
              </a:stretch>
            </p:blipFill>
            <p:spPr>
              <a:xfrm>
                <a:off x="6565127" y="3869216"/>
                <a:ext cx="24228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2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CF52522C-D722-1448-3B9F-CB0D5711BC64}"/>
                  </a:ext>
                </a:extLst>
              </p14:cNvPr>
              <p14:cNvContentPartPr/>
              <p14:nvPr/>
            </p14:nvContentPartPr>
            <p14:xfrm>
              <a:off x="6960767" y="3795056"/>
              <a:ext cx="166680" cy="254880"/>
            </p14:xfrm>
          </p:contentPart>
        </mc:Choice>
        <mc:Fallback xmlns=""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CF52522C-D722-1448-3B9F-CB0D5711BC64}"/>
                  </a:ext>
                </a:extLst>
              </p:cNvPr>
              <p:cNvPicPr/>
              <p:nvPr/>
            </p:nvPicPr>
            <p:blipFill>
              <a:blip r:embed="rId283"/>
              <a:stretch>
                <a:fillRect/>
              </a:stretch>
            </p:blipFill>
            <p:spPr>
              <a:xfrm>
                <a:off x="6951767" y="3786416"/>
                <a:ext cx="18432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4">
            <p14:nvContentPartPr>
              <p14:cNvPr id="148" name="Ink 147">
                <a:extLst>
                  <a:ext uri="{FF2B5EF4-FFF2-40B4-BE49-F238E27FC236}">
                    <a16:creationId xmlns:a16="http://schemas.microsoft.com/office/drawing/2014/main" id="{6ACC65C2-BF53-942B-2E48-75830CAACB90}"/>
                  </a:ext>
                </a:extLst>
              </p14:cNvPr>
              <p14:cNvContentPartPr/>
              <p14:nvPr/>
            </p14:nvContentPartPr>
            <p14:xfrm>
              <a:off x="7138967" y="3823856"/>
              <a:ext cx="87480" cy="241920"/>
            </p14:xfrm>
          </p:contentPart>
        </mc:Choice>
        <mc:Fallback xmlns="">
          <p:pic>
            <p:nvPicPr>
              <p:cNvPr id="148" name="Ink 147">
                <a:extLst>
                  <a:ext uri="{FF2B5EF4-FFF2-40B4-BE49-F238E27FC236}">
                    <a16:creationId xmlns:a16="http://schemas.microsoft.com/office/drawing/2014/main" id="{6ACC65C2-BF53-942B-2E48-75830CAACB90}"/>
                  </a:ext>
                </a:extLst>
              </p:cNvPr>
              <p:cNvPicPr/>
              <p:nvPr/>
            </p:nvPicPr>
            <p:blipFill>
              <a:blip r:embed="rId285"/>
              <a:stretch>
                <a:fillRect/>
              </a:stretch>
            </p:blipFill>
            <p:spPr>
              <a:xfrm>
                <a:off x="7129967" y="3814856"/>
                <a:ext cx="10512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6">
            <p14:nvContentPartPr>
              <p14:cNvPr id="149" name="Ink 148">
                <a:extLst>
                  <a:ext uri="{FF2B5EF4-FFF2-40B4-BE49-F238E27FC236}">
                    <a16:creationId xmlns:a16="http://schemas.microsoft.com/office/drawing/2014/main" id="{2CE98E14-9E08-FBFF-7B55-7C156C50977D}"/>
                  </a:ext>
                </a:extLst>
              </p14:cNvPr>
              <p14:cNvContentPartPr/>
              <p14:nvPr/>
            </p14:nvContentPartPr>
            <p14:xfrm>
              <a:off x="7335887" y="3733136"/>
              <a:ext cx="51480" cy="66240"/>
            </p14:xfrm>
          </p:contentPart>
        </mc:Choice>
        <mc:Fallback xmlns="">
          <p:pic>
            <p:nvPicPr>
              <p:cNvPr id="149" name="Ink 148">
                <a:extLst>
                  <a:ext uri="{FF2B5EF4-FFF2-40B4-BE49-F238E27FC236}">
                    <a16:creationId xmlns:a16="http://schemas.microsoft.com/office/drawing/2014/main" id="{2CE98E14-9E08-FBFF-7B55-7C156C50977D}"/>
                  </a:ext>
                </a:extLst>
              </p:cNvPr>
              <p:cNvPicPr/>
              <p:nvPr/>
            </p:nvPicPr>
            <p:blipFill>
              <a:blip r:embed="rId287"/>
              <a:stretch>
                <a:fillRect/>
              </a:stretch>
            </p:blipFill>
            <p:spPr>
              <a:xfrm>
                <a:off x="7327247" y="3724496"/>
                <a:ext cx="69120" cy="8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8">
            <p14:nvContentPartPr>
              <p14:cNvPr id="150" name="Ink 149">
                <a:extLst>
                  <a:ext uri="{FF2B5EF4-FFF2-40B4-BE49-F238E27FC236}">
                    <a16:creationId xmlns:a16="http://schemas.microsoft.com/office/drawing/2014/main" id="{333B754C-9EDD-FE2A-0D0E-4A585AB2092E}"/>
                  </a:ext>
                </a:extLst>
              </p14:cNvPr>
              <p14:cNvContentPartPr/>
              <p14:nvPr/>
            </p14:nvContentPartPr>
            <p14:xfrm>
              <a:off x="7354967" y="3896936"/>
              <a:ext cx="158040" cy="180720"/>
            </p14:xfrm>
          </p:contentPart>
        </mc:Choice>
        <mc:Fallback xmlns="">
          <p:pic>
            <p:nvPicPr>
              <p:cNvPr id="150" name="Ink 149">
                <a:extLst>
                  <a:ext uri="{FF2B5EF4-FFF2-40B4-BE49-F238E27FC236}">
                    <a16:creationId xmlns:a16="http://schemas.microsoft.com/office/drawing/2014/main" id="{333B754C-9EDD-FE2A-0D0E-4A585AB2092E}"/>
                  </a:ext>
                </a:extLst>
              </p:cNvPr>
              <p:cNvPicPr/>
              <p:nvPr/>
            </p:nvPicPr>
            <p:blipFill>
              <a:blip r:embed="rId289"/>
              <a:stretch>
                <a:fillRect/>
              </a:stretch>
            </p:blipFill>
            <p:spPr>
              <a:xfrm>
                <a:off x="7345967" y="3887936"/>
                <a:ext cx="17568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0">
            <p14:nvContentPartPr>
              <p14:cNvPr id="177" name="Ink 176">
                <a:extLst>
                  <a:ext uri="{FF2B5EF4-FFF2-40B4-BE49-F238E27FC236}">
                    <a16:creationId xmlns:a16="http://schemas.microsoft.com/office/drawing/2014/main" id="{B19FF619-1308-FCEC-2360-83558DDA56B9}"/>
                  </a:ext>
                </a:extLst>
              </p14:cNvPr>
              <p14:cNvContentPartPr/>
              <p14:nvPr/>
            </p14:nvContentPartPr>
            <p14:xfrm>
              <a:off x="4039727" y="4662656"/>
              <a:ext cx="111240" cy="236160"/>
            </p14:xfrm>
          </p:contentPart>
        </mc:Choice>
        <mc:Fallback xmlns="">
          <p:pic>
            <p:nvPicPr>
              <p:cNvPr id="177" name="Ink 176">
                <a:extLst>
                  <a:ext uri="{FF2B5EF4-FFF2-40B4-BE49-F238E27FC236}">
                    <a16:creationId xmlns:a16="http://schemas.microsoft.com/office/drawing/2014/main" id="{B19FF619-1308-FCEC-2360-83558DDA56B9}"/>
                  </a:ext>
                </a:extLst>
              </p:cNvPr>
              <p:cNvPicPr/>
              <p:nvPr/>
            </p:nvPicPr>
            <p:blipFill>
              <a:blip r:embed="rId291"/>
              <a:stretch>
                <a:fillRect/>
              </a:stretch>
            </p:blipFill>
            <p:spPr>
              <a:xfrm>
                <a:off x="4031087" y="4653656"/>
                <a:ext cx="128880" cy="25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2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8FF5231B-6D8B-C9E7-FCD5-97344F174D9F}"/>
                  </a:ext>
                </a:extLst>
              </p14:cNvPr>
              <p14:cNvContentPartPr/>
              <p14:nvPr/>
            </p14:nvContentPartPr>
            <p14:xfrm>
              <a:off x="4213967" y="4654736"/>
              <a:ext cx="64080" cy="219600"/>
            </p14:xfrm>
          </p:contentPart>
        </mc:Choice>
        <mc:Fallback xmlns=""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8FF5231B-6D8B-C9E7-FCD5-97344F174D9F}"/>
                  </a:ext>
                </a:extLst>
              </p:cNvPr>
              <p:cNvPicPr/>
              <p:nvPr/>
            </p:nvPicPr>
            <p:blipFill>
              <a:blip r:embed="rId293"/>
              <a:stretch>
                <a:fillRect/>
              </a:stretch>
            </p:blipFill>
            <p:spPr>
              <a:xfrm>
                <a:off x="4204967" y="4645736"/>
                <a:ext cx="8172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4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975F1C34-47CD-C63D-0C20-E2B3A34D5E9C}"/>
                  </a:ext>
                </a:extLst>
              </p14:cNvPr>
              <p14:cNvContentPartPr/>
              <p14:nvPr/>
            </p14:nvContentPartPr>
            <p14:xfrm>
              <a:off x="4325567" y="4660856"/>
              <a:ext cx="99360" cy="218520"/>
            </p14:xfrm>
          </p:contentPart>
        </mc:Choice>
        <mc:Fallback xmlns=""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975F1C34-47CD-C63D-0C20-E2B3A34D5E9C}"/>
                  </a:ext>
                </a:extLst>
              </p:cNvPr>
              <p:cNvPicPr/>
              <p:nvPr/>
            </p:nvPicPr>
            <p:blipFill>
              <a:blip r:embed="rId295"/>
              <a:stretch>
                <a:fillRect/>
              </a:stretch>
            </p:blipFill>
            <p:spPr>
              <a:xfrm>
                <a:off x="4316567" y="4651856"/>
                <a:ext cx="11700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6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54FA90F6-ADF7-3DE7-8AD0-2844B2BBDC92}"/>
                  </a:ext>
                </a:extLst>
              </p14:cNvPr>
              <p14:cNvContentPartPr/>
              <p14:nvPr/>
            </p14:nvContentPartPr>
            <p14:xfrm>
              <a:off x="4536167" y="4682096"/>
              <a:ext cx="547200" cy="208080"/>
            </p14:xfrm>
          </p:contentPart>
        </mc:Choice>
        <mc:Fallback xmlns=""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54FA90F6-ADF7-3DE7-8AD0-2844B2BBDC92}"/>
                  </a:ext>
                </a:extLst>
              </p:cNvPr>
              <p:cNvPicPr/>
              <p:nvPr/>
            </p:nvPicPr>
            <p:blipFill>
              <a:blip r:embed="rId297"/>
              <a:stretch>
                <a:fillRect/>
              </a:stretch>
            </p:blipFill>
            <p:spPr>
              <a:xfrm>
                <a:off x="4527167" y="4673456"/>
                <a:ext cx="564840" cy="22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8">
            <p14:nvContentPartPr>
              <p14:cNvPr id="182" name="Ink 181">
                <a:extLst>
                  <a:ext uri="{FF2B5EF4-FFF2-40B4-BE49-F238E27FC236}">
                    <a16:creationId xmlns:a16="http://schemas.microsoft.com/office/drawing/2014/main" id="{17E8C006-5ABE-19C6-DEB7-78959AF015A1}"/>
                  </a:ext>
                </a:extLst>
              </p14:cNvPr>
              <p14:cNvContentPartPr/>
              <p14:nvPr/>
            </p14:nvContentPartPr>
            <p14:xfrm>
              <a:off x="5009567" y="4622336"/>
              <a:ext cx="164160" cy="226800"/>
            </p14:xfrm>
          </p:contentPart>
        </mc:Choice>
        <mc:Fallback xmlns="">
          <p:pic>
            <p:nvPicPr>
              <p:cNvPr id="182" name="Ink 181">
                <a:extLst>
                  <a:ext uri="{FF2B5EF4-FFF2-40B4-BE49-F238E27FC236}">
                    <a16:creationId xmlns:a16="http://schemas.microsoft.com/office/drawing/2014/main" id="{17E8C006-5ABE-19C6-DEB7-78959AF015A1}"/>
                  </a:ext>
                </a:extLst>
              </p:cNvPr>
              <p:cNvPicPr/>
              <p:nvPr/>
            </p:nvPicPr>
            <p:blipFill>
              <a:blip r:embed="rId299"/>
              <a:stretch>
                <a:fillRect/>
              </a:stretch>
            </p:blipFill>
            <p:spPr>
              <a:xfrm>
                <a:off x="5000567" y="4613336"/>
                <a:ext cx="181800" cy="2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0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EDF4C642-84CC-F8A2-149D-E44F3648D9E4}"/>
                  </a:ext>
                </a:extLst>
              </p14:cNvPr>
              <p14:cNvContentPartPr/>
              <p14:nvPr/>
            </p14:nvContentPartPr>
            <p14:xfrm>
              <a:off x="5215127" y="4687856"/>
              <a:ext cx="207000" cy="200160"/>
            </p14:xfrm>
          </p:contentPart>
        </mc:Choice>
        <mc:Fallback xmlns=""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EDF4C642-84CC-F8A2-149D-E44F3648D9E4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5206487" y="4679216"/>
                <a:ext cx="22464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2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F0B8D56F-E044-90DF-AC33-DBEA0D427D52}"/>
                  </a:ext>
                </a:extLst>
              </p14:cNvPr>
              <p14:cNvContentPartPr/>
              <p14:nvPr/>
            </p14:nvContentPartPr>
            <p14:xfrm>
              <a:off x="5218727" y="4637816"/>
              <a:ext cx="154080" cy="25740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F0B8D56F-E044-90DF-AC33-DBEA0D427D52}"/>
                  </a:ext>
                </a:extLst>
              </p:cNvPr>
              <p:cNvPicPr/>
              <p:nvPr/>
            </p:nvPicPr>
            <p:blipFill>
              <a:blip r:embed="rId303"/>
              <a:stretch>
                <a:fillRect/>
              </a:stretch>
            </p:blipFill>
            <p:spPr>
              <a:xfrm>
                <a:off x="5210087" y="4629176"/>
                <a:ext cx="171720" cy="27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4">
            <p14:nvContentPartPr>
              <p14:cNvPr id="221" name="Ink 220">
                <a:extLst>
                  <a:ext uri="{FF2B5EF4-FFF2-40B4-BE49-F238E27FC236}">
                    <a16:creationId xmlns:a16="http://schemas.microsoft.com/office/drawing/2014/main" id="{C1887000-2CA0-D754-0AB0-9FC8633E562B}"/>
                  </a:ext>
                </a:extLst>
              </p14:cNvPr>
              <p14:cNvContentPartPr/>
              <p14:nvPr/>
            </p14:nvContentPartPr>
            <p14:xfrm>
              <a:off x="5556767" y="4523336"/>
              <a:ext cx="176040" cy="242280"/>
            </p14:xfrm>
          </p:contentPart>
        </mc:Choice>
        <mc:Fallback xmlns="">
          <p:pic>
            <p:nvPicPr>
              <p:cNvPr id="221" name="Ink 220">
                <a:extLst>
                  <a:ext uri="{FF2B5EF4-FFF2-40B4-BE49-F238E27FC236}">
                    <a16:creationId xmlns:a16="http://schemas.microsoft.com/office/drawing/2014/main" id="{C1887000-2CA0-D754-0AB0-9FC8633E562B}"/>
                  </a:ext>
                </a:extLst>
              </p:cNvPr>
              <p:cNvPicPr/>
              <p:nvPr/>
            </p:nvPicPr>
            <p:blipFill>
              <a:blip r:embed="rId305"/>
              <a:stretch>
                <a:fillRect/>
              </a:stretch>
            </p:blipFill>
            <p:spPr>
              <a:xfrm>
                <a:off x="5547767" y="4514336"/>
                <a:ext cx="19368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6">
            <p14:nvContentPartPr>
              <p14:cNvPr id="222" name="Ink 221">
                <a:extLst>
                  <a:ext uri="{FF2B5EF4-FFF2-40B4-BE49-F238E27FC236}">
                    <a16:creationId xmlns:a16="http://schemas.microsoft.com/office/drawing/2014/main" id="{974514E2-2114-030A-BE58-CE280D03FA18}"/>
                  </a:ext>
                </a:extLst>
              </p14:cNvPr>
              <p14:cNvContentPartPr/>
              <p14:nvPr/>
            </p14:nvContentPartPr>
            <p14:xfrm>
              <a:off x="5621567" y="4686056"/>
              <a:ext cx="52560" cy="161640"/>
            </p14:xfrm>
          </p:contentPart>
        </mc:Choice>
        <mc:Fallback xmlns="">
          <p:pic>
            <p:nvPicPr>
              <p:cNvPr id="222" name="Ink 221">
                <a:extLst>
                  <a:ext uri="{FF2B5EF4-FFF2-40B4-BE49-F238E27FC236}">
                    <a16:creationId xmlns:a16="http://schemas.microsoft.com/office/drawing/2014/main" id="{974514E2-2114-030A-BE58-CE280D03FA18}"/>
                  </a:ext>
                </a:extLst>
              </p:cNvPr>
              <p:cNvPicPr/>
              <p:nvPr/>
            </p:nvPicPr>
            <p:blipFill>
              <a:blip r:embed="rId307"/>
              <a:stretch>
                <a:fillRect/>
              </a:stretch>
            </p:blipFill>
            <p:spPr>
              <a:xfrm>
                <a:off x="5612927" y="4677056"/>
                <a:ext cx="70200" cy="17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8">
            <p14:nvContentPartPr>
              <p14:cNvPr id="223" name="Ink 222">
                <a:extLst>
                  <a:ext uri="{FF2B5EF4-FFF2-40B4-BE49-F238E27FC236}">
                    <a16:creationId xmlns:a16="http://schemas.microsoft.com/office/drawing/2014/main" id="{C5DB686E-367E-E05D-82A7-32F47F6472E5}"/>
                  </a:ext>
                </a:extLst>
              </p14:cNvPr>
              <p14:cNvContentPartPr/>
              <p14:nvPr/>
            </p14:nvContentPartPr>
            <p14:xfrm>
              <a:off x="5768087" y="4604696"/>
              <a:ext cx="124560" cy="199800"/>
            </p14:xfrm>
          </p:contentPart>
        </mc:Choice>
        <mc:Fallback xmlns="">
          <p:pic>
            <p:nvPicPr>
              <p:cNvPr id="223" name="Ink 222">
                <a:extLst>
                  <a:ext uri="{FF2B5EF4-FFF2-40B4-BE49-F238E27FC236}">
                    <a16:creationId xmlns:a16="http://schemas.microsoft.com/office/drawing/2014/main" id="{C5DB686E-367E-E05D-82A7-32F47F6472E5}"/>
                  </a:ext>
                </a:extLst>
              </p:cNvPr>
              <p:cNvPicPr/>
              <p:nvPr/>
            </p:nvPicPr>
            <p:blipFill>
              <a:blip r:embed="rId309"/>
              <a:stretch>
                <a:fillRect/>
              </a:stretch>
            </p:blipFill>
            <p:spPr>
              <a:xfrm>
                <a:off x="5759447" y="4596056"/>
                <a:ext cx="142200" cy="21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0">
            <p14:nvContentPartPr>
              <p14:cNvPr id="224" name="Ink 223">
                <a:extLst>
                  <a:ext uri="{FF2B5EF4-FFF2-40B4-BE49-F238E27FC236}">
                    <a16:creationId xmlns:a16="http://schemas.microsoft.com/office/drawing/2014/main" id="{7CE8AD95-5DA6-0DDD-286F-5EFA6AB65D0F}"/>
                  </a:ext>
                </a:extLst>
              </p14:cNvPr>
              <p14:cNvContentPartPr/>
              <p14:nvPr/>
            </p14:nvContentPartPr>
            <p14:xfrm>
              <a:off x="5986607" y="4607936"/>
              <a:ext cx="111600" cy="194400"/>
            </p14:xfrm>
          </p:contentPart>
        </mc:Choice>
        <mc:Fallback xmlns="">
          <p:pic>
            <p:nvPicPr>
              <p:cNvPr id="224" name="Ink 223">
                <a:extLst>
                  <a:ext uri="{FF2B5EF4-FFF2-40B4-BE49-F238E27FC236}">
                    <a16:creationId xmlns:a16="http://schemas.microsoft.com/office/drawing/2014/main" id="{7CE8AD95-5DA6-0DDD-286F-5EFA6AB65D0F}"/>
                  </a:ext>
                </a:extLst>
              </p:cNvPr>
              <p:cNvPicPr/>
              <p:nvPr/>
            </p:nvPicPr>
            <p:blipFill>
              <a:blip r:embed="rId311"/>
              <a:stretch>
                <a:fillRect/>
              </a:stretch>
            </p:blipFill>
            <p:spPr>
              <a:xfrm>
                <a:off x="5977607" y="4598936"/>
                <a:ext cx="12924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2">
            <p14:nvContentPartPr>
              <p14:cNvPr id="226" name="Ink 225">
                <a:extLst>
                  <a:ext uri="{FF2B5EF4-FFF2-40B4-BE49-F238E27FC236}">
                    <a16:creationId xmlns:a16="http://schemas.microsoft.com/office/drawing/2014/main" id="{A30EFB2E-AE94-F523-C085-4A9FBBCA0E6D}"/>
                  </a:ext>
                </a:extLst>
              </p14:cNvPr>
              <p14:cNvContentPartPr/>
              <p14:nvPr/>
            </p14:nvContentPartPr>
            <p14:xfrm>
              <a:off x="6214847" y="4637816"/>
              <a:ext cx="168480" cy="151200"/>
            </p14:xfrm>
          </p:contentPart>
        </mc:Choice>
        <mc:Fallback xmlns="">
          <p:pic>
            <p:nvPicPr>
              <p:cNvPr id="226" name="Ink 225">
                <a:extLst>
                  <a:ext uri="{FF2B5EF4-FFF2-40B4-BE49-F238E27FC236}">
                    <a16:creationId xmlns:a16="http://schemas.microsoft.com/office/drawing/2014/main" id="{A30EFB2E-AE94-F523-C085-4A9FBBCA0E6D}"/>
                  </a:ext>
                </a:extLst>
              </p:cNvPr>
              <p:cNvPicPr/>
              <p:nvPr/>
            </p:nvPicPr>
            <p:blipFill>
              <a:blip r:embed="rId313"/>
              <a:stretch>
                <a:fillRect/>
              </a:stretch>
            </p:blipFill>
            <p:spPr>
              <a:xfrm>
                <a:off x="6205847" y="4628816"/>
                <a:ext cx="186120" cy="16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4">
            <p14:nvContentPartPr>
              <p14:cNvPr id="227" name="Ink 226">
                <a:extLst>
                  <a:ext uri="{FF2B5EF4-FFF2-40B4-BE49-F238E27FC236}">
                    <a16:creationId xmlns:a16="http://schemas.microsoft.com/office/drawing/2014/main" id="{D433A1AD-EDE4-7834-AA6E-C5577BC2DBF2}"/>
                  </a:ext>
                </a:extLst>
              </p14:cNvPr>
              <p14:cNvContentPartPr/>
              <p14:nvPr/>
            </p14:nvContentPartPr>
            <p14:xfrm>
              <a:off x="6232487" y="4650416"/>
              <a:ext cx="91080" cy="140400"/>
            </p14:xfrm>
          </p:contentPart>
        </mc:Choice>
        <mc:Fallback xmlns="">
          <p:pic>
            <p:nvPicPr>
              <p:cNvPr id="227" name="Ink 226">
                <a:extLst>
                  <a:ext uri="{FF2B5EF4-FFF2-40B4-BE49-F238E27FC236}">
                    <a16:creationId xmlns:a16="http://schemas.microsoft.com/office/drawing/2014/main" id="{D433A1AD-EDE4-7834-AA6E-C5577BC2DBF2}"/>
                  </a:ext>
                </a:extLst>
              </p:cNvPr>
              <p:cNvPicPr/>
              <p:nvPr/>
            </p:nvPicPr>
            <p:blipFill>
              <a:blip r:embed="rId315"/>
              <a:stretch>
                <a:fillRect/>
              </a:stretch>
            </p:blipFill>
            <p:spPr>
              <a:xfrm>
                <a:off x="6223487" y="4641776"/>
                <a:ext cx="108720" cy="15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6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B5030B16-CC95-CD3D-F661-F1EEF994050F}"/>
                  </a:ext>
                </a:extLst>
              </p14:cNvPr>
              <p14:cNvContentPartPr/>
              <p14:nvPr/>
            </p14:nvContentPartPr>
            <p14:xfrm>
              <a:off x="6467567" y="4538816"/>
              <a:ext cx="68400" cy="240120"/>
            </p14:xfrm>
          </p:contentPart>
        </mc:Choice>
        <mc:Fallback xmlns=""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B5030B16-CC95-CD3D-F661-F1EEF994050F}"/>
                  </a:ext>
                </a:extLst>
              </p:cNvPr>
              <p:cNvPicPr/>
              <p:nvPr/>
            </p:nvPicPr>
            <p:blipFill>
              <a:blip r:embed="rId317"/>
              <a:stretch>
                <a:fillRect/>
              </a:stretch>
            </p:blipFill>
            <p:spPr>
              <a:xfrm>
                <a:off x="6458567" y="4530176"/>
                <a:ext cx="86040" cy="25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8">
            <p14:nvContentPartPr>
              <p14:cNvPr id="229" name="Ink 228">
                <a:extLst>
                  <a:ext uri="{FF2B5EF4-FFF2-40B4-BE49-F238E27FC236}">
                    <a16:creationId xmlns:a16="http://schemas.microsoft.com/office/drawing/2014/main" id="{D76A31BE-40F8-B54F-B5E0-8D9262719CFE}"/>
                  </a:ext>
                </a:extLst>
              </p14:cNvPr>
              <p14:cNvContentPartPr/>
              <p14:nvPr/>
            </p14:nvContentPartPr>
            <p14:xfrm>
              <a:off x="6587807" y="4574096"/>
              <a:ext cx="136800" cy="175320"/>
            </p14:xfrm>
          </p:contentPart>
        </mc:Choice>
        <mc:Fallback xmlns="">
          <p:pic>
            <p:nvPicPr>
              <p:cNvPr id="229" name="Ink 228">
                <a:extLst>
                  <a:ext uri="{FF2B5EF4-FFF2-40B4-BE49-F238E27FC236}">
                    <a16:creationId xmlns:a16="http://schemas.microsoft.com/office/drawing/2014/main" id="{D76A31BE-40F8-B54F-B5E0-8D9262719CFE}"/>
                  </a:ext>
                </a:extLst>
              </p:cNvPr>
              <p:cNvPicPr/>
              <p:nvPr/>
            </p:nvPicPr>
            <p:blipFill>
              <a:blip r:embed="rId319"/>
              <a:stretch>
                <a:fillRect/>
              </a:stretch>
            </p:blipFill>
            <p:spPr>
              <a:xfrm>
                <a:off x="6578807" y="4565456"/>
                <a:ext cx="154440" cy="19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0">
            <p14:nvContentPartPr>
              <p14:cNvPr id="230" name="Ink 229">
                <a:extLst>
                  <a:ext uri="{FF2B5EF4-FFF2-40B4-BE49-F238E27FC236}">
                    <a16:creationId xmlns:a16="http://schemas.microsoft.com/office/drawing/2014/main" id="{183B8A0F-D242-F847-2EBC-C31923361033}"/>
                  </a:ext>
                </a:extLst>
              </p14:cNvPr>
              <p14:cNvContentPartPr/>
              <p14:nvPr/>
            </p14:nvContentPartPr>
            <p14:xfrm>
              <a:off x="6733607" y="4370696"/>
              <a:ext cx="176760" cy="23040"/>
            </p14:xfrm>
          </p:contentPart>
        </mc:Choice>
        <mc:Fallback xmlns="">
          <p:pic>
            <p:nvPicPr>
              <p:cNvPr id="230" name="Ink 229">
                <a:extLst>
                  <a:ext uri="{FF2B5EF4-FFF2-40B4-BE49-F238E27FC236}">
                    <a16:creationId xmlns:a16="http://schemas.microsoft.com/office/drawing/2014/main" id="{183B8A0F-D242-F847-2EBC-C31923361033}"/>
                  </a:ext>
                </a:extLst>
              </p:cNvPr>
              <p:cNvPicPr/>
              <p:nvPr/>
            </p:nvPicPr>
            <p:blipFill>
              <a:blip r:embed="rId321"/>
              <a:stretch>
                <a:fillRect/>
              </a:stretch>
            </p:blipFill>
            <p:spPr>
              <a:xfrm>
                <a:off x="6724607" y="4362056"/>
                <a:ext cx="194400" cy="4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2">
            <p14:nvContentPartPr>
              <p14:cNvPr id="231" name="Ink 230">
                <a:extLst>
                  <a:ext uri="{FF2B5EF4-FFF2-40B4-BE49-F238E27FC236}">
                    <a16:creationId xmlns:a16="http://schemas.microsoft.com/office/drawing/2014/main" id="{CF2C742A-1D1C-8D99-B67C-0F1B7BF06A8A}"/>
                  </a:ext>
                </a:extLst>
              </p14:cNvPr>
              <p14:cNvContentPartPr/>
              <p14:nvPr/>
            </p14:nvContentPartPr>
            <p14:xfrm>
              <a:off x="6945647" y="4278896"/>
              <a:ext cx="109080" cy="234000"/>
            </p14:xfrm>
          </p:contentPart>
        </mc:Choice>
        <mc:Fallback xmlns="">
          <p:pic>
            <p:nvPicPr>
              <p:cNvPr id="231" name="Ink 230">
                <a:extLst>
                  <a:ext uri="{FF2B5EF4-FFF2-40B4-BE49-F238E27FC236}">
                    <a16:creationId xmlns:a16="http://schemas.microsoft.com/office/drawing/2014/main" id="{CF2C742A-1D1C-8D99-B67C-0F1B7BF06A8A}"/>
                  </a:ext>
                </a:extLst>
              </p:cNvPr>
              <p:cNvPicPr/>
              <p:nvPr/>
            </p:nvPicPr>
            <p:blipFill>
              <a:blip r:embed="rId323"/>
              <a:stretch>
                <a:fillRect/>
              </a:stretch>
            </p:blipFill>
            <p:spPr>
              <a:xfrm>
                <a:off x="6936647" y="4270256"/>
                <a:ext cx="126720" cy="25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4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163D4DC5-E964-A0FA-9B8B-A74489F6C0E3}"/>
                  </a:ext>
                </a:extLst>
              </p14:cNvPr>
              <p14:cNvContentPartPr/>
              <p14:nvPr/>
            </p14:nvContentPartPr>
            <p14:xfrm>
              <a:off x="7304567" y="4561856"/>
              <a:ext cx="135000" cy="75960"/>
            </p14:xfrm>
          </p:contentPart>
        </mc:Choice>
        <mc:Fallback xmlns=""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163D4DC5-E964-A0FA-9B8B-A74489F6C0E3}"/>
                  </a:ext>
                </a:extLst>
              </p:cNvPr>
              <p:cNvPicPr/>
              <p:nvPr/>
            </p:nvPicPr>
            <p:blipFill>
              <a:blip r:embed="rId325"/>
              <a:stretch>
                <a:fillRect/>
              </a:stretch>
            </p:blipFill>
            <p:spPr>
              <a:xfrm>
                <a:off x="7295927" y="4552856"/>
                <a:ext cx="152640" cy="9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6">
            <p14:nvContentPartPr>
              <p14:cNvPr id="233" name="Ink 232">
                <a:extLst>
                  <a:ext uri="{FF2B5EF4-FFF2-40B4-BE49-F238E27FC236}">
                    <a16:creationId xmlns:a16="http://schemas.microsoft.com/office/drawing/2014/main" id="{A11D01C1-BBCE-7D10-86B7-F43F1BE8CA52}"/>
                  </a:ext>
                </a:extLst>
              </p14:cNvPr>
              <p14:cNvContentPartPr/>
              <p14:nvPr/>
            </p14:nvContentPartPr>
            <p14:xfrm>
              <a:off x="7232207" y="4690016"/>
              <a:ext cx="161640" cy="10440"/>
            </p14:xfrm>
          </p:contentPart>
        </mc:Choice>
        <mc:Fallback xmlns="">
          <p:pic>
            <p:nvPicPr>
              <p:cNvPr id="233" name="Ink 232">
                <a:extLst>
                  <a:ext uri="{FF2B5EF4-FFF2-40B4-BE49-F238E27FC236}">
                    <a16:creationId xmlns:a16="http://schemas.microsoft.com/office/drawing/2014/main" id="{A11D01C1-BBCE-7D10-86B7-F43F1BE8CA52}"/>
                  </a:ext>
                </a:extLst>
              </p:cNvPr>
              <p:cNvPicPr/>
              <p:nvPr/>
            </p:nvPicPr>
            <p:blipFill>
              <a:blip r:embed="rId327"/>
              <a:stretch>
                <a:fillRect/>
              </a:stretch>
            </p:blipFill>
            <p:spPr>
              <a:xfrm>
                <a:off x="7223567" y="4681376"/>
                <a:ext cx="17928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8">
            <p14:nvContentPartPr>
              <p14:cNvPr id="235" name="Ink 234">
                <a:extLst>
                  <a:ext uri="{FF2B5EF4-FFF2-40B4-BE49-F238E27FC236}">
                    <a16:creationId xmlns:a16="http://schemas.microsoft.com/office/drawing/2014/main" id="{CDCAA71B-995E-12C2-3A47-BADFF502ECB7}"/>
                  </a:ext>
                </a:extLst>
              </p14:cNvPr>
              <p14:cNvContentPartPr/>
              <p14:nvPr/>
            </p14:nvContentPartPr>
            <p14:xfrm>
              <a:off x="7550087" y="4366736"/>
              <a:ext cx="129240" cy="293040"/>
            </p14:xfrm>
          </p:contentPart>
        </mc:Choice>
        <mc:Fallback xmlns="">
          <p:pic>
            <p:nvPicPr>
              <p:cNvPr id="235" name="Ink 234">
                <a:extLst>
                  <a:ext uri="{FF2B5EF4-FFF2-40B4-BE49-F238E27FC236}">
                    <a16:creationId xmlns:a16="http://schemas.microsoft.com/office/drawing/2014/main" id="{CDCAA71B-995E-12C2-3A47-BADFF502ECB7}"/>
                  </a:ext>
                </a:extLst>
              </p:cNvPr>
              <p:cNvPicPr/>
              <p:nvPr/>
            </p:nvPicPr>
            <p:blipFill>
              <a:blip r:embed="rId329"/>
              <a:stretch>
                <a:fillRect/>
              </a:stretch>
            </p:blipFill>
            <p:spPr>
              <a:xfrm>
                <a:off x="7541087" y="4358096"/>
                <a:ext cx="146880" cy="31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0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AF92C055-7239-9FCC-7AA7-5FBD1A088915}"/>
                  </a:ext>
                </a:extLst>
              </p14:cNvPr>
              <p14:cNvContentPartPr/>
              <p14:nvPr/>
            </p14:nvContentPartPr>
            <p14:xfrm>
              <a:off x="7780487" y="4643936"/>
              <a:ext cx="16920" cy="1260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AF92C055-7239-9FCC-7AA7-5FBD1A088915}"/>
                  </a:ext>
                </a:extLst>
              </p:cNvPr>
              <p:cNvPicPr/>
              <p:nvPr/>
            </p:nvPicPr>
            <p:blipFill>
              <a:blip r:embed="rId331"/>
              <a:stretch>
                <a:fillRect/>
              </a:stretch>
            </p:blipFill>
            <p:spPr>
              <a:xfrm>
                <a:off x="7771847" y="4635296"/>
                <a:ext cx="3456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2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2E872A75-33D8-0C6E-C71F-B7B0C398D09F}"/>
                  </a:ext>
                </a:extLst>
              </p14:cNvPr>
              <p14:cNvContentPartPr/>
              <p14:nvPr/>
            </p14:nvContentPartPr>
            <p14:xfrm>
              <a:off x="7833767" y="4303016"/>
              <a:ext cx="99720" cy="336960"/>
            </p14:xfrm>
          </p:contentPart>
        </mc:Choice>
        <mc:Fallback xmlns=""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2E872A75-33D8-0C6E-C71F-B7B0C398D09F}"/>
                  </a:ext>
                </a:extLst>
              </p:cNvPr>
              <p:cNvPicPr/>
              <p:nvPr/>
            </p:nvPicPr>
            <p:blipFill>
              <a:blip r:embed="rId333"/>
              <a:stretch>
                <a:fillRect/>
              </a:stretch>
            </p:blipFill>
            <p:spPr>
              <a:xfrm>
                <a:off x="7825127" y="4294016"/>
                <a:ext cx="117360" cy="35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4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13863CF0-254D-55D2-67B4-C569272F2978}"/>
                  </a:ext>
                </a:extLst>
              </p14:cNvPr>
              <p14:cNvContentPartPr/>
              <p14:nvPr/>
            </p14:nvContentPartPr>
            <p14:xfrm>
              <a:off x="8040767" y="4359176"/>
              <a:ext cx="119520" cy="28152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13863CF0-254D-55D2-67B4-C569272F2978}"/>
                  </a:ext>
                </a:extLst>
              </p:cNvPr>
              <p:cNvPicPr/>
              <p:nvPr/>
            </p:nvPicPr>
            <p:blipFill>
              <a:blip r:embed="rId335"/>
              <a:stretch>
                <a:fillRect/>
              </a:stretch>
            </p:blipFill>
            <p:spPr>
              <a:xfrm>
                <a:off x="8031767" y="4350536"/>
                <a:ext cx="137160" cy="29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6">
            <p14:nvContentPartPr>
              <p14:cNvPr id="239" name="Ink 238">
                <a:extLst>
                  <a:ext uri="{FF2B5EF4-FFF2-40B4-BE49-F238E27FC236}">
                    <a16:creationId xmlns:a16="http://schemas.microsoft.com/office/drawing/2014/main" id="{BA6B79B1-004D-AA84-2E42-F842557DBB6B}"/>
                  </a:ext>
                </a:extLst>
              </p14:cNvPr>
              <p14:cNvContentPartPr/>
              <p14:nvPr/>
            </p14:nvContentPartPr>
            <p14:xfrm>
              <a:off x="8056607" y="4394096"/>
              <a:ext cx="158400" cy="33120"/>
            </p14:xfrm>
          </p:contentPart>
        </mc:Choice>
        <mc:Fallback xmlns="">
          <p:pic>
            <p:nvPicPr>
              <p:cNvPr id="239" name="Ink 238">
                <a:extLst>
                  <a:ext uri="{FF2B5EF4-FFF2-40B4-BE49-F238E27FC236}">
                    <a16:creationId xmlns:a16="http://schemas.microsoft.com/office/drawing/2014/main" id="{BA6B79B1-004D-AA84-2E42-F842557DBB6B}"/>
                  </a:ext>
                </a:extLst>
              </p:cNvPr>
              <p:cNvPicPr/>
              <p:nvPr/>
            </p:nvPicPr>
            <p:blipFill>
              <a:blip r:embed="rId337"/>
              <a:stretch>
                <a:fillRect/>
              </a:stretch>
            </p:blipFill>
            <p:spPr>
              <a:xfrm>
                <a:off x="8047967" y="4385456"/>
                <a:ext cx="176040" cy="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8">
            <p14:nvContentPartPr>
              <p14:cNvPr id="240" name="Ink 239">
                <a:extLst>
                  <a:ext uri="{FF2B5EF4-FFF2-40B4-BE49-F238E27FC236}">
                    <a16:creationId xmlns:a16="http://schemas.microsoft.com/office/drawing/2014/main" id="{C6DCFD82-AFBC-3C6E-49E1-6082723DFC99}"/>
                  </a:ext>
                </a:extLst>
              </p14:cNvPr>
              <p14:cNvContentPartPr/>
              <p14:nvPr/>
            </p14:nvContentPartPr>
            <p14:xfrm>
              <a:off x="8269007" y="4630616"/>
              <a:ext cx="7920" cy="18000"/>
            </p14:xfrm>
          </p:contentPart>
        </mc:Choice>
        <mc:Fallback xmlns="">
          <p:pic>
            <p:nvPicPr>
              <p:cNvPr id="240" name="Ink 239">
                <a:extLst>
                  <a:ext uri="{FF2B5EF4-FFF2-40B4-BE49-F238E27FC236}">
                    <a16:creationId xmlns:a16="http://schemas.microsoft.com/office/drawing/2014/main" id="{C6DCFD82-AFBC-3C6E-49E1-6082723DFC99}"/>
                  </a:ext>
                </a:extLst>
              </p:cNvPr>
              <p:cNvPicPr/>
              <p:nvPr/>
            </p:nvPicPr>
            <p:blipFill>
              <a:blip r:embed="rId339"/>
              <a:stretch>
                <a:fillRect/>
              </a:stretch>
            </p:blipFill>
            <p:spPr>
              <a:xfrm>
                <a:off x="8260367" y="4621976"/>
                <a:ext cx="2556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0">
            <p14:nvContentPartPr>
              <p14:cNvPr id="242" name="Ink 241">
                <a:extLst>
                  <a:ext uri="{FF2B5EF4-FFF2-40B4-BE49-F238E27FC236}">
                    <a16:creationId xmlns:a16="http://schemas.microsoft.com/office/drawing/2014/main" id="{99C376D6-7DB4-0588-C149-E8AB18B5F2BA}"/>
                  </a:ext>
                </a:extLst>
              </p14:cNvPr>
              <p14:cNvContentPartPr/>
              <p14:nvPr/>
            </p14:nvContentPartPr>
            <p14:xfrm>
              <a:off x="8299967" y="4345496"/>
              <a:ext cx="120240" cy="285480"/>
            </p14:xfrm>
          </p:contentPart>
        </mc:Choice>
        <mc:Fallback xmlns="">
          <p:pic>
            <p:nvPicPr>
              <p:cNvPr id="242" name="Ink 241">
                <a:extLst>
                  <a:ext uri="{FF2B5EF4-FFF2-40B4-BE49-F238E27FC236}">
                    <a16:creationId xmlns:a16="http://schemas.microsoft.com/office/drawing/2014/main" id="{99C376D6-7DB4-0588-C149-E8AB18B5F2BA}"/>
                  </a:ext>
                </a:extLst>
              </p:cNvPr>
              <p:cNvPicPr/>
              <p:nvPr/>
            </p:nvPicPr>
            <p:blipFill>
              <a:blip r:embed="rId341"/>
              <a:stretch>
                <a:fillRect/>
              </a:stretch>
            </p:blipFill>
            <p:spPr>
              <a:xfrm>
                <a:off x="8291327" y="4336856"/>
                <a:ext cx="13788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2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49CF6066-67F1-E5FB-3E03-594679614C3E}"/>
                  </a:ext>
                </a:extLst>
              </p14:cNvPr>
              <p14:cNvContentPartPr/>
              <p14:nvPr/>
            </p14:nvContentPartPr>
            <p14:xfrm>
              <a:off x="8500127" y="4391936"/>
              <a:ext cx="131760" cy="20088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49CF6066-67F1-E5FB-3E03-594679614C3E}"/>
                  </a:ext>
                </a:extLst>
              </p:cNvPr>
              <p:cNvPicPr/>
              <p:nvPr/>
            </p:nvPicPr>
            <p:blipFill>
              <a:blip r:embed="rId343"/>
              <a:stretch>
                <a:fillRect/>
              </a:stretch>
            </p:blipFill>
            <p:spPr>
              <a:xfrm>
                <a:off x="8491127" y="4383296"/>
                <a:ext cx="149400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4">
            <p14:nvContentPartPr>
              <p14:cNvPr id="244" name="Ink 243">
                <a:extLst>
                  <a:ext uri="{FF2B5EF4-FFF2-40B4-BE49-F238E27FC236}">
                    <a16:creationId xmlns:a16="http://schemas.microsoft.com/office/drawing/2014/main" id="{320457BD-87FD-9A18-8A09-802034FA24C3}"/>
                  </a:ext>
                </a:extLst>
              </p14:cNvPr>
              <p14:cNvContentPartPr/>
              <p14:nvPr/>
            </p14:nvContentPartPr>
            <p14:xfrm>
              <a:off x="8673647" y="4241096"/>
              <a:ext cx="62640" cy="11880"/>
            </p14:xfrm>
          </p:contentPart>
        </mc:Choice>
        <mc:Fallback xmlns="">
          <p:pic>
            <p:nvPicPr>
              <p:cNvPr id="244" name="Ink 243">
                <a:extLst>
                  <a:ext uri="{FF2B5EF4-FFF2-40B4-BE49-F238E27FC236}">
                    <a16:creationId xmlns:a16="http://schemas.microsoft.com/office/drawing/2014/main" id="{320457BD-87FD-9A18-8A09-802034FA24C3}"/>
                  </a:ext>
                </a:extLst>
              </p:cNvPr>
              <p:cNvPicPr/>
              <p:nvPr/>
            </p:nvPicPr>
            <p:blipFill>
              <a:blip r:embed="rId345"/>
              <a:stretch>
                <a:fillRect/>
              </a:stretch>
            </p:blipFill>
            <p:spPr>
              <a:xfrm>
                <a:off x="8664647" y="4232096"/>
                <a:ext cx="80280" cy="2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6">
            <p14:nvContentPartPr>
              <p14:cNvPr id="245" name="Ink 244">
                <a:extLst>
                  <a:ext uri="{FF2B5EF4-FFF2-40B4-BE49-F238E27FC236}">
                    <a16:creationId xmlns:a16="http://schemas.microsoft.com/office/drawing/2014/main" id="{5441E83E-D73D-3339-DC35-815FB7ACA497}"/>
                  </a:ext>
                </a:extLst>
              </p14:cNvPr>
              <p14:cNvContentPartPr/>
              <p14:nvPr/>
            </p14:nvContentPartPr>
            <p14:xfrm>
              <a:off x="8759687" y="4078376"/>
              <a:ext cx="80280" cy="277200"/>
            </p14:xfrm>
          </p:contentPart>
        </mc:Choice>
        <mc:Fallback xmlns="">
          <p:pic>
            <p:nvPicPr>
              <p:cNvPr id="245" name="Ink 244">
                <a:extLst>
                  <a:ext uri="{FF2B5EF4-FFF2-40B4-BE49-F238E27FC236}">
                    <a16:creationId xmlns:a16="http://schemas.microsoft.com/office/drawing/2014/main" id="{5441E83E-D73D-3339-DC35-815FB7ACA497}"/>
                  </a:ext>
                </a:extLst>
              </p:cNvPr>
              <p:cNvPicPr/>
              <p:nvPr/>
            </p:nvPicPr>
            <p:blipFill>
              <a:blip r:embed="rId347"/>
              <a:stretch>
                <a:fillRect/>
              </a:stretch>
            </p:blipFill>
            <p:spPr>
              <a:xfrm>
                <a:off x="8750687" y="4069736"/>
                <a:ext cx="97920" cy="29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8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4162C0D7-5689-2BBE-A946-0BCBCEF0B3A5}"/>
                  </a:ext>
                </a:extLst>
              </p14:cNvPr>
              <p14:cNvContentPartPr/>
              <p14:nvPr/>
            </p14:nvContentPartPr>
            <p14:xfrm>
              <a:off x="8904767" y="4284656"/>
              <a:ext cx="673200" cy="259560"/>
            </p14:xfrm>
          </p:contentPart>
        </mc:Choice>
        <mc:Fallback xmlns=""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4162C0D7-5689-2BBE-A946-0BCBCEF0B3A5}"/>
                  </a:ext>
                </a:extLst>
              </p:cNvPr>
              <p:cNvPicPr/>
              <p:nvPr/>
            </p:nvPicPr>
            <p:blipFill>
              <a:blip r:embed="rId349"/>
              <a:stretch>
                <a:fillRect/>
              </a:stretch>
            </p:blipFill>
            <p:spPr>
              <a:xfrm>
                <a:off x="8896127" y="4275656"/>
                <a:ext cx="690840" cy="27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0">
            <p14:nvContentPartPr>
              <p14:cNvPr id="248" name="Ink 247">
                <a:extLst>
                  <a:ext uri="{FF2B5EF4-FFF2-40B4-BE49-F238E27FC236}">
                    <a16:creationId xmlns:a16="http://schemas.microsoft.com/office/drawing/2014/main" id="{58B673A7-1B10-C8F1-1967-4CF82C23DC4A}"/>
                  </a:ext>
                </a:extLst>
              </p14:cNvPr>
              <p14:cNvContentPartPr/>
              <p14:nvPr/>
            </p14:nvContentPartPr>
            <p14:xfrm>
              <a:off x="467087" y="5510456"/>
              <a:ext cx="228600" cy="482040"/>
            </p14:xfrm>
          </p:contentPart>
        </mc:Choice>
        <mc:Fallback xmlns="">
          <p:pic>
            <p:nvPicPr>
              <p:cNvPr id="248" name="Ink 247">
                <a:extLst>
                  <a:ext uri="{FF2B5EF4-FFF2-40B4-BE49-F238E27FC236}">
                    <a16:creationId xmlns:a16="http://schemas.microsoft.com/office/drawing/2014/main" id="{58B673A7-1B10-C8F1-1967-4CF82C23DC4A}"/>
                  </a:ext>
                </a:extLst>
              </p:cNvPr>
              <p:cNvPicPr/>
              <p:nvPr/>
            </p:nvPicPr>
            <p:blipFill>
              <a:blip r:embed="rId351"/>
              <a:stretch>
                <a:fillRect/>
              </a:stretch>
            </p:blipFill>
            <p:spPr>
              <a:xfrm>
                <a:off x="458447" y="5501456"/>
                <a:ext cx="246240" cy="49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2">
            <p14:nvContentPartPr>
              <p14:cNvPr id="249" name="Ink 248">
                <a:extLst>
                  <a:ext uri="{FF2B5EF4-FFF2-40B4-BE49-F238E27FC236}">
                    <a16:creationId xmlns:a16="http://schemas.microsoft.com/office/drawing/2014/main" id="{0666047C-905E-8742-0BA8-096697E88FF1}"/>
                  </a:ext>
                </a:extLst>
              </p14:cNvPr>
              <p14:cNvContentPartPr/>
              <p14:nvPr/>
            </p14:nvContentPartPr>
            <p14:xfrm>
              <a:off x="682367" y="5638616"/>
              <a:ext cx="199440" cy="250920"/>
            </p14:xfrm>
          </p:contentPart>
        </mc:Choice>
        <mc:Fallback xmlns="">
          <p:pic>
            <p:nvPicPr>
              <p:cNvPr id="249" name="Ink 248">
                <a:extLst>
                  <a:ext uri="{FF2B5EF4-FFF2-40B4-BE49-F238E27FC236}">
                    <a16:creationId xmlns:a16="http://schemas.microsoft.com/office/drawing/2014/main" id="{0666047C-905E-8742-0BA8-096697E88FF1}"/>
                  </a:ext>
                </a:extLst>
              </p:cNvPr>
              <p:cNvPicPr/>
              <p:nvPr/>
            </p:nvPicPr>
            <p:blipFill>
              <a:blip r:embed="rId353"/>
              <a:stretch>
                <a:fillRect/>
              </a:stretch>
            </p:blipFill>
            <p:spPr>
              <a:xfrm>
                <a:off x="673367" y="5629976"/>
                <a:ext cx="21708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4">
            <p14:nvContentPartPr>
              <p14:cNvPr id="250" name="Ink 249">
                <a:extLst>
                  <a:ext uri="{FF2B5EF4-FFF2-40B4-BE49-F238E27FC236}">
                    <a16:creationId xmlns:a16="http://schemas.microsoft.com/office/drawing/2014/main" id="{AEA2B6AC-0E55-BE98-5FD4-6D8C4EB6E150}"/>
                  </a:ext>
                </a:extLst>
              </p14:cNvPr>
              <p14:cNvContentPartPr/>
              <p14:nvPr/>
            </p14:nvContentPartPr>
            <p14:xfrm>
              <a:off x="913127" y="5625656"/>
              <a:ext cx="100800" cy="163800"/>
            </p14:xfrm>
          </p:contentPart>
        </mc:Choice>
        <mc:Fallback xmlns="">
          <p:pic>
            <p:nvPicPr>
              <p:cNvPr id="250" name="Ink 249">
                <a:extLst>
                  <a:ext uri="{FF2B5EF4-FFF2-40B4-BE49-F238E27FC236}">
                    <a16:creationId xmlns:a16="http://schemas.microsoft.com/office/drawing/2014/main" id="{AEA2B6AC-0E55-BE98-5FD4-6D8C4EB6E150}"/>
                  </a:ext>
                </a:extLst>
              </p:cNvPr>
              <p:cNvPicPr/>
              <p:nvPr/>
            </p:nvPicPr>
            <p:blipFill>
              <a:blip r:embed="rId355"/>
              <a:stretch>
                <a:fillRect/>
              </a:stretch>
            </p:blipFill>
            <p:spPr>
              <a:xfrm>
                <a:off x="904127" y="5617016"/>
                <a:ext cx="118440" cy="18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6">
            <p14:nvContentPartPr>
              <p14:cNvPr id="251" name="Ink 250">
                <a:extLst>
                  <a:ext uri="{FF2B5EF4-FFF2-40B4-BE49-F238E27FC236}">
                    <a16:creationId xmlns:a16="http://schemas.microsoft.com/office/drawing/2014/main" id="{E5F7D5DB-D7AB-FD58-7F00-62682F037D22}"/>
                  </a:ext>
                </a:extLst>
              </p14:cNvPr>
              <p14:cNvContentPartPr/>
              <p14:nvPr/>
            </p14:nvContentPartPr>
            <p14:xfrm>
              <a:off x="1116887" y="5751296"/>
              <a:ext cx="61200" cy="160560"/>
            </p14:xfrm>
          </p:contentPart>
        </mc:Choice>
        <mc:Fallback xmlns="">
          <p:pic>
            <p:nvPicPr>
              <p:cNvPr id="251" name="Ink 250">
                <a:extLst>
                  <a:ext uri="{FF2B5EF4-FFF2-40B4-BE49-F238E27FC236}">
                    <a16:creationId xmlns:a16="http://schemas.microsoft.com/office/drawing/2014/main" id="{E5F7D5DB-D7AB-FD58-7F00-62682F037D22}"/>
                  </a:ext>
                </a:extLst>
              </p:cNvPr>
              <p:cNvPicPr/>
              <p:nvPr/>
            </p:nvPicPr>
            <p:blipFill>
              <a:blip r:embed="rId357"/>
              <a:stretch>
                <a:fillRect/>
              </a:stretch>
            </p:blipFill>
            <p:spPr>
              <a:xfrm>
                <a:off x="1108247" y="5742296"/>
                <a:ext cx="7884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8">
            <p14:nvContentPartPr>
              <p14:cNvPr id="253" name="Ink 252">
                <a:extLst>
                  <a:ext uri="{FF2B5EF4-FFF2-40B4-BE49-F238E27FC236}">
                    <a16:creationId xmlns:a16="http://schemas.microsoft.com/office/drawing/2014/main" id="{632545F4-9D22-AC6D-0D97-629856E3AE92}"/>
                  </a:ext>
                </a:extLst>
              </p14:cNvPr>
              <p14:cNvContentPartPr/>
              <p14:nvPr/>
            </p14:nvContentPartPr>
            <p14:xfrm>
              <a:off x="1201127" y="5708456"/>
              <a:ext cx="105120" cy="346680"/>
            </p14:xfrm>
          </p:contentPart>
        </mc:Choice>
        <mc:Fallback xmlns="">
          <p:pic>
            <p:nvPicPr>
              <p:cNvPr id="253" name="Ink 252">
                <a:extLst>
                  <a:ext uri="{FF2B5EF4-FFF2-40B4-BE49-F238E27FC236}">
                    <a16:creationId xmlns:a16="http://schemas.microsoft.com/office/drawing/2014/main" id="{632545F4-9D22-AC6D-0D97-629856E3AE92}"/>
                  </a:ext>
                </a:extLst>
              </p:cNvPr>
              <p:cNvPicPr/>
              <p:nvPr/>
            </p:nvPicPr>
            <p:blipFill>
              <a:blip r:embed="rId359"/>
              <a:stretch>
                <a:fillRect/>
              </a:stretch>
            </p:blipFill>
            <p:spPr>
              <a:xfrm>
                <a:off x="1192127" y="5699816"/>
                <a:ext cx="122760" cy="36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0">
            <p14:nvContentPartPr>
              <p14:cNvPr id="254" name="Ink 253">
                <a:extLst>
                  <a:ext uri="{FF2B5EF4-FFF2-40B4-BE49-F238E27FC236}">
                    <a16:creationId xmlns:a16="http://schemas.microsoft.com/office/drawing/2014/main" id="{625A52E8-271F-F9A4-195F-C7316402809B}"/>
                  </a:ext>
                </a:extLst>
              </p14:cNvPr>
              <p14:cNvContentPartPr/>
              <p14:nvPr/>
            </p14:nvContentPartPr>
            <p14:xfrm>
              <a:off x="1322447" y="5774696"/>
              <a:ext cx="292320" cy="218520"/>
            </p14:xfrm>
          </p:contentPart>
        </mc:Choice>
        <mc:Fallback xmlns="">
          <p:pic>
            <p:nvPicPr>
              <p:cNvPr id="254" name="Ink 253">
                <a:extLst>
                  <a:ext uri="{FF2B5EF4-FFF2-40B4-BE49-F238E27FC236}">
                    <a16:creationId xmlns:a16="http://schemas.microsoft.com/office/drawing/2014/main" id="{625A52E8-271F-F9A4-195F-C7316402809B}"/>
                  </a:ext>
                </a:extLst>
              </p:cNvPr>
              <p:cNvPicPr/>
              <p:nvPr/>
            </p:nvPicPr>
            <p:blipFill>
              <a:blip r:embed="rId361"/>
              <a:stretch>
                <a:fillRect/>
              </a:stretch>
            </p:blipFill>
            <p:spPr>
              <a:xfrm>
                <a:off x="1313447" y="5765696"/>
                <a:ext cx="309960" cy="23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2">
            <p14:nvContentPartPr>
              <p14:cNvPr id="255" name="Ink 254">
                <a:extLst>
                  <a:ext uri="{FF2B5EF4-FFF2-40B4-BE49-F238E27FC236}">
                    <a16:creationId xmlns:a16="http://schemas.microsoft.com/office/drawing/2014/main" id="{C8E031D0-B357-E746-551E-BDBBCE9B4639}"/>
                  </a:ext>
                </a:extLst>
              </p14:cNvPr>
              <p14:cNvContentPartPr/>
              <p14:nvPr/>
            </p14:nvContentPartPr>
            <p14:xfrm>
              <a:off x="1594247" y="5673536"/>
              <a:ext cx="70200" cy="198000"/>
            </p14:xfrm>
          </p:contentPart>
        </mc:Choice>
        <mc:Fallback xmlns="">
          <p:pic>
            <p:nvPicPr>
              <p:cNvPr id="255" name="Ink 254">
                <a:extLst>
                  <a:ext uri="{FF2B5EF4-FFF2-40B4-BE49-F238E27FC236}">
                    <a16:creationId xmlns:a16="http://schemas.microsoft.com/office/drawing/2014/main" id="{C8E031D0-B357-E746-551E-BDBBCE9B4639}"/>
                  </a:ext>
                </a:extLst>
              </p:cNvPr>
              <p:cNvPicPr/>
              <p:nvPr/>
            </p:nvPicPr>
            <p:blipFill>
              <a:blip r:embed="rId363"/>
              <a:stretch>
                <a:fillRect/>
              </a:stretch>
            </p:blipFill>
            <p:spPr>
              <a:xfrm>
                <a:off x="1585607" y="5664896"/>
                <a:ext cx="87840" cy="21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4">
            <p14:nvContentPartPr>
              <p14:cNvPr id="256" name="Ink 255">
                <a:extLst>
                  <a:ext uri="{FF2B5EF4-FFF2-40B4-BE49-F238E27FC236}">
                    <a16:creationId xmlns:a16="http://schemas.microsoft.com/office/drawing/2014/main" id="{3E55BB8F-F94D-409B-9F06-80005C59ABB1}"/>
                  </a:ext>
                </a:extLst>
              </p14:cNvPr>
              <p14:cNvContentPartPr/>
              <p14:nvPr/>
            </p14:nvContentPartPr>
            <p14:xfrm>
              <a:off x="1666247" y="5402096"/>
              <a:ext cx="209520" cy="529560"/>
            </p14:xfrm>
          </p:contentPart>
        </mc:Choice>
        <mc:Fallback xmlns="">
          <p:pic>
            <p:nvPicPr>
              <p:cNvPr id="256" name="Ink 255">
                <a:extLst>
                  <a:ext uri="{FF2B5EF4-FFF2-40B4-BE49-F238E27FC236}">
                    <a16:creationId xmlns:a16="http://schemas.microsoft.com/office/drawing/2014/main" id="{3E55BB8F-F94D-409B-9F06-80005C59ABB1}"/>
                  </a:ext>
                </a:extLst>
              </p:cNvPr>
              <p:cNvPicPr/>
              <p:nvPr/>
            </p:nvPicPr>
            <p:blipFill>
              <a:blip r:embed="rId365"/>
              <a:stretch>
                <a:fillRect/>
              </a:stretch>
            </p:blipFill>
            <p:spPr>
              <a:xfrm>
                <a:off x="1657247" y="5393096"/>
                <a:ext cx="227160" cy="54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6">
            <p14:nvContentPartPr>
              <p14:cNvPr id="257" name="Ink 256">
                <a:extLst>
                  <a:ext uri="{FF2B5EF4-FFF2-40B4-BE49-F238E27FC236}">
                    <a16:creationId xmlns:a16="http://schemas.microsoft.com/office/drawing/2014/main" id="{D4290351-F580-FE96-7038-ACF8335C0D73}"/>
                  </a:ext>
                </a:extLst>
              </p14:cNvPr>
              <p14:cNvContentPartPr/>
              <p14:nvPr/>
            </p14:nvContentPartPr>
            <p14:xfrm>
              <a:off x="2049647" y="5601176"/>
              <a:ext cx="82800" cy="27720"/>
            </p14:xfrm>
          </p:contentPart>
        </mc:Choice>
        <mc:Fallback xmlns="">
          <p:pic>
            <p:nvPicPr>
              <p:cNvPr id="257" name="Ink 256">
                <a:extLst>
                  <a:ext uri="{FF2B5EF4-FFF2-40B4-BE49-F238E27FC236}">
                    <a16:creationId xmlns:a16="http://schemas.microsoft.com/office/drawing/2014/main" id="{D4290351-F580-FE96-7038-ACF8335C0D73}"/>
                  </a:ext>
                </a:extLst>
              </p:cNvPr>
              <p:cNvPicPr/>
              <p:nvPr/>
            </p:nvPicPr>
            <p:blipFill>
              <a:blip r:embed="rId367"/>
              <a:stretch>
                <a:fillRect/>
              </a:stretch>
            </p:blipFill>
            <p:spPr>
              <a:xfrm>
                <a:off x="2040647" y="5592536"/>
                <a:ext cx="10044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8">
            <p14:nvContentPartPr>
              <p14:cNvPr id="258" name="Ink 257">
                <a:extLst>
                  <a:ext uri="{FF2B5EF4-FFF2-40B4-BE49-F238E27FC236}">
                    <a16:creationId xmlns:a16="http://schemas.microsoft.com/office/drawing/2014/main" id="{2F8902CE-D860-96BD-CAB1-A5E284F576A9}"/>
                  </a:ext>
                </a:extLst>
              </p14:cNvPr>
              <p14:cNvContentPartPr/>
              <p14:nvPr/>
            </p14:nvContentPartPr>
            <p14:xfrm>
              <a:off x="2022647" y="5653376"/>
              <a:ext cx="57600" cy="15120"/>
            </p14:xfrm>
          </p:contentPart>
        </mc:Choice>
        <mc:Fallback xmlns="">
          <p:pic>
            <p:nvPicPr>
              <p:cNvPr id="258" name="Ink 257">
                <a:extLst>
                  <a:ext uri="{FF2B5EF4-FFF2-40B4-BE49-F238E27FC236}">
                    <a16:creationId xmlns:a16="http://schemas.microsoft.com/office/drawing/2014/main" id="{2F8902CE-D860-96BD-CAB1-A5E284F576A9}"/>
                  </a:ext>
                </a:extLst>
              </p:cNvPr>
              <p:cNvPicPr/>
              <p:nvPr/>
            </p:nvPicPr>
            <p:blipFill>
              <a:blip r:embed="rId369"/>
              <a:stretch>
                <a:fillRect/>
              </a:stretch>
            </p:blipFill>
            <p:spPr>
              <a:xfrm>
                <a:off x="2013647" y="5644736"/>
                <a:ext cx="7524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0">
            <p14:nvContentPartPr>
              <p14:cNvPr id="260" name="Ink 259">
                <a:extLst>
                  <a:ext uri="{FF2B5EF4-FFF2-40B4-BE49-F238E27FC236}">
                    <a16:creationId xmlns:a16="http://schemas.microsoft.com/office/drawing/2014/main" id="{03001F0F-B28D-AF4D-EA02-D343D85BBC99}"/>
                  </a:ext>
                </a:extLst>
              </p14:cNvPr>
              <p14:cNvContentPartPr/>
              <p14:nvPr/>
            </p14:nvContentPartPr>
            <p14:xfrm>
              <a:off x="2331167" y="5460776"/>
              <a:ext cx="156960" cy="241920"/>
            </p14:xfrm>
          </p:contentPart>
        </mc:Choice>
        <mc:Fallback xmlns="">
          <p:pic>
            <p:nvPicPr>
              <p:cNvPr id="260" name="Ink 259">
                <a:extLst>
                  <a:ext uri="{FF2B5EF4-FFF2-40B4-BE49-F238E27FC236}">
                    <a16:creationId xmlns:a16="http://schemas.microsoft.com/office/drawing/2014/main" id="{03001F0F-B28D-AF4D-EA02-D343D85BBC99}"/>
                  </a:ext>
                </a:extLst>
              </p:cNvPr>
              <p:cNvPicPr/>
              <p:nvPr/>
            </p:nvPicPr>
            <p:blipFill>
              <a:blip r:embed="rId371"/>
              <a:stretch>
                <a:fillRect/>
              </a:stretch>
            </p:blipFill>
            <p:spPr>
              <a:xfrm>
                <a:off x="2322527" y="5451776"/>
                <a:ext cx="17460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2">
            <p14:nvContentPartPr>
              <p14:cNvPr id="261" name="Ink 260">
                <a:extLst>
                  <a:ext uri="{FF2B5EF4-FFF2-40B4-BE49-F238E27FC236}">
                    <a16:creationId xmlns:a16="http://schemas.microsoft.com/office/drawing/2014/main" id="{CF97E0E2-A01B-3F2D-2964-00E49C7F1EC2}"/>
                  </a:ext>
                </a:extLst>
              </p14:cNvPr>
              <p14:cNvContentPartPr/>
              <p14:nvPr/>
            </p14:nvContentPartPr>
            <p14:xfrm>
              <a:off x="2595407" y="5655896"/>
              <a:ext cx="26640" cy="16560"/>
            </p14:xfrm>
          </p:contentPart>
        </mc:Choice>
        <mc:Fallback xmlns="">
          <p:pic>
            <p:nvPicPr>
              <p:cNvPr id="261" name="Ink 260">
                <a:extLst>
                  <a:ext uri="{FF2B5EF4-FFF2-40B4-BE49-F238E27FC236}">
                    <a16:creationId xmlns:a16="http://schemas.microsoft.com/office/drawing/2014/main" id="{CF97E0E2-A01B-3F2D-2964-00E49C7F1EC2}"/>
                  </a:ext>
                </a:extLst>
              </p:cNvPr>
              <p:cNvPicPr/>
              <p:nvPr/>
            </p:nvPicPr>
            <p:blipFill>
              <a:blip r:embed="rId373"/>
              <a:stretch>
                <a:fillRect/>
              </a:stretch>
            </p:blipFill>
            <p:spPr>
              <a:xfrm>
                <a:off x="2586407" y="5647256"/>
                <a:ext cx="4428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4">
            <p14:nvContentPartPr>
              <p14:cNvPr id="262" name="Ink 261">
                <a:extLst>
                  <a:ext uri="{FF2B5EF4-FFF2-40B4-BE49-F238E27FC236}">
                    <a16:creationId xmlns:a16="http://schemas.microsoft.com/office/drawing/2014/main" id="{F3D19BC1-40B7-C3B2-7FA6-08102B85E31E}"/>
                  </a:ext>
                </a:extLst>
              </p14:cNvPr>
              <p14:cNvContentPartPr/>
              <p14:nvPr/>
            </p14:nvContentPartPr>
            <p14:xfrm>
              <a:off x="2647967" y="5434496"/>
              <a:ext cx="97560" cy="204120"/>
            </p14:xfrm>
          </p:contentPart>
        </mc:Choice>
        <mc:Fallback xmlns="">
          <p:pic>
            <p:nvPicPr>
              <p:cNvPr id="262" name="Ink 261">
                <a:extLst>
                  <a:ext uri="{FF2B5EF4-FFF2-40B4-BE49-F238E27FC236}">
                    <a16:creationId xmlns:a16="http://schemas.microsoft.com/office/drawing/2014/main" id="{F3D19BC1-40B7-C3B2-7FA6-08102B85E31E}"/>
                  </a:ext>
                </a:extLst>
              </p:cNvPr>
              <p:cNvPicPr/>
              <p:nvPr/>
            </p:nvPicPr>
            <p:blipFill>
              <a:blip r:embed="rId375"/>
              <a:stretch>
                <a:fillRect/>
              </a:stretch>
            </p:blipFill>
            <p:spPr>
              <a:xfrm>
                <a:off x="2639327" y="5425856"/>
                <a:ext cx="11520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6">
            <p14:nvContentPartPr>
              <p14:cNvPr id="263" name="Ink 262">
                <a:extLst>
                  <a:ext uri="{FF2B5EF4-FFF2-40B4-BE49-F238E27FC236}">
                    <a16:creationId xmlns:a16="http://schemas.microsoft.com/office/drawing/2014/main" id="{F38AF954-5F43-7797-2213-7F5C564A8684}"/>
                  </a:ext>
                </a:extLst>
              </p14:cNvPr>
              <p14:cNvContentPartPr/>
              <p14:nvPr/>
            </p14:nvContentPartPr>
            <p14:xfrm>
              <a:off x="2865047" y="5408216"/>
              <a:ext cx="91080" cy="247680"/>
            </p14:xfrm>
          </p:contentPart>
        </mc:Choice>
        <mc:Fallback xmlns="">
          <p:pic>
            <p:nvPicPr>
              <p:cNvPr id="263" name="Ink 262">
                <a:extLst>
                  <a:ext uri="{FF2B5EF4-FFF2-40B4-BE49-F238E27FC236}">
                    <a16:creationId xmlns:a16="http://schemas.microsoft.com/office/drawing/2014/main" id="{F38AF954-5F43-7797-2213-7F5C564A8684}"/>
                  </a:ext>
                </a:extLst>
              </p:cNvPr>
              <p:cNvPicPr/>
              <p:nvPr/>
            </p:nvPicPr>
            <p:blipFill>
              <a:blip r:embed="rId377"/>
              <a:stretch>
                <a:fillRect/>
              </a:stretch>
            </p:blipFill>
            <p:spPr>
              <a:xfrm>
                <a:off x="2856047" y="5399216"/>
                <a:ext cx="108720" cy="2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8">
            <p14:nvContentPartPr>
              <p14:cNvPr id="264" name="Ink 263">
                <a:extLst>
                  <a:ext uri="{FF2B5EF4-FFF2-40B4-BE49-F238E27FC236}">
                    <a16:creationId xmlns:a16="http://schemas.microsoft.com/office/drawing/2014/main" id="{041FD159-F12A-A1DF-06D3-78F8F9743531}"/>
                  </a:ext>
                </a:extLst>
              </p14:cNvPr>
              <p14:cNvContentPartPr/>
              <p14:nvPr/>
            </p14:nvContentPartPr>
            <p14:xfrm>
              <a:off x="3024887" y="5620976"/>
              <a:ext cx="9360" cy="720"/>
            </p14:xfrm>
          </p:contentPart>
        </mc:Choice>
        <mc:Fallback xmlns="">
          <p:pic>
            <p:nvPicPr>
              <p:cNvPr id="264" name="Ink 263">
                <a:extLst>
                  <a:ext uri="{FF2B5EF4-FFF2-40B4-BE49-F238E27FC236}">
                    <a16:creationId xmlns:a16="http://schemas.microsoft.com/office/drawing/2014/main" id="{041FD159-F12A-A1DF-06D3-78F8F9743531}"/>
                  </a:ext>
                </a:extLst>
              </p:cNvPr>
              <p:cNvPicPr/>
              <p:nvPr/>
            </p:nvPicPr>
            <p:blipFill>
              <a:blip r:embed="rId379"/>
              <a:stretch>
                <a:fillRect/>
              </a:stretch>
            </p:blipFill>
            <p:spPr>
              <a:xfrm>
                <a:off x="3016247" y="5611976"/>
                <a:ext cx="27000" cy="1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0">
            <p14:nvContentPartPr>
              <p14:cNvPr id="265" name="Ink 264">
                <a:extLst>
                  <a:ext uri="{FF2B5EF4-FFF2-40B4-BE49-F238E27FC236}">
                    <a16:creationId xmlns:a16="http://schemas.microsoft.com/office/drawing/2014/main" id="{6D36A2CF-9A07-576A-5C32-F74C8618FF3C}"/>
                  </a:ext>
                </a:extLst>
              </p14:cNvPr>
              <p14:cNvContentPartPr/>
              <p14:nvPr/>
            </p14:nvContentPartPr>
            <p14:xfrm>
              <a:off x="3176087" y="5385896"/>
              <a:ext cx="103320" cy="207360"/>
            </p14:xfrm>
          </p:contentPart>
        </mc:Choice>
        <mc:Fallback xmlns="">
          <p:pic>
            <p:nvPicPr>
              <p:cNvPr id="265" name="Ink 264">
                <a:extLst>
                  <a:ext uri="{FF2B5EF4-FFF2-40B4-BE49-F238E27FC236}">
                    <a16:creationId xmlns:a16="http://schemas.microsoft.com/office/drawing/2014/main" id="{6D36A2CF-9A07-576A-5C32-F74C8618FF3C}"/>
                  </a:ext>
                </a:extLst>
              </p:cNvPr>
              <p:cNvPicPr/>
              <p:nvPr/>
            </p:nvPicPr>
            <p:blipFill>
              <a:blip r:embed="rId381"/>
              <a:stretch>
                <a:fillRect/>
              </a:stretch>
            </p:blipFill>
            <p:spPr>
              <a:xfrm>
                <a:off x="3167087" y="5377256"/>
                <a:ext cx="120960" cy="22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2">
            <p14:nvContentPartPr>
              <p14:cNvPr id="266" name="Ink 265">
                <a:extLst>
                  <a:ext uri="{FF2B5EF4-FFF2-40B4-BE49-F238E27FC236}">
                    <a16:creationId xmlns:a16="http://schemas.microsoft.com/office/drawing/2014/main" id="{7098F181-ACE9-B9FF-8284-721A0F93F898}"/>
                  </a:ext>
                </a:extLst>
              </p14:cNvPr>
              <p14:cNvContentPartPr/>
              <p14:nvPr/>
            </p14:nvContentPartPr>
            <p14:xfrm>
              <a:off x="3317207" y="5441696"/>
              <a:ext cx="78840" cy="158400"/>
            </p14:xfrm>
          </p:contentPart>
        </mc:Choice>
        <mc:Fallback xmlns="">
          <p:pic>
            <p:nvPicPr>
              <p:cNvPr id="266" name="Ink 265">
                <a:extLst>
                  <a:ext uri="{FF2B5EF4-FFF2-40B4-BE49-F238E27FC236}">
                    <a16:creationId xmlns:a16="http://schemas.microsoft.com/office/drawing/2014/main" id="{7098F181-ACE9-B9FF-8284-721A0F93F898}"/>
                  </a:ext>
                </a:extLst>
              </p:cNvPr>
              <p:cNvPicPr/>
              <p:nvPr/>
            </p:nvPicPr>
            <p:blipFill>
              <a:blip r:embed="rId383"/>
              <a:stretch>
                <a:fillRect/>
              </a:stretch>
            </p:blipFill>
            <p:spPr>
              <a:xfrm>
                <a:off x="3308567" y="5433056"/>
                <a:ext cx="96480" cy="17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4">
            <p14:nvContentPartPr>
              <p14:cNvPr id="267" name="Ink 266">
                <a:extLst>
                  <a:ext uri="{FF2B5EF4-FFF2-40B4-BE49-F238E27FC236}">
                    <a16:creationId xmlns:a16="http://schemas.microsoft.com/office/drawing/2014/main" id="{E6AD9C8D-65BD-3A51-5A18-5FFA21CDB9BF}"/>
                  </a:ext>
                </a:extLst>
              </p14:cNvPr>
              <p14:cNvContentPartPr/>
              <p14:nvPr/>
            </p14:nvContentPartPr>
            <p14:xfrm>
              <a:off x="3410807" y="5332256"/>
              <a:ext cx="114840" cy="12600"/>
            </p14:xfrm>
          </p:contentPart>
        </mc:Choice>
        <mc:Fallback xmlns="">
          <p:pic>
            <p:nvPicPr>
              <p:cNvPr id="267" name="Ink 266">
                <a:extLst>
                  <a:ext uri="{FF2B5EF4-FFF2-40B4-BE49-F238E27FC236}">
                    <a16:creationId xmlns:a16="http://schemas.microsoft.com/office/drawing/2014/main" id="{E6AD9C8D-65BD-3A51-5A18-5FFA21CDB9BF}"/>
                  </a:ext>
                </a:extLst>
              </p:cNvPr>
              <p:cNvPicPr/>
              <p:nvPr/>
            </p:nvPicPr>
            <p:blipFill>
              <a:blip r:embed="rId385"/>
              <a:stretch>
                <a:fillRect/>
              </a:stretch>
            </p:blipFill>
            <p:spPr>
              <a:xfrm>
                <a:off x="3401807" y="5323256"/>
                <a:ext cx="13248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6">
            <p14:nvContentPartPr>
              <p14:cNvPr id="268" name="Ink 267">
                <a:extLst>
                  <a:ext uri="{FF2B5EF4-FFF2-40B4-BE49-F238E27FC236}">
                    <a16:creationId xmlns:a16="http://schemas.microsoft.com/office/drawing/2014/main" id="{C89ED9B3-B0A4-907D-82A4-12C16409F5E7}"/>
                  </a:ext>
                </a:extLst>
              </p14:cNvPr>
              <p14:cNvContentPartPr/>
              <p14:nvPr/>
            </p14:nvContentPartPr>
            <p14:xfrm>
              <a:off x="3555167" y="5183216"/>
              <a:ext cx="89280" cy="204120"/>
            </p14:xfrm>
          </p:contentPart>
        </mc:Choice>
        <mc:Fallback xmlns="">
          <p:pic>
            <p:nvPicPr>
              <p:cNvPr id="268" name="Ink 267">
                <a:extLst>
                  <a:ext uri="{FF2B5EF4-FFF2-40B4-BE49-F238E27FC236}">
                    <a16:creationId xmlns:a16="http://schemas.microsoft.com/office/drawing/2014/main" id="{C89ED9B3-B0A4-907D-82A4-12C16409F5E7}"/>
                  </a:ext>
                </a:extLst>
              </p:cNvPr>
              <p:cNvPicPr/>
              <p:nvPr/>
            </p:nvPicPr>
            <p:blipFill>
              <a:blip r:embed="rId387"/>
              <a:stretch>
                <a:fillRect/>
              </a:stretch>
            </p:blipFill>
            <p:spPr>
              <a:xfrm>
                <a:off x="3546527" y="5174216"/>
                <a:ext cx="106920" cy="2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8">
            <p14:nvContentPartPr>
              <p14:cNvPr id="269" name="Ink 268">
                <a:extLst>
                  <a:ext uri="{FF2B5EF4-FFF2-40B4-BE49-F238E27FC236}">
                    <a16:creationId xmlns:a16="http://schemas.microsoft.com/office/drawing/2014/main" id="{F881740B-4427-5DCB-CF9A-85C193C4E169}"/>
                  </a:ext>
                </a:extLst>
              </p14:cNvPr>
              <p14:cNvContentPartPr/>
              <p14:nvPr/>
            </p14:nvContentPartPr>
            <p14:xfrm>
              <a:off x="3769007" y="5355656"/>
              <a:ext cx="563760" cy="220680"/>
            </p14:xfrm>
          </p:contentPart>
        </mc:Choice>
        <mc:Fallback xmlns="">
          <p:pic>
            <p:nvPicPr>
              <p:cNvPr id="269" name="Ink 268">
                <a:extLst>
                  <a:ext uri="{FF2B5EF4-FFF2-40B4-BE49-F238E27FC236}">
                    <a16:creationId xmlns:a16="http://schemas.microsoft.com/office/drawing/2014/main" id="{F881740B-4427-5DCB-CF9A-85C193C4E169}"/>
                  </a:ext>
                </a:extLst>
              </p:cNvPr>
              <p:cNvPicPr/>
              <p:nvPr/>
            </p:nvPicPr>
            <p:blipFill>
              <a:blip r:embed="rId389"/>
              <a:stretch>
                <a:fillRect/>
              </a:stretch>
            </p:blipFill>
            <p:spPr>
              <a:xfrm>
                <a:off x="3760367" y="5346656"/>
                <a:ext cx="581400" cy="23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0">
            <p14:nvContentPartPr>
              <p14:cNvPr id="270" name="Ink 269">
                <a:extLst>
                  <a:ext uri="{FF2B5EF4-FFF2-40B4-BE49-F238E27FC236}">
                    <a16:creationId xmlns:a16="http://schemas.microsoft.com/office/drawing/2014/main" id="{4A58FAED-E02C-FC5B-3323-0BA08D327728}"/>
                  </a:ext>
                </a:extLst>
              </p14:cNvPr>
              <p14:cNvContentPartPr/>
              <p14:nvPr/>
            </p14:nvContentPartPr>
            <p14:xfrm>
              <a:off x="4490447" y="5516576"/>
              <a:ext cx="9360" cy="25200"/>
            </p14:xfrm>
          </p:contentPart>
        </mc:Choice>
        <mc:Fallback xmlns="">
          <p:pic>
            <p:nvPicPr>
              <p:cNvPr id="270" name="Ink 269">
                <a:extLst>
                  <a:ext uri="{FF2B5EF4-FFF2-40B4-BE49-F238E27FC236}">
                    <a16:creationId xmlns:a16="http://schemas.microsoft.com/office/drawing/2014/main" id="{4A58FAED-E02C-FC5B-3323-0BA08D327728}"/>
                  </a:ext>
                </a:extLst>
              </p:cNvPr>
              <p:cNvPicPr/>
              <p:nvPr/>
            </p:nvPicPr>
            <p:blipFill>
              <a:blip r:embed="rId391"/>
              <a:stretch>
                <a:fillRect/>
              </a:stretch>
            </p:blipFill>
            <p:spPr>
              <a:xfrm>
                <a:off x="4481807" y="5507576"/>
                <a:ext cx="27000" cy="4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2">
            <p14:nvContentPartPr>
              <p14:cNvPr id="271" name="Ink 270">
                <a:extLst>
                  <a:ext uri="{FF2B5EF4-FFF2-40B4-BE49-F238E27FC236}">
                    <a16:creationId xmlns:a16="http://schemas.microsoft.com/office/drawing/2014/main" id="{DCC36FC0-684A-E642-3717-DADA991C7EA4}"/>
                  </a:ext>
                </a:extLst>
              </p14:cNvPr>
              <p14:cNvContentPartPr/>
              <p14:nvPr/>
            </p14:nvContentPartPr>
            <p14:xfrm>
              <a:off x="4473527" y="5385176"/>
              <a:ext cx="158760" cy="188280"/>
            </p14:xfrm>
          </p:contentPart>
        </mc:Choice>
        <mc:Fallback xmlns="">
          <p:pic>
            <p:nvPicPr>
              <p:cNvPr id="271" name="Ink 270">
                <a:extLst>
                  <a:ext uri="{FF2B5EF4-FFF2-40B4-BE49-F238E27FC236}">
                    <a16:creationId xmlns:a16="http://schemas.microsoft.com/office/drawing/2014/main" id="{DCC36FC0-684A-E642-3717-DADA991C7EA4}"/>
                  </a:ext>
                </a:extLst>
              </p:cNvPr>
              <p:cNvPicPr/>
              <p:nvPr/>
            </p:nvPicPr>
            <p:blipFill>
              <a:blip r:embed="rId393"/>
              <a:stretch>
                <a:fillRect/>
              </a:stretch>
            </p:blipFill>
            <p:spPr>
              <a:xfrm>
                <a:off x="4464887" y="5376536"/>
                <a:ext cx="176400" cy="20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4">
            <p14:nvContentPartPr>
              <p14:cNvPr id="272" name="Ink 271">
                <a:extLst>
                  <a:ext uri="{FF2B5EF4-FFF2-40B4-BE49-F238E27FC236}">
                    <a16:creationId xmlns:a16="http://schemas.microsoft.com/office/drawing/2014/main" id="{C97EB0E3-461A-78DB-19D1-BB8402CE2557}"/>
                  </a:ext>
                </a:extLst>
              </p14:cNvPr>
              <p14:cNvContentPartPr/>
              <p14:nvPr/>
            </p14:nvContentPartPr>
            <p14:xfrm>
              <a:off x="4492967" y="5390216"/>
              <a:ext cx="77400" cy="169200"/>
            </p14:xfrm>
          </p:contentPart>
        </mc:Choice>
        <mc:Fallback xmlns="">
          <p:pic>
            <p:nvPicPr>
              <p:cNvPr id="272" name="Ink 271">
                <a:extLst>
                  <a:ext uri="{FF2B5EF4-FFF2-40B4-BE49-F238E27FC236}">
                    <a16:creationId xmlns:a16="http://schemas.microsoft.com/office/drawing/2014/main" id="{C97EB0E3-461A-78DB-19D1-BB8402CE2557}"/>
                  </a:ext>
                </a:extLst>
              </p:cNvPr>
              <p:cNvPicPr/>
              <p:nvPr/>
            </p:nvPicPr>
            <p:blipFill>
              <a:blip r:embed="rId395"/>
              <a:stretch>
                <a:fillRect/>
              </a:stretch>
            </p:blipFill>
            <p:spPr>
              <a:xfrm>
                <a:off x="4484327" y="5381576"/>
                <a:ext cx="95040" cy="18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6">
            <p14:nvContentPartPr>
              <p14:cNvPr id="274" name="Ink 273">
                <a:extLst>
                  <a:ext uri="{FF2B5EF4-FFF2-40B4-BE49-F238E27FC236}">
                    <a16:creationId xmlns:a16="http://schemas.microsoft.com/office/drawing/2014/main" id="{3266B8FA-0170-2BF1-D714-7104D7E7D052}"/>
                  </a:ext>
                </a:extLst>
              </p14:cNvPr>
              <p14:cNvContentPartPr/>
              <p14:nvPr/>
            </p14:nvContentPartPr>
            <p14:xfrm>
              <a:off x="4735967" y="5311376"/>
              <a:ext cx="168840" cy="241920"/>
            </p14:xfrm>
          </p:contentPart>
        </mc:Choice>
        <mc:Fallback xmlns="">
          <p:pic>
            <p:nvPicPr>
              <p:cNvPr id="274" name="Ink 273">
                <a:extLst>
                  <a:ext uri="{FF2B5EF4-FFF2-40B4-BE49-F238E27FC236}">
                    <a16:creationId xmlns:a16="http://schemas.microsoft.com/office/drawing/2014/main" id="{3266B8FA-0170-2BF1-D714-7104D7E7D052}"/>
                  </a:ext>
                </a:extLst>
              </p:cNvPr>
              <p:cNvPicPr/>
              <p:nvPr/>
            </p:nvPicPr>
            <p:blipFill>
              <a:blip r:embed="rId397"/>
              <a:stretch>
                <a:fillRect/>
              </a:stretch>
            </p:blipFill>
            <p:spPr>
              <a:xfrm>
                <a:off x="4726967" y="5302736"/>
                <a:ext cx="186480" cy="25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98">
            <p14:nvContentPartPr>
              <p14:cNvPr id="275" name="Ink 274">
                <a:extLst>
                  <a:ext uri="{FF2B5EF4-FFF2-40B4-BE49-F238E27FC236}">
                    <a16:creationId xmlns:a16="http://schemas.microsoft.com/office/drawing/2014/main" id="{C380035D-B633-500A-3E7B-ADB32A1A9938}"/>
                  </a:ext>
                </a:extLst>
              </p14:cNvPr>
              <p14:cNvContentPartPr/>
              <p14:nvPr/>
            </p14:nvContentPartPr>
            <p14:xfrm>
              <a:off x="5018567" y="5519096"/>
              <a:ext cx="22680" cy="8640"/>
            </p14:xfrm>
          </p:contentPart>
        </mc:Choice>
        <mc:Fallback xmlns="">
          <p:pic>
            <p:nvPicPr>
              <p:cNvPr id="275" name="Ink 274">
                <a:extLst>
                  <a:ext uri="{FF2B5EF4-FFF2-40B4-BE49-F238E27FC236}">
                    <a16:creationId xmlns:a16="http://schemas.microsoft.com/office/drawing/2014/main" id="{C380035D-B633-500A-3E7B-ADB32A1A9938}"/>
                  </a:ext>
                </a:extLst>
              </p:cNvPr>
              <p:cNvPicPr/>
              <p:nvPr/>
            </p:nvPicPr>
            <p:blipFill>
              <a:blip r:embed="rId399"/>
              <a:stretch>
                <a:fillRect/>
              </a:stretch>
            </p:blipFill>
            <p:spPr>
              <a:xfrm>
                <a:off x="5009927" y="5510456"/>
                <a:ext cx="4032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0">
            <p14:nvContentPartPr>
              <p14:cNvPr id="277" name="Ink 276">
                <a:extLst>
                  <a:ext uri="{FF2B5EF4-FFF2-40B4-BE49-F238E27FC236}">
                    <a16:creationId xmlns:a16="http://schemas.microsoft.com/office/drawing/2014/main" id="{86463901-5D46-684B-8247-07DB4E8E6ABB}"/>
                  </a:ext>
                </a:extLst>
              </p14:cNvPr>
              <p14:cNvContentPartPr/>
              <p14:nvPr/>
            </p14:nvContentPartPr>
            <p14:xfrm>
              <a:off x="5123687" y="5296256"/>
              <a:ext cx="94680" cy="250560"/>
            </p14:xfrm>
          </p:contentPart>
        </mc:Choice>
        <mc:Fallback xmlns="">
          <p:pic>
            <p:nvPicPr>
              <p:cNvPr id="277" name="Ink 276">
                <a:extLst>
                  <a:ext uri="{FF2B5EF4-FFF2-40B4-BE49-F238E27FC236}">
                    <a16:creationId xmlns:a16="http://schemas.microsoft.com/office/drawing/2014/main" id="{86463901-5D46-684B-8247-07DB4E8E6ABB}"/>
                  </a:ext>
                </a:extLst>
              </p:cNvPr>
              <p:cNvPicPr/>
              <p:nvPr/>
            </p:nvPicPr>
            <p:blipFill>
              <a:blip r:embed="rId401"/>
              <a:stretch>
                <a:fillRect/>
              </a:stretch>
            </p:blipFill>
            <p:spPr>
              <a:xfrm>
                <a:off x="5114687" y="5287616"/>
                <a:ext cx="112320" cy="26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2">
            <p14:nvContentPartPr>
              <p14:cNvPr id="278" name="Ink 277">
                <a:extLst>
                  <a:ext uri="{FF2B5EF4-FFF2-40B4-BE49-F238E27FC236}">
                    <a16:creationId xmlns:a16="http://schemas.microsoft.com/office/drawing/2014/main" id="{49557F36-7E0A-799F-6FC7-F013DDF0EFCD}"/>
                  </a:ext>
                </a:extLst>
              </p14:cNvPr>
              <p14:cNvContentPartPr/>
              <p14:nvPr/>
            </p14:nvContentPartPr>
            <p14:xfrm>
              <a:off x="5333567" y="5298776"/>
              <a:ext cx="78120" cy="234720"/>
            </p14:xfrm>
          </p:contentPart>
        </mc:Choice>
        <mc:Fallback xmlns="">
          <p:pic>
            <p:nvPicPr>
              <p:cNvPr id="278" name="Ink 277">
                <a:extLst>
                  <a:ext uri="{FF2B5EF4-FFF2-40B4-BE49-F238E27FC236}">
                    <a16:creationId xmlns:a16="http://schemas.microsoft.com/office/drawing/2014/main" id="{49557F36-7E0A-799F-6FC7-F013DDF0EFCD}"/>
                  </a:ext>
                </a:extLst>
              </p:cNvPr>
              <p:cNvPicPr/>
              <p:nvPr/>
            </p:nvPicPr>
            <p:blipFill>
              <a:blip r:embed="rId403"/>
              <a:stretch>
                <a:fillRect/>
              </a:stretch>
            </p:blipFill>
            <p:spPr>
              <a:xfrm>
                <a:off x="5324567" y="5290136"/>
                <a:ext cx="95760" cy="25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4">
            <p14:nvContentPartPr>
              <p14:cNvPr id="279" name="Ink 278">
                <a:extLst>
                  <a:ext uri="{FF2B5EF4-FFF2-40B4-BE49-F238E27FC236}">
                    <a16:creationId xmlns:a16="http://schemas.microsoft.com/office/drawing/2014/main" id="{78288F1D-465B-8C56-F987-8F1FD1ACB4A7}"/>
                  </a:ext>
                </a:extLst>
              </p14:cNvPr>
              <p14:cNvContentPartPr/>
              <p14:nvPr/>
            </p14:nvContentPartPr>
            <p14:xfrm>
              <a:off x="5459567" y="5512616"/>
              <a:ext cx="23040" cy="11160"/>
            </p14:xfrm>
          </p:contentPart>
        </mc:Choice>
        <mc:Fallback xmlns="">
          <p:pic>
            <p:nvPicPr>
              <p:cNvPr id="279" name="Ink 278">
                <a:extLst>
                  <a:ext uri="{FF2B5EF4-FFF2-40B4-BE49-F238E27FC236}">
                    <a16:creationId xmlns:a16="http://schemas.microsoft.com/office/drawing/2014/main" id="{78288F1D-465B-8C56-F987-8F1FD1ACB4A7}"/>
                  </a:ext>
                </a:extLst>
              </p:cNvPr>
              <p:cNvPicPr/>
              <p:nvPr/>
            </p:nvPicPr>
            <p:blipFill>
              <a:blip r:embed="rId405"/>
              <a:stretch>
                <a:fillRect/>
              </a:stretch>
            </p:blipFill>
            <p:spPr>
              <a:xfrm>
                <a:off x="5450567" y="5503616"/>
                <a:ext cx="40680" cy="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6">
            <p14:nvContentPartPr>
              <p14:cNvPr id="280" name="Ink 279">
                <a:extLst>
                  <a:ext uri="{FF2B5EF4-FFF2-40B4-BE49-F238E27FC236}">
                    <a16:creationId xmlns:a16="http://schemas.microsoft.com/office/drawing/2014/main" id="{329BDA1C-7D43-0FE6-7A2B-78E48489D100}"/>
                  </a:ext>
                </a:extLst>
              </p14:cNvPr>
              <p14:cNvContentPartPr/>
              <p14:nvPr/>
            </p14:nvContentPartPr>
            <p14:xfrm>
              <a:off x="5616527" y="5304536"/>
              <a:ext cx="52560" cy="191160"/>
            </p14:xfrm>
          </p:contentPart>
        </mc:Choice>
        <mc:Fallback xmlns="">
          <p:pic>
            <p:nvPicPr>
              <p:cNvPr id="280" name="Ink 279">
                <a:extLst>
                  <a:ext uri="{FF2B5EF4-FFF2-40B4-BE49-F238E27FC236}">
                    <a16:creationId xmlns:a16="http://schemas.microsoft.com/office/drawing/2014/main" id="{329BDA1C-7D43-0FE6-7A2B-78E48489D100}"/>
                  </a:ext>
                </a:extLst>
              </p:cNvPr>
              <p:cNvPicPr/>
              <p:nvPr/>
            </p:nvPicPr>
            <p:blipFill>
              <a:blip r:embed="rId407"/>
              <a:stretch>
                <a:fillRect/>
              </a:stretch>
            </p:blipFill>
            <p:spPr>
              <a:xfrm>
                <a:off x="5607887" y="5295536"/>
                <a:ext cx="7020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8">
            <p14:nvContentPartPr>
              <p14:cNvPr id="281" name="Ink 280">
                <a:extLst>
                  <a:ext uri="{FF2B5EF4-FFF2-40B4-BE49-F238E27FC236}">
                    <a16:creationId xmlns:a16="http://schemas.microsoft.com/office/drawing/2014/main" id="{ACECAF64-ED26-BF85-128F-0F7D90053414}"/>
                  </a:ext>
                </a:extLst>
              </p14:cNvPr>
              <p14:cNvContentPartPr/>
              <p14:nvPr/>
            </p14:nvContentPartPr>
            <p14:xfrm>
              <a:off x="5739647" y="5312456"/>
              <a:ext cx="101160" cy="165600"/>
            </p14:xfrm>
          </p:contentPart>
        </mc:Choice>
        <mc:Fallback xmlns="">
          <p:pic>
            <p:nvPicPr>
              <p:cNvPr id="281" name="Ink 280">
                <a:extLst>
                  <a:ext uri="{FF2B5EF4-FFF2-40B4-BE49-F238E27FC236}">
                    <a16:creationId xmlns:a16="http://schemas.microsoft.com/office/drawing/2014/main" id="{ACECAF64-ED26-BF85-128F-0F7D90053414}"/>
                  </a:ext>
                </a:extLst>
              </p:cNvPr>
              <p:cNvPicPr/>
              <p:nvPr/>
            </p:nvPicPr>
            <p:blipFill>
              <a:blip r:embed="rId409"/>
              <a:stretch>
                <a:fillRect/>
              </a:stretch>
            </p:blipFill>
            <p:spPr>
              <a:xfrm>
                <a:off x="5731007" y="5303456"/>
                <a:ext cx="118800" cy="1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0">
            <p14:nvContentPartPr>
              <p14:cNvPr id="282" name="Ink 281">
                <a:extLst>
                  <a:ext uri="{FF2B5EF4-FFF2-40B4-BE49-F238E27FC236}">
                    <a16:creationId xmlns:a16="http://schemas.microsoft.com/office/drawing/2014/main" id="{7C880F17-073D-CA18-4FD7-2B55AE960072}"/>
                  </a:ext>
                </a:extLst>
              </p14:cNvPr>
              <p14:cNvContentPartPr/>
              <p14:nvPr/>
            </p14:nvContentPartPr>
            <p14:xfrm>
              <a:off x="5811287" y="5201216"/>
              <a:ext cx="107280" cy="19440"/>
            </p14:xfrm>
          </p:contentPart>
        </mc:Choice>
        <mc:Fallback xmlns="">
          <p:pic>
            <p:nvPicPr>
              <p:cNvPr id="282" name="Ink 281">
                <a:extLst>
                  <a:ext uri="{FF2B5EF4-FFF2-40B4-BE49-F238E27FC236}">
                    <a16:creationId xmlns:a16="http://schemas.microsoft.com/office/drawing/2014/main" id="{7C880F17-073D-CA18-4FD7-2B55AE960072}"/>
                  </a:ext>
                </a:extLst>
              </p:cNvPr>
              <p:cNvPicPr/>
              <p:nvPr/>
            </p:nvPicPr>
            <p:blipFill>
              <a:blip r:embed="rId411"/>
              <a:stretch>
                <a:fillRect/>
              </a:stretch>
            </p:blipFill>
            <p:spPr>
              <a:xfrm>
                <a:off x="5802287" y="5192576"/>
                <a:ext cx="124920" cy="3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2">
            <p14:nvContentPartPr>
              <p14:cNvPr id="283" name="Ink 282">
                <a:extLst>
                  <a:ext uri="{FF2B5EF4-FFF2-40B4-BE49-F238E27FC236}">
                    <a16:creationId xmlns:a16="http://schemas.microsoft.com/office/drawing/2014/main" id="{1AC6CC00-4B47-4568-2363-B56BA3CAECE6}"/>
                  </a:ext>
                </a:extLst>
              </p14:cNvPr>
              <p14:cNvContentPartPr/>
              <p14:nvPr/>
            </p14:nvContentPartPr>
            <p14:xfrm>
              <a:off x="5981927" y="5104736"/>
              <a:ext cx="63360" cy="222480"/>
            </p14:xfrm>
          </p:contentPart>
        </mc:Choice>
        <mc:Fallback xmlns="">
          <p:pic>
            <p:nvPicPr>
              <p:cNvPr id="283" name="Ink 282">
                <a:extLst>
                  <a:ext uri="{FF2B5EF4-FFF2-40B4-BE49-F238E27FC236}">
                    <a16:creationId xmlns:a16="http://schemas.microsoft.com/office/drawing/2014/main" id="{1AC6CC00-4B47-4568-2363-B56BA3CAECE6}"/>
                  </a:ext>
                </a:extLst>
              </p:cNvPr>
              <p:cNvPicPr/>
              <p:nvPr/>
            </p:nvPicPr>
            <p:blipFill>
              <a:blip r:embed="rId413"/>
              <a:stretch>
                <a:fillRect/>
              </a:stretch>
            </p:blipFill>
            <p:spPr>
              <a:xfrm>
                <a:off x="5972927" y="5095736"/>
                <a:ext cx="81000" cy="24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4">
            <p14:nvContentPartPr>
              <p14:cNvPr id="285" name="Ink 284">
                <a:extLst>
                  <a:ext uri="{FF2B5EF4-FFF2-40B4-BE49-F238E27FC236}">
                    <a16:creationId xmlns:a16="http://schemas.microsoft.com/office/drawing/2014/main" id="{16A314BB-6AC3-201A-F779-EB29E812F1D1}"/>
                  </a:ext>
                </a:extLst>
              </p14:cNvPr>
              <p14:cNvContentPartPr/>
              <p14:nvPr/>
            </p14:nvContentPartPr>
            <p14:xfrm>
              <a:off x="6131687" y="5251976"/>
              <a:ext cx="604080" cy="244080"/>
            </p14:xfrm>
          </p:contentPart>
        </mc:Choice>
        <mc:Fallback xmlns="">
          <p:pic>
            <p:nvPicPr>
              <p:cNvPr id="285" name="Ink 284">
                <a:extLst>
                  <a:ext uri="{FF2B5EF4-FFF2-40B4-BE49-F238E27FC236}">
                    <a16:creationId xmlns:a16="http://schemas.microsoft.com/office/drawing/2014/main" id="{16A314BB-6AC3-201A-F779-EB29E812F1D1}"/>
                  </a:ext>
                </a:extLst>
              </p:cNvPr>
              <p:cNvPicPr/>
              <p:nvPr/>
            </p:nvPicPr>
            <p:blipFill>
              <a:blip r:embed="rId415"/>
              <a:stretch>
                <a:fillRect/>
              </a:stretch>
            </p:blipFill>
            <p:spPr>
              <a:xfrm>
                <a:off x="6122687" y="5243336"/>
                <a:ext cx="621720" cy="26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6">
            <p14:nvContentPartPr>
              <p14:cNvPr id="287" name="Ink 286">
                <a:extLst>
                  <a:ext uri="{FF2B5EF4-FFF2-40B4-BE49-F238E27FC236}">
                    <a16:creationId xmlns:a16="http://schemas.microsoft.com/office/drawing/2014/main" id="{A621C2C9-ECB5-679B-F86B-E28BA916AA0F}"/>
                  </a:ext>
                </a:extLst>
              </p14:cNvPr>
              <p14:cNvContentPartPr/>
              <p14:nvPr/>
            </p14:nvContentPartPr>
            <p14:xfrm>
              <a:off x="6816047" y="5160896"/>
              <a:ext cx="145800" cy="306720"/>
            </p14:xfrm>
          </p:contentPart>
        </mc:Choice>
        <mc:Fallback xmlns="">
          <p:pic>
            <p:nvPicPr>
              <p:cNvPr id="287" name="Ink 286">
                <a:extLst>
                  <a:ext uri="{FF2B5EF4-FFF2-40B4-BE49-F238E27FC236}">
                    <a16:creationId xmlns:a16="http://schemas.microsoft.com/office/drawing/2014/main" id="{A621C2C9-ECB5-679B-F86B-E28BA916AA0F}"/>
                  </a:ext>
                </a:extLst>
              </p:cNvPr>
              <p:cNvPicPr/>
              <p:nvPr/>
            </p:nvPicPr>
            <p:blipFill>
              <a:blip r:embed="rId417"/>
              <a:stretch>
                <a:fillRect/>
              </a:stretch>
            </p:blipFill>
            <p:spPr>
              <a:xfrm>
                <a:off x="6807407" y="5151896"/>
                <a:ext cx="163440" cy="32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18">
            <p14:nvContentPartPr>
              <p14:cNvPr id="288" name="Ink 287">
                <a:extLst>
                  <a:ext uri="{FF2B5EF4-FFF2-40B4-BE49-F238E27FC236}">
                    <a16:creationId xmlns:a16="http://schemas.microsoft.com/office/drawing/2014/main" id="{479A732B-0319-43BC-6387-B6F5FA994663}"/>
                  </a:ext>
                </a:extLst>
              </p14:cNvPr>
              <p14:cNvContentPartPr/>
              <p14:nvPr/>
            </p14:nvContentPartPr>
            <p14:xfrm>
              <a:off x="7087127" y="5424416"/>
              <a:ext cx="15480" cy="16200"/>
            </p14:xfrm>
          </p:contentPart>
        </mc:Choice>
        <mc:Fallback xmlns="">
          <p:pic>
            <p:nvPicPr>
              <p:cNvPr id="288" name="Ink 287">
                <a:extLst>
                  <a:ext uri="{FF2B5EF4-FFF2-40B4-BE49-F238E27FC236}">
                    <a16:creationId xmlns:a16="http://schemas.microsoft.com/office/drawing/2014/main" id="{479A732B-0319-43BC-6387-B6F5FA994663}"/>
                  </a:ext>
                </a:extLst>
              </p:cNvPr>
              <p:cNvPicPr/>
              <p:nvPr/>
            </p:nvPicPr>
            <p:blipFill>
              <a:blip r:embed="rId419"/>
              <a:stretch>
                <a:fillRect/>
              </a:stretch>
            </p:blipFill>
            <p:spPr>
              <a:xfrm>
                <a:off x="7078487" y="5415416"/>
                <a:ext cx="3312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0">
            <p14:nvContentPartPr>
              <p14:cNvPr id="289" name="Ink 288">
                <a:extLst>
                  <a:ext uri="{FF2B5EF4-FFF2-40B4-BE49-F238E27FC236}">
                    <a16:creationId xmlns:a16="http://schemas.microsoft.com/office/drawing/2014/main" id="{B83AA5D4-951D-5FB2-D1A9-00588C6E2F2C}"/>
                  </a:ext>
                </a:extLst>
              </p14:cNvPr>
              <p14:cNvContentPartPr/>
              <p14:nvPr/>
            </p14:nvContentPartPr>
            <p14:xfrm>
              <a:off x="7186127" y="5206616"/>
              <a:ext cx="567360" cy="232560"/>
            </p14:xfrm>
          </p:contentPart>
        </mc:Choice>
        <mc:Fallback xmlns="">
          <p:pic>
            <p:nvPicPr>
              <p:cNvPr id="289" name="Ink 288">
                <a:extLst>
                  <a:ext uri="{FF2B5EF4-FFF2-40B4-BE49-F238E27FC236}">
                    <a16:creationId xmlns:a16="http://schemas.microsoft.com/office/drawing/2014/main" id="{B83AA5D4-951D-5FB2-D1A9-00588C6E2F2C}"/>
                  </a:ext>
                </a:extLst>
              </p:cNvPr>
              <p:cNvPicPr/>
              <p:nvPr/>
            </p:nvPicPr>
            <p:blipFill>
              <a:blip r:embed="rId421"/>
              <a:stretch>
                <a:fillRect/>
              </a:stretch>
            </p:blipFill>
            <p:spPr>
              <a:xfrm>
                <a:off x="7177487" y="5197976"/>
                <a:ext cx="585000" cy="2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2">
            <p14:nvContentPartPr>
              <p14:cNvPr id="290" name="Ink 289">
                <a:extLst>
                  <a:ext uri="{FF2B5EF4-FFF2-40B4-BE49-F238E27FC236}">
                    <a16:creationId xmlns:a16="http://schemas.microsoft.com/office/drawing/2014/main" id="{3642CC9D-B9DB-C3B7-7435-95873C6FABA0}"/>
                  </a:ext>
                </a:extLst>
              </p14:cNvPr>
              <p14:cNvContentPartPr/>
              <p14:nvPr/>
            </p14:nvContentPartPr>
            <p14:xfrm>
              <a:off x="7587527" y="5112296"/>
              <a:ext cx="93240" cy="12600"/>
            </p14:xfrm>
          </p:contentPart>
        </mc:Choice>
        <mc:Fallback xmlns="">
          <p:pic>
            <p:nvPicPr>
              <p:cNvPr id="290" name="Ink 289">
                <a:extLst>
                  <a:ext uri="{FF2B5EF4-FFF2-40B4-BE49-F238E27FC236}">
                    <a16:creationId xmlns:a16="http://schemas.microsoft.com/office/drawing/2014/main" id="{3642CC9D-B9DB-C3B7-7435-95873C6FABA0}"/>
                  </a:ext>
                </a:extLst>
              </p:cNvPr>
              <p:cNvPicPr/>
              <p:nvPr/>
            </p:nvPicPr>
            <p:blipFill>
              <a:blip r:embed="rId423"/>
              <a:stretch>
                <a:fillRect/>
              </a:stretch>
            </p:blipFill>
            <p:spPr>
              <a:xfrm>
                <a:off x="7578527" y="5103296"/>
                <a:ext cx="11088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4">
            <p14:nvContentPartPr>
              <p14:cNvPr id="291" name="Ink 290">
                <a:extLst>
                  <a:ext uri="{FF2B5EF4-FFF2-40B4-BE49-F238E27FC236}">
                    <a16:creationId xmlns:a16="http://schemas.microsoft.com/office/drawing/2014/main" id="{DCA38EB9-DE8A-4300-D1D5-42EC4FC3A02E}"/>
                  </a:ext>
                </a:extLst>
              </p14:cNvPr>
              <p14:cNvContentPartPr/>
              <p14:nvPr/>
            </p14:nvContentPartPr>
            <p14:xfrm>
              <a:off x="7699487" y="4988456"/>
              <a:ext cx="100080" cy="173520"/>
            </p14:xfrm>
          </p:contentPart>
        </mc:Choice>
        <mc:Fallback xmlns="">
          <p:pic>
            <p:nvPicPr>
              <p:cNvPr id="291" name="Ink 290">
                <a:extLst>
                  <a:ext uri="{FF2B5EF4-FFF2-40B4-BE49-F238E27FC236}">
                    <a16:creationId xmlns:a16="http://schemas.microsoft.com/office/drawing/2014/main" id="{DCA38EB9-DE8A-4300-D1D5-42EC4FC3A02E}"/>
                  </a:ext>
                </a:extLst>
              </p:cNvPr>
              <p:cNvPicPr/>
              <p:nvPr/>
            </p:nvPicPr>
            <p:blipFill>
              <a:blip r:embed="rId425"/>
              <a:stretch>
                <a:fillRect/>
              </a:stretch>
            </p:blipFill>
            <p:spPr>
              <a:xfrm>
                <a:off x="7690487" y="4979816"/>
                <a:ext cx="117720" cy="1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6">
            <p14:nvContentPartPr>
              <p14:cNvPr id="292" name="Ink 291">
                <a:extLst>
                  <a:ext uri="{FF2B5EF4-FFF2-40B4-BE49-F238E27FC236}">
                    <a16:creationId xmlns:a16="http://schemas.microsoft.com/office/drawing/2014/main" id="{8C05F831-1312-57BD-7336-E976B737D57A}"/>
                  </a:ext>
                </a:extLst>
              </p14:cNvPr>
              <p14:cNvContentPartPr/>
              <p14:nvPr/>
            </p14:nvContentPartPr>
            <p14:xfrm>
              <a:off x="8178287" y="5234696"/>
              <a:ext cx="95760" cy="140760"/>
            </p14:xfrm>
          </p:contentPart>
        </mc:Choice>
        <mc:Fallback xmlns="">
          <p:pic>
            <p:nvPicPr>
              <p:cNvPr id="292" name="Ink 291">
                <a:extLst>
                  <a:ext uri="{FF2B5EF4-FFF2-40B4-BE49-F238E27FC236}">
                    <a16:creationId xmlns:a16="http://schemas.microsoft.com/office/drawing/2014/main" id="{8C05F831-1312-57BD-7336-E976B737D57A}"/>
                  </a:ext>
                </a:extLst>
              </p:cNvPr>
              <p:cNvPicPr/>
              <p:nvPr/>
            </p:nvPicPr>
            <p:blipFill>
              <a:blip r:embed="rId427"/>
              <a:stretch>
                <a:fillRect/>
              </a:stretch>
            </p:blipFill>
            <p:spPr>
              <a:xfrm>
                <a:off x="8169647" y="5226056"/>
                <a:ext cx="113400" cy="1584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6" name="Group 295">
            <a:extLst>
              <a:ext uri="{FF2B5EF4-FFF2-40B4-BE49-F238E27FC236}">
                <a16:creationId xmlns:a16="http://schemas.microsoft.com/office/drawing/2014/main" id="{645D3D43-1120-6E87-53C2-4E9315917D3C}"/>
              </a:ext>
            </a:extLst>
          </p:cNvPr>
          <p:cNvGrpSpPr/>
          <p:nvPr/>
        </p:nvGrpSpPr>
        <p:grpSpPr>
          <a:xfrm>
            <a:off x="10460327" y="319256"/>
            <a:ext cx="147240" cy="120960"/>
            <a:chOff x="10460327" y="319256"/>
            <a:chExt cx="147240" cy="120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C267FEC3-4D7E-560A-C0CB-144573D5B99D}"/>
                    </a:ext>
                  </a:extLst>
                </p14:cNvPr>
                <p14:cNvContentPartPr/>
                <p14:nvPr/>
              </p14:nvContentPartPr>
              <p14:xfrm>
                <a:off x="10501367" y="319256"/>
                <a:ext cx="97560" cy="3132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C267FEC3-4D7E-560A-C0CB-144573D5B99D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10492727" y="310616"/>
                  <a:ext cx="11520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3CDD6A26-D8AE-83F3-8750-D824B58AA9EA}"/>
                    </a:ext>
                  </a:extLst>
                </p14:cNvPr>
                <p14:cNvContentPartPr/>
                <p14:nvPr/>
              </p14:nvContentPartPr>
              <p14:xfrm>
                <a:off x="10460327" y="425816"/>
                <a:ext cx="147240" cy="1440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3CDD6A26-D8AE-83F3-8750-D824B58AA9EA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10451687" y="417176"/>
                  <a:ext cx="164880" cy="32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9" name="Group 298">
            <a:extLst>
              <a:ext uri="{FF2B5EF4-FFF2-40B4-BE49-F238E27FC236}">
                <a16:creationId xmlns:a16="http://schemas.microsoft.com/office/drawing/2014/main" id="{F666F19A-D472-A89D-B1E6-3593D1D20126}"/>
              </a:ext>
            </a:extLst>
          </p:cNvPr>
          <p:cNvGrpSpPr/>
          <p:nvPr/>
        </p:nvGrpSpPr>
        <p:grpSpPr>
          <a:xfrm>
            <a:off x="10808087" y="184256"/>
            <a:ext cx="206640" cy="277920"/>
            <a:chOff x="10808087" y="184256"/>
            <a:chExt cx="206640" cy="277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1CC48F34-49C4-C55F-82F5-A1E19CD7A8D1}"/>
                    </a:ext>
                  </a:extLst>
                </p14:cNvPr>
                <p14:cNvContentPartPr/>
                <p14:nvPr/>
              </p14:nvContentPartPr>
              <p14:xfrm>
                <a:off x="10808087" y="184256"/>
                <a:ext cx="193320" cy="26892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1CC48F34-49C4-C55F-82F5-A1E19CD7A8D1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10799087" y="175256"/>
                  <a:ext cx="21096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C6E768AC-4307-5E5B-9134-62D81F6CA5EB}"/>
                    </a:ext>
                  </a:extLst>
                </p14:cNvPr>
                <p14:cNvContentPartPr/>
                <p14:nvPr/>
              </p14:nvContentPartPr>
              <p14:xfrm>
                <a:off x="11008247" y="440576"/>
                <a:ext cx="6480" cy="2160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C6E768AC-4307-5E5B-9134-62D81F6CA5EB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10999247" y="431576"/>
                  <a:ext cx="24120" cy="39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9" name="Group 308">
            <a:extLst>
              <a:ext uri="{FF2B5EF4-FFF2-40B4-BE49-F238E27FC236}">
                <a16:creationId xmlns:a16="http://schemas.microsoft.com/office/drawing/2014/main" id="{5C4CDAB6-5123-CB06-C599-23CC420D6367}"/>
              </a:ext>
            </a:extLst>
          </p:cNvPr>
          <p:cNvGrpSpPr/>
          <p:nvPr/>
        </p:nvGrpSpPr>
        <p:grpSpPr>
          <a:xfrm>
            <a:off x="11146127" y="125576"/>
            <a:ext cx="518760" cy="379080"/>
            <a:chOff x="11146127" y="125576"/>
            <a:chExt cx="518760" cy="379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81EFDAB4-5F82-BCB8-F06F-E08F2345EC96}"/>
                    </a:ext>
                  </a:extLst>
                </p14:cNvPr>
                <p14:cNvContentPartPr/>
                <p14:nvPr/>
              </p14:nvContentPartPr>
              <p14:xfrm>
                <a:off x="11146127" y="246536"/>
                <a:ext cx="124200" cy="20268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81EFDAB4-5F82-BCB8-F06F-E08F2345EC96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11137127" y="237896"/>
                  <a:ext cx="14184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BBAE4175-6CFA-5DCE-2F39-AD22E16CC84D}"/>
                    </a:ext>
                  </a:extLst>
                </p14:cNvPr>
                <p14:cNvContentPartPr/>
                <p14:nvPr/>
              </p14:nvContentPartPr>
              <p14:xfrm>
                <a:off x="11351687" y="198296"/>
                <a:ext cx="86040" cy="18000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BBAE4175-6CFA-5DCE-2F39-AD22E16CC84D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11343047" y="189656"/>
                  <a:ext cx="10368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F2A05206-9A09-6FB9-5B5F-2251BD3DE2BB}"/>
                    </a:ext>
                  </a:extLst>
                </p14:cNvPr>
                <p14:cNvContentPartPr/>
                <p14:nvPr/>
              </p14:nvContentPartPr>
              <p14:xfrm>
                <a:off x="11381207" y="287216"/>
                <a:ext cx="67680" cy="17316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F2A05206-9A09-6FB9-5B5F-2251BD3DE2BB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11372567" y="278576"/>
                  <a:ext cx="8532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3FE8D967-7FD7-6885-6478-BB10AC89DE26}"/>
                    </a:ext>
                  </a:extLst>
                </p14:cNvPr>
                <p14:cNvContentPartPr/>
                <p14:nvPr/>
              </p14:nvContentPartPr>
              <p14:xfrm>
                <a:off x="11497127" y="177416"/>
                <a:ext cx="167760" cy="30636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3FE8D967-7FD7-6885-6478-BB10AC89DE26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11488127" y="168776"/>
                  <a:ext cx="18540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DF5F73DB-20D7-4FC0-90F3-325F465EF770}"/>
                    </a:ext>
                  </a:extLst>
                </p14:cNvPr>
                <p14:cNvContentPartPr/>
                <p14:nvPr/>
              </p14:nvContentPartPr>
              <p14:xfrm>
                <a:off x="11520887" y="129896"/>
                <a:ext cx="45360" cy="5364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DF5F73DB-20D7-4FC0-90F3-325F465EF770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11512247" y="120896"/>
                  <a:ext cx="6300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304B833B-3FBC-3AF7-CB65-EBCD526543F1}"/>
                    </a:ext>
                  </a:extLst>
                </p14:cNvPr>
                <p14:cNvContentPartPr/>
                <p14:nvPr/>
              </p14:nvContentPartPr>
              <p14:xfrm>
                <a:off x="11636447" y="457856"/>
                <a:ext cx="11160" cy="396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304B833B-3FBC-3AF7-CB65-EBCD526543F1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11627807" y="448856"/>
                  <a:ext cx="2880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59C081E6-152E-A889-987B-BC4EAD4FB185}"/>
                    </a:ext>
                  </a:extLst>
                </p14:cNvPr>
                <p14:cNvContentPartPr/>
                <p14:nvPr/>
              </p14:nvContentPartPr>
              <p14:xfrm>
                <a:off x="11447087" y="125576"/>
                <a:ext cx="76320" cy="8424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59C081E6-152E-A889-987B-BC4EAD4FB185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11438447" y="116576"/>
                  <a:ext cx="93960" cy="10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A64A7599-6EE0-F912-A8C8-BAE936F040BB}"/>
                    </a:ext>
                  </a:extLst>
                </p14:cNvPr>
                <p14:cNvContentPartPr/>
                <p14:nvPr/>
              </p14:nvContentPartPr>
              <p14:xfrm>
                <a:off x="11608367" y="388736"/>
                <a:ext cx="38160" cy="11592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A64A7599-6EE0-F912-A8C8-BAE936F040BB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11599367" y="380096"/>
                  <a:ext cx="55800" cy="13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B4E6EAD8-5FCF-3CF9-A374-1EBD0D07F7C0}"/>
              </a:ext>
            </a:extLst>
          </p:cNvPr>
          <p:cNvGrpSpPr/>
          <p:nvPr/>
        </p:nvGrpSpPr>
        <p:grpSpPr>
          <a:xfrm>
            <a:off x="571127" y="3497336"/>
            <a:ext cx="2549160" cy="294120"/>
            <a:chOff x="571127" y="3497336"/>
            <a:chExt cx="2549160" cy="29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EC700301-881E-72D4-3618-D40E4CC05B13}"/>
                    </a:ext>
                  </a:extLst>
                </p14:cNvPr>
                <p14:cNvContentPartPr/>
                <p14:nvPr/>
              </p14:nvContentPartPr>
              <p14:xfrm>
                <a:off x="571127" y="3549176"/>
                <a:ext cx="167040" cy="24228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EC700301-881E-72D4-3618-D40E4CC05B13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62487" y="3540536"/>
                  <a:ext cx="18468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D13E42AC-331B-BE65-7283-EFB1AB727503}"/>
                    </a:ext>
                  </a:extLst>
                </p14:cNvPr>
                <p14:cNvContentPartPr/>
                <p14:nvPr/>
              </p14:nvContentPartPr>
              <p14:xfrm>
                <a:off x="886487" y="3561056"/>
                <a:ext cx="528120" cy="2196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D13E42AC-331B-BE65-7283-EFB1AB727503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877487" y="3552416"/>
                  <a:ext cx="54576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7704151-44B5-94E8-01AE-546CC54AEADB}"/>
                    </a:ext>
                  </a:extLst>
                </p14:cNvPr>
                <p14:cNvContentPartPr/>
                <p14:nvPr/>
              </p14:nvContentPartPr>
              <p14:xfrm>
                <a:off x="1849847" y="3518216"/>
                <a:ext cx="135720" cy="2408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7704151-44B5-94E8-01AE-546CC54AEADB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1840847" y="3509216"/>
                  <a:ext cx="15336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24A7751B-48E4-B0F9-5B16-E5CB6F2D5B50}"/>
                    </a:ext>
                  </a:extLst>
                </p14:cNvPr>
                <p14:cNvContentPartPr/>
                <p14:nvPr/>
              </p14:nvContentPartPr>
              <p14:xfrm>
                <a:off x="2017607" y="3571136"/>
                <a:ext cx="80280" cy="12240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24A7751B-48E4-B0F9-5B16-E5CB6F2D5B50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2008967" y="3562136"/>
                  <a:ext cx="97920" cy="14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876CEEA4-B0E9-3F30-36D0-DFA26D9ECD09}"/>
                    </a:ext>
                  </a:extLst>
                </p14:cNvPr>
                <p14:cNvContentPartPr/>
                <p14:nvPr/>
              </p14:nvContentPartPr>
              <p14:xfrm>
                <a:off x="2151527" y="3541616"/>
                <a:ext cx="93600" cy="23364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876CEEA4-B0E9-3F30-36D0-DFA26D9ECD09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2142527" y="3532976"/>
                  <a:ext cx="11124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E093AE07-D080-6C55-661C-2E377D973CF2}"/>
                    </a:ext>
                  </a:extLst>
                </p14:cNvPr>
                <p14:cNvContentPartPr/>
                <p14:nvPr/>
              </p14:nvContentPartPr>
              <p14:xfrm>
                <a:off x="2307407" y="3736016"/>
                <a:ext cx="23760" cy="1152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E093AE07-D080-6C55-661C-2E377D973CF2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2298767" y="3727016"/>
                  <a:ext cx="414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A87C31DE-69BC-EF5A-9097-C5C0640B6CAA}"/>
                    </a:ext>
                  </a:extLst>
                </p14:cNvPr>
                <p14:cNvContentPartPr/>
                <p14:nvPr/>
              </p14:nvContentPartPr>
              <p14:xfrm>
                <a:off x="2384447" y="3545576"/>
                <a:ext cx="95400" cy="2260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A87C31DE-69BC-EF5A-9097-C5C0640B6CAA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2375807" y="3536936"/>
                  <a:ext cx="11304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9CA2F9C3-1CA2-7544-06A9-0C6C16BF7FF5}"/>
                    </a:ext>
                  </a:extLst>
                </p14:cNvPr>
                <p14:cNvContentPartPr/>
                <p14:nvPr/>
              </p14:nvContentPartPr>
              <p14:xfrm>
                <a:off x="2544647" y="3514616"/>
                <a:ext cx="256320" cy="26568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9CA2F9C3-1CA2-7544-06A9-0C6C16BF7FF5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2535647" y="3505976"/>
                  <a:ext cx="27396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EB02590F-0510-6E9F-6DD8-8FC3D726E2B9}"/>
                    </a:ext>
                  </a:extLst>
                </p14:cNvPr>
                <p14:cNvContentPartPr/>
                <p14:nvPr/>
              </p14:nvContentPartPr>
              <p14:xfrm>
                <a:off x="2880167" y="3497336"/>
                <a:ext cx="85320" cy="2221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EB02590F-0510-6E9F-6DD8-8FC3D726E2B9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2871167" y="3488696"/>
                  <a:ext cx="10296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91BCA937-16DD-51DF-B0CE-54B1129E6E60}"/>
                    </a:ext>
                  </a:extLst>
                </p14:cNvPr>
                <p14:cNvContentPartPr/>
                <p14:nvPr/>
              </p14:nvContentPartPr>
              <p14:xfrm>
                <a:off x="2948207" y="3590936"/>
                <a:ext cx="172080" cy="14400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91BCA937-16DD-51DF-B0CE-54B1129E6E60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2939567" y="3581936"/>
                  <a:ext cx="18972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B9A11415-C1B9-B4E4-A2D3-BC0B2C685AE5}"/>
                    </a:ext>
                  </a:extLst>
                </p14:cNvPr>
                <p14:cNvContentPartPr/>
                <p14:nvPr/>
              </p14:nvContentPartPr>
              <p14:xfrm>
                <a:off x="1528007" y="3569336"/>
                <a:ext cx="163080" cy="5076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B9A11415-C1B9-B4E4-A2D3-BC0B2C685AE5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1519367" y="3560696"/>
                  <a:ext cx="18072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37994A14-243F-2DA3-CFE7-0C960D72D33D}"/>
                    </a:ext>
                  </a:extLst>
                </p14:cNvPr>
                <p14:cNvContentPartPr/>
                <p14:nvPr/>
              </p14:nvContentPartPr>
              <p14:xfrm>
                <a:off x="1557887" y="3658256"/>
                <a:ext cx="155160" cy="3384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37994A14-243F-2DA3-CFE7-0C960D72D33D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1548887" y="3649616"/>
                  <a:ext cx="17280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0" name="Group 329">
            <a:extLst>
              <a:ext uri="{FF2B5EF4-FFF2-40B4-BE49-F238E27FC236}">
                <a16:creationId xmlns:a16="http://schemas.microsoft.com/office/drawing/2014/main" id="{ECB1CB7B-6FF4-AE4B-F62D-0ADC2081450F}"/>
              </a:ext>
            </a:extLst>
          </p:cNvPr>
          <p:cNvGrpSpPr/>
          <p:nvPr/>
        </p:nvGrpSpPr>
        <p:grpSpPr>
          <a:xfrm>
            <a:off x="8391767" y="4841936"/>
            <a:ext cx="2584440" cy="538560"/>
            <a:chOff x="8391767" y="4841936"/>
            <a:chExt cx="2584440" cy="538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313" name="Ink 312">
                  <a:extLst>
                    <a:ext uri="{FF2B5EF4-FFF2-40B4-BE49-F238E27FC236}">
                      <a16:creationId xmlns:a16="http://schemas.microsoft.com/office/drawing/2014/main" id="{C6023D8B-9058-02AC-2714-AA214669537B}"/>
                    </a:ext>
                  </a:extLst>
                </p14:cNvPr>
                <p14:cNvContentPartPr/>
                <p14:nvPr/>
              </p14:nvContentPartPr>
              <p14:xfrm>
                <a:off x="8391767" y="5094656"/>
                <a:ext cx="131760" cy="254520"/>
              </p14:xfrm>
            </p:contentPart>
          </mc:Choice>
          <mc:Fallback xmlns="">
            <p:pic>
              <p:nvPicPr>
                <p:cNvPr id="313" name="Ink 312">
                  <a:extLst>
                    <a:ext uri="{FF2B5EF4-FFF2-40B4-BE49-F238E27FC236}">
                      <a16:creationId xmlns:a16="http://schemas.microsoft.com/office/drawing/2014/main" id="{C6023D8B-9058-02AC-2714-AA214669537B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8382767" y="5085656"/>
                  <a:ext cx="14940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37A7541D-E038-10E7-F824-536FDED27FFD}"/>
                    </a:ext>
                  </a:extLst>
                </p14:cNvPr>
                <p14:cNvContentPartPr/>
                <p14:nvPr/>
              </p14:nvContentPartPr>
              <p14:xfrm>
                <a:off x="8635847" y="5268176"/>
                <a:ext cx="37440" cy="5220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37A7541D-E038-10E7-F824-536FDED27FFD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8627207" y="5259536"/>
                  <a:ext cx="5508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202E90C7-49C1-755B-9238-0BA50A469EBC}"/>
                    </a:ext>
                  </a:extLst>
                </p14:cNvPr>
                <p14:cNvContentPartPr/>
                <p14:nvPr/>
              </p14:nvContentPartPr>
              <p14:xfrm>
                <a:off x="8732687" y="5101856"/>
                <a:ext cx="126000" cy="25164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202E90C7-49C1-755B-9238-0BA50A469EBC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8724047" y="5093216"/>
                  <a:ext cx="14364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78076750-CEF3-E4E5-D209-DA9FCA4825FA}"/>
                    </a:ext>
                  </a:extLst>
                </p14:cNvPr>
                <p14:cNvContentPartPr/>
                <p14:nvPr/>
              </p14:nvContentPartPr>
              <p14:xfrm>
                <a:off x="8943647" y="5082056"/>
                <a:ext cx="89640" cy="28440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78076750-CEF3-E4E5-D209-DA9FCA4825FA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8934647" y="5073056"/>
                  <a:ext cx="10728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2E5CFCC5-87F2-CC06-CF36-DD880B5AD3CA}"/>
                    </a:ext>
                  </a:extLst>
                </p14:cNvPr>
                <p14:cNvContentPartPr/>
                <p14:nvPr/>
              </p14:nvContentPartPr>
              <p14:xfrm>
                <a:off x="9152087" y="5177456"/>
                <a:ext cx="142560" cy="18360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2E5CFCC5-87F2-CC06-CF36-DD880B5AD3CA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9143087" y="5168456"/>
                  <a:ext cx="16020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0E5DE51C-438A-076C-9BC0-5F8D789A6943}"/>
                    </a:ext>
                  </a:extLst>
                </p14:cNvPr>
                <p14:cNvContentPartPr/>
                <p14:nvPr/>
              </p14:nvContentPartPr>
              <p14:xfrm>
                <a:off x="9167207" y="5190056"/>
                <a:ext cx="59760" cy="190440"/>
              </p14:xfrm>
            </p:contentPart>
          </mc:Choice>
          <mc:Fallback xmlns=""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0E5DE51C-438A-076C-9BC0-5F8D789A6943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9158207" y="5181416"/>
                  <a:ext cx="7740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26E96AF1-951E-53E2-1A90-BCA388897E7A}"/>
                    </a:ext>
                  </a:extLst>
                </p14:cNvPr>
                <p14:cNvContentPartPr/>
                <p14:nvPr/>
              </p14:nvContentPartPr>
              <p14:xfrm>
                <a:off x="9396527" y="5099336"/>
                <a:ext cx="90720" cy="26424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26E96AF1-951E-53E2-1A90-BCA388897E7A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9387887" y="5090696"/>
                  <a:ext cx="10836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C907C683-2C9F-3036-8AF5-2B1D235936B0}"/>
                    </a:ext>
                  </a:extLst>
                </p14:cNvPr>
                <p14:cNvContentPartPr/>
                <p14:nvPr/>
              </p14:nvContentPartPr>
              <p14:xfrm>
                <a:off x="9549167" y="5176376"/>
                <a:ext cx="69840" cy="14544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C907C683-2C9F-3036-8AF5-2B1D235936B0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9540527" y="5167736"/>
                  <a:ext cx="8748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8E193403-BE9A-3918-EF37-AB8A37958120}"/>
                    </a:ext>
                  </a:extLst>
                </p14:cNvPr>
                <p14:cNvContentPartPr/>
                <p14:nvPr/>
              </p14:nvContentPartPr>
              <p14:xfrm>
                <a:off x="9673727" y="4948136"/>
                <a:ext cx="147240" cy="2376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8E193403-BE9A-3918-EF37-AB8A37958120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9665087" y="4939136"/>
                  <a:ext cx="16488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4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C829F364-274B-A9ED-07B0-0989273EA5D4}"/>
                    </a:ext>
                  </a:extLst>
                </p14:cNvPr>
                <p14:cNvContentPartPr/>
                <p14:nvPr/>
              </p14:nvContentPartPr>
              <p14:xfrm>
                <a:off x="9848327" y="4841936"/>
                <a:ext cx="118800" cy="170280"/>
              </p14:xfrm>
            </p:contentPart>
          </mc:Choice>
          <mc:Fallback xmlns=""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C829F364-274B-A9ED-07B0-0989273EA5D4}"/>
                    </a:ext>
                  </a:extLst>
                </p:cNvPr>
                <p:cNvPicPr/>
                <p:nvPr/>
              </p:nvPicPr>
              <p:blipFill>
                <a:blip r:embed="rId495"/>
                <a:stretch>
                  <a:fillRect/>
                </a:stretch>
              </p:blipFill>
              <p:spPr>
                <a:xfrm>
                  <a:off x="9839327" y="4833296"/>
                  <a:ext cx="1364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326" name="Ink 325">
                  <a:extLst>
                    <a:ext uri="{FF2B5EF4-FFF2-40B4-BE49-F238E27FC236}">
                      <a16:creationId xmlns:a16="http://schemas.microsoft.com/office/drawing/2014/main" id="{1C8CBBD8-0119-06C5-0498-9AF04157ECDF}"/>
                    </a:ext>
                  </a:extLst>
                </p14:cNvPr>
                <p14:cNvContentPartPr/>
                <p14:nvPr/>
              </p14:nvContentPartPr>
              <p14:xfrm>
                <a:off x="9885047" y="5123456"/>
                <a:ext cx="615960" cy="250560"/>
              </p14:xfrm>
            </p:contentPart>
          </mc:Choice>
          <mc:Fallback xmlns="">
            <p:pic>
              <p:nvPicPr>
                <p:cNvPr id="326" name="Ink 325">
                  <a:extLst>
                    <a:ext uri="{FF2B5EF4-FFF2-40B4-BE49-F238E27FC236}">
                      <a16:creationId xmlns:a16="http://schemas.microsoft.com/office/drawing/2014/main" id="{1C8CBBD8-0119-06C5-0498-9AF04157ECDF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9876407" y="5114456"/>
                  <a:ext cx="6336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327" name="Ink 326">
                  <a:extLst>
                    <a:ext uri="{FF2B5EF4-FFF2-40B4-BE49-F238E27FC236}">
                      <a16:creationId xmlns:a16="http://schemas.microsoft.com/office/drawing/2014/main" id="{1F2210E9-9AC9-0D10-4FB7-CC68910BFBA2}"/>
                    </a:ext>
                  </a:extLst>
                </p14:cNvPr>
                <p14:cNvContentPartPr/>
                <p14:nvPr/>
              </p14:nvContentPartPr>
              <p14:xfrm>
                <a:off x="10591367" y="4999616"/>
                <a:ext cx="171720" cy="370440"/>
              </p14:xfrm>
            </p:contentPart>
          </mc:Choice>
          <mc:Fallback xmlns="">
            <p:pic>
              <p:nvPicPr>
                <p:cNvPr id="327" name="Ink 326">
                  <a:extLst>
                    <a:ext uri="{FF2B5EF4-FFF2-40B4-BE49-F238E27FC236}">
                      <a16:creationId xmlns:a16="http://schemas.microsoft.com/office/drawing/2014/main" id="{1F2210E9-9AC9-0D10-4FB7-CC68910BFBA2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10582727" y="4990976"/>
                  <a:ext cx="18936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0">
              <p14:nvContentPartPr>
                <p14:cNvPr id="328" name="Ink 327">
                  <a:extLst>
                    <a:ext uri="{FF2B5EF4-FFF2-40B4-BE49-F238E27FC236}">
                      <a16:creationId xmlns:a16="http://schemas.microsoft.com/office/drawing/2014/main" id="{4D4E3EFF-8819-D91B-B0FD-33868AC2B7D7}"/>
                    </a:ext>
                  </a:extLst>
                </p14:cNvPr>
                <p14:cNvContentPartPr/>
                <p14:nvPr/>
              </p14:nvContentPartPr>
              <p14:xfrm>
                <a:off x="10714847" y="5042816"/>
                <a:ext cx="124920" cy="42480"/>
              </p14:xfrm>
            </p:contentPart>
          </mc:Choice>
          <mc:Fallback xmlns="">
            <p:pic>
              <p:nvPicPr>
                <p:cNvPr id="328" name="Ink 327">
                  <a:extLst>
                    <a:ext uri="{FF2B5EF4-FFF2-40B4-BE49-F238E27FC236}">
                      <a16:creationId xmlns:a16="http://schemas.microsoft.com/office/drawing/2014/main" id="{4D4E3EFF-8819-D91B-B0FD-33868AC2B7D7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10705847" y="5033816"/>
                  <a:ext cx="14256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329" name="Ink 328">
                  <a:extLst>
                    <a:ext uri="{FF2B5EF4-FFF2-40B4-BE49-F238E27FC236}">
                      <a16:creationId xmlns:a16="http://schemas.microsoft.com/office/drawing/2014/main" id="{A304BE9C-92D4-FFE4-ED47-7280C6C26ED6}"/>
                    </a:ext>
                  </a:extLst>
                </p14:cNvPr>
                <p14:cNvContentPartPr/>
                <p14:nvPr/>
              </p14:nvContentPartPr>
              <p14:xfrm>
                <a:off x="10932287" y="4875416"/>
                <a:ext cx="43920" cy="251640"/>
              </p14:xfrm>
            </p:contentPart>
          </mc:Choice>
          <mc:Fallback xmlns="">
            <p:pic>
              <p:nvPicPr>
                <p:cNvPr id="329" name="Ink 328">
                  <a:extLst>
                    <a:ext uri="{FF2B5EF4-FFF2-40B4-BE49-F238E27FC236}">
                      <a16:creationId xmlns:a16="http://schemas.microsoft.com/office/drawing/2014/main" id="{A304BE9C-92D4-FFE4-ED47-7280C6C26ED6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10923287" y="4866776"/>
                  <a:ext cx="61560" cy="269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4">
            <p14:nvContentPartPr>
              <p14:cNvPr id="331" name="Ink 330">
                <a:extLst>
                  <a:ext uri="{FF2B5EF4-FFF2-40B4-BE49-F238E27FC236}">
                    <a16:creationId xmlns:a16="http://schemas.microsoft.com/office/drawing/2014/main" id="{49513FFF-D069-0031-2183-68F6E8D8A64E}"/>
                  </a:ext>
                </a:extLst>
              </p14:cNvPr>
              <p14:cNvContentPartPr/>
              <p14:nvPr/>
            </p14:nvContentPartPr>
            <p14:xfrm>
              <a:off x="5571167" y="3981536"/>
              <a:ext cx="70200" cy="271800"/>
            </p14:xfrm>
          </p:contentPart>
        </mc:Choice>
        <mc:Fallback xmlns="">
          <p:pic>
            <p:nvPicPr>
              <p:cNvPr id="331" name="Ink 330">
                <a:extLst>
                  <a:ext uri="{FF2B5EF4-FFF2-40B4-BE49-F238E27FC236}">
                    <a16:creationId xmlns:a16="http://schemas.microsoft.com/office/drawing/2014/main" id="{49513FFF-D069-0031-2183-68F6E8D8A64E}"/>
                  </a:ext>
                </a:extLst>
              </p:cNvPr>
              <p:cNvPicPr/>
              <p:nvPr/>
            </p:nvPicPr>
            <p:blipFill>
              <a:blip r:embed="rId505"/>
              <a:stretch>
                <a:fillRect/>
              </a:stretch>
            </p:blipFill>
            <p:spPr>
              <a:xfrm>
                <a:off x="5562167" y="3972536"/>
                <a:ext cx="87840" cy="289440"/>
              </a:xfrm>
              <a:prstGeom prst="rect">
                <a:avLst/>
              </a:prstGeom>
            </p:spPr>
          </p:pic>
        </mc:Fallback>
      </mc:AlternateContent>
      <p:grpSp>
        <p:nvGrpSpPr>
          <p:cNvPr id="47" name="Group 46">
            <a:extLst>
              <a:ext uri="{FF2B5EF4-FFF2-40B4-BE49-F238E27FC236}">
                <a16:creationId xmlns:a16="http://schemas.microsoft.com/office/drawing/2014/main" id="{0AE6AAAB-C699-C290-3E3E-6F8C8056C8BA}"/>
              </a:ext>
            </a:extLst>
          </p:cNvPr>
          <p:cNvGrpSpPr/>
          <p:nvPr/>
        </p:nvGrpSpPr>
        <p:grpSpPr>
          <a:xfrm>
            <a:off x="4595697" y="2396176"/>
            <a:ext cx="2553840" cy="726480"/>
            <a:chOff x="4595697" y="2396176"/>
            <a:chExt cx="2553840" cy="726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06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9E939659-126C-36D0-A638-85140513F029}"/>
                    </a:ext>
                  </a:extLst>
                </p14:cNvPr>
                <p14:cNvContentPartPr/>
                <p14:nvPr/>
              </p14:nvContentPartPr>
              <p14:xfrm>
                <a:off x="4595697" y="2687056"/>
                <a:ext cx="978120" cy="4356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9E939659-126C-36D0-A638-85140513F029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4587057" y="2678056"/>
                  <a:ext cx="995760" cy="45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2E00A4B2-EB43-054D-108C-5521B6CAA707}"/>
                    </a:ext>
                  </a:extLst>
                </p14:cNvPr>
                <p14:cNvContentPartPr/>
                <p14:nvPr/>
              </p14:nvContentPartPr>
              <p14:xfrm>
                <a:off x="5608737" y="2624776"/>
                <a:ext cx="289440" cy="4291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2E00A4B2-EB43-054D-108C-5521B6CAA707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5599737" y="2616136"/>
                  <a:ext cx="307080" cy="44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0D465A1-2FF0-2823-A7F0-A590991CD0C6}"/>
                    </a:ext>
                  </a:extLst>
                </p14:cNvPr>
                <p14:cNvContentPartPr/>
                <p14:nvPr/>
              </p14:nvContentPartPr>
              <p14:xfrm>
                <a:off x="5748777" y="2638816"/>
                <a:ext cx="176760" cy="154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0D465A1-2FF0-2823-A7F0-A590991CD0C6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5740137" y="2629816"/>
                  <a:ext cx="1944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30EFFAB-49C4-EB46-9962-40D0DAE24CBD}"/>
                    </a:ext>
                  </a:extLst>
                </p14:cNvPr>
                <p14:cNvContentPartPr/>
                <p14:nvPr/>
              </p14:nvContentPartPr>
              <p14:xfrm>
                <a:off x="5948937" y="2451256"/>
                <a:ext cx="153000" cy="2055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30EFFAB-49C4-EB46-9962-40D0DAE24CBD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5940297" y="2442256"/>
                  <a:ext cx="17064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3BDD3D3A-37B7-B623-E796-E657E4B1C52E}"/>
                    </a:ext>
                  </a:extLst>
                </p14:cNvPr>
                <p14:cNvContentPartPr/>
                <p14:nvPr/>
              </p14:nvContentPartPr>
              <p14:xfrm>
                <a:off x="6163857" y="2639176"/>
                <a:ext cx="923040" cy="44928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3BDD3D3A-37B7-B623-E796-E657E4B1C52E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6155217" y="2630176"/>
                  <a:ext cx="94068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D130BBA-D1F4-AB90-7CD5-1B34EEAD1CA0}"/>
                    </a:ext>
                  </a:extLst>
                </p14:cNvPr>
                <p14:cNvContentPartPr/>
                <p14:nvPr/>
              </p14:nvContentPartPr>
              <p14:xfrm>
                <a:off x="6743097" y="2441176"/>
                <a:ext cx="195480" cy="442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D130BBA-D1F4-AB90-7CD5-1B34EEAD1CA0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6734097" y="2432536"/>
                  <a:ext cx="21312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8C04184C-66E5-B38E-8059-71FAEB29EBBC}"/>
                    </a:ext>
                  </a:extLst>
                </p14:cNvPr>
                <p14:cNvContentPartPr/>
                <p14:nvPr/>
              </p14:nvContentPartPr>
              <p14:xfrm>
                <a:off x="6991497" y="2396176"/>
                <a:ext cx="158040" cy="1753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8C04184C-66E5-B38E-8059-71FAEB29EBBC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6982497" y="2387176"/>
                  <a:ext cx="175680" cy="192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88491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330B169-7068-4A9E-F8EA-CF6DC950C3D8}"/>
              </a:ext>
            </a:extLst>
          </p:cNvPr>
          <p:cNvGrpSpPr/>
          <p:nvPr/>
        </p:nvGrpSpPr>
        <p:grpSpPr>
          <a:xfrm>
            <a:off x="796847" y="327176"/>
            <a:ext cx="3267000" cy="591840"/>
            <a:chOff x="796847" y="327176"/>
            <a:chExt cx="3267000" cy="591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5F877B64-B023-FF15-3502-8F7DF22E1A31}"/>
                    </a:ext>
                  </a:extLst>
                </p14:cNvPr>
                <p14:cNvContentPartPr/>
                <p14:nvPr/>
              </p14:nvContentPartPr>
              <p14:xfrm>
                <a:off x="796847" y="372896"/>
                <a:ext cx="225720" cy="378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5F877B64-B023-FF15-3502-8F7DF22E1A3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7847" y="364256"/>
                  <a:ext cx="243360" cy="39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988AFAD-02DD-A89B-3E86-37724B7B94A6}"/>
                    </a:ext>
                  </a:extLst>
                </p14:cNvPr>
                <p14:cNvContentPartPr/>
                <p14:nvPr/>
              </p14:nvContentPartPr>
              <p14:xfrm>
                <a:off x="1064687" y="467576"/>
                <a:ext cx="133920" cy="2152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988AFAD-02DD-A89B-3E86-37724B7B94A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56047" y="458576"/>
                  <a:ext cx="15156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D01435B-90CA-5757-CAED-6339DDFCC5F4}"/>
                    </a:ext>
                  </a:extLst>
                </p14:cNvPr>
                <p14:cNvContentPartPr/>
                <p14:nvPr/>
              </p14:nvContentPartPr>
              <p14:xfrm>
                <a:off x="1280327" y="714536"/>
                <a:ext cx="93240" cy="2044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D01435B-90CA-5757-CAED-6339DDFCC5F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71327" y="705896"/>
                  <a:ext cx="1108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5E395C98-E2D1-343F-63C5-447E0A4D0D9D}"/>
                    </a:ext>
                  </a:extLst>
                </p14:cNvPr>
                <p14:cNvContentPartPr/>
                <p14:nvPr/>
              </p14:nvContentPartPr>
              <p14:xfrm>
                <a:off x="1459607" y="432656"/>
                <a:ext cx="84600" cy="3157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E395C98-E2D1-343F-63C5-447E0A4D0D9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50607" y="424016"/>
                  <a:ext cx="10224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95BBFB5-F16D-B211-B1E6-19E178778A3F}"/>
                    </a:ext>
                  </a:extLst>
                </p14:cNvPr>
                <p14:cNvContentPartPr/>
                <p14:nvPr/>
              </p14:nvContentPartPr>
              <p14:xfrm>
                <a:off x="1552487" y="515816"/>
                <a:ext cx="345960" cy="3164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95BBFB5-F16D-B211-B1E6-19E178778A3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3487" y="507176"/>
                  <a:ext cx="36360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7EA3780-3190-E9AE-46EA-65C760AEE448}"/>
                    </a:ext>
                  </a:extLst>
                </p14:cNvPr>
                <p14:cNvContentPartPr/>
                <p14:nvPr/>
              </p14:nvContentPartPr>
              <p14:xfrm>
                <a:off x="1825007" y="391976"/>
                <a:ext cx="163440" cy="3189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7EA3780-3190-E9AE-46EA-65C760AEE44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16007" y="382976"/>
                  <a:ext cx="18108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6AF29326-351F-7245-6C25-048B050CBA46}"/>
                    </a:ext>
                  </a:extLst>
                </p14:cNvPr>
                <p14:cNvContentPartPr/>
                <p14:nvPr/>
              </p14:nvContentPartPr>
              <p14:xfrm>
                <a:off x="2118767" y="542456"/>
                <a:ext cx="294480" cy="53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AF29326-351F-7245-6C25-048B050CBA4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09767" y="533456"/>
                  <a:ext cx="31212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A6D5B3C-5A23-922C-2984-73A70B28729F}"/>
                    </a:ext>
                  </a:extLst>
                </p14:cNvPr>
                <p14:cNvContentPartPr/>
                <p14:nvPr/>
              </p14:nvContentPartPr>
              <p14:xfrm>
                <a:off x="2225327" y="427256"/>
                <a:ext cx="25560" cy="2016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A6D5B3C-5A23-922C-2984-73A70B28729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16687" y="418616"/>
                  <a:ext cx="4320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A8D93D6-70E5-DA84-E009-84E7C5D8B4B0}"/>
                    </a:ext>
                  </a:extLst>
                </p14:cNvPr>
                <p14:cNvContentPartPr/>
                <p14:nvPr/>
              </p14:nvContentPartPr>
              <p14:xfrm>
                <a:off x="2512607" y="387296"/>
                <a:ext cx="41760" cy="2700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A8D93D6-70E5-DA84-E009-84E7C5D8B4B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03967" y="378296"/>
                  <a:ext cx="594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E6FCA539-4824-4DEB-018E-DA7822342A01}"/>
                    </a:ext>
                  </a:extLst>
                </p14:cNvPr>
                <p14:cNvContentPartPr/>
                <p14:nvPr/>
              </p14:nvContentPartPr>
              <p14:xfrm>
                <a:off x="2530967" y="463616"/>
                <a:ext cx="158760" cy="388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6FCA539-4824-4DEB-018E-DA7822342A0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522327" y="454976"/>
                  <a:ext cx="1764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0625C75-E426-855F-2E17-446837E8D908}"/>
                    </a:ext>
                  </a:extLst>
                </p14:cNvPr>
                <p14:cNvContentPartPr/>
                <p14:nvPr/>
              </p14:nvContentPartPr>
              <p14:xfrm>
                <a:off x="2652647" y="333656"/>
                <a:ext cx="36360" cy="3157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0625C75-E426-855F-2E17-446837E8D90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43647" y="325016"/>
                  <a:ext cx="5400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474735D-3650-69AC-24D9-176A54DB6028}"/>
                    </a:ext>
                  </a:extLst>
                </p14:cNvPr>
                <p14:cNvContentPartPr/>
                <p14:nvPr/>
              </p14:nvContentPartPr>
              <p14:xfrm>
                <a:off x="2735807" y="543176"/>
                <a:ext cx="175680" cy="1969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474735D-3650-69AC-24D9-176A54DB602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726807" y="534536"/>
                  <a:ext cx="19332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67F8DA6-7537-CE87-526B-246EC19208E6}"/>
                    </a:ext>
                  </a:extLst>
                </p14:cNvPr>
                <p14:cNvContentPartPr/>
                <p14:nvPr/>
              </p14:nvContentPartPr>
              <p14:xfrm>
                <a:off x="2874407" y="399896"/>
                <a:ext cx="201960" cy="226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67F8DA6-7537-CE87-526B-246EC19208E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865767" y="390896"/>
                  <a:ext cx="21960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C2884F3-DB33-6F01-828D-09DBC57DB1FD}"/>
                    </a:ext>
                  </a:extLst>
                </p14:cNvPr>
                <p14:cNvContentPartPr/>
                <p14:nvPr/>
              </p14:nvContentPartPr>
              <p14:xfrm>
                <a:off x="3310727" y="327176"/>
                <a:ext cx="753120" cy="1317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C2884F3-DB33-6F01-828D-09DBC57DB1F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301727" y="318536"/>
                  <a:ext cx="77076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3D30FAC-A10B-4B45-36BC-D7156CD023D3}"/>
                    </a:ext>
                  </a:extLst>
                </p14:cNvPr>
                <p14:cNvContentPartPr/>
                <p14:nvPr/>
              </p14:nvContentPartPr>
              <p14:xfrm>
                <a:off x="3299207" y="617696"/>
                <a:ext cx="762480" cy="2700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3D30FAC-A10B-4B45-36BC-D7156CD023D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90567" y="609056"/>
                  <a:ext cx="780120" cy="28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3B969AE-FB6C-4B66-B87A-9CA9735FDCA2}"/>
              </a:ext>
            </a:extLst>
          </p:cNvPr>
          <p:cNvGrpSpPr/>
          <p:nvPr/>
        </p:nvGrpSpPr>
        <p:grpSpPr>
          <a:xfrm>
            <a:off x="4345007" y="215576"/>
            <a:ext cx="792360" cy="631440"/>
            <a:chOff x="4345007" y="215576"/>
            <a:chExt cx="792360" cy="63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B832D229-5097-2BF0-81D7-39CFDBD1C127}"/>
                    </a:ext>
                  </a:extLst>
                </p14:cNvPr>
                <p14:cNvContentPartPr/>
                <p14:nvPr/>
              </p14:nvContentPartPr>
              <p14:xfrm>
                <a:off x="4345007" y="335456"/>
                <a:ext cx="65880" cy="3470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832D229-5097-2BF0-81D7-39CFDBD1C12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336007" y="326816"/>
                  <a:ext cx="8352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B8A3977E-6DD5-6BD0-3C29-6EDC833A9154}"/>
                    </a:ext>
                  </a:extLst>
                </p14:cNvPr>
                <p14:cNvContentPartPr/>
                <p14:nvPr/>
              </p14:nvContentPartPr>
              <p14:xfrm>
                <a:off x="4423127" y="441656"/>
                <a:ext cx="99360" cy="241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8A3977E-6DD5-6BD0-3C29-6EDC833A915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414487" y="432656"/>
                  <a:ext cx="1170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04E64AC-3062-4AFD-9E0B-A6A9A4AAF4EA}"/>
                    </a:ext>
                  </a:extLst>
                </p14:cNvPr>
                <p14:cNvContentPartPr/>
                <p14:nvPr/>
              </p14:nvContentPartPr>
              <p14:xfrm>
                <a:off x="4509167" y="337616"/>
                <a:ext cx="23400" cy="3009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04E64AC-3062-4AFD-9E0B-A6A9A4AAF4E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500167" y="328976"/>
                  <a:ext cx="4104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F133D4A-8219-5C4B-65B1-6C4CEE3C29AF}"/>
                    </a:ext>
                  </a:extLst>
                </p14:cNvPr>
                <p14:cNvContentPartPr/>
                <p14:nvPr/>
              </p14:nvContentPartPr>
              <p14:xfrm>
                <a:off x="4648487" y="366416"/>
                <a:ext cx="294480" cy="2584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F133D4A-8219-5C4B-65B1-6C4CEE3C29A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639487" y="357776"/>
                  <a:ext cx="31212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BD8020C-9059-A067-CE6F-1DB9B38886A1}"/>
                    </a:ext>
                  </a:extLst>
                </p14:cNvPr>
                <p14:cNvContentPartPr/>
                <p14:nvPr/>
              </p14:nvContentPartPr>
              <p14:xfrm>
                <a:off x="4968887" y="595376"/>
                <a:ext cx="149400" cy="2516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BD8020C-9059-A067-CE6F-1DB9B38886A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60247" y="586736"/>
                  <a:ext cx="16704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8D57741-90B1-70E1-6404-F8D6EC3FC3E8}"/>
                    </a:ext>
                  </a:extLst>
                </p14:cNvPr>
                <p14:cNvContentPartPr/>
                <p14:nvPr/>
              </p14:nvContentPartPr>
              <p14:xfrm>
                <a:off x="4980047" y="215576"/>
                <a:ext cx="157320" cy="19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8D57741-90B1-70E1-6404-F8D6EC3FC3E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971047" y="206936"/>
                  <a:ext cx="174960" cy="3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8795449-7F4A-5ED0-7358-EC4E935AB56A}"/>
              </a:ext>
            </a:extLst>
          </p:cNvPr>
          <p:cNvGrpSpPr/>
          <p:nvPr/>
        </p:nvGrpSpPr>
        <p:grpSpPr>
          <a:xfrm>
            <a:off x="5412047" y="464696"/>
            <a:ext cx="180720" cy="195120"/>
            <a:chOff x="5412047" y="464696"/>
            <a:chExt cx="180720" cy="19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F04DBC4-D12A-03FF-9CAF-5BE765C2DCF0}"/>
                    </a:ext>
                  </a:extLst>
                </p14:cNvPr>
                <p14:cNvContentPartPr/>
                <p14:nvPr/>
              </p14:nvContentPartPr>
              <p14:xfrm>
                <a:off x="5412047" y="551456"/>
                <a:ext cx="180720" cy="65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F04DBC4-D12A-03FF-9CAF-5BE765C2DCF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403047" y="542456"/>
                  <a:ext cx="1983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CCE4913-182D-B111-BFE8-999F01673A87}"/>
                    </a:ext>
                  </a:extLst>
                </p14:cNvPr>
                <p14:cNvContentPartPr/>
                <p14:nvPr/>
              </p14:nvContentPartPr>
              <p14:xfrm>
                <a:off x="5455967" y="464696"/>
                <a:ext cx="25200" cy="1951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CCE4913-182D-B111-BFE8-999F01673A8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447327" y="456056"/>
                  <a:ext cx="42840" cy="21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E29D12D-16D0-3B3D-246F-7F2547D04B26}"/>
              </a:ext>
            </a:extLst>
          </p:cNvPr>
          <p:cNvGrpSpPr/>
          <p:nvPr/>
        </p:nvGrpSpPr>
        <p:grpSpPr>
          <a:xfrm>
            <a:off x="5842247" y="224216"/>
            <a:ext cx="407520" cy="414720"/>
            <a:chOff x="5842247" y="224216"/>
            <a:chExt cx="407520" cy="41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CC1A60C-97CE-ADD5-A33C-CD5CA92B5735}"/>
                    </a:ext>
                  </a:extLst>
                </p14:cNvPr>
                <p14:cNvContentPartPr/>
                <p14:nvPr/>
              </p14:nvContentPartPr>
              <p14:xfrm>
                <a:off x="5842247" y="303776"/>
                <a:ext cx="30240" cy="3286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CC1A60C-97CE-ADD5-A33C-CD5CA92B573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833607" y="294776"/>
                  <a:ext cx="478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D29409C-9901-EF6E-C12E-10B7D7441212}"/>
                    </a:ext>
                  </a:extLst>
                </p14:cNvPr>
                <p14:cNvContentPartPr/>
                <p14:nvPr/>
              </p14:nvContentPartPr>
              <p14:xfrm>
                <a:off x="5864927" y="454256"/>
                <a:ext cx="138240" cy="30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D29409C-9901-EF6E-C12E-10B7D744121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856287" y="445256"/>
                  <a:ext cx="15588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4C7512EC-28F5-2F8E-03EB-52FAD95FC32B}"/>
                    </a:ext>
                  </a:extLst>
                </p14:cNvPr>
                <p14:cNvContentPartPr/>
                <p14:nvPr/>
              </p14:nvContentPartPr>
              <p14:xfrm>
                <a:off x="5999927" y="300176"/>
                <a:ext cx="249840" cy="3387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4C7512EC-28F5-2F8E-03EB-52FAD95FC32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990927" y="291176"/>
                  <a:ext cx="267480" cy="35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4BCFAFB-7131-0471-B2F3-5DB5430002C5}"/>
                    </a:ext>
                  </a:extLst>
                </p14:cNvPr>
                <p14:cNvContentPartPr/>
                <p14:nvPr/>
              </p14:nvContentPartPr>
              <p14:xfrm>
                <a:off x="6114767" y="224216"/>
                <a:ext cx="41760" cy="186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4BCFAFB-7131-0471-B2F3-5DB5430002C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06127" y="215216"/>
                  <a:ext cx="59400" cy="20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D8D47E2-5759-F67E-9312-DDFB7E09C158}"/>
              </a:ext>
            </a:extLst>
          </p:cNvPr>
          <p:cNvGrpSpPr/>
          <p:nvPr/>
        </p:nvGrpSpPr>
        <p:grpSpPr>
          <a:xfrm>
            <a:off x="814127" y="1668176"/>
            <a:ext cx="599040" cy="614160"/>
            <a:chOff x="814127" y="1668176"/>
            <a:chExt cx="599040" cy="61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4D10856C-E342-FBDE-F116-1374BA3EFDBD}"/>
                    </a:ext>
                  </a:extLst>
                </p14:cNvPr>
                <p14:cNvContentPartPr/>
                <p14:nvPr/>
              </p14:nvContentPartPr>
              <p14:xfrm>
                <a:off x="814127" y="1668176"/>
                <a:ext cx="60120" cy="4978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D10856C-E342-FBDE-F116-1374BA3EFDB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05127" y="1659536"/>
                  <a:ext cx="77760" cy="51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20AE8B7-D823-1503-8116-B4DE255E8FB3}"/>
                    </a:ext>
                  </a:extLst>
                </p14:cNvPr>
                <p14:cNvContentPartPr/>
                <p14:nvPr/>
              </p14:nvContentPartPr>
              <p14:xfrm>
                <a:off x="882527" y="1817216"/>
                <a:ext cx="153360" cy="3470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20AE8B7-D823-1503-8116-B4DE255E8FB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73527" y="1808576"/>
                  <a:ext cx="17100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68C9C8E3-2FEC-AAFF-B595-123870110B5E}"/>
                    </a:ext>
                  </a:extLst>
                </p14:cNvPr>
                <p14:cNvContentPartPr/>
                <p14:nvPr/>
              </p14:nvContentPartPr>
              <p14:xfrm>
                <a:off x="1098167" y="2008736"/>
                <a:ext cx="236520" cy="1494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68C9C8E3-2FEC-AAFF-B595-123870110B5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089167" y="2000096"/>
                  <a:ext cx="25416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F2DA6258-7BEF-3993-B86E-F6E14A996455}"/>
                    </a:ext>
                  </a:extLst>
                </p14:cNvPr>
                <p14:cNvContentPartPr/>
                <p14:nvPr/>
              </p14:nvContentPartPr>
              <p14:xfrm>
                <a:off x="1354127" y="2075336"/>
                <a:ext cx="59040" cy="2070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F2DA6258-7BEF-3993-B86E-F6E14A99645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345487" y="2066336"/>
                  <a:ext cx="76680" cy="22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486EED2-9C0F-13AE-BCE0-BF15A2BFC1FC}"/>
              </a:ext>
            </a:extLst>
          </p:cNvPr>
          <p:cNvGrpSpPr/>
          <p:nvPr/>
        </p:nvGrpSpPr>
        <p:grpSpPr>
          <a:xfrm>
            <a:off x="1716647" y="1916936"/>
            <a:ext cx="176040" cy="124200"/>
            <a:chOff x="1716647" y="1916936"/>
            <a:chExt cx="176040" cy="12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CF6EF64-11B6-AE0E-EF14-612DAD37673C}"/>
                    </a:ext>
                  </a:extLst>
                </p14:cNvPr>
                <p14:cNvContentPartPr/>
                <p14:nvPr/>
              </p14:nvContentPartPr>
              <p14:xfrm>
                <a:off x="1716647" y="1916936"/>
                <a:ext cx="176040" cy="622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CF6EF64-11B6-AE0E-EF14-612DAD37673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707647" y="1908296"/>
                  <a:ext cx="19368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89400F3-3448-DAF2-FF0F-342E65CCBD98}"/>
                    </a:ext>
                  </a:extLst>
                </p14:cNvPr>
                <p14:cNvContentPartPr/>
                <p14:nvPr/>
              </p14:nvContentPartPr>
              <p14:xfrm>
                <a:off x="1743287" y="2017376"/>
                <a:ext cx="114480" cy="237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89400F3-3448-DAF2-FF0F-342E65CCBD98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734647" y="2008736"/>
                  <a:ext cx="132120" cy="4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1E6F4774-74C4-8CB4-3729-3F5E66E2CFB6}"/>
              </a:ext>
            </a:extLst>
          </p:cNvPr>
          <p:cNvGrpSpPr/>
          <p:nvPr/>
        </p:nvGrpSpPr>
        <p:grpSpPr>
          <a:xfrm>
            <a:off x="2195807" y="1340576"/>
            <a:ext cx="2058120" cy="703080"/>
            <a:chOff x="2195807" y="1340576"/>
            <a:chExt cx="2058120" cy="70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B0BBD95-AC16-F400-61A9-0A893B089956}"/>
                    </a:ext>
                  </a:extLst>
                </p14:cNvPr>
                <p14:cNvContentPartPr/>
                <p14:nvPr/>
              </p14:nvContentPartPr>
              <p14:xfrm>
                <a:off x="2195807" y="1340576"/>
                <a:ext cx="269640" cy="4849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B0BBD95-AC16-F400-61A9-0A893B08995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186807" y="1331936"/>
                  <a:ext cx="287280" cy="50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FC9666E-310C-AD8A-7F35-04BF6FA83A08}"/>
                    </a:ext>
                  </a:extLst>
                </p14:cNvPr>
                <p14:cNvContentPartPr/>
                <p14:nvPr/>
              </p14:nvContentPartPr>
              <p14:xfrm>
                <a:off x="2460407" y="1446416"/>
                <a:ext cx="25920" cy="2970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FC9666E-310C-AD8A-7F35-04BF6FA83A0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451407" y="1437776"/>
                  <a:ext cx="4356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C726CE6C-079D-979F-B95C-63712BB76006}"/>
                    </a:ext>
                  </a:extLst>
                </p14:cNvPr>
                <p14:cNvContentPartPr/>
                <p14:nvPr/>
              </p14:nvContentPartPr>
              <p14:xfrm>
                <a:off x="2492807" y="1564496"/>
                <a:ext cx="82800" cy="223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C726CE6C-079D-979F-B95C-63712BB7600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484167" y="1555496"/>
                  <a:ext cx="10044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223BA7B-2090-27B5-E717-C37E3AC6F152}"/>
                    </a:ext>
                  </a:extLst>
                </p14:cNvPr>
                <p14:cNvContentPartPr/>
                <p14:nvPr/>
              </p14:nvContentPartPr>
              <p14:xfrm>
                <a:off x="2546087" y="1456136"/>
                <a:ext cx="27360" cy="2556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223BA7B-2090-27B5-E717-C37E3AC6F15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537447" y="1447136"/>
                  <a:ext cx="4500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446840B-E222-4C28-1BC8-BD6961857939}"/>
                    </a:ext>
                  </a:extLst>
                </p14:cNvPr>
                <p14:cNvContentPartPr/>
                <p14:nvPr/>
              </p14:nvContentPartPr>
              <p14:xfrm>
                <a:off x="2637887" y="1426976"/>
                <a:ext cx="122040" cy="72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446840B-E222-4C28-1BC8-BD696185793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629247" y="1418336"/>
                  <a:ext cx="13968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29F54199-9335-17E1-DA4A-D633A9DF6A32}"/>
                    </a:ext>
                  </a:extLst>
                </p14:cNvPr>
                <p14:cNvContentPartPr/>
                <p14:nvPr/>
              </p14:nvContentPartPr>
              <p14:xfrm>
                <a:off x="2689367" y="1343096"/>
                <a:ext cx="6480" cy="1915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9F54199-9335-17E1-DA4A-D633A9DF6A3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680727" y="1334096"/>
                  <a:ext cx="241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0607AF2-0B2F-6490-0169-64E3C491A6D8}"/>
                    </a:ext>
                  </a:extLst>
                </p14:cNvPr>
                <p14:cNvContentPartPr/>
                <p14:nvPr/>
              </p14:nvContentPartPr>
              <p14:xfrm>
                <a:off x="2738687" y="1363976"/>
                <a:ext cx="226080" cy="4276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0607AF2-0B2F-6490-0169-64E3C491A6D8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30047" y="1355336"/>
                  <a:ext cx="24372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1CFC67CE-73EC-ABB2-2593-75CDDF30E791}"/>
                    </a:ext>
                  </a:extLst>
                </p14:cNvPr>
                <p14:cNvContentPartPr/>
                <p14:nvPr/>
              </p14:nvContentPartPr>
              <p14:xfrm>
                <a:off x="3037487" y="1348496"/>
                <a:ext cx="216000" cy="4788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1CFC67CE-73EC-ABB2-2593-75CDDF30E79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028487" y="1339496"/>
                  <a:ext cx="23364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709D5CBD-3015-FECE-5880-9F5D7E7A14AE}"/>
                    </a:ext>
                  </a:extLst>
                </p14:cNvPr>
                <p14:cNvContentPartPr/>
                <p14:nvPr/>
              </p14:nvContentPartPr>
              <p14:xfrm>
                <a:off x="3299207" y="1439576"/>
                <a:ext cx="34920" cy="3016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709D5CBD-3015-FECE-5880-9F5D7E7A14AE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290567" y="1430936"/>
                  <a:ext cx="5256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4B5367F0-452E-C244-A0A8-9FD5605CBA36}"/>
                    </a:ext>
                  </a:extLst>
                </p14:cNvPr>
                <p14:cNvContentPartPr/>
                <p14:nvPr/>
              </p14:nvContentPartPr>
              <p14:xfrm>
                <a:off x="3339167" y="1563416"/>
                <a:ext cx="75240" cy="201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4B5367F0-452E-C244-A0A8-9FD5605CBA3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330527" y="1554776"/>
                  <a:ext cx="9288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094E6C66-63B0-7983-61C1-3A2DD141C51D}"/>
                    </a:ext>
                  </a:extLst>
                </p14:cNvPr>
                <p14:cNvContentPartPr/>
                <p14:nvPr/>
              </p14:nvContentPartPr>
              <p14:xfrm>
                <a:off x="3397847" y="1438136"/>
                <a:ext cx="19080" cy="2876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094E6C66-63B0-7983-61C1-3A2DD141C51D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389207" y="1429496"/>
                  <a:ext cx="3672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0B4DE64-82D7-E216-3320-AD5789ED77E7}"/>
                    </a:ext>
                  </a:extLst>
                </p14:cNvPr>
                <p14:cNvContentPartPr/>
                <p14:nvPr/>
              </p14:nvContentPartPr>
              <p14:xfrm>
                <a:off x="3490367" y="1468376"/>
                <a:ext cx="290160" cy="2822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0B4DE64-82D7-E216-3320-AD5789ED77E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481727" y="1459376"/>
                  <a:ext cx="30780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0589C845-0A09-81F7-CFD5-D747ECF28E7C}"/>
                    </a:ext>
                  </a:extLst>
                </p14:cNvPr>
                <p14:cNvContentPartPr/>
                <p14:nvPr/>
              </p14:nvContentPartPr>
              <p14:xfrm>
                <a:off x="3829847" y="1680416"/>
                <a:ext cx="95400" cy="2307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0589C845-0A09-81F7-CFD5-D747ECF28E7C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820847" y="1671416"/>
                  <a:ext cx="11304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95A644A4-6A7B-214A-8653-BB98A7A62A6F}"/>
                    </a:ext>
                  </a:extLst>
                </p14:cNvPr>
                <p14:cNvContentPartPr/>
                <p14:nvPr/>
              </p14:nvContentPartPr>
              <p14:xfrm>
                <a:off x="3850007" y="1417976"/>
                <a:ext cx="164520" cy="35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95A644A4-6A7B-214A-8653-BB98A7A62A6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841367" y="1409336"/>
                  <a:ext cx="1821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188F019-6F55-83E6-AC05-2443FDE9956D}"/>
                    </a:ext>
                  </a:extLst>
                </p14:cNvPr>
                <p14:cNvContentPartPr/>
                <p14:nvPr/>
              </p14:nvContentPartPr>
              <p14:xfrm>
                <a:off x="4066007" y="1366856"/>
                <a:ext cx="145080" cy="417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188F019-6F55-83E6-AC05-2443FDE9956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057007" y="1358216"/>
                  <a:ext cx="162720" cy="43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EA411CB6-0765-FB40-C057-6F7C53DAB14A}"/>
                    </a:ext>
                  </a:extLst>
                </p14:cNvPr>
                <p14:cNvContentPartPr/>
                <p14:nvPr/>
              </p14:nvContentPartPr>
              <p14:xfrm>
                <a:off x="2225327" y="1993256"/>
                <a:ext cx="2028600" cy="504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EA411CB6-0765-FB40-C057-6F7C53DAB14A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216327" y="1984256"/>
                  <a:ext cx="2046240" cy="6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FE99248-31E9-1252-24C2-EB5CDABB0E7E}"/>
              </a:ext>
            </a:extLst>
          </p:cNvPr>
          <p:cNvGrpSpPr/>
          <p:nvPr/>
        </p:nvGrpSpPr>
        <p:grpSpPr>
          <a:xfrm>
            <a:off x="2347367" y="2173256"/>
            <a:ext cx="837000" cy="497520"/>
            <a:chOff x="2347367" y="2173256"/>
            <a:chExt cx="837000" cy="49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F6A16AC-4301-DF5C-E1DA-2BA24791261F}"/>
                    </a:ext>
                  </a:extLst>
                </p14:cNvPr>
                <p14:cNvContentPartPr/>
                <p14:nvPr/>
              </p14:nvContentPartPr>
              <p14:xfrm>
                <a:off x="2347367" y="2173256"/>
                <a:ext cx="194760" cy="4885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F6A16AC-4301-DF5C-E1DA-2BA24791261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338367" y="2164256"/>
                  <a:ext cx="212400" cy="50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CF590BE5-360A-F1AC-972B-F6F996240843}"/>
                    </a:ext>
                  </a:extLst>
                </p14:cNvPr>
                <p14:cNvContentPartPr/>
                <p14:nvPr/>
              </p14:nvContentPartPr>
              <p14:xfrm>
                <a:off x="2544647" y="2266856"/>
                <a:ext cx="178920" cy="2523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F590BE5-360A-F1AC-972B-F6F99624084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535647" y="2257856"/>
                  <a:ext cx="19656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AE7643E-00C4-18EA-44EE-C328CB4527A7}"/>
                    </a:ext>
                  </a:extLst>
                </p14:cNvPr>
                <p14:cNvContentPartPr/>
                <p14:nvPr/>
              </p14:nvContentPartPr>
              <p14:xfrm>
                <a:off x="2776847" y="2299256"/>
                <a:ext cx="139320" cy="1432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AE7643E-00C4-18EA-44EE-C328CB4527A7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767847" y="2290256"/>
                  <a:ext cx="15696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4134085-CF35-777E-552B-DD9DD1EC3C97}"/>
                    </a:ext>
                  </a:extLst>
                </p14:cNvPr>
                <p14:cNvContentPartPr/>
                <p14:nvPr/>
              </p14:nvContentPartPr>
              <p14:xfrm>
                <a:off x="2933087" y="2454416"/>
                <a:ext cx="141840" cy="2163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4134085-CF35-777E-552B-DD9DD1EC3C97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924447" y="2445416"/>
                  <a:ext cx="15948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4533991-E9CA-697F-344E-FF1575D75EF6}"/>
                    </a:ext>
                  </a:extLst>
                </p14:cNvPr>
                <p14:cNvContentPartPr/>
                <p14:nvPr/>
              </p14:nvContentPartPr>
              <p14:xfrm>
                <a:off x="3074207" y="2235176"/>
                <a:ext cx="104760" cy="4050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4533991-E9CA-697F-344E-FF1575D75EF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065567" y="2226536"/>
                  <a:ext cx="12240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27E9721-6BDA-A6AB-2D22-37917465D2E0}"/>
                    </a:ext>
                  </a:extLst>
                </p14:cNvPr>
                <p14:cNvContentPartPr/>
                <p14:nvPr/>
              </p14:nvContentPartPr>
              <p14:xfrm>
                <a:off x="3112727" y="2654576"/>
                <a:ext cx="71640" cy="115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27E9721-6BDA-A6AB-2D22-37917465D2E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103727" y="2645576"/>
                  <a:ext cx="89280" cy="2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C0A9C666-42F3-8559-571F-E944B898BDD7}"/>
              </a:ext>
            </a:extLst>
          </p:cNvPr>
          <p:cNvGrpSpPr/>
          <p:nvPr/>
        </p:nvGrpSpPr>
        <p:grpSpPr>
          <a:xfrm>
            <a:off x="4687367" y="1939256"/>
            <a:ext cx="175680" cy="118800"/>
            <a:chOff x="4687367" y="1939256"/>
            <a:chExt cx="175680" cy="11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8295BFCB-B8BC-7F8A-453A-D4AF867ADDFE}"/>
                    </a:ext>
                  </a:extLst>
                </p14:cNvPr>
                <p14:cNvContentPartPr/>
                <p14:nvPr/>
              </p14:nvContentPartPr>
              <p14:xfrm>
                <a:off x="4687367" y="1939256"/>
                <a:ext cx="175680" cy="518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8295BFCB-B8BC-7F8A-453A-D4AF867ADDFE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678367" y="1930256"/>
                  <a:ext cx="19332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F99AC55-2F4D-772D-FDFC-C45159DEB0D5}"/>
                    </a:ext>
                  </a:extLst>
                </p14:cNvPr>
                <p14:cNvContentPartPr/>
                <p14:nvPr/>
              </p14:nvContentPartPr>
              <p14:xfrm>
                <a:off x="4710047" y="2054096"/>
                <a:ext cx="149400" cy="39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F99AC55-2F4D-772D-FDFC-C45159DEB0D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701047" y="2045096"/>
                  <a:ext cx="167040" cy="21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9A193C8-AF40-2EA0-8A34-35A94D68526E}"/>
              </a:ext>
            </a:extLst>
          </p:cNvPr>
          <p:cNvGrpSpPr/>
          <p:nvPr/>
        </p:nvGrpSpPr>
        <p:grpSpPr>
          <a:xfrm>
            <a:off x="5180567" y="1396016"/>
            <a:ext cx="1493640" cy="643680"/>
            <a:chOff x="5180567" y="1396016"/>
            <a:chExt cx="1493640" cy="64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857462F5-7804-5C6D-2772-17B04AB1E70F}"/>
                    </a:ext>
                  </a:extLst>
                </p14:cNvPr>
                <p14:cNvContentPartPr/>
                <p14:nvPr/>
              </p14:nvContentPartPr>
              <p14:xfrm>
                <a:off x="5180567" y="1649456"/>
                <a:ext cx="225000" cy="2592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857462F5-7804-5C6D-2772-17B04AB1E70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171927" y="1640456"/>
                  <a:ext cx="2426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D7630137-3DC0-A6B3-3E07-F4899A221697}"/>
                    </a:ext>
                  </a:extLst>
                </p14:cNvPr>
                <p14:cNvContentPartPr/>
                <p14:nvPr/>
              </p14:nvContentPartPr>
              <p14:xfrm>
                <a:off x="5272367" y="1804256"/>
                <a:ext cx="93960" cy="2275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D7630137-3DC0-A6B3-3E07-F4899A22169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263367" y="1795256"/>
                  <a:ext cx="1116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B25F738-93E3-3B7F-09FA-280514551724}"/>
                    </a:ext>
                  </a:extLst>
                </p14:cNvPr>
                <p14:cNvContentPartPr/>
                <p14:nvPr/>
              </p14:nvContentPartPr>
              <p14:xfrm>
                <a:off x="5431847" y="2005856"/>
                <a:ext cx="19080" cy="1440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B25F738-93E3-3B7F-09FA-28051455172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422847" y="1996856"/>
                  <a:ext cx="367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111B6319-8631-162D-DEC4-21CB8C5ABCFF}"/>
                    </a:ext>
                  </a:extLst>
                </p14:cNvPr>
                <p14:cNvContentPartPr/>
                <p14:nvPr/>
              </p14:nvContentPartPr>
              <p14:xfrm>
                <a:off x="5534087" y="1703816"/>
                <a:ext cx="159480" cy="2055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111B6319-8631-162D-DEC4-21CB8C5ABCFF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525087" y="1694816"/>
                  <a:ext cx="17712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B2223D8A-AFB6-EBEF-9667-4E256E6685FE}"/>
                    </a:ext>
                  </a:extLst>
                </p14:cNvPr>
                <p14:cNvContentPartPr/>
                <p14:nvPr/>
              </p14:nvContentPartPr>
              <p14:xfrm>
                <a:off x="5600327" y="1807136"/>
                <a:ext cx="46080" cy="2318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B2223D8A-AFB6-EBEF-9667-4E256E6685F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591687" y="1798496"/>
                  <a:ext cx="637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FCA9D177-5259-D28C-FD32-A61336EEBA8C}"/>
                    </a:ext>
                  </a:extLst>
                </p14:cNvPr>
                <p14:cNvContentPartPr/>
                <p14:nvPr/>
              </p14:nvContentPartPr>
              <p14:xfrm>
                <a:off x="5767367" y="1737296"/>
                <a:ext cx="183600" cy="2869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CA9D177-5259-D28C-FD32-A61336EEBA8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758367" y="1728296"/>
                  <a:ext cx="20124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1231F1C5-2635-3ACE-8BF4-FDC09C5FE9B9}"/>
                    </a:ext>
                  </a:extLst>
                </p14:cNvPr>
                <p14:cNvContentPartPr/>
                <p14:nvPr/>
              </p14:nvContentPartPr>
              <p14:xfrm>
                <a:off x="5934767" y="2032136"/>
                <a:ext cx="28800" cy="75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1231F1C5-2635-3ACE-8BF4-FDC09C5FE9B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926127" y="2023496"/>
                  <a:ext cx="464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CC1494AD-EF7F-8066-0A3B-02F8F543E357}"/>
                    </a:ext>
                  </a:extLst>
                </p14:cNvPr>
                <p14:cNvContentPartPr/>
                <p14:nvPr/>
              </p14:nvContentPartPr>
              <p14:xfrm>
                <a:off x="6068327" y="1747376"/>
                <a:ext cx="150480" cy="27684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CC1494AD-EF7F-8066-0A3B-02F8F543E35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059327" y="1738376"/>
                  <a:ext cx="16812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C04A5D71-81D7-8AB2-698F-0BE734F53D3E}"/>
                    </a:ext>
                  </a:extLst>
                </p14:cNvPr>
                <p14:cNvContentPartPr/>
                <p14:nvPr/>
              </p14:nvContentPartPr>
              <p14:xfrm>
                <a:off x="6275687" y="1765016"/>
                <a:ext cx="119160" cy="2102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C04A5D71-81D7-8AB2-698F-0BE734F53D3E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6266687" y="1756376"/>
                  <a:ext cx="13680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606CA8C-D407-C16A-FDD2-85454F175D10}"/>
                    </a:ext>
                  </a:extLst>
                </p14:cNvPr>
                <p14:cNvContentPartPr/>
                <p14:nvPr/>
              </p14:nvContentPartPr>
              <p14:xfrm>
                <a:off x="6373607" y="1574936"/>
                <a:ext cx="122400" cy="43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606CA8C-D407-C16A-FDD2-85454F175D1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6364967" y="1566296"/>
                  <a:ext cx="14004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B76AF6EF-1AC6-50D2-93AA-6C55A4743B07}"/>
                    </a:ext>
                  </a:extLst>
                </p14:cNvPr>
                <p14:cNvContentPartPr/>
                <p14:nvPr/>
              </p14:nvContentPartPr>
              <p14:xfrm>
                <a:off x="6512927" y="1396016"/>
                <a:ext cx="152280" cy="2620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B76AF6EF-1AC6-50D2-93AA-6C55A4743B07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503927" y="1387376"/>
                  <a:ext cx="16992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0903CD92-C241-3ACF-7775-56B456ED89E5}"/>
                    </a:ext>
                  </a:extLst>
                </p14:cNvPr>
                <p14:cNvContentPartPr/>
                <p14:nvPr/>
              </p14:nvContentPartPr>
              <p14:xfrm>
                <a:off x="6558647" y="1537136"/>
                <a:ext cx="115560" cy="212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903CD92-C241-3ACF-7775-56B456ED89E5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550007" y="1528136"/>
                  <a:ext cx="133200" cy="3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9A3CCA84-4E90-28D6-FC4B-9A8AED0E52EC}"/>
              </a:ext>
            </a:extLst>
          </p:cNvPr>
          <p:cNvGrpSpPr/>
          <p:nvPr/>
        </p:nvGrpSpPr>
        <p:grpSpPr>
          <a:xfrm>
            <a:off x="7261007" y="1627136"/>
            <a:ext cx="1028160" cy="470520"/>
            <a:chOff x="7261007" y="1627136"/>
            <a:chExt cx="1028160" cy="47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BD277703-6593-9A21-5B5B-295DCF495A76}"/>
                    </a:ext>
                  </a:extLst>
                </p14:cNvPr>
                <p14:cNvContentPartPr/>
                <p14:nvPr/>
              </p14:nvContentPartPr>
              <p14:xfrm>
                <a:off x="7261007" y="1741976"/>
                <a:ext cx="82440" cy="3207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BD277703-6593-9A21-5B5B-295DCF495A76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252007" y="1732976"/>
                  <a:ext cx="10008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3AA826A7-026B-F140-1502-227C932252E3}"/>
                    </a:ext>
                  </a:extLst>
                </p14:cNvPr>
                <p14:cNvContentPartPr/>
                <p14:nvPr/>
              </p14:nvContentPartPr>
              <p14:xfrm>
                <a:off x="7418687" y="1627136"/>
                <a:ext cx="36360" cy="33840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3AA826A7-026B-F140-1502-227C932252E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410047" y="1618136"/>
                  <a:ext cx="5400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B51E2C1B-255E-A1B7-8670-763063C49D68}"/>
                    </a:ext>
                  </a:extLst>
                </p14:cNvPr>
                <p14:cNvContentPartPr/>
                <p14:nvPr/>
              </p14:nvContentPartPr>
              <p14:xfrm>
                <a:off x="7447127" y="1689776"/>
                <a:ext cx="172800" cy="2959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51E2C1B-255E-A1B7-8670-763063C49D68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7438127" y="1680776"/>
                  <a:ext cx="19044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B91A1AEB-86AA-8B8D-2AA1-F37F8F2B9435}"/>
                    </a:ext>
                  </a:extLst>
                </p14:cNvPr>
                <p14:cNvContentPartPr/>
                <p14:nvPr/>
              </p14:nvContentPartPr>
              <p14:xfrm>
                <a:off x="7641167" y="1854656"/>
                <a:ext cx="187920" cy="1018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B91A1AEB-86AA-8B8D-2AA1-F37F8F2B9435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7632527" y="1846016"/>
                  <a:ext cx="20556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537CCA9D-1AED-2019-7A45-44B44B30D2E5}"/>
                    </a:ext>
                  </a:extLst>
                </p14:cNvPr>
                <p14:cNvContentPartPr/>
                <p14:nvPr/>
              </p14:nvContentPartPr>
              <p14:xfrm>
                <a:off x="7867247" y="1865816"/>
                <a:ext cx="85680" cy="23184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537CCA9D-1AED-2019-7A45-44B44B30D2E5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7858247" y="1856816"/>
                  <a:ext cx="1033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D3349C4F-51E2-E5E1-D3F0-FF4F7A8C646C}"/>
                    </a:ext>
                  </a:extLst>
                </p14:cNvPr>
                <p14:cNvContentPartPr/>
                <p14:nvPr/>
              </p14:nvContentPartPr>
              <p14:xfrm>
                <a:off x="8085047" y="1765736"/>
                <a:ext cx="204120" cy="810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3349C4F-51E2-E5E1-D3F0-FF4F7A8C646C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076407" y="1756736"/>
                  <a:ext cx="221760" cy="98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F57C20C-EC8A-3AD4-DA15-8142F8F16025}"/>
              </a:ext>
            </a:extLst>
          </p:cNvPr>
          <p:cNvGrpSpPr/>
          <p:nvPr/>
        </p:nvGrpSpPr>
        <p:grpSpPr>
          <a:xfrm>
            <a:off x="8563127" y="1576736"/>
            <a:ext cx="779760" cy="295560"/>
            <a:chOff x="8563127" y="1576736"/>
            <a:chExt cx="779760" cy="29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F93BEB86-32E4-E024-1533-9A56775DDC93}"/>
                    </a:ext>
                  </a:extLst>
                </p14:cNvPr>
                <p14:cNvContentPartPr/>
                <p14:nvPr/>
              </p14:nvContentPartPr>
              <p14:xfrm>
                <a:off x="8563127" y="1628216"/>
                <a:ext cx="164880" cy="2156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93BEB86-32E4-E024-1533-9A56775DDC93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554487" y="1619216"/>
                  <a:ext cx="18252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878B7008-9206-587C-2DD7-31137FBDD53C}"/>
                    </a:ext>
                  </a:extLst>
                </p14:cNvPr>
                <p14:cNvContentPartPr/>
                <p14:nvPr/>
              </p14:nvContentPartPr>
              <p14:xfrm>
                <a:off x="8742047" y="1843136"/>
                <a:ext cx="24120" cy="57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878B7008-9206-587C-2DD7-31137FBDD53C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8733047" y="1834496"/>
                  <a:ext cx="417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BE33CB6D-F1B4-67F7-D8B0-5FCA2B97181A}"/>
                    </a:ext>
                  </a:extLst>
                </p14:cNvPr>
                <p14:cNvContentPartPr/>
                <p14:nvPr/>
              </p14:nvContentPartPr>
              <p14:xfrm>
                <a:off x="8873807" y="1626056"/>
                <a:ext cx="111240" cy="24624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BE33CB6D-F1B4-67F7-D8B0-5FCA2B97181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8864807" y="1617416"/>
                  <a:ext cx="12888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A8391847-707A-C247-234F-EC189209AADD}"/>
                    </a:ext>
                  </a:extLst>
                </p14:cNvPr>
                <p14:cNvContentPartPr/>
                <p14:nvPr/>
              </p14:nvContentPartPr>
              <p14:xfrm>
                <a:off x="9131207" y="1576736"/>
                <a:ext cx="211680" cy="26424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A8391847-707A-C247-234F-EC189209AAD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122207" y="1567736"/>
                  <a:ext cx="22932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0BC8ED64-A47C-36C2-C3AA-620F850D35D5}"/>
              </a:ext>
            </a:extLst>
          </p:cNvPr>
          <p:cNvGrpSpPr/>
          <p:nvPr/>
        </p:nvGrpSpPr>
        <p:grpSpPr>
          <a:xfrm>
            <a:off x="708647" y="3121136"/>
            <a:ext cx="2027880" cy="531000"/>
            <a:chOff x="708647" y="3121136"/>
            <a:chExt cx="2027880" cy="531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38FBF06A-01F5-A57D-5EE9-F9D68D3B242A}"/>
                    </a:ext>
                  </a:extLst>
                </p14:cNvPr>
                <p14:cNvContentPartPr/>
                <p14:nvPr/>
              </p14:nvContentPartPr>
              <p14:xfrm>
                <a:off x="708647" y="3163616"/>
                <a:ext cx="31680" cy="4687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38FBF06A-01F5-A57D-5EE9-F9D68D3B242A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00007" y="3154976"/>
                  <a:ext cx="49320" cy="48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275C960F-D9A1-9F2E-11DC-DCDD97C5F8FF}"/>
                    </a:ext>
                  </a:extLst>
                </p14:cNvPr>
                <p14:cNvContentPartPr/>
                <p14:nvPr/>
              </p14:nvContentPartPr>
              <p14:xfrm>
                <a:off x="749687" y="3396176"/>
                <a:ext cx="160920" cy="291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275C960F-D9A1-9F2E-11DC-DCDD97C5F8FF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40687" y="3387536"/>
                  <a:ext cx="17856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42D509B-F431-5BB0-FF33-D71CE0601ED8}"/>
                    </a:ext>
                  </a:extLst>
                </p14:cNvPr>
                <p14:cNvContentPartPr/>
                <p14:nvPr/>
              </p14:nvContentPartPr>
              <p14:xfrm>
                <a:off x="863087" y="3263696"/>
                <a:ext cx="50040" cy="3546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42D509B-F431-5BB0-FF33-D71CE0601ED8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854447" y="3254696"/>
                  <a:ext cx="6768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938D9ED1-3FDE-E931-7ED9-AA8249101845}"/>
                    </a:ext>
                  </a:extLst>
                </p14:cNvPr>
                <p14:cNvContentPartPr/>
                <p14:nvPr/>
              </p14:nvContentPartPr>
              <p14:xfrm>
                <a:off x="1026527" y="3293216"/>
                <a:ext cx="172800" cy="2743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938D9ED1-3FDE-E931-7ED9-AA8249101845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017887" y="3284216"/>
                  <a:ext cx="19044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C7601E78-E8EE-8FC0-8EF0-F7D841D204CC}"/>
                    </a:ext>
                  </a:extLst>
                </p14:cNvPr>
                <p14:cNvContentPartPr/>
                <p14:nvPr/>
              </p14:nvContentPartPr>
              <p14:xfrm>
                <a:off x="1229927" y="3257936"/>
                <a:ext cx="150480" cy="2376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C7601E78-E8EE-8FC0-8EF0-F7D841D204CC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220927" y="3248936"/>
                  <a:ext cx="16812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72636A7A-6628-5201-BFB9-7112B8916F38}"/>
                    </a:ext>
                  </a:extLst>
                </p14:cNvPr>
                <p14:cNvContentPartPr/>
                <p14:nvPr/>
              </p14:nvContentPartPr>
              <p14:xfrm>
                <a:off x="1427567" y="3408056"/>
                <a:ext cx="146880" cy="2440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72636A7A-6628-5201-BFB9-7112B8916F38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418927" y="3399416"/>
                  <a:ext cx="16452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27315F96-934C-3CA0-0C55-20F39B5F4587}"/>
                    </a:ext>
                  </a:extLst>
                </p14:cNvPr>
                <p14:cNvContentPartPr/>
                <p14:nvPr/>
              </p14:nvContentPartPr>
              <p14:xfrm>
                <a:off x="1458167" y="3176576"/>
                <a:ext cx="134280" cy="432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27315F96-934C-3CA0-0C55-20F39B5F458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449167" y="3167576"/>
                  <a:ext cx="15192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5998006C-7295-9B28-7573-799E3AB4A1C0}"/>
                    </a:ext>
                  </a:extLst>
                </p14:cNvPr>
                <p14:cNvContentPartPr/>
                <p14:nvPr/>
              </p14:nvContentPartPr>
              <p14:xfrm>
                <a:off x="1823927" y="3121136"/>
                <a:ext cx="894240" cy="1890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5998006C-7295-9B28-7573-799E3AB4A1C0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815287" y="3112136"/>
                  <a:ext cx="91188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9E8F56A7-341A-FCB2-D496-FC0AFC2FEF97}"/>
                    </a:ext>
                  </a:extLst>
                </p14:cNvPr>
                <p14:cNvContentPartPr/>
                <p14:nvPr/>
              </p14:nvContentPartPr>
              <p14:xfrm>
                <a:off x="1808447" y="3366296"/>
                <a:ext cx="928080" cy="23004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9E8F56A7-341A-FCB2-D496-FC0AFC2FEF97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799447" y="3357656"/>
                  <a:ext cx="945720" cy="24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ABF3C4F9-E825-56E2-52F0-A1F5ED9DB8B7}"/>
              </a:ext>
            </a:extLst>
          </p:cNvPr>
          <p:cNvGrpSpPr/>
          <p:nvPr/>
        </p:nvGrpSpPr>
        <p:grpSpPr>
          <a:xfrm>
            <a:off x="2965487" y="3125096"/>
            <a:ext cx="1461600" cy="552240"/>
            <a:chOff x="2965487" y="3125096"/>
            <a:chExt cx="1461600" cy="55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6E62BDDB-4B7D-F81B-C2F8-52C287C2F93D}"/>
                    </a:ext>
                  </a:extLst>
                </p14:cNvPr>
                <p14:cNvContentPartPr/>
                <p14:nvPr/>
              </p14:nvContentPartPr>
              <p14:xfrm>
                <a:off x="2965487" y="3295016"/>
                <a:ext cx="189360" cy="25200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6E62BDDB-4B7D-F81B-C2F8-52C287C2F93D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956487" y="3286376"/>
                  <a:ext cx="207000" cy="26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BD5E32B-ABF2-9F5F-D5B2-4D463C98A405}"/>
                    </a:ext>
                  </a:extLst>
                </p14:cNvPr>
                <p14:cNvContentPartPr/>
                <p14:nvPr/>
              </p14:nvContentPartPr>
              <p14:xfrm>
                <a:off x="3136487" y="3239936"/>
                <a:ext cx="186120" cy="22248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BD5E32B-ABF2-9F5F-D5B2-4D463C98A405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3127847" y="3231296"/>
                  <a:ext cx="2037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F60C3483-42C3-0365-2774-C5B5BE0F677E}"/>
                    </a:ext>
                  </a:extLst>
                </p14:cNvPr>
                <p14:cNvContentPartPr/>
                <p14:nvPr/>
              </p14:nvContentPartPr>
              <p14:xfrm>
                <a:off x="3360407" y="3454136"/>
                <a:ext cx="64080" cy="2232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F60C3483-42C3-0365-2774-C5B5BE0F677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3351767" y="3445496"/>
                  <a:ext cx="8172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B2503CCE-AB85-6840-2EC4-26B24ABD7CEA}"/>
                    </a:ext>
                  </a:extLst>
                </p14:cNvPr>
                <p14:cNvContentPartPr/>
                <p14:nvPr/>
              </p14:nvContentPartPr>
              <p14:xfrm>
                <a:off x="3373727" y="3125096"/>
                <a:ext cx="184320" cy="2127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B2503CCE-AB85-6840-2EC4-26B24ABD7CEA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3364727" y="3116096"/>
                  <a:ext cx="20196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D0B0708B-BCB9-41CE-12E2-896678481863}"/>
                    </a:ext>
                  </a:extLst>
                </p14:cNvPr>
                <p14:cNvContentPartPr/>
                <p14:nvPr/>
              </p14:nvContentPartPr>
              <p14:xfrm>
                <a:off x="3531407" y="3168296"/>
                <a:ext cx="110880" cy="2880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D0B0708B-BCB9-41CE-12E2-89667848186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3522407" y="3159296"/>
                  <a:ext cx="12852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1854F2F4-BA3E-981F-52E7-AA7F0449DC60}"/>
                    </a:ext>
                  </a:extLst>
                </p14:cNvPr>
                <p14:cNvContentPartPr/>
                <p14:nvPr/>
              </p14:nvContentPartPr>
              <p14:xfrm>
                <a:off x="3770087" y="3521096"/>
                <a:ext cx="199080" cy="3780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1854F2F4-BA3E-981F-52E7-AA7F0449DC60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761087" y="3512096"/>
                  <a:ext cx="21672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0CD9616C-6D83-3BD5-81E5-BF144164227E}"/>
                    </a:ext>
                  </a:extLst>
                </p14:cNvPr>
                <p14:cNvContentPartPr/>
                <p14:nvPr/>
              </p14:nvContentPartPr>
              <p14:xfrm>
                <a:off x="3825887" y="3378176"/>
                <a:ext cx="10080" cy="20412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0CD9616C-6D83-3BD5-81E5-BF144164227E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3816887" y="3369176"/>
                  <a:ext cx="2772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8D671062-5BA9-9E0D-FAE4-245E27FD5AD2}"/>
                    </a:ext>
                  </a:extLst>
                </p14:cNvPr>
                <p14:cNvContentPartPr/>
                <p14:nvPr/>
              </p14:nvContentPartPr>
              <p14:xfrm>
                <a:off x="4036487" y="3244256"/>
                <a:ext cx="154800" cy="28224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8D671062-5BA9-9E0D-FAE4-245E27FD5AD2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4027847" y="3235616"/>
                  <a:ext cx="1724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39996C39-0333-983A-E720-5D3877AA9F92}"/>
                    </a:ext>
                  </a:extLst>
                </p14:cNvPr>
                <p14:cNvContentPartPr/>
                <p14:nvPr/>
              </p14:nvContentPartPr>
              <p14:xfrm>
                <a:off x="4160687" y="3268736"/>
                <a:ext cx="50400" cy="28872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39996C39-0333-983A-E720-5D3877AA9F92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4152047" y="3259736"/>
                  <a:ext cx="6804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EC6149C-8BFD-24E4-A0F2-A4915F651942}"/>
                    </a:ext>
                  </a:extLst>
                </p14:cNvPr>
                <p14:cNvContentPartPr/>
                <p14:nvPr/>
              </p14:nvContentPartPr>
              <p14:xfrm>
                <a:off x="4263287" y="3145616"/>
                <a:ext cx="163800" cy="2026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EC6149C-8BFD-24E4-A0F2-A4915F651942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4254647" y="3136616"/>
                  <a:ext cx="181440" cy="22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0F29E150-8EE4-BDBA-980B-414CF83FA908}"/>
              </a:ext>
            </a:extLst>
          </p:cNvPr>
          <p:cNvGrpSpPr/>
          <p:nvPr/>
        </p:nvGrpSpPr>
        <p:grpSpPr>
          <a:xfrm>
            <a:off x="769847" y="3918896"/>
            <a:ext cx="3299040" cy="1061640"/>
            <a:chOff x="769847" y="3918896"/>
            <a:chExt cx="3299040" cy="106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66DE9420-C460-C5EE-F4B3-C818A990C12B}"/>
                    </a:ext>
                  </a:extLst>
                </p14:cNvPr>
                <p14:cNvContentPartPr/>
                <p14:nvPr/>
              </p14:nvContentPartPr>
              <p14:xfrm>
                <a:off x="769847" y="4336496"/>
                <a:ext cx="88560" cy="4928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66DE9420-C460-C5EE-F4B3-C818A990C12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761207" y="4327856"/>
                  <a:ext cx="106200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1B9ABF59-9EF1-3E0F-BDCC-6B390273266C}"/>
                    </a:ext>
                  </a:extLst>
                </p14:cNvPr>
                <p14:cNvContentPartPr/>
                <p14:nvPr/>
              </p14:nvContentPartPr>
              <p14:xfrm>
                <a:off x="855167" y="4527296"/>
                <a:ext cx="224280" cy="29880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1B9ABF59-9EF1-3E0F-BDCC-6B390273266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846167" y="4518656"/>
                  <a:ext cx="24192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43C78B4-4AF5-FD0A-65B1-698A36E45888}"/>
                    </a:ext>
                  </a:extLst>
                </p14:cNvPr>
                <p14:cNvContentPartPr/>
                <p14:nvPr/>
              </p14:nvContentPartPr>
              <p14:xfrm>
                <a:off x="1136687" y="4697936"/>
                <a:ext cx="166680" cy="18432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43C78B4-4AF5-FD0A-65B1-698A36E45888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1128047" y="4689296"/>
                  <a:ext cx="1843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1CFFDFEA-AC14-F947-D1F3-2AD89C196795}"/>
                    </a:ext>
                  </a:extLst>
                </p14:cNvPr>
                <p14:cNvContentPartPr/>
                <p14:nvPr/>
              </p14:nvContentPartPr>
              <p14:xfrm>
                <a:off x="1373567" y="4754096"/>
                <a:ext cx="186840" cy="2264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1CFFDFEA-AC14-F947-D1F3-2AD89C196795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1364567" y="4745096"/>
                  <a:ext cx="20448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1EEBE5D5-D35A-7C8E-BAEE-84790986FEC4}"/>
                    </a:ext>
                  </a:extLst>
                </p14:cNvPr>
                <p14:cNvContentPartPr/>
                <p14:nvPr/>
              </p14:nvContentPartPr>
              <p14:xfrm>
                <a:off x="1632047" y="4570136"/>
                <a:ext cx="167760" cy="8280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1EEBE5D5-D35A-7C8E-BAEE-84790986FEC4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1623047" y="4561136"/>
                  <a:ext cx="18540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D8BF4865-3B41-4B16-5389-378247AC4071}"/>
                    </a:ext>
                  </a:extLst>
                </p14:cNvPr>
                <p14:cNvContentPartPr/>
                <p14:nvPr/>
              </p14:nvContentPartPr>
              <p14:xfrm>
                <a:off x="1643567" y="4704416"/>
                <a:ext cx="144360" cy="864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D8BF4865-3B41-4B16-5389-378247AC4071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634927" y="4695416"/>
                  <a:ext cx="162000" cy="2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E903BBB4-888D-A1BB-32BC-3BD10B217AF1}"/>
                    </a:ext>
                  </a:extLst>
                </p14:cNvPr>
                <p14:cNvContentPartPr/>
                <p14:nvPr/>
              </p14:nvContentPartPr>
              <p14:xfrm>
                <a:off x="1994927" y="4139936"/>
                <a:ext cx="159840" cy="38340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E903BBB4-888D-A1BB-32BC-3BD10B217AF1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985927" y="4130936"/>
                  <a:ext cx="177480" cy="40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95118F52-42B0-7419-4AD8-C784E5D6D3B6}"/>
                    </a:ext>
                  </a:extLst>
                </p14:cNvPr>
                <p14:cNvContentPartPr/>
                <p14:nvPr/>
              </p14:nvContentPartPr>
              <p14:xfrm>
                <a:off x="2266007" y="4190336"/>
                <a:ext cx="13320" cy="25992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95118F52-42B0-7419-4AD8-C784E5D6D3B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2257367" y="4181696"/>
                  <a:ext cx="3096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DBDA6F07-AA2E-2C23-FB3C-51D6CE2C4EA7}"/>
                    </a:ext>
                  </a:extLst>
                </p14:cNvPr>
                <p14:cNvContentPartPr/>
                <p14:nvPr/>
              </p14:nvContentPartPr>
              <p14:xfrm>
                <a:off x="2302367" y="4313456"/>
                <a:ext cx="133560" cy="187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DBDA6F07-AA2E-2C23-FB3C-51D6CE2C4EA7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2293727" y="4304816"/>
                  <a:ext cx="1512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13ACE4D7-97A6-F279-D0A1-C76BAF219111}"/>
                    </a:ext>
                  </a:extLst>
                </p14:cNvPr>
                <p14:cNvContentPartPr/>
                <p14:nvPr/>
              </p14:nvContentPartPr>
              <p14:xfrm>
                <a:off x="2381927" y="4213736"/>
                <a:ext cx="60840" cy="26316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13ACE4D7-97A6-F279-D0A1-C76BAF219111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2373287" y="4204736"/>
                  <a:ext cx="7848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204B411D-BE75-2E6E-947F-CA3DB16551F4}"/>
                    </a:ext>
                  </a:extLst>
                </p14:cNvPr>
                <p14:cNvContentPartPr/>
                <p14:nvPr/>
              </p14:nvContentPartPr>
              <p14:xfrm>
                <a:off x="2494967" y="4121936"/>
                <a:ext cx="166680" cy="14220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204B411D-BE75-2E6E-947F-CA3DB16551F4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2485967" y="4113296"/>
                  <a:ext cx="18432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A1C8C7B2-6028-7A7E-31E4-84AF0D20123F}"/>
                    </a:ext>
                  </a:extLst>
                </p14:cNvPr>
                <p14:cNvContentPartPr/>
                <p14:nvPr/>
              </p14:nvContentPartPr>
              <p14:xfrm>
                <a:off x="2656607" y="4056776"/>
                <a:ext cx="169200" cy="4240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A1C8C7B2-6028-7A7E-31E4-84AF0D20123F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2647607" y="4047776"/>
                  <a:ext cx="18684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5C1163F8-A9C7-6951-13A5-767052857D23}"/>
                    </a:ext>
                  </a:extLst>
                </p14:cNvPr>
                <p14:cNvContentPartPr/>
                <p14:nvPr/>
              </p14:nvContentPartPr>
              <p14:xfrm>
                <a:off x="2600447" y="4488416"/>
                <a:ext cx="113760" cy="792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5C1163F8-A9C7-6951-13A5-767052857D23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2591447" y="4479776"/>
                  <a:ext cx="1314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E54C3697-4078-C3AA-0FD0-0DA3AC6E0A6D}"/>
                    </a:ext>
                  </a:extLst>
                </p14:cNvPr>
                <p14:cNvContentPartPr/>
                <p14:nvPr/>
              </p14:nvContentPartPr>
              <p14:xfrm>
                <a:off x="2932727" y="4073696"/>
                <a:ext cx="185040" cy="4320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E54C3697-4078-C3AA-0FD0-0DA3AC6E0A6D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2924087" y="4064696"/>
                  <a:ext cx="202680" cy="44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E6104EF7-C6D4-D506-5B68-887DA0DB2726}"/>
                    </a:ext>
                  </a:extLst>
                </p14:cNvPr>
                <p14:cNvContentPartPr/>
                <p14:nvPr/>
              </p14:nvContentPartPr>
              <p14:xfrm>
                <a:off x="3141887" y="4180256"/>
                <a:ext cx="214920" cy="21924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E6104EF7-C6D4-D506-5B68-887DA0DB2726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3133247" y="4171256"/>
                  <a:ext cx="23256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B5347044-5344-5E22-B196-7C311628C3BF}"/>
                    </a:ext>
                  </a:extLst>
                </p14:cNvPr>
                <p14:cNvContentPartPr/>
                <p14:nvPr/>
              </p14:nvContentPartPr>
              <p14:xfrm>
                <a:off x="3400367" y="4146776"/>
                <a:ext cx="158040" cy="2127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B5347044-5344-5E22-B196-7C311628C3BF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3391367" y="4137776"/>
                  <a:ext cx="17568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B674048E-B7B5-0113-22ED-F443805E908F}"/>
                    </a:ext>
                  </a:extLst>
                </p14:cNvPr>
                <p14:cNvContentPartPr/>
                <p14:nvPr/>
              </p14:nvContentPartPr>
              <p14:xfrm>
                <a:off x="3558047" y="4267376"/>
                <a:ext cx="124200" cy="21276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B674048E-B7B5-0113-22ED-F443805E908F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3549407" y="4258376"/>
                  <a:ext cx="1418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839E32D3-8506-6622-9DB5-B523333F7072}"/>
                    </a:ext>
                  </a:extLst>
                </p14:cNvPr>
                <p14:cNvContentPartPr/>
                <p14:nvPr/>
              </p14:nvContentPartPr>
              <p14:xfrm>
                <a:off x="3581807" y="4021496"/>
                <a:ext cx="176760" cy="18792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839E32D3-8506-6622-9DB5-B523333F7072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3573167" y="4012856"/>
                  <a:ext cx="19440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5223265-18EA-3076-E129-E5B666C37979}"/>
                    </a:ext>
                  </a:extLst>
                </p14:cNvPr>
                <p14:cNvContentPartPr/>
                <p14:nvPr/>
              </p14:nvContentPartPr>
              <p14:xfrm>
                <a:off x="3775487" y="4049576"/>
                <a:ext cx="101160" cy="118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5223265-18EA-3076-E129-E5B666C37979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3766847" y="4040576"/>
                  <a:ext cx="11880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0CFEFA61-2E7B-5DCB-E30D-47528E03464B}"/>
                    </a:ext>
                  </a:extLst>
                </p14:cNvPr>
                <p14:cNvContentPartPr/>
                <p14:nvPr/>
              </p14:nvContentPartPr>
              <p14:xfrm>
                <a:off x="3846407" y="3918896"/>
                <a:ext cx="220680" cy="51120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0CFEFA61-2E7B-5DCB-E30D-47528E03464B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3837767" y="3910256"/>
                  <a:ext cx="238320" cy="52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AB4B554-53D3-C5D0-6F9B-8613E472BDEB}"/>
                    </a:ext>
                  </a:extLst>
                </p14:cNvPr>
                <p14:cNvContentPartPr/>
                <p14:nvPr/>
              </p14:nvContentPartPr>
              <p14:xfrm>
                <a:off x="2116607" y="4607936"/>
                <a:ext cx="1952280" cy="835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AB4B554-53D3-C5D0-6F9B-8613E472BDEB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2107967" y="4599296"/>
                  <a:ext cx="1969920" cy="101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0C9BB2E6-1A30-0C7C-B68D-076678BE575B}"/>
              </a:ext>
            </a:extLst>
          </p:cNvPr>
          <p:cNvGrpSpPr/>
          <p:nvPr/>
        </p:nvGrpSpPr>
        <p:grpSpPr>
          <a:xfrm>
            <a:off x="2423687" y="4717376"/>
            <a:ext cx="1361880" cy="587880"/>
            <a:chOff x="2423687" y="4717376"/>
            <a:chExt cx="1361880" cy="58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A1F7E82B-597D-FEF9-0967-A5952A127BE7}"/>
                    </a:ext>
                  </a:extLst>
                </p14:cNvPr>
                <p14:cNvContentPartPr/>
                <p14:nvPr/>
              </p14:nvContentPartPr>
              <p14:xfrm>
                <a:off x="2423687" y="4717376"/>
                <a:ext cx="226080" cy="4935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A1F7E82B-597D-FEF9-0967-A5952A127BE7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2415047" y="4708736"/>
                  <a:ext cx="243720" cy="51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A116A8AA-4030-1CAD-DF68-92374E31F296}"/>
                    </a:ext>
                  </a:extLst>
                </p14:cNvPr>
                <p14:cNvContentPartPr/>
                <p14:nvPr/>
              </p14:nvContentPartPr>
              <p14:xfrm>
                <a:off x="2750927" y="4857416"/>
                <a:ext cx="25200" cy="28080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A116A8AA-4030-1CAD-DF68-92374E31F296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2742287" y="4848776"/>
                  <a:ext cx="4284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5EC297F4-6F70-D8E5-0637-6D1A614824BC}"/>
                    </a:ext>
                  </a:extLst>
                </p14:cNvPr>
                <p14:cNvContentPartPr/>
                <p14:nvPr/>
              </p14:nvContentPartPr>
              <p14:xfrm>
                <a:off x="2788367" y="4942016"/>
                <a:ext cx="113040" cy="2412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5EC297F4-6F70-D8E5-0637-6D1A614824BC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2779367" y="4933016"/>
                  <a:ext cx="1306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059878C6-7295-E11A-7768-CDF444ABD010}"/>
                    </a:ext>
                  </a:extLst>
                </p14:cNvPr>
                <p14:cNvContentPartPr/>
                <p14:nvPr/>
              </p14:nvContentPartPr>
              <p14:xfrm>
                <a:off x="2893847" y="4852736"/>
                <a:ext cx="26280" cy="24948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059878C6-7295-E11A-7768-CDF444ABD010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2884847" y="4843736"/>
                  <a:ext cx="4392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39C9BFB1-1132-6046-EAB2-04D546BC9EB8}"/>
                    </a:ext>
                  </a:extLst>
                </p14:cNvPr>
                <p14:cNvContentPartPr/>
                <p14:nvPr/>
              </p14:nvContentPartPr>
              <p14:xfrm>
                <a:off x="2991047" y="4856336"/>
                <a:ext cx="329760" cy="25452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39C9BFB1-1132-6046-EAB2-04D546BC9EB8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2982047" y="4847336"/>
                  <a:ext cx="34740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D993895B-6DC6-B6CF-DD87-491E9F72FD22}"/>
                    </a:ext>
                  </a:extLst>
                </p14:cNvPr>
                <p14:cNvContentPartPr/>
                <p14:nvPr/>
              </p14:nvContentPartPr>
              <p14:xfrm>
                <a:off x="3342767" y="5030576"/>
                <a:ext cx="110160" cy="27468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D993895B-6DC6-B6CF-DD87-491E9F72FD22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3334127" y="5021936"/>
                  <a:ext cx="12780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3FD106E0-3B5B-7E76-C1B9-44D79EDCF8D5}"/>
                    </a:ext>
                  </a:extLst>
                </p14:cNvPr>
                <p14:cNvContentPartPr/>
                <p14:nvPr/>
              </p14:nvContentPartPr>
              <p14:xfrm>
                <a:off x="3425927" y="4861016"/>
                <a:ext cx="163440" cy="226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3FD106E0-3B5B-7E76-C1B9-44D79EDCF8D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3416927" y="4852016"/>
                  <a:ext cx="1810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0BEFE73B-C622-751F-F12E-A3848041BC25}"/>
                    </a:ext>
                  </a:extLst>
                </p14:cNvPr>
                <p14:cNvContentPartPr/>
                <p14:nvPr/>
              </p14:nvContentPartPr>
              <p14:xfrm>
                <a:off x="3591167" y="4765616"/>
                <a:ext cx="194400" cy="38952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0BEFE73B-C622-751F-F12E-A3848041BC25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3582167" y="4756616"/>
                  <a:ext cx="212040" cy="407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BA01BD5D-50AF-71F6-81F1-437CAFB22C4B}"/>
              </a:ext>
            </a:extLst>
          </p:cNvPr>
          <p:cNvGrpSpPr/>
          <p:nvPr/>
        </p:nvGrpSpPr>
        <p:grpSpPr>
          <a:xfrm>
            <a:off x="4535447" y="4484456"/>
            <a:ext cx="234720" cy="176760"/>
            <a:chOff x="4535447" y="4484456"/>
            <a:chExt cx="234720" cy="176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4C199167-6FD2-2B8B-3906-EDE00E487932}"/>
                    </a:ext>
                  </a:extLst>
                </p14:cNvPr>
                <p14:cNvContentPartPr/>
                <p14:nvPr/>
              </p14:nvContentPartPr>
              <p14:xfrm>
                <a:off x="4535447" y="4484456"/>
                <a:ext cx="234720" cy="662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4C199167-6FD2-2B8B-3906-EDE00E487932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4526807" y="4475456"/>
                  <a:ext cx="2523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7B57617F-EE44-F6BC-D5FB-2EC0CB08D94C}"/>
                    </a:ext>
                  </a:extLst>
                </p14:cNvPr>
                <p14:cNvContentPartPr/>
                <p14:nvPr/>
              </p14:nvContentPartPr>
              <p14:xfrm>
                <a:off x="4548767" y="4617656"/>
                <a:ext cx="169200" cy="435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7B57617F-EE44-F6BC-D5FB-2EC0CB08D94C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4540127" y="4608656"/>
                  <a:ext cx="186840" cy="61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5DD69473-36E6-5A91-4ED8-C237D7C7F2C8}"/>
              </a:ext>
            </a:extLst>
          </p:cNvPr>
          <p:cNvGrpSpPr/>
          <p:nvPr/>
        </p:nvGrpSpPr>
        <p:grpSpPr>
          <a:xfrm>
            <a:off x="5023607" y="4072976"/>
            <a:ext cx="1577880" cy="663120"/>
            <a:chOff x="5023607" y="4072976"/>
            <a:chExt cx="1577880" cy="66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DEB94685-8180-A5F6-A81D-2FD0E76FC68D}"/>
                    </a:ext>
                  </a:extLst>
                </p14:cNvPr>
                <p14:cNvContentPartPr/>
                <p14:nvPr/>
              </p14:nvContentPartPr>
              <p14:xfrm>
                <a:off x="5023607" y="4386536"/>
                <a:ext cx="207000" cy="25452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DEB94685-8180-A5F6-A81D-2FD0E76FC68D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014607" y="4377896"/>
                  <a:ext cx="2246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FE007D6A-2C06-7A16-8BDF-02500A39160E}"/>
                    </a:ext>
                  </a:extLst>
                </p14:cNvPr>
                <p14:cNvContentPartPr/>
                <p14:nvPr/>
              </p14:nvContentPartPr>
              <p14:xfrm>
                <a:off x="5138087" y="4502456"/>
                <a:ext cx="47160" cy="23364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FE007D6A-2C06-7A16-8BDF-02500A39160E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5129447" y="4493816"/>
                  <a:ext cx="64800" cy="25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9EEAE760-21D0-626C-3F35-F7D5FAF7F7B0}"/>
                    </a:ext>
                  </a:extLst>
                </p14:cNvPr>
                <p14:cNvContentPartPr/>
                <p14:nvPr/>
              </p14:nvContentPartPr>
              <p14:xfrm>
                <a:off x="5265887" y="4703696"/>
                <a:ext cx="38880" cy="1152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9EEAE760-21D0-626C-3F35-F7D5FAF7F7B0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5257247" y="4695056"/>
                  <a:ext cx="5652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8C79AC80-9E00-9F9C-D01B-117709B515FC}"/>
                    </a:ext>
                  </a:extLst>
                </p14:cNvPr>
                <p14:cNvContentPartPr/>
                <p14:nvPr/>
              </p14:nvContentPartPr>
              <p14:xfrm>
                <a:off x="5373167" y="4430456"/>
                <a:ext cx="124920" cy="26460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8C79AC80-9E00-9F9C-D01B-117709B515FC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5364167" y="4421816"/>
                  <a:ext cx="14256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24F894DF-B8F7-6EC4-B613-FA00171A3E81}"/>
                    </a:ext>
                  </a:extLst>
                </p14:cNvPr>
                <p14:cNvContentPartPr/>
                <p14:nvPr/>
              </p14:nvContentPartPr>
              <p14:xfrm>
                <a:off x="5597447" y="4419656"/>
                <a:ext cx="115200" cy="29556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24F894DF-B8F7-6EC4-B613-FA00171A3E81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5588447" y="4411016"/>
                  <a:ext cx="13284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78959E6D-D367-2D0B-2E79-4CE14EEDC855}"/>
                    </a:ext>
                  </a:extLst>
                </p14:cNvPr>
                <p14:cNvContentPartPr/>
                <p14:nvPr/>
              </p14:nvContentPartPr>
              <p14:xfrm>
                <a:off x="5828927" y="4710176"/>
                <a:ext cx="10080" cy="79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78959E6D-D367-2D0B-2E79-4CE14EEDC855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5820287" y="4701536"/>
                  <a:ext cx="2772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E10E9B28-F729-9E6C-6EA9-1B59D267460B}"/>
                    </a:ext>
                  </a:extLst>
                </p14:cNvPr>
                <p14:cNvContentPartPr/>
                <p14:nvPr/>
              </p14:nvContentPartPr>
              <p14:xfrm>
                <a:off x="5990567" y="4432616"/>
                <a:ext cx="93600" cy="25668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E10E9B28-F729-9E6C-6EA9-1B59D267460B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5981927" y="4423616"/>
                  <a:ext cx="11124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7A498D15-EC55-EEF7-8224-05ADACD181B1}"/>
                    </a:ext>
                  </a:extLst>
                </p14:cNvPr>
                <p14:cNvContentPartPr/>
                <p14:nvPr/>
              </p14:nvContentPartPr>
              <p14:xfrm>
                <a:off x="6163007" y="4414976"/>
                <a:ext cx="126000" cy="21708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7A498D15-EC55-EEF7-8224-05ADACD181B1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6154007" y="4405976"/>
                  <a:ext cx="14364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CAE4E706-AF3E-5166-6BD5-BFE6198DC8F6}"/>
                    </a:ext>
                  </a:extLst>
                </p14:cNvPr>
                <p14:cNvContentPartPr/>
                <p14:nvPr/>
              </p14:nvContentPartPr>
              <p14:xfrm>
                <a:off x="6255527" y="4249016"/>
                <a:ext cx="133560" cy="648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CAE4E706-AF3E-5166-6BD5-BFE6198DC8F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6246887" y="4240376"/>
                  <a:ext cx="15120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7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DF2DB1E5-5A96-6D0F-8611-11E14EC9901F}"/>
                    </a:ext>
                  </a:extLst>
                </p14:cNvPr>
                <p14:cNvContentPartPr/>
                <p14:nvPr/>
              </p14:nvContentPartPr>
              <p14:xfrm>
                <a:off x="6372167" y="4072976"/>
                <a:ext cx="229320" cy="35856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DF2DB1E5-5A96-6D0F-8611-11E14EC9901F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6363527" y="4063976"/>
                  <a:ext cx="246960" cy="37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BA9CF967-8DA5-8E45-E75A-2EF5D779F34E}"/>
              </a:ext>
            </a:extLst>
          </p:cNvPr>
          <p:cNvGrpSpPr/>
          <p:nvPr/>
        </p:nvGrpSpPr>
        <p:grpSpPr>
          <a:xfrm>
            <a:off x="7158407" y="4183136"/>
            <a:ext cx="937800" cy="615600"/>
            <a:chOff x="7158407" y="4183136"/>
            <a:chExt cx="937800" cy="61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9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5CE08789-18FE-AD92-BA1C-6FA89BD05103}"/>
                    </a:ext>
                  </a:extLst>
                </p14:cNvPr>
                <p14:cNvContentPartPr/>
                <p14:nvPr/>
              </p14:nvContentPartPr>
              <p14:xfrm>
                <a:off x="7158407" y="4423256"/>
                <a:ext cx="131400" cy="37548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5CE08789-18FE-AD92-BA1C-6FA89BD05103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7149407" y="4414256"/>
                  <a:ext cx="14904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1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E49895F6-9EC2-696B-F5F5-3C41B2DC9E4F}"/>
                    </a:ext>
                  </a:extLst>
                </p14:cNvPr>
                <p14:cNvContentPartPr/>
                <p14:nvPr/>
              </p14:nvContentPartPr>
              <p14:xfrm>
                <a:off x="7284047" y="4461776"/>
                <a:ext cx="218160" cy="1245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E49895F6-9EC2-696B-F5F5-3C41B2DC9E4F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7275047" y="4452776"/>
                  <a:ext cx="235800" cy="14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3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4F22A5F8-17D0-C7AF-A6CC-D7EACAA05404}"/>
                    </a:ext>
                  </a:extLst>
                </p14:cNvPr>
                <p14:cNvContentPartPr/>
                <p14:nvPr/>
              </p14:nvContentPartPr>
              <p14:xfrm>
                <a:off x="7591127" y="4183136"/>
                <a:ext cx="49320" cy="39888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4F22A5F8-17D0-C7AF-A6CC-D7EACAA05404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7582127" y="4174496"/>
                  <a:ext cx="66960" cy="41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5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7F56F8D4-907B-10B6-5BDB-86775886135E}"/>
                    </a:ext>
                  </a:extLst>
                </p14:cNvPr>
                <p14:cNvContentPartPr/>
                <p14:nvPr/>
              </p14:nvContentPartPr>
              <p14:xfrm>
                <a:off x="7626767" y="4317776"/>
                <a:ext cx="172440" cy="25344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7F56F8D4-907B-10B6-5BDB-86775886135E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7617767" y="4308776"/>
                  <a:ext cx="19008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7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6627FB21-C99C-911B-7DF0-41CEAF36AC45}"/>
                    </a:ext>
                  </a:extLst>
                </p14:cNvPr>
                <p14:cNvContentPartPr/>
                <p14:nvPr/>
              </p14:nvContentPartPr>
              <p14:xfrm>
                <a:off x="7823687" y="4490576"/>
                <a:ext cx="173880" cy="781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6627FB21-C99C-911B-7DF0-41CEAF36AC45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7815047" y="4481936"/>
                  <a:ext cx="19152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9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3C77C94F-D274-11B8-65CF-2A4AC1C41377}"/>
                    </a:ext>
                  </a:extLst>
                </p14:cNvPr>
                <p14:cNvContentPartPr/>
                <p14:nvPr/>
              </p14:nvContentPartPr>
              <p14:xfrm>
                <a:off x="8043287" y="4473296"/>
                <a:ext cx="52920" cy="25920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3C77C94F-D274-11B8-65CF-2A4AC1C41377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8034647" y="4464296"/>
                  <a:ext cx="70560" cy="276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1">
            <p14:nvContentPartPr>
              <p14:cNvPr id="183" name="Ink 182">
                <a:extLst>
                  <a:ext uri="{FF2B5EF4-FFF2-40B4-BE49-F238E27FC236}">
                    <a16:creationId xmlns:a16="http://schemas.microsoft.com/office/drawing/2014/main" id="{A872417B-35CB-14EF-71D2-36494D8C768C}"/>
                  </a:ext>
                </a:extLst>
              </p14:cNvPr>
              <p14:cNvContentPartPr/>
              <p14:nvPr/>
            </p14:nvContentPartPr>
            <p14:xfrm>
              <a:off x="8266127" y="4421816"/>
              <a:ext cx="208800" cy="123840"/>
            </p14:xfrm>
          </p:contentPart>
        </mc:Choice>
        <mc:Fallback xmlns="">
          <p:pic>
            <p:nvPicPr>
              <p:cNvPr id="183" name="Ink 182">
                <a:extLst>
                  <a:ext uri="{FF2B5EF4-FFF2-40B4-BE49-F238E27FC236}">
                    <a16:creationId xmlns:a16="http://schemas.microsoft.com/office/drawing/2014/main" id="{A872417B-35CB-14EF-71D2-36494D8C768C}"/>
                  </a:ext>
                </a:extLst>
              </p:cNvPr>
              <p:cNvPicPr/>
              <p:nvPr/>
            </p:nvPicPr>
            <p:blipFill>
              <a:blip r:embed="rId292"/>
              <a:stretch>
                <a:fillRect/>
              </a:stretch>
            </p:blipFill>
            <p:spPr>
              <a:xfrm>
                <a:off x="8257127" y="4412816"/>
                <a:ext cx="226440" cy="14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99" name="Group 198">
            <a:extLst>
              <a:ext uri="{FF2B5EF4-FFF2-40B4-BE49-F238E27FC236}">
                <a16:creationId xmlns:a16="http://schemas.microsoft.com/office/drawing/2014/main" id="{1FC1BA9C-5DBD-1BAF-9E70-E70E742F1CAB}"/>
              </a:ext>
            </a:extLst>
          </p:cNvPr>
          <p:cNvGrpSpPr/>
          <p:nvPr/>
        </p:nvGrpSpPr>
        <p:grpSpPr>
          <a:xfrm>
            <a:off x="8740967" y="4221296"/>
            <a:ext cx="834840" cy="319680"/>
            <a:chOff x="8740967" y="4221296"/>
            <a:chExt cx="834840" cy="319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3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47B5F0EB-24FC-326E-8401-45559359304D}"/>
                    </a:ext>
                  </a:extLst>
                </p14:cNvPr>
                <p14:cNvContentPartPr/>
                <p14:nvPr/>
              </p14:nvContentPartPr>
              <p14:xfrm>
                <a:off x="8740967" y="4272776"/>
                <a:ext cx="181440" cy="26820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47B5F0EB-24FC-326E-8401-45559359304D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8731967" y="4264136"/>
                  <a:ext cx="19908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5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D794663-1AF7-11BE-FC96-43641B0D12B8}"/>
                    </a:ext>
                  </a:extLst>
                </p14:cNvPr>
                <p14:cNvContentPartPr/>
                <p14:nvPr/>
              </p14:nvContentPartPr>
              <p14:xfrm>
                <a:off x="8971007" y="4269536"/>
                <a:ext cx="166320" cy="21132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D794663-1AF7-11BE-FC96-43641B0D12B8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8962367" y="4260896"/>
                  <a:ext cx="18396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7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72977649-CEB3-E36A-44BA-FFCAF920DAD4}"/>
                    </a:ext>
                  </a:extLst>
                </p14:cNvPr>
                <p14:cNvContentPartPr/>
                <p14:nvPr/>
              </p14:nvContentPartPr>
              <p14:xfrm>
                <a:off x="9167207" y="4428296"/>
                <a:ext cx="17280" cy="3960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72977649-CEB3-E36A-44BA-FFCAF920DAD4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9158207" y="4419656"/>
                  <a:ext cx="34920" cy="5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9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2661581A-45F8-BEF9-11FD-002C02C4B96B}"/>
                    </a:ext>
                  </a:extLst>
                </p14:cNvPr>
                <p14:cNvContentPartPr/>
                <p14:nvPr/>
              </p14:nvContentPartPr>
              <p14:xfrm>
                <a:off x="9243527" y="4221296"/>
                <a:ext cx="153720" cy="28404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2661581A-45F8-BEF9-11FD-002C02C4B96B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9234887" y="4212656"/>
                  <a:ext cx="17136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1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F712721B-E5FA-76CB-3BEF-5CF3918239AA}"/>
                    </a:ext>
                  </a:extLst>
                </p14:cNvPr>
                <p14:cNvContentPartPr/>
                <p14:nvPr/>
              </p14:nvContentPartPr>
              <p14:xfrm>
                <a:off x="9451967" y="4230656"/>
                <a:ext cx="123840" cy="25452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F712721B-E5FA-76CB-3BEF-5CF3918239AA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9442967" y="4222016"/>
                  <a:ext cx="141480" cy="272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215967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7F2A04F-CC67-9B56-4E18-0BD03020443C}"/>
              </a:ext>
            </a:extLst>
          </p:cNvPr>
          <p:cNvGrpSpPr/>
          <p:nvPr/>
        </p:nvGrpSpPr>
        <p:grpSpPr>
          <a:xfrm>
            <a:off x="509207" y="375056"/>
            <a:ext cx="1081080" cy="493200"/>
            <a:chOff x="509207" y="375056"/>
            <a:chExt cx="1081080" cy="49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E1A807B-741A-BBAD-D3A8-52721F6464BA}"/>
                    </a:ext>
                  </a:extLst>
                </p14:cNvPr>
                <p14:cNvContentPartPr/>
                <p14:nvPr/>
              </p14:nvContentPartPr>
              <p14:xfrm>
                <a:off x="509207" y="480536"/>
                <a:ext cx="123480" cy="3474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E1A807B-741A-BBAD-D3A8-52721F6464BA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00207" y="471536"/>
                  <a:ext cx="141120" cy="36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6E627BF-7F0B-2C30-468D-2F03E89B0C5B}"/>
                    </a:ext>
                  </a:extLst>
                </p14:cNvPr>
                <p14:cNvContentPartPr/>
                <p14:nvPr/>
              </p14:nvContentPartPr>
              <p14:xfrm>
                <a:off x="734927" y="375056"/>
                <a:ext cx="51120" cy="3646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6E627BF-7F0B-2C30-468D-2F03E89B0C5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26287" y="366416"/>
                  <a:ext cx="6876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EDC05300-89EE-1E0E-7267-EE1CF2AD063C}"/>
                    </a:ext>
                  </a:extLst>
                </p14:cNvPr>
                <p14:cNvContentPartPr/>
                <p14:nvPr/>
              </p14:nvContentPartPr>
              <p14:xfrm>
                <a:off x="747887" y="530576"/>
                <a:ext cx="179640" cy="2325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EDC05300-89EE-1E0E-7267-EE1CF2AD063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739247" y="521936"/>
                  <a:ext cx="19728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BD2BED66-DE0B-4469-3910-793E8FCD4B49}"/>
                    </a:ext>
                  </a:extLst>
                </p14:cNvPr>
                <p14:cNvContentPartPr/>
                <p14:nvPr/>
              </p14:nvContentPartPr>
              <p14:xfrm>
                <a:off x="940127" y="636056"/>
                <a:ext cx="199080" cy="1335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BD2BED66-DE0B-4469-3910-793E8FCD4B4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31127" y="627416"/>
                  <a:ext cx="216720" cy="15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BA38E33-80E0-7606-30B6-A78B532698E1}"/>
                    </a:ext>
                  </a:extLst>
                </p14:cNvPr>
                <p14:cNvContentPartPr/>
                <p14:nvPr/>
              </p14:nvContentPartPr>
              <p14:xfrm>
                <a:off x="1163687" y="632456"/>
                <a:ext cx="91440" cy="2358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BA38E33-80E0-7606-30B6-A78B532698E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54687" y="623816"/>
                  <a:ext cx="10908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F888344-B219-1304-EC06-354030EA730E}"/>
                    </a:ext>
                  </a:extLst>
                </p14:cNvPr>
                <p14:cNvContentPartPr/>
                <p14:nvPr/>
              </p14:nvContentPartPr>
              <p14:xfrm>
                <a:off x="1411367" y="547496"/>
                <a:ext cx="178920" cy="13176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F888344-B219-1304-EC06-354030EA730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02727" y="538496"/>
                  <a:ext cx="196560" cy="14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99C2A24-DE48-64FB-1901-4EE694D18536}"/>
              </a:ext>
            </a:extLst>
          </p:cNvPr>
          <p:cNvGrpSpPr/>
          <p:nvPr/>
        </p:nvGrpSpPr>
        <p:grpSpPr>
          <a:xfrm>
            <a:off x="1780007" y="437336"/>
            <a:ext cx="653760" cy="260640"/>
            <a:chOff x="1780007" y="437336"/>
            <a:chExt cx="653760" cy="26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73054EBF-C1BF-9629-7150-99A81C68E4AC}"/>
                    </a:ext>
                  </a:extLst>
                </p14:cNvPr>
                <p14:cNvContentPartPr/>
                <p14:nvPr/>
              </p14:nvContentPartPr>
              <p14:xfrm>
                <a:off x="1780007" y="444176"/>
                <a:ext cx="115200" cy="2246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3054EBF-C1BF-9629-7150-99A81C68E4A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771007" y="435176"/>
                  <a:ext cx="13284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0C34FF1-5726-1BB9-3486-614881143738}"/>
                    </a:ext>
                  </a:extLst>
                </p14:cNvPr>
                <p14:cNvContentPartPr/>
                <p14:nvPr/>
              </p14:nvContentPartPr>
              <p14:xfrm>
                <a:off x="2003927" y="610856"/>
                <a:ext cx="12960" cy="1296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0C34FF1-5726-1BB9-3486-61488114373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94927" y="601856"/>
                  <a:ext cx="3060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C0BB367-519F-4312-1817-9BF9009C3A0C}"/>
                    </a:ext>
                  </a:extLst>
                </p14:cNvPr>
                <p14:cNvContentPartPr/>
                <p14:nvPr/>
              </p14:nvContentPartPr>
              <p14:xfrm>
                <a:off x="2042447" y="449576"/>
                <a:ext cx="138600" cy="24516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C0BB367-519F-4312-1817-9BF9009C3A0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33447" y="440936"/>
                  <a:ext cx="15624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D69DD7F-383A-BEBD-641D-9BEA457AF77D}"/>
                    </a:ext>
                  </a:extLst>
                </p14:cNvPr>
                <p14:cNvContentPartPr/>
                <p14:nvPr/>
              </p14:nvContentPartPr>
              <p14:xfrm>
                <a:off x="2266727" y="437336"/>
                <a:ext cx="167040" cy="2606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D69DD7F-383A-BEBD-641D-9BEA457AF77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57727" y="428696"/>
                  <a:ext cx="184680" cy="278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0B1CFE71-EE13-F355-00D5-761B38786171}"/>
              </a:ext>
            </a:extLst>
          </p:cNvPr>
          <p:cNvGrpSpPr/>
          <p:nvPr/>
        </p:nvGrpSpPr>
        <p:grpSpPr>
          <a:xfrm>
            <a:off x="2918687" y="151856"/>
            <a:ext cx="1702080" cy="446760"/>
            <a:chOff x="2918687" y="151856"/>
            <a:chExt cx="1702080" cy="446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3588B6B4-9968-4E73-F753-A6D32657445E}"/>
                    </a:ext>
                  </a:extLst>
                </p14:cNvPr>
                <p14:cNvContentPartPr/>
                <p14:nvPr/>
              </p14:nvContentPartPr>
              <p14:xfrm>
                <a:off x="2918687" y="460736"/>
                <a:ext cx="153000" cy="338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3588B6B4-9968-4E73-F753-A6D32657445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09687" y="452096"/>
                  <a:ext cx="17064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209F7A91-1A92-E553-1B93-81F2D083E488}"/>
                    </a:ext>
                  </a:extLst>
                </p14:cNvPr>
                <p14:cNvContentPartPr/>
                <p14:nvPr/>
              </p14:nvContentPartPr>
              <p14:xfrm>
                <a:off x="2934887" y="561176"/>
                <a:ext cx="92520" cy="2484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209F7A91-1A92-E553-1B93-81F2D083E48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925887" y="552176"/>
                  <a:ext cx="1101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0BAE6452-A8D3-830E-5C6A-36F8ACA98528}"/>
                    </a:ext>
                  </a:extLst>
                </p14:cNvPr>
                <p14:cNvContentPartPr/>
                <p14:nvPr/>
              </p14:nvContentPartPr>
              <p14:xfrm>
                <a:off x="3258527" y="357776"/>
                <a:ext cx="148320" cy="15516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0BAE6452-A8D3-830E-5C6A-36F8ACA9852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249887" y="349136"/>
                  <a:ext cx="16596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595F74F5-9887-FF2A-D6E9-B70BCCFB0957}"/>
                    </a:ext>
                  </a:extLst>
                </p14:cNvPr>
                <p14:cNvContentPartPr/>
                <p14:nvPr/>
              </p14:nvContentPartPr>
              <p14:xfrm>
                <a:off x="3350327" y="448136"/>
                <a:ext cx="82080" cy="1497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595F74F5-9887-FF2A-D6E9-B70BCCFB095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341687" y="439136"/>
                  <a:ext cx="9972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D345E54C-B1F1-3C02-610F-6B21B52EA6F8}"/>
                    </a:ext>
                  </a:extLst>
                </p14:cNvPr>
                <p14:cNvContentPartPr/>
                <p14:nvPr/>
              </p14:nvContentPartPr>
              <p14:xfrm>
                <a:off x="3541127" y="353816"/>
                <a:ext cx="107280" cy="24480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D345E54C-B1F1-3C02-610F-6B21B52EA6F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532127" y="344816"/>
                  <a:ext cx="12492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57C6B69-5CF4-606E-2F43-E987495A3794}"/>
                    </a:ext>
                  </a:extLst>
                </p14:cNvPr>
                <p14:cNvContentPartPr/>
                <p14:nvPr/>
              </p14:nvContentPartPr>
              <p14:xfrm>
                <a:off x="3730847" y="383336"/>
                <a:ext cx="54720" cy="19872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57C6B69-5CF4-606E-2F43-E987495A3794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722207" y="374336"/>
                  <a:ext cx="7236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C2967DF9-64D4-9C85-3D6D-AD518A6423B3}"/>
                    </a:ext>
                  </a:extLst>
                </p14:cNvPr>
                <p14:cNvContentPartPr/>
                <p14:nvPr/>
              </p14:nvContentPartPr>
              <p14:xfrm>
                <a:off x="3747047" y="383696"/>
                <a:ext cx="166680" cy="1630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C2967DF9-64D4-9C85-3D6D-AD518A6423B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738407" y="375056"/>
                  <a:ext cx="18432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FB86F37C-9E80-B47B-6E87-4B24C6D4751C}"/>
                    </a:ext>
                  </a:extLst>
                </p14:cNvPr>
                <p14:cNvContentPartPr/>
                <p14:nvPr/>
              </p14:nvContentPartPr>
              <p14:xfrm>
                <a:off x="4012367" y="353816"/>
                <a:ext cx="81360" cy="18360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FB86F37C-9E80-B47B-6E87-4B24C6D4751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003367" y="344816"/>
                  <a:ext cx="9900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B3CC6BFF-ED16-0720-A716-8E4329D72EDA}"/>
                    </a:ext>
                  </a:extLst>
                </p14:cNvPr>
                <p14:cNvContentPartPr/>
                <p14:nvPr/>
              </p14:nvContentPartPr>
              <p14:xfrm>
                <a:off x="4171847" y="389096"/>
                <a:ext cx="94680" cy="13572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B3CC6BFF-ED16-0720-A716-8E4329D72ED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163207" y="380456"/>
                  <a:ext cx="112320" cy="15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4A95E101-957E-F5BA-FC5A-1431DB0ECECF}"/>
                    </a:ext>
                  </a:extLst>
                </p14:cNvPr>
                <p14:cNvContentPartPr/>
                <p14:nvPr/>
              </p14:nvContentPartPr>
              <p14:xfrm>
                <a:off x="4305767" y="260216"/>
                <a:ext cx="136800" cy="648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4A95E101-957E-F5BA-FC5A-1431DB0ECEC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296767" y="251216"/>
                  <a:ext cx="15444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F2688F1-8622-9A8A-212B-518A086BEC01}"/>
                    </a:ext>
                  </a:extLst>
                </p14:cNvPr>
                <p14:cNvContentPartPr/>
                <p14:nvPr/>
              </p14:nvContentPartPr>
              <p14:xfrm>
                <a:off x="4446167" y="151856"/>
                <a:ext cx="114120" cy="2214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F2688F1-8622-9A8A-212B-518A086BEC01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437167" y="143216"/>
                  <a:ext cx="1317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087BC064-5446-8D6A-A624-5B819A8A7D39}"/>
                    </a:ext>
                  </a:extLst>
                </p14:cNvPr>
                <p14:cNvContentPartPr/>
                <p14:nvPr/>
              </p14:nvContentPartPr>
              <p14:xfrm>
                <a:off x="4522487" y="238616"/>
                <a:ext cx="98280" cy="648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087BC064-5446-8D6A-A624-5B819A8A7D3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513847" y="229976"/>
                  <a:ext cx="115920" cy="24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98" name="Ink 97">
                <a:extLst>
                  <a:ext uri="{FF2B5EF4-FFF2-40B4-BE49-F238E27FC236}">
                    <a16:creationId xmlns:a16="http://schemas.microsoft.com/office/drawing/2014/main" id="{A8EC7D10-1B99-90BE-CAB7-77B252CB8EFB}"/>
                  </a:ext>
                </a:extLst>
              </p14:cNvPr>
              <p14:cNvContentPartPr/>
              <p14:nvPr/>
            </p14:nvContentPartPr>
            <p14:xfrm>
              <a:off x="4960607" y="2432096"/>
              <a:ext cx="1588320" cy="977040"/>
            </p14:xfrm>
          </p:contentPart>
        </mc:Choice>
        <mc:Fallback xmlns="">
          <p:pic>
            <p:nvPicPr>
              <p:cNvPr id="98" name="Ink 97">
                <a:extLst>
                  <a:ext uri="{FF2B5EF4-FFF2-40B4-BE49-F238E27FC236}">
                    <a16:creationId xmlns:a16="http://schemas.microsoft.com/office/drawing/2014/main" id="{A8EC7D10-1B99-90BE-CAB7-77B252CB8EFB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951967" y="2423456"/>
                <a:ext cx="1605960" cy="99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09143706-3EEA-3187-2338-0F41C0CD0189}"/>
                  </a:ext>
                </a:extLst>
              </p14:cNvPr>
              <p14:cNvContentPartPr/>
              <p14:nvPr/>
            </p14:nvContentPartPr>
            <p14:xfrm>
              <a:off x="5218727" y="2727296"/>
              <a:ext cx="25560" cy="42192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09143706-3EEA-3187-2338-0F41C0CD0189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209727" y="2718656"/>
                <a:ext cx="4320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A0D1DA6A-4E30-9A5F-782F-6835FD57324F}"/>
                  </a:ext>
                </a:extLst>
              </p14:cNvPr>
              <p14:cNvContentPartPr/>
              <p14:nvPr/>
            </p14:nvContentPartPr>
            <p14:xfrm>
              <a:off x="5239967" y="2861936"/>
              <a:ext cx="191520" cy="29340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A0D1DA6A-4E30-9A5F-782F-6835FD57324F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230967" y="2853296"/>
                <a:ext cx="209160" cy="31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52A2E0E6-CDF5-A117-05FD-7996644CA541}"/>
                  </a:ext>
                </a:extLst>
              </p14:cNvPr>
              <p14:cNvContentPartPr/>
              <p14:nvPr/>
            </p14:nvContentPartPr>
            <p14:xfrm>
              <a:off x="5406287" y="3088736"/>
              <a:ext cx="194040" cy="9504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52A2E0E6-CDF5-A117-05FD-7996644CA541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397287" y="3079736"/>
                <a:ext cx="211680" cy="11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0B70124D-E0CB-E8C7-A4FB-A45F6E8AA821}"/>
                  </a:ext>
                </a:extLst>
              </p14:cNvPr>
              <p14:cNvContentPartPr/>
              <p14:nvPr/>
            </p14:nvContentPartPr>
            <p14:xfrm>
              <a:off x="5612207" y="3134456"/>
              <a:ext cx="115560" cy="18720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0B70124D-E0CB-E8C7-A4FB-A45F6E8AA82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5603207" y="3125816"/>
                <a:ext cx="13320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810EAF52-F76B-D139-9B01-F44EF1A4D49D}"/>
                  </a:ext>
                </a:extLst>
              </p14:cNvPr>
              <p14:cNvContentPartPr/>
              <p14:nvPr/>
            </p14:nvContentPartPr>
            <p14:xfrm>
              <a:off x="5796527" y="2788496"/>
              <a:ext cx="193320" cy="400680"/>
            </p14:xfrm>
          </p:contentPart>
        </mc:Choice>
        <mc:Fallback xmlns=""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810EAF52-F76B-D139-9B01-F44EF1A4D49D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5787887" y="2779496"/>
                <a:ext cx="210960" cy="41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523CDAFB-1583-0CE2-2FC1-20959642071F}"/>
                  </a:ext>
                </a:extLst>
              </p14:cNvPr>
              <p14:cNvContentPartPr/>
              <p14:nvPr/>
            </p14:nvContentPartPr>
            <p14:xfrm>
              <a:off x="5960327" y="2915576"/>
              <a:ext cx="146520" cy="200160"/>
            </p14:xfrm>
          </p:contentPart>
        </mc:Choice>
        <mc:Fallback xmlns=""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523CDAFB-1583-0CE2-2FC1-20959642071F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951687" y="2906576"/>
                <a:ext cx="16416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581ECF22-F15C-C0D2-9AE3-02F54915A836}"/>
                  </a:ext>
                </a:extLst>
              </p14:cNvPr>
              <p14:cNvContentPartPr/>
              <p14:nvPr/>
            </p14:nvContentPartPr>
            <p14:xfrm>
              <a:off x="6149327" y="2910536"/>
              <a:ext cx="122760" cy="14868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581ECF22-F15C-C0D2-9AE3-02F54915A836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6140327" y="2901896"/>
                <a:ext cx="140400" cy="1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F120D1F9-59FA-371D-7D04-0AFCA1D1F6E4}"/>
                  </a:ext>
                </a:extLst>
              </p14:cNvPr>
              <p14:cNvContentPartPr/>
              <p14:nvPr/>
            </p14:nvContentPartPr>
            <p14:xfrm>
              <a:off x="6289007" y="3024296"/>
              <a:ext cx="157320" cy="223920"/>
            </p14:xfrm>
          </p:contentPart>
        </mc:Choice>
        <mc:Fallback xmlns=""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F120D1F9-59FA-371D-7D04-0AFCA1D1F6E4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6280367" y="3015296"/>
                <a:ext cx="17496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09" name="Ink 108">
                <a:extLst>
                  <a:ext uri="{FF2B5EF4-FFF2-40B4-BE49-F238E27FC236}">
                    <a16:creationId xmlns:a16="http://schemas.microsoft.com/office/drawing/2014/main" id="{477AC339-95D1-97B7-3CAA-8D2A5A2D3153}"/>
                  </a:ext>
                </a:extLst>
              </p14:cNvPr>
              <p14:cNvContentPartPr/>
              <p14:nvPr/>
            </p14:nvContentPartPr>
            <p14:xfrm>
              <a:off x="6525887" y="2903696"/>
              <a:ext cx="19080" cy="290880"/>
            </p14:xfrm>
          </p:contentPart>
        </mc:Choice>
        <mc:Fallback xmlns="">
          <p:pic>
            <p:nvPicPr>
              <p:cNvPr id="109" name="Ink 108">
                <a:extLst>
                  <a:ext uri="{FF2B5EF4-FFF2-40B4-BE49-F238E27FC236}">
                    <a16:creationId xmlns:a16="http://schemas.microsoft.com/office/drawing/2014/main" id="{477AC339-95D1-97B7-3CAA-8D2A5A2D3153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6516887" y="2895056"/>
                <a:ext cx="36720" cy="30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10" name="Ink 109">
                <a:extLst>
                  <a:ext uri="{FF2B5EF4-FFF2-40B4-BE49-F238E27FC236}">
                    <a16:creationId xmlns:a16="http://schemas.microsoft.com/office/drawing/2014/main" id="{69388D4C-1244-0695-27C0-BB7AEEB20AF2}"/>
                  </a:ext>
                </a:extLst>
              </p14:cNvPr>
              <p14:cNvContentPartPr/>
              <p14:nvPr/>
            </p14:nvContentPartPr>
            <p14:xfrm>
              <a:off x="6318167" y="2863736"/>
              <a:ext cx="183240" cy="12600"/>
            </p14:xfrm>
          </p:contentPart>
        </mc:Choice>
        <mc:Fallback xmlns="">
          <p:pic>
            <p:nvPicPr>
              <p:cNvPr id="110" name="Ink 109">
                <a:extLst>
                  <a:ext uri="{FF2B5EF4-FFF2-40B4-BE49-F238E27FC236}">
                    <a16:creationId xmlns:a16="http://schemas.microsoft.com/office/drawing/2014/main" id="{69388D4C-1244-0695-27C0-BB7AEEB20AF2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6309167" y="2855096"/>
                <a:ext cx="200880" cy="3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115" name="Ink 114">
                <a:extLst>
                  <a:ext uri="{FF2B5EF4-FFF2-40B4-BE49-F238E27FC236}">
                    <a16:creationId xmlns:a16="http://schemas.microsoft.com/office/drawing/2014/main" id="{CC26F18C-742F-87F9-CB61-DDBB55832E90}"/>
                  </a:ext>
                </a:extLst>
              </p14:cNvPr>
              <p14:cNvContentPartPr/>
              <p14:nvPr/>
            </p14:nvContentPartPr>
            <p14:xfrm>
              <a:off x="6465407" y="3178016"/>
              <a:ext cx="68040" cy="27360"/>
            </p14:xfrm>
          </p:contentPart>
        </mc:Choice>
        <mc:Fallback xmlns="">
          <p:pic>
            <p:nvPicPr>
              <p:cNvPr id="115" name="Ink 114">
                <a:extLst>
                  <a:ext uri="{FF2B5EF4-FFF2-40B4-BE49-F238E27FC236}">
                    <a16:creationId xmlns:a16="http://schemas.microsoft.com/office/drawing/2014/main" id="{CC26F18C-742F-87F9-CB61-DDBB55832E90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456407" y="3169016"/>
                <a:ext cx="85680" cy="4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116" name="Ink 115">
                <a:extLst>
                  <a:ext uri="{FF2B5EF4-FFF2-40B4-BE49-F238E27FC236}">
                    <a16:creationId xmlns:a16="http://schemas.microsoft.com/office/drawing/2014/main" id="{5CD91DB6-8D1A-2941-33D5-40F83164C8A7}"/>
                  </a:ext>
                </a:extLst>
              </p14:cNvPr>
              <p14:cNvContentPartPr/>
              <p14:nvPr/>
            </p14:nvContentPartPr>
            <p14:xfrm>
              <a:off x="6460007" y="2834576"/>
              <a:ext cx="73800" cy="19800"/>
            </p14:xfrm>
          </p:contentPart>
        </mc:Choice>
        <mc:Fallback xmlns="">
          <p:pic>
            <p:nvPicPr>
              <p:cNvPr id="116" name="Ink 115">
                <a:extLst>
                  <a:ext uri="{FF2B5EF4-FFF2-40B4-BE49-F238E27FC236}">
                    <a16:creationId xmlns:a16="http://schemas.microsoft.com/office/drawing/2014/main" id="{5CD91DB6-8D1A-2941-33D5-40F83164C8A7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6451007" y="2825936"/>
                <a:ext cx="9144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117" name="Ink 116">
                <a:extLst>
                  <a:ext uri="{FF2B5EF4-FFF2-40B4-BE49-F238E27FC236}">
                    <a16:creationId xmlns:a16="http://schemas.microsoft.com/office/drawing/2014/main" id="{C88088AB-4B23-3D06-EF8D-E12ABA29817C}"/>
                  </a:ext>
                </a:extLst>
              </p14:cNvPr>
              <p14:cNvContentPartPr/>
              <p14:nvPr/>
            </p14:nvContentPartPr>
            <p14:xfrm>
              <a:off x="6476207" y="2880296"/>
              <a:ext cx="37800" cy="20520"/>
            </p14:xfrm>
          </p:contentPart>
        </mc:Choice>
        <mc:Fallback xmlns="">
          <p:pic>
            <p:nvPicPr>
              <p:cNvPr id="117" name="Ink 116">
                <a:extLst>
                  <a:ext uri="{FF2B5EF4-FFF2-40B4-BE49-F238E27FC236}">
                    <a16:creationId xmlns:a16="http://schemas.microsoft.com/office/drawing/2014/main" id="{C88088AB-4B23-3D06-EF8D-E12ABA29817C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6467207" y="2871656"/>
                <a:ext cx="5544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5F109232-6783-F56F-8FA7-02FFE5B812E9}"/>
                  </a:ext>
                </a:extLst>
              </p14:cNvPr>
              <p14:cNvContentPartPr/>
              <p14:nvPr/>
            </p14:nvContentPartPr>
            <p14:xfrm>
              <a:off x="6861767" y="2958416"/>
              <a:ext cx="138600" cy="26640"/>
            </p14:xfrm>
          </p:contentPart>
        </mc:Choice>
        <mc:Fallback xmlns=""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5F109232-6783-F56F-8FA7-02FFE5B812E9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6853127" y="2949776"/>
                <a:ext cx="156240" cy="4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5FDC7562-A1FA-95FF-C095-839D5B84E4BC}"/>
                  </a:ext>
                </a:extLst>
              </p14:cNvPr>
              <p14:cNvContentPartPr/>
              <p14:nvPr/>
            </p14:nvContentPartPr>
            <p14:xfrm>
              <a:off x="6799127" y="3067496"/>
              <a:ext cx="140400" cy="30600"/>
            </p14:xfrm>
          </p:contentPart>
        </mc:Choice>
        <mc:Fallback xmlns=""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5FDC7562-A1FA-95FF-C095-839D5B84E4BC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6790127" y="3058496"/>
                <a:ext cx="158040" cy="4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8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08DEEC5A-9E58-484F-1177-77F1E12C414D}"/>
                  </a:ext>
                </a:extLst>
              </p14:cNvPr>
              <p14:cNvContentPartPr/>
              <p14:nvPr/>
            </p14:nvContentPartPr>
            <p14:xfrm>
              <a:off x="7176047" y="2289896"/>
              <a:ext cx="4073760" cy="884520"/>
            </p14:xfrm>
          </p:contentPart>
        </mc:Choice>
        <mc:Fallback xmlns=""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08DEEC5A-9E58-484F-1177-77F1E12C414D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7167407" y="2280896"/>
                <a:ext cx="4091400" cy="902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2" name="Group 201">
            <a:extLst>
              <a:ext uri="{FF2B5EF4-FFF2-40B4-BE49-F238E27FC236}">
                <a16:creationId xmlns:a16="http://schemas.microsoft.com/office/drawing/2014/main" id="{D1A945F2-ED7B-4F3C-DE9D-230FB6678CFE}"/>
              </a:ext>
            </a:extLst>
          </p:cNvPr>
          <p:cNvGrpSpPr/>
          <p:nvPr/>
        </p:nvGrpSpPr>
        <p:grpSpPr>
          <a:xfrm>
            <a:off x="383567" y="1023776"/>
            <a:ext cx="4393080" cy="3432960"/>
            <a:chOff x="383567" y="1023776"/>
            <a:chExt cx="4393080" cy="343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BC9B97DE-820C-9685-D0D0-D6E22A426B15}"/>
                    </a:ext>
                  </a:extLst>
                </p14:cNvPr>
                <p14:cNvContentPartPr/>
                <p14:nvPr/>
              </p14:nvContentPartPr>
              <p14:xfrm>
                <a:off x="3820127" y="2927456"/>
                <a:ext cx="191520" cy="4172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BC9B97DE-820C-9685-D0D0-D6E22A426B1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811127" y="2918816"/>
                  <a:ext cx="209160" cy="43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A662C22-35FF-7D05-F441-9402FA48D9D3}"/>
                    </a:ext>
                  </a:extLst>
                </p14:cNvPr>
                <p14:cNvContentPartPr/>
                <p14:nvPr/>
              </p14:nvContentPartPr>
              <p14:xfrm>
                <a:off x="4074287" y="2996936"/>
                <a:ext cx="32040" cy="29880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A662C22-35FF-7D05-F441-9402FA48D9D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065287" y="2988296"/>
                  <a:ext cx="4968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A0C2AE06-548B-91B4-D7F8-E778C8A332FD}"/>
                    </a:ext>
                  </a:extLst>
                </p14:cNvPr>
                <p14:cNvContentPartPr/>
                <p14:nvPr/>
              </p14:nvContentPartPr>
              <p14:xfrm>
                <a:off x="4096247" y="3094856"/>
                <a:ext cx="141840" cy="298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A0C2AE06-548B-91B4-D7F8-E778C8A332FD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087607" y="3085856"/>
                  <a:ext cx="15948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9D56A9D-777D-2C8C-489E-93E2D781D674}"/>
                    </a:ext>
                  </a:extLst>
                </p14:cNvPr>
                <p14:cNvContentPartPr/>
                <p14:nvPr/>
              </p14:nvContentPartPr>
              <p14:xfrm>
                <a:off x="4212527" y="2973536"/>
                <a:ext cx="156600" cy="2512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9D56A9D-777D-2C8C-489E-93E2D781D67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203527" y="2964896"/>
                  <a:ext cx="17424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4C08F11E-2908-9C5E-9F66-B9E172AE40A6}"/>
                    </a:ext>
                  </a:extLst>
                </p14:cNvPr>
                <p14:cNvContentPartPr/>
                <p14:nvPr/>
              </p14:nvContentPartPr>
              <p14:xfrm>
                <a:off x="4312607" y="2928896"/>
                <a:ext cx="18000" cy="1411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4C08F11E-2908-9C5E-9F66-B9E172AE40A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303967" y="2920256"/>
                  <a:ext cx="3564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DCF36A2-0007-C2AE-8E5C-93862070B934}"/>
                    </a:ext>
                  </a:extLst>
                </p14:cNvPr>
                <p14:cNvContentPartPr/>
                <p14:nvPr/>
              </p14:nvContentPartPr>
              <p14:xfrm>
                <a:off x="4458767" y="2955896"/>
                <a:ext cx="95760" cy="3294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DCF36A2-0007-C2AE-8E5C-93862070B934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449767" y="2947256"/>
                  <a:ext cx="11340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A7A2686B-DEAB-7947-434C-CB178CDD470E}"/>
                    </a:ext>
                  </a:extLst>
                </p14:cNvPr>
                <p14:cNvContentPartPr/>
                <p14:nvPr/>
              </p14:nvContentPartPr>
              <p14:xfrm>
                <a:off x="4721207" y="3109976"/>
                <a:ext cx="55440" cy="38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A7A2686B-DEAB-7947-434C-CB178CDD470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712207" y="3101336"/>
                  <a:ext cx="7308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3C5D6B05-4CA9-8373-A9DD-FB3A295F8A57}"/>
                    </a:ext>
                  </a:extLst>
                </p14:cNvPr>
                <p14:cNvContentPartPr/>
                <p14:nvPr/>
              </p14:nvContentPartPr>
              <p14:xfrm>
                <a:off x="4703927" y="3169736"/>
                <a:ext cx="41040" cy="3168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3C5D6B05-4CA9-8373-A9DD-FB3A295F8A57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695287" y="3161096"/>
                  <a:ext cx="586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18A4385-4EEB-BBF8-3201-1B0BED7AE9BB}"/>
                    </a:ext>
                  </a:extLst>
                </p14:cNvPr>
                <p14:cNvContentPartPr/>
                <p14:nvPr/>
              </p14:nvContentPartPr>
              <p14:xfrm>
                <a:off x="4657847" y="3202136"/>
                <a:ext cx="114480" cy="4320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18A4385-4EEB-BBF8-3201-1B0BED7AE9B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648847" y="3193496"/>
                  <a:ext cx="13212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B2A39285-D18B-5465-ACB2-197AF389F89E}"/>
                    </a:ext>
                  </a:extLst>
                </p14:cNvPr>
                <p14:cNvContentPartPr/>
                <p14:nvPr/>
              </p14:nvContentPartPr>
              <p14:xfrm>
                <a:off x="470687" y="1167056"/>
                <a:ext cx="201600" cy="424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B2A39285-D18B-5465-ACB2-197AF389F89E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462047" y="1158416"/>
                  <a:ext cx="219240" cy="44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FC58465-7827-910C-5EFF-2DEF26AC1B97}"/>
                    </a:ext>
                  </a:extLst>
                </p14:cNvPr>
                <p14:cNvContentPartPr/>
                <p14:nvPr/>
              </p14:nvContentPartPr>
              <p14:xfrm>
                <a:off x="699287" y="1239056"/>
                <a:ext cx="26640" cy="2412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FC58465-7827-910C-5EFF-2DEF26AC1B97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690647" y="1230056"/>
                  <a:ext cx="4428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EE47643-489D-CB02-ED52-A54FD0EDB177}"/>
                    </a:ext>
                  </a:extLst>
                </p14:cNvPr>
                <p14:cNvContentPartPr/>
                <p14:nvPr/>
              </p14:nvContentPartPr>
              <p14:xfrm>
                <a:off x="726287" y="1306376"/>
                <a:ext cx="127080" cy="378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EE47643-489D-CB02-ED52-A54FD0EDB17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17287" y="1297736"/>
                  <a:ext cx="14472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BEC3FDB-0396-EBEB-0E5A-A6D213A3580F}"/>
                    </a:ext>
                  </a:extLst>
                </p14:cNvPr>
                <p14:cNvContentPartPr/>
                <p14:nvPr/>
              </p14:nvContentPartPr>
              <p14:xfrm>
                <a:off x="774527" y="1212776"/>
                <a:ext cx="77760" cy="2908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BEC3FDB-0396-EBEB-0E5A-A6D213A3580F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65527" y="1204136"/>
                  <a:ext cx="9540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E583559-8959-574D-01AC-B5DD937B59E0}"/>
                    </a:ext>
                  </a:extLst>
                </p14:cNvPr>
                <p14:cNvContentPartPr/>
                <p14:nvPr/>
              </p14:nvContentPartPr>
              <p14:xfrm>
                <a:off x="896567" y="1203776"/>
                <a:ext cx="114120" cy="2412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E583559-8959-574D-01AC-B5DD937B59E0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887567" y="1194776"/>
                  <a:ext cx="13176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905B9ED-2333-1C24-3600-07AE5E6CD86B}"/>
                    </a:ext>
                  </a:extLst>
                </p14:cNvPr>
                <p14:cNvContentPartPr/>
                <p14:nvPr/>
              </p14:nvContentPartPr>
              <p14:xfrm>
                <a:off x="945887" y="1151576"/>
                <a:ext cx="3240" cy="1591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905B9ED-2333-1C24-3600-07AE5E6CD86B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936887" y="1142576"/>
                  <a:ext cx="2088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79B6CF9-C2E2-9988-B614-D160A25640FA}"/>
                    </a:ext>
                  </a:extLst>
                </p14:cNvPr>
                <p14:cNvContentPartPr/>
                <p14:nvPr/>
              </p14:nvContentPartPr>
              <p14:xfrm>
                <a:off x="1007087" y="1122416"/>
                <a:ext cx="180360" cy="4186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79B6CF9-C2E2-9988-B614-D160A25640FA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998087" y="1113416"/>
                  <a:ext cx="198000" cy="43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3E5DC0F-46D8-8088-0220-92263FBEA008}"/>
                    </a:ext>
                  </a:extLst>
                </p14:cNvPr>
                <p14:cNvContentPartPr/>
                <p14:nvPr/>
              </p14:nvContentPartPr>
              <p14:xfrm>
                <a:off x="1359167" y="1274336"/>
                <a:ext cx="218880" cy="536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3E5DC0F-46D8-8088-0220-92263FBEA00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350167" y="1265696"/>
                  <a:ext cx="23652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D2EBEC4-2A3A-C619-62E5-BABD56D57921}"/>
                    </a:ext>
                  </a:extLst>
                </p14:cNvPr>
                <p14:cNvContentPartPr/>
                <p14:nvPr/>
              </p14:nvContentPartPr>
              <p14:xfrm>
                <a:off x="1376447" y="1384136"/>
                <a:ext cx="146160" cy="115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D2EBEC4-2A3A-C619-62E5-BABD56D57921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367807" y="1375136"/>
                  <a:ext cx="1638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000C37DC-C7B4-99A9-E8D0-2971E76D625C}"/>
                    </a:ext>
                  </a:extLst>
                </p14:cNvPr>
                <p14:cNvContentPartPr/>
                <p14:nvPr/>
              </p14:nvContentPartPr>
              <p14:xfrm>
                <a:off x="1676327" y="1117016"/>
                <a:ext cx="232200" cy="4334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000C37DC-C7B4-99A9-E8D0-2971E76D625C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667687" y="1108376"/>
                  <a:ext cx="24984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2CE5EA9-0EC0-94E3-FBB5-21B5EA43A42C}"/>
                    </a:ext>
                  </a:extLst>
                </p14:cNvPr>
                <p14:cNvContentPartPr/>
                <p14:nvPr/>
              </p14:nvContentPartPr>
              <p14:xfrm>
                <a:off x="2002127" y="1135736"/>
                <a:ext cx="13680" cy="30780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2CE5EA9-0EC0-94E3-FBB5-21B5EA43A42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993487" y="1127096"/>
                  <a:ext cx="3132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1068DDF-1BF9-F606-5674-F931DE7BB29F}"/>
                    </a:ext>
                  </a:extLst>
                </p14:cNvPr>
                <p14:cNvContentPartPr/>
                <p14:nvPr/>
              </p14:nvContentPartPr>
              <p14:xfrm>
                <a:off x="1980527" y="1279016"/>
                <a:ext cx="104760" cy="439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1068DDF-1BF9-F606-5674-F931DE7BB29F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971887" y="1270376"/>
                  <a:ext cx="12240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32A31C3-A740-39E9-9059-9BC3AEA8B81A}"/>
                    </a:ext>
                  </a:extLst>
                </p14:cNvPr>
                <p14:cNvContentPartPr/>
                <p14:nvPr/>
              </p14:nvContentPartPr>
              <p14:xfrm>
                <a:off x="2060807" y="1189016"/>
                <a:ext cx="18000" cy="2368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32A31C3-A740-39E9-9059-9BC3AEA8B81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2051807" y="1180016"/>
                  <a:ext cx="3564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F070BDE-0D20-3EC0-7272-EF6401070D3D}"/>
                    </a:ext>
                  </a:extLst>
                </p14:cNvPr>
                <p14:cNvContentPartPr/>
                <p14:nvPr/>
              </p14:nvContentPartPr>
              <p14:xfrm>
                <a:off x="2136767" y="1166696"/>
                <a:ext cx="154440" cy="2426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F070BDE-0D20-3EC0-7272-EF6401070D3D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127767" y="1157696"/>
                  <a:ext cx="17208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F463009A-1E30-4888-33C2-88CC2AE2A827}"/>
                    </a:ext>
                  </a:extLst>
                </p14:cNvPr>
                <p14:cNvContentPartPr/>
                <p14:nvPr/>
              </p14:nvContentPartPr>
              <p14:xfrm>
                <a:off x="2305247" y="1185416"/>
                <a:ext cx="147240" cy="18828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F463009A-1E30-4888-33C2-88CC2AE2A827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296607" y="1176776"/>
                  <a:ext cx="16488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5A868CF-F255-867A-9C93-763DFBF04531}"/>
                    </a:ext>
                  </a:extLst>
                </p14:cNvPr>
                <p14:cNvContentPartPr/>
                <p14:nvPr/>
              </p14:nvContentPartPr>
              <p14:xfrm>
                <a:off x="2494607" y="1311416"/>
                <a:ext cx="132120" cy="2786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5A868CF-F255-867A-9C93-763DFBF04531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485607" y="1302776"/>
                  <a:ext cx="14976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F0867F89-158E-2DCF-5B8C-736C497DFF27}"/>
                    </a:ext>
                  </a:extLst>
                </p14:cNvPr>
                <p14:cNvContentPartPr/>
                <p14:nvPr/>
              </p14:nvContentPartPr>
              <p14:xfrm>
                <a:off x="2475167" y="1088936"/>
                <a:ext cx="124560" cy="68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F0867F89-158E-2DCF-5B8C-736C497DFF2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466527" y="1080296"/>
                  <a:ext cx="1422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AFAC4C3-A8F3-9145-4C41-6353C88771F4}"/>
                    </a:ext>
                  </a:extLst>
                </p14:cNvPr>
                <p14:cNvContentPartPr/>
                <p14:nvPr/>
              </p14:nvContentPartPr>
              <p14:xfrm>
                <a:off x="2716367" y="1023776"/>
                <a:ext cx="181440" cy="425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AFAC4C3-A8F3-9145-4C41-6353C88771F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707727" y="1014776"/>
                  <a:ext cx="199080" cy="44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7DEB7A3-3DB6-60D4-49B4-C400232FF34E}"/>
                    </a:ext>
                  </a:extLst>
                </p14:cNvPr>
                <p14:cNvContentPartPr/>
                <p14:nvPr/>
              </p14:nvContentPartPr>
              <p14:xfrm>
                <a:off x="449087" y="1946096"/>
                <a:ext cx="24120" cy="4057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7DEB7A3-3DB6-60D4-49B4-C400232FF34E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40087" y="1937456"/>
                  <a:ext cx="41760" cy="42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5E47E92-FF01-A6BD-5379-32E3E01210AC}"/>
                    </a:ext>
                  </a:extLst>
                </p14:cNvPr>
                <p14:cNvContentPartPr/>
                <p14:nvPr/>
              </p14:nvContentPartPr>
              <p14:xfrm>
                <a:off x="504167" y="2047976"/>
                <a:ext cx="169920" cy="2199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5E47E92-FF01-A6BD-5379-32E3E01210A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495167" y="2038976"/>
                  <a:ext cx="18756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2FFB3D7-E493-9C50-B51F-21033FEEE2CC}"/>
                    </a:ext>
                  </a:extLst>
                </p14:cNvPr>
                <p14:cNvContentPartPr/>
                <p14:nvPr/>
              </p14:nvContentPartPr>
              <p14:xfrm>
                <a:off x="733847" y="2238056"/>
                <a:ext cx="178920" cy="136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2FFB3D7-E493-9C50-B51F-21033FEEE2C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24847" y="2229416"/>
                  <a:ext cx="19656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BB8B722-9C70-EE21-85F8-69015D313E6B}"/>
                    </a:ext>
                  </a:extLst>
                </p14:cNvPr>
                <p14:cNvContentPartPr/>
                <p14:nvPr/>
              </p14:nvContentPartPr>
              <p14:xfrm>
                <a:off x="922487" y="2276936"/>
                <a:ext cx="105840" cy="2041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BB8B722-9C70-EE21-85F8-69015D313E6B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13487" y="2268296"/>
                  <a:ext cx="12348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B564718-78D3-E992-337D-3EF23BCAC746}"/>
                    </a:ext>
                  </a:extLst>
                </p14:cNvPr>
                <p14:cNvContentPartPr/>
                <p14:nvPr/>
              </p14:nvContentPartPr>
              <p14:xfrm>
                <a:off x="1174127" y="2136536"/>
                <a:ext cx="117000" cy="514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B564718-78D3-E992-337D-3EF23BCAC746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65487" y="2127896"/>
                  <a:ext cx="13464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08832412-0C01-B6AA-DFF5-49D6BC71C6DF}"/>
                    </a:ext>
                  </a:extLst>
                </p14:cNvPr>
                <p14:cNvContentPartPr/>
                <p14:nvPr/>
              </p14:nvContentPartPr>
              <p14:xfrm>
                <a:off x="1180967" y="2202416"/>
                <a:ext cx="84600" cy="280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08832412-0C01-B6AA-DFF5-49D6BC71C6DF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71967" y="2193776"/>
                  <a:ext cx="10224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9F6F379-E730-7751-677E-33EC2254AE67}"/>
                    </a:ext>
                  </a:extLst>
                </p14:cNvPr>
                <p14:cNvContentPartPr/>
                <p14:nvPr/>
              </p14:nvContentPartPr>
              <p14:xfrm>
                <a:off x="1605767" y="1727936"/>
                <a:ext cx="205200" cy="4107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9F6F379-E730-7751-677E-33EC2254AE67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597127" y="1719296"/>
                  <a:ext cx="22284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42FD1B9A-1642-045A-9521-05E3428E7451}"/>
                    </a:ext>
                  </a:extLst>
                </p14:cNvPr>
                <p14:cNvContentPartPr/>
                <p14:nvPr/>
              </p14:nvContentPartPr>
              <p14:xfrm>
                <a:off x="1735727" y="1853216"/>
                <a:ext cx="60120" cy="2127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42FD1B9A-1642-045A-9521-05E3428E7451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727087" y="1844576"/>
                  <a:ext cx="7776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3BB0C5F-3CD5-0871-F473-56095F307739}"/>
                    </a:ext>
                  </a:extLst>
                </p14:cNvPr>
                <p14:cNvContentPartPr/>
                <p14:nvPr/>
              </p14:nvContentPartPr>
              <p14:xfrm>
                <a:off x="1795127" y="1834496"/>
                <a:ext cx="92520" cy="2116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3BB0C5F-3CD5-0871-F473-56095F307739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786127" y="1825856"/>
                  <a:ext cx="11016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5FE9B34-BBA1-F59F-A2AA-BBB8721291A0}"/>
                    </a:ext>
                  </a:extLst>
                </p14:cNvPr>
                <p14:cNvContentPartPr/>
                <p14:nvPr/>
              </p14:nvContentPartPr>
              <p14:xfrm>
                <a:off x="1964687" y="1777256"/>
                <a:ext cx="90000" cy="1731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5FE9B34-BBA1-F59F-A2AA-BBB8721291A0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956047" y="1768616"/>
                  <a:ext cx="10764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A85FFBAB-F864-CA69-0B49-BC432F1A698B}"/>
                    </a:ext>
                  </a:extLst>
                </p14:cNvPr>
                <p14:cNvContentPartPr/>
                <p14:nvPr/>
              </p14:nvContentPartPr>
              <p14:xfrm>
                <a:off x="2066207" y="1786976"/>
                <a:ext cx="155160" cy="2916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A85FFBAB-F864-CA69-0B49-BC432F1A698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057567" y="1777976"/>
                  <a:ext cx="17280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D02E2CD-56D1-9CBD-3426-C8E92B29C471}"/>
                    </a:ext>
                  </a:extLst>
                </p14:cNvPr>
                <p14:cNvContentPartPr/>
                <p14:nvPr/>
              </p14:nvContentPartPr>
              <p14:xfrm>
                <a:off x="2280767" y="1767536"/>
                <a:ext cx="158760" cy="389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D02E2CD-56D1-9CBD-3426-C8E92B29C471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271767" y="1758896"/>
                  <a:ext cx="176400" cy="40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271D277B-A9D2-451D-EBE9-090568B80B35}"/>
                    </a:ext>
                  </a:extLst>
                </p14:cNvPr>
                <p14:cNvContentPartPr/>
                <p14:nvPr/>
              </p14:nvContentPartPr>
              <p14:xfrm>
                <a:off x="2462927" y="1784816"/>
                <a:ext cx="19440" cy="2779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71D277B-A9D2-451D-EBE9-090568B80B35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454287" y="1776176"/>
                  <a:ext cx="3708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36E0865C-BA24-569C-D8D5-EBA3755A2D97}"/>
                    </a:ext>
                  </a:extLst>
                </p14:cNvPr>
                <p14:cNvContentPartPr/>
                <p14:nvPr/>
              </p14:nvContentPartPr>
              <p14:xfrm>
                <a:off x="2496047" y="1792016"/>
                <a:ext cx="114840" cy="2340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36E0865C-BA24-569C-D8D5-EBA3755A2D97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487047" y="1783016"/>
                  <a:ext cx="132480" cy="25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28831C9-58E2-F5EF-B930-9E9E82CD4DE9}"/>
                    </a:ext>
                  </a:extLst>
                </p14:cNvPr>
                <p14:cNvContentPartPr/>
                <p14:nvPr/>
              </p14:nvContentPartPr>
              <p14:xfrm>
                <a:off x="2708807" y="1788056"/>
                <a:ext cx="151920" cy="2214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28831C9-58E2-F5EF-B930-9E9E82CD4DE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2699807" y="1779056"/>
                  <a:ext cx="1695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F54E4F9-41F5-A1EE-E20E-AF7DAAC51F72}"/>
                    </a:ext>
                  </a:extLst>
                </p14:cNvPr>
                <p14:cNvContentPartPr/>
                <p14:nvPr/>
              </p14:nvContentPartPr>
              <p14:xfrm>
                <a:off x="2868287" y="1777616"/>
                <a:ext cx="108360" cy="1936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F54E4F9-41F5-A1EE-E20E-AF7DAAC51F7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2859647" y="1768616"/>
                  <a:ext cx="12600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9E7310C4-D3B6-B683-C71B-1332EC35E230}"/>
                    </a:ext>
                  </a:extLst>
                </p14:cNvPr>
                <p14:cNvContentPartPr/>
                <p14:nvPr/>
              </p14:nvContentPartPr>
              <p14:xfrm>
                <a:off x="3006887" y="1932416"/>
                <a:ext cx="105120" cy="1627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9E7310C4-D3B6-B683-C71B-1332EC35E23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997887" y="1923776"/>
                  <a:ext cx="12276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E53C0F89-287B-F90D-181A-ABDB09D4204C}"/>
                    </a:ext>
                  </a:extLst>
                </p14:cNvPr>
                <p14:cNvContentPartPr/>
                <p14:nvPr/>
              </p14:nvContentPartPr>
              <p14:xfrm>
                <a:off x="2988887" y="1659176"/>
                <a:ext cx="147960" cy="262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E53C0F89-287B-F90D-181A-ABDB09D4204C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980247" y="1650536"/>
                  <a:ext cx="16560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FB6CBAAB-D3EB-28EF-E6F6-98055D0E72F0}"/>
                    </a:ext>
                  </a:extLst>
                </p14:cNvPr>
                <p14:cNvContentPartPr/>
                <p14:nvPr/>
              </p14:nvContentPartPr>
              <p14:xfrm>
                <a:off x="3168527" y="1617416"/>
                <a:ext cx="196200" cy="3618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FB6CBAAB-D3EB-28EF-E6F6-98055D0E72F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3159527" y="1608416"/>
                  <a:ext cx="213840" cy="37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02E5A79-2FB1-C501-512E-19CB2EF3D99F}"/>
                    </a:ext>
                  </a:extLst>
                </p14:cNvPr>
                <p14:cNvContentPartPr/>
                <p14:nvPr/>
              </p14:nvContentPartPr>
              <p14:xfrm>
                <a:off x="1618367" y="2191616"/>
                <a:ext cx="1779120" cy="759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02E5A79-2FB1-C501-512E-19CB2EF3D99F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609727" y="2182976"/>
                  <a:ext cx="179676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33D9E62-6853-CE86-524A-2FF55B3C5DA8}"/>
                    </a:ext>
                  </a:extLst>
                </p14:cNvPr>
                <p14:cNvContentPartPr/>
                <p14:nvPr/>
              </p14:nvContentPartPr>
              <p14:xfrm>
                <a:off x="2047487" y="2338856"/>
                <a:ext cx="189360" cy="3438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33D9E62-6853-CE86-524A-2FF55B3C5DA8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2038487" y="2329856"/>
                  <a:ext cx="207000" cy="36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C37E4F8A-B79F-B85E-63F6-0C99CB9978B9}"/>
                    </a:ext>
                  </a:extLst>
                </p14:cNvPr>
                <p14:cNvContentPartPr/>
                <p14:nvPr/>
              </p14:nvContentPartPr>
              <p14:xfrm>
                <a:off x="2278607" y="2396816"/>
                <a:ext cx="172440" cy="2260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C37E4F8A-B79F-B85E-63F6-0C99CB9978B9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269967" y="2388176"/>
                  <a:ext cx="19008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A0D2DCD2-1E66-7FBC-E5A1-B4CD9EA8F134}"/>
                    </a:ext>
                  </a:extLst>
                </p14:cNvPr>
                <p14:cNvContentPartPr/>
                <p14:nvPr/>
              </p14:nvContentPartPr>
              <p14:xfrm>
                <a:off x="2461487" y="2395376"/>
                <a:ext cx="90000" cy="135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A0D2DCD2-1E66-7FBC-E5A1-B4CD9EA8F134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452847" y="2386376"/>
                  <a:ext cx="10764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44A1ADD4-B7D6-D221-030C-DF0DEEDB003D}"/>
                    </a:ext>
                  </a:extLst>
                </p14:cNvPr>
                <p14:cNvContentPartPr/>
                <p14:nvPr/>
              </p14:nvContentPartPr>
              <p14:xfrm>
                <a:off x="2633207" y="2477096"/>
                <a:ext cx="155520" cy="2192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44A1ADD4-B7D6-D221-030C-DF0DEEDB003D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2624567" y="2468096"/>
                  <a:ext cx="17316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2A06CD7-C37B-87BC-3FA3-E39EF28B9813}"/>
                    </a:ext>
                  </a:extLst>
                </p14:cNvPr>
                <p14:cNvContentPartPr/>
                <p14:nvPr/>
              </p14:nvContentPartPr>
              <p14:xfrm>
                <a:off x="2710967" y="2323376"/>
                <a:ext cx="206640" cy="3632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2A06CD7-C37B-87BC-3FA3-E39EF28B9813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701967" y="2314736"/>
                  <a:ext cx="224280" cy="38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57F18FE7-53D8-2116-83B4-2A3E03BF3B83}"/>
                    </a:ext>
                  </a:extLst>
                </p14:cNvPr>
                <p14:cNvContentPartPr/>
                <p14:nvPr/>
              </p14:nvContentPartPr>
              <p14:xfrm>
                <a:off x="480407" y="2935736"/>
                <a:ext cx="18000" cy="5140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57F18FE7-53D8-2116-83B4-2A3E03BF3B83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471767" y="2927096"/>
                  <a:ext cx="35640" cy="53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89194B10-9EBD-058E-80B3-70F9C624E5FA}"/>
                    </a:ext>
                  </a:extLst>
                </p14:cNvPr>
                <p14:cNvContentPartPr/>
                <p14:nvPr/>
              </p14:nvContentPartPr>
              <p14:xfrm>
                <a:off x="499847" y="3119336"/>
                <a:ext cx="223920" cy="26604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89194B10-9EBD-058E-80B3-70F9C624E5FA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91207" y="3110696"/>
                  <a:ext cx="24156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999D3ECB-8A50-E054-F058-F350A90100E0}"/>
                    </a:ext>
                  </a:extLst>
                </p14:cNvPr>
                <p14:cNvContentPartPr/>
                <p14:nvPr/>
              </p14:nvContentPartPr>
              <p14:xfrm>
                <a:off x="745367" y="3288896"/>
                <a:ext cx="212760" cy="1044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999D3ECB-8A50-E054-F058-F350A90100E0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736367" y="3279896"/>
                  <a:ext cx="23040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9ED91DCE-DC0D-029D-A371-C2A4627448E4}"/>
                    </a:ext>
                  </a:extLst>
                </p14:cNvPr>
                <p14:cNvContentPartPr/>
                <p14:nvPr/>
              </p14:nvContentPartPr>
              <p14:xfrm>
                <a:off x="962807" y="3296456"/>
                <a:ext cx="169560" cy="2358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9ED91DCE-DC0D-029D-A371-C2A4627448E4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54167" y="3287456"/>
                  <a:ext cx="18720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B2C0FE62-46F2-85F0-6FC2-B2ED6BDCAEDE}"/>
                    </a:ext>
                  </a:extLst>
                </p14:cNvPr>
                <p14:cNvContentPartPr/>
                <p14:nvPr/>
              </p14:nvContentPartPr>
              <p14:xfrm>
                <a:off x="1366727" y="3201776"/>
                <a:ext cx="140400" cy="763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B2C0FE62-46F2-85F0-6FC2-B2ED6BDCAEDE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358087" y="3192776"/>
                  <a:ext cx="15804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B1E9B958-8CEA-A9E8-93C2-767F86916154}"/>
                    </a:ext>
                  </a:extLst>
                </p14:cNvPr>
                <p14:cNvContentPartPr/>
                <p14:nvPr/>
              </p14:nvContentPartPr>
              <p14:xfrm>
                <a:off x="1361327" y="3322376"/>
                <a:ext cx="111240" cy="252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B1E9B958-8CEA-A9E8-93C2-767F86916154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352327" y="3313376"/>
                  <a:ext cx="12888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F65A942A-285C-3E5D-3FF9-9D3D445F903B}"/>
                    </a:ext>
                  </a:extLst>
                </p14:cNvPr>
                <p14:cNvContentPartPr/>
                <p14:nvPr/>
              </p14:nvContentPartPr>
              <p14:xfrm>
                <a:off x="1731047" y="2833136"/>
                <a:ext cx="179640" cy="3837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F65A942A-285C-3E5D-3FF9-9D3D445F903B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722407" y="2824496"/>
                  <a:ext cx="197280" cy="40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3DE3456C-7A69-BE5F-BFC5-45FB77F8782D}"/>
                    </a:ext>
                  </a:extLst>
                </p14:cNvPr>
                <p14:cNvContentPartPr/>
                <p14:nvPr/>
              </p14:nvContentPartPr>
              <p14:xfrm>
                <a:off x="1914647" y="2936816"/>
                <a:ext cx="45360" cy="2307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3DE3456C-7A69-BE5F-BFC5-45FB77F8782D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1906007" y="2927816"/>
                  <a:ext cx="6300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5A74D59-384F-99B9-49B6-44FD1A1B742C}"/>
                    </a:ext>
                  </a:extLst>
                </p14:cNvPr>
                <p14:cNvContentPartPr/>
                <p14:nvPr/>
              </p14:nvContentPartPr>
              <p14:xfrm>
                <a:off x="1955327" y="2942216"/>
                <a:ext cx="109800" cy="2224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5A74D59-384F-99B9-49B6-44FD1A1B742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1946327" y="2933576"/>
                  <a:ext cx="12744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BE8552B5-9813-D452-8238-B53B1D6252DF}"/>
                    </a:ext>
                  </a:extLst>
                </p14:cNvPr>
                <p14:cNvContentPartPr/>
                <p14:nvPr/>
              </p14:nvContentPartPr>
              <p14:xfrm>
                <a:off x="2082407" y="2903336"/>
                <a:ext cx="161640" cy="259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BE8552B5-9813-D452-8238-B53B1D6252DF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2073407" y="2894696"/>
                  <a:ext cx="1792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944BDE8B-8EA6-1576-1F01-D70CE337901E}"/>
                    </a:ext>
                  </a:extLst>
                </p14:cNvPr>
                <p14:cNvContentPartPr/>
                <p14:nvPr/>
              </p14:nvContentPartPr>
              <p14:xfrm>
                <a:off x="2138927" y="2860496"/>
                <a:ext cx="59040" cy="1400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944BDE8B-8EA6-1576-1F01-D70CE337901E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2129927" y="2851496"/>
                  <a:ext cx="7668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73BADA06-21E4-7570-DF94-CBC41527A31E}"/>
                    </a:ext>
                  </a:extLst>
                </p14:cNvPr>
                <p14:cNvContentPartPr/>
                <p14:nvPr/>
              </p14:nvContentPartPr>
              <p14:xfrm>
                <a:off x="2255927" y="2837816"/>
                <a:ext cx="162000" cy="3340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73BADA06-21E4-7570-DF94-CBC41527A31E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2246927" y="2828816"/>
                  <a:ext cx="17964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908F729-1983-3F8D-89E7-76E6A3BDD3F1}"/>
                    </a:ext>
                  </a:extLst>
                </p14:cNvPr>
                <p14:cNvContentPartPr/>
                <p14:nvPr/>
              </p14:nvContentPartPr>
              <p14:xfrm>
                <a:off x="2420807" y="2730896"/>
                <a:ext cx="160560" cy="23652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908F729-1983-3F8D-89E7-76E6A3BDD3F1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2412167" y="2722256"/>
                  <a:ext cx="17820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1972ACAE-E8F3-44F8-BA4D-2D1FD44CC797}"/>
                    </a:ext>
                  </a:extLst>
                </p14:cNvPr>
                <p14:cNvContentPartPr/>
                <p14:nvPr/>
              </p14:nvContentPartPr>
              <p14:xfrm>
                <a:off x="1584527" y="3278816"/>
                <a:ext cx="1109520" cy="5256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1972ACAE-E8F3-44F8-BA4D-2D1FD44CC797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575527" y="3270176"/>
                  <a:ext cx="11271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DC131F3A-9719-B737-3290-51C517F4AAB2}"/>
                    </a:ext>
                  </a:extLst>
                </p14:cNvPr>
                <p14:cNvContentPartPr/>
                <p14:nvPr/>
              </p14:nvContentPartPr>
              <p14:xfrm>
                <a:off x="1739687" y="3391856"/>
                <a:ext cx="193320" cy="3682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DC131F3A-9719-B737-3290-51C517F4AAB2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731047" y="3382856"/>
                  <a:ext cx="210960" cy="38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BB97D0E5-6125-F2B0-5B68-026D158BFE48}"/>
                    </a:ext>
                  </a:extLst>
                </p14:cNvPr>
                <p14:cNvContentPartPr/>
                <p14:nvPr/>
              </p14:nvContentPartPr>
              <p14:xfrm>
                <a:off x="1974047" y="3483296"/>
                <a:ext cx="136080" cy="21708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BB97D0E5-6125-F2B0-5B68-026D158BFE48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965047" y="3474656"/>
                  <a:ext cx="15372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1821554E-8F95-3A66-FDC5-BFC02B5C0700}"/>
                    </a:ext>
                  </a:extLst>
                </p14:cNvPr>
                <p14:cNvContentPartPr/>
                <p14:nvPr/>
              </p14:nvContentPartPr>
              <p14:xfrm>
                <a:off x="2150087" y="3448016"/>
                <a:ext cx="150480" cy="1800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1821554E-8F95-3A66-FDC5-BFC02B5C0700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2141447" y="3439376"/>
                  <a:ext cx="16812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C2EA803-A9AC-1BE1-3495-D16054100F6A}"/>
                    </a:ext>
                  </a:extLst>
                </p14:cNvPr>
                <p14:cNvContentPartPr/>
                <p14:nvPr/>
              </p14:nvContentPartPr>
              <p14:xfrm>
                <a:off x="2360687" y="3556736"/>
                <a:ext cx="178200" cy="2584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C2EA803-A9AC-1BE1-3495-D16054100F6A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2351687" y="3547736"/>
                  <a:ext cx="19584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E01DD60-7AC6-11C4-5714-7F40F8D3A8DF}"/>
                    </a:ext>
                  </a:extLst>
                </p14:cNvPr>
                <p14:cNvContentPartPr/>
                <p14:nvPr/>
              </p14:nvContentPartPr>
              <p14:xfrm>
                <a:off x="2505047" y="3397616"/>
                <a:ext cx="173880" cy="3567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E01DD60-7AC6-11C4-5714-7F40F8D3A8DF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2496407" y="3388976"/>
                  <a:ext cx="191520" cy="37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9E2B5956-1D6A-B840-447A-88F189A81EBB}"/>
                    </a:ext>
                  </a:extLst>
                </p14:cNvPr>
                <p14:cNvContentPartPr/>
                <p14:nvPr/>
              </p14:nvContentPartPr>
              <p14:xfrm>
                <a:off x="3033887" y="3211496"/>
                <a:ext cx="345960" cy="237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9E2B5956-1D6A-B840-447A-88F189A81EBB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024887" y="3202496"/>
                  <a:ext cx="36360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B1EC6269-7D60-1B2E-5BD7-D8F8AF8B2E50}"/>
                    </a:ext>
                  </a:extLst>
                </p14:cNvPr>
                <p14:cNvContentPartPr/>
                <p14:nvPr/>
              </p14:nvContentPartPr>
              <p14:xfrm>
                <a:off x="3103727" y="3323456"/>
                <a:ext cx="254160" cy="280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B1EC6269-7D60-1B2E-5BD7-D8F8AF8B2E50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095087" y="3314456"/>
                  <a:ext cx="27180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631537ED-30A6-4CDD-A51B-C23090B41660}"/>
                    </a:ext>
                  </a:extLst>
                </p14:cNvPr>
                <p14:cNvContentPartPr/>
                <p14:nvPr/>
              </p14:nvContentPartPr>
              <p14:xfrm>
                <a:off x="3272207" y="3094496"/>
                <a:ext cx="123120" cy="3020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631537ED-30A6-4CDD-A51B-C23090B41660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3263567" y="3085496"/>
                  <a:ext cx="14076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A860C887-B960-C0C6-5AC0-2B003B102D3F}"/>
                    </a:ext>
                  </a:extLst>
                </p14:cNvPr>
                <p14:cNvContentPartPr/>
                <p14:nvPr/>
              </p14:nvContentPartPr>
              <p14:xfrm>
                <a:off x="383567" y="4034096"/>
                <a:ext cx="280440" cy="42264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A860C887-B960-C0C6-5AC0-2B003B102D3F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374567" y="4025096"/>
                  <a:ext cx="298080" cy="44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89DD8ACF-E584-D8F7-5FE9-1A1F75AF0937}"/>
                    </a:ext>
                  </a:extLst>
                </p14:cNvPr>
                <p14:cNvContentPartPr/>
                <p14:nvPr/>
              </p14:nvContentPartPr>
              <p14:xfrm>
                <a:off x="636287" y="4156856"/>
                <a:ext cx="30960" cy="25812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89DD8ACF-E584-D8F7-5FE9-1A1F75AF093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627647" y="4148216"/>
                  <a:ext cx="4860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1CE1B6E5-419A-6719-4DE2-CF1377353CF8}"/>
                    </a:ext>
                  </a:extLst>
                </p14:cNvPr>
                <p14:cNvContentPartPr/>
                <p14:nvPr/>
              </p14:nvContentPartPr>
              <p14:xfrm>
                <a:off x="669407" y="4232816"/>
                <a:ext cx="62640" cy="2808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1CE1B6E5-419A-6719-4DE2-CF1377353CF8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60767" y="4224176"/>
                  <a:ext cx="8028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4037A973-8B3C-C714-DDF8-BB9BEE1ED213}"/>
                    </a:ext>
                  </a:extLst>
                </p14:cNvPr>
                <p14:cNvContentPartPr/>
                <p14:nvPr/>
              </p14:nvContentPartPr>
              <p14:xfrm>
                <a:off x="718727" y="4156496"/>
                <a:ext cx="52920" cy="25272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4037A973-8B3C-C714-DDF8-BB9BEE1ED213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09727" y="4147496"/>
                  <a:ext cx="7056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3F78F6CF-42E1-2845-53D0-C0CE3574DE22}"/>
                    </a:ext>
                  </a:extLst>
                </p14:cNvPr>
                <p14:cNvContentPartPr/>
                <p14:nvPr/>
              </p14:nvContentPartPr>
              <p14:xfrm>
                <a:off x="795047" y="4076216"/>
                <a:ext cx="139320" cy="3708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3F78F6CF-42E1-2845-53D0-C0CE3574DE22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86407" y="4067216"/>
                  <a:ext cx="156960" cy="5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690E89A4-0A53-3A01-EBB7-10B83B972068}"/>
                    </a:ext>
                  </a:extLst>
                </p14:cNvPr>
                <p14:cNvContentPartPr/>
                <p14:nvPr/>
              </p14:nvContentPartPr>
              <p14:xfrm>
                <a:off x="871727" y="4013936"/>
                <a:ext cx="9360" cy="1634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690E89A4-0A53-3A01-EBB7-10B83B972068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63087" y="4005296"/>
                  <a:ext cx="2700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00E08156-00BF-1EE4-F803-DD8D8AC6DA61}"/>
                    </a:ext>
                  </a:extLst>
                </p14:cNvPr>
                <p14:cNvContentPartPr/>
                <p14:nvPr/>
              </p14:nvContentPartPr>
              <p14:xfrm>
                <a:off x="916727" y="4002416"/>
                <a:ext cx="199440" cy="38988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00E08156-00BF-1EE4-F803-DD8D8AC6DA61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908087" y="3993416"/>
                  <a:ext cx="21708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49363501-7391-00EE-87D3-04DEE23A6985}"/>
                    </a:ext>
                  </a:extLst>
                </p14:cNvPr>
                <p14:cNvContentPartPr/>
                <p14:nvPr/>
              </p14:nvContentPartPr>
              <p14:xfrm>
                <a:off x="1205087" y="4181336"/>
                <a:ext cx="138240" cy="12924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49363501-7391-00EE-87D3-04DEE23A6985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196447" y="4172336"/>
                  <a:ext cx="1558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7A09E4F3-3551-A7F3-45BA-6F064ABBC30B}"/>
                    </a:ext>
                  </a:extLst>
                </p14:cNvPr>
                <p14:cNvContentPartPr/>
                <p14:nvPr/>
              </p14:nvContentPartPr>
              <p14:xfrm>
                <a:off x="1187447" y="4188176"/>
                <a:ext cx="191880" cy="3564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7A09E4F3-3551-A7F3-45BA-6F064ABBC30B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178447" y="4179536"/>
                  <a:ext cx="20952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1DB337B4-A143-492D-D1EB-D85029172DC2}"/>
                    </a:ext>
                  </a:extLst>
                </p14:cNvPr>
                <p14:cNvContentPartPr/>
                <p14:nvPr/>
              </p14:nvContentPartPr>
              <p14:xfrm>
                <a:off x="1168727" y="4256216"/>
                <a:ext cx="166680" cy="2160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1DB337B4-A143-492D-D1EB-D85029172DC2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159727" y="4247576"/>
                  <a:ext cx="1843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60BAD1CF-C9A7-41BE-1C0A-955CF7A4258D}"/>
                    </a:ext>
                  </a:extLst>
                </p14:cNvPr>
                <p14:cNvContentPartPr/>
                <p14:nvPr/>
              </p14:nvContentPartPr>
              <p14:xfrm>
                <a:off x="1532687" y="4056416"/>
                <a:ext cx="117000" cy="27720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60BAD1CF-C9A7-41BE-1C0A-955CF7A4258D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523687" y="4047416"/>
                  <a:ext cx="13464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98E86EE-063B-E1FB-2E67-351AA5A996BD}"/>
                    </a:ext>
                  </a:extLst>
                </p14:cNvPr>
                <p14:cNvContentPartPr/>
                <p14:nvPr/>
              </p14:nvContentPartPr>
              <p14:xfrm>
                <a:off x="1770287" y="4253336"/>
                <a:ext cx="20520" cy="2160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98E86EE-063B-E1FB-2E67-351AA5A996B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761287" y="4244336"/>
                  <a:ext cx="3816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7FB8EFB8-7573-4E7D-78F1-F400D35DDA95}"/>
                    </a:ext>
                  </a:extLst>
                </p14:cNvPr>
                <p14:cNvContentPartPr/>
                <p14:nvPr/>
              </p14:nvContentPartPr>
              <p14:xfrm>
                <a:off x="1808447" y="4048496"/>
                <a:ext cx="182520" cy="2246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7FB8EFB8-7573-4E7D-78F1-F400D35DDA9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799807" y="4039856"/>
                  <a:ext cx="20016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7DEEF569-961D-33FE-7DC6-39933DCEAAC3}"/>
                    </a:ext>
                  </a:extLst>
                </p14:cNvPr>
                <p14:cNvContentPartPr/>
                <p14:nvPr/>
              </p14:nvContentPartPr>
              <p14:xfrm>
                <a:off x="2021567" y="4041656"/>
                <a:ext cx="92520" cy="29628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7DEEF569-961D-33FE-7DC6-39933DCEAAC3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2012927" y="4033016"/>
                  <a:ext cx="11016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EE21B0E0-C65B-0907-0E9D-618DF12A7FEC}"/>
                    </a:ext>
                  </a:extLst>
                </p14:cNvPr>
                <p14:cNvContentPartPr/>
                <p14:nvPr/>
              </p14:nvContentPartPr>
              <p14:xfrm>
                <a:off x="2250527" y="4269896"/>
                <a:ext cx="11160" cy="1152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EE21B0E0-C65B-0907-0E9D-618DF12A7FEC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2241887" y="4261256"/>
                  <a:ext cx="288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3EE418A7-E4F3-901C-E9C8-5D2EE25D1479}"/>
                    </a:ext>
                  </a:extLst>
                </p14:cNvPr>
                <p14:cNvContentPartPr/>
                <p14:nvPr/>
              </p14:nvContentPartPr>
              <p14:xfrm>
                <a:off x="2177807" y="4035176"/>
                <a:ext cx="195480" cy="2703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3EE418A7-E4F3-901C-E9C8-5D2EE25D1479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2168807" y="4026536"/>
                  <a:ext cx="21312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9FB8FECF-B20E-B4CF-75D7-FB78F00AC1A6}"/>
                    </a:ext>
                  </a:extLst>
                </p14:cNvPr>
                <p14:cNvContentPartPr/>
                <p14:nvPr/>
              </p14:nvContentPartPr>
              <p14:xfrm>
                <a:off x="2412167" y="4029416"/>
                <a:ext cx="91080" cy="25704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9FB8FECF-B20E-B4CF-75D7-FB78F00AC1A6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2403167" y="4020416"/>
                  <a:ext cx="10872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9E8A7FAF-72C7-F6CA-2C7D-8349450EF60A}"/>
                    </a:ext>
                  </a:extLst>
                </p14:cNvPr>
                <p14:cNvContentPartPr/>
                <p14:nvPr/>
              </p14:nvContentPartPr>
              <p14:xfrm>
                <a:off x="2638967" y="4250816"/>
                <a:ext cx="11520" cy="1044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9E8A7FAF-72C7-F6CA-2C7D-8349450EF60A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629967" y="4241816"/>
                  <a:ext cx="291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D43F7894-BEA8-D537-BEA3-1C64B83E0466}"/>
                    </a:ext>
                  </a:extLst>
                </p14:cNvPr>
                <p14:cNvContentPartPr/>
                <p14:nvPr/>
              </p14:nvContentPartPr>
              <p14:xfrm>
                <a:off x="2709167" y="4030856"/>
                <a:ext cx="51480" cy="10836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D43F7894-BEA8-D537-BEA3-1C64B83E0466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700527" y="4021856"/>
                  <a:ext cx="6912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52F64BBA-6060-B13F-25B3-4459E2E677F4}"/>
                    </a:ext>
                  </a:extLst>
                </p14:cNvPr>
                <p14:cNvContentPartPr/>
                <p14:nvPr/>
              </p14:nvContentPartPr>
              <p14:xfrm>
                <a:off x="2901767" y="4067216"/>
                <a:ext cx="3240" cy="432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52F64BBA-6060-B13F-25B3-4459E2E677F4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2893127" y="4058576"/>
                  <a:ext cx="2088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C551F667-625C-1460-E560-9C20104B3733}"/>
                    </a:ext>
                  </a:extLst>
                </p14:cNvPr>
                <p14:cNvContentPartPr/>
                <p14:nvPr/>
              </p14:nvContentPartPr>
              <p14:xfrm>
                <a:off x="2692967" y="3997736"/>
                <a:ext cx="135720" cy="27108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C551F667-625C-1460-E560-9C20104B3733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2684327" y="3989096"/>
                  <a:ext cx="1533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05DE72D3-413D-9AE8-0D92-AD7F08F474BD}"/>
                    </a:ext>
                  </a:extLst>
                </p14:cNvPr>
                <p14:cNvContentPartPr/>
                <p14:nvPr/>
              </p14:nvContentPartPr>
              <p14:xfrm>
                <a:off x="2901047" y="4027256"/>
                <a:ext cx="124920" cy="2145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05DE72D3-413D-9AE8-0D92-AD7F08F474BD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2892047" y="4018616"/>
                  <a:ext cx="14256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AA9AB43-39D9-622C-B41D-B4CDF8C344E6}"/>
                    </a:ext>
                  </a:extLst>
                </p14:cNvPr>
                <p14:cNvContentPartPr/>
                <p14:nvPr/>
              </p14:nvContentPartPr>
              <p14:xfrm>
                <a:off x="3110567" y="3893336"/>
                <a:ext cx="98280" cy="5040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AA9AB43-39D9-622C-B41D-B4CDF8C344E6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101927" y="3884696"/>
                  <a:ext cx="1159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42E1CF83-C1F4-554C-A3A3-8BC2647DD536}"/>
                    </a:ext>
                  </a:extLst>
                </p14:cNvPr>
                <p14:cNvContentPartPr/>
                <p14:nvPr/>
              </p14:nvContentPartPr>
              <p14:xfrm>
                <a:off x="3298847" y="3716576"/>
                <a:ext cx="83520" cy="25992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42E1CF83-C1F4-554C-A3A3-8BC2647DD536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3289847" y="3707576"/>
                  <a:ext cx="10116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4E8F613D-3447-EAFE-AD07-13D51F520E84}"/>
                    </a:ext>
                  </a:extLst>
                </p14:cNvPr>
                <p14:cNvContentPartPr/>
                <p14:nvPr/>
              </p14:nvContentPartPr>
              <p14:xfrm>
                <a:off x="3428087" y="3853016"/>
                <a:ext cx="651960" cy="35748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4E8F613D-3447-EAFE-AD07-13D51F520E84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3419087" y="3844016"/>
                  <a:ext cx="669600" cy="37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312D382C-7B64-766D-E5D6-A69BC153C0A3}"/>
                    </a:ext>
                  </a:extLst>
                </p14:cNvPr>
                <p14:cNvContentPartPr/>
                <p14:nvPr/>
              </p14:nvContentPartPr>
              <p14:xfrm>
                <a:off x="4243847" y="3835016"/>
                <a:ext cx="195480" cy="33336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312D382C-7B64-766D-E5D6-A69BC153C0A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4234847" y="3826376"/>
                  <a:ext cx="21312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3D4FC317-F9AC-31A3-5B84-D4AF401000FF}"/>
                    </a:ext>
                  </a:extLst>
                </p14:cNvPr>
                <p14:cNvContentPartPr/>
                <p14:nvPr/>
              </p14:nvContentPartPr>
              <p14:xfrm>
                <a:off x="4374167" y="3863456"/>
                <a:ext cx="105120" cy="424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3D4FC317-F9AC-31A3-5B84-D4AF401000FF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4365167" y="3854816"/>
                  <a:ext cx="12276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263C6FBE-417B-E064-A79B-E171B84493E4}"/>
                    </a:ext>
                  </a:extLst>
                </p14:cNvPr>
                <p14:cNvContentPartPr/>
                <p14:nvPr/>
              </p14:nvContentPartPr>
              <p14:xfrm>
                <a:off x="4515287" y="3666536"/>
                <a:ext cx="108360" cy="27792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263C6FBE-417B-E064-A79B-E171B84493E4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4506647" y="3657536"/>
                  <a:ext cx="126000" cy="295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536B2D25-9CB4-627C-B3B9-0E4F3A379DCD}"/>
              </a:ext>
            </a:extLst>
          </p:cNvPr>
          <p:cNvGrpSpPr/>
          <p:nvPr/>
        </p:nvGrpSpPr>
        <p:grpSpPr>
          <a:xfrm>
            <a:off x="481487" y="4784696"/>
            <a:ext cx="523440" cy="415440"/>
            <a:chOff x="481487" y="4784696"/>
            <a:chExt cx="523440" cy="41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3E5D7872-2A82-7F0E-6BAB-7E6BEB950E6D}"/>
                    </a:ext>
                  </a:extLst>
                </p14:cNvPr>
                <p14:cNvContentPartPr/>
                <p14:nvPr/>
              </p14:nvContentPartPr>
              <p14:xfrm>
                <a:off x="481487" y="4898456"/>
                <a:ext cx="85680" cy="30168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3E5D7872-2A82-7F0E-6BAB-7E6BEB950E6D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472487" y="4889456"/>
                  <a:ext cx="10332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85418F9F-48CF-1C3B-0F29-A75354B0469A}"/>
                    </a:ext>
                  </a:extLst>
                </p14:cNvPr>
                <p14:cNvContentPartPr/>
                <p14:nvPr/>
              </p14:nvContentPartPr>
              <p14:xfrm>
                <a:off x="662567" y="4805576"/>
                <a:ext cx="27720" cy="27504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85418F9F-48CF-1C3B-0F29-A75354B0469A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653567" y="4796936"/>
                  <a:ext cx="4536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C3C6E2FE-BD71-26AC-116D-5DB5FE654BCD}"/>
                    </a:ext>
                  </a:extLst>
                </p14:cNvPr>
                <p14:cNvContentPartPr/>
                <p14:nvPr/>
              </p14:nvContentPartPr>
              <p14:xfrm>
                <a:off x="677687" y="4784696"/>
                <a:ext cx="131040" cy="2718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C3C6E2FE-BD71-26AC-116D-5DB5FE654BCD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668687" y="4776056"/>
                  <a:ext cx="14868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4B7DBDE3-2C08-31B8-3D41-EEB9B40A96F1}"/>
                    </a:ext>
                  </a:extLst>
                </p14:cNvPr>
                <p14:cNvContentPartPr/>
                <p14:nvPr/>
              </p14:nvContentPartPr>
              <p14:xfrm>
                <a:off x="938327" y="4876496"/>
                <a:ext cx="66600" cy="1231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4B7DBDE3-2C08-31B8-3D41-EEB9B40A96F1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929327" y="4867856"/>
                  <a:ext cx="84240" cy="140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92">
            <p14:nvContentPartPr>
              <p14:cNvPr id="210" name="Ink 209">
                <a:extLst>
                  <a:ext uri="{FF2B5EF4-FFF2-40B4-BE49-F238E27FC236}">
                    <a16:creationId xmlns:a16="http://schemas.microsoft.com/office/drawing/2014/main" id="{9998D023-2FC0-C5E6-588A-A6A69780ACC2}"/>
                  </a:ext>
                </a:extLst>
              </p14:cNvPr>
              <p14:cNvContentPartPr/>
              <p14:nvPr/>
            </p14:nvContentPartPr>
            <p14:xfrm>
              <a:off x="1209767" y="4899896"/>
              <a:ext cx="151920" cy="18360"/>
            </p14:xfrm>
          </p:contentPart>
        </mc:Choice>
        <mc:Fallback xmlns="">
          <p:pic>
            <p:nvPicPr>
              <p:cNvPr id="210" name="Ink 209">
                <a:extLst>
                  <a:ext uri="{FF2B5EF4-FFF2-40B4-BE49-F238E27FC236}">
                    <a16:creationId xmlns:a16="http://schemas.microsoft.com/office/drawing/2014/main" id="{9998D023-2FC0-C5E6-588A-A6A69780ACC2}"/>
                  </a:ext>
                </a:extLst>
              </p:cNvPr>
              <p:cNvPicPr/>
              <p:nvPr/>
            </p:nvPicPr>
            <p:blipFill>
              <a:blip r:embed="rId293"/>
              <a:stretch>
                <a:fillRect/>
              </a:stretch>
            </p:blipFill>
            <p:spPr>
              <a:xfrm>
                <a:off x="1200767" y="4891256"/>
                <a:ext cx="16956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4">
            <p14:nvContentPartPr>
              <p14:cNvPr id="226" name="Ink 225">
                <a:extLst>
                  <a:ext uri="{FF2B5EF4-FFF2-40B4-BE49-F238E27FC236}">
                    <a16:creationId xmlns:a16="http://schemas.microsoft.com/office/drawing/2014/main" id="{060F15D3-4CA3-8312-0925-2E6465B57003}"/>
                  </a:ext>
                </a:extLst>
              </p14:cNvPr>
              <p14:cNvContentPartPr/>
              <p14:nvPr/>
            </p14:nvContentPartPr>
            <p14:xfrm>
              <a:off x="3303887" y="4902056"/>
              <a:ext cx="18000" cy="28080"/>
            </p14:xfrm>
          </p:contentPart>
        </mc:Choice>
        <mc:Fallback xmlns="">
          <p:pic>
            <p:nvPicPr>
              <p:cNvPr id="226" name="Ink 225">
                <a:extLst>
                  <a:ext uri="{FF2B5EF4-FFF2-40B4-BE49-F238E27FC236}">
                    <a16:creationId xmlns:a16="http://schemas.microsoft.com/office/drawing/2014/main" id="{060F15D3-4CA3-8312-0925-2E6465B57003}"/>
                  </a:ext>
                </a:extLst>
              </p:cNvPr>
              <p:cNvPicPr/>
              <p:nvPr/>
            </p:nvPicPr>
            <p:blipFill>
              <a:blip r:embed="rId295"/>
              <a:stretch>
                <a:fillRect/>
              </a:stretch>
            </p:blipFill>
            <p:spPr>
              <a:xfrm>
                <a:off x="3294887" y="4893056"/>
                <a:ext cx="35640" cy="4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244" name="Group 243">
            <a:extLst>
              <a:ext uri="{FF2B5EF4-FFF2-40B4-BE49-F238E27FC236}">
                <a16:creationId xmlns:a16="http://schemas.microsoft.com/office/drawing/2014/main" id="{65D9FC34-6896-F9E7-44DA-A456354FD819}"/>
              </a:ext>
            </a:extLst>
          </p:cNvPr>
          <p:cNvGrpSpPr/>
          <p:nvPr/>
        </p:nvGrpSpPr>
        <p:grpSpPr>
          <a:xfrm>
            <a:off x="1427207" y="4607936"/>
            <a:ext cx="2364480" cy="554760"/>
            <a:chOff x="1427207" y="4607936"/>
            <a:chExt cx="2364480" cy="554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7BB7829A-1A47-FC11-58EE-3BF21F07F720}"/>
                    </a:ext>
                  </a:extLst>
                </p14:cNvPr>
                <p14:cNvContentPartPr/>
                <p14:nvPr/>
              </p14:nvContentPartPr>
              <p14:xfrm>
                <a:off x="1427207" y="4703336"/>
                <a:ext cx="565560" cy="45936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7BB7829A-1A47-FC11-58EE-3BF21F07F720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1418207" y="4694336"/>
                  <a:ext cx="583200" cy="47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A1F8B20A-9B28-3F18-E657-D06362935E94}"/>
                    </a:ext>
                  </a:extLst>
                </p14:cNvPr>
                <p14:cNvContentPartPr/>
                <p14:nvPr/>
              </p14:nvContentPartPr>
              <p14:xfrm>
                <a:off x="2050367" y="4639976"/>
                <a:ext cx="128880" cy="37440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A1F8B20A-9B28-3F18-E657-D06362935E94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2041367" y="4631336"/>
                  <a:ext cx="146520" cy="39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BA2A37AD-48D8-D406-46B8-A89F485E4237}"/>
                    </a:ext>
                  </a:extLst>
                </p14:cNvPr>
                <p14:cNvContentPartPr/>
                <p14:nvPr/>
              </p14:nvContentPartPr>
              <p14:xfrm>
                <a:off x="2187167" y="4706936"/>
                <a:ext cx="24840" cy="25488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BA2A37AD-48D8-D406-46B8-A89F485E4237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2178527" y="4697936"/>
                  <a:ext cx="4248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A74AD489-F97D-FB96-1DC3-8396F8F1D0C8}"/>
                    </a:ext>
                  </a:extLst>
                </p14:cNvPr>
                <p14:cNvContentPartPr/>
                <p14:nvPr/>
              </p14:nvContentPartPr>
              <p14:xfrm>
                <a:off x="2228207" y="4733216"/>
                <a:ext cx="99360" cy="22068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A74AD489-F97D-FB96-1DC3-8396F8F1D0C8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2219567" y="4724216"/>
                  <a:ext cx="11700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A62E836F-CFE8-E1F9-F2BD-5B4D3B01A079}"/>
                    </a:ext>
                  </a:extLst>
                </p14:cNvPr>
                <p14:cNvContentPartPr/>
                <p14:nvPr/>
              </p14:nvContentPartPr>
              <p14:xfrm>
                <a:off x="2353487" y="4677776"/>
                <a:ext cx="133200" cy="4860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A62E836F-CFE8-E1F9-F2BD-5B4D3B01A079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2344847" y="4668776"/>
                  <a:ext cx="15084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7F5F2554-4562-EF6A-DFBC-EF8ADA8385E0}"/>
                    </a:ext>
                  </a:extLst>
                </p14:cNvPr>
                <p14:cNvContentPartPr/>
                <p14:nvPr/>
              </p14:nvContentPartPr>
              <p14:xfrm>
                <a:off x="2421167" y="4636736"/>
                <a:ext cx="8280" cy="11412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7F5F2554-4562-EF6A-DFBC-EF8ADA8385E0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2412527" y="4628096"/>
                  <a:ext cx="259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C315765E-D242-D762-0F0A-CEAD2BF4780F}"/>
                    </a:ext>
                  </a:extLst>
                </p14:cNvPr>
                <p14:cNvContentPartPr/>
                <p14:nvPr/>
              </p14:nvContentPartPr>
              <p14:xfrm>
                <a:off x="2494607" y="4609016"/>
                <a:ext cx="120960" cy="39456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C315765E-D242-D762-0F0A-CEAD2BF4780F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2485607" y="4600016"/>
                  <a:ext cx="138600" cy="41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48BCE15A-4118-DE30-3DC9-6ADC06F5C3EB}"/>
                    </a:ext>
                  </a:extLst>
                </p14:cNvPr>
                <p14:cNvContentPartPr/>
                <p14:nvPr/>
              </p14:nvContentPartPr>
              <p14:xfrm>
                <a:off x="2745527" y="4749776"/>
                <a:ext cx="126360" cy="8028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48BCE15A-4118-DE30-3DC9-6ADC06F5C3EB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2736527" y="4740776"/>
                  <a:ext cx="14400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EEB1FF42-0CDB-762B-893A-7433080BBEB5}"/>
                    </a:ext>
                  </a:extLst>
                </p14:cNvPr>
                <p14:cNvContentPartPr/>
                <p14:nvPr/>
              </p14:nvContentPartPr>
              <p14:xfrm>
                <a:off x="2720327" y="4839416"/>
                <a:ext cx="128160" cy="2304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EEB1FF42-0CDB-762B-893A-7433080BBEB5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2711687" y="4830776"/>
                  <a:ext cx="1458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DD8ADE20-08B8-D6F7-9C5E-32C492104E2C}"/>
                    </a:ext>
                  </a:extLst>
                </p14:cNvPr>
                <p14:cNvContentPartPr/>
                <p14:nvPr/>
              </p14:nvContentPartPr>
              <p14:xfrm>
                <a:off x="3100127" y="4607936"/>
                <a:ext cx="162000" cy="30060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DD8ADE20-08B8-D6F7-9C5E-32C492104E2C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3091127" y="4599296"/>
                  <a:ext cx="17964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42CA25E2-4BD9-8DCC-8038-10B6681A84AD}"/>
                    </a:ext>
                  </a:extLst>
                </p14:cNvPr>
                <p14:cNvContentPartPr/>
                <p14:nvPr/>
              </p14:nvContentPartPr>
              <p14:xfrm>
                <a:off x="3337367" y="4907456"/>
                <a:ext cx="21240" cy="57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42CA25E2-4BD9-8DCC-8038-10B6681A84AD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3328367" y="4898816"/>
                  <a:ext cx="3888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91D6C328-6AD1-1E9D-8D3D-9750EB0B3658}"/>
                    </a:ext>
                  </a:extLst>
                </p14:cNvPr>
                <p14:cNvContentPartPr/>
                <p14:nvPr/>
              </p14:nvContentPartPr>
              <p14:xfrm>
                <a:off x="3421967" y="4659056"/>
                <a:ext cx="142200" cy="24408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91D6C328-6AD1-1E9D-8D3D-9750EB0B3658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3413327" y="4650056"/>
                  <a:ext cx="15984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2D3982B2-B134-C8C4-D33A-4D2F9EEEBBE1}"/>
                    </a:ext>
                  </a:extLst>
                </p14:cNvPr>
                <p14:cNvContentPartPr/>
                <p14:nvPr/>
              </p14:nvContentPartPr>
              <p14:xfrm>
                <a:off x="3621767" y="4621256"/>
                <a:ext cx="169920" cy="15336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2D3982B2-B134-C8C4-D33A-4D2F9EEEBBE1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3613127" y="4612256"/>
                  <a:ext cx="18756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FC207B0C-0B5A-01E3-3358-427673F77177}"/>
                    </a:ext>
                  </a:extLst>
                </p14:cNvPr>
                <p14:cNvContentPartPr/>
                <p14:nvPr/>
              </p14:nvContentPartPr>
              <p14:xfrm>
                <a:off x="3700607" y="4704776"/>
                <a:ext cx="47520" cy="24732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FC207B0C-0B5A-01E3-3358-427673F77177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3691607" y="4695776"/>
                  <a:ext cx="65160" cy="264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4">
            <p14:nvContentPartPr>
              <p14:cNvPr id="246" name="Ink 245">
                <a:extLst>
                  <a:ext uri="{FF2B5EF4-FFF2-40B4-BE49-F238E27FC236}">
                    <a16:creationId xmlns:a16="http://schemas.microsoft.com/office/drawing/2014/main" id="{59FFCCFD-B483-03F0-8D73-55598A338FD0}"/>
                  </a:ext>
                </a:extLst>
              </p14:cNvPr>
              <p14:cNvContentPartPr/>
              <p14:nvPr/>
            </p14:nvContentPartPr>
            <p14:xfrm>
              <a:off x="3074927" y="4567616"/>
              <a:ext cx="706320" cy="480600"/>
            </p14:xfrm>
          </p:contentPart>
        </mc:Choice>
        <mc:Fallback xmlns="">
          <p:pic>
            <p:nvPicPr>
              <p:cNvPr id="246" name="Ink 245">
                <a:extLst>
                  <a:ext uri="{FF2B5EF4-FFF2-40B4-BE49-F238E27FC236}">
                    <a16:creationId xmlns:a16="http://schemas.microsoft.com/office/drawing/2014/main" id="{59FFCCFD-B483-03F0-8D73-55598A338FD0}"/>
                  </a:ext>
                </a:extLst>
              </p:cNvPr>
              <p:cNvPicPr/>
              <p:nvPr/>
            </p:nvPicPr>
            <p:blipFill>
              <a:blip r:embed="rId325"/>
              <a:stretch>
                <a:fillRect/>
              </a:stretch>
            </p:blipFill>
            <p:spPr>
              <a:xfrm>
                <a:off x="3020927" y="4459976"/>
                <a:ext cx="813960" cy="696240"/>
              </a:xfrm>
              <a:prstGeom prst="rect">
                <a:avLst/>
              </a:prstGeom>
            </p:spPr>
          </p:pic>
        </mc:Fallback>
      </mc:AlternateContent>
      <p:grpSp>
        <p:nvGrpSpPr>
          <p:cNvPr id="261" name="Group 260">
            <a:extLst>
              <a:ext uri="{FF2B5EF4-FFF2-40B4-BE49-F238E27FC236}">
                <a16:creationId xmlns:a16="http://schemas.microsoft.com/office/drawing/2014/main" id="{B65A26C4-4955-511F-EE2B-786F49683A2F}"/>
              </a:ext>
            </a:extLst>
          </p:cNvPr>
          <p:cNvGrpSpPr/>
          <p:nvPr/>
        </p:nvGrpSpPr>
        <p:grpSpPr>
          <a:xfrm>
            <a:off x="556727" y="5649056"/>
            <a:ext cx="1027080" cy="440640"/>
            <a:chOff x="556727" y="5649056"/>
            <a:chExt cx="1027080" cy="440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4933B454-4033-B861-6BFE-469D2C1627C7}"/>
                    </a:ext>
                  </a:extLst>
                </p14:cNvPr>
                <p14:cNvContentPartPr/>
                <p14:nvPr/>
              </p14:nvContentPartPr>
              <p14:xfrm>
                <a:off x="556727" y="5691176"/>
                <a:ext cx="185040" cy="27468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4933B454-4033-B861-6BFE-469D2C1627C7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548087" y="5682176"/>
                  <a:ext cx="20268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C993DF10-27FA-41B3-A6EB-B261DCE566F3}"/>
                    </a:ext>
                  </a:extLst>
                </p14:cNvPr>
                <p14:cNvContentPartPr/>
                <p14:nvPr/>
              </p14:nvContentPartPr>
              <p14:xfrm>
                <a:off x="791807" y="5750576"/>
                <a:ext cx="144360" cy="19944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C993DF10-27FA-41B3-A6EB-B261DCE566F3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783167" y="5741936"/>
                  <a:ext cx="1620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DF776B59-AA1D-6137-21CA-55A920DBA8AD}"/>
                    </a:ext>
                  </a:extLst>
                </p14:cNvPr>
                <p14:cNvContentPartPr/>
                <p14:nvPr/>
              </p14:nvContentPartPr>
              <p14:xfrm>
                <a:off x="924647" y="5908976"/>
                <a:ext cx="134280" cy="1807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DF776B59-AA1D-6137-21CA-55A920DBA8AD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916007" y="5899976"/>
                  <a:ext cx="15192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C8D210EF-6D86-F2D8-49B3-153AA920A580}"/>
                    </a:ext>
                  </a:extLst>
                </p14:cNvPr>
                <p14:cNvContentPartPr/>
                <p14:nvPr/>
              </p14:nvContentPartPr>
              <p14:xfrm>
                <a:off x="1157927" y="5741936"/>
                <a:ext cx="379800" cy="313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C8D210EF-6D86-F2D8-49B3-153AA920A580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1148927" y="5733296"/>
                  <a:ext cx="39744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E7D02C9D-4E7C-8FDF-77D4-FFF394A8B624}"/>
                    </a:ext>
                  </a:extLst>
                </p14:cNvPr>
                <p14:cNvContentPartPr/>
                <p14:nvPr/>
              </p14:nvContentPartPr>
              <p14:xfrm>
                <a:off x="1363487" y="5649056"/>
                <a:ext cx="220320" cy="22860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E7D02C9D-4E7C-8FDF-77D4-FFF394A8B624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1354847" y="5640416"/>
                  <a:ext cx="237960" cy="24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CAAE62C4-0E1F-DA75-3D9F-91ED673230D5}"/>
              </a:ext>
            </a:extLst>
          </p:cNvPr>
          <p:cNvGrpSpPr/>
          <p:nvPr/>
        </p:nvGrpSpPr>
        <p:grpSpPr>
          <a:xfrm>
            <a:off x="1801607" y="5585696"/>
            <a:ext cx="1421280" cy="372960"/>
            <a:chOff x="1801607" y="5585696"/>
            <a:chExt cx="1421280" cy="372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A8667B87-CF0B-3684-6780-75420D3731F0}"/>
                    </a:ext>
                  </a:extLst>
                </p14:cNvPr>
                <p14:cNvContentPartPr/>
                <p14:nvPr/>
              </p14:nvContentPartPr>
              <p14:xfrm>
                <a:off x="1801607" y="5585696"/>
                <a:ext cx="140400" cy="30204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A8667B87-CF0B-3684-6780-75420D3731F0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1792967" y="5577056"/>
                  <a:ext cx="15804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D593F660-04C7-FDDF-C8D4-235D5F523272}"/>
                    </a:ext>
                  </a:extLst>
                </p14:cNvPr>
                <p14:cNvContentPartPr/>
                <p14:nvPr/>
              </p14:nvContentPartPr>
              <p14:xfrm>
                <a:off x="2032007" y="5639696"/>
                <a:ext cx="197280" cy="21276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D593F660-04C7-FDDF-C8D4-235D5F523272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2023007" y="5630696"/>
                  <a:ext cx="21492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DB13D4DE-2443-CB58-20CD-D243DA81254D}"/>
                    </a:ext>
                  </a:extLst>
                </p14:cNvPr>
                <p14:cNvContentPartPr/>
                <p14:nvPr/>
              </p14:nvContentPartPr>
              <p14:xfrm>
                <a:off x="2256287" y="5647616"/>
                <a:ext cx="209520" cy="18936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DB13D4DE-2443-CB58-20CD-D243DA81254D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2247287" y="5638616"/>
                  <a:ext cx="22716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B0B4DB31-90D7-22FC-AA41-BD5E10B535E7}"/>
                    </a:ext>
                  </a:extLst>
                </p14:cNvPr>
                <p14:cNvContentPartPr/>
                <p14:nvPr/>
              </p14:nvContentPartPr>
              <p14:xfrm>
                <a:off x="2567327" y="5708096"/>
                <a:ext cx="122400" cy="25056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B0B4DB31-90D7-22FC-AA41-BD5E10B535E7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2558687" y="5699096"/>
                  <a:ext cx="14004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5F63C7F1-02A4-61EC-D8EB-B2CB48BBF576}"/>
                    </a:ext>
                  </a:extLst>
                </p14:cNvPr>
                <p14:cNvContentPartPr/>
                <p14:nvPr/>
              </p14:nvContentPartPr>
              <p14:xfrm>
                <a:off x="2760647" y="5712416"/>
                <a:ext cx="121680" cy="21456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5F63C7F1-02A4-61EC-D8EB-B2CB48BBF57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2751647" y="5703416"/>
                  <a:ext cx="13932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94DB981-97AA-EA11-83C0-C26C8652812C}"/>
                    </a:ext>
                  </a:extLst>
                </p14:cNvPr>
                <p14:cNvContentPartPr/>
                <p14:nvPr/>
              </p14:nvContentPartPr>
              <p14:xfrm>
                <a:off x="2924087" y="5727536"/>
                <a:ext cx="298800" cy="13176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94DB981-97AA-EA11-83C0-C26C8652812C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2915447" y="5718896"/>
                  <a:ext cx="316440" cy="149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9" name="Group 278">
            <a:extLst>
              <a:ext uri="{FF2B5EF4-FFF2-40B4-BE49-F238E27FC236}">
                <a16:creationId xmlns:a16="http://schemas.microsoft.com/office/drawing/2014/main" id="{BB31C8CB-A8F9-F656-9CDC-CB8AE6C46127}"/>
              </a:ext>
            </a:extLst>
          </p:cNvPr>
          <p:cNvGrpSpPr/>
          <p:nvPr/>
        </p:nvGrpSpPr>
        <p:grpSpPr>
          <a:xfrm>
            <a:off x="3510527" y="5442776"/>
            <a:ext cx="385560" cy="349200"/>
            <a:chOff x="3510527" y="5442776"/>
            <a:chExt cx="385560" cy="349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137FA853-0570-648C-C71A-46CD2D47D5A7}"/>
                    </a:ext>
                  </a:extLst>
                </p14:cNvPr>
                <p14:cNvContentPartPr/>
                <p14:nvPr/>
              </p14:nvContentPartPr>
              <p14:xfrm>
                <a:off x="3510527" y="5575976"/>
                <a:ext cx="354960" cy="3024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137FA853-0570-648C-C71A-46CD2D47D5A7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3501527" y="5566976"/>
                  <a:ext cx="37260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BC215FBE-7425-ED1A-1820-70DA209E12B0}"/>
                    </a:ext>
                  </a:extLst>
                </p14:cNvPr>
                <p14:cNvContentPartPr/>
                <p14:nvPr/>
              </p14:nvContentPartPr>
              <p14:xfrm>
                <a:off x="3516647" y="5650496"/>
                <a:ext cx="350640" cy="6480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BC215FBE-7425-ED1A-1820-70DA209E12B0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3508007" y="5641496"/>
                  <a:ext cx="36828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C10ED10E-9A1A-2334-A410-9ACF6B79F9C1}"/>
                    </a:ext>
                  </a:extLst>
                </p14:cNvPr>
                <p14:cNvContentPartPr/>
                <p14:nvPr/>
              </p14:nvContentPartPr>
              <p14:xfrm>
                <a:off x="3751727" y="5442776"/>
                <a:ext cx="144360" cy="34920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C10ED10E-9A1A-2334-A410-9ACF6B79F9C1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3743087" y="5434136"/>
                  <a:ext cx="162000" cy="36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8" name="Group 277">
            <a:extLst>
              <a:ext uri="{FF2B5EF4-FFF2-40B4-BE49-F238E27FC236}">
                <a16:creationId xmlns:a16="http://schemas.microsoft.com/office/drawing/2014/main" id="{51E0B5F1-817C-1E41-8687-F74E52691B3F}"/>
              </a:ext>
            </a:extLst>
          </p:cNvPr>
          <p:cNvGrpSpPr/>
          <p:nvPr/>
        </p:nvGrpSpPr>
        <p:grpSpPr>
          <a:xfrm>
            <a:off x="4147727" y="5409296"/>
            <a:ext cx="832320" cy="561600"/>
            <a:chOff x="4147727" y="5409296"/>
            <a:chExt cx="832320" cy="561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EE5032AD-3616-0D4F-B1BC-CE31DBD686D3}"/>
                    </a:ext>
                  </a:extLst>
                </p14:cNvPr>
                <p14:cNvContentPartPr/>
                <p14:nvPr/>
              </p14:nvContentPartPr>
              <p14:xfrm>
                <a:off x="4147727" y="5409296"/>
                <a:ext cx="250920" cy="46404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EE5032AD-3616-0D4F-B1BC-CE31DBD686D3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139087" y="5400296"/>
                  <a:ext cx="268560" cy="48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32F19ECD-9BDF-88DC-0206-7E8F0BF59957}"/>
                    </a:ext>
                  </a:extLst>
                </p14:cNvPr>
                <p14:cNvContentPartPr/>
                <p14:nvPr/>
              </p14:nvContentPartPr>
              <p14:xfrm>
                <a:off x="4315847" y="5517296"/>
                <a:ext cx="218880" cy="28080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32F19ECD-9BDF-88DC-0206-7E8F0BF59957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4306847" y="5508296"/>
                  <a:ext cx="23652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36CCADA4-7A42-E030-8AB5-5B38B2943D49}"/>
                    </a:ext>
                  </a:extLst>
                </p14:cNvPr>
                <p14:cNvContentPartPr/>
                <p14:nvPr/>
              </p14:nvContentPartPr>
              <p14:xfrm>
                <a:off x="4537607" y="5519816"/>
                <a:ext cx="156600" cy="16560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36CCADA4-7A42-E030-8AB5-5B38B2943D49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4528607" y="5511176"/>
                  <a:ext cx="174240" cy="18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1E1E4CCB-FC06-9BB4-8195-817107EFDB84}"/>
                    </a:ext>
                  </a:extLst>
                </p14:cNvPr>
                <p14:cNvContentPartPr/>
                <p14:nvPr/>
              </p14:nvContentPartPr>
              <p14:xfrm>
                <a:off x="4669007" y="5697656"/>
                <a:ext cx="201600" cy="27324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1E1E4CCB-FC06-9BB4-8195-817107EFDB84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4660007" y="5688656"/>
                  <a:ext cx="21924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A6EF24E3-9911-DDE5-BAF5-8B21C17F9980}"/>
                    </a:ext>
                  </a:extLst>
                </p14:cNvPr>
                <p14:cNvContentPartPr/>
                <p14:nvPr/>
              </p14:nvContentPartPr>
              <p14:xfrm>
                <a:off x="4842887" y="5419736"/>
                <a:ext cx="137160" cy="45000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A6EF24E3-9911-DDE5-BAF5-8B21C17F9980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4833887" y="5411096"/>
                  <a:ext cx="154800" cy="46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94FF86E3-9E1B-6C55-0507-89922599E463}"/>
                    </a:ext>
                  </a:extLst>
                </p14:cNvPr>
                <p14:cNvContentPartPr/>
                <p14:nvPr/>
              </p14:nvContentPartPr>
              <p14:xfrm>
                <a:off x="4808687" y="5810696"/>
                <a:ext cx="150480" cy="446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94FF86E3-9E1B-6C55-0507-89922599E463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4800047" y="5801696"/>
                  <a:ext cx="168120" cy="6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3" name="Group 302">
            <a:extLst>
              <a:ext uri="{FF2B5EF4-FFF2-40B4-BE49-F238E27FC236}">
                <a16:creationId xmlns:a16="http://schemas.microsoft.com/office/drawing/2014/main" id="{7784FD5E-ADD3-D313-0AB1-6A17CB06063F}"/>
              </a:ext>
            </a:extLst>
          </p:cNvPr>
          <p:cNvGrpSpPr/>
          <p:nvPr/>
        </p:nvGrpSpPr>
        <p:grpSpPr>
          <a:xfrm>
            <a:off x="5192447" y="5034536"/>
            <a:ext cx="3742920" cy="674640"/>
            <a:chOff x="5192447" y="5034536"/>
            <a:chExt cx="3742920" cy="67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8235D395-2C11-46A0-00B3-BDF5D8D46884}"/>
                    </a:ext>
                  </a:extLst>
                </p14:cNvPr>
                <p14:cNvContentPartPr/>
                <p14:nvPr/>
              </p14:nvContentPartPr>
              <p14:xfrm>
                <a:off x="5192447" y="5577416"/>
                <a:ext cx="289440" cy="1908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8235D395-2C11-46A0-00B3-BDF5D8D46884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183807" y="5568416"/>
                  <a:ext cx="30708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04E3E3DE-B445-F574-F30E-6EAB27216F10}"/>
                    </a:ext>
                  </a:extLst>
                </p14:cNvPr>
                <p14:cNvContentPartPr/>
                <p14:nvPr/>
              </p14:nvContentPartPr>
              <p14:xfrm>
                <a:off x="5243567" y="5664536"/>
                <a:ext cx="187920" cy="1800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04E3E3DE-B445-F574-F30E-6EAB27216F10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5234927" y="5655896"/>
                  <a:ext cx="2055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34684C09-17F5-E722-FA58-1A9C20DFB050}"/>
                    </a:ext>
                  </a:extLst>
                </p14:cNvPr>
                <p14:cNvContentPartPr/>
                <p14:nvPr/>
              </p14:nvContentPartPr>
              <p14:xfrm>
                <a:off x="5608607" y="5417576"/>
                <a:ext cx="167040" cy="29160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34684C09-17F5-E722-FA58-1A9C20DFB050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5599607" y="5408576"/>
                  <a:ext cx="18468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E4B8F5BA-4AC5-8947-ACDD-7BED8591027A}"/>
                    </a:ext>
                  </a:extLst>
                </p14:cNvPr>
                <p14:cNvContentPartPr/>
                <p14:nvPr/>
              </p14:nvContentPartPr>
              <p14:xfrm>
                <a:off x="5891567" y="5434496"/>
                <a:ext cx="196560" cy="24840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E4B8F5BA-4AC5-8947-ACDD-7BED8591027A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5882927" y="5425496"/>
                  <a:ext cx="2142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93E3443B-FABB-B85E-5150-8E57FB0A0496}"/>
                    </a:ext>
                  </a:extLst>
                </p14:cNvPr>
                <p14:cNvContentPartPr/>
                <p14:nvPr/>
              </p14:nvContentPartPr>
              <p14:xfrm>
                <a:off x="5877527" y="5475896"/>
                <a:ext cx="182160" cy="22536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93E3443B-FABB-B85E-5150-8E57FB0A0496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5868887" y="5467256"/>
                  <a:ext cx="19980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100B4010-7E6B-6DD2-BC64-C7F2776E9369}"/>
                    </a:ext>
                  </a:extLst>
                </p14:cNvPr>
                <p14:cNvContentPartPr/>
                <p14:nvPr/>
              </p14:nvContentPartPr>
              <p14:xfrm>
                <a:off x="6252287" y="5350616"/>
                <a:ext cx="114840" cy="29880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100B4010-7E6B-6DD2-BC64-C7F2776E9369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243647" y="5341616"/>
                  <a:ext cx="13248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FF003B64-3871-3351-65CE-115B4639CC57}"/>
                    </a:ext>
                  </a:extLst>
                </p14:cNvPr>
                <p14:cNvContentPartPr/>
                <p14:nvPr/>
              </p14:nvContentPartPr>
              <p14:xfrm>
                <a:off x="6442007" y="5571296"/>
                <a:ext cx="48960" cy="3744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FF003B64-3871-3351-65CE-115B4639CC57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6433367" y="5562656"/>
                  <a:ext cx="6660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6B341883-162F-9E71-3F08-E90EDE638273}"/>
                    </a:ext>
                  </a:extLst>
                </p14:cNvPr>
                <p14:cNvContentPartPr/>
                <p14:nvPr/>
              </p14:nvContentPartPr>
              <p14:xfrm>
                <a:off x="6544607" y="5399936"/>
                <a:ext cx="136080" cy="24156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6B341883-162F-9E71-3F08-E90EDE638273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6535607" y="5391296"/>
                  <a:ext cx="1537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B3A98B02-92ED-C7A2-886A-AE0018BA8E88}"/>
                    </a:ext>
                  </a:extLst>
                </p14:cNvPr>
                <p14:cNvContentPartPr/>
                <p14:nvPr/>
              </p14:nvContentPartPr>
              <p14:xfrm>
                <a:off x="6732167" y="5348456"/>
                <a:ext cx="109440" cy="30708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B3A98B02-92ED-C7A2-886A-AE0018BA8E88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6723167" y="5339816"/>
                  <a:ext cx="12708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EE903DA5-F939-AFC4-E774-0DC0DD0D1162}"/>
                    </a:ext>
                  </a:extLst>
                </p14:cNvPr>
                <p14:cNvContentPartPr/>
                <p14:nvPr/>
              </p14:nvContentPartPr>
              <p14:xfrm>
                <a:off x="6965807" y="5602256"/>
                <a:ext cx="5760" cy="1152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EE903DA5-F939-AFC4-E774-0DC0DD0D1162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6956807" y="5593256"/>
                  <a:ext cx="234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71F7AC64-F2C6-E928-C861-FC387EA68D95}"/>
                    </a:ext>
                  </a:extLst>
                </p14:cNvPr>
                <p14:cNvContentPartPr/>
                <p14:nvPr/>
              </p14:nvContentPartPr>
              <p14:xfrm>
                <a:off x="7054007" y="5363216"/>
                <a:ext cx="115920" cy="24552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71F7AC64-F2C6-E928-C861-FC387EA68D95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7045007" y="5354576"/>
                  <a:ext cx="13356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03185C17-163D-222C-C400-CE696433F6A3}"/>
                    </a:ext>
                  </a:extLst>
                </p14:cNvPr>
                <p14:cNvContentPartPr/>
                <p14:nvPr/>
              </p14:nvContentPartPr>
              <p14:xfrm>
                <a:off x="7209887" y="5364296"/>
                <a:ext cx="145800" cy="24408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03185C17-163D-222C-C400-CE696433F6A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7201247" y="5355296"/>
                  <a:ext cx="16344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201EE514-2AA0-706C-FFF3-DF7A64C4ABCE}"/>
                    </a:ext>
                  </a:extLst>
                </p14:cNvPr>
                <p14:cNvContentPartPr/>
                <p14:nvPr/>
              </p14:nvContentPartPr>
              <p14:xfrm>
                <a:off x="7406447" y="5195456"/>
                <a:ext cx="151560" cy="5436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201EE514-2AA0-706C-FFF3-DF7A64C4ABCE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397447" y="5186456"/>
                  <a:ext cx="1692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5C80087D-A8F1-EDED-AEBF-7491F376BD45}"/>
                    </a:ext>
                  </a:extLst>
                </p14:cNvPr>
                <p14:cNvContentPartPr/>
                <p14:nvPr/>
              </p14:nvContentPartPr>
              <p14:xfrm>
                <a:off x="7639007" y="5065496"/>
                <a:ext cx="70200" cy="18036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5C80087D-A8F1-EDED-AEBF-7491F376BD45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7630367" y="5056496"/>
                  <a:ext cx="878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A245D1CB-BB8F-DBCD-A5B0-255860C2BEE9}"/>
                    </a:ext>
                  </a:extLst>
                </p14:cNvPr>
                <p14:cNvContentPartPr/>
                <p14:nvPr/>
              </p14:nvContentPartPr>
              <p14:xfrm>
                <a:off x="7639727" y="5074136"/>
                <a:ext cx="136800" cy="5112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A245D1CB-BB8F-DBCD-A5B0-255860C2BEE9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7630727" y="5065496"/>
                  <a:ext cx="15444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54DC53A5-5FF3-F394-F12D-F596137A48F9}"/>
                    </a:ext>
                  </a:extLst>
                </p14:cNvPr>
                <p14:cNvContentPartPr/>
                <p14:nvPr/>
              </p14:nvContentPartPr>
              <p14:xfrm>
                <a:off x="7672847" y="5308856"/>
                <a:ext cx="686520" cy="29016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54DC53A5-5FF3-F394-F12D-F596137A48F9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7664207" y="5299856"/>
                  <a:ext cx="70416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F901183C-7C3D-2FAB-8C82-E3F4AC4B5BC5}"/>
                    </a:ext>
                  </a:extLst>
                </p14:cNvPr>
                <p14:cNvContentPartPr/>
                <p14:nvPr/>
              </p14:nvContentPartPr>
              <p14:xfrm>
                <a:off x="8520287" y="5267096"/>
                <a:ext cx="170640" cy="30636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F901183C-7C3D-2FAB-8C82-E3F4AC4B5BC5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8511647" y="5258456"/>
                  <a:ext cx="18828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84EF39B3-EAD1-C36B-6B26-7DBDE8A53FD4}"/>
                    </a:ext>
                  </a:extLst>
                </p14:cNvPr>
                <p14:cNvContentPartPr/>
                <p14:nvPr/>
              </p14:nvContentPartPr>
              <p14:xfrm>
                <a:off x="8706047" y="5166296"/>
                <a:ext cx="124560" cy="1116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84EF39B3-EAD1-C36B-6B26-7DBDE8A53FD4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8697047" y="5157656"/>
                  <a:ext cx="1422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56085696-0146-0BFC-5E09-F5AC6C6DD56D}"/>
                    </a:ext>
                  </a:extLst>
                </p14:cNvPr>
                <p14:cNvContentPartPr/>
                <p14:nvPr/>
              </p14:nvContentPartPr>
              <p14:xfrm>
                <a:off x="8874527" y="5034536"/>
                <a:ext cx="60840" cy="25344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56085696-0146-0BFC-5E09-F5AC6C6DD56D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8865887" y="5025536"/>
                  <a:ext cx="78480" cy="271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05DB7A02-EE0D-8F74-D6B1-D4AC44D2D195}"/>
              </a:ext>
            </a:extLst>
          </p:cNvPr>
          <p:cNvGrpSpPr/>
          <p:nvPr/>
        </p:nvGrpSpPr>
        <p:grpSpPr>
          <a:xfrm>
            <a:off x="365567" y="6234416"/>
            <a:ext cx="723240" cy="477720"/>
            <a:chOff x="365567" y="6234416"/>
            <a:chExt cx="723240" cy="477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2BDBE9A7-2459-D853-59E2-DB2EAFCC4AD8}"/>
                    </a:ext>
                  </a:extLst>
                </p14:cNvPr>
                <p14:cNvContentPartPr/>
                <p14:nvPr/>
              </p14:nvContentPartPr>
              <p14:xfrm>
                <a:off x="365567" y="6321896"/>
                <a:ext cx="226800" cy="39024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2BDBE9A7-2459-D853-59E2-DB2EAFCC4AD8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356567" y="6312896"/>
                  <a:ext cx="24444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373AAC62-F49A-8E9F-0B69-B9D8EBA97DEB}"/>
                    </a:ext>
                  </a:extLst>
                </p14:cNvPr>
                <p14:cNvContentPartPr/>
                <p14:nvPr/>
              </p14:nvContentPartPr>
              <p14:xfrm>
                <a:off x="574367" y="6381656"/>
                <a:ext cx="62280" cy="23220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373AAC62-F49A-8E9F-0B69-B9D8EBA97DEB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565367" y="6373016"/>
                  <a:ext cx="7992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A4B4300B-A8A8-E49C-8027-3728752AAE09}"/>
                    </a:ext>
                  </a:extLst>
                </p14:cNvPr>
                <p14:cNvContentPartPr/>
                <p14:nvPr/>
              </p14:nvContentPartPr>
              <p14:xfrm>
                <a:off x="623327" y="6375176"/>
                <a:ext cx="123120" cy="23256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A4B4300B-A8A8-E49C-8027-3728752AAE09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614687" y="6366176"/>
                  <a:ext cx="140760" cy="25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2BB4D5E8-EA3D-4EEC-2AF8-74D17D9216DB}"/>
                    </a:ext>
                  </a:extLst>
                </p14:cNvPr>
                <p14:cNvContentPartPr/>
                <p14:nvPr/>
              </p14:nvContentPartPr>
              <p14:xfrm>
                <a:off x="746807" y="6331256"/>
                <a:ext cx="141120" cy="1260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2BB4D5E8-EA3D-4EEC-2AF8-74D17D9216DB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737807" y="6322256"/>
                  <a:ext cx="15876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0E6ACD61-7609-B352-047B-E11D121662DB}"/>
                    </a:ext>
                  </a:extLst>
                </p14:cNvPr>
                <p14:cNvContentPartPr/>
                <p14:nvPr/>
              </p14:nvContentPartPr>
              <p14:xfrm>
                <a:off x="819167" y="6265376"/>
                <a:ext cx="40320" cy="12132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0E6ACD61-7609-B352-047B-E11D121662DB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810167" y="6256736"/>
                  <a:ext cx="57960" cy="13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60F09E3A-5C16-DED7-6CDE-1976C4411716}"/>
                    </a:ext>
                  </a:extLst>
                </p14:cNvPr>
                <p14:cNvContentPartPr/>
                <p14:nvPr/>
              </p14:nvContentPartPr>
              <p14:xfrm>
                <a:off x="942647" y="6234416"/>
                <a:ext cx="146160" cy="36180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60F09E3A-5C16-DED7-6CDE-1976C4411716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934007" y="6225416"/>
                  <a:ext cx="163800" cy="37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E2B72D84-F032-3D97-99EF-CD242119799F}"/>
              </a:ext>
            </a:extLst>
          </p:cNvPr>
          <p:cNvGrpSpPr/>
          <p:nvPr/>
        </p:nvGrpSpPr>
        <p:grpSpPr>
          <a:xfrm>
            <a:off x="1278167" y="6380936"/>
            <a:ext cx="123120" cy="128880"/>
            <a:chOff x="1278167" y="6380936"/>
            <a:chExt cx="123120" cy="128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38AEFE23-579B-2DE5-5D1C-1D8C062B3FCB}"/>
                    </a:ext>
                  </a:extLst>
                </p14:cNvPr>
                <p14:cNvContentPartPr/>
                <p14:nvPr/>
              </p14:nvContentPartPr>
              <p14:xfrm>
                <a:off x="1304087" y="6380936"/>
                <a:ext cx="97200" cy="8028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38AEFE23-579B-2DE5-5D1C-1D8C062B3FCB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1295087" y="6372296"/>
                  <a:ext cx="114840" cy="9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33E8F167-EBDF-DAE7-06AB-650798A7D763}"/>
                    </a:ext>
                  </a:extLst>
                </p14:cNvPr>
                <p14:cNvContentPartPr/>
                <p14:nvPr/>
              </p14:nvContentPartPr>
              <p14:xfrm>
                <a:off x="1278167" y="6499736"/>
                <a:ext cx="96480" cy="1008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33E8F167-EBDF-DAE7-06AB-650798A7D763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269527" y="6490736"/>
                  <a:ext cx="114120" cy="27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7" name="Group 326">
            <a:extLst>
              <a:ext uri="{FF2B5EF4-FFF2-40B4-BE49-F238E27FC236}">
                <a16:creationId xmlns:a16="http://schemas.microsoft.com/office/drawing/2014/main" id="{7F68FFA8-BD22-536B-F569-6FD9985B236A}"/>
              </a:ext>
            </a:extLst>
          </p:cNvPr>
          <p:cNvGrpSpPr/>
          <p:nvPr/>
        </p:nvGrpSpPr>
        <p:grpSpPr>
          <a:xfrm>
            <a:off x="1597487" y="6045776"/>
            <a:ext cx="1546200" cy="485640"/>
            <a:chOff x="1597487" y="6045776"/>
            <a:chExt cx="1546200" cy="485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314" name="Ink 313">
                  <a:extLst>
                    <a:ext uri="{FF2B5EF4-FFF2-40B4-BE49-F238E27FC236}">
                      <a16:creationId xmlns:a16="http://schemas.microsoft.com/office/drawing/2014/main" id="{7F38D4A1-3A8F-76F9-C992-5AF4B67BBAC3}"/>
                    </a:ext>
                  </a:extLst>
                </p14:cNvPr>
                <p14:cNvContentPartPr/>
                <p14:nvPr/>
              </p14:nvContentPartPr>
              <p14:xfrm>
                <a:off x="1597487" y="6236936"/>
                <a:ext cx="164520" cy="294480"/>
              </p14:xfrm>
            </p:contentPart>
          </mc:Choice>
          <mc:Fallback xmlns="">
            <p:pic>
              <p:nvPicPr>
                <p:cNvPr id="314" name="Ink 313">
                  <a:extLst>
                    <a:ext uri="{FF2B5EF4-FFF2-40B4-BE49-F238E27FC236}">
                      <a16:creationId xmlns:a16="http://schemas.microsoft.com/office/drawing/2014/main" id="{7F38D4A1-3A8F-76F9-C992-5AF4B67BBAC3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1588487" y="6228296"/>
                  <a:ext cx="1821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315" name="Ink 314">
                  <a:extLst>
                    <a:ext uri="{FF2B5EF4-FFF2-40B4-BE49-F238E27FC236}">
                      <a16:creationId xmlns:a16="http://schemas.microsoft.com/office/drawing/2014/main" id="{D8D4DFA4-E200-5B76-B22E-E0A3EB441BED}"/>
                    </a:ext>
                  </a:extLst>
                </p14:cNvPr>
                <p14:cNvContentPartPr/>
                <p14:nvPr/>
              </p14:nvContentPartPr>
              <p14:xfrm>
                <a:off x="1840847" y="6483896"/>
                <a:ext cx="14040" cy="15480"/>
              </p14:xfrm>
            </p:contentPart>
          </mc:Choice>
          <mc:Fallback xmlns="">
            <p:pic>
              <p:nvPicPr>
                <p:cNvPr id="315" name="Ink 314">
                  <a:extLst>
                    <a:ext uri="{FF2B5EF4-FFF2-40B4-BE49-F238E27FC236}">
                      <a16:creationId xmlns:a16="http://schemas.microsoft.com/office/drawing/2014/main" id="{D8D4DFA4-E200-5B76-B22E-E0A3EB441BED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1831847" y="6475256"/>
                  <a:ext cx="316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316" name="Ink 315">
                  <a:extLst>
                    <a:ext uri="{FF2B5EF4-FFF2-40B4-BE49-F238E27FC236}">
                      <a16:creationId xmlns:a16="http://schemas.microsoft.com/office/drawing/2014/main" id="{F9BFF56C-76B4-C2B4-CA8B-E4F3C1E3F439}"/>
                    </a:ext>
                  </a:extLst>
                </p14:cNvPr>
                <p14:cNvContentPartPr/>
                <p14:nvPr/>
              </p14:nvContentPartPr>
              <p14:xfrm>
                <a:off x="1888367" y="6208496"/>
                <a:ext cx="106200" cy="288000"/>
              </p14:xfrm>
            </p:contentPart>
          </mc:Choice>
          <mc:Fallback xmlns="">
            <p:pic>
              <p:nvPicPr>
                <p:cNvPr id="316" name="Ink 315">
                  <a:extLst>
                    <a:ext uri="{FF2B5EF4-FFF2-40B4-BE49-F238E27FC236}">
                      <a16:creationId xmlns:a16="http://schemas.microsoft.com/office/drawing/2014/main" id="{F9BFF56C-76B4-C2B4-CA8B-E4F3C1E3F439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1879367" y="6199496"/>
                  <a:ext cx="12384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318" name="Ink 317">
                  <a:extLst>
                    <a:ext uri="{FF2B5EF4-FFF2-40B4-BE49-F238E27FC236}">
                      <a16:creationId xmlns:a16="http://schemas.microsoft.com/office/drawing/2014/main" id="{5CA79CA7-9E19-0546-3504-CC035AF0962E}"/>
                    </a:ext>
                  </a:extLst>
                </p14:cNvPr>
                <p14:cNvContentPartPr/>
                <p14:nvPr/>
              </p14:nvContentPartPr>
              <p14:xfrm>
                <a:off x="2006087" y="6263576"/>
                <a:ext cx="194400" cy="237960"/>
              </p14:xfrm>
            </p:contentPart>
          </mc:Choice>
          <mc:Fallback xmlns="">
            <p:pic>
              <p:nvPicPr>
                <p:cNvPr id="318" name="Ink 317">
                  <a:extLst>
                    <a:ext uri="{FF2B5EF4-FFF2-40B4-BE49-F238E27FC236}">
                      <a16:creationId xmlns:a16="http://schemas.microsoft.com/office/drawing/2014/main" id="{5CA79CA7-9E19-0546-3504-CC035AF0962E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1997447" y="6254936"/>
                  <a:ext cx="21204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319" name="Ink 318">
                  <a:extLst>
                    <a:ext uri="{FF2B5EF4-FFF2-40B4-BE49-F238E27FC236}">
                      <a16:creationId xmlns:a16="http://schemas.microsoft.com/office/drawing/2014/main" id="{0375AB9B-5F92-D767-0F29-72847FC00715}"/>
                    </a:ext>
                  </a:extLst>
                </p14:cNvPr>
                <p14:cNvContentPartPr/>
                <p14:nvPr/>
              </p14:nvContentPartPr>
              <p14:xfrm>
                <a:off x="2067647" y="6367256"/>
                <a:ext cx="151920" cy="26280"/>
              </p14:xfrm>
            </p:contentPart>
          </mc:Choice>
          <mc:Fallback xmlns="">
            <p:pic>
              <p:nvPicPr>
                <p:cNvPr id="319" name="Ink 318">
                  <a:extLst>
                    <a:ext uri="{FF2B5EF4-FFF2-40B4-BE49-F238E27FC236}">
                      <a16:creationId xmlns:a16="http://schemas.microsoft.com/office/drawing/2014/main" id="{0375AB9B-5F92-D767-0F29-72847FC00715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2059007" y="6358616"/>
                  <a:ext cx="1695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320" name="Ink 319">
                  <a:extLst>
                    <a:ext uri="{FF2B5EF4-FFF2-40B4-BE49-F238E27FC236}">
                      <a16:creationId xmlns:a16="http://schemas.microsoft.com/office/drawing/2014/main" id="{FFA2CBFE-913D-FD0B-1213-F4B33D32626B}"/>
                    </a:ext>
                  </a:extLst>
                </p14:cNvPr>
                <p14:cNvContentPartPr/>
                <p14:nvPr/>
              </p14:nvContentPartPr>
              <p14:xfrm>
                <a:off x="2246207" y="6237656"/>
                <a:ext cx="137520" cy="280080"/>
              </p14:xfrm>
            </p:contentPart>
          </mc:Choice>
          <mc:Fallback xmlns="">
            <p:pic>
              <p:nvPicPr>
                <p:cNvPr id="320" name="Ink 319">
                  <a:extLst>
                    <a:ext uri="{FF2B5EF4-FFF2-40B4-BE49-F238E27FC236}">
                      <a16:creationId xmlns:a16="http://schemas.microsoft.com/office/drawing/2014/main" id="{FFA2CBFE-913D-FD0B-1213-F4B33D32626B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2237207" y="6229016"/>
                  <a:ext cx="15516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65954596-6CD0-289B-9D2F-69AAA7285AAE}"/>
                    </a:ext>
                  </a:extLst>
                </p14:cNvPr>
                <p14:cNvContentPartPr/>
                <p14:nvPr/>
              </p14:nvContentPartPr>
              <p14:xfrm>
                <a:off x="2486687" y="6486416"/>
                <a:ext cx="18720" cy="504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65954596-6CD0-289B-9D2F-69AAA7285AAE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2478047" y="6477776"/>
                  <a:ext cx="363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641D7E3E-F433-000E-CE3F-F52A5682D711}"/>
                    </a:ext>
                  </a:extLst>
                </p14:cNvPr>
                <p14:cNvContentPartPr/>
                <p14:nvPr/>
              </p14:nvContentPartPr>
              <p14:xfrm>
                <a:off x="2558687" y="6257096"/>
                <a:ext cx="133920" cy="251640"/>
              </p14:xfrm>
            </p:contentPart>
          </mc:Choice>
          <mc:Fallback xmlns=""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641D7E3E-F433-000E-CE3F-F52A5682D711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2550047" y="6248096"/>
                  <a:ext cx="15156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A5978F20-54AF-B36E-FE73-E6A83DD57EB5}"/>
                    </a:ext>
                  </a:extLst>
                </p14:cNvPr>
                <p14:cNvContentPartPr/>
                <p14:nvPr/>
              </p14:nvContentPartPr>
              <p14:xfrm>
                <a:off x="2758127" y="6281216"/>
                <a:ext cx="132480" cy="1699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A5978F20-54AF-B36E-FE73-E6A83DD57EB5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2749127" y="6272576"/>
                  <a:ext cx="15012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9726A973-FB61-B778-DB38-8F28EB02A4D3}"/>
                    </a:ext>
                  </a:extLst>
                </p14:cNvPr>
                <p14:cNvContentPartPr/>
                <p14:nvPr/>
              </p14:nvContentPartPr>
              <p14:xfrm>
                <a:off x="2913647" y="6151616"/>
                <a:ext cx="82440" cy="2412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9726A973-FB61-B778-DB38-8F28EB02A4D3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2904647" y="6142616"/>
                  <a:ext cx="1000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326" name="Ink 325">
                  <a:extLst>
                    <a:ext uri="{FF2B5EF4-FFF2-40B4-BE49-F238E27FC236}">
                      <a16:creationId xmlns:a16="http://schemas.microsoft.com/office/drawing/2014/main" id="{856C93BA-8559-7D56-C0D2-F813BA3603B6}"/>
                    </a:ext>
                  </a:extLst>
                </p14:cNvPr>
                <p14:cNvContentPartPr/>
                <p14:nvPr/>
              </p14:nvContentPartPr>
              <p14:xfrm>
                <a:off x="3057287" y="6045776"/>
                <a:ext cx="86400" cy="249480"/>
              </p14:xfrm>
            </p:contentPart>
          </mc:Choice>
          <mc:Fallback xmlns="">
            <p:pic>
              <p:nvPicPr>
                <p:cNvPr id="326" name="Ink 325">
                  <a:extLst>
                    <a:ext uri="{FF2B5EF4-FFF2-40B4-BE49-F238E27FC236}">
                      <a16:creationId xmlns:a16="http://schemas.microsoft.com/office/drawing/2014/main" id="{856C93BA-8559-7D56-C0D2-F813BA3603B6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3048287" y="6036776"/>
                  <a:ext cx="104040" cy="267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42">
            <p14:nvContentPartPr>
              <p14:cNvPr id="328" name="Ink 327">
                <a:extLst>
                  <a:ext uri="{FF2B5EF4-FFF2-40B4-BE49-F238E27FC236}">
                    <a16:creationId xmlns:a16="http://schemas.microsoft.com/office/drawing/2014/main" id="{6A616EA2-B32F-4B50-1F22-B5E20E156503}"/>
                  </a:ext>
                </a:extLst>
              </p14:cNvPr>
              <p14:cNvContentPartPr/>
              <p14:nvPr/>
            </p14:nvContentPartPr>
            <p14:xfrm>
              <a:off x="3546887" y="6446096"/>
              <a:ext cx="42480" cy="194400"/>
            </p14:xfrm>
          </p:contentPart>
        </mc:Choice>
        <mc:Fallback xmlns="">
          <p:pic>
            <p:nvPicPr>
              <p:cNvPr id="328" name="Ink 327">
                <a:extLst>
                  <a:ext uri="{FF2B5EF4-FFF2-40B4-BE49-F238E27FC236}">
                    <a16:creationId xmlns:a16="http://schemas.microsoft.com/office/drawing/2014/main" id="{6A616EA2-B32F-4B50-1F22-B5E20E156503}"/>
                  </a:ext>
                </a:extLst>
              </p:cNvPr>
              <p:cNvPicPr/>
              <p:nvPr/>
            </p:nvPicPr>
            <p:blipFill>
              <a:blip r:embed="rId443"/>
              <a:stretch>
                <a:fillRect/>
              </a:stretch>
            </p:blipFill>
            <p:spPr>
              <a:xfrm>
                <a:off x="3538247" y="6437096"/>
                <a:ext cx="60120" cy="21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4">
            <p14:nvContentPartPr>
              <p14:cNvPr id="329" name="Ink 328">
                <a:extLst>
                  <a:ext uri="{FF2B5EF4-FFF2-40B4-BE49-F238E27FC236}">
                    <a16:creationId xmlns:a16="http://schemas.microsoft.com/office/drawing/2014/main" id="{D6C6F0FA-2A6B-26DB-9154-B2F95FF0D42A}"/>
                  </a:ext>
                </a:extLst>
              </p14:cNvPr>
              <p14:cNvContentPartPr/>
              <p14:nvPr/>
            </p14:nvContentPartPr>
            <p14:xfrm>
              <a:off x="3583607" y="6295616"/>
              <a:ext cx="18000" cy="15480"/>
            </p14:xfrm>
          </p:contentPart>
        </mc:Choice>
        <mc:Fallback xmlns="">
          <p:pic>
            <p:nvPicPr>
              <p:cNvPr id="329" name="Ink 328">
                <a:extLst>
                  <a:ext uri="{FF2B5EF4-FFF2-40B4-BE49-F238E27FC236}">
                    <a16:creationId xmlns:a16="http://schemas.microsoft.com/office/drawing/2014/main" id="{D6C6F0FA-2A6B-26DB-9154-B2F95FF0D42A}"/>
                  </a:ext>
                </a:extLst>
              </p:cNvPr>
              <p:cNvPicPr/>
              <p:nvPr/>
            </p:nvPicPr>
            <p:blipFill>
              <a:blip r:embed="rId445"/>
              <a:stretch>
                <a:fillRect/>
              </a:stretch>
            </p:blipFill>
            <p:spPr>
              <a:xfrm>
                <a:off x="3574607" y="6286616"/>
                <a:ext cx="35640" cy="33120"/>
              </a:xfrm>
              <a:prstGeom prst="rect">
                <a:avLst/>
              </a:prstGeom>
            </p:spPr>
          </p:pic>
        </mc:Fallback>
      </mc:AlternateContent>
      <p:grpSp>
        <p:nvGrpSpPr>
          <p:cNvPr id="338" name="Group 337">
            <a:extLst>
              <a:ext uri="{FF2B5EF4-FFF2-40B4-BE49-F238E27FC236}">
                <a16:creationId xmlns:a16="http://schemas.microsoft.com/office/drawing/2014/main" id="{A5DA708A-9057-8B4D-8BE9-2E70EE2859CB}"/>
              </a:ext>
            </a:extLst>
          </p:cNvPr>
          <p:cNvGrpSpPr/>
          <p:nvPr/>
        </p:nvGrpSpPr>
        <p:grpSpPr>
          <a:xfrm>
            <a:off x="4058447" y="6118136"/>
            <a:ext cx="648360" cy="402120"/>
            <a:chOff x="4058447" y="6118136"/>
            <a:chExt cx="648360" cy="40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330" name="Ink 329">
                  <a:extLst>
                    <a:ext uri="{FF2B5EF4-FFF2-40B4-BE49-F238E27FC236}">
                      <a16:creationId xmlns:a16="http://schemas.microsoft.com/office/drawing/2014/main" id="{957FB309-8A33-7696-93FE-C07C8F8B08F2}"/>
                    </a:ext>
                  </a:extLst>
                </p14:cNvPr>
                <p14:cNvContentPartPr/>
                <p14:nvPr/>
              </p14:nvContentPartPr>
              <p14:xfrm>
                <a:off x="4058447" y="6261776"/>
                <a:ext cx="119160" cy="258480"/>
              </p14:xfrm>
            </p:contentPart>
          </mc:Choice>
          <mc:Fallback xmlns="">
            <p:pic>
              <p:nvPicPr>
                <p:cNvPr id="330" name="Ink 329">
                  <a:extLst>
                    <a:ext uri="{FF2B5EF4-FFF2-40B4-BE49-F238E27FC236}">
                      <a16:creationId xmlns:a16="http://schemas.microsoft.com/office/drawing/2014/main" id="{957FB309-8A33-7696-93FE-C07C8F8B08F2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4049807" y="6252776"/>
                  <a:ext cx="13680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331" name="Ink 330">
                  <a:extLst>
                    <a:ext uri="{FF2B5EF4-FFF2-40B4-BE49-F238E27FC236}">
                      <a16:creationId xmlns:a16="http://schemas.microsoft.com/office/drawing/2014/main" id="{8A120D71-6546-D104-75A0-A496A1D02C8B}"/>
                    </a:ext>
                  </a:extLst>
                </p14:cNvPr>
                <p14:cNvContentPartPr/>
                <p14:nvPr/>
              </p14:nvContentPartPr>
              <p14:xfrm>
                <a:off x="4258247" y="6118136"/>
                <a:ext cx="21960" cy="315720"/>
              </p14:xfrm>
            </p:contentPart>
          </mc:Choice>
          <mc:Fallback xmlns="">
            <p:pic>
              <p:nvPicPr>
                <p:cNvPr id="331" name="Ink 330">
                  <a:extLst>
                    <a:ext uri="{FF2B5EF4-FFF2-40B4-BE49-F238E27FC236}">
                      <a16:creationId xmlns:a16="http://schemas.microsoft.com/office/drawing/2014/main" id="{8A120D71-6546-D104-75A0-A496A1D02C8B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4249607" y="6109136"/>
                  <a:ext cx="3960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332" name="Ink 331">
                  <a:extLst>
                    <a:ext uri="{FF2B5EF4-FFF2-40B4-BE49-F238E27FC236}">
                      <a16:creationId xmlns:a16="http://schemas.microsoft.com/office/drawing/2014/main" id="{E374A21D-FF12-FE81-CEF1-E5D42759BB60}"/>
                    </a:ext>
                  </a:extLst>
                </p14:cNvPr>
                <p14:cNvContentPartPr/>
                <p14:nvPr/>
              </p14:nvContentPartPr>
              <p14:xfrm>
                <a:off x="4284887" y="6227576"/>
                <a:ext cx="105120" cy="58680"/>
              </p14:xfrm>
            </p:contentPart>
          </mc:Choice>
          <mc:Fallback xmlns="">
            <p:pic>
              <p:nvPicPr>
                <p:cNvPr id="332" name="Ink 331">
                  <a:extLst>
                    <a:ext uri="{FF2B5EF4-FFF2-40B4-BE49-F238E27FC236}">
                      <a16:creationId xmlns:a16="http://schemas.microsoft.com/office/drawing/2014/main" id="{E374A21D-FF12-FE81-CEF1-E5D42759BB60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4275887" y="6218576"/>
                  <a:ext cx="12276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748E5E58-F279-A66C-2EC5-CA830B184CB3}"/>
                    </a:ext>
                  </a:extLst>
                </p14:cNvPr>
                <p14:cNvContentPartPr/>
                <p14:nvPr/>
              </p14:nvContentPartPr>
              <p14:xfrm>
                <a:off x="4415567" y="6122816"/>
                <a:ext cx="291240" cy="27252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748E5E58-F279-A66C-2EC5-CA830B184CB3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4406927" y="6113816"/>
                  <a:ext cx="30888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D1A4F1BA-C46F-C41A-1AB6-1EEEEA591943}"/>
                    </a:ext>
                  </a:extLst>
                </p14:cNvPr>
                <p14:cNvContentPartPr/>
                <p14:nvPr/>
              </p14:nvContentPartPr>
              <p14:xfrm>
                <a:off x="4546247" y="6307136"/>
                <a:ext cx="150480" cy="3528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D1A4F1BA-C46F-C41A-1AB6-1EEEEA591943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4537607" y="6298136"/>
                  <a:ext cx="168120" cy="5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4" name="Group 343">
            <a:extLst>
              <a:ext uri="{FF2B5EF4-FFF2-40B4-BE49-F238E27FC236}">
                <a16:creationId xmlns:a16="http://schemas.microsoft.com/office/drawing/2014/main" id="{AF5E392F-9DA2-3A31-D8BF-E9B45229FD29}"/>
              </a:ext>
            </a:extLst>
          </p:cNvPr>
          <p:cNvGrpSpPr/>
          <p:nvPr/>
        </p:nvGrpSpPr>
        <p:grpSpPr>
          <a:xfrm>
            <a:off x="4878167" y="6106256"/>
            <a:ext cx="616320" cy="411120"/>
            <a:chOff x="4878167" y="6106256"/>
            <a:chExt cx="616320" cy="411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339" name="Ink 338">
                  <a:extLst>
                    <a:ext uri="{FF2B5EF4-FFF2-40B4-BE49-F238E27FC236}">
                      <a16:creationId xmlns:a16="http://schemas.microsoft.com/office/drawing/2014/main" id="{3DB00A4D-8F86-D495-DFD4-658BA2B18BC4}"/>
                    </a:ext>
                  </a:extLst>
                </p14:cNvPr>
                <p14:cNvContentPartPr/>
                <p14:nvPr/>
              </p14:nvContentPartPr>
              <p14:xfrm>
                <a:off x="4878167" y="6144416"/>
                <a:ext cx="145440" cy="267120"/>
              </p14:xfrm>
            </p:contentPart>
          </mc:Choice>
          <mc:Fallback xmlns="">
            <p:pic>
              <p:nvPicPr>
                <p:cNvPr id="339" name="Ink 338">
                  <a:extLst>
                    <a:ext uri="{FF2B5EF4-FFF2-40B4-BE49-F238E27FC236}">
                      <a16:creationId xmlns:a16="http://schemas.microsoft.com/office/drawing/2014/main" id="{3DB00A4D-8F86-D495-DFD4-658BA2B18BC4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4869167" y="6135776"/>
                  <a:ext cx="1630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340" name="Ink 339">
                  <a:extLst>
                    <a:ext uri="{FF2B5EF4-FFF2-40B4-BE49-F238E27FC236}">
                      <a16:creationId xmlns:a16="http://schemas.microsoft.com/office/drawing/2014/main" id="{59B36AC2-0C56-AC8E-CABF-516F6728272F}"/>
                    </a:ext>
                  </a:extLst>
                </p14:cNvPr>
                <p14:cNvContentPartPr/>
                <p14:nvPr/>
              </p14:nvContentPartPr>
              <p14:xfrm>
                <a:off x="5079047" y="6355736"/>
                <a:ext cx="18720" cy="17640"/>
              </p14:xfrm>
            </p:contentPart>
          </mc:Choice>
          <mc:Fallback xmlns="">
            <p:pic>
              <p:nvPicPr>
                <p:cNvPr id="340" name="Ink 339">
                  <a:extLst>
                    <a:ext uri="{FF2B5EF4-FFF2-40B4-BE49-F238E27FC236}">
                      <a16:creationId xmlns:a16="http://schemas.microsoft.com/office/drawing/2014/main" id="{59B36AC2-0C56-AC8E-CABF-516F6728272F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5070047" y="6347096"/>
                  <a:ext cx="3636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EC3D18CF-624C-70DD-D78E-1A7DAB328090}"/>
                    </a:ext>
                  </a:extLst>
                </p14:cNvPr>
                <p14:cNvContentPartPr/>
                <p14:nvPr/>
              </p14:nvContentPartPr>
              <p14:xfrm>
                <a:off x="5161847" y="6110576"/>
                <a:ext cx="146160" cy="18468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EC3D18CF-624C-70DD-D78E-1A7DAB328090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5152847" y="6101576"/>
                  <a:ext cx="1638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1892DFCB-E8EC-9B8F-7929-E9AD42CF7CE4}"/>
                    </a:ext>
                  </a:extLst>
                </p14:cNvPr>
                <p14:cNvContentPartPr/>
                <p14:nvPr/>
              </p14:nvContentPartPr>
              <p14:xfrm>
                <a:off x="5217647" y="6211376"/>
                <a:ext cx="34200" cy="15300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1892DFCB-E8EC-9B8F-7929-E9AD42CF7CE4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5209007" y="6202376"/>
                  <a:ext cx="51840" cy="17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77FBEB4C-56DE-AC40-F2BC-761AFE6F1160}"/>
                    </a:ext>
                  </a:extLst>
                </p14:cNvPr>
                <p14:cNvContentPartPr/>
                <p14:nvPr/>
              </p14:nvContentPartPr>
              <p14:xfrm>
                <a:off x="5381807" y="6106256"/>
                <a:ext cx="112680" cy="41112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77FBEB4C-56DE-AC40-F2BC-761AFE6F1160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5372807" y="6097256"/>
                  <a:ext cx="130320" cy="428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66">
            <p14:nvContentPartPr>
              <p14:cNvPr id="345" name="Ink 344">
                <a:extLst>
                  <a:ext uri="{FF2B5EF4-FFF2-40B4-BE49-F238E27FC236}">
                    <a16:creationId xmlns:a16="http://schemas.microsoft.com/office/drawing/2014/main" id="{7FD6B55A-B08E-E3AA-4D49-FFB141E8722D}"/>
                  </a:ext>
                </a:extLst>
              </p14:cNvPr>
              <p14:cNvContentPartPr/>
              <p14:nvPr/>
            </p14:nvContentPartPr>
            <p14:xfrm>
              <a:off x="4921007" y="6113816"/>
              <a:ext cx="671040" cy="378360"/>
            </p14:xfrm>
          </p:contentPart>
        </mc:Choice>
        <mc:Fallback xmlns="">
          <p:pic>
            <p:nvPicPr>
              <p:cNvPr id="345" name="Ink 344">
                <a:extLst>
                  <a:ext uri="{FF2B5EF4-FFF2-40B4-BE49-F238E27FC236}">
                    <a16:creationId xmlns:a16="http://schemas.microsoft.com/office/drawing/2014/main" id="{7FD6B55A-B08E-E3AA-4D49-FFB141E8722D}"/>
                  </a:ext>
                </a:extLst>
              </p:cNvPr>
              <p:cNvPicPr/>
              <p:nvPr/>
            </p:nvPicPr>
            <p:blipFill>
              <a:blip r:embed="rId467"/>
              <a:stretch>
                <a:fillRect/>
              </a:stretch>
            </p:blipFill>
            <p:spPr>
              <a:xfrm>
                <a:off x="4867007" y="6006176"/>
                <a:ext cx="778680" cy="59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8">
            <p14:nvContentPartPr>
              <p14:cNvPr id="346" name="Ink 345">
                <a:extLst>
                  <a:ext uri="{FF2B5EF4-FFF2-40B4-BE49-F238E27FC236}">
                    <a16:creationId xmlns:a16="http://schemas.microsoft.com/office/drawing/2014/main" id="{D0131471-E63B-5B12-0EBC-25048132BBCF}"/>
                  </a:ext>
                </a:extLst>
              </p14:cNvPr>
              <p14:cNvContentPartPr/>
              <p14:nvPr/>
            </p14:nvContentPartPr>
            <p14:xfrm>
              <a:off x="96287" y="4708376"/>
              <a:ext cx="11529360" cy="547920"/>
            </p14:xfrm>
          </p:contentPart>
        </mc:Choice>
        <mc:Fallback xmlns="">
          <p:pic>
            <p:nvPicPr>
              <p:cNvPr id="346" name="Ink 345">
                <a:extLst>
                  <a:ext uri="{FF2B5EF4-FFF2-40B4-BE49-F238E27FC236}">
                    <a16:creationId xmlns:a16="http://schemas.microsoft.com/office/drawing/2014/main" id="{D0131471-E63B-5B12-0EBC-25048132BBCF}"/>
                  </a:ext>
                </a:extLst>
              </p:cNvPr>
              <p:cNvPicPr/>
              <p:nvPr/>
            </p:nvPicPr>
            <p:blipFill>
              <a:blip r:embed="rId469"/>
              <a:stretch>
                <a:fillRect/>
              </a:stretch>
            </p:blipFill>
            <p:spPr>
              <a:xfrm>
                <a:off x="87287" y="4699736"/>
                <a:ext cx="11547000" cy="5655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9" name="Group 348">
            <a:extLst>
              <a:ext uri="{FF2B5EF4-FFF2-40B4-BE49-F238E27FC236}">
                <a16:creationId xmlns:a16="http://schemas.microsoft.com/office/drawing/2014/main" id="{C6187B36-0808-E056-7890-8408A90BCCA1}"/>
              </a:ext>
            </a:extLst>
          </p:cNvPr>
          <p:cNvGrpSpPr/>
          <p:nvPr/>
        </p:nvGrpSpPr>
        <p:grpSpPr>
          <a:xfrm>
            <a:off x="7375487" y="2504816"/>
            <a:ext cx="3655080" cy="524520"/>
            <a:chOff x="7375487" y="2504816"/>
            <a:chExt cx="3655080" cy="52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C0B3612A-CDD0-002A-132B-525743B5B7ED}"/>
                    </a:ext>
                  </a:extLst>
                </p14:cNvPr>
                <p14:cNvContentPartPr/>
                <p14:nvPr/>
              </p14:nvContentPartPr>
              <p14:xfrm>
                <a:off x="7375487" y="2635136"/>
                <a:ext cx="210240" cy="24012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C0B3612A-CDD0-002A-132B-525743B5B7ED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7366847" y="2626136"/>
                  <a:ext cx="22788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6453B028-7C3C-E5EA-5FEE-0C26D0B4B997}"/>
                    </a:ext>
                  </a:extLst>
                </p14:cNvPr>
                <p14:cNvContentPartPr/>
                <p14:nvPr/>
              </p14:nvContentPartPr>
              <p14:xfrm>
                <a:off x="7453247" y="2775176"/>
                <a:ext cx="136080" cy="24732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6453B028-7C3C-E5EA-5FEE-0C26D0B4B997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7444247" y="2766176"/>
                  <a:ext cx="1537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8CA12B0A-AA64-8180-1467-B6AD29854539}"/>
                    </a:ext>
                  </a:extLst>
                </p14:cNvPr>
                <p14:cNvContentPartPr/>
                <p14:nvPr/>
              </p14:nvContentPartPr>
              <p14:xfrm>
                <a:off x="7667087" y="2711816"/>
                <a:ext cx="98640" cy="2671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8CA12B0A-AA64-8180-1467-B6AD29854539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7658447" y="2702816"/>
                  <a:ext cx="1162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7816999D-AA90-7ED7-2BA9-A547541CEAB0}"/>
                    </a:ext>
                  </a:extLst>
                </p14:cNvPr>
                <p14:cNvContentPartPr/>
                <p14:nvPr/>
              </p14:nvContentPartPr>
              <p14:xfrm>
                <a:off x="7864367" y="2729096"/>
                <a:ext cx="27720" cy="26172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7816999D-AA90-7ED7-2BA9-A547541CEAB0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7855367" y="2720096"/>
                  <a:ext cx="4536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FE296D6-73AC-1190-214D-1CEE6837964F}"/>
                    </a:ext>
                  </a:extLst>
                </p14:cNvPr>
                <p14:cNvContentPartPr/>
                <p14:nvPr/>
              </p14:nvContentPartPr>
              <p14:xfrm>
                <a:off x="7869767" y="2779496"/>
                <a:ext cx="152280" cy="176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FE296D6-73AC-1190-214D-1CEE6837964F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7860767" y="2770856"/>
                  <a:ext cx="16992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482EE7AE-4276-9670-226B-08D3C3355704}"/>
                    </a:ext>
                  </a:extLst>
                </p14:cNvPr>
                <p14:cNvContentPartPr/>
                <p14:nvPr/>
              </p14:nvContentPartPr>
              <p14:xfrm>
                <a:off x="8041127" y="2983256"/>
                <a:ext cx="7560" cy="1620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482EE7AE-4276-9670-226B-08D3C3355704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8032127" y="2974616"/>
                  <a:ext cx="2520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44C64E4C-7185-F3F8-BB37-B481CC423BFC}"/>
                    </a:ext>
                  </a:extLst>
                </p14:cNvPr>
                <p14:cNvContentPartPr/>
                <p14:nvPr/>
              </p14:nvContentPartPr>
              <p14:xfrm>
                <a:off x="8120687" y="2774096"/>
                <a:ext cx="130320" cy="2206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44C64E4C-7185-F3F8-BB37-B481CC423BFC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8111687" y="2765096"/>
                  <a:ext cx="1479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FD626D00-018C-58D3-B970-F51B4B85B820}"/>
                    </a:ext>
                  </a:extLst>
                </p14:cNvPr>
                <p14:cNvContentPartPr/>
                <p14:nvPr/>
              </p14:nvContentPartPr>
              <p14:xfrm>
                <a:off x="8277287" y="2806136"/>
                <a:ext cx="103680" cy="1936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FD626D00-018C-58D3-B970-F51B4B85B820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8268287" y="2797136"/>
                  <a:ext cx="12132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D2CDCF7C-78F3-A4C2-7C53-5057567D8A1B}"/>
                    </a:ext>
                  </a:extLst>
                </p14:cNvPr>
                <p14:cNvContentPartPr/>
                <p14:nvPr/>
              </p14:nvContentPartPr>
              <p14:xfrm>
                <a:off x="8350727" y="2678696"/>
                <a:ext cx="129960" cy="2052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D2CDCF7C-78F3-A4C2-7C53-5057567D8A1B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8341727" y="2670056"/>
                  <a:ext cx="1476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E0839985-FB2B-CC97-2B13-6CA2060F31E6}"/>
                    </a:ext>
                  </a:extLst>
                </p14:cNvPr>
                <p14:cNvContentPartPr/>
                <p14:nvPr/>
              </p14:nvContentPartPr>
              <p14:xfrm>
                <a:off x="8033567" y="2904776"/>
                <a:ext cx="84960" cy="11376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E0839985-FB2B-CC97-2B13-6CA2060F31E6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024567" y="2896136"/>
                  <a:ext cx="10260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C81398D4-EF46-79FC-3229-230E36DBEA28}"/>
                    </a:ext>
                  </a:extLst>
                </p14:cNvPr>
                <p14:cNvContentPartPr/>
                <p14:nvPr/>
              </p14:nvContentPartPr>
              <p14:xfrm>
                <a:off x="8023487" y="2893256"/>
                <a:ext cx="41040" cy="11880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C81398D4-EF46-79FC-3229-230E36DBEA28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8014487" y="2884256"/>
                  <a:ext cx="586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7697354F-0A2F-F788-3008-9C1438B358ED}"/>
                    </a:ext>
                  </a:extLst>
                </p14:cNvPr>
                <p14:cNvContentPartPr/>
                <p14:nvPr/>
              </p14:nvContentPartPr>
              <p14:xfrm>
                <a:off x="8491127" y="2586176"/>
                <a:ext cx="120600" cy="1368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7697354F-0A2F-F788-3008-9C1438B358ED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8482127" y="2577176"/>
                  <a:ext cx="13824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07997E96-8291-A999-D9AC-97B931E8694F}"/>
                    </a:ext>
                  </a:extLst>
                </p14:cNvPr>
                <p14:cNvContentPartPr/>
                <p14:nvPr/>
              </p14:nvContentPartPr>
              <p14:xfrm>
                <a:off x="8584727" y="2530016"/>
                <a:ext cx="65880" cy="24732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07997E96-8291-A999-D9AC-97B931E8694F}"/>
                    </a:ext>
                  </a:extLst>
                </p:cNvPr>
                <p:cNvPicPr/>
                <p:nvPr/>
              </p:nvPicPr>
              <p:blipFill>
                <a:blip r:embed="rId495"/>
                <a:stretch>
                  <a:fillRect/>
                </a:stretch>
              </p:blipFill>
              <p:spPr>
                <a:xfrm>
                  <a:off x="8576087" y="2521376"/>
                  <a:ext cx="835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AE84144-DCF7-FE7E-B5CB-93ECEB566642}"/>
                    </a:ext>
                  </a:extLst>
                </p14:cNvPr>
                <p14:cNvContentPartPr/>
                <p14:nvPr/>
              </p14:nvContentPartPr>
              <p14:xfrm>
                <a:off x="8548727" y="2691296"/>
                <a:ext cx="111240" cy="1692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AE84144-DCF7-FE7E-B5CB-93ECEB566642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8540087" y="2682656"/>
                  <a:ext cx="12888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2963DE44-B70C-B8FE-AA09-CA70B88DA5AE}"/>
                    </a:ext>
                  </a:extLst>
                </p14:cNvPr>
                <p14:cNvContentPartPr/>
                <p14:nvPr/>
              </p14:nvContentPartPr>
              <p14:xfrm>
                <a:off x="8602727" y="2975696"/>
                <a:ext cx="11880" cy="3744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2963DE44-B70C-B8FE-AA09-CA70B88DA5AE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8593727" y="2967056"/>
                  <a:ext cx="2952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0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AE3A8061-2919-3162-742A-27E35FFCC0B4}"/>
                    </a:ext>
                  </a:extLst>
                </p14:cNvPr>
                <p14:cNvContentPartPr/>
                <p14:nvPr/>
              </p14:nvContentPartPr>
              <p14:xfrm>
                <a:off x="8773007" y="2758616"/>
                <a:ext cx="152280" cy="23004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AE3A8061-2919-3162-742A-27E35FFCC0B4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8764007" y="2749616"/>
                  <a:ext cx="16992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C50F2608-305E-A354-20FD-EC7D17298909}"/>
                    </a:ext>
                  </a:extLst>
                </p14:cNvPr>
                <p14:cNvContentPartPr/>
                <p14:nvPr/>
              </p14:nvContentPartPr>
              <p14:xfrm>
                <a:off x="8963807" y="2948336"/>
                <a:ext cx="14040" cy="111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C50F2608-305E-A354-20FD-EC7D17298909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8955167" y="2939696"/>
                  <a:ext cx="3168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B6E13720-6FC9-8A67-8093-F58CA53C3587}"/>
                    </a:ext>
                  </a:extLst>
                </p14:cNvPr>
                <p14:cNvContentPartPr/>
                <p14:nvPr/>
              </p14:nvContentPartPr>
              <p14:xfrm>
                <a:off x="9079367" y="2805056"/>
                <a:ext cx="72720" cy="1882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B6E13720-6FC9-8A67-8093-F58CA53C3587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9070727" y="2796416"/>
                  <a:ext cx="903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6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481C6A81-F5E5-E29A-E332-2A4F138BBBE2}"/>
                    </a:ext>
                  </a:extLst>
                </p14:cNvPr>
                <p14:cNvContentPartPr/>
                <p14:nvPr/>
              </p14:nvContentPartPr>
              <p14:xfrm>
                <a:off x="9210047" y="2797856"/>
                <a:ext cx="115920" cy="23148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481C6A81-F5E5-E29A-E332-2A4F138BBBE2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9201407" y="2789216"/>
                  <a:ext cx="13356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8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58CD8641-C296-E4D2-A506-4FE004019336}"/>
                    </a:ext>
                  </a:extLst>
                </p14:cNvPr>
                <p14:cNvContentPartPr/>
                <p14:nvPr/>
              </p14:nvContentPartPr>
              <p14:xfrm>
                <a:off x="9388967" y="2959496"/>
                <a:ext cx="28080" cy="1620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58CD8641-C296-E4D2-A506-4FE004019336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9380327" y="2950856"/>
                  <a:ext cx="457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0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06E20A92-B6C8-6352-3665-22865B23AF9E}"/>
                    </a:ext>
                  </a:extLst>
                </p14:cNvPr>
                <p14:cNvContentPartPr/>
                <p14:nvPr/>
              </p14:nvContentPartPr>
              <p14:xfrm>
                <a:off x="9531527" y="2811176"/>
                <a:ext cx="73080" cy="20376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06E20A92-B6C8-6352-3665-22865B23AF9E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9522527" y="2802536"/>
                  <a:ext cx="907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2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577E2E70-65A0-167B-7B9C-A02BA125B0B4}"/>
                    </a:ext>
                  </a:extLst>
                </p14:cNvPr>
                <p14:cNvContentPartPr/>
                <p14:nvPr/>
              </p14:nvContentPartPr>
              <p14:xfrm>
                <a:off x="9648167" y="2843576"/>
                <a:ext cx="73440" cy="1371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577E2E70-65A0-167B-7B9C-A02BA125B0B4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9639527" y="2834576"/>
                  <a:ext cx="9108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4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A599B51E-987C-08B9-CBA9-E3B1D50744A5}"/>
                    </a:ext>
                  </a:extLst>
                </p14:cNvPr>
                <p14:cNvContentPartPr/>
                <p14:nvPr/>
              </p14:nvContentPartPr>
              <p14:xfrm>
                <a:off x="9803687" y="2690576"/>
                <a:ext cx="73800" cy="1692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A599B51E-987C-08B9-CBA9-E3B1D50744A5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9794687" y="2681576"/>
                  <a:ext cx="91440" cy="3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6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5953F252-AD66-0F02-9D6E-D1043F064404}"/>
                    </a:ext>
                  </a:extLst>
                </p14:cNvPr>
                <p14:cNvContentPartPr/>
                <p14:nvPr/>
              </p14:nvContentPartPr>
              <p14:xfrm>
                <a:off x="9964247" y="2774456"/>
                <a:ext cx="595440" cy="24336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5953F252-AD66-0F02-9D6E-D1043F064404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9955247" y="2765816"/>
                  <a:ext cx="61308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8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3C22A665-7ECF-8E0E-5643-92EA8FC5A74C}"/>
                    </a:ext>
                  </a:extLst>
                </p14:cNvPr>
                <p14:cNvContentPartPr/>
                <p14:nvPr/>
              </p14:nvContentPartPr>
              <p14:xfrm>
                <a:off x="10696127" y="2707496"/>
                <a:ext cx="130680" cy="28260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3C22A665-7ECF-8E0E-5643-92EA8FC5A74C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10687127" y="2698856"/>
                  <a:ext cx="14832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0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800ACA6A-60A1-FA2D-CF63-EB7712CBE1C8}"/>
                    </a:ext>
                  </a:extLst>
                </p14:cNvPr>
                <p14:cNvContentPartPr/>
                <p14:nvPr/>
              </p14:nvContentPartPr>
              <p14:xfrm>
                <a:off x="10829687" y="2644856"/>
                <a:ext cx="200880" cy="23148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800ACA6A-60A1-FA2D-CF63-EB7712CBE1C8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10821047" y="2635856"/>
                  <a:ext cx="21852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2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39F81995-01A3-D9AD-3EBC-10F28F703552}"/>
                    </a:ext>
                  </a:extLst>
                </p14:cNvPr>
                <p14:cNvContentPartPr/>
                <p14:nvPr/>
              </p14:nvContentPartPr>
              <p14:xfrm>
                <a:off x="9932207" y="2504816"/>
                <a:ext cx="136080" cy="23796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39F81995-01A3-D9AD-3EBC-10F28F703552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9923567" y="2495816"/>
                  <a:ext cx="153720" cy="255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548457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47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2</cp:revision>
  <dcterms:created xsi:type="dcterms:W3CDTF">2022-08-23T12:30:04Z</dcterms:created>
  <dcterms:modified xsi:type="dcterms:W3CDTF">2022-09-14T13:23:32Z</dcterms:modified>
</cp:coreProperties>
</file>