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796B45-0057-49B5-914D-D07AFDAE9BD8}" v="91" dt="2022-08-26T13:44:17.8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44" d="100"/>
          <a:sy n="144" d="100"/>
        </p:scale>
        <p:origin x="88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6:47.3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452 123 11394,'0'-4'109,"0"-1"-1,0 0 0,0 1 0,0-1 0,-1 0 1,0 1-1,0-1 0,0 0 0,-1 1 1,0-1-1,1 1 0,-1 0 0,-1 0 0,1 0 1,-1 0-1,1 0 0,-1 0 0,0 1 0,-1-1 1,1 1-1,-1 0 0,1 0 0,-1 0 1,0 0-1,0 1 0,0-1 0,-5-1 0,2 1 13,0 1 1,1 0-1,-1 1 0,0-1 0,0 1 0,-1 0 0,1 1 0,0 0 1,0 0-1,0 0 0,0 1 0,0 0 0,0 1 0,0 0 0,0 0 1,0 0-1,-10 5 0,2 2 13,-1 1 0,1 0 1,1 1-1,0 0 0,1 1 1,0 1-1,1 0 0,0 0 0,1 2 1,0-1-1,1 1 0,1 1 1,-11 25-1,8-12 35,0 1 0,3 0 1,0 0-1,2 1 0,1 0 0,-3 61 1,8-63-64,2 0 0,0 1 1,2-1-1,2 0 0,0 0 1,2 0-1,18 46 0,-19-61-67,1 0-1,0 0 0,1-1 1,1 0-1,0 0 0,21 22 0,-22-27-21,1 0-1,0-1 0,0 0 0,1-1 0,0 0 0,0-1 0,0 0 0,1 0 1,0-1-1,14 4 0,-4-4-107,0 0-1,0-1 1,0-1 0,0-2 0,0 0 0,38-5-1,-39 2-663,0-1 0,0-1-1,0-1 1,18-8-1,-28 9 194,0 0 0,0 0 0,-1-1 0,0-1 0,0 0-1,-1 0 1,13-13 0,1-6-769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6:51.9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75 164 6793,'0'-4'478,"-1"-18"460,2 21-891,-1 1 0,0 0 0,0-1 0,0 1-1,0-1 1,0 1 0,-1 0 0,1-1 0,0 1-1,0 0 1,0-1 0,0 1 0,0 0-1,0-1 1,0 1 0,-1 0 0,1 0 0,0-1-1,0 1 1,-1 0 0,1 0 0,0-1 0,0 1-1,-1 0 1,1 0 0,0-1 0,0 1-1,-1 0 1,1 0 0,0 0 0,-1 0 0,1 0-1,0-1 1,-1 1 0,1 0 0,0 0 0,-1 0-1,1 0 1,0 0 0,-1 0 0,1 0-1,-1 0 1,1 0 0,0 0 0,-1 0 0,1 1-1,0-1 1,-1 0 0,1 0 0,-1 0 0,0 1 58,0 0 0,0 0 1,0 0-1,0 0 0,0 1 1,0-1-1,0 0 0,0 0 1,1 1-1,-1-1 1,0 0-1,1 1 0,-1-1 1,1 0-1,0 1 0,-1-1 1,1 3-1,-3 28 812,3-26-706,0 23 318,1 1 1,2-1-1,1 0 0,1 0 0,15 49 0,-12-54-306,1 0 1,1-1-1,1 0 1,1-1-1,0 0 0,32 39 1,-36-53-148,-1 1 0,2-2-1,-1 1 1,1-1 0,0 0 0,1-1 0,-1 0 0,13 5 0,-17-8-35,1-1 0,0 0 1,-1-1-1,1 1 0,0-1 0,0 0 0,0 0 0,0-1 0,0 0 1,0 0-1,0 0 0,0-1 0,0 0 0,0 0 0,0 0 0,11-5 1,-9 2 1,1-1 0,-1 0 0,-1 0 0,1-1 0,-1 0 0,0 0 0,0-1 0,-1 0 0,1 0 0,-2-1 0,1 1 0,-1-1 0,0-1 0,-1 1 0,0-1 0,6-16 0,-5 8 3,0-1 0,-1 1 0,0-1 0,-2 0 0,0 0 0,-1-1 0,0 1 0,-3-18 0,-2 14-9,0 1 0,-1-1 0,-1 1 0,0 0 0,-2 1 0,-1 0-1,0 0 1,-2 1 0,0 0 0,-1 1 0,-18-22 0,20 29-79,0 0 0,-1 1 0,0 0 0,-1 0 0,0 2 0,0-1 0,-23-10 0,26 14-125,-1 1 0,-1 1 0,1 0 1,0 0-1,-1 1 0,1 0 0,-1 1 0,0 0 0,1 1 1,-1 0-1,-15 2 0,15 0 79,1 0 0,0 0 0,0 2 0,0-1 0,1 1 0,-1 0 0,1 1 0,0 0 0,0 1 0,-8 6 0,-22 28-540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26.3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445 1 14811,'-16'3'1144,"2"1"-1040,-4 6-32,-7 1 401,-8-1-369,-3-2-32,-2-1 32,0-1 8,3-5-16,1-1 32,4-1-208,2-2-176,4 2-369,2-1-695,2 2 1088,0-1-224,6 1-152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26.9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157 94 7946,'-7'9'630,"0"0"1,0 0 0,1 1-1,1 0 1,-1 1 0,2-1-1,-1 1 1,2 0 0,-6 23-1,8-24-417,-1 0 0,2 0 0,-1 0 1,2 0-1,-1 0 0,1 0 0,1 0 0,0 0 0,0 0 0,1 0 0,0-1 0,7 16 0,-8-21-163,0 0 0,0 0 0,0 0 0,1-1 0,-1 1 0,1-1 0,0 1 0,0-1 0,0 0 0,0 0 1,1 0-1,-1-1 0,1 1 0,0-1 0,0 0 0,0 0 0,0 0 0,0 0 0,0-1 0,0 1 0,0-1 0,1 0 0,-1-1 0,1 1 1,-1-1-1,0 0 0,1 0 0,-1 0 0,1 0 0,-1-1 0,5-1 0,-4 0-18,1 0 1,-1 0-1,0-1 0,1 1 0,-1-1 1,0-1-1,-1 1 0,1-1 0,-1 1 1,1-1-1,-1-1 0,0 1 1,-1 0-1,1-1 0,-1 0 0,0 0 1,0 0-1,0 0 0,-1 0 1,0-1-1,3-7 0,0-4-1,-1 1 1,-1-1-1,0-1 0,-1 1 1,0 0-1,-2-18 1,0 24-29,0-1 0,-1 1 0,-1 0 0,1-1 0,-2 1 1,0 0-1,0 1 0,-1-1 0,0 0 0,-1 1 1,0 0-1,-12-18 0,15 26-29,0-1 1,0 1-1,0-1 0,-1 1 0,1 0 1,-1 0-1,1 0 0,-1 0 1,0 0-1,0 1 0,1-1 1,-1 1-1,0 0 0,0 0 1,-1 0-1,1 0 0,0 1 1,0-1-1,0 1 0,-1-1 1,1 1-1,0 0 0,0 1 1,-1-1-1,1 0 0,0 1 1,0 0-1,0 0 0,0 0 1,-6 2-1,-2 3-66,1 0-1,-1 1 1,1 0 0,0 1 0,1 0-1,-17 18 1,-33 40-148,1 9-61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32.1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3925 4 13355,'2'-1'59,"0"1"0,1-1 0,-1 1 0,0-1 0,0 1 0,0 0 0,1 0 0,-1 0 0,0 0 0,0 0 0,0 1 0,1-1 0,-1 0 0,0 1 0,0 0 0,0 0 0,0-1 0,0 1 0,0 0 0,0 1 0,0-1 0,0 0 0,-1 1 0,1-1 0,0 1 0,-1-1 0,1 1 0,1 2 0,-3-4-21,-1 1 0,1-1 0,0 0-1,-1 0 1,1 1 0,0-1 0,-1 0 0,1 0 0,0 1 0,-1-1 0,1 0-1,-1 0 1,1 0 0,0 0 0,-1 0 0,1 0 0,-1 1 0,1-1 0,0 0-1,-1 0 1,1 0 0,-1 0 0,1-1 0,-1 1 0,1 0 0,0 0 0,-1 0 0,1 0-1,-1 0 1,1 0 0,0-1 0,-1 1 0,-24-4 649,19 2-486,-5 1 0,0 0 0,0 1 0,0 0 0,0 0 0,-1 1 0,-13 3 0,-66 21 340,35-9-336,-192 40 381,-304 29-1,325-57-253,-398 32 399,310-56-519,5-1 87,2 21 41,286-21-320,-287 36 220,-2-23-74,240-17-144,-23 1 22,-148-19 0,234 18-40,4 1 2,0 0 1,0-1-1,0 0 0,0 0 0,0 0 0,0 0 1,0 0-1,0-1 0,1 0 0,-1 0 0,0 0 1,1 0-1,-4-3 0,6 5-9,1-1 0,0 1 0,0 0 0,0 0 0,0-1 0,0 1 0,-1 0 0,1 0 0,0-1 0,0 1 0,0 0 0,0 0 0,0-1 0,0 1 0,0 0 0,0 0 0,0-1 0,0 1 0,0 0 0,0 0 0,0-1 0,0 1 0,0 0 0,0 0 1,0-1-1,0 1 0,0 0 0,1 0 0,-1-1 0,0 1 0,0 0 0,0 0 0,0-1 0,0 1 0,1 0 0,-1 0 0,0 0 0,0-1 0,14-4-497,15 5-1449,-28 1 1735,1-1 0,0 1-1,0 0 1,-1 0-1,1 0 1,0 1-1,-1-1 1,1 0 0,-1 1-1,0-1 1,1 1-1,-1-1 1,0 1-1,0-1 1,0 1-1,0 0 1,1 2 0,0 1-96,-1 0 0,1-1 1,-1 1-1,0 0 1,0 9-1,0 12-946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32.6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29 10346,'2'-7'339,"-1"5"-232,0 1 0,-1-1-1,1 0 1,0 0 0,0 1 0,0-1 0,0 0-1,0 1 1,0-1 0,1 1 0,1-2 0,-3 3-24,1 1 0,-1 0 1,1-1-1,-1 1 1,0 0-1,1 0 0,-1-1 1,0 1-1,1 0 1,-1 0-1,0-1 0,0 1 1,0 0-1,0 0 1,0 0-1,0 0 0,0-1 1,0 1-1,-1 1 1,1-1-15,-1 26 1168,-11 55 0,3-27-485,5-26-407,-18 152 1303,19-135-932,5 88-1,-2-127-642,1-1 0,0 0 0,0 0 0,0 0 0,1 0 0,0 0 0,0-1 0,0 1 0,1 0 0,6 9 0,-7-12-46,1-1-1,-1 0 1,0 0 0,1 0 0,-1 0 0,1 0-1,0 0 1,-1-1 0,1 1 0,0-1-1,0 0 1,0 0 0,0 0 0,0 0-1,0 0 1,1-1 0,-1 1 0,0-1-1,0 0 1,0 0 0,1 0 0,-1-1 0,4 0-1,30-7-114,1-1 1,-1-2-1,46-20 0,24-8-1414,24 0-2827,-117 36 3395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33.0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89 0 14203,'-11'26'1064,"-1"16"-840,2 13-104,1 11 665,-4 7-521,0 2-216,3-2-16,3-8 8,3-6-32,6-14-168,5-9-217,5-12-1199,5-10 1392,1-11-208,4-3-128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33.4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 13403,'7'-6'-480,"-4"6"520,-3 5 40,1-1-112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34.8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42 134 6145,'14'-117'5866,"-12"101"-1147,-4 45-4220,-1 0 0,-13 51 0,3-16-189,4-17 12,2 1 0,2-1 1,2 58-1,3-101-271,1 0 0,-1 0 0,1 0 0,-1 0 1,1 0-1,0 0 0,1 0 0,-1-1 0,1 1 1,0 0-1,-1-1 0,4 5 0,-3-7-21,-1 1-1,1 0 0,0-1 1,0 1-1,0-1 1,0 1-1,1-1 1,-1 0-1,0 0 1,1 0-1,-1 0 1,0-1-1,1 1 1,-1 0-1,1-1 1,-1 0-1,1 0 0,-1 1 1,1-1-1,4-1 1,96-15-105,2 0-1374,-69 15 160,-20 1 645,0-1 0,0-1 0,0 0 0,0-1 1,15-4-1,-6-5-435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35.2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137 0 13283,'-24'21'1416,"4"7"-992,5 10-128,-1 5 713,1 6-553,-1 0-72,4 3-24,3 0-88,4-5-272,0-6-136,5-9-312,3-4-128,3-11-609,-1-7-383,4-13 1104,-1-8-328,1-7-88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35.8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55 9738,'1'-5'568,"-1"0"0,1 0 0,0 0 0,0 1 0,1-1 0,-1 0 0,1 1 0,0 0 0,5-9 0,-8 42 1636,-5 7-1718,1-4-111,1 0 1,1 0-1,3 64 1,0-87-355,2 0 1,-1-1-1,1 1 1,0 0-1,1-1 1,0 0-1,1 1 1,-1-1-1,1 0 1,1-1-1,0 1 1,0-1 0,0 0-1,1 0 1,0-1-1,0 1 1,1-1-1,-1-1 1,12 8-1,-1-4 10,30 13 0,-27-13-13,25 14 0,-40-20-16,0 0 0,0 1 0,-1-1 0,1 1-1,-1 0 1,0 0 0,0 1 0,0-1 0,5 9-1,-8-11-2,0 1-1,0 0 1,0 0-1,-1 0 1,1 0-1,-1 0 1,1 0-1,-1 0 1,0 0-1,0 0 1,0 0-1,-1 0 1,1 0-1,-1 0 1,1 0-1,-1 0 1,0 0-1,0-1 1,-1 1-1,1 0 1,-2 3-1,-4 4-4,1 1-1,-1-1 1,-15 15 0,13-14-119,-1-1 0,0-1 0,-1 0 1,0 0-1,0-1 0,-1-1 0,0 1 1,0-2-1,-1 0 0,-16 5 0,27-10 19,1-1-1,-1 1 0,1-1 0,-1 0 0,1 1 1,-1-1-1,0 0 0,1 0 0,-1 0 1,0-1-1,1 1 0,-1 0 0,1-1 1,-1 1-1,1 0 0,-1-1 0,1 0 0,-1 1 1,1-1-1,-1 0 0,-1-2 0,1 2-72,1-1-1,-1 0 0,1 0 0,0 0 0,0 0 0,0 0 1,0 0-1,0 0 0,1 0 0,-1-1 0,0 1 0,1 0 1,-1-4-1,1-7-373,0 0-1,1 0 1,0 0-1,4-16 1,-4 26 571,9-46-1078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36.1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496 20 11570,'-4'-14'1217,"-16"9"-753,-5 5-208,-11 8 1464,-6 3-1168,-9 2-400,-2 0-16,1-1 16,3 0-56,8-5-280,4-3-216,10-3-1416,2-1 1584,7 2-208,2 0-168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6:53.6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11 157 11370,'0'0'72,"0"0"-1,0 0 0,-1 1 0,1-1 0,0 0 0,-1 0 0,1 0 0,0 0 0,0 0 0,-1 1 0,1-1 1,0 0-1,-1 0 0,1 0 0,0 0 0,-1 0 0,1 0 0,0 0 0,0 0 0,-1 0 0,1 0 0,0 0 1,-1 0-1,1 0 0,0 0 0,-1-1 0,1 1 0,0 0 0,0 0 0,-1 0 0,1 0 0,0-1 0,0 1 1,-1 0-1,1 0-13,0-1 1,0 1-1,0 0 1,0 0-1,0-1 1,0 1-1,0 0 1,0 0-1,0-1 1,0 1 0,0 0-1,0 0 1,0-1-1,0 1 1,0 0-1,0 0 1,0-1-1,1 1 1,-1 0-1,0 0 1,0 0 0,0-1-1,0 1 1,0 0-1,1 0 1,-1 0-1,0-1 1,0 1-1,0 0 1,1 0-1,-1 0 1,0 0-1,0 0 1,1 0 0,-1 0-1,0 0 1,0-1-1,1 1 1,-1 0-1,0 0 1,0 0-1,1 0 1,-1 0-1,0 0 1,1 0 0,19-3 1382,0-1 1,36 0 0,92 13 573,-47 0-1499,44-6-237,139 12-50,-94 11-13,281 25 265,-182-44-384,154 8-78,-323-9 45,0-5-1,-1-6 0,164-26 1,-277 30-48,9-2 96,-15 0-75,-9-1-52,-112-34 2,-57-20 3,137 43 17,1-3 1,-49-29 0,65 32-21,11 6-156,-1 1 0,1 0 1,-18-6-1,30 14 103,1-1 1,-1 1-1,0 0 0,1 0 0,-1-1 0,1 1 0,-1 0 0,0 0 1,1 0-1,-1 0 0,0 0 0,1 0 0,-1 0 0,0 0 0,1 0 1,-1 0-1,1 0 0,-1 0 0,0 1 0,1-1 0,-1 0 0,1 0 1,-1 1-1,0-1 0,1 0 0,-1 1 0,1-1 0,-1 1 0,1-1 1,-1 0-1,1 1 0,0-1 0,-1 1 0,1-1 0,0 1 0,-1 0 1,1-1-1,0 1 0,-1-1 0,1 1 0,0 0 0,0-1 0,0 1 1,0-1-1,0 1 0,-1 0 0,1-1 0,0 1 0,0 0 0,1-1 1,-1 1-1,0 0 0,0 5-220,1 1 1,0-1 0,0 0-1,3 9 1,8 21-687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36.5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125 23 9674,'-3'-19'1288,"0"15"-463,-4 5-265,-1 16 1040,-1 7-456,-1 10-400,-1 6-31,-4 12-193,1 7-184,1 4-616,3 5-312,3-2 488,-3-4-97,6-14-79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37.1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53 15739,'0'-19'1097,"2"7"-945,1 6-80,0 3 232,0 3-440,0 0-785,0 0-655,-1 0 1280,1-12-1016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37.5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0 211 14747,'99'-51'1772,"129"-87"0,-208 125-1378,-3 5 0,-16 8-373,-1 0 0,1 0 0,-1 0 0,0 0 0,1 0 0,-1 0 0,0 0 0,1 0 0,-1 0 0,1 0 0,-1 0 0,0 0 0,1 0 0,-1 0 0,0 0 0,1 1 0,-1-1 0,0 0 0,1 0 0,-1 0 0,0 1 0,1-1 0,-1 0 0,1 1 0,-1 1 18,1 0 1,0 0-1,-1 0 0,0 0 1,1 0-1,-1 0 0,0 0 1,0 0-1,0 0 1,0 0-1,0 0 0,-1 0 1,0 3-1,-25 148 521,-6 49-1157,29-164-72,1 0-1,1-1 1,7 55 0,0-59 110,2-12-176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37.8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61 13147,'4'12'410,"0"1"1,0 0-1,-2 0 1,1 0 0,-2 0-1,0 0 1,0 0-1,-2 21 1,1 14 184,1-17-508,2-1-1,1 1 1,1-1 0,14 42 0,-15-61-20,0-1 1,1 0 0,0 0 0,0 0 0,1 0 0,13 15-1,-15-21-15,1 1 0,-1 0 0,1-1 0,1 0-1,-1 0 1,0-1 0,1 1 0,0-1 0,0 0-1,0-1 1,0 1 0,10 1 0,-10-3-4,0 1 0,0-2 1,0 1-1,1-1 0,-1 0 0,0 0 1,0-1-1,0 1 0,0-1 1,0-1-1,0 1 0,0-1 1,9-4-1,-7 2-13,-1 0-1,0-1 1,0 0 0,-1 0 0,1 0 0,-1-1-1,0 0 1,-1 0 0,7-8 0,-3 0-20,0 0 0,-1 0 1,-1-1-1,0 0 1,-1-1-1,-1 1 0,0-1 1,-1 0-1,4-28 0,-7 29-10,0-1-1,-1 1 1,-1-1-1,-1 0 1,0 1-1,0-1 1,-2 1-1,0 0 1,-1 0-1,0 0 0,-9-16 1,9 22-30,1 1 0,-2-1 1,1 1-1,-1 0 0,0 1 0,-1 0 1,0 0-1,0 0 0,0 1 0,-1 0 1,0 0-1,0 1 0,-1 0 0,1 0 1,-1 1-1,0 0 0,0 1 0,0 0 1,-11-2-1,6 3-296,-1 1 0,1 0 0,0 1 0,-1 1 0,1 0 0,-1 1 0,1 1 1,0 0-1,0 0 0,-23 11 0,22-7-405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38.1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164 14 17300,'-2'-12'1056,"-2"11"-992,-9 4-48,-7 4 208,-2 0-224,-2-6-104,2 2-112,2-3-320,2 0-144,6-1 520,5-2-120,7-4-121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38.5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76 43 12555,'15'-7'633,"-3"0"525,-29 12-179,5-2-616,0 0 1,0 0-1,0-1 1,-24 1-1,36-3-353,0 0 0,1-1 1,-1 1-1,0 0 0,0 0 0,0 0 0,0 0 0,0 0 0,0 0 0,0 0 0,1 0 0,-1 0 0,0-1 0,0 1 0,0 0 0,0 0 0,0 0 0,0 0 1,0 0-1,0 0 0,0-1 0,0 1 0,0 0 0,0 0 0,0 0 0,0 0 0,0 0 0,0-1 0,0 1 0,0 0 0,0 0 0,0 0 0,0 0 0,0 0 1,0-1-1,0 1 0,0 0 0,0 0 0,0 0 0,0 0 0,0 0 0,0 0 0,0-1 0,0 1 0,-1 0 0,1 0 0,0 0 0,0 0 0,0 0 0,0 0 1,0 0-1,0 0 0,0 0 0,-1 0 0,1-1 0,0 1 0,0 0 0,0 0 0,0 0 0,0 0 0,-1 0 0,1 0 0,0 0 0,0 0 0,0 0 0,0 0 1,-1 0-1,13-7 335,17-2-159,0 1 0,0 2 0,1 1 0,0 2 1,1 0-1,53 4 0,-80-1-171,0 1 0,0 0-1,0 0 1,-1 0 0,1 0 0,0 1 0,0-1 0,0 1-1,-1 0 1,1 0 0,-1 0 0,0 1 0,0-1 0,0 1-1,0 0 1,0-1 0,0 1 0,-1 1 0,1-1 0,-1 0-1,0 1 1,0-1 0,0 1 0,0 0 0,-1-1 0,1 1-1,-1 0 1,0 0 0,0 4 0,2 12 36,-1-1 1,-1 0-1,0 1 0,-5 33 0,-12 76 41,9-87-815,1-1 1,3 1-1,3 78 0,5-94 247,5-8-166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38.9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352 64 9722,'-13'-32'1176,"-6"15"-656,-9 4-231,-9 12 967,-4 1-528,-3 8-648,1 3-568,-4 1 488,2 0-120,10 1-104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43.5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485 1 12195,'-13'8'1112,"-2"-1"-600,-8 2-160,-8-1 712,-5 2-360,-12 1-199,-1 2-17,-2 1-48,0 1-96,5 4-176,5-1-144,10 3-352,4 0-224,13-1-865,6 0 1185,8-2-216,5 2-176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43.8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516 8 15483,'-27'-3'1385,"-5"0"-1081,-11 2-112,-4 1 656,-8 1-624,0 3-32,-3 3-8,3 3-120,10 1-552,7 4-384,10-4 728,7-1-144,9-5-120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48.9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399 113 15323,'-9'-6'1372,"9"5"-1325,-1 0 1,0 1-1,-1-1 0,1 0 1,0 1-1,0-1 1,0 1-1,0-1 0,0 1 1,-1-1-1,1 1 0,0 0 1,0-1-1,-1 1 1,-1 0-1,-69-9 430,0-3 0,1-3 0,-84-30 0,155 45-474,0 0-1,0-1 1,0 1 0,0 0-1,0 0 1,0-1-1,0 1 1,1 0-1,-1 0 1,0-1-1,0 1 1,0 0-1,0 0 1,0 0-1,1-1 1,-1 1-1,0 0 1,0 0-1,0 0 1,1-1-1,-1 1 1,0 0-1,0 0 1,0 0-1,1 0 1,-1 0-1,0 0 1,0 0-1,1-1 1,-1 1-1,0 0 1,0 0-1,1 0 1,15-3 17,0 0 0,0 2 0,0-1 0,26 3 1,-12-1 3,7-1-18,-10-1 12,0 2 0,0 0 0,-1 2 0,1 1 0,28 8 0,-52-11-11,-1 1 1,0 0 0,0 0-1,0 0 1,0 0 0,0 0 0,0 0-1,0 0 1,0 1 0,0-1-1,0 1 1,-1-1 0,1 1-1,-1 0 1,1 0 0,-1-1 0,0 1-1,0 0 1,1 0 0,-1 0-1,-1 1 1,1-1 0,0 0 0,0 0-1,-1 0 1,1 1 0,-1-1-1,0 0 1,0 1 0,0 3 0,-1 6 45,-1-1 0,0 1 1,-1-1-1,-7 22 0,9-31-48,-42 106 500,-99 180 0,-2 2-157,140-282-362,-24 66-266,26-68 142,0 1 1,1 0-1,0 0 0,0 0 1,0 0-1,1 0 1,0 0-1,1 11 1,-1-16 17,1 0 0,-1-1 1,0 1-1,1 0 0,0-1 1,-1 1-1,1-1 0,0 1 1,0 0-1,0-1 0,0 0 1,0 1-1,0-1 0,0 0 1,0 1-1,1-1 0,-1 0 1,0 0-1,1 0 0,-1 0 1,2 1-1,0-1-9,0 0 1,0-1-1,0 1 1,-1-1-1,1 1 0,0-1 1,0 0-1,0 0 1,0 0-1,0 0 0,5-2 1,5-1-199,-1-1 1,1-1 0,0 0-1,15-9 1,32-21-973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6:54.5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2852 226 14635,'28'3'1566,"-21"-4"-583,-20-4-15,-6 1-489,0 1 0,0 1 0,0 1-1,0 0 1,-28 3 0,-99 19 659,103-14-878,-48 7 114,-1-4 0,0-5 0,-182-11-1,-573-70 498,539 32-725,5-20-46,168 33-78,56 17 22,0 3-1,-1 4 0,-82 3 1,170 4 36,-7 0-76,1 0-1,-1 0 0,1 0 0,-1 0 1,1-1-1,-1 1 0,0 0 1,1-1-1,-1 1 0,1-1 1,-1 1-1,0-1 0,1 0 1,-1 0-1,0 1 0,0-1 1,1 0-1,-1 0 0,2-2 0,-3 2-2,0 1 0,1 0 0,-1 0 0,0 0-1,1 0 1,-1 0 0,0 0 0,1 0-1,-1 0 1,0 0 0,1 0 0,-1 0 0,0 0-1,1 0 1,-1 0 0,0 0 0,1 0-1,-1 0 1,0 0 0,1 0 0,-1 0 0,0 1-1,1-1 1,-1 0 0,0 0 0,1 0-1,-1 1 1,0-1 0,0 0 0,1 0-1,-1 1 1,0-1 0,0 0 0,0 1 0,1-1-1,8 15 1,-7-11-2,211 303-448,-150-208-3689,-54-89 3418,4-6-254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49.2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489 39 12219,'-48'-16'1208,"-7"9"-648,-2 7-200,-8 1 680,3 2-344,4-1-207,6-2-41,11-2-384,10-2-184,17-2-513,9-1-519,17 5 896,12 3-200,16 12-184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49.6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 17324,'8'-4'1376,"2"4"-1224,-8 0-152,-1 0 496,-1 2-2152,-1-2 1472,-2-14-624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50.8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0 373 13579,'8'-11'345,"0"0"0,1 0 0,0 1 0,1 0 0,0 1 0,21-16 0,18-12 1044,-2-2-1,67-72 1,-24 22 1341,-76 80-2039,-14 9-677,0 0 0,1 0 0,-1-1 0,0 2 0,0-1 0,0 0 0,1 0 0,-1 0 0,0 0 0,0 0 1,0 0-1,0 0 0,1 0 0,-1 0 0,0 0 0,0 0 0,0 0 0,0 0 0,0 0 0,1 1 0,-1-1 0,0 0 0,0 0 0,0 0 0,0 0 0,0 0 0,0 0 0,0 1 0,0-1 1,1 0-1,-1 0 0,0 0 0,0 0 0,0 1 0,0-1 0,0 0 0,0 0 0,0 0 0,0 0 0,0 1 0,0-1 0,0 0 0,-7 34 472,-24 71-248,-145 551-1423,174-643 737,-1-1 1,2 0-1,-1 1 0,2 23 1,0-35 427,0-1-1,0 1 1,0-1-1,0 0 1,0 1-1,0-1 1,0 1 0,0-1-1,0 1 1,1-1-1,-1 0 1,0 1-1,0-1 1,0 1 0,0-1-1,1 0 1,-1 1-1,0-1 1,1 0-1,-1 1 1,0-1 0,1 0-1,-1 1 1,0-1-1,1 0 1,-1 0-1,0 1 1,1-1 0,-1 0-1,1 0 1,-1 0-1,0 0 1,1 1-1,-1-1 1,1 0 0,-1 0-1,1 0 1,-1 0-1,1 0 1,-1 0-1,0 0 1,1 0 0,-1 0-1,1-1 1,-1 1-1,1 0 1,-1 0-1,0 0 1,1 0 0,-1-1-1,1 1 1,-1 0-1,0 0 1,1-1-1,-1 1 1,0 0 0,1 0-1,-1-1 1,0 1-1,1 0 1,-1-1-1,0 0 1,17-17-735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52.3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114 5 9850,'-1'0'77,"0"0"0,0-1-1,1 1 1,-1 0 0,0 0-1,0 0 1,1 0 0,-1 0-1,0 0 1,0 0 0,0 0 0,1 0-1,-1 0 1,0 0 0,0 0-1,1 0 1,-1 1 0,0-1-1,0 0 1,1 1 0,-1-1 0,0 0-1,1 1 1,-1-1 0,0 1-1,1-1 1,-1 1 0,0 0-1,-17 20 971,8-4-746,1-1-1,0 1 0,2 1 0,0-1 0,1 1 0,1 1 1,0-1-1,-2 25 0,3-5-19,1-1 0,2 0 0,5 49 1,-2-60-56,2 1 1,7 26 0,-9-45-149,0 0 1,0-1-1,1 1 1,1-1 0,-1 0-1,1 0 1,0 0-1,1 0 1,-1-1-1,1 0 1,8 8 0,-11-12-49,0 0 1,0-1 0,0 1 0,0-1-1,0 0 1,0 0 0,0 0 0,1 0 0,-1 0-1,0 0 1,1 0 0,-1-1 0,0 1-1,1-1 1,-1 0 0,1 0 0,-1 0-1,1 0 1,-1 0 0,1 0 0,-1 0 0,0-1-1,1 0 1,-1 1 0,0-1 0,1 0-1,-1 0 1,0 0 0,0 0 0,0-1-1,0 1 1,0 0 0,0-1 0,3-3 0,2-2 15,0 0 0,-1-1 0,0 0 0,0 0 0,-1 0 0,0-1 0,6-14 0,-1-3-28,-1-1-1,-2 0 1,-1 0-1,-1-1 1,-1 0 0,-1 0-1,-2 0 1,0 0-1,-2 0 1,-2 0-1,0 0 1,-12-45-1,11 59-28,-1 1 0,0 0 0,-1 1 0,-8-16 0,12 25-43,0 0 0,0 0 0,0 0 1,0 0-1,-1 0 0,1 0 0,-1 0 0,0 1 0,0 0 1,0-1-1,0 1 0,0 0 0,0 0 0,0 1 1,-1-1-1,1 1 0,-1-1 0,1 1 0,-1 0 1,-4 0-1,7 1-6,-1 0 1,0 0-1,0 0 0,0 1 1,0-1-1,1 0 1,-1 1-1,0 0 1,0-1-1,0 1 0,1 0 1,-1 0-1,1 0 1,-1 0-1,0 0 1,1 0-1,0 0 0,-1 0 1,1 1-1,0-1 1,-1 1-1,1-1 1,0 1-1,0-1 0,0 1 1,0 2-1,-2 3-38,0 0-1,0 1 1,1-1 0,-2 15-1,-3 32-520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52.7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 14019,'15'0'1360,"-3"1"-976,1-1-400,-6 0 552,-3-1-319,6-2-618,3-1-167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53.1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0 252 13603,'4'-16'371,"1"1"-1,0 0 1,1 0 0,1 1-1,0 0 1,1 0 0,11-15 0,2 0 843,2 2 1,28-27-1,-51 53-1150,1 0-1,0 1 0,0-1 1,0 0-1,0 0 1,0 1-1,0-1 0,0 0 1,0 1-1,0-1 1,0 1-1,0-1 0,0 1 1,2-1-1,-3 1-34,0 0-1,1 0 1,-1 1-1,0-1 1,1 0-1,-1 0 1,1 0 0,-1 0-1,0 0 1,1 1-1,-1-1 1,0 0-1,1 0 1,-1 0 0,0 1-1,0-1 1,1 0-1,-1 1 1,0-1-1,0 0 1,1 0 0,-1 1-1,0-1 1,0 1-1,0-1 1,0 0-1,1 1 1,0 4 131,0 1-1,0-1 1,-1 0 0,0 0-1,0 6 1,0-6-111,-26 322 1130,2-64-3731,26-227 336,-2-36 2164,0 1 1,0-1-1,0 0 0,0 0 0,0 1 0,0-1 0,0 0 0,1 1 0,-1-1 1,0 0-1,0 0 0,0 1 0,0-1 0,0 0 0,0 0 0,1 1 1,-1-1-1,0 0 0,0 0 0,0 1 0,1-1 0,-1 0 0,0 0 0,0 0 1,1 0-1,-1 1 0,0-1 0,0 0 0,1 0 0,-1 0 0,0 0 1,1 0-30,0-1 0,0 0 0,0 0 1,-1 1-1,1-1 0,0 0 0,-1 0 0,1 0 1,0 0-1,-1 0 0,0 0 0,1 0 1,-1 0-1,1-1 0,7-22-914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53.4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92 16436,'6'14'242,"-1"0"1,0 1-1,-1 0 1,-1-1 0,3 22-1,3 14 8,4 6-52,20 79 409,-26-113-425,1 0 0,0-1 0,23 38 0,-27-52-122,0-1 0,1 0 0,0 1 0,0-2 0,1 1 0,-1-1 0,1 0 0,1 0 0,9 6 0,-12-9-29,-1 0-1,1 0 1,-1-1-1,1 0 1,0 0-1,-1 0 1,1 0-1,0 0 0,0-1 1,0 1-1,0-1 1,0 0-1,0 0 1,0-1-1,0 1 1,-1-1-1,1 0 0,0 0 1,0 0-1,6-4 1,-1 1-5,-1-2 0,0 1 1,-1-1-1,1-1 0,-1 1 1,0-1-1,-1-1 0,0 1 0,0-1 1,0 0-1,6-13 0,-1-1-12,0 0 1,-2-1-1,10-34 0,-11 27 5,-1-1 0,-2 0 0,2-36 0,-6 49-8,-1 0 0,-1-1 1,0 1-1,-2 0 0,0 0 0,-9-31 1,10 43-13,-1 0 1,1 0-1,-1 0 1,-1 0-1,1 1 1,-1-1-1,1 1 1,-2 0 0,1 0-1,0 0 1,-1 1-1,0-1 1,-10-5-1,11 7-47,0 1-1,-1 0 1,0 0-1,1 0 1,-1 1 0,0 0-1,0 0 1,0 0-1,0 0 1,0 1-1,0 0 1,0 0-1,0 0 1,0 0 0,0 1-1,0 0 1,0 0-1,-5 2 1,-1 1-361,0 1 0,0 0 0,0 1 0,1 0 0,0 1 0,-17 14 0,20-15 215,0 1-1,0 0 0,1 0 1,0 0-1,0 0 0,1 1 1,0 0-1,0 0 0,-4 10 1,8-14 35,0 1 1,0-1-1,1 0 1,-1 0-1,1 0 1,0 6-1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53.7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350 67 18084,'-44'-24'1384,"6"7"-1104,10 12-152,-3 5 1409,-6 0-1833,-2 0-817,1 1-175,5 1-784,5-2 1599,10-8-367,2-7-360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54.1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26 9210,'3'-3'398,"0"1"0,-1-1 0,1 1 1,0 0-1,0 0 0,0 1 0,1-1 0,-1 0 1,0 1-1,1 0 0,-1 0 0,1 0 0,-1 0 0,1 0 1,-1 1-1,1 0 0,4 0 0,11-1 1449,34 4 0,-50-3-1698,1 1-5,0-1 0,0 1-1,0 0 1,-1 0 0,1 0 0,0 0-1,0 0 1,-1 1 0,1 0-1,-1 0 1,5 3 0,-6-4-113,-1 1 0,0-1 1,1 0-1,-1 1 0,0-1 1,0 1-1,0 0 0,0-1 0,0 1 1,0 0-1,-1 0 0,1-1 1,0 1-1,-1 0 0,0 0 0,1 0 1,-1 0-1,0 0 0,0 0 1,0 0-1,0-1 0,0 1 0,0 0 1,-1 0-1,0 2 0,-1 5 20,-3 11 49,1 1 1,-1 22 0,4-35-82,1 0 0,1 0 1,0 0-1,0 0 0,0 0 1,1 0-1,0 0 1,6 12-1,15 27 77,-13-30-65,-1 0-1,-1 0 1,9 32 0,-15-45-29,-1-1 1,-1 1-1,1 0 1,0 0-1,-1 0 1,0 0-1,0 0 1,0 0-1,0 0 1,-1 0-1,0 0 1,0 0-1,0 0 1,0-1-1,0 1 1,-1 0-1,1-1 1,-1 1-1,0-1 1,0 1-1,-1-1 1,-4 6-1,-3-1-192,0 0-1,0-1 1,0 0-1,-1 0 1,-13 5 0,12-7-80,2 1-1,-1 0 1,0 1 0,1 0 0,-10 9 0,5 3-244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56.6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1 658 11026,'3'-6'218,"-1"1"0,1 0 0,0 0 0,1 0 0,0 0 0,-1 1 0,10-8 0,35-27 863,-15 13-325,3-6-133,-23 18-82,1 2 0,1-1 0,20-12 0,-34 24-488,0 0-1,0 1 1,0-1-1,0 1 1,0-1-1,0 1 1,0-1 0,0 1-1,0 0 1,1 0-1,-1-1 1,0 1-1,0 0 1,0 0-1,0 0 1,0 0-1,0 0 1,1 0-1,-1 0 1,0 1-1,0-1 1,0 0-1,0 1 1,0-1-1,1 1 1,-1 0 1,1 1 1,-1-1-1,0 0 1,0 1-1,0-1 1,0 0-1,0 1 1,-1 0-1,1-1 1,0 1-1,-1-1 0,1 1 1,-1 0-1,1 2 1,1 8 110,-1 1 1,-1-1-1,-1 20 0,0-27-128,-3 37 51,-12 48 1,11-67-97,23-50-110,-6 3 142,1 1 0,0 1 0,2 0 0,26-29 0,-40 50-5,0 0 1,0 0-1,0-1 1,0 1-1,1 0 1,-1 0-1,1 0 1,-1 0-1,0 0 1,1 1-1,-1-1 1,1 0-1,0 1 1,3-2-1,-5 2-4,1 0-1,-1 1 1,1-1-1,-1 0 1,1 0-1,0 0 0,-1 0 1,1 1-1,-1-1 1,1 0-1,-1 1 1,1-1-1,-1 0 0,1 1 1,-1-1-1,0 1 1,1-1-1,-1 0 1,1 1-1,-1-1 0,0 1 1,1-1-1,-1 1 1,0 0-1,0-1 1,1 1-1,-1 0 0,1 4 53,0 0 0,0 0 0,0 0 0,-1 0-1,0 1 1,0-1 0,-1 9 0,-16 70 258,6-39-266,11-45-59,0 1 1,-1 0 0,1-1 0,0 1-1,0 0 1,-1-1 0,1 1 0,0 0-1,0 0 1,0-1 0,0 1-1,0 0 1,0 0 0,0-1 0,0 1-1,0 0 1,1 0 0,-1-1-1,0 1 1,0 0 0,1-1 0,-1 2-1,4-4-2,6-5-2,0 0-1,0-1 1,-1 0-1,8-9 1,23-20-8,-31 31 19,-1 0 0,1 1 0,0 0 0,0 0 0,0 1 0,15-5 0,-20 8-3,1 0 0,-1 0 1,1 0-1,-1 1 0,1 0 1,-1 0-1,0 0 0,1 0 1,-1 1-1,1-1 0,-1 1 1,0 0-1,1 1 0,-1-1 0,0 1 1,0 0-1,6 3 0,0 2 15,-1 1-1,1 0 0,8 10 0,-11-10-5,1-1-1,-1-1 1,1 1 0,0-1 0,11 6 0,-16-11-10,0 0-1,0 0 1,0 0 0,1-1-1,-1 1 1,0-1 0,1 1 0,-1-1-1,0 0 1,0-1 0,1 1 0,-1 0-1,0-1 1,0 0 0,1 0-1,-1 0 1,0 0 0,0 0 0,0-1-1,0 1 1,0-1 0,-1 0 0,1 0-1,0 0 1,-1 0 0,4-4-1,7-6 4,-1-1-1,-1-1 0,16-23 0,-22 31-5,5-11-10,-1 5 52,-10 31-3,-3 0 22,0 34-1,3-47-50,1 1 0,1 0 0,-1-1 0,1 1 0,0-1 0,0 1 0,1-1 0,4 11 0,-5-16-11,-1 1 0,1-1 0,0 1 0,0-1 0,-1 0 0,1 1 0,0-1 0,0 0 0,1 0 0,-1 0 1,0 0-1,0 0 0,0 0 0,1 0 0,-1 0 0,0-1 0,1 1 0,-1 0 0,1-1 0,-1 1 0,1-1 0,-1 0 0,1 1 0,-1-1 0,1 0 0,0 0 1,-1 0-1,1 0 0,-1 0 0,1 0 0,-1 0 0,1-1 0,1 0 0,-1 0-5,0 1-1,0-1 1,-1 0-1,1 0 1,-1 0-1,1-1 1,-1 1 0,1 0-1,-1-1 1,1 1-1,-1-1 1,0 1 0,0-1-1,0 1 1,0-1-1,0 0 1,0 0-1,0 1 1,-1-1 0,1 0-1,-1 0 1,1 0-1,-1 0 1,0 0 0,0-3-1,0-2-8,-2 0 0,1 0 0,-1 1-1,0-1 1,0 1 0,-1-1 0,0 1 0,0 0 0,0 0 0,-1 0-1,0 1 1,0-1 0,0 1 0,-1 0 0,0 0 0,0 0-1,0 1 1,-10-7 0,20 16 24,-3-3-5,1 0 0,-1 0 0,1 0 0,-1-1 0,1 1-1,0 0 1,4 1 0,4 0 0,1 0 0,0-1 0,-1-1 0,1 1-1,0-2 1,0 0 0,0 0 0,0-1 0,-1-1 0,1 0-1,0 0 1,-1-1 0,1 0 0,-1-1 0,0-1 0,20-11 0,-9 4-9,-2-1 1,1-2-1,-2 0 1,0-1-1,-1 0 0,0-2 1,17-23-1,-19 20 0,0-1 0,-2 0 0,-1-2 0,0 1 0,15-45-1,-22 48 19,0 0-1,-1 0 1,-1-1 0,-1 1-1,-1-1 1,-1 0-1,-2-38 1,0 55-1,1 0 1,-1 1-1,1-1 1,-1 1-1,0-1 1,-1 1-1,1-1 1,0 1-1,-1 0 0,0 0 1,0 0-1,-2-4 1,3 7-7,1-1 1,-1 1 0,1 0-1,0-1 1,-1 1 0,1 0-1,-1-1 1,1 1 0,-1 0-1,1 0 1,-1-1 0,0 1-1,1 0 1,-1 0-1,1 0 1,-1 0 0,1 0-1,-1 0 1,0 0 0,1 0-1,-1 0 1,1 0 0,-1 0-1,1 0 1,-1 0-1,0 0 1,0 1 0,-1 0 9,1 0 0,-1 1 0,1-1 1,-1 0-1,1 1 0,0-1 0,-1 1 0,1 0 1,0-1-1,0 1 0,0 0 0,-1 3 1,-5 12 71,1 0 0,0 0 0,2 1 0,0-1 0,-2 25 0,-3 96 363,9-132-429,0-2-7,0 147 457,2-133-433,-1-1 1,2 1-1,0-1 0,2 0 0,-1 0 0,11 23 1,-13-36-68,0 0 0,0 0 0,1 0 0,-1 0 0,1-1 0,0 1 0,0-1 1,0 1-1,0-1 0,0 0 0,1 0 0,0-1 0,-1 1 0,9 3 0,-9-5-75,0 0-1,0 0 1,0 0-1,1-1 1,-1 0-1,0 1 1,1-1-1,-1 0 1,0 0-1,1-1 0,-1 1 1,0-1-1,1 0 1,-1 0-1,0 0 1,0 0-1,0 0 1,0-1-1,0 1 1,4-3-1,3-3-418,-1-1 0,1 0 0,-1 0 0,-1-1 0,1 0 0,-2-1 0,13-18 0,-5 4-756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6:55.3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1036 7730,'1'1'106,"0"-1"1,-1 1 0,1 0 0,0-1-1,0 1 1,0-1 0,0 0-1,-1 1 1,1-1 0,0 0 0,0 1-1,0-1 1,0 0 0,0 0-1,0 0 1,0 0 0,0 0 0,0 0-1,0 0 1,0 0 0,0 0-1,0 0 1,1-1 0,-1 0 37,0 0 0,0-1 0,0 1 0,0 0 0,-1-1 0,1 1 0,0-1 0,-1 1 1,1-1-1,-1 1 0,1-1 0,-1 1 0,0-1 0,0 1 0,0-4 0,7-273 5049,-8 185-4375,2-66 123,-10-325-133,27 540-7315,-7-23 5550,1 2-4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57.2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331 0 13635,'-11'41'1280,"-9"27"-720,-2 15-176,-9 24 593,-4 8-281,-1 3-88,0-1 8,5-8-152,0-10-136,4-14-152,5-16-96,6-24-264,5-10-216,9-17-528,5-8-840,10-14 1383,2-7-263,5-10-232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57.6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143 1 14987,'1'0'61,"0"0"-1,0 1 1,-1-1-1,1 0 1,0 1 0,0-1-1,-1 1 1,1-1-1,0 1 1,-1-1-1,1 1 1,-1-1 0,1 1-1,-1 0 1,1-1-1,-1 1 1,1 0-1,-1-1 1,1 1-1,-1 0 1,0 0 0,0-1-1,1 1 1,-1 0-1,0 0 1,0 0-1,0 0 1,0-1 0,0 2-1,2 29 280,-2-30-271,-1 40 795,-3 0-1,-13 68 1,-31 81 540,31-127-898,-6 19 34,-22 88 878,44-167-1322,1 1 0,-1-1 0,0 1 1,1 0-1,0-1 0,0 1 0,0 5 0,1-8-59,-1 1-1,1-1 0,-1 0 1,1 0-1,0 0 0,-1 0 1,1 0-1,0 0 0,0 0 0,0 0 1,-1-1-1,1 1 0,0 0 1,0 0-1,0-1 0,0 1 0,0-1 1,1 1-1,-1-1 0,0 1 1,0-1-1,0 0 0,0 1 1,1-1-1,-1 0 0,2 0 0,37 5 713,81-1-1,-43-2-491,-31-1-260,118 10-268,-135-7-1309,46 12 0,-38-1 126,-25-8 484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28.3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293 2 15891,'-11'-1'1353,"-7"6"-953,-2 4-152,-10 2 504,-2 0-264,-5 0-96,-1 2-96,2 1-464,2 3-296,10 4-1528,11 3 1752,15-1-256,9-1-209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28.7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212 0 17308,'0'17'1120,"-9"-8"-984,-3-4-80,-12-6 264,-3-2-216,-3-5-296,2 2-272,0 6-1665,6-2 1889,5 10-280,3 8-176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26.2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700 103 10650,'1'-1'148,"0"1"0,0-1 0,0 0 0,0 0 0,0 1 0,0-1 0,-1 0 0,1 0 0,0 0 0,0 0 0,-1 0 0,1 0 0,0 0 0,-1 0 0,1 0 0,-1-1 0,0 1 0,1 0 0,-1 0 0,0 0 0,0 0 0,1-1 0,-1 1 0,0 0 0,0 0 0,-1-2 0,0 1-30,0 0 1,0 0-1,0 0 1,-1 0-1,1 0 1,-1 0-1,1 0 1,-1 0-1,0 1 1,0-1-1,1 1 1,-5-3-1,-2-1 31,0 1 0,0 0-1,-1 0 1,1 1 0,-1 0-1,1 0 1,-14-2 0,-66-4 345,70 7-388,-49-2-2,1 3 1,-1 2 0,0 4-1,-70 14 1,132-18-105,-1 0 1,1 0 0,-1 1-1,1 0 1,0 0 0,0 0-1,0 0 1,0 1 0,0 0 0,0 0-1,1 1 1,0-1 0,-6 6-1,7-5 1,0 0-1,1 1 1,-1-1-1,0 1 1,1 0-1,0 0 1,1-1-1,-1 1 1,1 1-1,0-1 1,0 0-1,0 0 1,1 0-1,-1 7 1,14 205 353,-1-56-33,-12 121 644,-1-51-16,1-225-902,0-1 0,1 0 0,-1 0 0,1 0 0,0 0 0,0 1 0,0-1 0,1-1 0,2 7 0,-2-9-20,-1 0-1,1 1 1,0-1 0,0 0 0,0-1 0,0 1 0,0 0 0,0 0 0,0-1 0,0 1 0,1-1 0,-1 0 0,1 0 0,-1 0 0,1 0 0,-1 0 0,1 0 0,0-1 0,3 1 0,38 6-98,1 2 1,-2 2-1,53 21 0,-31-3-1140,-40-17 108,1 0 0,1-2 0,34 9-1,-28-13-44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26.7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328 155 9706,'2'-5'257,"0"0"0,0 0 0,-1 0-1,0-1 1,0 1 0,0 0 0,-1-1 0,0 1-1,0 0 1,0-1 0,-1 1 0,1 0 0,-1 0-1,-2-7 1,1 8-104,0 0-1,0 0 0,0 0 0,-1 0 1,1 1-1,-1-1 0,0 1 1,0 0-1,0-1 0,0 2 0,-1-1 1,1 0-1,-1 0 0,0 1 1,0 0-1,0 0 0,-7-3 0,6 3-45,0 0 0,-1 0 0,1 1-1,-1 0 1,0 0 0,1 0-1,-1 0 1,0 1 0,1 0 0,-1 0-1,0 1 1,1-1 0,-1 1-1,0 1 1,-7 2 0,6-1-1,0 0 0,0 1 0,0 0 0,0 0 0,1 1 0,0 0 0,0 0 0,0 1 0,0-1 0,-4 7 0,-2 5 52,1-1-1,0 2 0,2-1 0,0 1 0,1 1 1,0-1-1,-8 38 0,11-34-76,1-1 0,2 1 0,0 0 0,1 0 0,1 0 0,1-1-1,1 1 1,1 0 0,1-1 0,7 23 0,-8-34-157,0 1-1,1-1 0,0 0 1,1-1-1,1 1 1,-1-1-1,1 0 1,1 0-1,-1-1 0,2 0 1,-1 0-1,1-1 1,0 1-1,1-2 1,-1 1-1,1-1 1,1-1-1,-1 0 0,1 0 1,0-1-1,0 0 1,12 3-1,-15-5-175,0-1-1,1 0 1,-1 0-1,0-1 1,0 0-1,0 0 1,1-1-1,-1 0 0,0 0 1,0 0-1,11-5 1,-5 1-28,-1-1 0,1 0 0,-1-1 0,-1 0 0,14-11 0,24-21-751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27.1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43 190 13363,'0'-1'98,"-11"-29"995,11 29-1072,0 1 0,0-1 1,-1 1-1,1 0 0,0-1 1,0 1-1,0-1 0,0 1 1,-1 0-1,1-1 0,0 1 1,0 0-1,-1-1 0,1 1 1,0 0-1,-1-1 0,1 1 1,0 0-1,-1 0 0,1 0 1,0-1-1,-1 1 0,1 0 1,-1 0-1,1 0 0,0 0 1,-1-1-1,1 1 0,-1 0 1,1 0-1,0 0 0,-1 0 1,1 0-1,-1 0 1,1 0-1,-1 0 0,1 1 1,0-1-1,-1 0 0,1 0 1,-1 0-1,1 0 0,0 0 1,-1 1-1,1-1 0,0 0 1,-1 0-1,1 1 0,0-1 1,-1 0-1,1 0 0,0 1 1,-1-1-1,1 0 0,0 1 1,0-1-1,-1 1 0,1-1 1,0 0-1,0 1 0,0-1 1,0 1-1,0-1 0,-1 1 1,-1 4 131,0 1 0,0-1 0,1 1 1,-1-1-1,1 1 0,0 0 0,1 0 0,0-1 1,-1 1-1,2 0 0,-1 0 0,3 10 0,1 7 381,14 38 0,-13-46-387,0 0 1,2 0-1,0 0 0,0-1 0,1 0 1,1 0-1,15 17 0,-21-28-125,0 1 0,0-1 0,0 0 0,1 0 0,-1 0 0,1 0 0,0-1 0,0 0 0,0 1 0,0-1 0,0-1 0,1 1 0,-1-1 0,1 1 0,-1-1 0,1 0 0,-1-1 0,1 1 0,-1-1 0,1 0 0,0 0 0,-1-1 0,1 1 0,-1-1 0,1 0 0,-1 0 0,1 0 0,-1-1 0,0 0 0,6-2 0,-2-1-9,0 0-1,-1-1 0,0 0 0,0 0 1,0 0-1,0-1 0,-1 0 0,0 0 1,-1 0-1,0-1 0,0 0 0,0 0 1,-1 0-1,3-10 0,0 0-5,-1 0 0,-1 0 1,0 0-1,-1-1 0,2-37 0,-6 40-3,-1 1 0,0 0 0,-1-1 0,0 1 0,-1 0 0,-1 0 0,-8-20-1,10 28-9,-2 1-1,1-1 0,-1 1 0,1 0 1,-2 0-1,1 0 0,-10-9 0,10 12-12,1 0 0,0 1 0,-1-1 0,0 1 0,1 0 0,-1 0 0,0 0 0,0 1 0,0-1 0,-1 1 0,1 0 0,0 0 0,0 0 0,-5 0 0,3 2-68,0-1-1,0 1 1,0 0-1,0 0 1,0 1-1,1-1 1,-1 1-1,0 1 1,1-1-1,0 1 1,-1 0-1,1 0 1,0 0-1,1 1 1,-1 0-1,1 0 1,-7 7-1,-1 3-149,0 0 1,1 1-1,0 1 0,-11 22 0,-7 26-277,9-1-140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27.4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 12179,'19'-2'454,"1"1"0,-1 1 0,0 0 0,33 6 0,-43-4-290,1 1 0,-1 0 0,1 0-1,-1 1 1,0 0 0,-1 0 0,1 1 0,-1 1 0,0-1 0,0 1 0,8 8 0,-9-7-5,1 1 0,-1 0 1,-1 1-1,1-1 1,-1 1-1,-1 1 1,0-1-1,0 1 1,-1 0-1,0 0 1,-1 0-1,0 1 1,0-1-1,-1 1 0,1 16 1,-3-11 28,0-1 0,-1 1 0,-1-1 0,-1 1 1,0-1-1,0 0 0,-2 0 0,0 0 0,0 0 0,-10 16 1,13-28-136,0 0 0,1 0 0,-1 0 0,1 0 0,0 0 0,0 1 0,0-1 1,0 0-1,1 1 0,-1-1 0,1 4 0,1-5-31,-1-1 0,1 1 0,-1 0 0,1-1 0,0 1-1,0-1 1,0 1 0,0-1 0,0 1 0,0-1 0,1 0 0,-1 1 0,0-1 0,1 0-1,-1 0 1,0 0 0,1 0 0,0 0 0,-1 0 0,1-1 0,-1 1 0,1-1 0,2 2-1,205 62-2719,-163-52 1921,-23-6 65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28.0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571 1236 14787,'8'-22'305,"0"-1"0,-2 0 0,0 0 0,-2-1 0,2-30-1,-3-121 61,-4 133-258,-17-620 1846,18 651-1900,0 2 66,-1 0-1,0 0 1,0 0-1,-4-16 0,4 23-70,0-1-1,0 1 1,0-1-1,-1 1 1,1 0-1,0 0 1,-1 0-1,0-1 1,1 2-1,-1-1 1,0 0-1,0 0 1,0 0-1,0 1 1,-1-1-1,1 1 1,0 0-1,-1 0 1,1 0-1,0 0 1,-4-1-1,-93-22 727,-118-13-1,193 34-792,10 1 36,-67-7-1206,73 8 989,0 1-1,0 1 0,0-1 0,0 1 1,0 1-1,0-1 0,-13 6 0,1 5-287,11 4-173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07.3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3 239 2969,'-2'-85'1507,"1"-58"5941,4 133-5116,0 12-844,3 19-167,28 198-44,-11 1-1,-5 253 1,-18-458-1270,-6 135 219,4-129-256,0-1 0,-2 1 0,-1-1 0,0-1 0,-10 24 0,13-36-2256,7-8 791,6-3 683,2 2 4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6:55.7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485 418 11554,'-6'-5'287,"-1"-1"0,1 1 0,-1 0 0,0 1 0,0 0 0,-1 0 0,1 0-1,-1 1 1,0 0 0,0 1 0,0-1 0,0 2 0,0-1 0,-11 0-1,-10 0 224,1 1 0,-54 6-1,63-3-468,-1 0 0,1 2-1,0 0 1,0 1 0,1 1-1,-1 1 1,1 0 0,1 2-1,-22 12 1,37-20-153,1 1 0,-1-1 0,1 0 0,-1 1 0,1-1 0,0 1 0,-1 0 0,1-1 0,0 1 0,-1 2 0,2-4 85,0 0 1,0 0-1,0 0 0,0 0 0,0 0 1,0 0-1,0 0 0,0 0 0,0 0 1,0 0-1,0 0 0,0 1 0,0-1 1,0 0-1,0 0 0,0 0 0,0 0 0,0 0 1,0 0-1,0 0 0,0 0 0,0 0 1,0 0-1,0 1 0,0-1 0,0 0 1,0 0-1,0 0 0,0 0 0,0 0 0,0 0 1,0 0-1,0 0 0,0 0 0,0 0 1,0 0-1,0 0 0,0 1 0,0-1 1,1 0-1,-1 0 0,0 0 0,0 0 0,0 0 1,0 0-1,0 0 0,0 0 0,0 0 1,0 0-1,0 0 0,0 0 0,0 0 1,1 0-1,-1 0 0,0 0 0,0 0 0,0 0 1,0 0-1,12-7-1529,3-6 679,24-28 1,-1-5-155</inkml:trace>
  <inkml:trace contextRef="#ctx0" brushRef="#br0" timeOffset="1">343 21 11835,'25'-21'1536,"-4"34"-736,-4 14-304,-4 23 1160,-4 11-487,0 12-521,-3 6-144,-4 7-320,0-2-240,-2-8-512,-3-5-208,3-18 592,3-12-144,2-28-136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09.0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614 28 10442,'29'-27'2751,"-29"27"-2696,0 0-1,0 0 0,1 0 1,-1 0-1,0 0 0,0 0 1,0 1-1,0-1 0,0 0 0,1 0 1,-1 0-1,0 0 0,0 1 1,0-1-1,0 0 0,0 0 0,0 0 1,0 0-1,0 1 0,1-1 1,-1 0-1,0 0 0,0 0 1,0 1-1,0-1 0,0 0 0,0 0 1,0 0-1,0 1 0,0-1 1,0 0-1,0 0 0,0 0 0,-1 1 1,1-1-1,0 0 0,0 0 1,0 0-1,0 0 0,0 1 1,0-1-1,0 0 0,0 0 0,-1 0 1,-2 13 749,-2 3-251,-2-1 0,0 1-1,-1-2 1,-18 27 0,-47 50 521,45-61-764,-2-1 0,0-2 1,-52 36-1,-109 56 307,68-45-328,117-70-267,3-3-10,1 0 0,0 1 0,0-1 0,0 0 0,0 1 0,1-1 0,-1 1 0,0-1 0,1 1 0,-1 0 0,-1 3-1,7-4 32,0 0-1,1-1 0,-1 1 0,1-1 0,-1 0 0,6 0 0,-8 0-20,13 0 8,0 1 1,1 1-1,-1 0 0,0 1 1,0 1-1,-1 0 1,1 1-1,-1 0 1,0 1-1,18 11 1,-14-5-13,-1 0 1,-1 0-1,0 2 1,0 0-1,-2 1 0,0 0 1,14 19-1,15 31 68,-3 2 1,47 106-1,-39-74-521,-48-99 396,0 0 0,0 0 0,0 1 0,0-1 0,0 0 0,0 0 0,0 0 0,0 0 0,0 0 0,0 0 0,0 0 0,0 1-1,0-1 1,0 0 0,0 0 0,0 0 0,0 0 0,0 0 0,0 0 0,0 0 0,0 1 0,0-1 0,0 0 0,0 0 0,0 0 0,0 0 0,0 0 0,0 0-1,0 0 1,0 1 0,0-1 0,-1 0 0,1 0 0,0 0 0,0 0 0,0 0 0,0 0 0,0 0 0,0 0 0,0 0 0,0 0 0,-1 0 0,1 0 0,0 0-1,0 0 1,0 0 0,0 0 0,0 0 0,0 0 0,-1 0 0,1 0 0,0 0 0,0 0 0,0 0 0,-10 0-89,6-1-207,-6 1-272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09.6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553 13 15147,'8'-9'1231,"-10"6"-222,-19 6 279,7 0-1026,-105 7 1718,-143-7 1,155-3-1831,105-1-207,0 1 1,0 0-1,0 0 1,0 1-1,0-1 1,0 0-1,0 1 1,0-1-1,0 1 1,0-1-1,0 1 1,0 0-1,1 0 1,-3 1-1,3-1-28,1 0 1,-1 0-1,1 0 0,-1 0 0,1 0 1,0 0-1,-1 0 0,1 0 1,0 0-1,0 0 0,0 0 0,0 0 1,0 0-1,0 0 0,0 0 0,0 0 1,0 0-1,0 0 0,1 0 1,-1 0-1,0 0 0,1 0 0,-1 0 1,1 0-1,-1-1 0,1 1 0,-1 0 1,1 0-1,0 0 0,0 0 1,7 10-487,-1-1 0,2-1 1,0 1-1,0-1 1,20 15-1,13 6-488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10.0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478 50 13331,'1'-1'121,"0"0"0,0-1-1,0 1 1,0-1 0,0 1 0,0-1 0,0 1 0,0-1 0,0 0-1,-1 0 1,1 1 0,-1-1 0,1 0 0,-1-2 0,0 4-49,0-1 0,0 0 0,0 0 0,0 0 0,0 1 0,-1-1 0,1 0 0,0 0 1,-1 0-1,1 1 0,0-1 0,-1 0 0,1 1 0,-1-1 0,1 0 0,-1 1 0,0-1 1,1 1-1,-1-1 0,1 1 0,-3-2 0,0 1 93,0-1 0,0 1-1,-1 0 1,1 0 0,0 1 0,-1-1 0,1 1-1,-1-1 1,1 1 0,-1 0 0,1 0 0,-1 1 0,-3 0-1,-67 13 1098,-80 11-204,118-23-978,15-1-604,1 0 1,0 1-1,0 2 0,-35 9 1,54-12 473,-1-1 1,1 1-1,-1-1 1,1 1-1,-1-1 1,1 1-1,-1 0 1,1 0 0,0 0-1,0 0 1,-1 0-1,1 0 1,0 0-1,0 0 1,0 1-1,0-1 1,0 0-1,0 0 1,1 1 0,-1-1-1,0 1 1,0 2-1,-1 15-667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12.2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481 61 10114,'9'-6'1070,"2"0"1,-1 0-1,1 2 0,0-1 1,0 1-1,21-4 0,-28 5 563,-8 0-1023,-10-1-201,-13-1-58,0 1 0,-1 2 0,-35 1 0,-82 12 88,82-4-332,-66-2 0,126-6-100,-4 2 0,0-1 0,-1-1 0,1 0 0,0 0 0,0 0 0,0-1 0,0 0 0,-13-5 0,25 11-3,-1 0 1,0 1 0,1-1-1,-2 1 1,1 0-1,-1 0 1,1 0-1,-1 0 1,-1 0 0,1 1-1,-1-1 1,0 1-1,0 0 1,-1 0 0,2 8-1,5 52 13,-3 1 0,-7 125 0,0-151 28,-11 214 394,-3 107 402,16-349-791,0-2 47,0-1-1,0 1 1,4 20 0,-3-29-66,-1 0 0,0 0 0,1 0 0,0 0 0,-1 0 0,1-1-1,0 1 1,0 0 0,0 0 0,0 0 0,1-1 0,-1 1 0,0-1 0,1 1 0,-1-1 0,1 1 0,0-1 0,-1 0 0,1 0 0,0 1 0,0-2 0,-1 1 0,1 0 0,0 0 0,0 0 0,2 0 0,16 1 297,37 1 0,-40-3-278,-1 0-1,0 1 0,31 7 0,0 8-425,-32-10-2252,29 8-1,-43-14 2534,0 0 0,0 0 1,-1 0-1,1 0 0,0 0 0,0 0 0,0 0 1,-1 0-1,1 0 0,0 0 0,0 0 0,-1 0 1,1-1-1,0 1 0,0 0 0,-1-1 0,1 1 1,0 0-1,-1-1 0,1 1 0,0-1 0,0 0 1,10-12-1241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13.8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348 71 2441,'1'-2'727,"1"1"1,-1-1 0,0 1 0,0-1 0,0 1 0,0-1 0,0 0 0,-1 0 0,1 1 0,0-1 0,-1 0 0,1 0 0,-1 0 0,0-2-1,-1-4-120,1 6-475,-1 0 1,0 0 0,0 0 0,0 1-1,0-1 1,0 0 0,0 0 0,0 0-1,-1 1 1,1-1 0,-1 1 0,1-1-1,-1 1 1,1-1 0,-1 1 0,0 0-1,0 0 1,0 0 0,-3-2 0,2 3-54,0-1 1,0 1 0,0 0-1,0 0 1,1 0 0,-1 0-1,0 0 1,0 1 0,0-1-1,0 1 1,1 0 0,-1-1-1,-2 3 1,-9 3 45,1 1 0,1 1 1,-1 0-1,-16 15 0,24-19-38,5-4-82,-30 23 386,1 2 0,-48 53 0,69-69-275,1 0 0,1 0 0,0 1 0,0 0 0,1 0 0,0 1-1,1-1 1,0 1 0,1 0 0,0 0 0,0 0 0,2 1 0,-1-1 0,1 13 0,2-8 0,0 0 1,2 0-1,-1 0 0,2 0 1,0-1-1,1 1 0,12 23 1,60 101 132,-52-100-278,-11-15-566,2 0 0,0-1 0,2-2 0,22 24 0,-22-31 85,2-7-150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14.2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162 171 10346,'-5'-12'517,"3"5"-199,0 1 0,-1-1 1,0 1-1,-1 0 0,-6-11 0,9 16-211,-1-1 0,1 1 0,0 0 0,0 0 0,-1 0 0,1 0 0,-1 0-1,1 0 1,-1 0 0,0 0 0,1 1 0,-1-1 0,0 0 0,1 1 0,-1 0 0,0-1 0,1 1 0,-1 0 0,0 0-1,0 0 1,0 0 0,1 0 0,-1 0 0,0 1 0,0-1 0,1 0 0,-1 1 0,-2 1 0,0 0 42,-1 0 0,1 0 0,0 1 0,0 0 0,0 0 0,0 0 0,1 0 0,0 0 0,-1 1 0,1 0 0,0 0 0,0 0 0,1 0 1,-1 0-1,1 0 0,0 0 0,-2 6 0,0 3 127,-1 1 1,2-1 0,0 1-1,-3 24 1,5-15-45,1 0 1,0 0-1,2 0 1,8 44-1,-8-57-187,1 1 0,0-1 0,1 0 0,0 0-1,0 0 1,1 0 0,0-1 0,1 0-1,0 0 1,0 0 0,1-1 0,13 13-1,-17-18-29,1 0 0,-1-1 0,1 0 0,0 1 0,0-1 0,0-1-1,0 1 1,0 0 0,0-1 0,1 0 0,-1 0 0,0 0 0,1-1-1,-1 1 1,1-1 0,-1 0 0,0-1 0,1 1 0,-1-1 0,1 1 0,-1-1-1,0-1 1,0 1 0,1 0 0,-1-1 0,0 0 0,0 0 0,-1 0 0,1-1-1,5-3 1,2-4 20,1 0 0,-1 0 0,0-1-1,-1 0 1,-1-1 0,0 0-1,13-23 1,-10 14-14,-2 0 0,-1-1-1,0 0 1,-2 0 0,10-47 0,-15 54-18,0 0 0,-1-1 0,0 1 0,-1 0 0,-1-1 0,0 1 0,-2 0 0,1 0 0,-2 0 0,-6-18-1,8 28-3,0 0 0,0 0 0,-1 0 0,1 1 0,-1-1 0,0 1 0,0-1 0,-1 1 0,0 1 0,1-1 0,-1 0-1,0 1 1,-1 0 0,1 0 0,0 0 0,-9-4 0,9 6-24,-1-1-1,0 1 1,1 0-1,-1 0 1,0 0 0,0 1-1,0 0 1,0 0-1,0 0 1,0 0-1,0 1 1,0 0 0,1 0-1,-1 0 1,0 1-1,1 0 1,-1-1-1,-4 4 1,-5 3-315,1 0 1,0 1-1,0 0 1,1 1-1,1 0 0,-19 21 1,24-25-14,1 1 1,-1 0 0,2-1 0,-1 2-1,1-1 1,0 0 0,0 1-1,1 0 1,0 0 0,1 0 0,0 0-1,0 0 1,0 0 0,0 10-1,3-13 157,-1-1-1,0 1 0,1-1 1,0 0-1,2 8 0,14 19-1116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14.6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0 8658,'4'1'282,"1"-1"1,0 1-1,0 0 1,-1 1 0,1-1-1,-1 1 1,1 0-1,-1 0 1,7 4-1,-9-4-100,0 0 0,0 0 0,0 0-1,0 0 1,0 0 0,0 1 0,-1-1 0,1 1-1,-1 0 1,0-1 0,1 1 0,-1 0 0,0 0-1,-1 0 1,1-1 0,0 7 0,1 7 306,-1 0 1,-1 1 0,-1-1 0,0 0-1,-1 0 1,-8 30 0,-37 94 1762,20-67-959,26-71-1222,0 1 1,0-1-1,0 1 1,0-1-1,1 1 0,-1-1 1,1 1-1,0-1 1,0 1-1,0-1 0,0 1 1,0-1-1,0 1 1,1-1-1,-1 1 0,1-1 1,0 1-1,1 2 1,0-2-7,0-1 0,1 1 0,-1-1 0,1 1 0,0-1 0,-1 0 0,1 0 1,0 0-1,0-1 0,0 1 0,1-1 0,4 2 0,51 22 252,5 3-1942,85 24-1,-123-46 955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16.9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281 906 9066,'-57'-34'2917,"39"25"-2118,0-2 1,0 0-1,-26-24 1,32 23-557,0-1 0,1-1 1,0 0-1,1-1 0,0 0 1,1 0-1,1-1 0,1 0 1,0 0-1,1-1 0,1 0 1,1 0-1,0 0 1,-2-19-1,4 12-125,1 0 0,1 0 0,1 0 0,1 0 1,1 0-1,1 0 0,1 0 0,1 1 0,17-42 0,-7 29-149,1 0-1,2 1 1,1 0-1,2 2 0,41-49 1,-62 80-144,1 0 0,0 0 0,0 0 1,0 0-1,1 0 0,-1 0 0,0 1 0,4-2 0,-5 2 106,-1 1 1,0 0-1,1 0 0,-1 0 0,0 0 0,0 0 0,1 0 1,-1 0-1,0 0 0,1 0 0,-1 0 0,0 0 0,1 0 1,-1 0-1,0 0 0,0 1 0,1-1 0,-1 0 0,0 0 1,0 0-1,1 0 0,-1 0 0,0 1 0,0-1 0,1 0 1,-1 0-1,0 0 0,0 1 0,1-1 0,2 18-1496,-3-1 681,0 4-208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18.3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106 131 11867,'0'-1'55,"0"0"1,0 1 0,0-1 0,0 0 0,0 0 0,0 0 0,0 0 0,0 0 0,0 0 0,0 0 0,0 0 0,-1 0 0,1 0 0,0 0 0,-1 1 0,1-1 0,-1 0 0,1 0 0,-1 0 0,1 1 0,-1-1 0,0 0 0,1 0 0,-1 1-1,0-1 1,0 1 0,1-1 0,-1 1 0,0-1 0,0 1 0,0-1 0,0 1 0,0 0 0,1-1 0,-1 1 0,0 0 0,0 0 0,0 0 0,0 0 0,0-1 0,0 1 0,0 1 0,0-1 0,0 0 0,0 0 0,0 0 0,0 0-1,0 1 1,1-1 0,-2 1 0,-2 0 104,0 0-1,1 0 1,-1 0-1,1 1 1,-1 0-1,1-1 0,-1 1 1,1 0-1,0 1 1,0-1-1,0 1 0,-3 3 1,2 0 30,1 0-1,0 0 1,0 0 0,0 1 0,1 0 0,-1-1-1,-1 13 1,3-14-111,0 0 0,1-1-1,0 1 1,-1 0 0,2-1 0,-1 1-1,0 0 1,1-1 0,0 1 0,0-1-1,0 1 1,3 5 0,-3-9-70,-1 0 1,0 0 0,1 0-1,0 0 1,-1-1-1,1 1 1,-1 0 0,1-1-1,0 1 1,-1 0-1,1-1 1,0 1 0,0-1-1,-1 1 1,1-1-1,0 1 1,0-1-1,0 0 1,0 1 0,0-1-1,0 0 1,0 0-1,-1 0 1,1 0 0,0 1-1,0-1 1,0 0-1,0-1 1,0 1 0,0 0-1,0 0 1,0 0-1,0-1 1,0 1 0,0 0-1,-1-1 1,1 1-1,0 0 1,0-1 0,0 1-1,-1-1 1,1 0-1,0 1 1,0-2 0,4-2 17,0 0 1,0-1 0,-1 0 0,8-9 0,11-27 57,-19 32-41,1 1 0,0 0 0,0 0 0,11-14 0,-15 22-37,-1 0-1,1 0 1,-1-1-1,0 1 1,1 0-1,-1 0 1,1-1 0,-1 1-1,1 0 1,-1 0-1,1 0 1,0 0-1,-1 0 1,1 0 0,-1 0-1,1 0 1,-1 0-1,1 0 1,-1 0-1,1 0 1,-1 0 0,1 1-1,-1-1 1,1 0-1,-1 0 1,1 0-1,-1 1 1,0-1 0,1 0-1,-1 1 1,1-1-1,-1 0 1,0 1-1,1-1 1,-1 1 0,0-1-1,1 0 1,-1 1-1,0-1 1,1 2-1,14 22 132,-13-19-88,2 3 16,1-2 0,-1 1-1,1 0 1,1-1-1,7 9 1,-12-15-52,0 1 0,0 0 0,0 0 0,1 0 0,-1 0 0,0 0 0,0-1 0,0 1 0,1-1 0,-1 1 0,0-1 0,1 1 0,-1-1 0,0 0 0,1 0 0,-1 1 0,0-1 0,1 0 0,-1 0 0,0 0 0,1-1 0,-1 1 0,1 0 0,-1 0 0,0-1 0,1 1 0,-1-1 0,0 1 0,0-1 0,1 1-1,-1-1 1,0 0 0,0 0 0,0 0 0,0 0 0,0 0 0,0 0 0,0 0 0,0 0 0,1-2 0,4-6 8,0 0-1,0-1 0,-1 1 0,-1-2 0,0 1 1,3-11-1,0 0-15,-2 0 0,2-23 0,-6 43-7,-1 0 1,0-1-1,1 1 1,-1 0 0,1 0-1,-1 0 1,1 0-1,-1 0 1,1 0-1,0 0 1,0 0-1,-1 0 1,1 0-1,0 0 1,0 1-1,0-1 1,0 0-1,0 0 1,0 1-1,0-1 1,0 1-1,2-2 1,-2 2 1,1 0 0,-1-1 0,0 0 1,0 1-1,0-1 0,0 0 1,0 1-1,0-1 0,-1 0 0,1 0 1,0 0-1,1-1 0,0-8-6,-1 5 34,0-1-40,-5 12-4,1-2 10,1 1 1,0 0 0,1 0 0,-1 0-1,1 0 1,0 0 0,0 1 0,0-1-1,1 0 1,0 1 0,0 5 0,9 62 2,-7-62 0,-1-4 2,17 82 5,-14-77 1,-1 0 0,2 0 0,-1 0-1,2-1 1,6 13 0,-11-24-5,-1 0 0,0 1 1,0-1-1,0 0 0,0 1 0,0-1 0,1 0 1,-1 1-1,0-1 0,0 0 0,1 0 0,-1 1 1,0-1-1,0 0 0,1 0 0,-1 1 0,0-1 1,1 0-1,-1 0 0,0 0 0,1 0 0,-1 1 0,0-1 1,1 0-1,-1 0 0,0 0 0,1 0 0,-1 0 1,0 0-1,1 0 0,-1 0 0,1 0 0,-1 0 1,0 0-1,1 0 0,7-13 22,0-26 2,-8 36-20,9-60 25,15-77-13,-24 138-17,0 1 1,0 0-1,1 0 1,-1 0-1,0-1 1,1 1-1,-1 0 1,1 0-1,-1 0 1,1 0-1,-1 0 1,1 0-1,0 0 1,0 0-1,0 0 1,1-1-1,-2 2 1,1 0 0,-1 0-1,1 0 1,-1 0 0,0 0-1,1 1 1,-1-1 0,1 0-1,-1 0 1,0 0 0,1 1-1,-1-1 1,1 0 0,-1 0-1,0 1 1,0-1 0,1 0-1,-1 1 1,0-1 0,1 1-1,-1-1 1,0 0 0,0 1-1,0-1 1,1 1 0,-1-1-1,0 0 1,0 1 0,11 41 35,-5 10 4,-3 1-1,-3 59 1,-1-8 3,2-58-12,8 230 226,-12-247-152,3-29-103,0 0 0,0 1 0,0-1 0,0 0 0,0 0 0,0 0 0,0 0 0,-1 1 0,1-1 0,0 0 0,0 0 0,0 0 0,0 0 0,0 0 0,0 0 0,0 1 0,0-1-1,0 0 1,0 0 0,-1 0 0,1 0 0,0 0 0,0 0 0,0 0 0,0 0 0,0 0 0,0 0 0,-1 1 0,1-1 0,0 0 0,0 0 0,0 0 0,0 0 0,0 0 0,-1 0 0,1 0 0,0 0 0,0 0 0,0 0 0,0 0 0,-1 0-1,1 0 1,0 0 0,0-1 0,0 1 0,0 0 0,-8-14 62,6 5-45,0 0 0,0 0 0,1 0 0,0 0 0,0 0 0,1 0 0,2-12 0,12-64 33,-9 60-43,11-55 17,39-117 0,-44 167-20,2 0 1,0 0-1,2 1 1,1 1-1,2 0 1,37-45-1,-48 66-991,-9 13-1147,-5 14-457,0 20 620,5-13 765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18.6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324 947 10594,'37'-14'1457,"-3"-20"-809,-6-18-176,-8-7 1320,-12-20-888,-8-5-71,-18-12-145,-8 0-72,-14 6-112,-7 7-88,-8 13-232,-1 6-296,-3 16-1168,0 10 1176,12 16-200,4 5-152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6:56.2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401 0 9842,'-17'0'378,"-1"1"0,1 1 0,0 0 0,0 1 0,0 1 0,1 1 0,-1 0 1,1 1-1,0 1 0,0 0 0,1 1 0,0 1 0,1 0 0,0 1 0,0 1 0,1 0 0,0 1 0,1 0 0,0 1 0,1 0 0,1 1 0,0 0 0,1 1 0,-13 27 0,16-27-182,0 1-1,1-1 1,1 1-1,0 1 1,1-1 0,1 1-1,0-1 1,1 1-1,1-1 1,1 1-1,4 24 1,-3-30-217,1-1 1,0 1-1,0-1 1,1 1-1,0-1 1,1 0-1,1-1 1,-1 1 0,1-1-1,1 0 1,0 0-1,0-1 1,0 0-1,1 0 1,1-1 0,-1 0-1,1-1 1,11 7-1,-10-8-242,0 0-1,0 0 1,0-1-1,1 0 1,0-1-1,0 0 1,0-1 0,0-1-1,0 1 1,13-1-1,-17-1 46,0-1 0,0 1-1,1-1 1,-1-1 0,0 1 0,-1-1-1,1 0 1,0-1 0,0 0 0,-1 0 0,0 0-1,1-1 1,-1 0 0,-1 0 0,1 0-1,9-10 1,7-16-758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19.6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423 1788 10970,'24'-10'1141,"-2"1"-312,0-1 1,26-16-1,101-54 2375,-5 2-1748,-131 70-1394,-1 0 1,0-2-1,0 1 1,-1-1-1,0-1 1,-1 0-1,0-1 1,8-12-1,-13 15-53,-1 1 1,1 0-1,-2-1 0,1 0 0,-1 0 1,-1 0-1,1 0 0,-1-1 1,-1 1-1,0-1 0,0 1 0,-1-1 1,-2-17-1,-6-14 5,-1 1 0,-2 0 0,-2 1 0,-26-55 0,12 29-13,-53-148 27,-84-366 0,156 539-25,6 26-1,-1 0 1,0 0-1,-1 0 1,0 0-1,-1 0 1,-1 1-1,0 0 0,-14-21 1,18 31 0,0 0 0,-1 0 0,0 1 0,0 0 0,1-1 0,-1 1 0,-1 0 0,1 1 1,0-1-1,0 0 0,-1 1 0,1 0 0,-1 0 0,1 0 0,-1 0 0,1 0 0,-1 1 0,0-1 0,1 1 0,-1 0 0,0 0 0,-4 2 0,-10 0 13,1 2-1,0 0 0,-26 10 1,7-2-29,1-3-339,0-1-1,-45 3 1,59-9 153,0-1-1,0-1 0,0-1 0,0-1 0,-26-6 1,-2-6-236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23.9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3175 67 11498,'2'0'1079,"-4"-1"-261,-9-1 216,-18-2-138,-226-5 1754,-168-12-1114,403 20-1485,-396-26 800,296 26-499,-177 19 1,89 10 2,-197 21 331,301-42-413,-196-11 0,223-2-196,-221-23 257,269 26-262,-48 1 0,69 2-58,0 0-1,-1 1 0,1 0 0,0 1 0,0 0 0,0 0 0,1 0 1,-1 1-1,0 0 0,-12 8 0,20-11-44,0 1-1,-1-1 1,1 0-1,0 0 1,-1 1-1,1-1 1,-1 1-1,1-1 1,0 0-1,0 1 1,-1-1-1,1 1 1,0-1-1,0 0 1,0 1-1,-1-1 1,1 1-1,0-1 1,0 1-1,0-1 1,0 1 0,0-1-1,0 1 1,0-1-1,0 1 1,0-1-1,0 1 1,0-1-1,0 1 1,0-1-1,1 1 1,-1-1-1,0 1 1,0-1-1,0 0 1,1 1-1,-1-1 1,0 1-1,0-1 1,1 0 0,-1 1-1,0-1 1,1 0-1,-1 1 1,1-1-1,-1 0 1,1 1-1,8 14-2068,-1 21 778,-4-13 462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25.8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 10898,'1'-1'82,"-1"0"0,0 1 0,0-1 0,1 1-1,-1 0 1,0-1 0,1 1 0,-1-1 0,0 1-1,1-1 1,-1 1 0,0 0 0,1-1 0,-1 1 0,1 0-1,-1-1 1,1 1 0,-1 0 0,1 0 0,-1-1-1,1 1 1,-1 0 0,1 0 0,0 0 0,0 0-32,0 0 0,-1 1 0,1-1 0,-1 0 1,1 1-1,-1-1 0,0 1 0,1-1 1,-1 1-1,1-1 0,-1 1 0,0-1 0,1 1 1,-1-1-1,0 1 0,0-1 0,1 1 0,-1 1 1,8 38 942,-7-33-611,23 202 2634,-5 322 0,-20-481-2646,-9 80 0,10-129-361,0 0 0,0 0 0,0 1 0,0-1 0,0 0 0,-1 0 0,1 0 0,0 0 0,0 0 0,-1 1 0,1-1 0,-1 0 0,1 0 0,-1 0 0,1 0 0,-1 0 0,0 0 0,1 0 0,-2 1 0,1-4 2,0-1 0,0 1 0,0 0 0,1-1 0,-1 1 0,1 0 0,-1-1 0,1 1 0,0-1 0,0-2 0,-1-541 208,2 524-216,12-143 17,-10 146-14,1 0-1,0 1 1,1 0 0,1 0-1,1 0 1,14-26 0,-18 39-6,1-1 0,0 0 0,0 1 0,0 0 0,1 0 0,0 0 0,0 1 0,0 0 0,1 0 0,-1 0 0,1 0 0,0 1 0,0 0 0,0 0 0,0 1 0,1 0 0,-1 0 1,1 0-1,-1 1 0,1 0 0,0 0 0,-1 0 0,1 1 0,0 0 0,0 1 0,-1-1 0,1 1 0,12 4 0,-11-3-2,0 1 0,0-1-1,0 2 1,-1-1 0,0 1 0,1 0 0,-1 1-1,-1-1 1,1 1 0,-1 1 0,0-1-1,0 1 1,0 0 0,-1 1 0,0-1-1,0 1 1,0 0 0,-1 0 0,0 1-1,-1-1 1,0 1 0,0 0 0,2 9-1,-4-9 4,0 0 0,0 1-1,-1-1 1,0 0-1,0 0 1,-1 1-1,0-1 1,0 0-1,-1 0 1,0 0-1,-1 0 1,0 0-1,0-1 1,0 1 0,-1-1-1,0 0 1,-1 0-1,0 0 1,0 0-1,0-1 1,-9 8-1,3-3-3,-1-2 0,0 1 0,-1-1 0,1-1 0,-2-1-1,1 1 1,-1-2 0,0 0 0,0-1 0,-27 6 0,22-7 303,6-1-834,0-1 0,0 2 0,0 0-1,-15 7 1,25-9 323,-1-1 0,1 1-1,0 1 1,0-1 0,0 0 0,0 1-1,0-1 1,0 1 0,1 0 0,0 0-1,-1 0 1,1 0 0,0 1-1,0-1 1,1 0 0,-1 1 0,1-1-1,0 1 1,-2 5 0,1 16-975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26.1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223 41 11346,'1'-2'158,"-1"0"0,1 0 0,-1 0 0,0 0 0,0 0-1,0 0 1,0 0 0,0 0 0,0 0 0,0 0-1,-1 0 1,1 1 0,-1-1 0,1 0 0,-2-2 0,1 3-82,0 1 0,1-1 0,-1 0 1,0 1-1,0-1 0,0 0 0,0 1 1,0-1-1,0 1 0,0 0 1,0-1-1,0 1 0,0 0 0,0 0 1,0-1-1,0 1 0,0 0 0,0 0 1,0 0-1,-1 0 0,1 1 1,0-1-1,0 0 0,0 0 0,0 1 1,0-1-1,0 0 0,-2 2 0,-6 1 211,0 2-1,0-1 0,0 1 1,1 1-1,-1-1 0,1 1 0,1 1 1,-1 0-1,1 0 0,0 0 0,-11 16 1,7-7-13,0 1 1,2-1 0,0 2 0,1-1-1,-8 25 1,12-29-144,0 0 1,1 1-1,0-1 0,2 1 0,-1 0 0,2 0 1,0 0-1,2 22 0,0-28-105,-1-1 0,1 1 0,0-1-1,0 0 1,1 0 0,0 0 0,0-1 0,1 1-1,0-1 1,0 1 0,0-1 0,1-1 0,0 1 0,0-1-1,1 1 1,-1-1 0,10 6 0,-3-4-492,0 0 0,1-1 0,-1-1 0,1 0 0,0 0 0,0-1 0,1-1 1,-1 0-1,1-1 0,17 1 0,-17-4-402,-2-4-157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26.5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89 134 10994,'1'0'95,"-1"-1"1,0 0-1,0 0 0,1 1 0,-1-1 0,0 0 0,0 0 0,0 0 0,0 0 0,0 1 0,0-1 1,0 0-1,0 0 0,0 0 0,-1 0 0,1 1 0,0-1 0,0 0 0,-1 0 0,1 1 1,0-1-1,-1 0 0,1 0 0,-1 1 0,0-2 0,0 3-4,0-1-1,0 0 1,0 1-1,1-1 1,-1 1-1,0-1 1,0 1-1,0-1 1,1 1-1,-1-1 1,0 1-1,0 0 1,1-1-1,-1 1 1,1 0-1,-1 0 1,0-1-1,1 1 1,0 0-1,-1 0 1,1 0-1,-1 0 1,1 0 0,0 1-1,-6 10 151,2 1 1,0-1-1,0 1 1,1 0-1,1 0 0,0 0 1,1 0-1,0 0 0,1 1 1,1-1-1,0 0 1,0 0-1,2 0 0,-1 0 1,2 0-1,0 0 1,0-1-1,9 18 0,-10-26-206,-1 0 0,1 0-1,0 0 1,0 0 0,1 0-1,-1 0 1,1-1 0,-1 0-1,1 0 1,0 0-1,0 0 1,1 0 0,-1-1-1,1 0 1,-1 0 0,1 0-1,-1 0 1,1-1 0,0 0-1,0 0 1,0 0 0,9 0-1,-7-2-13,0 1-1,0-1 1,0 0-1,-1-1 1,1 0-1,0 0 1,-1 0-1,1-1 1,-1 1-1,0-2 1,0 1-1,0-1 1,-1 0-1,1 0 1,-1 0-1,6-6 1,-2-1-8,0 0 0,-1-1 0,0 0 0,0 0 0,-1-1 0,-1 0 0,0 0-1,-1 0 1,-1-1 0,0 0 0,0 0 0,-2 0 0,3-24 0,-5 28-11,0 0 1,0 1-1,-1-1 0,0 0 1,-1 1-1,0-1 0,0 1 0,-1-1 1,-5-11-1,5 15-4,-1 0-1,1 0 1,-1 0-1,0 1 1,-1-1 0,1 1-1,-1 0 1,0 0 0,-1 1-1,1-1 1,-1 1-1,1 0 1,-14-6 0,11 7-77,1 1-1,-2-1 1,1 1 0,0 0 0,0 1 0,0 0 0,-1 0 0,1 1 0,-1 0 0,1 0 0,0 1 0,-1 0 0,1 1-1,0 0 1,0 0 0,0 1 0,0 0 0,0 0 0,-7 5 0,7-4-219,1 0 1,0 0-1,0 1 0,0 0 1,1 1-1,-1-1 1,1 1-1,1 0 0,-1 1 1,1 0-1,0 0 1,1 0-1,-1 0 0,1 0 1,1 1-1,0 0 1,0 0-1,-4 16 0,6-20 149,1 0-1,0 0 1,-1 0-1,1 0 1,1 0-1,0 4 1,9 19-950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26.8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10458,'9'3'437,"-2"-1"6,0 1 0,0-1 0,0 1 0,0 1 0,6 3 0,-10-5-301,-1 0 0,0 0 0,0 0 0,0 0 0,0 0 0,-1 0 0,1 1 0,0-1 1,-1 1-1,0-1 0,1 1 0,-1-1 0,0 1 0,-1 0 0,1 0 0,0-1 0,0 4 0,0 12 328,-1 0 1,0 1-1,-1-1 0,-1 0 0,-1 0 1,-1 0-1,0 0 0,-7 17 1,-7 37 716,17-69-1124,0 0 1,0 0-1,1 1 0,-1-1 0,1 0 1,0 0-1,0 0 0,0 1 1,0-1-1,1 0 0,-1 0 0,1 0 1,0 0-1,0 0 0,0 0 1,0 0-1,1 0 0,-1 0 1,1 0-1,-1 0 0,1-1 0,0 1 1,0-1-1,0 1 0,1-1 1,-1 0-1,1 0 0,-1 0 0,1 0 1,0 0-1,-1-1 0,1 1 1,0-1-1,0 0 0,0 0 0,5 2 1,21 3 91,1 0-1,52 3 1,-21-3-1241,-52-5 832,1 0 0,0-1-1,-1 0 1,1 0 0,14-3 0,-21 1-314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30.6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1352 107 11178,'3'-7'239,"-1"0"-1,0 0 1,0 0-1,-1 0 0,0 0 1,0 0-1,-1-1 1,0-13-1,0 21-185,-1-1-1,1 1 0,0-1 1,-1 1-1,1-1 0,0 1 1,-1-1-1,1 1 0,0 0 1,-1-1-1,1 1 1,-1-1-1,1 1 0,-1 0 1,1-1-1,-1 1 0,1 0 1,-1 0-1,0-1 0,1 1 1,-1 0-1,1 0 1,-1 0-1,0 0 0,1 0 1,-1 0-1,1 0 0,-1 0 1,0 0-1,1 0 0,-1 0 1,1 0-1,-1 0 1,1 1-1,-1-1 0,0 0 1,1 0-1,-1 1 0,-22 10 1398,-2 5-879,-1-2 0,0-1 0,-1 0 0,-1-2 0,0-2 0,0 0 0,-1-2 1,-43 6-1,1-6-215,-1-3 1,-96-7-1,86-3-171,-157-33-1,-75-49-30,310 87-165,-36-10 47,38 11-53,0-1 0,1 1-1,-1 0 1,0 0 0,0 0 0,0 0 0,0 0-1,1 0 1,-1 1 0,0-1 0,0 1 0,0-1-1,1 1 1,-1 0 0,0-1 0,1 1 0,-1 0-1,-2 2 1,3-2-36,1 0 0,-1-1 0,1 1-1,-1 0 1,1 0 0,-1 0 0,1 0-1,0 0 1,0 0 0,-1-1 0,1 1-1,0 0 1,0 0 0,0 0 0,0 0-1,0 0 1,0 0 0,0 0 0,0 0-1,0 0 1,1 0 0,-1 0 0,0 0-1,1 0 1,-1 0 0,0-1 0,1 1 0,-1 0-1,1 0 1,0 1 0,23 26-1135,-20-24 1179,21 18-503,14 4-155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30.9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1082 8 15099,'0'-1'44,"0"1"-1,0 0 1,0-1 0,0 1-1,0 0 1,0 0-1,0-1 1,0 1 0,0 0-1,0-1 1,-1 1-1,1 0 1,0 0 0,0-1-1,0 1 1,0 0-1,-1 0 1,1-1 0,0 1-1,0 0 1,0 0 0,-1 0-1,1-1 1,0 1-1,0 0 1,-1 0 0,1 0-1,0 0 1,0 0-1,-1 0 1,1-1 0,0 1-1,-1 0 1,1 0-1,0 0 1,0 0 0,-1 0-1,1 0 1,0 0-1,-1 0 1,1 0 0,0 0-1,0 0 1,-1 1-1,1-1 1,0 0 0,-1 0-1,1 0 1,-25 6 353,10-3 161,-378 31 2114,235-26-2138,127-7-501,-179 17 448,170-12-894,1 1 0,-1 2 0,-43 17 0,52-12-695,31-14 1092,-1 0 0,1 0 0,0 0 0,-1 1 0,1-1 0,0 0 0,-1 0 0,1 1-1,0-1 1,-1 0 0,1 1 0,0-1 0,-1 0 0,1 1 0,0-1 0,0 0 0,-1 1 0,1-1 0,0 1 0,0-1 0,0 0 0,0 1 0,0-1 0,0 1 0,-1-1 0,1 1 0,0-1 0,0 0 0,0 1 0,0-1 0,1 1 0,-1-1 0,0 1 0,0-1 0,0 0 0,0 2 0,1-1-22,0 0 1,0-1-1,0 1 1,0 0-1,0 0 1,0 0-1,1-1 1,-1 1-1,0 0 1,0-1-1,0 1 1,2-1 0,37 9-702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31.3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296 131 13971,'-5'-11'256,"0"0"0,0 1 0,-1-1 0,-1 1 0,1 0 0,-2 1 0,1 0 0,-1 0 0,-1 0 0,0 1-1,0 0 1,-12-8 0,43 41 1313,17 14-1195,-2 1 1,-1 2 0,-2 2 0,29 50-1,-51-74-283,0 0 0,-2 1 0,-1 0 0,0 0 0,-2 1 0,0 1 0,-2-1 0,0 1-1,-2 0 1,0 0 0,-2 0 0,-1 33 0,-2-41-59,-1 0 0,-1-1 0,0 1 0,-1-1 0,-1 0 0,0 0 0,0-1 1,-2 1-1,0-2 0,0 1 0,-1-1 0,-1 0 0,1-1 0,-18 15 0,-3 0-554,0-2 0,-2-1 0,-1-1-1,-50 24 1,45-28-16,-52 15 0,88-32 517,-50 17-718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32.2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98 917 10618,'0'82'2845,"-3"-75"-1020,-2-14-963,-4-18-60,-1-21 203,2 0 0,-4-93-1,15-97 313,-3 223-1266,18-209 667,-14 201-658,0-1 0,1 1 0,1 0 0,1 0 0,1 1 0,1 0 0,1 0 0,13-20-1,-20 35-45,2-1 0,-1 1 0,0 0 0,1 0-1,0 1 1,0-1 0,0 1 0,1 0-1,-1 0 1,1 1 0,0 0 0,11-5-1,-12 7-8,-1 0 0,1 0 0,-1 0 0,1 1 0,0-1 0,-1 1 0,1 0 0,0 1 0,-1-1 0,1 1 0,0 0-1,-1 0 1,1 0 0,-1 1 0,0-1 0,1 1 0,-1 0 0,0 1 0,4 2 0,-2-1-1,1 1 0,-2-1 1,1 1-1,0 1 0,-1-1 1,0 1-1,0 0 0,-1 0 0,1 1 1,-2-1-1,1 1 0,-1 0 0,1 0 1,-2 0-1,1 0 0,-1 1 1,0-1-1,-1 1 0,0-1 0,0 1 1,-1 0-1,1-1 0,-2 1 0,1-1 1,-1 1-1,0 0 0,-1-1 1,0 1-1,0-1 0,0 0 0,-1 0 1,0 0-1,-1 0 0,1 0 1,-1-1-1,-1 1 0,1-1 0,-8 7 1,4-4-6,0-1 1,0 0-1,-1-1 1,-1 0-1,1 0 1,-1-1-1,0 0 1,0-1-1,-1 0 0,-14 4 1,-8 0-646,1-1 0,-42 4 0,40-8-564,29-3 1060,0 0 1,1 0 0,-1 0 0,0 0 0,0 1-1,1 0 1,-8 4 0,-1 6-647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6:56.6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25 319 14787,'-1'-5'1606,"-3"18"-966,-5 24 36,4-4-155,1 0-1,2 0 1,2 37-1,1-53-364,1 0-1,0 1 1,1-1 0,1 0-1,1 0 1,0-1 0,13 28-1,-15-38-100,1 0 0,0-1 0,0 1 0,0 0 0,0-1 0,1 0 0,0 0 0,0-1 0,0 1-1,1-1 1,-1 0 0,13 6 0,-13-8-21,1 0 0,-1 0 0,0 0-1,1-1 1,-1 0 0,1 0 0,-1-1 0,1 1-1,0-1 1,-1-1 0,1 1 0,0-1 0,-1 0-1,1 0 1,-1 0 0,7-3 0,1-2 5,0 0 0,0-1 0,-1 0-1,0-1 1,-1-1 0,0 0 0,0 0 0,-1-1 0,0 0 0,0-1 0,-1 0 0,11-19 0,-6 7-15,0-2 1,-2 1-1,0-2 0,-2 1 1,11-42-1,-16 43-11,0-1 0,-2 1-1,0-1 1,-2 1 0,-1-1 0,0 1 0,-2-1-1,-5-25 1,4 37-23,-1 0 0,0 1-1,0-1 1,-1 1 0,-1 0-1,0 0 1,-8-12-1,8 16-39,0 1 0,0-1 0,0 2 0,-1-1-1,0 1 1,0 0 0,-1 0 0,0 1-1,0 0 1,-17-8 0,18 11-70,0-1 0,-1 1 0,1 0 0,-1 1-1,0 0 1,1 0 0,-1 1 0,0 0 0,0 0 0,1 1 0,-1 0 0,0 0 0,1 1 0,-8 2 0,4-1 23,1 1 1,0 0-1,0 1 1,1 0-1,0 1 1,-1 0-1,2 0 1,-1 1-1,-10 10 1,7-3-232,-18 25 1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32.7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239 71 10962,'3'-12'332,"-3"10"-170,1 1 0,-1 0 0,0 0 0,1 0-1,-1 0 1,0 0 0,0-1 0,0 1 0,0 0-1,0 0 1,0-1 0,0 1 0,0 0 0,0 0-1,0 0 1,-1 0 0,1-1 0,0 1 0,-1 0-1,1 0 1,-1 0 0,0 0 0,1 0 0,-1 0-1,0 0 1,1 0 0,-1 0 0,0 0 0,0 0-1,0 1 1,0-1 0,0 0 0,-1 0 0,-3-2-18,1 0 1,-1 1 0,0-1-1,1 1 1,-1 0 0,0 1 0,-1-1-1,1 1 1,0 0 0,0 0-1,0 1 1,-1-1 0,1 1 0,0 0-1,-1 1 1,1-1 0,0 1-1,0 0 1,-1 1 0,1-1 0,0 1-1,0 0 1,0 0 0,1 0-1,-1 1 1,-7 5 0,5-3-80,0 0 1,0 1-1,1 0 1,0 0-1,0 0 1,1 1-1,0 0 0,0 0 1,0 0-1,1 1 1,0-1-1,1 1 1,-1 0-1,1 0 1,-3 16-1,5-13-12,-1 0 0,2 0 1,0 0-1,0 0 0,1-1 0,0 1 0,1 0 1,0 0-1,1-1 0,0 1 0,0-1 0,1 0 1,8 15-1,-4-13-34,-1 0-1,2-1 1,-1 0 0,1-1-1,1 0 1,0 0 0,1-1 0,-1 0-1,2-1 1,14 9 0,-24-16-35,13 8-217,30 12 0,-41-19 28,0-1-1,0 1 0,0-1 1,0 0-1,0 0 0,0-1 1,0 1-1,0-1 1,0 0-1,0 0 0,0 0 1,0 0-1,0-1 0,6-1 1,-8 1 124,-1 0 0,1 0 1,-1 0-1,0 0 1,0 0-1,1 0 0,-1 0 1,0 0-1,0-1 0,0 1 1,0 0-1,0-1 0,-1 1 1,1-1-1,0 1 0,0-3 1,5-13-776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33.0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26 309 12163,'1'-12'1399,"-5"12"267,3 2-1544,0-1-1,0 0 0,1 0 0,-1 0 1,1 1-1,-1-1 0,1 0 1,-1 0-1,1 1 0,0-1 1,0 0-1,0 1 0,0-1 0,0 1 1,0-1-1,0 2 0,1 2 4,0-1-1,0 1 1,0-1-1,1 1 1,0-1-1,-1 0 1,2 0-1,-1 0 1,0 0-1,1 0 1,0 0-1,0-1 1,0 1-1,0-1 1,1 0-1,-1 0 1,1 0-1,0 0 0,-1-1 1,1 1-1,1-1 1,-1 0-1,0-1 1,0 1-1,1-1 1,-1 1-1,1-1 1,-1 0-1,1-1 1,7 1-1,-3-1-51,0 0-1,0 0 0,0-1 1,0 0-1,0 0 1,0-1-1,0-1 1,-1 1-1,1-1 0,-1-1 1,0 0-1,0 0 1,0 0-1,15-12 0,-16 10-53,0-1 0,-1 0 0,0 0 0,0 0 0,0-1 0,-1 0 0,0 0-1,0-1 1,-1 1 0,0-1 0,-1 0 0,0 0 0,0 0 0,-1 0 0,0-1 0,-1 1-1,0-1 1,0 1 0,-1-1 0,-2-11 0,1 12-31,0 0 1,-1 1-1,0-1 0,0 1 1,-1 0-1,0 0 1,-1 0-1,0 0 0,0 1 1,-1-1-1,0 1 1,0 0-1,0 0 0,-1 1 1,0 0-1,-1 0 0,1 0 1,-1 1-1,0-1 1,0 2-1,-1-1 0,-11-4 1,14 7-77,0-1 1,0 1-1,-1 1 1,1-1-1,-1 1 0,1 0 1,-1 0-1,1 1 1,-1-1-1,0 1 1,1 0-1,-1 1 1,1 0-1,-1-1 0,1 2 1,-1-1-1,1 1 1,0 0-1,-1 0 1,1 0-1,0 1 1,0-1-1,1 1 0,-1 1 1,-7 5-1,5-1-225,-1-1 0,2 1 1,-1 0-1,1 1 0,1 0 0,0 0 0,0 0 0,0 0 0,1 1 0,1 0 0,0 0 0,0 0 0,-2 11 0,0 25-584,6 0-54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33.4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 10306,'11'-4'420,"0"2"0,1 0 0,-1 0-1,1 1 1,17 0 0,-26 1-287,1 1 0,-1-1 0,0 1 1,0-1-1,1 1 0,-1 0 0,0 1 0,0-1 0,0 0 0,0 1 0,0 0 0,-1-1 0,1 1 0,0 0 1,-1 1-1,1-1 0,-1 0 0,0 1 0,0-1 0,0 1 0,0 0 0,0-1 0,2 6 0,-1 0 124,0 1-1,0 0 0,-1 0 0,-1 0 0,1 0 0,-1 0 1,-1 0-1,1 0 0,-2 1 0,1-1 0,-1 0 0,-4 14 1,-3 11 675,-24 62 0,30-92-872,-5 13 144,2-4 4,0 1 0,0 0 1,-2 15-1,6-25-156,1 0 0,0 0 0,-1 0 0,1 0 0,0 0 0,1 0 0,-1 0 0,1 0 0,0 0 0,0 0 0,0 0 0,0-1-1,1 1 1,-1 0 0,1-1 0,3 4 0,2 2-47,0 0 0,1-1-1,0 0 1,1 0 0,0-1 0,0 0-1,0-1 1,1 0 0,18 8 0,-2-3-844,1 0 0,47 10 1,-52-17 315,-11-6-172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1:33.8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386 138 15371,'0'-3'88,"-1"1"1,1-1-1,-1 1 0,1 0 0,-1-1 1,0 1-1,0 0 0,0-1 0,0 1 0,0 0 1,-1 0-1,1 0 0,0 0 0,-1 0 0,0 0 1,1 0-1,-1 1 0,0-1 0,0 0 0,-3-1 1,-5-3 39,0 0 0,0 1 0,-12-5 0,16 8 8,-7-4-24,-102-38 648,105 41-709,0 1 1,-1-1 0,1 1 0,-1 1 0,1 0-1,-1 1 1,0 0 0,1 0 0,-14 3-1,22-2-77,-1-1-1,0 1 0,1 0 0,-1 0 0,0 0 0,1 0 0,0 0 0,-1 1 0,1-1 1,0 1-1,0 0 0,-1-1 0,1 1 0,0 0 0,1 0 0,-1 0 0,0 1 0,1-1 1,-2 3-1,1-1-167,1 0 0,-1 0 0,1 0 0,0 0 0,1 0 0,-1 0 1,1 0-1,-1 1 0,1-1 0,1 0 0,0 6 0,1 3-415,1 0 0,0 0 0,1 0 0,1 0 0,0-1 1,12 20-1,-7-15 28,1-1 1,1-1 0,0 0 0,1 0 0,1-1 0,0-1 0,1 0 0,1-1 0,0-1 0,26 14-1,-27-17 1328,1-1-1,0 0 1,0-2 0,17 5-1,1-8 676,-34-2-1388,1 0 1,-1 0-1,1 0 1,-1 0-1,0 0 1,1 0-1,-1 0 1,1 0-1,-1 0 0,0 0 1,1-1-1,-1 1 1,1 0-1,-1 0 1,0 0-1,1-1 1,-1 1-1,0 0 1,1 0-1,-1-1 1,0 1-1,1 0 1,-1-1-1,0 0 1,0 1 55,0-1 0,0 0 1,-1 0-1,1 1 1,0-1-1,-1 0 0,1 1 1,-1-1-1,1 0 1,-1 1-1,1-1 0,-1 1 1,0-1-1,1 0 1,-1 1-1,0 0 0,1-1 1,-1 1-1,-1-1 1,-20-12 351,-1 2 0,-1 0 1,0 2-1,0 0 0,-35-6 0,55 13-452,-1 1 0,0 0-1,0 0 1,0 0-1,0 1 1,0 0 0,0 0-1,0 0 1,0 0-1,1 1 1,-1 0 0,0 0-1,0 0 1,0 0-1,1 1 1,-1 0 0,0 0-1,1 0 1,-6 4-1,-13 20-105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06.1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543 95 14027,'1'-1'167,"0"1"1,-1-1-1,1 0 0,0 0 1,0 0-1,0 0 1,-1 0-1,1 0 0,0 0 1,-1 0-1,1 0 0,-1 0 1,1 0-1,0-2 0,-2 2-28,1 1 0,-1-1 0,1 1 0,-1-1-1,0 1 1,1-1 0,-1 1 0,0-1 0,1 1-1,-1 0 1,0-1 0,0 1 0,1 0 0,-1 0 0,0-1-1,0 1 1,1 0 0,-3 0 0,-58-16 1233,-130-28 164,159 39-1484,-1 1 1,0 2-1,-62 3 1,86-1-46,1 1 1,0 0-1,0 1 1,0-1-1,0 2 1,0-1-1,0 1 1,1 0-1,-9 5 0,16-8-4,0 0-1,-1 0 0,1 1 0,0-1 0,-1 0 0,1 0 1,0 0-1,-1 1 0,1-1 0,0 0 0,-1 1 0,1-1 0,0 0 1,0 0-1,-1 1 0,1-1 0,0 0 0,0 1 0,0-1 0,0 1 1,0-1-1,-1 0 0,1 1 0,0-1 0,0 0 0,0 1 1,0-1-1,0 1 0,0-1 0,0 0 0,0 1 0,0-1 0,0 0 1,0 1-1,1-1 0,-1 1 0,0-1 0,15 10 40,25-1 5,-39-9-43,162 20 97,80 17-76,-238-36-26,1 0 0,-1 1 1,0 0-1,1 0 0,-1 0 1,0 0-1,0 1 0,0 0 1,-1 0-1,1 1 0,7 6 1,-9-6-1,-1-1 0,1 1 0,-1 0 0,1 0 0,-1 0 1,0 0-1,-1 1 0,1-1 0,-1 0 0,1 1 0,-1-1 1,-1 1-1,1-1 0,-1 1 0,0 4 0,0 13 3,-2-1 0,-1 1 0,0-1 0,-2 0 0,0 0 1,-16 38-1,2-14 35,-49 81 1,18-52 21,28-43-406,-33 60 1,54-89 249,0 0 0,0 0 0,0 0 0,1 0 0,-1 0 1,0 0-1,1 0 0,-1 0 0,1 1 0,0-1 0,0 0 0,0 0 0,0 0 0,0 0 0,0 1 0,1 2 0,0-3 51,0-1-1,0 0 0,0 0 0,0 0 0,0 0 0,0 0 0,0 0 1,0 0-1,1 0 0,-1 0 0,0-1 0,1 1 0,-1 0 0,0-1 0,1 1 1,-1-1-1,1 1 0,-1-1 0,1 0 0,-1 0 0,1 0 0,-1 0 1,1 0-1,2 0 0,26-2-632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06.5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431 183 13475,'-25'-26'1600,"-3"-1"-1032,-10 4-264,-3 2 1441,-7-3-1401,-1 0-56,2 9-24,1 1-168,9 8-472,5 3-256,11 10-1321,4 6 1657,15 10-280,12 2-216</inkml:trace>
  <inkml:trace contextRef="#ctx0" brushRef="#br0" timeOffset="1">538 289 18996,'11'-1'976,"2"2"-1856,0 5-288,-11 1 1160,3-2-368,2 1-224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07.0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0 333 14435,'9'-17'397,"1"0"-1,1 1 1,1 0-1,15-16 1,60-54 873,-33 35-87,-31 27-758,-11 11 32,0 1 1,1 0-1,27-19 1,-39 31-426,-1-1 0,1 1 1,0-1-1,-1 1 0,1-1 1,0 1-1,-1 0 0,1-1 1,0 1-1,-1 0 0,1-1 1,0 1-1,0 0 0,0 0 0,-1 0 1,1 0-1,0 0 0,0 0 1,0 0-1,-1 0 0,1 0 1,0 0-1,0 0 0,-1 0 0,2 1 1,-2 0 2,1-1-1,-1 1 1,1 0 0,-1 0 0,0-1 0,1 1 0,-1 0-1,0 0 1,0 0 0,0 0 0,1-1 0,-1 1 0,0 0-1,0 0 1,0 0 0,-1 0 0,1-1 0,0 3 0,-3 8 189,0 0 0,-7 17 1,9-24-212,-26 66 262,-44 125 122,55-146-1064,3 0 1,-7 52-1,19-95 388,-2 23-1126,3-28 1201,0 0-1,0 0 1,0 0 0,0 1 0,0-1 0,0 0 0,1 0 0,-1 0 0,0 0 0,0 0-1,1 0 1,-1 0 0,1 0 0,-1 0 0,1 0 0,0 0 0,-1 0 0,1-1 0,0 1 0,1 1-1,-2-2 125,1 0-1,0 0 0,-1 0 1,1 0-1,0 0 0,0 0 0,-1 0 1,1 0-1,0 0 0,-1-1 1,1 1-1,-1 0 0,1 0 1,0-1-1,-1 1 0,1-1 0,-1 1 1,1 0-1,-1-1 0,1 1 1,-1-1-1,1 1 0,-1-1 1,1 0-1,-1 1 0,0-1 0,1 1 1,-1-1-1,0 0 0,1 1 1,-1-1-1,0-1 0,15-26-1460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07.4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22 124 15571,'0'3'243,"0"0"-1,1 0 0,-2 0 1,1 0-1,0 0 0,-1-1 1,0 6-1,0-4-46,-6 32 367,1 1-1,3 0 0,0 0 0,6 69 1,-1-90-418,1 0 0,0-1 0,2 0 0,-1 1 0,10 17 1,-12-29-100,0 1 0,1-1 1,0 0-1,0 0 1,0 0-1,0 0 0,1 0 1,0 0-1,4 2 1,-6-4-21,0 0 1,1-1-1,0 0 1,-1 0 0,1 1-1,0-2 1,-1 1-1,1 0 1,0 0 0,0-1-1,0 0 1,-1 1-1,1-1 1,0 0 0,0 0-1,0-1 1,3 0-1,-1 0 1,-1-1 0,1 1 0,-1-1 0,0 0-1,0-1 1,0 1 0,0-1 0,0 1-1,-1-1 1,1 0 0,-1 0 0,1-1-1,-1 1 1,3-6 0,4-5 28,-1 0 0,11-25 0,-9 15-29,-2 0-1,0-1 0,-1 0 1,-2-1-1,6-49 1,-10 58-18,-1 1 1,-1-1 0,0 0-1,-1 0 1,-1 0 0,-1 0 0,0 1-1,-1 0 1,-1-1 0,-8-17-1,11 29-13,0 1-1,-1 0 0,1 0 1,-1 0-1,0 0 0,0 1 0,0-1 1,-1 1-1,1-1 0,-1 1 1,0 0-1,0 1 0,0-1 1,0 1-1,0 0 0,-1 0 1,-4-2-1,5 3-52,1 0 0,-1 1 0,1-1-1,-1 1 1,1 0 0,-1 0 0,0 0 0,1 1 0,-1-1 0,1 1-1,-1 0 1,1 0 0,-1 0 0,1 0 0,0 0 0,0 1 0,-1 0-1,1-1 1,0 1 0,0 1 0,1-1 0,-1 0 0,-4 5 0,2-1-184,0-1 1,1 1-1,0 0 1,0 1 0,0-1-1,1 1 1,0-1-1,0 1 1,1 0 0,0 0-1,-2 10 1,2-5 2,1 0 0,0 0 0,1 0-1,0 1 1,1-1 0,3 16 0,11 33-820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07.8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78 16532,'10'-24'1472,"-2"4"-1392,2 6-368,-7 8 440,-6 2-96,-2 0-488,2-2-176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08.1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1 342 14659,'0'-4'174,"0"-1"0,1 1 1,0-1-1,0 1 0,0-1 0,1 1 0,-1 0 0,1-1 1,4-6-1,26-35 338,-18 28-27,25-37 314,-13 16 131,2 2 0,40-43 0,-66 78-854,0 0 1,0 1-1,0-1 0,0 1 1,0-1-1,0 1 0,0 0 0,5-2 1,-7 3-55,0-1 1,1 1-1,-1 0 0,1 0 1,-1 0-1,0 0 1,1 0-1,-1 0 0,1 0 1,-1 0-1,0 0 1,1 0-1,-1 0 1,1 1-1,-1-1 0,0 0 1,1 0-1,-1 0 1,1 0-1,-1 1 0,0-1 1,1 0-1,-1 0 1,0 1-1,1-1 0,-1 0 1,0 0-1,0 1 1,1-1-1,-1 0 1,0 1-1,1 3 45,0-1 0,0 1-1,-1-1 1,1 1 0,-1 0 0,0-1 0,0 1 0,0-1-1,-1 1 1,1-1 0,-2 5 0,-57 225 637,36-156-727,-23 142 1,46-215-15,-2 4-119,1 0 1,0 0-1,1 0 0,0 0 0,0 0 0,1 0 0,0 0 0,0 0 1,3 11-1,-4-19 74,0 1 1,0-1 0,0 1 0,1 0-1,-1-1 1,0 1 0,0-1-1,0 1 1,1-1 0,-1 1-1,0-1 1,0 1 0,1-1-1,-1 0 1,0 1 0,1-1 0,-1 1-1,1-1 1,-1 0 0,0 1-1,1-1 1,-1 0 0,1 1-1,-1-1 1,1 0 0,-1 0-1,1 1 1,-1-1 0,1 0 0,0 0-1,-1 0 1,1 0 0,-1 0-1,1 0 1,-1 0 0,1 0-1,-1 0 1,1 0 0,0 0-1,-1 0 1,1 0 0,-1 0 0,1-1-1,-1 1 1,1 0 0,-1 0-1,1-1 1,0 1 0,0-2-154,1 1 0,0-1 0,-1 0 0,0 0 0,1 1 0,-1-1-1,0 0 1,0 0 0,0 0 0,2-4 0,5-23-992,2-8-166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6:57.1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137 19 13059,'7'-3'277,"0"0"1,0 0-1,0 1 1,1 0-1,0 0 1,-1 1-1,1-1 1,0 2-1,-1-1 0,1 1 1,0 0-1,0 1 1,0 0-1,14 4 1,-17-4-171,-1 0 0,0 1 0,0-1 0,0 1 0,0 0 0,0 0 0,0 0 0,-1 1 0,1-1 0,-1 1 0,1 0 0,-1 0 0,0 0 0,0 0 0,0 1 0,-1-1 0,1 1 0,-1 0 0,0 0 0,0 0 0,0 0 0,-1 0 0,1 0 1,-1 0-1,0 1 0,0-1 0,0 6 0,0 0 32,-2-1 1,1 0 0,-1 0-1,0 0 1,-1 0 0,0 0 0,-4 10-1,-29 60 411,27-64-486,0 1 1,1-1-1,1 1 0,0 0 1,2 1-1,-5 22 0,9-26-16,0 1 0,1-1-1,1 1 1,0 0-1,7 25 1,4 23 151,-12-59-190,-1-1 0,1 1 0,-1 0 0,0-1 0,0 1 0,0 0 0,-1-1 0,1 1 0,0-1 0,-1 1 1,0 0-1,0-1 0,0 1 0,0-1 0,0 0 0,0 1 0,0-1 0,-1 0 0,1 0 0,-1 1 0,0-1 1,-2 2-1,1-2-31,-1 0 0,1 0 1,-1 0-1,1-1 1,-1 0-1,0 1 1,1-1-1,-1 0 0,0-1 1,0 1-1,0-1 1,0 0-1,0 0 0,-6 0 1,-4-2-427,1 0 1,-1 0-1,0-2 1,1 1-1,-1-2 1,1 0-1,0 0 1,1-1-1,-1-1 0,1 0 1,-19-15-1,11 2-627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08.4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52 161 13731,'1'1'62,"-1"-1"1,0 0-1,0 0 1,1 1-1,-1-1 0,0 0 1,0 1-1,0-1 1,1 0-1,-1 1 0,0-1 1,0 0-1,0 1 1,0-1-1,0 1 0,0-1 1,0 0-1,0 1 1,0-1-1,0 0 1,0 1-1,0-1 0,0 1 1,0-1-1,0 0 1,0 1-1,0-1 0,0 0 1,0 1-1,-1-1 1,1 1-1,-5 16 205,5-15-143,-14 41 1448,-15 84 0,26-109-1391,1 1 0,1-1 0,1 1-1,1 0 1,0-1 0,1 1 0,7 25 0,-7-37-133,0 0 0,1 0 0,-1 0 1,1-1-1,1 1 0,-1-1 0,1 0 1,1 0-1,-1-1 0,1 1 0,-1-1 1,2 0-1,8 7 0,-10-9-23,0 0 1,1-1-1,-1 0 0,1 0 0,-1 0 1,1 0-1,0-1 0,0 1 0,0-1 1,0-1-1,0 1 0,0-1 0,0 0 1,0 0-1,0 0 0,0 0 0,0-1 1,-1 0-1,1 0 0,8-3 0,-2-1 3,-1 0 0,0-1-1,0 0 1,0-1-1,-1 0 1,0 0 0,0-1-1,0 0 1,-1 0-1,-1-1 1,1 0 0,-2-1-1,1 1 1,-1-1 0,5-13-1,0 2-3,-2-2 0,0 0 0,-2 0 0,0 0 0,-2-1 0,4-32 0,-7 36-4,-1 0 1,-1 1 0,0-1-1,-2 0 1,0 1-1,-1-1 1,-1 1-1,-8-22 1,10 35-33,0-1-1,-1 1 1,0-1-1,0 1 1,-1 0-1,1 0 1,-1 1-1,-1-1 1,1 1 0,-1 0-1,0 0 1,0 0-1,0 1 1,-1 0-1,0 0 1,0 0 0,0 0-1,0 1 1,0 0-1,-1 1 1,1-1-1,-1 1 1,0 0-1,1 1 1,-1 0 0,-8-1-1,5 2-179,0 0 0,0 1 0,1 0 0,-1 0-1,0 1 1,0 1 0,1-1 0,-1 2 0,1-1 0,0 1 0,0 0 0,0 1-1,0 0 1,-13 12 0,4 3-349,14-1-158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08.8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267 44 16788,'-4'-17'1104,"-9"5"-952,-8 2-64,-12 7 176,-5 2-112,0 5-128,5 4-128,3 2-544,5-1-760,8-9 1175,6-3-207,8-7-160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09.2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206 5 14595,'1'0'97,"1"-1"0,-1 0 0,1 1-1,-1-1 1,1 1 0,-1 0 0,1-1 0,-1 1-1,1 0 1,0 0 0,-1 0 0,1 0 0,-1 0-1,1 0 1,0 0 0,-1 1 0,1-1-1,-1 1 1,1-1 0,-1 1 0,1-1 0,-1 1-1,0 0 1,1 0 0,1 1 0,-2 0-10,0-1 1,0 0-1,0 1 1,-1-1-1,1 1 1,0 0-1,-1-1 1,0 1-1,1 0 1,-1-1-1,0 1 1,0 0-1,0-1 1,0 1-1,0 0 1,0-1-1,0 1 1,0 0-1,-1-1 1,1 1-1,-1-1 1,1 1-1,-1 0 1,0-1-1,-1 2 1,-4 10 266,-1-1-1,-11 14 1,11-15-158,0 0 0,-11 20 0,17-27-157,-1 1-1,1-1 1,-1 1-1,1-1 1,0 1 0,1-1-1,-1 1 1,1-1-1,0 1 1,0 0 0,2 7-1,2 4 67,1-1-1,0-1 0,1 1 1,1-1-1,16 27 0,13 27 238,-33-61-303,0 1-1,-1-1 1,1 1 0,-2 0-1,1 0 1,-1 0-1,0 10 1,-1-16-33,0 0 1,0 0-1,-1 0 1,1 0-1,-1 0 1,1 0-1,-1 0 1,0-1-1,0 1 1,0 0 0,0 0-1,0-1 1,0 1-1,0 0 1,-1-1-1,1 1 1,0-1-1,-1 0 1,1 1 0,-1-1-1,0 0 1,1 0-1,-1 0 1,0 0-1,0 0 1,0-1-1,1 1 1,-1 0-1,0-1 1,0 1 0,0-1-1,-4 0 1,-7 2-216,-1-1 0,0 0 0,-24-3 0,22 1-337,-26-3-910,30 3 1165,-1-1 0,0 2 1,-19 1-1,4 5-456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10.7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0 797 11939,'9'-27'1172,"1"0"1,15-30-1,-9 21-446,0-1-117,2 0-1,1 1 0,1 1 1,32-41-1,-48 72-514,-1 0-1,1 0 0,0 1 1,0-1-1,1 1 1,-1 0-1,7-4 1,-10 6-73,0 1 0,0 0 1,0-1-1,0 1 1,0-1-1,0 1 0,0 0 1,0 0-1,0 0 0,0 0 1,0-1-1,0 1 0,0 1 1,1-1-1,-1 0 0,0 0 1,0 0-1,0 0 0,0 1 1,0-1-1,0 1 0,0-1 1,0 1-1,0-1 0,0 1 1,-1-1-1,1 1 1,0 0-1,0-1 0,0 1 1,-1 0-1,1 0 0,0 0 1,-1 0-1,1-1 0,-1 1 1,1 0-1,-1 0 0,1 0 1,-1 0-1,0 0 0,1 2 1,2 6 62,-1 0 0,-1 0 0,0 0 0,0 0-1,0 0 1,-1 0 0,-1 0 0,-2 17 0,-19 74 281,-4-20-194,25-80-122,0-5-32,2-8 5,4-6-5,2 1 0,0 0 0,1 0 0,1 1-1,1 0 1,0 0 0,1 1 0,1 1 0,15-17 0,-24 29-6,0 0 1,0 0-1,0 0 0,1 0 0,-1 1 1,1-1-1,0 1 0,0 0 0,0 0 1,0 1-1,6-3 0,-9 4-4,0 0-1,0 0 1,0-1-1,1 1 1,-1 0-1,0 0 1,0 1-1,1-1 1,-1 0-1,0 0 1,0 1-1,0-1 1,1 0-1,-1 1 1,0-1-1,0 1 1,2 1-1,-2-1 2,1 1 1,-1-1-1,0 1 0,1-1 0,-1 1 1,0 0-1,0 0 0,0-1 1,0 1-1,-1 0 0,1 0 0,0 0 1,-1 0-1,1 3 0,0 7 30,0-1 0,0 1 0,-1 0 0,0 0 0,-1-1 0,-4 17 0,-19 68 102,31-112-101,1 0 1,19-30 0,-15 27-18,-5 7-14,1 1-1,0 0 1,0 0 0,15-14-1,-22 23-5,1 1-1,-1-1 0,1 1 0,0-1 1,0 1-1,0-1 0,0 1 1,0 0-1,0 0 0,0 0 0,0 0 1,0 0-1,0 1 0,0-1 0,1 1 1,-1-1-1,0 1 0,0 0 0,1 0 1,-1 0-1,0 0 0,1 0 1,-1 1-1,0-1 0,0 1 0,1-1 1,-1 1-1,0 0 0,0 0 0,0 0 1,0 0-1,0 0 0,0 0 0,3 3 1,2 3-2,-1 0 1,0 1-1,0 0 0,0 0 1,-1 0-1,5 13 1,-7-14-1,1 0 1,-1 0-1,1 0 1,0-1-1,1 0 1,-1 0-1,1 0 1,1 0-1,-1-1 1,1 0-1,7 5 1,-12-9-1,0 0 0,0-1 0,1 1 0,-1-1 0,0 1 0,1-1 0,-1 1 1,1-1-1,-1 0 0,1 0 0,-1 0 0,1 0 0,-1 0 0,0 0 0,1 0 0,-1 0 0,1-1 0,-1 1 0,1 0 0,1-2 0,0 1 1,0-1-1,-1 0 1,0 1-1,1-1 1,-1 0-1,0 0 0,0-1 1,0 1-1,3-4 1,2-5 1,-1-1 0,0 1 0,7-21 1,-1-4 3,-1 0 0,10-60 0,-22 113-10,1-1-1,2 23 0,0-7 2,-1-8 4,-1-9 3,0 1 0,1-1-1,1 1 1,1 0 0,0-1-1,1 0 1,6 18 0,-9-31-3,0 0-1,0-1 1,0 1 0,0-1 0,0 1 0,0-1 0,0 1 0,0-1 0,0 0-1,1 1 1,-1-1 0,1 0 0,-1 0 0,1 0 0,2 1 0,-3-1-1,0-1 1,0 0-1,-1 0 1,1 0-1,0 0 1,0 0-1,0 0 1,0 0-1,0 0 1,0 0-1,0 0 1,0-1-1,0 1 1,0 0-1,0-1 1,0 1-1,0 0 1,-1-1-1,1 1 1,0-1-1,1 0 1,0-2-2,1 0 1,0 1 0,-1-1 0,0 0 0,0 0 0,0-1-1,0 1 1,0 0 0,-1-1 0,1 1 0,-1-1 0,2-6-1,-1-4-4,0 0 0,-2 0 0,1 0-1,-1 0 1,-1 0 0,-1 0 0,0 0-1,0 0 1,-2 1 0,0-1-1,0 1 1,-1 0 0,-1 0 0,0 0-1,-1 1 1,0 0 0,-10-13 0,4 14-6,13 11 11,0 0 0,-1 0 0,1 0 0,0 0-1,0 0 1,0 0 0,0 0 0,-1 0-1,1 0 1,0 0 0,0 0 0,0 0 0,0 0-1,-1 0 1,1 0 0,0 0 0,0 0 0,0 0-1,0 0 1,0 0 0,-1 0 0,1 1-1,0-1 1,0 0 0,0 0 0,0 0 0,0 0-1,0 0 1,-1 0 0,1 0 0,0 1 0,0-1-1,0 0 1,0 0 0,0 0 0,0 0-1,0 1 1,0-1 0,0 0 0,0 0 0,0 0-1,0 1 1,0 0 1,0 0 0,0 1-1,0-1 1,0 0 0,1 1-1,-1-1 1,1 0 0,-1 1-1,1-1 1,-1 0 0,1 0-1,0 0 1,0 1 0,-1-1-1,1 0 1,0 0 0,0 0-1,2 1 1,0 1 2,0-1-1,1 0 1,-1 1-1,1-1 1,0-1-1,0 1 1,0-1 0,-1 1-1,1-1 1,0 0-1,0 0 1,6 0-1,-2-1 1,0 0-1,1 0 1,-1-1-1,0 0 0,14-3 1,-2-2 4,-1-1 0,0 0 1,-1-2-1,20-11 0,-12 5-3,-2-1-1,0-2 1,-1 0-1,-1-2 1,37-40 0,-48 46-5,0 0 0,0-1 0,-2 0 0,1 0 0,-2-1 0,0 0 0,-2-1 1,1 0-1,-2 0 0,7-32 0,-13 30-10,1 20 11,-1-1 0,1 0-1,0 0 1,-1 0 0,1 0-1,0 0 1,-1 0-1,1 0 1,0 1 0,-1-1-1,1 0 1,0 0-1,-1 1 1,1-1 0,0 0-1,0 0 1,-1 1-1,1-1 1,0 0 0,0 1-1,0-1 1,-1 0-1,1 1 1,0-1 0,0 1-1,-17 36 2,5 2 32,2 0-1,1 1 1,2 0 0,3 1-1,-1 77 1,5-113-20,1 1 0,0 0 0,-1-1-1,2 1 1,-1 0 0,1-1 0,0 0 0,4 9 0,-5-13-16,0 0 0,0 1 0,0-1 0,0 0 0,0 0 0,0 1 0,0-1 0,1 0 0,-1 0 0,0 0 0,1-1 0,-1 1 1,1 0-1,-1 0 0,1-1 0,0 1 0,-1-1 0,1 0 0,-1 1 0,1-1 0,0 0 0,-1 0 0,1 0 0,0 0 0,-1 0 0,1 0 1,0 0-1,-1-1 0,1 1 0,0-1 0,-1 1 0,1-1 0,1-1 0,5-1-224,0-1 0,0 0 0,-1 0 0,0-1 0,1 0 0,-2 0 0,1-1 0,9-10 0,2-5-1768,21-32 0,1-1 48,-13 23 589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11.0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445 0 10394,'-40'151'3735,"24"-77"-2465,-27 107 338,-216 823 1508,181-781-4171,69-204-126,12-27-576,16-34 187,7 2 501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11.4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156 0 11811,'3'14'331,"-2"0"0,1-1 0,-2 1 0,0 0 0,0 0 1,-1 0-1,-5 19 0,-28 95 1593,26-101-1424,-35 92 976,-3 11-358,39-109-914,2 1 1,1 0-1,0 0 0,1 22 0,2-38-140,1 1 0,1-1 0,-1-1-1,1 1 1,0 0 0,1 0 0,-1 0 0,1 0 0,0-1 0,0 1 0,1-1-1,0 1 1,0-1 0,0 0 0,1 0 0,-1 0 0,1-1 0,6 6-1,-3-4-6,1-1-1,-1 0 0,1 0 0,-1-1 1,1 0-1,1 0 0,-1-1 0,0 0 1,1-1-1,0 0 0,-1 0 0,11 0 0,35 2 75,84-6-1,-3-1-1489,-132 3 1310,1 0 1,0 0 0,0 0 0,-1 1-1,1-1 1,-1 1 0,1 0 0,0 0-1,-1 0 1,0 1 0,6 2 0,-4 7-346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13.2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6511 62 10274,'8'2'410,"1"0"-154,-1 0 0,0 0 0,1-1 0,-1-1 0,12 1 0,-20-1-233,0 0-1,0 0 1,0 0 0,0 0 0,-1 0 0,1-1-1,0 1 1,0 0 0,0 0 0,0 0-1,0 0 1,0 0 0,0 0 0,0 0-1,0 0 1,0 0 0,0 0 0,0 0-1,0 0 1,0 0 0,0 0 0,0-1 0,0 1-1,0 0 1,0 0 0,0 0 0,0 0-1,0 0 1,0 0 0,0 0 0,0 0-1,0 0 1,0 0 0,0 0 0,0-1 0,0 1-1,0 0 1,0 0 0,0 0 0,0 0-1,0 0 1,0 0 0,0 0 0,0 0-1,0 0 1,0 0 0,0 0 0,0 0-1,0 0 1,0 0 0,1 0 0,-1-1 0,0 1-1,0 0 1,0 0 0,0 0 0,0 0-1,0 0 1,0 0 0,0 0 0,-11-6 674,-16-5 22,-20-2 63,-1 1 0,0 3 0,0 1 0,-53 0 0,-327 9 912,224 2-1132,-300 21 607,147-4-674,-2-21 26,-264-6 767,35 4-388,550 2-850,-442 7 402,279 2-293,-103 11 160,169 7-118,78-13-77,-113 9 1,110-19-60,-325 18 224,196-19-182,23-2-44,159 0-58,-153 6 89,132-7-75,0-1-1,0-1 1,-48-13-1,60 12-5,0 1-1,0 1 0,0 1 0,-22 0 1,-68 7 15,2 1-12,40-10-963,-1-2 0,-107-23 0,168 27 876,0 1-24,0-1 0,0 0 1,0 0-1,0 0 0,0-1 1,1 1-1,-1-1 1,0 0-1,-5-4 0,-5-15-638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20.2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45 156 13259,'48'-40'2822,"84"-60"703,-130 98-3445,1 0 1,0 0 0,0 1 0,0-1 0,1 1 0,-1 0 0,0 0 0,0 0-1,1 0 1,-1 0 0,1 1 0,4-1 0,-7 2-53,1-1 1,-1 0-1,1 1 0,-1-1 0,1 1 1,-1 0-1,1-1 0,-1 1 1,0 0-1,1 0 0,-1 0 1,0 0-1,0 0 0,0 0 0,0 0 1,0 0-1,0 1 0,0-1 1,0 0-1,0 1 0,0-1 1,-1 0-1,1 1 0,-1-1 0,1 1 1,-1-1-1,1 1 0,-1-1 1,0 3-1,3 13 77,-1-1 0,-1 1 0,0-1-1,-2 1 1,-2 20 0,-1-6 86,-15 56 0,10-61-39,-1-1-1,-15 28 1,1-1 98,23-49-238,-1 1 0,1-1 0,1 1 0,-1 0 1,0-1-1,1 1 0,0 0 0,-1 0 0,2-1 0,-1 1 0,0 0 0,1 0 0,1 5 0,2 4 15,1-1-1,9 20 1,-9-23-19,0 1 0,-1-1 0,-1 1-1,5 17 1,-7-22 0,-1 1 0,1 0 0,-1 0-1,0-1 1,0 1 0,-1 0-1,1 0 1,-1-1 0,-1 1 0,1 0-1,-1-1 1,0 1 0,0-1 0,0 0-1,-1 1 1,0-1 0,0-1-1,0 1 1,-1 0 0,0-1 0,0 1-1,0-1 1,0 0 0,0-1 0,-1 1-1,0-1 1,-10 6 0,1-2-282,0-1 1,0-1-1,-1 0 1,0-1 0,0 0-1,0-1 1,-1-1-1,1 0 1,-21-1-1,35-1 154,1 0-1,-1 0 0,0 0 0,0 0 0,1 0 0,-1 0 0,0 0 0,0 0 0,0 0 0,1 0 0,-1 0 0,0-1 0,0 1 0,1 0 0,-1-1 0,0 1 0,1 0 0,-1-1 0,0 1 0,1-1 0,-2 0 0,2 0 8,0 1 1,0-1 0,0 1-1,0-1 1,0 1-1,0-1 1,0 1 0,0-1-1,1 0 1,-1 1-1,0-1 1,0 1-1,0-1 1,1 1 0,-1-1-1,0 1 1,0 0-1,1-1 1,-1 1 0,0-1-1,1 1 1,0-1-1,28-23-2248,-4 10 1164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20.5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13675,'3'2'1792,"1"4"-1072,3-5-327,-1 1 1831,-4-1-1448,-2 2-920,0 1-392,2-1 464,4-3-160,5-4-104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21.1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71 12675,'9'-7'445,"0"1"1,1 0-1,0 1 0,-1 0 1,2 1-1,-1-1 1,0 2-1,1 0 0,12-3 1,-4 1 388,-12 3-519,45-10 1536,-48 11-1704,0 1 0,-1 0 0,1-1 0,-1 1 0,1 0 0,0 1 0,-1-1 0,1 1 0,-1 0 0,1 0 0,5 2 0,-8-2-117,0-1 0,0 1 0,0 0 1,0 0-1,0-1 0,-1 1 0,1 0 1,0 0-1,-1 0 0,1 0 0,0 0 1,-1 0-1,1 0 0,-1 0 0,0 0 0,1 0 1,-1 0-1,0 0 0,0 1 0,0-1 1,0 0-1,0 0 0,0 0 0,0 0 1,0 0-1,0 0 0,0 1 0,0-1 1,-1 0-1,1 0 0,-1 0 0,1 0 1,0 0-1,-2 2 0,-2 5 39,-1 0 0,1 0 0,-8 9 0,7-11 10,-2 4-28,2-3 2,1-1 1,-1 1 0,1 0 0,0 0-1,-4 14 1,7-19-41,1 1 1,-1-1-1,1 1 0,0-1 1,0 1-1,0-1 1,0 1-1,0 0 0,0-1 1,1 1-1,-1-1 0,1 1 1,0-1-1,0 0 1,0 1-1,0-1 0,0 0 1,0 1-1,1-1 0,-1 0 1,1 0-1,2 3 0,49 46 162,-39-40-144,-1 2 0,0 0 1,-1 0-1,17 25 0,-26-33-28,-1 0 0,1 0 1,-1 0-1,0 0 0,0 1 0,0-1 0,-1 1 0,0-1 0,0 1 1,-1-1-1,1 1 0,-1 0 0,0 0 0,-1-1 0,1 1 0,-1 0 0,0-1 1,-1 1-1,-1 5 0,0-4 1,0 0 0,0-1 0,-1 1 0,1-1 1,-1 0-1,-1 0 0,1 0 0,-1-1 0,0 1 0,0-1 0,-1 0 0,1-1 1,-1 1-1,-11 6 0,7-6-335,1-1 0,-1 1 1,-18 4-1,15-6-1285,1 0 1,-24 1-1,16-8-542,14 3 871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6:57.4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393 12 16644,'-3'-7'1360,"-9"3"-984,-8 4-200,-15 1 1080,-9 2-880,-9 1-344,-2-1-136,3 1-496,1 1-1016,12 0 1368,12-1-184,26 1-192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21.5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47 223 10346,'2'-11'571,"0"1"241,0 0 0,1 0 0,8-19-1,-11 29-771,0 0-1,0 0 0,0-1 1,1 1-1,-1 0 0,0 0 1,0 0-1,0-1 0,1 1 1,-1 0-1,0 0 0,0 0 1,0 0-1,1 0 0,-1-1 1,0 1-1,0 0 0,1 0 0,-1 0 1,0 0-1,1 0 0,-1 0 1,0 0-1,0 0 0,1 0 1,-1 0-1,0 0 0,0 0 1,1 0-1,-1 0 0,0 0 1,1 0-1,-1 0 0,0 1 1,0-1-1,1 0 0,-1 0 1,0 0-1,0 0 0,0 0 1,1 1-1,-1-1 0,0 0 1,0 0-1,0 0 0,1 1 1,-1-1-1,0 0 0,0 0 1,0 1-1,0-1 0,0 0 0,0 0 1,0 1-1,1-1 0,-1 0 1,0 0-1,0 1 0,0-1 1,9 21 1028,-9-21-1055,10 33 290,-1 1 0,-2 0 1,-1 0-1,-2 1 0,-1 0 0,-2-1 0,-1 1 1,-2 0-1,-1 0 0,-2-1 0,-15 55 0,-3-22-178,21-62-114,-1 1-1,0-1 1,0 1 0,0-1 0,-1 0-1,0 0 1,0 0 0,-9 7 0,12-11-10,1 0 0,-1-1 1,1 1-1,-1-1 0,0 1 1,1-1-1,-1 1 0,0-1 1,0 0-1,1 1 0,-1-1 1,0 0-1,0 1 1,1-1-1,-1 0 0,0 0 1,0 0-1,0 0 0,1 0 1,-1 0-1,0 0 0,0 0 1,0 0-1,0 0 0,1 0 1,-1 0-1,0-1 0,0 1 1,0 0-1,0-2 1,0 1 1,0 0-1,0 0 0,0 0 1,0-1-1,1 1 0,-1 0 0,0-1 1,1 1-1,-1 0 0,1-1 1,-1 1-1,1-1 0,0-2 0,-1-5 8,0-1-1,1 1 0,0-1 0,2-11 0,2 2 14,0 0 1,2 0-1,0 0 1,1 1-1,1 0 1,0 0-1,2 1 1,18-26-1,9-6 126,62-62-1,-61 71-36,-31 32-77,1-1 0,-1 1 0,0-1 1,-1-1-1,0 0 0,8-19 0,-12 25-24,0-1 0,-1 0-1,0 1 1,0-1 0,-1 0-1,1 0 1,-1 0 0,0 0-1,0 1 1,-1-1 0,0 0-1,1 0 1,-2 0 0,1 1-1,0-1 1,-1 1 0,0-1 0,-4-6-1,0 1-59,0 0 0,-1 0 0,0 1-1,-1 0 1,0 1 0,-1-1 0,0 1 0,0 1 0,0 0-1,-16-9 1,20 14-46,0-1 1,0 1-1,0 0 0,0 0 0,-1 1 0,1 0 0,0-1 0,-1 2 0,1-1 1,-10 1-1,11 0 39,0 1 1,0 0-1,0 0 1,0 0 0,0 0-1,0 0 1,1 1-1,-1 0 1,0 0 0,1 0-1,0 0 1,-1 0-1,1 1 1,0 0-1,-5 5 1,2-1-52,1 0 1,-1 0-1,-5 11 0,-12 31-477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28.7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 10234,'11'-3'1609,"1"14"-641,-4 7-344,-4 13 1272,-1 6-455,-3 8-545,2 3-160,-4 3-296,1 2-144,-6-11-432,1-4-280,3-18-1184,0-10 1392,15-14-225,6-9-151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29.4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0 143 13947,'2'4'1592,"3"0"-1072,9-1-280,2-3 1665,-5-1-1785,-1-3-200,0-8-304,0-2-216,-2-5-793,2-1-647,1-7 1480,2-1-368,-1 0-113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29.7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1 303 9530,'84'-97'2530,"51"-53"1729,-126 141-3843,1 0 0,-1 1-1,2 0 1,12-8-1,-23 16-366,1-1 0,0 0 0,0 1 0,0-1 0,0 1 0,-1 0 0,1-1 0,0 1 0,0 0 0,0-1 0,0 1 0,0 0 0,0 0 0,0 0 0,0 0 0,0 0 0,0 0 0,0 0 0,0 0 0,0 0-1,0 1 1,0-1 0,0 0 0,1 1 0,-2 0 5,1 0-1,0-1 0,0 1 1,-1 0-1,1 0 0,-1 0 1,1 0-1,-1 0 0,1 0 1,-1 1-1,1-1 1,-1 0-1,0 0 0,0 0 1,0 0-1,0 0 0,0 2 1,0 8 199,-1-1-1,0 0 1,-4 17 0,4-24-229,-72 245 1100,45-169-1867,-26 132 0,53-207 410,0 1 0,1 0 0,-1 1 0,1-1 0,1 8-1,-1-12 243,0 0 0,0-1-1,1 1 1,-1 0-1,0-1 1,0 1 0,1-1-1,-1 1 1,0-1-1,1 1 1,-1-1 0,0 1-1,1-1 1,-1 1-1,1-1 1,-1 1 0,1-1-1,-1 1 1,1-1-1,0 1 1,0-1 5,0 0 0,0 0 0,0 1 1,1-1-1,-1 0 0,0-1 0,0 1 0,0 0 0,0 0 0,0 0 0,0-1 1,0 1-1,0 0 0,0-1 0,0 1 0,0-1 0,1 0 0,24-18-935,5-11-194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30.1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71 14819,'0'38'1673,"5"121"1171,-3-140-2674,0 0 0,2-1 0,0 1 0,2-1 0,0 0 0,11 24 0,-15-38-126,0 0 0,1 0 0,-1 0 0,1 0 0,0 0-1,0 0 1,1-1 0,-1 1 0,1-1 0,-1 0 0,9 5 0,-9-7-27,0 0 0,-1 0 0,1 0-1,0 0 1,-1 0 0,1-1 0,0 1 0,0-1 0,0 0-1,0 0 1,0 0 0,-1 0 0,1 0 0,0-1 0,0 1-1,0-1 1,-1 0 0,1 0 0,0 0 0,-1 0-1,4-2 1,2-2 10,1-1 0,-1 0 0,0-1 0,0 0 0,-1 0 0,0 0 0,0-1 0,-1 0 0,0 0 0,10-18 0,-7 8-2,0 0 0,-1-1 0,-2 0 0,9-33 0,-12 38-7,-1 0 1,0 0 0,-1 0 0,-1 0 0,0 0-1,-1 0 1,0 0 0,-1 0 0,-5-16-1,6 25-66,-1 0-1,1 0 0,-1 1 0,0-1 0,-1 1 0,1-1 0,-1 1 0,1 0 0,-1 0 0,-1 0 0,1 0 0,0 0 0,-1 1 1,0-1-1,0 1 0,0 0 0,0 0 0,-1 1 0,1-1 0,-1 1 0,1 0 0,-1 0 0,0 1 0,0-1 0,1 1 0,-1 0 1,0 0-1,-7 1 0,6-1-72,0 2 1,1-1 0,-1 1-1,0 0 1,0 0-1,1 1 1,-1-1 0,1 1-1,0 1 1,-1-1 0,1 1-1,0 0 1,0 0-1,-5 4 1,-12 13-476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31.3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299 1 15419,'-9'8'1145,"-4"-3"-889,-1-3-88,-4-2 400,-4 2-256,-2-2-32,-3 1-8,-4 3-88,0 2-128,0 2-368,1-1-232,5 3-1025,7-1-687,12-2 1736,8-3-400,14-5-337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31.7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2 12851,'8'-1'325,"-1"1"0,1 0 0,0 0 0,10 2 0,-16-2-273,0 1 0,0 0-1,0-1 1,0 1 0,0 0-1,0 0 1,0 0 0,0 0 0,0 0-1,0 1 1,0-1 0,-1 0-1,1 1 1,0-1 0,-1 1-1,1 0 1,-1 0 0,0-1 0,0 1-1,1 2 1,1 3 132,-1-1 1,0 1-1,-1 0 0,0-1 1,0 1-1,0 0 0,-1 0 0,0 0 1,0-1-1,-1 1 0,0 0 1,-3 10-1,-2 9 586,-19 46-1,1-18 213,-43 69-1,41-79-312,26-43-649,-1-1 1,1 1 0,-1-1-1,1 1 1,-1-1 0,1 1-1,0-1 1,-1 1 0,1 0-1,0-1 1,-1 1 0,1 0-1,0-1 1,0 1 0,0 0-1,0-1 1,0 1 0,-1 0-1,1-1 1,0 1 0,1 0-1,-1-1 1,0 1 0,0 0-1,0-1 1,0 1 0,0 0-1,1-1 1,-1 1 0,0 0-1,1-1 1,-1 1-1,0-1 1,1 1 0,-1 0-1,1-1 1,-1 1 0,1 0-1,2 0 38,0 0-1,0-1 1,0 1-1,1 0 1,-1-1-1,0 0 1,5 0-1,-3 1-74,27 1-672,51 9-1,-69-8 331,-1 1 0,0-1 0,-1 2 0,1 0-1,-1 0 1,18 12 0,-3 4-489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33.0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0 792 10194,'1'-7'237,"0"0"0,1 0-1,-1 0 1,1 0 0,1 0 0,-1 1-1,1-1 1,0 1 0,5-7 0,4-12 500,24-55 664,18-41-22,-43 100-985,1 1 1,0 0-1,23-27 1,-34 45-333,1 1 0,-1-1 0,1 0 0,-1 1-1,1-1 1,0 1 0,0-1 0,0 1 0,0 0 0,-1 0 0,2 0-1,-1 0 1,0 0 0,0 0 0,0 1 0,4-2 0,-4 3-25,-1-1-1,0 0 1,0 1 0,1-1-1,-1 1 1,0-1 0,0 1 0,0-1-1,0 1 1,0 0 0,0 0 0,0 0-1,0-1 1,0 1 0,0 0 0,0 0-1,0 0 1,0 1 0,-1-1 0,1 0-1,-1 0 1,1 0 0,-1 0-1,1 1 1,-1-1 0,1 0 0,-1 0-1,0 1 1,0 1 0,4 21 139,-1 1 0,-1-1 0,-1 1 0,-1-1 0,-2 0 0,0 1 0,-1-1 0,-12 42 0,14-66-157,-1-5-13,3-13 3,3-11 0,2-1 0,2 1 0,0 0 0,2 0 0,1 1 0,28-50 1,-36 73 4,0 1 1,0-1-1,1 1 0,-1 0 1,1 1-1,6-6 1,-9 8-8,0 0 0,0 1 0,0-1 0,0 1-1,0-1 1,-1 1 0,1 0 0,0-1 0,0 1 0,0 0 0,0 0 0,0-1 0,0 1 0,0 0 0,0 0 0,0 0 0,0 0 0,0 1-1,0-1 1,0 0 0,0 0 0,0 0 0,0 1 0,0-1 0,0 1 0,0-1 0,0 0 0,0 1 0,-1 0 0,1-1 0,0 1 0,0-1 0,0 1-1,-1 0 1,1 0 0,0-1 0,-1 1 0,1 0 0,-1 0 0,1 2 0,3 3 41,-1 1-1,0 0 1,-1 0 0,0 0-1,0 0 1,0 1-1,-1-1 1,0 0 0,-1 12-1,0 10 151,-4 30 0,4-50-162,-1 4 23,-1 0 0,0 0 0,-6 22 0,2-25-12,3-17-22,3-18-11,1 9-12,2 1 1,0-1-1,1 1 1,0 0-1,1 0 1,1 0-1,1 1 1,0 0-1,12-19 1,-18 32-2,-1 0 0,1 0 1,0 0-1,0 0 0,-1-1 0,1 1 1,0 1-1,0-1 0,0 0 0,0 0 0,0 0 1,1 0-1,-1 1 0,0-1 0,0 0 1,0 1-1,1-1 0,-1 1 0,0 0 0,0-1 1,1 1-1,-1 0 0,0 0 0,1 0 1,-1 0-1,0 0 0,1 0 0,-1 0 1,0 0-1,1 1 0,-1-1 0,0 0 0,1 1 1,-1-1-1,0 1 0,0-1 0,0 1 1,1 0-1,-1-1 0,0 1 0,0 0 0,1 1 1,4 5 2,0 0 0,-1 0 1,0 0-1,-1 0 0,6 12 1,-2-5 4,7 14 11,-3-5 3,19 26 1,-27-43-15,1-1 0,-1 1-1,1-1 1,1 0-1,-1 0 1,1 0 0,0-1-1,0 0 1,7 4-1,-11-7-5,1 0-1,-1 0 1,1 0 0,-1 0-1,1 0 1,0-1-1,0 1 1,-1-1-1,1 0 1,0 0-1,0 0 1,-1 0-1,1 0 1,0-1 0,-1 1-1,1-1 1,4-1-1,-3 0 6,0 0-1,0 0 0,0-1 0,0 1 0,-1-1 1,1 0-1,-1 0 0,1 0 0,4-7 1,-1 1 4,-1-1 0,0 1 0,0-1 0,-1-1 0,0 1 0,-1-1 0,5-19 0,-8 24-14,0 1 0,0-1-1,0 1 1,0-1 0,-1 1-1,0-1 1,-1 1 0,1-1 0,-2-6-1,2 12 3,0-1 0,0 1-1,0 0 1,0 0-1,0-1 1,0 1-1,0 0 1,0 0-1,0-1 1,0 1 0,0 0-1,0 0 1,-1-1-1,1 1 1,0 0-1,0 0 1,0 0 0,0-1-1,0 1 1,-1 0-1,1 0 1,0 0-1,0 0 1,0-1 0,-1 1-1,1 0 1,0 0-1,0 0 1,0 0-1,-1 0 1,1 0-1,0 0 1,0-1 0,-1 1-1,1 0 1,0 0-1,-6 8-1,0 16 4,5-12 11,1 1 0,1 0 0,0 0 0,1-1 1,4 19-1,-5-26-9,1 1 0,0-1 0,0 1 0,0-1 1,1 0-1,-1 0 0,1 0 0,1 0 0,-1-1 1,1 1-1,-1-1 0,1 1 0,0-1 1,6 4-1,-9-8-4,0 1 0,0 0 0,0-1 0,-1 1 0,1-1 0,0 1 0,0-1 1,0 1-1,0-1 0,0 0 0,0 1 0,0-1 0,0 0 0,0 0 0,0 0 0,0 0 0,0 0 0,0 0 1,0 0-1,0 0 0,0 0 0,0-1 0,0 1 0,0 0 0,2-1 0,-2 0-1,0-1-1,0 1 0,0 0 0,0 0 1,0-1-1,0 1 0,0 0 0,0-1 1,0 1-1,-1-1 0,1 1 0,-1-1 1,1 1-1,0-3 0,0-6-7,0 1 0,0 0 0,-1-1 0,-1-13-1,-2 7 5,0 0 1,-6-18-1,5 21 1,1 1 1,0-1-1,1-1 1,-1-13-1,4 27 5,1 1-1,-1-1 1,1 1-1,-1 0 0,1-1 1,-1 1-1,0 0 1,1 0-1,-1 0 0,0 0 1,2 2-1,-1-2 2,4 3 0,0-1-1,1 0 1,-1 0 0,1 0-1,0-1 1,-1 0 0,1-1-1,0 0 1,0 0 0,0 0-1,0-1 1,0 1 0,0-2-1,0 1 1,13-3 0,-3-1 3,1 0 1,0-1 0,-1-1-1,32-15 1,-30 10-9,1 0 0,-1-2 0,-1 0 0,-1-1 0,0 0 1,0-2-1,23-29 0,-33 37-2,0-1-1,-1 0 1,0 0 0,0-1 0,-1 0 0,0 0 0,-1 0-1,0 0 1,-1-1 0,0 1 0,-1-1 0,0 0 0,0 0-1,-1 0 1,-1 0 0,0 0 0,-2-16 0,2 24 2,-1-1 1,0 1 0,0 0 0,0-1 0,0 1-1,-1 0 1,1-1 0,-1 1 0,0 0 0,0 0-1,0 0 1,0 1 0,0-1 0,-1 0-1,1 1 1,-1 0 0,-4-4 0,5 5 1,0 0 0,0 0 1,-1 1-1,1-1 0,0 0 1,0 1-1,-1-1 0,1 1 0,-1 0 1,1 0-1,0 0 0,-1 0 1,1 0-1,0 1 0,-1-1 1,1 1-1,0-1 0,-1 1 1,1 0-1,0 0 0,0 0 0,0 0 1,0 0-1,0 0 0,0 1 1,-3 2-1,-2 2 2,0 1 0,0 0 1,1 0-1,0 1 0,1-1 0,0 1 0,0 0 1,0 1-1,1-1 0,1 1 0,-5 13 0,1 2 19,1 0 1,1 1-1,-2 30 0,6-32 6,0 0 0,1 0 0,2 0 0,0-1 0,1 1 0,11 37 0,-10-47-77,0-1 0,1 0-1,0 0 1,1 0 0,0-1 0,1 0 0,0 0-1,1-1 1,0 0 0,1 0 0,0-1-1,0 0 1,14 10 0,-20-17-11,1 1-1,0 0 1,0-1 0,1 0-1,-1 0 1,0 0-1,1-1 1,-1 1 0,1-1-1,-1 0 1,1 0 0,0-1-1,5 1 1,-6-2 38,-1 1 0,0-1-1,1 0 1,-1 1 0,0-2 0,0 1-1,0 0 1,0-1 0,0 1 0,0-1-1,0 0 1,0 0 0,-1 0 0,1 0-1,-1 0 1,1-1 0,-1 1 0,3-5-1,13-23-393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33.4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310 1 14915,'-33'71'1529,"0"17"-1121,5 37-168,-4 14 840,-2 15-720,-1-2-16,7-11-72,1-19-128,9-26-416,1-16-208,5-41-464,5-20-1225,3-32 1761,3-17-320,2-24-304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33.9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219 0 12443,'-7'32'756,"-1"0"1,-1-1-1,-2 0 1,-25 50-1,16-36-72,1-1-164,-11 22 1117,-40 133 0,68-188-1475,-1-1-1,2 1 1,-1 0-1,1-1 0,1 1 1,0 0-1,1 0 1,0 0-1,3 13 1,-2-17-81,0-1 0,0 0 0,1 1 1,0-1-1,0 0 0,0-1 0,1 1 1,0-1-1,0 1 0,0-1 0,1 0 0,-1-1 1,1 1-1,0-1 0,1 0 0,7 4 0,2 0 7,1-1-1,0 0 0,0-1 0,1-1 0,19 3 0,-13-2-593,38 13 0,-58-18 330,-1 0 0,1 0 0,-1 1 0,1-1 1,-1 1-1,0 0 0,0-1 0,1 1 0,-1 0 0,-1 0 0,1 0 0,0 1 0,0-1 1,-1 0-1,1 1 0,-1-1 0,2 5 0,-2-2-23,1 0 0,-1 0 0,-1 0 1,1-1-1,-1 1 0,0 0 0,0 0 0,0 0 0,-2 7 1,-4 21-1005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6:59.1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715 1 14923,'-48'5'4619,"-31"14"-2970,18-4-923,-301 41 523,302-48-1577,57-8 280,-53 11-1256,53-11 1239,1 1 0,-1 0 0,0 0 0,1 0 1,-1 0-1,1 1 0,-1-1 0,1 1 0,-1-1 0,1 1 0,0 0 0,0 0 0,0 0 0,0 0 0,0 0 1,0 0-1,-1 3 0,1 13-521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35.3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393 1 12435,'-95'330'3393,"-119"349"-1261,200-643-2658,-1-1-1,-32 52 1,42-81-759,3-8 835,3-10 18,6-7-291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36.6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230 369 12979,'0'-2'74,"0"0"-1,0-1 1,0 1 0,0 0 0,0 0 0,-1 0 0,1-1-1,-1 1 1,1 0 0,-1 0 0,0 0 0,0 0-1,0 0 1,0 0 0,0 0 0,-1 0 0,1 1 0,0-1-1,-1 0 1,0 1 0,-1-2 0,1 2-7,0 0-1,0 0 1,0 1-1,0-1 1,0 1 0,-1-1-1,1 1 1,0 0 0,0 0-1,0 0 1,0 0 0,0 0-1,-1 0 1,1 0-1,0 1 1,0-1 0,0 1-1,0 0 1,0 0 0,0 0-1,0 0 1,-2 1-1,-4 3 100,0 1-1,0-1 1,1 1-1,0 0 1,1 1-1,-1 0 1,1 0-1,0 0 1,1 1-1,-7 11 1,0 3 288,1 1 0,-14 39 1,16-34-34,-9 48 1,16-64-339,0 1 0,1 0 0,1 0 0,0 0 0,0 0 0,4 16 0,-4-27-74,1 1 0,-1-1 0,1 0 0,0 1 0,0-1 0,0 0 0,0 0 0,0 0 0,0 0 0,1 0 0,-1 0 0,1 0 0,-1 0 0,3 2 0,-3-4-8,0 1 1,0-1-1,0 1 1,0 0 0,1-1-1,-1 0 1,0 1-1,1-1 1,-1 0-1,0 0 1,0 0-1,1 0 1,-1 0 0,0 0-1,1 0 1,-1 0-1,0 0 1,1-1-1,-1 1 1,0 0-1,0-1 1,0 1 0,1-1-1,-1 1 1,0-1-1,0 0 1,0 0-1,0 1 1,2-3-1,5-4-1,1-1 0,-1-1 0,0 1 0,-1-1 0,0 0 0,0-1 0,6-13-1,34-76-10,-14 3-28,-12 32 89,-20 115 125,-3-22-130,-2 84 135,5-94-113,0 0 0,1-1 0,7 33 0,-9-49-58,1 0 0,-1 0 0,1 0-1,0 0 1,-1 0 0,1 0 0,0 0 0,0 0-1,0 0 1,1 0 0,-1-1 0,0 1-1,1 0 1,-1-1 0,1 1 0,-1-1 0,1 0-1,3 3 1,-4-4-1,1 0 1,0 1-1,-1-1 0,1 0 1,-1 0-1,1 0 0,-1 0 0,1 0 1,0 0-1,-1 0 0,1-1 1,-1 1-1,1-1 0,-1 1 0,1-1 1,-1 1-1,0-1 0,1 0 0,1-1 1,6-5 20,-1 0-1,1 0 1,-1-1 0,-1 0 0,11-14 0,24-35-28,-2-2 1,-2-2-1,-3-1 1,-3-2-1,-3-1 1,39-130-1,-59 162-4,-3 9 19,12-31 1,-18 54-15,0 1 0,0-1 0,1 1 0,-1-1 0,0 1 0,0 0 1,0-1-1,0 1 0,1-1 0,-1 1 0,0 0 0,0-1 0,1 1 0,-1-1 1,0 1-1,1 0 0,-1-1 0,0 1 0,1 0 0,-1 0 0,0-1 0,1 1 1,-1 0-1,1 0 0,-1 0 0,1-1 0,0 1 0,4 10 33,0 19 5,4 585 213,-10-550-238,0-18-4,2-22-6,-1 0 0,-2-1-1,0 1 1,-6 25 0,8-49-5,0 0 0,0 0 0,0 0 0,0 0 0,0 1 0,0-1 0,0 0 0,0 0 0,-1 0 0,1 0 0,0 0 0,0 0 0,0 0 0,0 0 0,0 0 0,0 0 0,0 0 0,0 0 0,0 0 0,0 1 0,0-1 0,0 0 0,0 0 0,0 0 0,0 0 0,0 0 0,0 0 0,0 0 0,0 0 0,-1 0 0,1 0 0,0 0 0,0 0 0,0 0 0,0 0 0,0 0 0,0 0-1,0 0 1,0 0 0,0 0 0,0 0 0,0 0 0,0 0 0,-1 0 0,1 0 0,0 0 0,0 0 0,0 0 0,0 0 0,0 0 0,0 0 0,0 0 0,0 0 0,0 0 0,0 0 0,0 0 0,0 0 0,0 0 0,0-1 0,-1 1 0,1 0 0,0 0 0,0 0 0,0 0 0,0 0 0,0 0 0,-4-9-2,-4-13-2,7 21 3,-2-10 1,0 1-4,0-1-1,-1 1 0,0 0 1,0 0-1,-1 0 0,-1 1 0,-9-14 1,14 23 4,1-1 0,-1 0 1,1 0-1,-1 1 0,1-1 1,-1 0-1,0 1 0,1-1 0,-1 0 1,0 1-1,0-1 0,0 1 0,1-1 1,-1 1-1,0 0 0,0-1 1,0 1-1,0 0 0,0 0 0,0-1 1,0 1-1,0 0 0,0 0 1,0 0-1,1 0 0,-1 0 0,0 0 1,0 1-1,0-1 0,0 0 1,0 0-1,0 1 0,0-1 0,0 0 1,1 1-1,-1-1 0,0 1 1,0-1-1,0 1 0,1-1 0,-1 1 1,0 0-1,1-1 0,-1 1 0,0 0 1,1 0-1,-1 0 0,1-1 1,0 1-1,-1 0 0,1 0 0,-1 0 1,1 1-1,-3 4 4,1 0 1,0 0-1,0 0 0,1 0 1,0 0-1,-1 10 0,2-9 4,0 0-1,0-1 1,1 1-1,0 0 1,0 0-1,1 0 1,0 0-1,0-1 1,0 1 0,1-1-1,4 7 1,-6-11-6,0 0 0,0 0 0,1 0 0,-1 0 1,1-1-1,0 1 0,0 0 0,-1-1 0,1 1 0,0-1 1,0 1-1,1-1 0,-1 0 0,0 0 0,0 0 0,0 0 1,1 0-1,-1-1 0,1 1 0,-1-1 0,0 1 1,1-1-1,-1 0 0,1 0 0,-1 0 0,1 0 0,-1-1 1,0 1-1,1-1 0,-1 1 0,1-1 0,-1 0 0,0 0 1,3-1-1,6-4 3,-1 0 0,0 0 0,0-1 0,-1 0 0,0-1 0,0 0 0,0 0 1,10-15-1,55-83 12,-59 84-11,36-64-4,16-22 26,-65 104-23,21-23 37,-22 25-37,0 1 1,0 0-1,0 0 1,0 0-1,0 0 1,1 1-1,-1-1 0,0 0 1,1 0-1,-1 1 1,0-1-1,1 1 1,-1-1-1,1 1 1,-1 0-1,1-1 0,-1 1 1,3 0-1,-3 0 1,0 1 0,-1-1-1,1 0 1,0 1 0,0-1-1,-1 1 1,1 0 0,0-1-1,-1 1 1,1-1 0,0 1 0,-1 0-1,1 0 1,-1-1 0,1 1-1,-1 0 1,1 0 0,-1-1-1,0 1 1,0 0 0,1 0-1,-1 0 1,0 0 0,0 1 0,4 27 90,-4-25-76,0 20 34,-2 0 0,0 0 0,-1 0 0,-2 0 0,-11 36 0,8-29-17,1-10-20,4-13-15,10-21 1,7-11 5,1 0-1,1 1 1,1 1 0,1 0 0,1 1 0,25-20-1,-40 37-1,0 1 0,0 0 0,0 0 1,0 1-1,0-1 0,1 1 0,-1 0 0,9-3 0,-12 5-5,0 0 1,1 0-1,-1 0 0,0-1 1,1 1-1,-1 1 1,1-1-1,-1 0 1,0 0-1,1 0 1,-1 1-1,0-1 1,1 1-1,-1-1 1,0 1-1,1 0 0,-1-1 1,0 1-1,0 0 1,0 0-1,0 0 1,0 0-1,0 0 1,0 0-1,0 0 1,0 0-1,0 0 1,-1 0-1,1 0 0,0 1 1,-1-1-1,1 0 1,-1 0-1,1 2 1,2 7 10,0 0-1,0-1 1,-1 1 0,-1 1 0,1-1 0,-1 12 0,-5 65 32,1-35-19,2-50-23,1-1 0,0 1 0,0-1 1,0 1-1,0-1 0,0 0 0,1 1 0,-1-1 1,0 1-1,1-1 0,-1 1 0,1-1 0,-1 0 1,2 3-1,-1-4-1,-1 0 0,1 1 0,-1-1-1,0 0 1,1 0 0,-1 0 0,1 1 0,-1-1 0,1 0 0,-1 0 0,1 0 0,-1 0 0,0 0 0,1 0-1,-1 0 1,1 0 0,-1 0 0,1 0 0,-1 0 0,1 0 0,-1-1 0,1 1 0,-1 0 0,0 0 0,1 0-1,-1-1 1,1 1 0,-1 0 0,1-1 0,5-3 6,-1-1-1,1 0 0,-1-1 1,6-7-1,-5 6-4,1-1 2,1 0 1,0 0-1,0 1 0,0 1 0,1-1 0,0 2 0,1-1 0,14-6 0,-17 9-3,0 1 1,1 0-1,-1 0 1,1 0-1,0 1 1,-1 0-1,1 1 1,0 0-1,0 0 1,-1 1-1,1-1 1,13 5-1,13 5 3,64 30 0,3 2-514,-86-38 196,-1 0 0,1 0 0,0-1 0,0-1-1,16 0 1,-27-1 259,0-1 0,-1 0 1,1-1-1,0 1 0,-1-1 0,1 1 0,0-1 0,-1 0 0,1 0 0,-1-1 0,0 1 0,1-1 0,-1 0 1,0 0-1,0 0 0,6-4 0,11-23-579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37.3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75 11186,'6'-1'978,"1"1"0,-1 0 0,0 0 0,0 0 0,11 2-1,23 1 2193,143-31 630,-60 7-3083,48 3-153,1 7 0,259 17 0,-272 10-964,235 53-1,-386-67 164,21 5-607,-28-7 731,-1 0-1,1 1 0,0-1 1,0 0-1,0 0 1,0 0-1,0 0 0,0 0 1,0 0-1,0-1 0,0 1 1,0 0-1,0 0 1,0-1-1,0 1 0,0-1 1,0 1-1,-1 0 0,1-1 1,0 0-1,0 1 1,-1-1-1,2 0 0,0-4-133,-1 0-1,1 0 1,-1-1-1,0 1 1,-1 0-1,1-9 1,-1-16-776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38.7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550 45 10018,'-6'-6'365,"-1"2"0,0-1 0,0 1-1,-1 0 1,1 0 0,-1 1 0,0-1 0,0 2 0,0-1-1,0 2 1,0-1 0,0 1 0,-1 0 0,1 0-1,0 1 1,-1 0 0,-11 2 0,-14 3 582,1 2 1,-64 20-1,70-18-642,-1-1-190,1 2 1,-32 15-1,51-21-491,1 0 0,-1 1 0,1 0 1,0 0-1,1 0 0,-1 1 0,1 0 1,0 0-1,0 1 0,1-1 0,0 1 0,-4 8 1,8-14 261,0 1 0,0-1 0,1 1-1,-1-1 1,1 1 0,-1 0 0,1-1 0,0 1 0,-1-1 0,1 1 0,0 0 0,0-1 0,0 1 0,0 0 0,1 2 0,5 3-1083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39.1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261 1 10906,'12'18'1401,"-6"-1"-865,-14-6-248,-5-4 1528,-12-5-1296,-2 1-192,-7-2-216,-2-1-96,-1 3-312,3 0-464,5 4 640,5 1-104,12-1-64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39.5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261 0 11835,'-15'5'252,"1"0"1,-1 0 0,1 2 0,0 0 0,1 0 0,-1 2 0,2-1 0,-1 2 0,1-1 0,1 2 0,0-1 0,0 2 0,1 0 0,0 0-1,1 0 1,1 1 0,0 1 0,0-1 0,2 1 0,-1 1 0,2-1 0,0 1 0,1 0 0,0 0 0,1 0 0,1 0 0,1 1 0,0 18-1,1-22-145,0 0 0,2-1-1,-1 1 1,1-1 0,1 0-1,0 1 1,1-1 0,0 0-1,0-1 1,1 1 0,1-1-1,0 0 1,12 15 0,-12-18-45,0 0 0,1 0 0,0-1 0,0 0 0,1 0 0,-1-1-1,1 0 1,1 0 0,-1-1 0,1 0 0,-1 0 0,1-1 0,0 0 0,1-1 0,-1 0 0,0 0 0,13 0 0,-10-2-15,1 0-1,0-1 1,-1 0 0,1-1 0,0 0-1,-1-1 1,0-1 0,0 0 0,0 0-1,0-1 1,21-13 0,-20 9-25,1 0 0,-1-2 0,-1 1 0,0-1 1,0-1-1,-1 0 0,-1-1 0,17-26 0,-19 26-21,-1-1 0,0 0 0,-1 0 1,-1 0-1,0-1 0,-1 0 0,0 0 0,-1 0 0,1-23 0,-4 26-1,0 0 0,-1 0 0,0 1-1,-1-1 1,0 0 0,-1 1 0,0 0-1,-1-1 1,0 1 0,-1 1 0,0-1 0,0 1-1,-9-11 1,12 17-26,-1-1-1,-1 1 1,1 0-1,-1 1 0,1-1 1,-1 1-1,0-1 1,0 1-1,-1 0 1,1 1-1,-1-1 1,1 1-1,-1 0 0,0 0 1,0 0-1,0 1 1,0 0-1,0-1 1,-5 1-1,4 1-66,0 0 0,0 1 0,0-1 0,0 1 0,0 1 0,0-1 1,1 1-1,-1 0 0,1 0 0,-1 1 0,1-1 0,0 1 0,0 1 0,0-1 0,0 0 0,-5 6 0,-1 2-289,0 0 0,1 1 0,1 1-1,0-1 1,0 1 0,1 1 0,1 0 0,0 0 0,1 0-1,0 1 1,1-1 0,1 1 0,1 1 0,0-1 0,-2 25-1,7 8-606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39.8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29 15435,'0'0'1697,"6"0"-1601,-3-3 1048,-3 2-1648,0-1-552,4-9 736,4 0-105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40.2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0 168 9098,'3'-9'659,"0"0"1,0 0-1,1 0 1,0 0 0,0 1-1,1 0 1,0 0-1,9-10 1,-8 11-499,0 0 1,1 0-1,0 1 1,0 0 0,1 0-1,0 1 1,0 0-1,0 0 1,1 1 0,-1 0-1,1 0 1,0 1 0,0 0-1,0 1 1,0 0-1,1 0 1,-1 1 0,1 0-1,-1 1 1,1 0-1,-1 0 1,11 2 0,-16-1-93,0 0 1,0 0 0,-1 0-1,1 0 1,0 0 0,0 1 0,-1 0-1,1 0 1,-1 0 0,0 0-1,1 0 1,-1 1 0,0-1-1,0 1 1,-1 0 0,1 0 0,0 0-1,-1 0 1,0 1 0,0-1-1,0 0 1,0 1 0,0 0-1,-1-1 1,0 1 0,0 0 0,0 0-1,0 0 1,0 0 0,-1 0-1,1 0 1,-2 7 0,1 3 10,-1-1 0,-1 1 0,-1 0 1,0-1-1,-1 1 0,0-1 0,-1 0 0,-7 15 1,-89 140 227,17-33 321,80-128-551,1 0 0,0 1 0,0-1-1,0 1 1,1-1 0,0 1 0,1 0 0,-1 0-1,2 0 1,-1 9 0,1-13-108,0 0 0,1 0 0,0 0 0,0 0-1,0 0 1,0 0 0,0 0 0,1-1 0,-1 1 0,1 0 0,0-1 0,1 1 0,-1-1-1,0 0 1,1 0 0,0 1 0,0-2 0,0 1 0,0 0 0,0-1 0,5 3 0,-2-1-325,1 0 1,-1-1 0,1 0 0,0-1 0,0 0 0,0 0 0,1 0 0,-1-1 0,0 0-1,1 0 1,-1-1 0,12-1 0,-8 0-49,-1 0 0,1-1 0,-1-1 0,0 0 0,1 0 1,-1-1-1,0 0 0,10-7 0,22-14-948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40.8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2 233 12235,'38'-52'1490,"84"-108"3560,-107 145-4186,-6 10-195,-9 4-646,0 1 0,0 0 0,1 0 0,-1 0 0,0 0 0,0 0 0,0 0 0,0 0 1,0 0-1,0 1 0,1-1 0,-1 0 0,0 0 0,0 0 0,0 0 0,0 0 0,0 0 0,0 0 1,1 0-1,-1 0 0,0 0 0,0 0 0,0 0 0,0 1 0,0-1 0,0 0 0,0 0 1,0 0-1,0 0 0,1 0 0,-1 0 0,0 1 0,0-1 0,0 0 0,0 0 0,0 0 0,0 0 1,0 0-1,0 0 0,0 1 0,0-1 0,0 0 0,0 0 0,0 0 0,0 0 0,0 0 1,0 1-1,0-1 0,0 0 0,0 0 0,-2 10 172,0-1 0,0 1 0,-1-1-1,0 1 1,-6 11 0,-2 6-6,-39 108 25,-49 146-3466,97-274 2946,1-3-32,0-1 0,0 1-1,0 0 1,0 0 0,0-1 0,1 1-1,0 4 1,0-8 270,0 1 1,0-1-1,0 0 0,0 0 0,0 1 0,0-1 0,1 0 0,-1 0 0,0 0 1,0 1-1,0-1 0,0 0 0,1 0 0,-1 0 0,0 1 0,0-1 0,0 0 1,1 0-1,-1 0 0,0 0 0,0 0 0,0 0 0,1 1 0,-1-1 0,0 0 1,0 0-1,1 0 0,-1 0 0,0 0 0,1 0 0,-1 0 0,0 0 0,0 0 1,1 0-1,-1 0 0,0 0 0,0 0 0,1 0 0,-1 0 0,0-1 0,0 1 1,0 0-1,1 0 0,-1 0 0,0 0 0,0 0 0,1-1 0,-1 1 0,0 0 1,0 0-1,0 0 0,0 0 0,1-1 0,-1 1 0,0 0 0,0 0 0,0-1 1,18-14-1930,-15 12 1537,57-53-3679,95-91 1749,-117 107 7268,61-82 0,-99 122-4836,0 0 0,0 1 0,0-1 0,0 0 0,0 0 0,0 0 0,0 0 0,0 1 0,0-1 0,0 0 0,0 0 0,0 0 0,0 0 0,0 1 0,1-1 0,-1 0 0,0 0 0,0 0 0,0 0 0,0 0 0,0 0 0,0 0 0,1 1-1,-1-1 1,0 0 0,0 0 0,0 0 0,0 0 0,1 0 0,-1 0 0,0 0 0,0 0 0,0 0 0,0 0 0,1 0 0,-1 0 0,0 0 0,0 0 0,0 0 0,0 0 0,1 0 0,-1 0 0,0 0 0,0 0 0,0 0 0,0 0 0,1 0 0,-1 0 0,0-1 0,0 1 0,0 0 0,0 0 0,0 0-1,1 0 1,-1 0 0,0 0 0,0-1 0,0 1 0,0 0 0,0 0 0,0 0 0,0 0 0,0-1 0,1 10 349,0 0-1,-1 0 1,0 0-1,-3 17 1,0 12 190,6 101 916,-2-120-1286,2 0 0,0 0-1,1-1 1,1 1-1,8 19 1,-12-34-153,1 0 1,0 0-1,0 0 1,0-1-1,1 1 1,-1 0-1,1-1 1,0 0-1,0 0 1,0 0-1,0 0 1,1 0-1,4 3 1,-6-5-32,0-1 1,0 1-1,1 0 1,-1 0-1,0-1 1,0 1-1,1-1 1,-1 0-1,0 0 1,1 0-1,-1 0 1,0 0-1,1 0 1,-1-1-1,0 1 1,0-1-1,1 0 1,-1 1-1,0-1 1,0 0-1,0 0 1,0 0-1,0-1 1,0 1-1,0 0 1,1-3-1,6-3 10,-1-1-1,0-1 1,0 0 0,-1 0-1,-1 0 1,1-1-1,-1 0 1,-1 0-1,8-21 1,-6 12-30,-1-1 0,-1 1 0,0-1 1,2-38-1,-6 46-38,0 0 1,-2 0 0,1 0-1,-2 0 1,0 0 0,0 0 0,-1 1-1,-6-19 1,7 26-53,0-1 1,0 1-1,-1 0 0,1 0 0,-1 0 1,0 0-1,0 0 0,-1 0 1,1 1-1,-1 0 0,1-1 0,-1 1 1,0 1-1,0-1 0,0 0 1,-1 1-1,1 0 0,-1 0 0,1 0 1,-1 1-1,1 0 0,-1 0 1,0 0-1,-5-1 0,-2 2-216,0 0-1,0 1 1,0 0-1,1 1 0,-1 0 1,-17 6-1,-3 2-169,-31 17 0,-8 6-523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41.4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407 73 12155,'-7'-15'1528,"-4"1"-904,-5 1-144,-3 1 888,-5 0-623,-2 5-1,-3 10-128,-3 7-168,-8 14-552,-5 7-344,-4 17 400,-6 1-96,1 3-88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6:47.6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106 170 10642,'0'-4'202,"0"-1"-1,-1 0 1,0 1 0,0-1-1,-1 1 1,1-1-1,-1 1 1,-2-6 0,3 10-148,1-1 1,-1 0-1,0 0 1,1 0-1,-1 0 1,0 1-1,1-1 1,-1 0 0,0 1-1,0-1 1,0 0-1,0 1 1,1-1-1,-1 1 1,0-1-1,0 1 1,0 0 0,-1-1-1,0 1 21,1 0 0,0 0 0,0 1 0,-1-1 0,1 0 0,0 0 0,0 1 0,-1-1 0,1 1 0,0-1 0,0 1 0,0 0 0,0-1 0,0 1 0,0 0 0,0 0 0,0-1 0,0 1 0,-1 1 0,-2 3 108,0 0 0,1 1 0,-1-1 0,1 1 0,0-1 0,1 1 0,-1 0 0,1 0 0,0 0 0,0 0 0,0 9 0,-2 12 354,-1 34 0,4-53-443,0 25 154,2 0 0,1 1 0,1-1-1,2 0 1,1 0 0,1-1 0,2 0 0,2 0-1,14 30 1,-21-53-209,0 0 0,1-1 0,1 0 0,-1 0 0,1 0 0,0-1 0,1 0 0,0 0 0,10 8 0,-12-12-24,-1 0 0,1 0 1,-1-1-1,1 1 0,0-1 0,0 0 0,0-1 1,1 1-1,-1-1 0,0 0 0,1 0 1,-1-1-1,0 1 0,1-1 0,-1 0 0,0-1 1,1 0-1,6-1 0,-3-1 0,0 0-1,0 0 1,0-1-1,-1-1 1,0 1 0,1-1-1,-1-1 1,-1 1-1,1-1 1,-1-1 0,0 1-1,-1-1 1,9-11 0,-3 1 6,0-1 1,-1 0 0,-1-1 0,16-39-1,-19 37-11,-1 0-1,-1 0 0,-1-1 1,0 1-1,-2-1 0,0 0 1,-2 1-1,0-1 0,-2 0 1,-6-33-1,5 39-6,-1 0 0,0 0 0,-2 0 1,0 0-1,0 1 0,-2 0 0,0 0 0,0 1 0,-2 0 0,1 0 0,-2 1 0,0 0 0,0 1 1,-17-14-1,20 21-32,0-1 0,0 1 0,0 0 0,0 1 0,-1 0 0,0 0 0,1 1 0,-1 0 0,-1 1 0,-16-3 0,19 4-85,0 1-1,1 0 0,-1 0 1,0 1-1,1 0 0,-1 0 0,0 1 1,1-1-1,0 1 0,-1 1 0,1-1 1,0 1-1,0 0 0,0 0 1,-10 9-1,7-4-121,0 1 1,1 0-1,0 0 0,0 1 1,1 0-1,1 0 0,0 1 1,0 0-1,1 0 1,0 0-1,1 0 0,-4 17 1,-4 28-738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6:59.4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13 561 15411,'20'-44'1105,"-3"-3"-905,-6-7-88,-7-5 544,-4-4-424,-6 5-360,-2 3-232,-2 11-993,-3-1 1201,-1-1-176,0 1-144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43.9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290 472 12099,'1'-4'104,"0"0"-1,0-1 1,-1 1 0,0 0 0,0 0 0,0 0 0,0 0 0,-1 0 0,0-1 0,1 1 0,-2 0 0,1 0 0,0 0 0,-1 1 0,0-1 0,1 0 0,-2 0 0,1 1-1,0-1 1,-1 1 0,1 0 0,-1 0 0,-3-3 0,3 4-17,0 0 0,1 0-1,-1 0 1,0 1 0,0-1-1,0 1 1,0 0 0,0-1 0,0 1-1,0 1 1,-1-1 0,1 0-1,0 1 1,0 0 0,-1 0-1,1 0 1,0 0 0,-1 0 0,1 1-1,0-1 1,0 1 0,0 0-1,-1 0 1,1 0 0,0 0 0,0 1-1,0-1 1,1 1 0,-5 2-1,-4 5 150,0 1 0,1-1-1,0 2 1,0-1 0,1 1-1,1 1 1,0-1 0,-9 19-1,2-1 137,1 1-1,-14 48 1,25-67-296,0-1 1,0 1-1,1 0 1,0 14 0,2-24-68,0 0 1,0 1-1,0-1 1,0 0-1,0 1 1,0-1-1,1 0 0,-1 0 1,0 1-1,1-1 1,-1 0-1,1 0 1,-1 0-1,1 0 1,-1 1-1,1-1 1,0 0-1,0 0 1,1 1-1,-1-2-3,0 1-1,1-1 1,-1 0-1,1 1 1,-1-1-1,0 0 1,1 0-1,-1 0 1,0 0-1,1 0 1,-1-1-1,1 1 1,-1 0-1,0 0 1,1-1-1,-1 1 0,0-1 1,0 1-1,1-1 1,-1 0-1,0 0 1,0 1-1,1-2 1,10-6 8,0-1 0,-1 0 1,0 0-1,-1-1 0,13-16 0,43-60 86,-51 61-13,-11 19-6,0-1-1,0 0 0,1 1 0,8-9 0,-13 15-71,0 0-1,0 0 0,0 0 0,1 0 0,-1 0 0,0 0 1,0 0-1,0-1 0,1 1 0,-1 0 0,0 0 1,0 0-1,1 0 0,-1 0 0,0 0 0,0 0 1,0 0-1,1 1 0,-1-1 0,0 0 0,0 0 1,1 0-1,-1 0 0,0 0 0,0 0 0,0 0 1,1 0-1,-1 1 0,0-1 0,0 0 0,0 0 0,0 0 1,1 0-1,-1 1 0,0-1 0,0 0 0,0 0 1,0 0-1,0 1 0,0-1 0,0 0 0,0 0 1,0 0-1,1 1 0,-1-1 0,0 0 0,0 0 1,0 1-1,0-1 0,0 0 0,0 0 0,0 0 1,-1 1-1,1-1 0,0 0 0,2 16 161,-2-15-138,1 6 45,-1 4 14,1 1-1,1-1 1,0 0 0,5 17 0,-6-26-87,-1 0 1,1 0-1,0 0 1,0 0-1,0 0 0,0 0 1,0-1-1,0 1 1,1 0-1,-1-1 0,0 1 1,1-1-1,-1 1 1,1-1-1,0 0 0,0 0 1,-1 0-1,1 0 0,0 0 1,0 0-1,0 0 1,0 0-1,0-1 0,0 1 1,0-1-1,0 0 1,0 1-1,0-1 0,0 0 1,0 0-1,3-1 1,26-4-3,-24 3-4,-1 1 0,1-1-1,0 2 1,0-1 0,7 1-1,-11 0 6,-1 1-1,1-1 1,-1 1-1,0-1 1,1 1-1,-1 0 1,0 0-1,0 0 1,1 0 0,-1 1-1,0-1 1,0 1-1,0-1 1,0 1-1,-1 0 1,1-1-1,0 1 1,1 3-1,2 2 15,-1 1 1,0 0-1,6 13 0,-7-13 10,0-1 1,1 1-1,9 14 1,-13-21-25,1 0 0,0-1 1,0 1-1,0 0 0,-1 0 0,1 0 0,0-1 1,0 1-1,0 0 0,0-1 0,0 1 0,0-1 0,1 1 1,-1-1-1,0 0 0,0 1 0,0-1 0,0 0 1,0 0-1,1 0 0,1 0 0,-1 0 0,1 0 0,-1-1 0,1 0 0,-1 1 0,1-1 0,-1 0-1,0 0 1,1-1 0,2-1 0,5-5-5,-1 1 0,0-1 1,11-13-1,-15 16-1,15-17-6,-1-2 0,-2 0 0,0-1 0,-1 0 0,16-37 0,47-142 25,-56 137-24,61-124 0,-83 189 8,9-14-19,-10 15 20,1 1 1,-1-1-1,0 1 1,1-1-1,-1 1 1,1-1-1,-1 1 1,1-1 0,-1 1-1,1 0 1,-1-1-1,1 1 1,-1 0-1,1-1 1,-1 1-1,1 0 1,0 0-1,-1 0 1,1-1-1,-1 1 1,1 0-1,0 0 1,-1 0-1,1 0 1,1 0-1,-2 0-20,0 1-1,1-1 0,-1 0 0,0 0 0,1 0 1,-1 0-1,1 0 0,-1 0 0,0 0 0,1 0 1,-1 0-1,1 0 0,-1 0 0,0 0 0,1 0 1,-1 0-1,1 0 0,-1 0 0,0 0 1,1 0-1,-1-1 0,1 1 0,-1 0 0,0 0 1,1 0-1,-1-1 0,0 1 0,1 0 0,-1 0 1,0-1-1,0 1 0,1 0 0,-1-1 0,0 1 1,0 0-1,0-1 0,1 1 0,-1-1 0,0-5-1667,-10 18-833,5-9 1646,7-10 2207,-2 7-1296,0-1 0,0 1 0,0 0 0,0 0 0,0 0 0,0 0 0,0-1 0,0 1 0,0 0 0,0 0 0,0 0 0,0-1 0,0 1 0,0 0 0,0 0 0,0 0 0,1 0 0,-1 0 0,0-1 0,0 1 0,0 0 0,0 0 0,0 0 0,0 0 0,0 0 0,1 0 0,-1-1 0,0 1 0,0 0 0,0 0 0,0 0 0,0 0 0,1 0 0,-1 0 0,0 0 0,0 0 0,0 0 0,0 0 0,1 0 0,-1 0 0,0 0 0,0 0 0,0 0 0,1 0 0,-1 0 0,0 0 0,0 0 0,0 0 0,0 0 0,1 0 0,-1 0 0,0 0 0,0 0 0,0 0 0,0 1 0,0-1 0,1 0 0,-1 0 0,0 0 0,0 0 0,0 0 0,0 0 0,0 1 0,0-1 0,0 0 0,0 0 0,1 0 0,-1 1 0,1 13 602,-13 43-350,-7 88 0,13-93-243,4-30-39,-49 327 92,50-339-105,1-8-2,-1 0 0,1 1 1,0-1-1,-1 0 0,1 1 1,-1-1-1,0 0 0,0 0 1,0 1-1,-2 2 0,-8-56-228,11 50 235,-1-1 0,1 0 0,-1 0 0,0 0-1,0 1 1,0-1 0,1 0 0,-2 1 0,1-1 0,0 1-1,0-1 1,0 1 0,-1-1 0,1 1 0,-1 0 0,1 0 0,-1 0-1,-3-2 1,4 3 5,-1-1-1,0 1 0,1 0 0,-1 0 0,0-1 1,1 1-1,-1 1 0,0-1 0,1 0 1,-1 0-1,0 1 0,1-1 0,-1 1 1,1-1-1,-1 1 0,1 0 0,-3 1 0,-2 1 10,1 1 0,-1 1-1,1-1 1,0 1-1,0 0 1,0 0-1,1 0 1,-1 1-1,-2 6 1,1-2 13,1 0 0,1 0 0,0 0 0,0 1 1,-3 17-1,6-23-12,0 0 1,0 0 0,1 0-1,0 0 1,-1 0-1,2 0 1,-1 0-1,1 0 1,-1 0 0,1 0-1,1 0 1,-1-1-1,1 1 1,3 7 0,-3-10-7,-1 0 0,1 0 0,-1 0 0,1 0 0,0-1 1,0 1-1,0 0 0,0-1 0,0 0 0,0 1 1,0-1-1,0 0 0,0 0 0,1 0 0,-1-1 0,0 1 1,1-1-1,-1 1 0,1-1 0,-1 0 0,1 1 1,-1-1-1,1 0 0,-1-1 0,0 1 0,1 0 1,-1-1-1,5-1 0,6-2 11,0-1-1,-1 0 1,25-14 0,-30 15-16,133-82 0,-89 52 56,107-52-1,-154 84-36,-1 1-1,1-1 0,0 1 0,0 0 1,0 0-1,0 0 0,0 1 0,4-1 1,-7 1-15,-1 0 1,1 0 0,0 1 0,0-1 0,0 0-1,0 1 1,0-1 0,-1 0 0,1 1-1,0-1 1,0 1 0,-1-1 0,1 1 0,0 0-1,-1-1 1,1 1 0,-1 0 0,1-1-1,-1 1 1,1 0 0,-1 0 0,1-1 0,-1 1-1,0 0 1,1 0 0,-1 0 0,0 0-1,0 0 1,1-1 0,-1 1 0,0 0 0,0 0-1,0 0 1,0 0 0,0 0 0,0 0-1,-1 0 1,1 1 0,-5 24 50,0-1 0,-1 0 0,-2 0 0,0-1 0,-13 25 0,11-27-43,-10 21 6,13-30-11,0 0 1,2 0-1,-5 15 0,37-55 29,8-14-13,2 2 0,62-51-1,-96 87-10,1 1-1,-1-1 1,1 1-1,0 0 0,0 0 1,6-2-1,-10 4-9,1-1 0,0 1 0,-1 0 0,1 0 0,0 0 0,0 0 0,-1 0-1,1 0 1,0 0 0,0 0 0,-1 0 0,1 0 0,0 0 0,0 0 0,-1 1 0,1-1-1,0 0 1,-1 1 0,1-1 0,0 0 0,-1 1 0,1-1 0,-1 1 0,1-1 0,0 1 0,-1-1-1,1 1 1,-1-1 0,0 1 0,1-1 0,-1 1 0,1 0 0,-1-1 0,0 1 0,1 0 0,-1 0-1,0-1 1,0 1 0,0 0 0,0-1 0,1 1 0,-1 1 0,1 9 19,-1 0 0,0 0 1,0 1-1,-1-1 0,0 0 0,-1 0 1,-1 0-1,-4 15 0,-3 15-13,14-45-13,0-1-1,0 1 1,1 0 0,0 0 0,0 0 0,0 1 0,0 0 0,0 0 0,10-4 0,-9 6 6,0 0 0,0 0 0,0 1 0,0 0 0,-1 0 0,1 0 0,0 1 0,0 0 0,0 0 0,-1 1 0,10 3 0,7 4 30,35 20 0,-2-1-2,-38-21-42,0 0-1,1-2 1,0 0 0,0 0-1,1-2 1,-1 0-1,24 0 1,-34-3-129,0-1-1,-1 1 1,1-1-1,0-1 1,0 1 0,-1-1-1,1-1 1,-1 0-1,0 0 1,0 0 0,0 0-1,0-1 1,0-1-1,-1 1 1,0-1 0,0 0-1,0 0 1,0-1-1,8-10 1,-9 7-125,0 1 1,0-1-1,-1 0 1,0-1-1,0 1 1,-1-1-1,0 0 1,-1 1-1,0-1 1,0 0-1,-1-19 1,0-17-776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45.8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 12115,'1'0'77,"1"-1"1,0 0-1,-1 1 1,1-1-1,0 1 0,-1 0 1,1 0-1,0-1 1,-1 1-1,1 0 1,0 0-1,-1 1 1,1-1-1,0 0 1,-1 0-1,1 1 1,0-1-1,-1 1 1,1 0-1,-1-1 1,1 1-1,-1 0 1,1 0-1,-1 0 1,1 0-1,-1 0 1,0 0-1,0 0 0,1 1 1,-1-1-1,0 0 1,0 1-1,0-1 1,0 2-1,5 6 178,-1 0 0,0 1 0,0-1 0,5 16 0,18 69 780,-4 2 0,18 141 1,-30-155-651,-4-1-1,-4 1 1,-8 121 0,2-194-312,-1-12-48,-2-11-9,-8-106 82,-1-12-47,1-162-1,13 267-44,2 1 1,1 0-1,10-44 0,-11 63-3,0 1 0,0-1 0,0 1 0,1-1-1,0 1 1,1 0 0,-1 0 0,1 0 0,0 1-1,1-1 1,-1 1 0,1 0 0,0 0 0,0 0-1,1 1 1,-1 0 0,1 0 0,0 0 0,7-2 0,-3 2 10,0 1 1,0 0 0,1 0-1,0 1 1,-1 1 0,1 0-1,0 0 1,0 1 0,-1 0-1,1 1 1,0 0 0,-1 1-1,19 5 1,-25-6 9,1 1 0,0 0 0,-1 0 0,0 0 0,1 0 0,-1 0 0,0 1 0,0 0 0,-1 0 0,1 0 0,-1 1 0,1-1 0,-1 1 0,0-1 0,0 1 0,0 0 0,-1 1 0,0-1 0,1 0 0,-1 0 0,-1 1 0,1 0 0,-1-1 0,0 1 0,0 0 0,0-1 0,0 1 0,-1 0 0,0 0 0,0 0 0,0 0 0,-2 5 0,1-1 18,-1 0-1,0 0 0,0 0 0,-1 0 1,0-1-1,-1 1 0,0-1 1,0 0-1,-1 0 0,0 0 0,0-1 1,-1 0-1,0 0 0,0 0 1,-10 8-1,6-8-2,0 0-1,0 0 1,0-1 0,-1-1 0,1 0-1,-2 0 1,1-1 0,0 0 0,-1-1-1,1-1 1,-17 2 0,-33-1 24,36-3-143,-39 5-1,58-4-158,1 0-1,-1 0 1,0 0-1,1 1 0,0 0 1,-1 0-1,1 1 0,0 0 1,0 0-1,0 0 1,1 0-1,-6 5 0,7-6 152,1 1 1,0-1-1,0 1 0,0 0 0,0-1 0,1 1 0,-1 0 0,1 0 1,-1 0-1,1 0 0,0 0 0,0 0 0,1 1 0,-1-1 0,0 5 1,0 25-807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34.4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151 0 3785,'19'9'390,"-12"-7"213,0 1 1,-1 0 0,0 0 0,0 1-1,0 0 1,0 0 0,7 6 0,-13-9-508,0-1 0,0 0 0,0 1 1,0-1-1,1 0 0,-1 1 0,0-1 1,0 0-1,0 1 0,0-1 0,0 0 1,0 1-1,0-1 0,0 1 0,0-1 1,0 0-1,0 1 0,0-1 0,0 0 1,0 1-1,0-1 0,0 0 1,-1 1-1,1-1 0,0 1 0,0-1 1,0 0-1,-1 0 0,1 1 0,0-1 1,-1 1-1,-11 10 1022,5-4-469,-19 20 149,1 2-1,1 1 1,2 1 0,1 1-1,-18 38 1,30-54-664,2 1-1,0 1 1,1-1-1,1 1 1,0 0 0,2 1-1,0-1 1,1 0 0,1 1-1,0 0 1,2-1-1,3 30 1,-1-37-91,-1 0 0,1 0 1,1-1-1,0 1 0,1-1 0,0 1 1,0-2-1,1 1 0,0 0 0,1-1 0,0 0 1,0-1-1,1 0 0,0 0 0,1 0 1,0-1-1,11 7 0,-12-9-20,0-1 1,1 0-1,0 0 0,0 0 1,0-1-1,0-1 0,1 1 1,-1-2-1,1 1 1,-1-1-1,1-1 0,0 1 1,-1-2-1,1 1 0,-1-2 1,1 1-1,-1-1 0,1 0 1,-1-1-1,11-5 0,-8 2-11,0 0 0,0-1-1,-1 0 1,0-1 0,-1-1-1,0 1 1,0-2 0,-1 1 0,0-1-1,0-1 1,-1 0 0,-1 0-1,0 0 1,0-1 0,-1 0-1,-1 0 1,5-14 0,-3 5-12,-1-1 0,-1-1 0,-1 1 0,-1-1 0,0 1 0,-2-1 0,-1 0 0,-1 1 0,-4-30 0,3 42-5,0-1 1,0 1-1,-1 0 1,-1-1-1,0 1 0,0 1 1,-10-17-1,12 23-27,-1-1 0,0 0 0,0 1 0,0-1 1,0 1-1,0 0 0,-1 0 0,1 0 0,-1 1 0,0-1 0,0 1 0,0 0 0,0 0 0,0 0 1,-1 1-1,1-1 0,0 1 0,-1 0 0,1 0 0,-6 0 0,2 2-136,0-1 0,0 1 0,0 0 0,0 1 0,0 0 0,0 0 0,1 1 0,-1 0 0,1 0 0,0 1 0,0 0 0,-7 5 0,-9 6-186,2 2 1,-24 23-1,3 2-376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35.1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57 13611,'14'-8'345,"1"0"1,0 0-1,0 2 0,1 0 1,0 1-1,28-6 0,-37 9-190,1 1-1,-1 0 1,1 1 0,-1-1-1,1 2 1,-1-1-1,1 1 1,0 0-1,-1 0 1,0 1 0,1 0-1,-1 1 1,0-1-1,0 1 1,0 1-1,12 7 1,-16-8-60,0 0 1,0 0-1,0 0 0,-1 0 1,1 0-1,-1 1 0,1 0 1,-1-1-1,-1 1 0,1 0 0,0 0 1,-1 0-1,0 0 0,0 0 1,0 0-1,0 6 0,1 7 244,-2 1-1,-2 29 0,0-18-188,2 24 139,11 77 0,-1-17 15,-10-104-277,0 0 0,0 1-1,-1-1 1,0 0-1,0 0 1,-1 0 0,0 0-1,-1 0 1,0 0-1,0-1 1,-10 17 0,9-20-50,0 1 0,0-1 0,0 1 0,-1-1 0,0-1 0,0 1 0,-1-1 0,1 0 0,-1 0 0,0 0-1,0-1 1,0 0 0,0 0 0,-1-1 0,1 1 0,-13 1 0,10-2-275,-1-1-1,0 0 0,0 0 1,0-1-1,0 0 0,0-1 0,0 0 1,-18-5-1,25 5 55,-1 1 1,0-2-1,1 1 0,-1 0 0,1-1 1,0 1-1,0-1 0,-1 0 1,1 0-1,0-1 0,0 1 0,1 0 1,-1-1-1,1 0 0,-1 0 1,1 0-1,0 0 0,0 0 0,0 0 1,0 0-1,0 0 0,1-1 1,0 1-1,-1-1 0,1 0 0,0-4 1,2-11-889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35.5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1 293 11330,'40'-55'1787,"4"2"1,1 2-1,55-47 0,-94 93-1553,-1 0 1,1 1 0,0 0 0,0 0 0,0 0 0,10-4 0,-15 8-187,0 0 0,0-1-1,0 1 1,0 0 0,0-1 0,0 1 0,1 0 0,-1 0 0,0 0-1,0 0 1,0 0 0,0 1 0,1-1 0,-1 0 0,0 0 0,0 1 0,0-1-1,2 2 1,-2-1 0,1 0-1,-1 0 0,0 1 1,0-1-1,0 0 1,0 1-1,0-1 0,0 1 1,-1-1-1,1 1 1,0-1-1,-1 1 0,1 0 1,-1-1-1,1 1 1,-1 3-1,2 10 115,-1 0 1,-1 1-1,0-1 1,-4 28-1,-18 66-347,18-90 89,-62 251-3911,48-200 2973,11-38-19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37.5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22 114 8626,'5'-14'830,"0"1"1,1 0-1,8-16 1,-12 26-619,0 0 1,0 0-1,0 0 1,1 0-1,-1 0 1,1 0-1,-1 0 1,1 1-1,0 0 1,0-1-1,0 1 1,0 0-1,1 0 1,-1 1-1,0-1 1,1 1-1,5-2 1,-8 3-134,1-1 0,0 1 0,-1 0 0,1 1 0,-1-1 0,1 0 0,-1 0 0,1 0 0,-1 1 0,1-1 0,-1 1 0,1 0 0,-1-1 0,0 1 0,1 0 1,-1 0-1,0-1 0,3 3 0,-2 0 26,1 0 0,0 0 1,-1 0-1,0 0 0,0 1 1,0-1-1,2 5 0,0 3 66,0-1 0,-1 1 0,0-1 0,1 17 0,-3-12-38,-1-1-1,0 1 1,-2-1 0,1 1-1,-2-1 1,0 0 0,-1 0 0,-9 25-1,12-36-114,-2 5 46,1 1 1,0 0-1,1 0 0,-1 0 0,2-1 0,-1 1 1,1 0-1,1 0 0,0 0 0,2 11 0,3 4 138,2 1 0,12 29-1,-11-33-81,-7-16-102,-1-1-1,0 1 1,1 0-1,-2-1 1,1 1-1,0 0 1,-1 0-1,0-1 1,0 1-1,-1 0 1,1 0-1,-3 8 1,1-6 15,-1 1 0,0-1 0,0 0 0,-1 0 0,0 0 0,0 0 1,-6 6-1,-6 6-574,-1-1 0,-1-1 0,-39 29 0,56-45 503,0 0-1,-1 1 0,1-1 0,-1 0 1,1 0-1,-1 0 0,0 0 0,1 0 1,-1-1-1,0 1 0,0 0 0,0-1 1,1 1-1,-1-1 0,0 0 0,0 0 1,0 0-1,0 0 0,-2 0 0,-9-11-486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38.5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364 2 13403,'-12'-1'1368,"-2"1"-896,-8 4-88,-6 5 753,-9 2-633,-4 4-8,-2 2-8,-1 0 0,5 1-184,3-1-104,12-1-328,6-4-256,12 1-776,8-2-905,16 1 1681,7-1-320,12 3-272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38.9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440 0 13811,'-17'13'1344,"-14"4"-848,-7 3-208,-7-1 585,-4 0-273,-5-1-160,2-2-48,6-2-400,5-3-248,14-4-256,6-1-1121,7-4 1377,13-2-224,-2 0-184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40.5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295 56 11682,'-8'1'167,"0"0"0,1 0-1,-1 1 1,1 0-1,-1 0 1,1 0-1,0 1 1,0 0-1,0 1 1,0 0-1,1 0 1,-1 0-1,1 1 1,-8 7-1,-2 3 285,0 2 1,1 0-1,-21 30 0,22-26-74,1 0 0,2 1 0,0 1 1,1 0-1,1 0 0,-11 41 0,18-52-266,-1 0 1,1 0-1,1 0 0,0 0 0,1 0 0,0 0 0,1 1 0,0-1 0,1 0 0,0 0 1,1 0-1,0-1 0,1 1 0,1-1 0,8 18 0,-9-23-78,0-1-1,-1 1 1,2-1 0,-1 0-1,1 0 1,0 0 0,0-1-1,0 0 1,0 0 0,1 0-1,0-1 1,-1 1 0,1-1-1,1-1 1,-1 1 0,0-1-1,1 0 1,-1-1 0,1 1-1,-1-1 1,1-1 0,0 1-1,11-2 1,-5 0-8,0-1 0,0 0-1,-1-1 1,1-1 0,-1 0-1,1 0 1,-1-2 0,-1 1-1,1-1 1,-1-1 0,14-11-1,-5 2-13,-1-2 0,-1 0 0,-1-1 0,0-1 0,-2 0 0,0-1 0,-1-1 0,-1 0 0,-1-1 1,-2 0-1,0-1 0,-1 0 0,-1-1 0,6-37 0,-12 49-9,0-1-1,-1 1 1,-1 0 0,0 0 0,-1-1 0,0 1 0,-1 0 0,-1 0 0,0 0 0,-6-17 0,6 24-7,1 0 1,-1 0-1,-1 0 1,1 0-1,-1 0 0,0 1 1,0-1-1,-1 1 1,0 0-1,0 1 1,0-1-1,0 1 1,-1 0-1,1 0 1,-1 1-1,0 0 1,0 0-1,-1 0 1,1 0-1,0 1 0,-14-2 1,10 2-142,1 1 1,-1 1 0,1 0-1,-1 0 1,0 1-1,1 0 1,-1 1-1,1 0 1,0 1-1,-1 0 1,1 0 0,-9 5-1,15-7-135,-1 1 0,0 0 0,1 0-1,-1 0 1,1 1 0,0-1 0,0 1 0,0-1-1,0 1 1,0 0 0,0 1 0,1-1 0,0 0 0,-1 1-1,1-1 1,0 1 0,1 0 0,-1-1 0,1 1-1,0 0 1,-1 0 0,2 0 0,-1 0 0,0 0-1,1 0 1,0 0 0,0 0 0,0 1 0,0-1 0,2 6-1,4 8-1166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40.8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1 102 17556,'7'-11'1104,"1"-2"-1184,3-4-160,-4 6-184,-1-1-872,-3 5 1015,0-6-247,1-4-128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02.8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 9106,'0'-1'69,"1"1"0,0-1 0,-1 1 0,1-1 0,0 1 0,0 0 0,0-1 0,-1 1 0,1 0 1,0-1-1,0 1 0,0 0 0,0 0 0,-1 0 0,1 0 0,0 0 0,0 0 0,0 0 0,0 0 0,0 0 0,-1 0 0,1 0 0,0 1 0,0-1 0,0 0 1,0 0-1,-1 1 0,1-1 0,0 1 0,0-1 0,-1 1 0,1-1 0,0 1 0,-1-1 0,1 1 0,0 0 0,-1-1 0,1 1 0,-1 0 0,1 0 0,-1-1 1,0 1-1,1 1 0,2 4 182,-1 0 0,0 0 0,0 0 0,-1 1 0,1 8 0,17 259 2720,-15-165-2475,9 359 429,-13-457-922,0-7-18,1 1 0,-1-1 0,0 0 0,-1 1 0,1-1 0,-1 0 0,0 1 0,0-1 1,0 0-1,0 0 0,-1 0 0,-3 8 0,4-13-19,1 1 0,-1-1 0,1 1 0,0-1 1,-1 1-1,1-1 0,-1 1 0,1-1 0,0 0 0,-1 1 0,1-1 0,0 0 1,0 1-1,-1-1 0,1 1 0,0-1 0,0 0 0,0 0 0,0 1 1,0-1-1,0 0 0,0 0 0,0-8-361,-1 0-1,2-1 1,-1 1-1,1 0 1,1 0-1,0 0 1,0 0 0,1 0-1,0 0 1,0 1-1,1-1 1,0 1 0,9-13-1,10-11-627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41.2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297 99 11674,'-7'-11'377,"0"1"0,-1-1 0,0 1 0,0 1 0,-1 0 0,-12-11 0,17 18-287,1-1 1,-1 1 0,1 0-1,-1 1 1,0-1-1,0 1 1,0-1-1,0 1 1,0 0-1,0 1 1,0-1 0,0 1-1,0-1 1,0 1-1,0 1 1,0-1-1,-1 0 1,1 1-1,0 0 1,0 0 0,0 0-1,0 1 1,-5 2-1,2 0 7,-1 0 0,1 1 0,0 1 0,0-1 0,1 1 0,-1 0 0,1 0 0,0 1 0,1 0-1,0 0 1,0 0 0,0 1 0,1-1 0,0 1 0,1 0 0,-5 15 0,1-1 126,1 1 0,1 1-1,1-1 1,-2 47 0,6-61-151,0 1-1,0-1 0,1 0 1,0 0-1,1 0 1,5 17-1,-6-24-57,0 1 0,0-1 0,0 0-1,0 0 1,0 0 0,1 0 0,-1 0-1,0 0 1,1 0 0,0 0 0,-1-1-1,1 1 1,0-1 0,0 1 0,0-1-1,0 1 1,0-1 0,1 0 0,-1 0-1,0 0 1,0-1 0,1 1 0,-1 0-1,0-1 1,1 0 0,-1 1 0,1-1-1,-1 0 1,0 0 0,1 0 0,2-1-1,4-1 15,-1 1-1,1-2 0,-1 1 1,0-1-1,0-1 0,0 1 1,0-1-1,8-6 0,59-48 103,-61 45-46,1 1 1,1 0 0,0 1-1,29-14 1,-45 24-78,1 1 1,-1 0-1,1-1 0,-1 1 0,1 0 1,0-1-1,-1 1 0,1 0 0,0 0 1,-1-1-1,1 1 0,0 0 0,-1 0 1,1 0-1,0 0 0,-1 0 0,1 0 1,0 0-1,-1 0 0,1 0 0,0 0 1,-1 1-1,1-1 0,0 0 0,-1 0 1,1 1-1,0-1 0,-1 0 0,1 1 1,-1-1-1,1 0 0,-1 1 0,1-1 1,-1 1-1,1-1 0,-1 1 0,1-1 1,-1 1-1,1-1 0,-1 1 0,0 0 1,1-1-1,-1 1 0,0 0 0,0-1 1,0 1-1,1 0 0,-1-1 0,0 1 1,0 0-1,0 0 0,0 5 33,0 0-1,0 0 1,-1 0-1,-2 10 1,2-13-27,-46 178 513,27-114-1140,-22 137-1,41-193 107,0 0 0,0 0 0,2 19 0,-1-30 444,0 0 0,0 1-1,0-1 1,0 0 0,0 1 0,0-1 0,0 1-1,0-1 1,0 0 0,0 1 0,1-1-1,-1 0 1,0 1 0,0-1 0,0 0 0,0 1-1,1-1 1,-1 0 0,0 1 0,0-1 0,0 0-1,1 1 1,-1-1 0,0 0 0,1 0-1,-1 0 1,0 1 0,0-1 0,1 0 0,-1 0-1,0 0 1,1 1 0,-1-1 0,1 0 0,-1 0-1,0 0 1,1 0 0,-1 0 0,0 0 0,1 0-1,-1 0 1,1 0 0,-1 0 0,0 0-1,1 0 1,-1 0 0,0 0 0,1 0 0,-1-1-1,0 1 1,1 0 0,-1 0 0,0 0 0,1-1-1,-1 1 1,0 0 0,1 0 0,-1-1-1,0 1 1,0 0 0,1 0 0,-1-1 0,16-18-1187,3-8 99,4-5-78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41.8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465 79 7009,'3'-2'389,"0"1"-1,0-1 1,0-1-1,-1 1 0,1 0 1,0-1-1,-1 1 1,1-1-1,-1 0 1,0 0-1,0 0 0,0 0 1,-1 0-1,1 0 1,-1 0-1,1-1 0,-1 1 1,0 0-1,0-1 1,0-6-1,-1 9-332,-1 0 0,1 0 0,0 1 0,-1-1 0,1 0 0,-1 1 0,1-1 0,-1 1 0,0-1 0,1 0 0,-1 1 0,0-1 0,1 1-1,-1-1 1,0 1 0,0 0 0,1-1 0,-1 1 0,0 0 0,0 0 0,0-1 0,1 1 0,-1 0 0,0 0 0,0 0 0,-1 0 0,-25-2 351,12 3-274,0-1 0,1 2 0,-1 0 1,0 1-1,1 0 0,0 1 0,0 1 0,0 0 1,0 1-1,1 0 0,0 1 0,0 1 0,0 0 1,1 0-1,-14 14 0,13-9-38,1 0 0,0 1-1,1 0 1,1 1 0,0 0 0,1 0-1,1 1 1,0 1 0,1-1 0,1 1 0,0 0-1,-3 23 1,3-10-10,1 0 0,2 0 0,1 1 0,2 32 0,0-52-52,1-1 0,0 1-1,1 0 1,0 0 0,1-1-1,0 0 1,0 1-1,1-1 1,1 0 0,0-1-1,0 1 1,1-1 0,0 0-1,13 15 1,-13-19-11,1 0 0,-1 0 1,1-1-1,0 0 0,0-1 0,0 1 1,0-1-1,1-1 0,-1 1 0,1-2 0,0 1 1,0-1-1,-1 0 0,1 0 0,0-1 1,0 0-1,0 0 0,0-1 0,0 0 1,8-2-1,-7 1-12,0 0 1,0-1 0,0 0-1,0 0 1,-1-1-1,1 0 1,-1-1-1,0 0 1,0 0 0,-1-1-1,1 0 1,-1 0-1,-1 0 1,1-1 0,-1 0-1,9-14 1,-13 18-14,0 0 1,0 0-1,0-1 1,0 1-1,-1-1 1,0 1-1,0-1 1,0 0-1,0 0 1,0 1-1,-1-1 1,1 0-1,-1 0 1,0 0-1,-1 0 1,1 1-1,0-1 1,-1 0-1,0 0 1,0 1 0,0-1-1,-1 0 1,1 1-1,-1-1 1,0 1-1,0 0 1,0 0-1,0-1 1,0 1-1,-1 1 1,1-1-1,-1 0 1,0 0-1,-6-3 1,0 0-67,0 0 1,0 1-1,-1 0 1,1 1 0,-1 0-1,0 1 1,0 0-1,0 0 1,-1 1-1,1 1 1,-19-2 0,9 4-541,-1 1 1,0 0 0,0 2 0,1 0 0,0 1 0,0 2 0,0 0 0,1 0 0,0 2 0,0 1 0,1 0 0,-32 24 0,35-22-665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42.5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277 50 13091,'9'-4'1339,"-24"6"-715,-26 6-123,3 3-143,-7 2 452,-80 13 0,124-26-790,0 0-1,-1 0 1,1 0 0,0 0-1,0 0 1,-1 0 0,1 0-1,0 0 1,0-1 0,0 1-1,-1 0 1,1-1 0,-1 0-1,1 1-9,1 0 0,0 0-1,0 0 1,-1-1 0,1 1-1,0 0 1,0-1 0,0 1-1,-1 0 1,1 0 0,0-1-1,0 1 1,0 0 0,0-1-1,0 1 1,-1 0 0,1-1 0,0 1-1,0-1 1,0 1 0,0 0-1,0-1 1,0 1 0,0 0-1,0-1 1,0 1 0,1 0-1,-1-1 1,1-1 11,0-1-1,0 1 1,0 0-1,1 0 1,-1 0-1,1 0 1,0 1-1,-1-1 1,1 0-1,0 1 1,0-1-1,2-1 1,9-4 13,-1 0-1,1 1 1,0 1 0,1 0 0,-1 0-1,16-2 1,86-11 63,-14 11 68,-86 7-101,0 0 0,0 1 0,0 1 0,25 7-1,-38-9-44,1 1-1,-1 0 0,1 0 0,-1 0 1,1 0-1,-1 0 0,0 0 0,0 1 1,0-1-1,0 1 0,0 0 0,0-1 1,0 1-1,0 0 0,-1 0 0,1 0 1,-1 0-1,1 1 0,-1-1 0,0 0 1,0 1-1,0-1 0,0 0 0,0 1 1,-1-1-1,1 1 0,-1 0 0,1-1 0,-1 1 1,0-1-1,0 1 0,0-1 0,-1 5 1,-2 6 55,0-1 1,0 0 0,-1 0-1,0 0 1,-11 18 0,-112 204 476,10-19-355,88-155-791,-36 104 0,63-155 456,-1-1-238,0-1 0,1 1 0,0-1 0,1 1 0,0 0 0,0 14 0,1-21 355,0-1 0,0 0 0,0 1 1,0-1-1,0 1 0,0-1 0,0 0 0,0 1 0,0-1 0,0 1 1,0-1-1,0 0 0,0 1 0,0-1 0,1 0 0,-1 1 0,0-1 1,0 0-1,1 1 0,-1-1 0,0 0 0,0 1 0,1-1 0,-1 0 1,0 0-1,1 1 0,-1-1 0,0 0 0,1 0 0,-1 0 1,0 0-1,1 1 0,-1-1 0,1 0 0,-1 0 0,0 0 0,1 0 1,-1 0-1,1 0 0,-1 0 0,0 0 0,1 0 0,-1 0 0,1 0 1,-1 0-1,21-10-410,-17 8 269,35-23-871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42.8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402 49 11482,'-27'-22'1321,"-11"11"-697,-3 5-240,-4 6 1256,0 0-960,0 0-319,1 1-41,9-2-344,5-2-256,11 0-1001,3-1-727,6 4 1616,3 4-344,7 3-289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43.2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138 104 8562,'3'-5'1625,"-1"13"-871,3 23-198,-4-23-213,8 50 628,27 259 2025,-34-271-2691,-2 1-1,-2-1 1,-2 0 0,-19 86-1,19-115-206,-1-1 0,0 0 0,-11 19 1,14-29-73,-1-1 0,0 0 0,-1 0 0,1-1 0,-1 1 0,0-1 1,0 1-1,-1-1 0,1 0 0,-1-1 0,1 1 0,-9 4 1,11-7-18,1 0 1,-1-1-1,0 1 1,1 0 0,-1 0-1,0-1 1,1 1 0,-1-1-1,0 0 1,0 1 0,1-1-1,-1 0 1,0 0 0,0 0-1,0 0 1,1-1 0,-1 1-1,0 0 1,0-1 0,1 1-1,-1-1 1,0 1-1,1-1 1,-1 0 0,0 0-1,1 0 1,-1 0 0,1 0-1,0 0 1,-1 0 0,1-1-1,0 1 1,0 0 0,-1-1-1,1 1 1,0-1 0,0 1-1,-1-4 1,-1-3 36,0 1 0,1-1 0,-1 0 0,2 0 1,-1 0-1,1 0 0,0-12 0,1-6 95,0 1-1,3 0 1,0 0-1,1 0 1,1 0 0,1 0-1,2 1 1,17-40-1,-6 27 58,1 1-1,2 0 0,1 2 0,44-50 0,-3 14 10,-32 37-138,-1-2 1,32-47-1,-59 76-66,-1 0 0,1 0 0,-1-1 0,0 1 0,-1-1 0,0 0 0,0 1 0,0-1 0,-1 0 0,1-12 0,-2 16-11,0-1-1,0 1 1,0 0-1,-1 0 1,0-1 0,0 1-1,0 0 1,0 0-1,0 0 1,0 0-1,-1 0 1,0 0-1,1 0 1,-1 1-1,0-1 1,0 0-1,-1 1 1,1 0-1,-1 0 1,1-1-1,-1 1 1,1 1-1,-1-1 1,-5-2-1,-2-1-189,0 1-1,0 1 1,-1-1-1,0 2 1,0-1-1,0 2 1,0-1-1,0 1 1,0 1-1,0 0 1,0 1-1,0 0 0,-15 4 1,6-1-252,0 1 0,1 2 1,0 0-1,0 0 0,1 2 0,-26 16 0,-2 7-698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45.0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358 340 9082,'-3'-7'181,"-1"0"-1,1 1 1,-1-1 0,-1 1 0,1-1 0,-1 1-1,-6-6 1,8 10-64,1 0 1,-1 0-1,0 0 1,1 0-1,-1 0 1,0 1-1,0-1 1,0 1-1,0 0 1,0 0-1,-1 0 1,1 0-1,0 1 1,0-1-1,-1 1 1,1 0-1,0 0 0,0 0 1,-6 1-1,0 1 51,1 1-1,-1 0 1,1 0-1,0 1 1,0 0-1,0 0 1,1 1-1,-1 0 1,1 0-1,0 1 1,1-1-1,-1 2 1,-6 7-1,-1 4 121,0 0 0,1 0 0,1 1 0,-10 21 0,11-19-62,2 1 0,0 0 0,1 0 0,1 0-1,1 1 1,1 0 0,1 0 0,-1 33 0,5-52-184,0 0 0,0 0 0,0-1 0,1 1 0,0 0 0,0 0-1,0 0 1,0 0 0,0-1 0,4 6 0,-4-7-25,0-1 0,0 0-1,0 1 1,0-1-1,1 0 1,-1 0-1,0 0 1,1 0 0,-1 0-1,1 0 1,-1 0-1,1-1 1,0 1-1,-1 0 1,1-1 0,0 0-1,-1 1 1,1-1-1,0 0 1,-1 0 0,1 1-1,0-2 1,-1 1-1,4 0 1,3-2 17,0 0 1,0 0-1,0-1 1,0 0-1,0 0 1,-1-1-1,0 0 1,1 0-1,-1-1 1,-1 0 0,9-7-1,10-11 24,30-35-1,-55 58-57,39-47 56,-3-2-1,34-61 1,-70 111-54,0-1 0,0 0 1,0 0-1,0 0 0,0 0 0,0 0 0,0 0 1,0 0-1,0 0 0,0 0 0,0 0 0,0 0 0,0 0 1,0 0-1,0 0 0,0 1 0,0-1 0,0 0 1,0 0-1,0 0 0,0 0 0,0 0 0,0 0 1,0 0-1,0 0 0,0 0 0,0 0 0,1 0 0,-1 0 1,0 0-1,0 0 0,0 0 0,0 0 0,0 0 1,0 0-1,0 0 0,0 0 0,0 0 0,0 0 1,0 0-1,0 0 0,0 0 0,0 0 0,0 0 1,1 0-1,-1 0 0,0 0 0,0 0 0,0 0 0,0 0 1,0 0-1,0 0 0,0 0 0,0 0 0,0 0 1,0 0-1,0 0 0,0 0 0,0 0 0,0 0 1,0-1-1,1 12 74,-2 13 15,-4 73 250,5-82-252,1-1 1,0 1-1,1 0 0,6 22 1,-7-34-69,0-1 0,0 1 0,0 0 0,0-1 1,0 1-1,0-1 0,1 1 0,-1-1 0,1 1 0,-1-1 0,1 0 1,0 0-1,0 0 0,0 0 0,0 0 0,1 0 0,-1-1 0,0 1 1,1-1-1,-1 0 0,1 1 0,0-1 0,-1 0 0,1 0 1,5 0-1,-2 0 7,-1-1 1,0-1-1,1 1 1,-1-1 0,0 0-1,0 0 1,1-1-1,-1 1 1,0-1 0,0 0-1,-1-1 1,10-4-1,-2-2 3,-10 8-26,0-1 1,0 0-1,1 0 1,-1 1-1,0-1 1,1 1-1,-1-1 1,1 1-1,0 0 1,-1 0 0,1 1-1,0-1 1,-1 0-1,1 1 1,0 0-1,0-1 1,0 1-1,0 0 1,-1 0 0,4 1-1,-5-1-5,0 1 1,0-1-1,0 0 0,0 0 0,0 0 1,0 0-1,0 0 0,0-1 0,0 1 1,0 0-1,0 0 0,0-1 0,0 1 1,0 0-1,0-1 0,0 1 1,0-1-1,-1 1 0,1-1 0,0 0 1,0 1-1,0-1 0,-1 0 0,1 0 1,0 1-1,-1-1 0,2-2 0,17-28-31,-16 24 24,78-174-47,-63 132 62,3 1 0,2 1 0,34-52 0,48-55-24,-105 153 13,1 1 1,-1-1-1,1 0 1,-1 0-1,1 1 1,-1-1-1,1 1 1,-1-1-1,1 0 1,0 1-1,-1-1 1,1 1-1,0-1 1,-1 1-1,1 0 1,0-1-1,0 1 1,-1 0-1,1-1 1,1 1-1,-2 0 2,1 0-1,-1 1 1,1-1-1,-1 0 0,0 1 1,1-1-1,-1 1 1,0-1-1,1 0 1,-1 1-1,0-1 1,0 1-1,1-1 1,-1 1-1,0-1 1,0 1-1,0-1 1,1 0-1,-1 1 1,0-1-1,0 1 1,0 0-1,0 0 0,-1 43-36,0-36 32,-3 65-4,-9 176 4,13-166 0,10 83 0,-10-166 6,0 1-1,0-1 1,0 0 0,0 1-1,0-1 1,0 0-1,0 1 1,0-1-1,0 0 1,0 1-1,0-1 1,0 0-1,0 1 1,0-1-1,0 0 1,0 0-1,0 1 1,0-1-1,-1 0 1,1 1 0,0-1-1,0 0 1,0 0-1,-1 1 1,1-1-1,0 0 1,0 0-1,-1 1 1,1-1-1,0 0 1,0 0-1,-1 0 1,1 0-1,-1 1 1,-12-4-28,-21-15-24,27 13 44,-1 1-1,0-1 3,1 1 0,-1 0 1,0 0-1,-1 1 1,-11-3-1,18 5 6,0 1 1,1 0-1,-1-1 0,1 1 1,-1 0-1,0 0 0,1 1 1,-1-1-1,0 0 0,1 0 1,-1 1-1,1-1 1,-1 1-1,0-1 0,1 1 1,0 0-1,-1 0 0,1 0 1,-1 0-1,1 0 0,0 0 1,0 0-1,-1 0 0,1 0 1,0 0-1,0 1 1,0-1-1,0 0 0,0 1 1,1-1-1,-1 1 0,0-1 1,1 1-1,-1-1 0,0 3 1,0 1 3,-1 0 0,1 0 0,0 0 0,1 0 0,-1 0 0,1 0 0,0 0 0,0 0 0,0 0 0,1 0 0,0-1 0,0 1 0,0 0 1,0 0-1,1 0 0,0-1 0,0 1 0,0-1 0,1 1 0,-1-1 0,1 0 0,0 0 0,0 0 0,1 0 0,-1-1 0,1 1 0,0-1 0,0 0 0,0 0 0,0 0 1,0-1-1,0 0 0,1 1 0,0-1 0,-1-1 0,1 1 0,0-1 0,0 0 0,0 0 0,-1 0 0,1-1 0,0 1 0,0-1 0,0 0 0,0-1 0,8-1 0,-1-1-2,0 0-1,0-1 0,-1 0 0,0-1 1,1 0-1,-2-1 0,1 0 0,-1-1 0,0 0 1,16-15-1,4-8 21,46-57 1,-62 69 2,-12 16-12,-1 0 0,1 0 0,0 0 0,-1 1 0,1-1 0,0 1 0,0-1-1,0 1 1,3-2 0,-5 3-9,0 0 0,0 0 0,1 0 0,-1 0 0,0 0 0,1 0 0,-1 0 0,0 0 0,0 0 0,1 0 0,-1 0 0,0 0 0,1 0 0,-1 0 0,0 0 0,1 0 0,-1 0 0,0 0 0,0 0 0,1 1-1,-1-1 1,0 0 0,0 0 0,1 0 0,-1 0 0,0 1 0,1-1 0,3 15 78,-4 13 2,-1 0 1,-8 48-1,4-41-40,7-29-15,4-10-10,8-13 9,-5 4 24,1 0 0,0 0 0,1 1-1,0 1 1,18-15 0,-28 26-45,0-1 0,-1 0 1,1 0-1,0 1 0,0-1 0,0 1 0,0-1 1,0 1-1,0-1 0,0 1 0,0 0 0,0-1 0,0 1 1,0 0-1,0 0 0,0 0 0,0 0 0,0 0 1,0 0-1,0 0 0,0 0 0,0 0 0,0 0 1,0 1-1,0-1 0,1 1 0,-1 0 4,0 0-1,0 0 0,0 0 1,0 0-1,0 1 0,0-1 1,-1 0-1,1 0 0,-1 1 1,1-1-1,-1 1 0,1-1 1,-1 0-1,0 1 0,1-1 1,-1 2-1,0 9 31,1 0 1,-2 0-1,-2 16 0,3-28-41,-10 52 30,10-52-30,0 0 1,0 0-1,0 1 0,0-1 0,0 0 0,0 1 0,0-1 0,0 0 0,0 0 0,0 1 0,0-1 0,0 0 0,0 0 0,0 1 0,0-1 0,0 0 0,0 0 0,0 1 0,0-1 0,0 0 0,1 0 0,-1 1 0,0-1 0,0 0 0,0 0 0,0 1 0,1-1 0,-1 0 0,0 0 0,0 0 0,0 0 0,1 1 0,-1-1 1,0 0-1,0 0 0,1 0 0,-1 0 0,0 0 0,0 0 0,1 0 0,-1 0 0,0 0 0,0 0 0,1 0 0,-1 0 0,0 0 0,0 0 0,1 0 0,-1 0 0,0 0 0,1 0 0,-1 0 0,0 0 0,0 0 0,1 0 0,-1 0 0,0 0 0,0 0 0,0-1 0,1 1 0,-1 0 0,0 0 0,0 0 0,0-1 0,1 1 0,19-14-9,-17 12 6,8-7 13,2 1 0,-1 0 0,1 1 1,0 1-1,1 0 0,20-6 0,-24 9 0,0 1 0,1 0 0,-1 0 0,1 1 0,-1 1 0,1 0 0,-1 1 0,1-1 0,18 6-1,-1 0-69,-1 0 0,1-2 0,0-1 0,1-1 0,-1-2 0,0 0-1,0-2 1,1-1 0,45-12 0,-31 3-791,-1-2-1,48-23 1,-57 19 264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55.4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1 642 10202,'1'-1'132,"0"-1"0,1 1 0,-1 0 0,0-1-1,0 1 1,0-1 0,0 0 0,0 1 0,0-1-1,-1 0 1,1 0 0,0 1 0,-1-1 0,1 0 0,-1 0-1,0-2 1,2-37 794,-1 28-553,9-542 2687,-10 555-3099,0 0-1,0 0 0,0 0 0,0 0 0,0 0 1,0 0-1,0 1 0,0-1 0,0 0 1,0 0-1,0 0 0,1 0 0,-1 0 1,0 0-1,0 0 0,0 0 0,0 0 1,0 0-1,0 0 0,0 0 0,0 0 1,0 0-1,1 0 0,-1 0 0,0 0 1,0 0-1,0 0 0,0 0 0,0 0 1,0 0-1,0 0 0,0 0 0,0 0 1,1 0-1,-1 0 0,0-1 0,0 1 1,0 0-1,0 0 0,0 0 0,0 0 1,0 0-1,0 0 0,0 0 0,0 0 0,0 0 1,0 0-1,0 0 0,0-1 0,0 1 1,1 0-1,-1 0 0,0 0 0,0 0 1,0 0-1,0 0 0,0 0 0,0 0 1,0-1-1,0 1 0,0 0 0,0 0 1,0 0-1,-1 0 0,1 0 0,0 0 1,0 0-1,8 8-1416,-1 0 761,8 1-147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55.7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345 1 11122,'-17'8'1161,"-2"-1"-633,-3-1-152,-9 0 688,3-2-320,-7-3-128,0-1-24,3-1-183,1-3-97,4-2-152,2 0-136,6 2-288,2 0-168,10 3-209,9 8-911,8 0 1032,5 3-152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56.1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118 50 8706,'-9'6'549,"1"1"0,0 0 1,0 0-1,1 0 0,-1 1 0,2 0 1,-1 0-1,1 1 0,1 0 0,0 0 1,0 0-1,-6 17 0,5-12-221,2 1-1,-1 0 1,2 0 0,0 0 0,1 0-1,1 0 1,0 31 0,2-39-240,0 0 1,0-1-1,0 1 0,1-1 0,0 1 1,0-1-1,1 1 0,0-1 0,0 0 1,1 0-1,-1-1 0,1 1 1,0-1-1,1 1 0,-1-1 0,1-1 1,7 7-1,-8-9-56,-1 0 1,0 0-1,1 0 0,0 0 0,0 0 1,-1-1-1,1 1 0,0-1 0,0 0 1,0-1-1,0 1 0,0-1 0,0 1 1,0-1-1,1 0 0,-1-1 0,0 1 1,0-1-1,0 0 0,0 0 0,0 0 1,-1 0-1,1-1 0,0 1 0,0-1 1,-1 0-1,1 0 0,-1-1 0,5-3 0,0-1-1,-1 0 0,0-1-1,0 0 1,0 0-1,-1 0 1,-1-1-1,1 0 1,-2 0-1,1 0 1,-1-1-1,0 0 1,-1 0-1,0 0 1,-1 0-1,2-15 1,-2 12-15,-1-1 0,-1 0 0,0 0 1,0 0-1,-2 0 0,1 0 0,-2 0 1,0 1-1,-1-1 0,-10-24 0,11 31-57,-1 0-1,0 1 0,-1 0 0,1 0 0,-1 0 1,0 0-1,-1 1 0,1 0 0,-1 0 1,0 0-1,-1 1 0,1 0 0,-1 0 0,0 1 1,-9-4-1,11 5-122,1 0 0,-1 1 0,1 0 0,-1 0 0,1 0 0,-1 1 0,1 0 0,-1 0 0,0 0 0,1 0 0,-1 0 0,1 1 0,-1 0 0,1 0 0,-1 0-1,1 1 1,0 0 0,-1-1 0,1 1 0,0 1 0,0-1 0,0 1 0,1-1 0,-1 1 0,1 0 0,-4 4 0,5-5 2,0 1-1,0-1 1,1 0-1,-1 1 1,1-1-1,-1 1 1,1-1-1,0 1 1,0-1-1,0 1 1,1 0-1,-1-1 1,1 1-1,-1 0 1,1 0-1,0 0 1,0-1-1,0 1 1,0 0-1,1 0 1,-1 0-1,1-1 1,0 1-1,-1 0 1,3 3-1,13 20-1012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56.4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50 424 11891,'14'-15'1416,"-2"-5"-896,-6-10-160,-2-6 976,-4-9-760,0-3-111,3-3-57,-2 2-40,2 5-352,3 5-208,4 14-408,2 6-697,9 18 1057,6 4-208,4 9-160</inkml:trace>
  <inkml:trace contextRef="#ctx0" brushRef="#br0" timeOffset="1">416 38 9706,'2'-11'1528,"-4"1"-799,-17 6-209,-6 1 1304,-13 2-752,-3-1-256,-8 1-223,-2 0-65,3 1-184,0-3-64,10 1-168,7 2-168,13 6-352,8 4-224,13 4-1153,8 1 1481,20 1-264,9-2-208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03.2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538 0 14123,'-18'14'314,"-1"0"0,-1-2 1,0 0-1,0-2 0,-1 0 0,0-1 1,-31 8-1,20-10-150,-1-2 0,-34 1 0,37-4-10,0 1 0,-54 13 1,78-14-183,1 1 0,-1-1 0,0 1 0,1 0 0,0 0 0,-1 1 0,1 0 0,0 0 0,-4 4 0,8-7-33,0 0-1,0 0 0,0 0 0,0 0 0,0 0 0,0 0 0,1 1 0,-1-1 0,0 0 0,1 0 0,-1 1 0,0-1 0,1 0 0,0 1 1,-1-1-1,1 0 0,0 1 0,0-1 0,0 0 0,0 1 0,0-1 0,0 1 0,0-1 0,0 0 0,0 1 0,1-1 0,-1 1 1,0-1-1,1 0 0,0 0 0,-1 1 0,1-1 0,0 0 0,-1 0 0,1 0 0,0 0 0,0 1 0,0-1 0,0 0 0,0-1 0,0 1 1,0 0-1,0 0 0,3 1 0,-1-1-67,0 1 1,-1-1-1,1 0 1,0 0-1,0 0 1,1 0-1,-1-1 1,0 1-1,0-1 1,0 0-1,0 0 1,0 0-1,0 0 1,1 0-1,-1-1 1,0 1-1,0-1 1,0 0-1,0 0 1,0 0-1,0-1 1,0 1-1,-1-1 1,4-2-1,27-23-782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56.8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 5 11947,'-3'57'1360,"-3"-1"0,-2 0 0,-2 0 1,-31 90-1,85-289-875,20-54 152,-64 195-603,1-1 0,0 1 1,0-1-1,0 1 0,0 0 1,1-1-1,-1 1 1,1 0-1,-1 0 0,1 0 1,0 0-1,-1 0 0,1 1 1,4-4-1,-5 5-19,-1 0 0,1 0 0,0 0 1,-1 0-1,1 0 0,-1 0 0,1 0 0,0 0 0,-1 0 0,1 0 0,0 0 0,-1 0 0,1 0 0,-1 1 0,1-1 0,0 0 1,-1 0-1,1 1 0,-1-1 0,1 0 0,0 1 0,15 20 215,45 105 332,-45-88-426,2 0 1,1-1 0,30 42-1,-57-89-74,-1 0-1,0 1 0,-1 0 0,0 0 1,0 1-1,-1 1 0,-12-8 1,17 12-97,0-1 0,0 1 0,0 1 0,0-1 1,-1 1-1,0 0 0,1 0 0,-1 1 0,0 0 1,1 0-1,-1 1 0,0-1 0,0 1 0,0 1 1,-13 2-1,14-1-213,0 1-1,0 0 1,1 1 0,-1-1 0,1 1 0,0 0-1,0 1 1,0-1 0,1 1 0,-1 0 0,1 0-1,0 0 1,1 0 0,-1 1 0,1 0 0,0 0-1,0 0 1,-3 11 0,-1 6-702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57.2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14331,'1'33'1240,"9"0"-784,-2 3-112,-2-1 585,-3-1-193,4-5-32,1-4 0,6-8-136,5-3-80,3-5-96,5-1-127,5 1-482,1-2-367,3-2-1584,-6 2 1880,-5 1-296,-2-1-232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57.7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235 0 15043,'-7'0'1593,"1"6"-1121,-6-5-184,-5 2 1528,-8 0-1464,-2-2-96,-1-1 16,1-1-16,0-1-144,3 2-160,6 12-560,5 7 112,9 17 360,4 6-120,10 7-136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2:58.0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239 50 16684,'-9'-10'1528,"-2"0"-1208,-9 5-136,-5-1 744,-6 0-672,3 1-48,-2 2-144,5-1-320,3 4-1016,2 5 1152,9 5-184,5 4-136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00.4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7 446 10226,'-6'17'2578,"9"-28"361,9-29-225,25-43-733,55-89-1,-30 59-1226,-58 104-677,-3 6-42,0 0 0,0 1 0,0-1 0,1 0 0,-1 0 0,1 1 0,0-1 0,0 1 0,0 0 0,0-1 0,0 1 0,3-2 0,-5 4-25,1 1 1,-1-1-1,1 1 0,0-1 1,-1 1-1,0-1 1,1 1-1,-1 0 0,1-1 1,-1 1-1,0 0 1,1-1-1,-1 1 1,0 0-1,1-1 0,-1 1 1,0 0-1,0-1 1,0 1-1,0 0 0,0 0 1,0-1-1,0 1 1,0 0-1,0 1 0,-4 358 816,-4-162-530,7-136-204,2 230 287,4-245-2048,-6-49 1421,0-1 0,0 1 0,0-1-1,0 1 1,0 0 0,0 0-1,-1-1 1,1 1 0,-1 0-1,0 0 1,1 0 0,-1 0 0,0 1-1,0-1 1,-3-1 0,-4-5-666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02.5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311 349 6961,'-14'-38'2740,"12"33"-2380,1-1 1,-1 1 0,0 0-1,-1 0 1,1 0 0,-1 1-1,0-1 1,-6-8 0,4 8-116,0 0 0,-1 0-1,0 1 1,0 0 0,0 0 0,0 0 0,-1 0 0,0 1 0,1 0 0,-1 1-1,0 0 1,0 0 0,0 0 0,-12-1 0,14 3-159,0-1-1,0 1 1,1 0 0,-1 1-1,0-1 1,0 1 0,0 0-1,1 0 1,-1 1 0,1-1-1,-1 1 1,1 0 0,-1 0-1,1 1 1,0-1 0,0 1-1,0 0 1,0 0 0,1 0-1,-1 0 1,1 1 0,0 0-1,-4 4 1,0 5 65,-1 1 1,2 0-1,0 0 0,0 0 0,2 1 1,0 0-1,0 0 0,-2 24 1,2 8 310,3 69 1,1-109-420,0 5 31,0 0 1,0-1 0,1 1-1,1-1 1,0 0 0,1 1 0,0-1-1,8 20 1,-10-29-64,0-1-1,-1 1 1,1-1 0,0 1-1,0-1 1,0 0 0,0 0-1,0 1 1,0-1-1,0 0 1,1 0 0,-1 0-1,0 0 1,1 0 0,-1-1-1,0 1 1,1 0 0,-1 0-1,1-1 1,-1 1 0,1-1-1,0 0 1,1 1 0,0-1-1,0-1 0,0 1 0,-1-1 0,1 1 0,0-1 0,-1 0 0,1 0 0,-1 0 0,1 0 1,-1-1-1,0 1 0,4-3 0,5-5 13,-1 0 1,0-1-1,-1 0 1,12-17-1,3-6 0,-2-2-1,-2 0 0,-1-1 1,-2-1-1,24-75 1,-39 111 78,1 6-55,-1 10 17,0 16 55,2-1 0,1 0 0,1 0 0,1 0-1,14 35 1,-19-62-101,-1 0-1,1 1 1,-1-1 0,1 0-1,0 0 1,0 0-1,1 0 1,-1 0 0,0-1-1,1 1 1,0-1-1,0 0 1,-1 1 0,1-1-1,1 0 1,-1-1-1,0 1 1,7 2-1,-6-3-1,1-1 0,-1 1 0,1-1 0,-1 0 0,1 0-1,-1-1 1,1 1 0,-1-1 0,1 0 0,-1 0-1,0-1 1,1 1 0,-1-1 0,6-3 0,-7 3-12,0 1 0,-1-1 0,1 0 0,0 0 0,-1 0 0,1 0 0,-1 0 0,0 0 0,0-1 0,0 1 0,0-1 0,0 0 0,0 1 0,1-5 0,0 0-9,0-1 0,-1 0 0,0 0 0,1-13-1,11-88-18,21-125 85,-8 38-137,-25 194 86,0 9 2,3 11 7,20 129 2,49 227 34,-54-316-41,-23-62-15,1 1 0,0 0 0,-1 0 0,0 0 0,1 0 0,-1 1-1,0-1 1,-1 1 0,1-1 0,0 1 0,-1 0 0,1 1 0,-1-1 0,1 0 0,-1 1 0,0 0-1,0 0 1,0 0 0,0 0 0,0 1 0,1 0 0,-1 0 0,0 0 0,0 0 0,-5 1-1,6-1 6,0 0-1,0 1 0,-1 0 0,1-1 0,0 1 0,0 0 0,0 1 0,0-1 0,0 0 0,0 1 0,0 0 0,1 0 0,-1 0 0,0 0 0,1 0 0,0 0 0,-1 0 0,1 1 0,0-1 0,0 1 0,1 0 0,-1 0 0,0 0 0,1-1 0,0 1 0,-1 1 0,1-1 0,1 0 0,-1 0 0,0 5 0,0-6 4,1 0 0,0 1 0,0-1-1,0 0 1,1 0 0,-1 0 0,0 1 0,1-1-1,0 0 1,-1 0 0,1 0 0,0 0 0,0 0-1,0 0 1,0 0 0,1 0 0,-1-1 0,0 1 0,3 2-1,0-1 5,-1-1 0,1 1 0,-1-1 0,1 0 0,0 0 0,-1-1-1,1 1 1,0-1 0,8 2 0,1-1 10,0-1 0,0 0 0,0 0 0,0-2 0,23-2 0,-18-1-17,-1 0 1,0-1 0,0-1-1,-1-1 1,0 0-1,0-1 1,0-1-1,-1 0 1,18-15-1,-4 0 1,-1-1-1,-1-1 1,32-42-1,-53 60-2,-5 6 2,1 0-1,-1 0 0,1 0 1,-1 0-1,1 1 1,0-1-1,0 0 1,-1 1-1,1-1 1,4-1-1,-5 3 0,-1 0-1,0 0 0,0 0 1,0 0-1,1 0 1,-1 0-1,0 0 0,0 0 1,0 0-1,1 0 1,-1 0-1,0 0 0,0 0 1,0 0-1,1 0 1,-1 0-1,0 0 0,0 0 1,0 0-1,0 0 1,1 0-1,-1 1 0,0-1 1,0 0-1,0 0 1,0 0-1,1 0 0,-1 0 1,0 1-1,0-1 1,0 0-1,0 0 0,0 0 1,0 1-1,0-1 1,0 0-1,0 0 0,1 0 1,-1 1-1,2 13 29,-2 16 7,0-30-36,-28 181 258,19-131-176,15-74-59,1 0 1,2 1-1,0-1 1,2 2 0,0-1-1,17-23 1,-26 43-22,0 0 1,0 0 0,1 0 0,-1 0-1,1 0 1,0 0 0,0 1 0,0 0 0,0-1-1,0 1 1,5-3 0,-6 5-1,-1 0 1,1-1-1,-1 1 0,1 0 1,-1 0-1,0 0 1,1 0-1,-1 0 0,1 0 1,-1 0-1,1 0 1,-1 1-1,1-1 0,-1 1 1,0-1-1,1 1 1,-1-1-1,0 1 0,0 0 1,1 0-1,-1-1 1,0 1-1,0 0 0,0 0 1,0 0-1,0 0 1,0 1-1,0-1 0,0 0 1,-1 0-1,1 0 1,0 1-1,-1-1 0,2 3 1,5 12 15,-1 1 0,0 0 0,-1 0 0,-1 1 0,0 0-1,-1-1 1,-1 1 0,-1 21 0,-1-66-13,5-32 0,-4 50-2,1 0 0,0 1 1,0-1-1,1 1 0,0-1 0,0 1 1,9-15-1,-11 22-4,0-1 1,1 0 0,-1 1-1,1-1 1,-1 1 0,1 0-1,0-1 1,0 1 0,-1 0-1,1 0 1,0 0-1,0 0 1,0 0 0,0 1-1,1-1 1,-1 1 0,0-1-1,0 1 1,0 0 0,0 0-1,0 0 1,1 0-1,-1 0 1,0 0 0,0 0-1,0 1 1,0-1 0,0 1-1,0 0 1,3 1 0,8 3 10,-1 1 0,-1 0 0,22 14 0,-22-13-17,1 1 8,22 15 21,2-2 0,74 33 0,-107-52-46,0-1 0,0 0 0,0 0 1,0 0-1,0-1 0,1 1 0,-1-1 0,0 0 0,0 1 0,0-1 0,0-1 1,0 1-1,1 0 0,-1-1 0,0 0 0,0 0 0,0 0 0,0 0 0,0 0 0,4-2 1,-5 0-198,1 1 1,-1-1-1,1 1 0,-1-1 1,0 0-1,0 0 1,0 0-1,-1 0 1,1 0-1,-1-1 1,1 1-1,-1 0 1,0-1-1,0 1 1,-1-1-1,1 1 1,-1-1-1,0-5 0,2-71-1555,-2 34 642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03.4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430 65 14971,'66'4'3016,"-97"-6"522,18-1-3324,0 0 1,0 1-1,0 1 1,0 0-1,0 0 0,0 2 1,0 0-1,0 0 1,-19 5-1,12-3-109,1 0-1,-1-2 0,-25 0 0,17-5-8,-1-1 0,1-2 0,0-1-1,-53-22 1,72 28 229,9 2-321,0 0 0,-1 0 0,1 0 0,0 0 0,0 0 1,-1 1-1,1-1 0,0 0 0,0 0 0,-1 0 0,1-1 0,0 1 0,-1 0 0,1 0 0,0 0 0,0 0 0,-1 0 0,1 0 0,0 0 0,0 0 0,-1 0 0,1-1 0,0 1 0,0 0 0,-1 0 1,1 0-1,0-1 0,0 1 0,0 0 0,-1 0 0,1 0 0,0-1 0,0 1 0,0 0 0,0 0 0,0-1 0,0 1 0,0 0 0,-1-1 0,1 1 0,0 0 0,0 0 0,0-1 0,0 1 1,0 0-1,0-1 0,0 1 0,0 0 0,0 0 0,1-1 0,-1 1 0,0 0 0,0 0 0,0-1 0,0 1 0,0 0 0,0 0 0,0-1 0,1 1 0,-1 0 0,1-1-64,0 0-1,-1 1 1,1-1-1,0 1 0,0-1 1,0 1-1,0-1 1,-1 1-1,1-1 0,0 1 1,0 0-1,0 0 1,0 0-1,0-1 0,0 1 1,0 0-1,0 0 1,0 0-1,0 0 0,0 0 1,1 1-1,24 4-778,-24-5 858,21 6-386,2 1-141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25.8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28 158 10330,'0'-5'385,"0"3"-245,0 0-1,0 0 1,1 0 0,-1-1-1,0 1 1,1 0-1,-1 0 1,1 0-1,0 0 1,0 0-1,0 0 1,1-2-1,-1 4-56,-1 0 0,1 1 0,-1-1 0,1 0-1,-1 1 1,1-1 0,-1 1 0,0-1 0,1 1-1,-1-1 1,0 1 0,1-1 0,-1 1 0,0-1-1,0 1 1,0-1 0,1 1 0,-1 0 0,0-1-1,0 1 1,0-1 0,0 1 0,0 0 0,0 0-1,3 21 552,-3-18-401,23 337 3354,-22 1-2580,-1-203-449,10-630-232,-9 464-323,1-53 12,3 0-1,20-103 1,-23 173-13,1 1-1,-1 0 0,2 0 1,-1 0-1,1 1 1,0-1-1,1 1 0,0 0 1,7-9-1,-9 15 2,-1-1-1,0 1 0,1 0 1,0 0-1,-1 0 1,1 0-1,0 0 0,0 1 1,0-1-1,0 1 0,0 0 1,0-1-1,1 2 0,-1-1 1,0 0-1,0 1 1,1-1-1,-1 1 0,1 0 1,-1 0-1,0 0 0,1 1 1,-1-1-1,0 1 0,0 0 1,1 0-1,-1 0 1,4 2-1,-1-1 21,0 1 0,0 1 0,0-1 1,-1 1-1,1 0 0,-1 0 0,0 1 0,0-1 0,0 1 1,-1 0-1,1 1 0,-1-1 0,0 1 0,-1 0 0,0 0 1,0 0-1,0 0 0,0 0 0,-1 1 0,0-1 0,-1 1 1,1-1-1,-1 1 0,0 0 0,-1 0 0,0 0 0,0-1 1,0 1-1,-1 0 0,0 0 0,-1-1 0,1 1 0,-1-1 1,0 1-1,-1-1 0,1 0 0,-1 1 0,-1-1 1,-5 8-1,0-3 30,-1 1 0,0-2 0,0 1 0,-2-1 0,-13 9 0,-65 37-669,65-42-338,0 1 1,1 2 0,-35 29-1,43-28 149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26.2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6 11050,'0'0'50,"1"0"-1,-1-1 0,0 1 0,0 0 0,0 0 0,0-1 0,0 1 1,0 0-1,0-1 0,1 1 0,-1 0 0,0 0 0,0-1 0,0 1 1,1 0-1,-1 0 0,0 0 0,0-1 0,1 1 0,-1 0 0,0 0 1,0 0-1,1 0 0,-1 0 0,0-1 0,0 1 0,1 0 0,-1 0 1,0 0-1,1 0 0,-1 0 0,0 0 0,1 0 0,-1 0 1,0 0-1,1 0 0,-1 0 0,0 0 0,0 0 0,1 1 0,-1-1 1,0 0-1,1 0 0,-1 0 0,0 0 0,0 0 0,1 1 0,6 18 1278,-3 27 422,-10 172 1655,-23-4-3503,34-229-956,0 2 0,8-17 0,5-4 281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26.6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278 6 14699,'-1'-4'1464,"-8"2"-1055,-5 2-105,-4 3 648,-6 3-464,-4-1-32,-3 7-48,0 0-48,-2 8-360,2-2-240,6 2-520,3-3-768,13-3 1224,8-4-249,11-7-199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03.5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15 9026,'1'-2'109,"0"1"-1,0 0 1,0 0 0,0 0-1,0 1 1,0-1 0,0 0-1,0 0 1,0 0 0,0 1 0,0-1-1,1 0 1,-1 1 0,0 0-1,0-1 1,1 1 0,-1-1-1,0 1 1,1 0 0,-1 0-1,2 0 1,-2 0 2,1 1-1,-1 0 1,0-1-1,0 1 1,0 0 0,0 0-1,1 0 1,-1 0-1,-1 0 1,1 0-1,0 0 1,0 0 0,0 0-1,0 0 1,-1 1-1,1-1 1,-1 0-1,1 1 1,-1-1-1,1 0 1,-1 3 0,7 28 658,-1 0-1,-2 0 1,-1 1 0,-3 49 0,1-31-414,-1 119 159,3 88-758,-3-244-60,1 0 0,1-1 0,5 21 1,-7-34 214,0 1 0,0 0 0,1 0 0,-1 0 0,0-1 0,1 1 0,-1 0 1,0-1-1,1 1 0,-1 0 0,1-1 0,-1 1 0,1 0 0,0-1 0,-1 1 0,2 0 1,-1-1 34,-1 0 1,0 0-1,1 0 0,-1 0 1,0 0-1,1 0 1,-1 0-1,1 0 1,-1 0-1,0 0 1,1 0-1,-1 0 1,0 0-1,1 0 1,-1 0-1,0-1 1,1 1-1,-1 0 1,0 0-1,1 0 0,-1-1 1,0 1-1,1 0 1,-1-1-1,13-20-1009,-1-12 188,0-9-151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26.9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13 15059,'7'-12'1489,"0"17"-921,1 9-208,-1 17 808,1 6-336,-4 9-256,1 5-104,-2 5-176,1 1-104,-2-2-280,-2-6-232,0-13-512,-2-6 200,2-14-1864,0-9 2039,-1-14-423,0-8-264</inkml:trace>
  <inkml:trace contextRef="#ctx0" brushRef="#br0" timeOffset="1">133 362 13403,'4'3'176,"-1"0"-1,1 1 1,-1-1-1,0 1 1,0-1 0,0 1-1,-1 0 1,1 0 0,-1 0-1,0 0 1,0 0 0,0 1-1,-1-1 1,0 0 0,1 1-1,-2 0 1,1-1 0,0 10-1,0 7 527,-1 0 0,-4 37-1,-19 57 1112,16-86-1347,0 0 0,3 0-1,-3 41 1,7-67-499,-1 0 1,1 0-1,0 0 0,1 0 1,-1-1-1,0 1 0,1 0 1,0 0-1,0-1 1,-1 1-1,2 0 0,-1-1 1,0 1-1,0-1 1,1 1-1,-1-1 0,1 1 1,0-1-1,0 0 0,0 0 1,0 0-1,0 0 1,0 0-1,1-1 0,-1 1 1,0-1-1,1 1 1,0-1-1,-1 0 0,1 0 1,0 0-1,-1 0 0,1-1 1,0 1-1,0-1 1,0 1-1,-1-1 0,1 0 1,0 0-1,3-1 1,5 0-376,0 0 1,0-1 0,-1 0-1,1-1 1,-1 0 0,1-1-1,-1 0 1,0 0 0,13-9-1,21-19-556,1-13-171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27.3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106 58 11891,'-1'-7'456,"-1"0"1,0 0-1,-1 0 1,-5-12-1,7 18-390,1 1-1,-1-1 1,1 0-1,-1 1 1,1-1-1,-1 0 1,1 1-1,-1-1 1,0 1-1,1-1 1,-1 1-1,0-1 1,1 1-1,-1-1 0,0 1 1,0 0-1,1-1 1,-1 1-1,0 0 1,0 0-1,-1-1 1,1 2 24,0-1 0,0 1 0,0-1 0,-1 1 0,1-1 0,0 1 1,0-1-1,0 1 0,0 0 0,0 0 0,0-1 0,0 1 0,0 0 0,1 0 0,-1 0 0,0 0 0,0 0 1,1 0-1,-2 2 0,-1 4 105,0 0 1,0 0 0,0 0-1,1 1 1,0-1-1,0 1 1,1-1-1,0 1 1,0 0 0,1-1-1,0 1 1,1 8-1,2 9 202,0-1-1,10 34 0,-9-42-254,0 0 0,2 0 0,0 0 0,1-1 0,1 0 0,15 24-1,-20-35-117,0 0-1,0 0 1,0 0-1,1 0 0,-1-1 1,1 0-1,0 1 0,0-1 1,0-1-1,1 1 1,-1-1-1,0 1 0,1-1 1,0-1-1,-1 1 0,1-1 1,0 1-1,0-1 1,0-1-1,0 1 0,0-1 1,0 0-1,0 0 0,0 0 1,0-1-1,7-1 1,-6 1-14,-1-1 0,1 0 1,-1-1-1,0 1 1,0-1-1,0 0 0,0 0 1,0 0-1,-1-1 0,1 0 1,-1 0-1,0 0 1,0 0-1,0-1 0,-1 1 1,0-1-1,0 0 1,0 0-1,0 0 0,-1-1 1,0 1-1,0-1 1,0 1-1,-1-1 0,1 0 1,-1-6-1,0 4-11,0 0-1,-1 0 1,1 0-1,-2 0 1,1 0 0,-1 0-1,-1 0 1,1 0-1,-2 0 1,1 0-1,-1 1 1,0-1 0,0 1-1,-1 0 1,0 0-1,0 0 1,-1 0-1,-6-7 1,3 7-99,0 0 0,-1 1 0,1 0-1,-1 0 1,-1 1 0,1 0 0,-1 1 0,0 0 0,0 1 0,0 0-1,0 0 1,0 1 0,-1 0 0,1 1 0,-1 0 0,0 1 0,1 0-1,-1 1 1,1 0 0,-1 0 0,1 1 0,-19 6 0,-15 9-330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27.8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350 29 14915,'-31'-8'1248,"-4"6"-871,-2-2-169,-8 0 384,-3 0-184,6-1-24,4 4-32,7 5-520,8 7-352,9 9-1385,9 7 1673,6 5-256,10 2-192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28.2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289 0 15587,'-14'3'1441,"-7"-3"-985,0 0-216,-8 0 880,-2 2-472,-6 2-544,2 0-200,7 5-472,2 0-1240,7-3 1528,0-3-241,11-3-215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28.6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0 622 12531,'39'-39'1011,"-2"-1"-1,-2-1 1,36-55 0,149-290 3110,-209 369-3653,-11 17-457,0 0 0,0 0 0,0-1 0,0 1 0,0 0 0,0 0 0,0 0 0,0 0 0,0 0 0,0 0 0,0 0 0,0 0 0,1-1 0,-1 1 0,0 0 0,0 0 0,0 0 0,0 0 0,0 0 0,0 0 0,0 0 0,0 0 0,1 0 0,-1 0 0,0 0 0,0 0 0,0 0 0,0 0 0,0 0 0,0 0 0,1 0 0,-1 0 0,0 0 0,0 0 0,0 0 0,0 0 0,0 0 0,0 0 0,1 0 0,-1 0 0,0 0 0,0 0 0,0 0 0,0 0 0,0 0 0,0 0 0,0 0 0,0 0 0,1 0 0,-1 1 0,0-1 0,0 0 0,0 0 0,0 0 0,1 5 104,-1-1 1,0 0-1,0 1 0,0-1 0,0 1 0,-2 4 0,-54 324 1061,21-138-1044,20-110-113,-25 193-856,39-250 27,5-61-3127,2-5 3269,0-8-377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29.4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606 32 11851,'-4'-3'277,"-1"1"1,0 0 0,0 0 0,0 0 0,-1 0 0,1 1 0,0 0-1,-1 0 1,1 1 0,0-1 0,-1 1 0,1 0 0,-10 2 0,-5-1 260,9-1-279,-383-11 4512,376 9-4972,11 0-151,0 1 0,-1 1-1,1-1 1,0 1 0,0 0 0,0 1 0,0-1 0,-12 4-1,18-3 314,1-1 0,-1 1 0,1-1 0,0 1 0,0-1 0,-1 1-1,1-1 1,0 1 0,0-1 0,-1 1 0,1-1 0,0 1-1,0 0 1,0-1 0,0 1 0,0 0 0,0-1 0,0 1 0,0-1-1,0 1 1,0 0 0,0-1 0,0 1 0,1-1 0,-1 1-1,0-1 1,0 1 0,1-1 0,-1 1 0,0 0 0,1-1-1,-1 0 1,0 1 0,1-1 0,0 1 0,12 13-879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29.8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120 36 12427,'-8'9'521,"0"1"0,0 0 1,1 1-1,0-1 1,1 1-1,-7 18 0,2 0 412,-12 43-1,15-38-560,1 0 0,1 0 0,2 1 0,2-1 0,1 1 0,2 0 0,1 0 0,7 39 0,-7-65-297,0 1 1,1-1-1,0 1 1,1-1-1,0 0 1,0-1-1,1 1 0,10 14 1,-12-19-51,0-1 1,0 1-1,1-1 1,-1 0-1,1 0 1,-1-1-1,1 1 0,0-1 1,0 0-1,0 0 1,0 0-1,0 0 1,1-1-1,-1 0 0,1 0 1,-1 0-1,1 0 1,-1-1-1,1 1 1,-1-1-1,6-1 0,1 0 8,1-2 0,-1 1-1,1-1 1,-1-1-1,0 0 1,-1-1-1,1 0 1,-1-1-1,0 0 1,14-10-1,-2-1 1,-1-1-1,-1-1 0,25-30 0,-31 32-27,-1 0 0,-1 0-1,0-2 1,-2 1-1,0-2 1,-1 1 0,-1-1-1,0 0 1,-2-1 0,7-40-1,-11 48-21,-1 1 1,0-1-1,-1 1 0,-1 0 0,0-1 1,0 1-1,-1 0 0,-1-1 0,0 1 0,-1 0 1,0 1-1,-1-1 0,0 1 0,0 0 1,-2 0-1,1 1 0,-1-1 0,-1 1 0,0 1 1,-10-11-1,12 15-49,-1-1 1,1 1-1,-1 0 1,0 0 0,0 1-1,0 0 1,0 1-1,-1-1 1,0 1-1,0 1 1,-14-4-1,15 5-46,1 0-1,-1 1 0,0 0 1,1 0-1,-1 1 0,1 0 0,-1 0 1,1 0-1,0 1 0,-1 0 1,1 0-1,0 1 0,0-1 1,0 1-1,-7 6 0,2-1-85,1 1 0,-1 0 0,2 1 0,-1 0-1,2 1 1,-1 0 0,1 0 0,1 1 0,0 0-1,1 0 1,0 1 0,-4 13 0,-8 36-530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30.1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 17084,'9'-2'1336,"1"0"-1264,-1 2-384,-2 0 168,-4 2-2105,-1-2 1969,-1-9-1112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48.0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648 0 11218,'-7'22'1384,"-2"-1"0,-16 31 0,7-16-1008,-18 34 335,-3-2-1,-65 87 1,-119 110 706,218-260-1447,-95 107 243,85-92-1135,0 0-1,1 0 1,-21 44 0,33-60 24,4-13 580,-1 5 59,5-20-716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48.3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12435,'12'0'1568,"0"1"-968,4 7-280,-2 0 1777,-1 2-1809,2 0-184,1 0-96,5 2-1233,10 6 1113,5 5-200,4 14-144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03.9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419 26 13635,'13'-5'484,"18"-10"726,-31 15-1199,0 0 1,0 0-1,0 0 0,0 0 0,0 0 0,0 0 0,1 0 1,-1 0-1,0-1 0,0 1 0,0 0 0,0 0 1,0 0-1,0 0 0,0 0 0,0 0 0,0 0 0,1 0 1,-1 0-1,0 0 0,0 0 0,0 0 0,0 0 1,0-1-1,0 1 0,0 0 0,0 0 0,0 0 0,0 0 1,0 0-1,0 0 0,0 0 0,0 0 0,0-1 1,0 1-1,0 0 0,0 0 0,0 0 0,0 0 0,0 0 1,0 0-1,0 0 0,0 0 0,0-1 0,0 1 1,0 0-1,0 0 0,0 0 0,0 0 0,0 0 0,0 0 1,0 0-1,0 0 0,0 0 0,-1-1 0,1 1 1,0 0-1,0 0 0,0 0 0,0 0 0,0 0 1,0 0-1,0 0 0,-20 0 821,-52 8 287,0 4 0,-77 23 0,127-29-1152,7-1-127,-1-1-1,0 0 1,0-1 0,1-1-1,-27 0 1,42-2 114,-1 0-1,1 1 1,0-1 0,0 0 0,-1 0-1,1 0 1,0 0 0,0 0 0,-1 0 0,1 0-1,0 0 1,-1 0 0,1 0 0,0 0 0,0 0-1,-1 0 1,1 0 0,0 0 0,0-1-1,-1 1 1,1 0 0,0 0 0,0 0 0,0 0-1,-1 0 1,1-1 0,0 1 0,0 0-1,0 0 1,-1 0 0,1-1 0,0 1 0,0 0-1,0 0 1,0 0 0,0-1 0,0 1 0,-1 0-1,1 0 1,0-1 0,0 1 0,0-1-1,12-3-1182,1 4 474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48.7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13987,'5'1'704,"-1"-1"-1272,2 1 600,-5-1 216,-1 3-480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49.2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460 121 10658,'-4'-7'259,"0"0"-1,0 0 1,0 1-1,-1 0 0,0 0 1,0 0-1,-1 0 1,1 1-1,-1 0 1,-1 0-1,1 0 0,-1 1 1,1 0-1,-1 0 1,0 1-1,-1 0 1,-14-5-1,3 2 145,0 1 0,0 1 0,0 0 0,-1 2 0,0 0-1,-34 1 1,48 2-316,-1-1 0,1 1 0,0 0 0,0 0 0,-1 1 0,1 0 0,0 0 0,0 1-1,1-1 1,-1 1 0,0 0 0,1 1 0,0-1 0,0 1 0,0 0 0,0 1 0,0-1 0,1 1 0,0 0-1,0 0 1,0 0 0,1 1 0,0-1 0,-4 10 0,-2 9 70,1 2 0,2-1 1,0 1-1,2-1 0,0 2 0,1 32 0,4-17-56,1 0 0,2 0-1,11 49 1,-12-76-106,0-1 0,2 0 0,0 0 0,0 0 0,1-1 0,8 13 0,-10-20-52,1 1 0,-1-1 0,1 0 0,0-1-1,1 1 1,-1-1 0,1 0 0,0-1 0,0 1 0,1-1 0,-1 0-1,1-1 1,10 5 0,-2-4-251,0 0-1,0 0 1,1-2 0,-1 0-1,0 0 1,1-2 0,28-1-1,-15-3-164,-1 0 0,1-2 0,33-12 0,-7-2-360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49.6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169 100 10994,'-6'-5'365,"0"0"0,0 1-1,-1 0 1,0 1 0,-13-6-1,18 8-266,0 1 0,0-1-1,0 1 1,0-1 0,0 1-1,0 0 1,0 0 0,0 0-1,0 0 1,0 0 0,0 0-1,0 1 1,0-1 0,0 1-1,0-1 1,0 1 0,0 0-1,0 0 1,0 0 0,0 0-1,1 0 1,-1 0-1,0 0 1,1 1 0,-1-1-1,1 0 1,-3 4 0,0 1 69,1 0-1,-1 0 1,1 0 0,1 1 0,-1-1 0,1 1-1,0-1 1,1 1 0,0 0 0,0 0 0,0 13-1,0 10 343,6 40-1,-2-35-129,2-1 0,18 64 1,-19-86-308,0 0 1,1 1 0,0-1-1,1-1 1,0 1-1,1-1 1,0 0-1,1-1 1,0 1 0,18 16-1,-23-25-54,0 1 0,1-1 1,-1 1-1,1-1 0,-1 0 0,1-1 0,0 1 1,-1 0-1,1-1 0,0 0 0,0 0 0,0 0 0,0 0 1,0-1-1,0 0 0,6 0 0,-4-1 1,-1 0 0,0 0 0,0 0 0,0-1-1,0 0 1,-1 0 0,1 0 0,0-1 0,-1 1 0,0-1 0,7-5-1,0-2 6,-1-1-1,0 0 1,0 0-1,-1-1 1,-1 0-1,0-1 1,-1 1-1,8-19 1,-9 16-16,-1 0-1,0-1 1,-1 0-1,-1 0 1,-1 0 0,0-1-1,-1 1 1,0 0-1,-2-1 1,0 1 0,0 0-1,-7-25 1,5 28-14,-1 0-1,0 0 1,-1 0 0,0 1 0,-1 0 0,-1 0 0,1 0-1,-2 1 1,0 0 0,0 0 0,-1 1 0,0 0-1,-1 1 1,0 0 0,-18-12 0,20 16-92,0 0 1,0 1-1,-1 0 0,0 1 1,0 0-1,0 0 1,0 1-1,0 0 0,0 1 1,0 0-1,-1 0 1,-9 1-1,13 1-26,0-1 0,0 1 0,1 0-1,-1 0 1,1 1 0,-1-1 0,1 1 0,-1 1 0,1-1 0,0 1 0,0 0 0,0 0-1,0 0 1,1 1 0,-1-1 0,1 1 0,0 0 0,0 1 0,0-1 0,-4 7-1,4-3-33,-1 0 0,2 0-1,-5 10 1,-2 28-708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49.9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38 7490,'2'-3'171,"-1"0"1,1 0-1,0 1 1,0-1 0,0 1-1,1-1 1,-1 1-1,1 0 1,-1 0-1,1 0 1,-1 0 0,1 0-1,0 1 1,0-1-1,4 0 1,-5 1-50,0 1-1,0 0 1,0-1 0,0 1 0,0 0-1,0 0 1,1 0 0,-1 1 0,0-1 0,0 1-1,0-1 1,0 1 0,0-1 0,0 1-1,0 0 1,0 0 0,0 0 0,-1 0-1,1 0 1,0 1 0,-1-1 0,1 0-1,0 1 1,2 2 0,2 5 216,0-1 0,-1 1 0,0 0 0,0 0 0,-1 0 0,0 1 0,-1-1 0,1 1 0,-2 0 0,0 0 0,0 0 0,0 11 0,0 7 199,-1-1 0,-1 1 0,-6 35 1,-7 0 174,8-47-418,1 1 0,-2 20 1,6-35-284,0 0 0,1 1 0,-1-1 1,1 0-1,-1 0 0,1 1 1,0-1-1,-1 0 0,1 0 0,0 0 1,0 0-1,1 0 0,-1 0 1,0 0-1,1 0 0,-1-1 0,1 1 1,0 0-1,-1-1 0,1 1 1,0-1-1,0 0 0,0 0 0,0 0 1,0 0-1,0 0 0,0 0 1,3 1-1,6 1-337,0 1 0,-1-2 0,1 1 0,15 0 0,-13-1-135,0-1 0,0-1 0,0 0 1,0-1-1,19-3 0,-8-3-460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50.3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453 24 9762,'0'-1'75,"1"1"-1,-1 0 1,0-1-1,1 1 0,-1-1 1,1 1-1,-1-1 1,1 1-1,-1-1 1,0 1-1,0-1 1,1 1-1,-1-1 1,0 1-1,0-1 1,1 1-1,-1-1 1,0 0-1,0 1 1,0-1-1,0 1 0,0-1 1,0 1-1,0-1 1,0 0-1,0 1 1,0-1-1,0 1 1,0-1-1,-1 0 1,1 1-1,0-1 1,0 1-1,-1-2 1,-21-1 2387,15 3-2218,-64 0 1414,0 3 0,-88 14-1,149-15-1682,-8 1-142,-32 8 0,47-10 41,0 0-1,0 0 1,0 0 0,0 0-1,1 1 1,-1-1-1,0 1 1,0 0 0,1 0-1,-1 0 1,1 0 0,0 0-1,-1 0 1,1 0-1,0 1 1,0-1 0,-2 5-1,4-5 83,0 0-1,0-1 0,0 1 0,0 0 0,0 0 0,0-1 0,0 1 0,1 0 0,-1 0 1,1-1-1,-1 1 0,1-1 0,-1 1 0,1 0 0,0-1 0,0 1 0,0-1 1,0 0-1,0 1 0,0-1 0,0 0 0,1 1 0,-1-1 0,0 0 0,2 1 0,29 20-727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50.6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313 1 14651,'8'3'1256,"-10"4"-864,-10 0-167,-12 0 599,-7 1-256,-9 2-280,-4 1-72,-1 1-352,0-3-304,8 0 392,5-4-72,23-3-72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51.5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31 10418,'-1'-1'1295,"1"4"-409,-1 12 42,2 19 188,11 105 2008,7 209 161,-21-316-3083,-3-21-66,0-17-67,-1-19-30,-3-41 13,3-1 1,4 0-1,6-78 0,-3 127-38,0-1-1,2 1 1,0 0-1,2 0 0,0 0 1,13-30-1,-16 43-10,0 0 0,1 0 0,0 0 0,0 0 0,1 1 0,-1 0 0,1-1 0,0 1 0,0 0 0,1 1 0,-1-1 0,1 1 0,-1 0 0,1 0 0,0 0 0,0 1 0,1 0 0,-1 0 0,0 0 0,1 0 0,-1 1 0,1 0 0,-1 0 0,1 1 0,10-1 0,-10 2 3,-1 0-1,0 0 0,1 0 0,-1 0 0,0 1 1,0 0-1,0 0 0,0 0 0,0 1 0,6 3 1,-9-5-3,-1 0 1,1 0 0,0 1-1,-1-1 1,1 0-1,-1 1 1,1-1 0,-1 1-1,0-1 1,0 1 0,0-1-1,0 1 1,0 0-1,0 0 1,0 0 0,0-1-1,-1 1 1,1 0 0,-1 0-1,1 0 1,-1 0-1,0 0 1,0 0 0,1 0-1,-2 0 1,1 0 0,0 0-1,0 0 1,-1 0-1,1 0 1,-1 2 0,-1-1 0,0 0 0,0 0 1,0-1-1,0 1 0,0-1 0,-1 1 1,1-1-1,-1 0 0,1 0 1,-1 0-1,0 0 0,0 0 0,0 0 1,0-1-1,-5 2 0,-9 3-12,-30 7-1,30-9-73,8-2-286,1 1 1,0-1-1,-1 2 1,1-1-1,1 1 1,-1 0-1,0 0 1,1 1-1,0 0 0,0 1 1,1-1-1,-12 13 1,8-7-562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52.1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201 43 6225,'1'-2'562,"0"-1"0,0 0 0,-1 0 0,1 0-1,-1 0 1,0 0 0,1 0 0,-2-5-1,1 7-425,0 1-1,-1-1 0,1 0 0,-1 0 0,0 1 1,1-1-1,-1 0 0,0 1 0,1-1 0,-1 0 0,0 1 1,0-1-1,1 1 0,-1-1 0,0 1 0,0 0 1,0-1-1,0 1 0,1 0 0,-1 0 0,0 0 1,0-1-1,0 1 0,0 0 0,0 0 0,0 0 0,0 0 1,0 0-1,0 1 0,0-1 0,-1 0 0,-7 1 104,0 0-1,-1 0 0,1 1 0,0 0 0,0 1 0,0 0 1,0 0-1,1 1 0,-1 0 0,1 1 0,0 0 1,0 0-1,-9 8 0,13-9-166,-1 0-1,1 1 1,1-1 0,-1 1-1,1-1 1,-1 1 0,1 0 0,1 0-1,-1 1 1,1-1 0,0 1-1,0-1 1,0 1 0,1-1-1,0 1 1,0 0 0,0 0 0,1 0-1,0 0 1,0-1 0,1 1-1,1 8 1,0-7-48,0-1 0,0 1-1,1-1 1,0 0 0,0 0 0,1 0-1,0 0 1,0-1 0,0 1-1,0-1 1,1 0 0,0-1 0,0 1-1,1-1 1,-1 0 0,1 0 0,0 0-1,8 3 1,-3-2-359,-1 0 1,0-1-1,1 0 1,0-1-1,0 0 0,0 0 1,0-2-1,0 1 0,1-1 1,15-1-1,-21-1 42,1 0 0,-1 0 0,0 0 0,12-5-1,-1-3-606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52.4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 26 11298,'0'0'83,"0"-1"0,0 0-1,0 0 1,0 1 0,0-1-1,0 0 1,0 1 0,0-1-1,0 0 1,0 0-1,-1 1 1,1-1 0,0 0-1,0 1 1,-1-1 0,1 1-1,0-1 1,-1 0 0,1 1-1,-1-1 1,1 1-1,-1-1 1,0 1 1,0-1 0,1 1-1,-1 0 1,1 0 0,-1 0-1,1 0 1,-1 0 0,0 0 0,1 0-1,-1 0 1,1 0 0,-1 1 0,0-1-1,1 0 1,-1 0 0,1 0 0,-1 1-1,1-1 1,-1 0 0,0 1-1,-2 1 163,1 0-1,-1 0 0,0 1 0,1-1 0,0 0 0,0 1 0,0 0 1,-3 4-1,2 1-51,-1 0 0,2 0 0,-1 0 0,1 0 0,1 1 0,-1-1 0,1 1 0,1 0 0,0-1 0,0 1 0,1-1 0,-1 1 0,2-1 0,0 1 0,0-1 0,3 9 0,-4-13-170,1 0-1,-1 1 0,1-1 1,0 0-1,1 0 0,-1 0 1,1 0-1,-1-1 1,1 1-1,0-1 0,1 1 1,-1-1-1,0 0 0,1 0 1,0-1-1,0 1 0,0-1 1,0 0-1,0 0 1,0 0-1,0 0 0,1-1 1,-1 0-1,0 0 0,1 0 1,0 0-1,-1-1 0,1 1 1,-1-1-1,1 0 1,5-2-1,-4 1-13,-1 0-1,1 0 1,-1-1 0,1 0 0,-1 0-1,0-1 1,1 0 0,-1 0 0,-1 0-1,1 0 1,0-1 0,-1 1-1,0-1 1,1 0 0,-2-1 0,1 1-1,6-10 1,-8 10-8,1-1-1,-1 1 1,0 0-1,0-1 1,0 1-1,-1-1 1,0 0 0,0 1-1,0-1 1,0 0-1,-1 0 1,0 1-1,0-1 1,0 0-1,-1 0 1,1 0 0,-1 1-1,0-1 1,0 0-1,-1 1 1,-3-9-1,0 6-52,1 0 0,-1 0 0,-1 0-1,1 1 1,-1 0 0,0 0 0,-1 1 0,0-1-1,1 2 1,-2-1 0,1 1 0,-14-7 0,16 9-116,0 0 0,-1 0 0,1 1 0,-1 0 0,1 0 0,-1 0 0,1 0 0,-1 1 0,-6 0 0,9 0-33,-1 1-1,1 0 0,0-1 0,-1 1 1,1 0-1,0 1 0,0-1 1,0 0-1,0 1 0,0 0 0,0 0 1,0 0-1,1 0 0,-1 0 0,-4 5 1,-3 5-726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52.8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 11843,'10'-2'402,"0"1"1,0 0 0,0 0 0,0 1 0,0 0-1,14 3 1,-21-3-279,0 1-1,0 0 0,-1 0 1,1-1-1,0 2 0,-1-1 1,1 0-1,0 0 0,-1 1 0,1 0 1,-1-1-1,0 1 0,0 0 1,0 0-1,0 0 0,0 1 1,0-1-1,0 0 0,-1 1 1,1-1-1,-1 1 0,0-1 1,1 1-1,-1 0 0,0 0 1,0 3-1,1 6 154,-1-1 0,-1 1 1,0 0-1,0 0 0,-1-1 0,-1 1 1,0-1-1,0 1 0,-1-1 1,-7 17-1,10-27-259,-1-1 0,1 1 0,0 0 0,-1 0 1,1 0-1,0 0 0,0-1 0,0 1 0,-1 0 0,1 0 0,0 0 1,0 0-1,0 0 0,1-1 0,-1 1 0,0 0 0,0 0 0,0 0 1,1 0-1,-1-1 0,0 1 0,1 0 0,-1 0 0,1 0 0,-1-1 1,1 1-1,-1 0 0,1-1 0,-1 1 0,1 0 0,0-1 0,-1 1 1,1-1-1,0 1 0,-1-1 0,1 1 0,0-1 0,0 0 0,-1 1 1,1-1-1,0 0 0,0 0 0,0 0 0,0 1 0,1-1 0,7 1-291,0-1 0,0 0-1,0 0 1,9-2-1,12 1-2910,-28 1 3047,-1 0 0,1 1 0,-1-1-1,1 0 1,-1 1 0,0-1 0,1 1 0,-1 0-1,0-1 1,0 1 0,1 0 0,-1 0 0,1 1 0,2 5-1105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04.2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17 427 14515,'4'-62'1224,"3"0"-1024,1 6-96,-8-4 745,-3 6-1081,-3 6-177,-2 13 361,-2 5-80,1 11-32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53.1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1499 32 13555,'24'-8'1755,"-19"2"-1073,-6 5-628,1 1 0,-1-1-1,1 1 1,0-1 0,-1 1 0,1-1-1,-1 1 1,0-1 0,1 1 0,-1 0-1,1-1 1,-1 1 0,0 0 0,1-1-1,-1 1 1,0 0 0,-1 0 0,-8-3 317,-1 0 0,0 1 0,0 1 0,0 0 0,-20 0 0,-60 9 424,46-3-473,-49 4 133,-242 19 475,0-27-532,108-24-153,91 8-143,127 14-131,-11-2 75,-32 2 0,48 1-123,0 0 1,0 1-1,0 0 0,-1 0 1,1 0-1,0 1 1,0-1-1,0 1 0,1 0 1,-1 1-1,-5 3 1,8-5-31,1 0 1,0 0-1,0 0 1,0 0 0,0 0-1,0 0 1,0 0-1,1 0 1,-1 0 0,0 1-1,1-1 1,-1 0-1,1 1 1,-1-1 0,1 1-1,-1-1 1,1 0-1,0 1 1,0-1 0,0 1-1,0 2 1,0 0-100,1 0 0,0 1 0,0-1 1,0 0-1,4 8 0,3 9-639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54.2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0 433 8770,'0'0'62,"0"0"1,1 0-1,-1 0 1,0 0-1,0 0 1,0 0-1,0 0 0,1 0 1,-1 0-1,0 0 1,0 0-1,0 0 1,1 0-1,-1 0 1,0 0-1,0 0 1,0 0-1,0 0 0,1 0 1,-1 0-1,0 0 1,0 0-1,0 0 1,0 0-1,0-1 1,1 1-1,-1 0 1,0 0-1,0 0 0,0 0 1,0 0-1,0 0 1,0-1-1,1 1 1,-1 0-1,0 0 1,0 0-1,0 0 1,0-1-1,5-12 1830,1-19 329,-5 26-1920,11-97 2169,-10 76-2228,1 1 0,0-1-1,2 1 1,2-1 0,8-25 0,-12 46-189,1 0 1,-1 1-1,1-1 0,0 0 1,0 1-1,0 0 0,1 0 1,-1 1-1,1-1 0,1 1 1,-1 0-1,0 0 0,1 1 1,0-1-1,0 1 0,0 1 1,0-1-1,1 1 0,7-2 1,-8 3-1,-1-1 0,1 2 1,-1-1-1,1 0 1,0 1-1,-1 0 0,1 1 1,0-1-1,-1 1 1,1 0-1,-1 0 0,1 1 1,-1 0-1,1 0 1,-1 0-1,0 0 1,0 1-1,0 0 0,0 0 1,-1 0-1,1 1 1,7 7-1,-10-9-37,-1-1-1,1 1 1,-1-1-1,0 1 1,1 0-1,-1 0 1,0 0 0,0 0-1,0-1 1,0 1-1,-1 1 1,1-1-1,0 0 1,-1 0 0,0 0-1,1 0 1,-1 0-1,0 0 1,0 1-1,0-1 1,0 0 0,-1 0-1,1 0 1,0 0-1,-1 0 1,0 0-1,1 0 1,-1 0 0,0 0-1,0 0 1,0 0-1,0 0 1,-1 0-1,1 0 1,0-1 0,-1 1-1,1-1 1,-1 1-1,1-1 1,-1 1-1,-4 1 1,-1 2-15,-1 0 1,-1 0-1,1-1 1,-1 0-1,1 0 1,-1-1-1,0 0 0,-13 1 1,3-2-357,-30 0 1,38-3-44,-1 1 0,1 0 1,0 1-1,0 1 0,0-1 0,0 2 1,0-1-1,-11 6 0,3 2-418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54.8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96 270 11258,'-3'-25'1860,"-1"-44"0,1 6-318,-1 38-1107,2 19-482,1 0-1,0 1 1,0-1 0,1 0-1,-1 0 1,1 0 0,1 0-1,-1 1 1,1-1 0,1-6-1,-1 10-119,0 1-1,0 0 0,0 0 1,0 0-1,0 0 0,0 0 1,1 0-1,-1 0 1,0 1-1,1-1 0,-1 0 1,0 1-1,1-1 0,-1 1 1,1-1-1,-1 1 1,1 0-1,-1-1 0,1 1 1,-1 0-1,1 0 0,-1 0 1,1 0-1,-1 1 1,1-1-1,2 1 0,44 10-3583,-42-9 2840,15 6 1191,-18-7 1589,-14-4-123,-12-4 216,-45-6 1,56 11-2318,-1 1-1,1 1 1,-1 0 0,1 0 0,-16 4 0,28-5 339,0 1 1,0 0 0,0 0-1,0 0 1,0 0 0,-1 0-1,1 0 1,0 0 0,0 0-1,0 0 1,0 0-1,0 0 1,0 0 0,-1 0-1,1 0 1,0 0 0,0 0-1,0 0 1,0 0 0,0 0-1,0 0 1,-1 0 0,1 0-1,0 0 1,0 0-1,0 0 1,0 0 0,0 0-1,0 1 1,0-1 0,-1 0-1,1 0 1,0 0 0,0 0-1,0 0 1,0 0 0,0 0-1,0 0 1,0 0-1,0 1 1,0-1 0,0 0-1,0 0 1,0 0 0,0 0-1,-1 0 1,1 0 0,0 1-1,0-1 1,0 0 0,0 0-1,0 0 1,0 0-1,0 0 1,0 0 0,1 1-1,-1-1 1,0 0 0,0 0-1,0 0 1,0 0 0,0 0-1,0 1 1,11 0-647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55.1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47 12699,'3'9'1029,"-1"1"1,0-1 0,1 20 0,-2-17-578,0 0 0,1 0 0,5 17 0,-6-27-381,-1 1-1,1-1 1,0 0 0,0 0 0,0 1 0,1-1 0,-1 0-1,1 0 1,-1 0 0,1-1 0,-1 1 0,1 0 0,0 0 0,0-1-1,0 1 1,0-1 0,0 0 0,0 1 0,1-1 0,-1 0-1,4 1 1,-3-2-29,0 0 0,0 0 1,0 0-1,0 0 0,0 0 0,0 0 0,0-1 0,0 0 0,0 1 0,0-1 0,-1 0 0,1-1 0,0 1 0,0 0 0,-1-1 0,1 1 0,-1-1 0,1 0 1,-1 0-1,0 0 0,0 0 0,1 0 0,2-5 0,-1 1-17,0 1 1,0-1 0,0 1-1,-1-1 1,0 0 0,0-1-1,0 1 1,-1 0-1,3-12 1,-5 14-41,0 0 0,0-1-1,0 1 1,-1 0 0,1 0 0,-1 0-1,0 0 1,0 0 0,-1 0 0,1 0 0,-1 0-1,0 1 1,0-1 0,0 0 0,0 1 0,-1 0-1,1-1 1,-1 1 0,0 0 0,0 0 0,0 1-1,0-1 1,-1 1 0,1-1 0,-6-1-1,6 2-112,0 0-1,0 0 1,-1 1-1,1-1 1,0 1 0,-1 0-1,1 0 1,-1 0-1,0 1 1,1-1-1,-1 1 1,0 0-1,1 0 1,-1 0-1,1 1 1,-1-1-1,0 1 1,1 0-1,-1 0 1,1 0-1,-1 0 1,1 0-1,0 1 1,0 0-1,-1-1 1,1 1-1,0 1 1,1-1-1,-4 3 1,-5 9-562,5 2-137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55.5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1 259 9602,'2'-17'1256,"3"-6"-520,0-6-231,2-2 1519,-3 1-1064,-2 0-360,-2 5-24,0 3-119,3 3-177,-1 5-520,4 4-529,4 5 633,4 2-120,4 3-112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55.8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230 12 12867,'-11'-3'992,"-6"3"-728,-3-2-80,-4 0 488,-4 0-352,0 1-40,1-1-16,2 2-128,2 0-176,8 5-384,4-1-448,12 0-896,9 2 1440,8-1-312,5 0-225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56.2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1 11995,'-1'34'1505,"-11"57"0,-1 17 327,15-93-1373,-2-15-446,0 0 0,0 0 0,0 0 0,1 0 0,-1 0 0,0 0 0,0 0 0,0 0 0,0 0 0,1 0 0,-1 0 0,0 0 0,0 0 0,0 0 0,1 0 0,-1 0 0,0 0 0,0 0 0,0 0 0,0 0 0,0 0 0,1 0 0,-1 0 0,0 0 0,0-1 0,0 1-1,0 0 1,0 0 0,1 0 0,-1 0 0,0 0 0,0 0 0,0-1 0,0 1 0,0 0 0,0 0 0,0 0 0,0-1 0,13-24 416,6-37-55,-8 22-122,23-49 0,-34 88-237,0 0-1,1 0 1,-1 0-1,1 0 1,-1 0-1,1 0 1,-1 0-1,1 0 1,0 0-1,0 1 1,-1-1-1,1 0 0,0 0 1,0 1-1,0-1 1,0 0-1,-1 1 1,1-1-1,0 1 1,0-1-1,0 1 1,2-1-1,-2 1 0,1 0 0,-1 0 0,0 1 0,0-1 0,0 0 0,0 1 0,0-1 0,0 1 0,0-1 0,0 1 0,0 0-1,0-1 1,0 1 0,0 0 0,0-1 0,-1 1 0,1 0 0,1 1 0,4 7 63,0 0 1,0 1-1,7 16 1,-7-15-48,61 133 231,-65-143-160,-2-5-70,-3-8-1,-6-8 49,-20-33 0,25 47-115,-1 0 0,1 0 0,-1 0 0,0 0 0,0 1 0,-1 0 0,1 0 0,-1 1 0,-6-5 0,10 9-31,1-1-1,0 0 1,0 1-1,-1-1 0,1 1 1,0-1-1,-1 1 0,1-1 1,0 1-1,-1 0 1,1 0-1,-1 0 0,1 0 1,-1 0-1,1 0 1,0 0-1,-1 0 0,1 1 1,-1-1-1,1 0 1,0 1-1,-1-1 0,1 1 1,0 0-1,0-1 1,0 1-1,-1 0 0,0 1 1,-1 1-129,1 0 1,-1 0-1,1 0 1,-1 0 0,1 1-1,0-1 1,1 1-1,-3 5 1,-1 5-551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56.5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10442,'0'0'73,"1"0"0,-1 1 0,0-1-1,1 0 1,-1 0 0,1 0 0,-1 0-1,1 0 1,-1 1 0,1-1 0,-1 0 0,0 0-1,1 1 1,-1-1 0,1 0 0,-1 1-1,0-1 1,1 0 0,-1 1 0,0-1 0,0 0-1,1 1 1,-1-1 0,0 1 0,0-1-1,0 0 1,1 1 0,-1-1 0,0 1 0,0-1-1,0 1 1,0-1 0,0 1 0,0-1-1,0 1 1,3 23 836,-2-21-488,-1 1-269,3 26 1045,1 1 0,1-1 0,18 53 0,-21-75-1102,1-1 0,1 0 0,-1 1 0,1-2 0,0 1 0,1 0 0,-1-1 0,1 1 0,1-2 0,-1 1 0,1 0 0,0-1-1,0 0 1,1 0 0,-1-1 0,1 0 0,0 0 0,0-1 0,1 1 0,8 1 0,-8-2-356,0-1-1,1 0 1,-1 0 0,1-1-1,11 0 1,-18-1 176,0 0-1,0 0 0,0-1 1,0 1-1,0-1 1,0 1-1,-1-1 1,1 1-1,0-1 1,0 0-1,-1 0 0,1 0 1,0 0-1,-1 0 1,1 0-1,-1-1 1,1 1-1,-1 0 1,0-1-1,1 1 0,-1-1 1,0 0-1,0 1 1,0-1-1,0 0 1,-1 1-1,1-1 1,1-4-1,2-16-771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56.9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251 11 13627,'-17'-8'1280,"-6"5"-808,4 3-192,-7 0 545,-2 0-273,1 6-104,1-1-112,4 8-576,4 4-344,7 3-1553,4 1 1857,5 0-288,4 0-216</inkml:trace>
  <inkml:trace contextRef="#ctx0" brushRef="#br0" timeOffset="1">145 169 13027,'3'0'1232,"-7"0"-840,-9-1-192,-2-1 1008,-5-1-727,-1 1-666,-3 0-151,3 2 304,2 3-88,8 3-72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59.0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 57 10506,'-1'-7'392,"-1"0"1,1 1-1,-1-1 0,-3-8 0,5 14-343,-1 0 0,1 0-1,0 1 1,0-1 0,-1 0 0,1 1-1,-1-1 1,1 0 0,0 1-1,-1-1 1,1 1 0,-1-1 0,1 0-1,-1 1 1,0-1 0,1 1 0,-1 0-1,1-1 1,-1 1 0,0-1 0,1 1-1,-1 0 1,0 0 0,0-1-1,1 1 1,-1 0 0,0 0 0,0 0-1,1 0 1,-1 0 0,0 0 0,0 0-1,1 0 1,-1 0 0,0 0-1,0 0 1,1 1 0,-1-1 0,0 0-1,1 0 1,-1 1 0,0-1 0,1 0-1,-1 1 1,0-1 0,1 1-1,-1-1 1,1 1 0,-1-1 0,1 1-1,-1-1 1,0 2 0,-3 2 112,1 1 0,-1 0 0,1 0 0,0 0 0,1 0 1,-1 0-1,1 1 0,0-1 0,0 1 0,1-1 0,-1 1 0,1 0 0,0 8 0,-1 8 200,1-1 0,3 28 0,0-30-195,0 0-1,2-1 1,0 1 0,9 25-1,-9-34-104,0 0 0,0-1-1,1 1 1,0-1 0,1 0-1,0-1 1,0 0 0,1 0-1,12 12 1,-17-18-44,1 0-1,0 0 1,0 0 0,0 0 0,0 0-1,0-1 1,0 1 0,0-1-1,0 0 1,1 0 0,-1 0 0,0 0-1,1-1 1,-1 1 0,1-1-1,5 0 1,-4-1 4,-1 1 0,1-2 0,0 1 0,-1 0 0,1-1-1,-1 0 1,1 0 0,-1 0 0,0-1 0,7-4 0,0-2 11,-1-1 0,-1 1 0,1-1 0,-1-1 0,-1 0 0,0 0 1,9-19-1,-10 17-20,-2 0 1,1 0 0,-2-1 0,0 1-1,0-1 1,-2 0 0,1 0-1,-2 0 1,0-24 0,-1 32-9,0-1 1,-1 1-1,0-1 0,-1 1 1,0 0-1,0 0 0,0 0 0,0 0 1,-1 0-1,-4-7 0,4 9-1,0 0-1,0 1 1,0-1-1,-1 1 1,1 0-1,-1 0 1,0 0-1,0 0 1,0 0-1,0 1 1,-1 0-1,1 0 1,0 0-1,-1 1 1,-5-2-1,6 2-51,-1 0 0,1 0 0,-1 1 0,1 0 0,0 0 0,-1 0 0,1 0 0,-1 1 0,1-1 0,0 1 0,0 0 0,-1 1 0,1-1 0,0 1 0,0 0 0,0 0 0,-6 4 0,6-3-243,0 0-1,0 0 1,1 0-1,-1 1 1,1 0 0,-1 0-1,1 0 1,0 0-1,1 0 1,-1 0 0,1 1-1,0-1 1,0 1-1,0 0 1,1 0-1,-1 0 1,1 0 0,0 0-1,1 0 1,-1 0-1,1 0 1,0 0 0,1 8-1,5 9-973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08.9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12523,'5'9'231,"0"-1"1,0 1 0,-1 0 0,0 1 0,-1-1 0,0 1-1,-1 0 1,1 0 0,-2-1 0,1 16 0,3 7 314,36 498 2059,-37-421-2269,3 511 344,-10-587-1445,1-25-330,2-21 455,1-13 193,-1-8-155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59.4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0 12307,'-3'10'1208,"3"-1"-800,4-4-248,2 0 1112,0 0-1288,-4-1-1456,3 1 1304,4-11-200,7-5-160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3:59.8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 12643,'8'-2'206,"0"-1"0,0 1 0,0 1-1,1 0 1,-1 0 0,1 0 0,-1 1 0,1 1 0,-1-1 0,0 1 0,1 1 0,-1-1 0,0 1 0,0 1 0,0 0 0,13 6 0,-15-5-65,0-1 1,0 1-1,-1 0 0,0 1 1,1-1-1,-2 1 1,1 0-1,-1 0 0,1 1 1,-1-1-1,-1 1 1,1 0-1,-1 0 1,0 0-1,-1 1 0,1-1 1,-1 1-1,0-1 1,-1 1-1,0 0 0,1 6 1,-1-1-7,-1-1-1,0 0 1,-1 0 0,0 0 0,-1 1 0,0-1-1,-1 0 1,0-1 0,-8 19 0,-3-1 80,-1 0 0,-20 27 1,2-5 26,29-42-191,0 0-1,0 0 1,1 1-1,0-1 1,0 1-1,1 0 1,0 0-1,1 0 1,0 0 0,0 0-1,1 0 1,0 0-1,1 0 1,0 0-1,4 17 1,-4-19-201,2 1 1,-1-1 0,1 0 0,0 0 0,0 0 0,1 0-1,0-1 1,0 0 0,0 0 0,1 0 0,0 0 0,0 0-1,1-1 1,0 0 0,0 0 0,0-1 0,0 0-1,1 0 1,8 4 0,-11-6-149,-1-1-1,1 0 0,-1 0 1,1 0-1,0 0 1,0-1-1,-1 1 1,1-1-1,0 0 0,0 0 1,0-1-1,-1 1 1,1-1-1,0 0 1,5-1-1,-4-1 6,1 1 0,0-1-1,-1 0 1,0-1 0,1 1 0,-1-1-1,-1 0 1,8-7 0,15-20-1277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4:00.1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0 254 11402,'50'-65'4190,"84"-84"0,-131 146-4086,2-3 197,1 1 0,-1 0-1,1 0 1,10-6 0,-15 10-259,-1 1 0,1-1 0,0 1 0,0-1 0,0 1 0,0 0 1,0-1-1,0 1 0,0 0 0,0 0 0,0 0 0,0 0 0,0 0 0,0 0 0,0 0 1,0 0-1,0 0 0,1 1 0,-1-1-14,0 1 1,0 0-1,-1-1 0,1 1 1,0 0-1,0 0 0,-1 0 0,1-1 1,-1 1-1,1 0 0,0 0 1,-1 0-1,0 0 0,1 0 1,-1 0-1,1 0 0,-1 0 1,0 0-1,0 0 0,0 1 1,0 0-1,2 26 12,-2-1 0,0 1 0,-2 0 0,-2-1 1,-6 29-1,3-13-258,-44 227-5166,51-269 5349,-1 2-195,0 1 0,1 0 0,0 0 0,-1-1 1,1 1-1,0 0 0,1 5 0,4-14-761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4:00.5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118 207 9650,'0'-3'169,"1"0"-1,0-1 1,-1 1-1,0 0 1,0 0 0,0 0-1,0-1 1,0 1-1,-1 0 1,1 0 0,-1 0-1,0 0 1,0 0-1,0-1 1,0 2 0,-1-1-1,-1-3 1,2 4-31,-1 0 0,1 1 1,-1-1-1,0 0 0,1 1 1,-1-1-1,0 1 0,0 0 0,0 0 1,0 0-1,0 0 0,-1 0 1,1 0-1,0 0 0,0 1 1,-1-1-1,1 1 0,0 0 0,0-1 1,-1 1-1,1 0 0,0 1 1,-1-1-1,-3 1 0,3-1-64,1 1 0,-1 0 0,0 0 1,1 0-1,-1 0 0,1 1 0,0-1 0,-1 1 0,1-1 0,0 1 0,0 0 0,0 0 0,0 0 1,0 0-1,0 0 0,0 0 0,1 0 0,-1 1 0,1-1 0,0 1 0,0-1 0,0 1 0,0-1 1,0 1-1,0 0 0,1-1 0,-1 6 0,-1 3 76,1 0 1,0 0-1,1 0 0,1 0 0,3 20 1,-2-18-79,2 0 1,0 0-1,0 0 1,1-1-1,1 1 1,0-1-1,0-1 1,1 1-1,1-1 0,0 0 1,12 11-1,-16-17-52,0-1 0,0 0 0,1 0 0,-1 0 0,1-1 0,0 0 0,0 0 0,0 0 0,0 0-1,1-1 1,-1 0 0,1 0 0,0 0 0,-1-1 0,1 0 0,0 0 0,0 0 0,0-1 0,0 0 0,0 0-1,-1-1 1,1 1 0,0-1 0,0 0 0,0-1 0,-1 1 0,10-5 0,-7 2 2,0-1 0,-1 1 0,1-1 0,-1-1 0,0 1 0,-1-1 1,1 0-1,-1-1 0,0 0 0,7-11 0,-6 7-2,0-1-1,-1 1 1,-1-1-1,0-1 1,0 1-1,4-24 1,-6 23-30,-1 0 1,0 0-1,-1 0 1,0 0 0,-1 0-1,-1 0 1,0 0-1,-1 0 1,0 0 0,-1 0-1,-1 1 1,0-1-1,0 1 1,-1 0-1,-10-18 1,11 26-79,1-1 0,-1 0 0,0 1 0,0 0-1,0 0 1,0 0 0,-1 0 0,0 1 0,1-1 0,-1 1 0,-1 1 0,1-1 0,0 1-1,-1 0 1,1 0 0,-1 0 0,1 1 0,-1 0 0,0 0 0,0 0 0,0 1-1,1 0 1,-10 0 0,6 2-52,1-1 0,0 1 0,0 0 0,0 0 0,0 1 0,1 0 0,-1 1 0,1 0 0,0 0 0,0 0 0,0 1 0,0 0 0,1 0 0,0 1 0,0 0 0,-5 7-1,-20 32-727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4:00.8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2406 58 14563,'6'-1'383,"30"-10"466,-26 3-461,-10 8-369,0-1-1,0 1 0,0 0 0,0-1 0,0 1 0,0 0 0,0-1 0,-1 1 0,1 0 0,0-1 0,0 1 0,0 0 0,0-1 0,-1 1 0,1 0 0,0-1 0,0 1 0,-1 0 0,1 0 0,0 0 0,-1-1 0,1 1 0,0 0 1,0 0-1,-1 0 0,1-1 0,-1 1 0,1 0 0,0 0 0,-1 0 0,0 0 0,-11-5 185,-1 2 0,0-1 1,0 2-1,0 0 0,-22-1 1,4 0 19,-75-5 506,-159 8 1,-109 31 123,184-14-607,-74 2 35,-358-21 1,554-3-274,-10-1-240,-150 7 1,217 0-62,0 1 1,-1 0 0,-19 7-1,27-7 201,-1 0-1,0 0 0,1 0 0,0 1 0,-1 0 0,1 0 0,0 0 0,1 0 0,-1 0 1,-5 6-1,0 7-406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4:01.9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127 197 6449,'-1'-4'359,"0"0"-1,-1 0 1,1 0-1,-1 0 1,0 0-1,0 0 1,0 0-1,0 1 1,-1-1-1,1 1 0,-1 0 1,-6-6-1,7 8-198,1 0-1,-1 0 0,0 0 0,0 0 0,0 0 0,0 0 0,0 1 0,0-1 0,0 1 0,0 0 0,0-1 0,0 1 1,0 0-1,0 0 0,0 0 0,0 0 0,0 1 0,0-1 0,0 1 0,0-1 0,0 1 0,0 0 0,0-1 1,0 1-1,0 0 0,1 0 0,-1 0 0,0 1 0,-2 1 0,1 0-14,0 0-1,0 0 1,0 0-1,1 0 1,-1 1 0,1-1-1,0 1 1,0 0-1,0 0 1,0-1 0,1 1-1,-1 0 1,1 0-1,0 1 1,0-1 0,1 0-1,-1 0 1,1 0-1,0 1 1,1 6 0,0 0 11,0 1 0,1-1 0,0 0 1,1 0-1,0 0 0,8 17 0,-8-21-114,0-1 0,1 1 0,0-1-1,0 0 1,1 0 0,0 0 0,0-1 0,0 0-1,0 0 1,1 0 0,0 0 0,0-1-1,0 0 1,0 0 0,15 5 0,-16-7-26,1 0 0,0-1 0,1 1 0,-1-1 1,0-1-1,0 1 0,0-1 0,1 0 0,-1-1 1,0 1-1,0-1 0,0-1 0,0 1 0,0-1 1,0 0-1,0 0 0,0 0 0,-1-1 0,9-5 0,-7 3-9,1-1 0,0-1 0,-1 1 0,0-1 0,-1 0-1,0-1 1,0 0 0,0 0 0,-1 0 0,0 0-1,-1-1 1,0 0 0,0 0 0,-1 0 0,0 0-1,0 0 1,-1-1 0,1-11 0,-2 9-12,0-1 0,-1 1 0,0-1 0,0 0 0,-2 1 0,0-1-1,0 1 1,-1 0 0,0 0 0,-1 0 0,-1 0 0,0 0 0,-10-18 0,12 26-16,1 0 1,-1 0-1,0 1 0,0-1 0,-1 1 0,1 0 0,-1-1 1,1 2-1,-1-1 0,0 0 0,0 1 0,-9-4 1,11 5-31,-1 0 1,0 0 0,0 1 0,0-1 0,0 1-1,0 0 1,0 0 0,0 0 0,0 0 0,0 0-1,0 1 1,0-1 0,0 1 0,0 0 0,0 0-1,1 0 1,-1 0 0,0 1 0,1-1 0,-1 1-1,-3 2 1,-2 2-317,1 1 0,0 0 0,0 1 0,0-1 0,1 1 0,0 1 0,0-1-1,1 1 1,0 0 0,-5 14 0,3-4-209,1-1 0,1 1 1,0 0-1,-2 29 0,5 5-681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4:02.3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 15211,'3'-8'1505,"0"1"-1129,2 7-208,1 1 992,-4 2-1240,0 0-296,0-1-632,9 1-1153,2-3 1449,5 2-264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4:02.6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196 129 12395,'0'-5'116,"1"0"1,-1 0 0,0 0 0,-1 0-1,1 0 1,-1 0 0,0 1 0,0-1 0,0 0-1,-1 1 1,0-1 0,0 0 0,0 1-1,0 0 1,-1 0 0,1 0 0,-1 0 0,0 0-1,-1 0 1,1 1 0,-1-1 0,1 1-1,-1 0 1,0 0 0,0 0 0,0 1-1,-1-1 1,1 1 0,0 0 0,-1 0 0,0 1-1,1 0 1,-8-2 0,8 2-44,1 1 0,-1-1 0,1 1 0,-1-1 1,1 1-1,-1 1 0,1-1 0,-1 0 0,1 1 0,-1-1 0,1 1 0,-1 0 1,1 1-1,0-1 0,0 0 0,-1 1 0,1 0 0,0-1 0,0 1 1,1 1-1,-1-1 0,0 0 0,1 1 0,-1-1 0,1 1 0,0 0 1,0 0-1,0 0 0,0 0 0,0 0 0,1 0 0,-1 0 0,1 0 0,0 1 1,0-1-1,0 1 0,0-1 0,1 1 0,-1-1 0,1 1 0,0-1 1,0 1-1,1 5 0,-1-8-50,1 0 0,-1 0 0,0 0 0,0 1-1,1-1 1,-1 0 0,1 0 0,-1 0 0,1 0 0,0 0 0,-1 0 0,1 0 0,0 0 0,0 0 0,0 0 0,-1 0 0,1 0 0,0 0-1,0-1 1,0 1 0,2 0 0,-1 0 4,0 0-1,1 0 1,-1-1-1,0 1 1,1-1-1,-1 0 1,1 0-1,-1 0 1,0 0-1,5 0 1,5-3 81,0 0 0,0 0 1,18-8-1,-17 7 70,-10 2-131,0 1 0,1 0 0,-1 1 0,1-1 0,0 0 1,-1 1-1,1 0 0,5 0 0,-8 0-27,1 1-1,0-1 1,-1 0 0,1 1-1,-1-1 1,1 1 0,-1 0-1,1 0 1,-1-1-1,0 1 1,1 0 0,-1 0-1,0 0 1,0 0 0,0 1-1,1-1 1,-1 0 0,0 0-1,0 1 1,-1-1 0,1 1-1,1 1 1,1 6 46,0 0-1,-1 0 1,0 0-1,0 1 1,-1-1 0,0 0-1,0 1 1,-2 13 0,-11 81 238,10-89-295,-8 50-1362,-20 69-1,31-134 1334,-1 1 1,0-1-1,0 0 1,0 1-1,0-1 0,0 0 1,0 0-1,0 1 0,0-1 1,0 0-1,-1 1 1,1-1-1,0 0 0,0 0 1,0 1-1,0-1 1,0 0-1,0 1 0,-1-1 1,1 0-1,0 0 0,0 0 1,0 1-1,-1-1 1,1 0-1,0 0 0,0 0 1,0 1-1,-1-1 1,1 0-1,0 0 0,-1 0 1,1 0-1,0 0 1,0 1-1,-1-1 0,1 0 1,0 0-1,-1 0 0,1 0 1,0 0-1,0 0 1,-1 0-1,1 0 0,0 0 1,-1 0-1,1 0 1,0-1-1,-1 1 0,1 0 1,0 0-1,0 0 0,-1 0 1,1 0-2,-6-11-742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4:03.9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305 41 10434,'-6'-5'327,"0"0"-1,-1 1 0,1 0 1,-1 0-1,0 1 1,0 0-1,0 0 1,0 0-1,-15-2 0,18 4-207,0 1-1,0 0 0,0 0 0,0 0 1,1 0-1,-1 1 0,0-1 0,0 1 0,0 0 1,1 0-1,-1 1 0,1-1 0,-1 1 1,1-1-1,-1 1 0,1 0 0,0 1 1,0-1-1,0 0 0,0 1 0,-5 5 0,1 2 89,0 0-1,0 1 1,1 0-1,0 0 0,1 0 1,0 1-1,1-1 0,0 1 1,-3 20-1,4-22-115,2 1 0,-1-1 0,2 1 1,-1-1-1,1 1 0,1 0 0,0-1 0,1 1 0,0-1 0,0 0 0,7 17 0,-8-23-60,2 0-1,-1-1 1,0 1 0,1-1-1,-1 0 1,1 1-1,0-1 1,0 0-1,0-1 1,1 1 0,-1-1-1,1 1 1,-1-1-1,1 0 1,0 0 0,0 0-1,0-1 1,0 0-1,7 2 1,-8-2-16,0-1 0,-1 0 0,1 1 0,0-1 1,0-1-1,0 1 0,0 0 0,0-1 0,0 1 0,0-1 0,-1 0 0,1 0 1,0 0-1,-1 0 0,1-1 0,0 1 0,-1-1 0,0 1 0,1-1 0,-1 0 1,0 0-1,0 0 0,0 0 0,0 0 0,0-1 0,0 1 0,-1 0 0,1-1 1,1-3-1,-2 4-16,0 0 1,0 0-1,0-1 1,0 1-1,-1 0 1,1 0-1,-1 0 1,1-1-1,-1 1 0,0 0 1,0-1-1,0 1 1,0 0-1,0 0 1,0-1-1,-1 1 1,1 0-1,-1-1 1,1 1-1,-1 0 1,0 0-1,0 0 1,0 0-1,0 0 1,-1 0-1,1 0 1,0 0-1,-1 0 0,1 1 1,-1-1-1,0 0 1,1 1-1,-1 0 1,0-1-1,0 1 1,0 0-1,0 0 1,-4-2-1,-1 0-101,0 1-1,0-1 1,-1 1 0,1 0-1,-1 0 1,0 1-1,1 0 1,-1 1 0,0 0-1,-10 1 1,8 0-357,1 1 0,-1 0 0,1 1 0,0 0 0,-14 6 0,20-8 282,0 1 0,0-1 1,0 1-1,1 0 0,-1-1 1,1 1-1,-1 0 0,1 0 1,0 1-1,-1-1 0,1 0 1,0 1-1,1-1 0,-1 1 1,0 0-1,1 0 0,0 0 1,-1-1-1,1 1 0,-1 6 1,3 8-1004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4:09.3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356 49 12507,'0'0'41,"0"0"0,0 0 0,1-1 0,-1 1 0,0 0 0,0 0 0,0 0 0,0 0 0,0 0 0,0 0 0,0 0 0,1 0 0,-1 0 0,0 0 0,0 0 0,0 0 0,0 0 0,0 0 0,0 0 0,0 1 0,1-1 0,-1 0 0,0 0 0,0 0 0,0 0 0,0 0 0,0 0 0,0 0 0,0 0 0,0 0 0,0 0 0,1 0 0,-1 0 0,0 1 1,0-1-1,0 0 0,0 0 0,0 0 0,0 0 0,0 0 0,0 0 0,0 0 0,0 0 0,0 1 0,0-1 0,0 0 0,0 0 0,0 0 0,0 0 0,0 0 0,0 0 0,0 1 0,-6 5 917,-14 5-124,12-10-631,0 0 1,0-1-1,0 0 0,-1 0 1,1-1-1,-14-3 0,-50-18 415,37 11-367,28 9-199,-17-6 64,1 2 1,-1 0 0,0 2-1,-29-2 1,85 15 110,19-4-124,-21-2-47,33 8 1,-56-10-44,1 1 0,0 1 0,-1-1 0,1 1 0,-1 1 0,0-1 0,0 1 0,0 1 0,6 5 1,-9-7 0,-1 1 1,0 0 0,0 0 0,-1 0 0,1 0 0,-1 0 0,0 1 0,0-1 0,0 1-1,-1 0 1,1-1 0,-1 1 0,0 0 0,-1 0 0,1 0 0,-1 0 0,0-1 0,0 1-1,-1 0 1,0 7 0,-3 10 60,-1 0-1,-1 0 1,-8 21-1,-56 115-170,59-135-282,8-17-42,0 0 1,1 0-1,-1 1 1,-1 8-1,4-14 346,0 1 1,-1-1-1,1 0 0,0 1 0,0-1 0,0 0 0,0 1 1,0-1-1,0 0 0,1 1 0,-1-1 0,0 0 1,1 0-1,-1 1 0,1-1 0,-1 0 0,1 0 0,-1 0 1,1 1-1,0-1 0,0 0 0,-1 0 0,1 0 1,0 0-1,0 0 0,0-1 0,0 1 0,2 1 0,16 6-842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09.3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373 49 12483,'5'-9'575,"9"-16"491,-13 24-985,0 0 1,-1 0-1,1 0 1,0 0-1,0 0 1,0 0-1,0 0 1,0 0-1,0 0 1,0 0-1,0 1 0,0-1 1,0 0-1,0 1 1,3-2-1,-4 2-35,0 0 0,0 0 0,1 1 0,-1-1 0,0 0 0,0 0 0,0 0-1,1 0 1,-1 0 0,0 0 0,0 0 0,0 0 0,0 0 0,1 0 0,-1 0 0,0 1 0,0-1-1,0 0 1,0 0 0,1 0 0,-1 0 0,0 1 0,0-1 0,0 0 0,0 0 0,0 0 0,0 0-1,0 1 1,0-1 0,1 0 0,-1 0 0,0 0 0,0 1 0,0-1 0,0 0 0,0 0 0,0 0-1,0 1 1,0-1 0,0 0 0,0 0 0,-1 1 0,-2 11 678,-1-5-541,-1 1-1,0-1 1,-1 0-1,1 0 1,-13 10-1,-39 31 457,43-37-492,-68 50 491,52-42-431,2 2 0,1 1 0,1 1 0,-37 41 0,58-58-179,1 0-1,-1 1 1,1 0-1,1 0 1,-1 0-1,1 1 1,0-1-1,1 1 0,0 0 1,0-1-1,1 1 1,0 0-1,0 0 1,0 0-1,1 0 1,1 0-1,-1 0 1,1 0-1,1 0 1,-1-1-1,1 1 1,1 0-1,-1-1 0,1 1 1,1-1-1,-1 0 1,1 0-1,1 0 1,-1-1-1,1 1 1,9 8-1,5 5 40,2-1-1,1-1 0,45 30 1,81 36-258,-98-57-164,56 33-2304,-96-54 2036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4:09.6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218 109 14891,'-16'-20'1152,"-2"3"-1024,-8 6-112,-3-3 417,-3 3-762,1-2-199,0 5-952,5 2 1232,18 2-192,8 0-176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4:09.9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 11931,'1'0'87,"-1"-1"1,1 1-1,0 0 1,0-1-1,0 1 1,0 0-1,0-1 1,0 1-1,0 0 1,1 0-1,-1 0 1,0 0-1,0 0 1,0 0-1,0 0 1,0 0-1,0 1 1,0-1-1,0 0 0,0 1 1,0-1-1,0 1 1,0-1-1,-1 1 1,1-1-1,0 1 1,0-1-1,0 1 1,0 0-1,-1-1 1,1 1-1,0 0 1,0 1-1,3 3 147,0 1-1,0 0 0,-1 1 0,3 6 1,0-2 82,9 17 234,48 101 1161,-56-112-1562,0 1 0,-2-1 0,0 2 0,-1-1 0,3 29 0,-7-42-125,0 0 1,0 0-1,0 0 1,-1-1-1,0 1 0,0 0 1,0 0-1,-1 0 1,1-1-1,-1 1 0,0-1 1,0 1-1,-4 5 1,4-9-21,1 1 0,-1 0 0,1-1 0,-1 1 0,0-1 0,1 1 1,-1-1-1,0 0 0,0 1 0,0-1 0,0 0 0,0-1 0,0 1 0,0 0 0,0 0 1,-1-1-1,1 1 0,0-1 0,0 0 0,-1 0 0,1 0 0,0 0 0,0 0 0,-1 0 1,1-1-1,0 1 0,0-1 0,0 1 0,0-1 0,-1 0 0,-2-2 0,1 2-2,1-1-1,0 0 1,0 0 0,0 0-1,0-1 1,0 1-1,0-1 1,1 0-1,-1 0 1,1 1 0,0-2-1,0 1 1,0 0-1,0 0 1,0-1 0,1 1-1,0 0 1,-1-1-1,1 0 1,0 1-1,1-1 1,-1 0 0,1 1-1,0-1 1,0 0-1,0 0 1,0 1-1,1-7 1,1-1 19,0 0 0,1 1 0,0-1-1,0 1 1,1-1 0,0 1 0,1 0 0,10-15 0,-8 15 19,1 0 0,0 1-1,0 0 1,1 0 0,0 1 0,13-9 0,64-34 391,-54 34-216,-32 17-215,0 0 0,1-1 0,-1 1 0,0 0 0,0 0-1,1 0 1,-1 0 0,0 0 0,0 0 0,1-1 0,-1 1 0,0 0 0,0 0-1,0 0 1,1-1 0,-1 1 0,0 0 0,0 0 0,0-1 0,0 1 0,1 0-1,-1 0 1,0-1 0,0 1 0,0 0 0,0-1 0,0 1 0,0 0 0,0 0-1,0-1 1,0 1 0,0 0 0,0-1 0,0 1 0,0 0 0,0-1-1,0 1 1,0 0 0,0 0 0,0-1 0,0 1 0,-1 0 0,1 0 0,0-1-1,0 1 1,0 0 0,0 0 0,-1-1 0,1 1 0,0 0 0,0 0 0,-1 0-1,1-1 1,0 1 0,0 0 0,-1 0 0,1 0 0,0 0 0,0 0 0,-1-1-1,1 1 1,-1 0 0,-17-7-248,18 7 237,-184-61-4583,152 47 3699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4:10.3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323 20 13947,'-19'-8'1208,"-7"2"-864,-4 6-144,-5-1 1065,-3-1-905,1 1-272,1-1-48,10 2-344,5 3-256,16 7-1289,7 3 1593,21 5-248,8-1-192</inkml:trace>
  <inkml:trace contextRef="#ctx0" brushRef="#br0" timeOffset="1">355 134 12219,'4'0'1168,"-15"-1"-776,-12 1-184,-13-2 960,-6 2-656,-10 2-544,-1 0-248,1 1 280,0 2-48,14-1-80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4:14.9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0 160 10818,'2'-5'209,"0"-1"0,0 1 0,0 0 0,1 0-1,-1 0 1,1 0 0,1 0 0,-1 0 0,5-5 0,41-38 1186,-38 38-1030,-6 5-156,1 0-1,-1 1 1,1-1-1,0 1 0,1 0 1,-1 1-1,1 0 1,0 0-1,13-4 1,-17 6-136,-1 1 0,1-1 0,0 1 0,-1 0 0,1 0 0,0 0 0,0 0 0,-1 1 0,1-1 0,0 1 0,-1-1 0,1 1 0,-1 0 0,1 0 0,-1 0 0,1 0 0,-1 1 0,0-1 0,1 1 0,-1-1 0,0 1 0,0 0-1,0 0 1,0 0 0,0 0 0,-1 0 0,1 0 0,-1 0 0,3 5 0,0 2 45,0 1-1,0 0 1,-1 0-1,0 0 1,0 0-1,-2 0 1,1 1-1,-1-1 1,0 1-1,-1-1 1,-2 12-1,-1 9 105,-1-1-1,-13 46 0,-50 130 455,42-134-300,23-68-316,1 0 0,0 0 0,0 0 0,0 0-1,0 0 1,0 0 0,1 0 0,0 0 0,0 0-1,1 8 1,0-9-10,0 0-1,0 0 1,1-1 0,-1 1-1,1-1 1,-1 1-1,1-1 1,0 1-1,0-1 1,0 0 0,0 0-1,0 0 1,1 0-1,-1 0 1,4 1-1,4 4-31,0-1-1,1 0 1,0-1-1,13 5 0,-12-6-684,1-1-1,-1 0 0,1-1 0,0-1 0,0 0 1,0 0-1,0-1 0,0-1 0,0 0 0,25-6 0,-3-1-636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4:15.2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0 348 12723,'21'-31'1046,"2"1"1,0 0-1,46-42 1,-12 12 484,-34 34-843,-5 5 368,1 1 0,39-32 1,-58 51-1023,1 1 1,-1-1-1,1 1 1,-1 0-1,1-1 1,-1 1-1,1-1 1,0 1 0,-1 0-1,1 0 1,-1-1-1,1 1 1,0 0-1,-1 0 1,1 0-1,0 0 1,-1 0-1,1 0 1,0 0-1,-1 0 1,1 0-1,-1 0 1,1 0-1,0 0 1,0 1-11,-1-1 0,1 1 0,-1-1-1,1 1 1,-1-1 0,0 1 0,1-1 0,-1 1 0,0 0-1,0-1 1,1 1 0,-1 0 0,0-1 0,0 1 0,0 0 0,0-1-1,0 1 1,0 0 0,0 0 0,-6 43 343,4-36-298,-85 373 615,21-128-3759,65-250 3419,-1 7-3344,6-13-460,1-5 2113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4:15.6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 15987,'13'-7'1417,"1"4"-985,-3 3-192,-4 0 784,-1 2-456,-4-2-432,5 0-136,-3-2-600,0 2-264,4 0 672,-1 0-152,13 0-136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4:16.2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256 72 13563,'1'0'64,"-1"0"-1,1 0 1,-1 0-1,1 0 1,0 0 0,-1 0-1,1 0 1,-1 0 0,1-1-1,0 1 1,-1 0-1,1 0 1,-1-1 0,1 1-1,-1 0 1,1-1 0,-1 1-1,0-1 1,1 1-1,-1-1 1,1 0 0,-10-4 923,-29-1 184,34 5-1011,-206-24 2165,204 23-2228,11 0-48,11-1-9,72-4 94,125-7 283,-209 14-399,5-1 53,-1 1-1,0 1 1,0-1 0,1 1-1,7 2 1,-14-2-52,0-1 0,-1 1 0,1-1-1,-1 1 1,1 0 0,-1 0 0,1 0 0,-1-1-1,1 1 1,-1 1 0,0-1 0,0 0 0,1 0 0,-1 0-1,0 1 1,0-1 0,0 0 0,0 1 0,0-1-1,-1 1 1,1-1 0,0 1 0,-1 0 0,1-1 0,-1 1-1,0-1 1,1 1 0,-1 0 0,0-1 0,0 1-1,0 2 1,-1 7 57,-1 1-1,1-1 1,-2 0-1,0 0 1,-7 19-1,-29 54 134,20-46-131,-34 75-315,-37 121 0,88-227 162,-8 32-1221,10-39 1254,0 1 0,0-1 1,-1 1-1,1 0 0,0-1 1,1 1-1,-1-1 1,0 1-1,0-1 0,0 1 1,0-1-1,0 1 1,1 0-1,-1-1 0,0 1 1,0-1-1,1 1 1,-1-1-1,0 0 0,1 1 1,-1-1-1,1 1 0,0-1-2,-1 1-1,1-1 0,0 0 0,0 0 0,0 0 0,0 0 0,-1 0 0,1 0 0,0 0 0,0 0 0,0-1 0,0 1 1,-1 0-1,1 0 0,0-1 0,0 1 0,-1 0 0,1-1 0,0 1 0,0-1 0,19-11-588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4:16.5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302 61 12059,'-21'-13'1544,"-5"5"-992,-6 6-248,-1 1 1296,-6-1-1143,0-2-113,5 3-328,4-1-272,8-1-865,6 1-687,8-4 1424,6 0-296,9-5-257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4:16.8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484 7 14347,'4'-1'165,"0"-1"0,1 1 0,-1 0 0,0 1 0,0-1 0,1 1 0,-1 0 0,1 0 0,-1 0 0,6 1 0,-8 0-119,-1-1-1,1 1 1,0 0 0,-1-1-1,1 1 1,-1 0 0,0 0 0,1 0-1,-1 0 1,0 1 0,1-1-1,-1 0 1,0 0 0,0 1 0,0-1-1,0 1 1,0-1 0,-1 1-1,1-1 1,0 1 0,-1 0-1,1-1 1,-1 1 0,0 0 0,1-1-1,-1 1 1,0 0 0,0-1-1,0 4 1,-1 6 167,-1-1-1,1 1 1,-2-1-1,0 1 1,0-1-1,-1 0 1,0 0-1,-9 16 1,3-6 16,-392 702 2210,360-660-2715,25-38-461,1 0 1,-25 50-1,41-73 714,-1 0 0,1-1 0,0 1 0,0-1-1,-1 1 1,1 0 0,0-1 0,0 1 0,0 0 0,0-1-1,0 1 1,0 0 0,0-1 0,0 1 0,0 0 0,0-1-1,0 1 1,0 0 0,0-1 0,1 2 0,0-2 3,-1 1 1,0-1 0,1 0-1,-1 0 1,1 1-1,-1-1 1,0 0 0,1 0-1,-1 0 1,1 0-1,-1 0 1,1 1 0,-1-1-1,1 0 1,-1 0-1,1 0 1,-1 0 0,1 0-1,-1-1 1,1 1-1,-1 0 1,1 0 0,-1 0-1,0 0 1,2-1-1,21-11-653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4:17.2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 16484,'6'-13'1256,"8"13"-992,3 0-104,-6 2 392,-1-2-272,-3 0-136,-1 3-168,-2 6-632,-1 8-1168,0 13 1559,-2 4-255,3 7-184</inkml:trace>
  <inkml:trace contextRef="#ctx0" brushRef="#br0" timeOffset="1">317 855 16596,'24'-2'1232,"0"1"-1008,4 0-96,-15 1 440,-6 2-584,-7 3-624,-4-3-320,-12 1 776,3-1-192,9-2-137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10.5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278 165 8738,'-1'-6'227,"1"0"-1,-1-1 1,0 1 0,0 0-1,0 0 1,-1 0 0,0 0 0,0 0-1,-1 1 1,0-1 0,0 1-1,0-1 1,0 1 0,-1 0 0,0 0-1,0 1 1,0-1 0,-1 1-1,1 0 1,-8-5 0,5 3 13,-1 1 0,0 0 0,-1 0 0,1 1 0,-1 0 0,0 0-1,0 1 1,0 0 0,-17-3 0,22 5-176,1 1-1,-1-1 0,0 1 1,0 0-1,1 0 0,-1 1 1,0-1-1,1 1 0,-1-1 1,0 1-1,1 0 0,-1 1 1,1-1-1,0 1 0,-1-1 1,1 1-1,0 0 0,0 0 1,0 0-1,0 1 0,0-1 1,1 1-1,-1 0 0,1-1 1,-1 1-1,1 0 0,-3 6 1,1 0 3,1 1 1,0 0-1,0 0 0,1 0 1,0 0-1,1 0 0,0 1 1,1-1-1,0 0 1,0 1-1,1-1 0,1 0 1,0 0-1,0 0 1,1 0-1,0 0 0,0 0 1,7 12-1,-8-19-56,-1 0-1,1 0 1,0 0-1,0 0 1,0-1-1,0 1 1,1-1 0,-1 1-1,1-1 1,0 0-1,-1 0 1,1 0 0,0 0-1,0 0 1,0 0-1,0-1 1,1 0-1,-1 0 1,0 0 0,1 0-1,-1 0 1,1 0-1,-1-1 1,0 0-1,1 0 1,-1 0 0,1 0-1,-1 0 1,1-1-1,-1 1 1,1-1-1,-1 0 1,0 0 0,6-3-1,5-2 8,0-1-1,0-1 0,-1 0 1,0-1-1,0 0 1,14-15-1,76-75 230,-103 98-237,1 0-1,0 1 1,-1-1 0,1 1-1,0-1 1,0 1 0,-1-1 0,1 1-1,0 0 1,0-1 0,0 1-1,0 0 1,0 0 0,0-1 0,-1 1-1,1 0 1,0 0 0,0 0 0,0 0-1,0 0 1,0 0 0,0 0-1,0 1 1,0-1 0,0 0 0,-1 0-1,1 1 1,0-1 0,0 1-1,0-1 1,-1 0 0,1 1 0,0 0-1,0-1 1,-1 1 0,2 1-1,2 2 55,0 1 0,-1 0 0,1 1-1,4 9 1,9 13 159,-16-27-211,0 0 0,1 0 0,-1 0 0,0 0 0,0 0 0,0 0 0,1 0 0,-1-1 0,0 1 0,1-1 0,-1 1 0,1-1 0,-1 1 0,1-1 0,-1 0 0,1 0 0,-1 0 0,1 0 0,-1 0 0,1 0 0,-1 0 0,1 0 0,1-1 0,0 0-1,0 0 0,0-1 1,-1 1-1,1-1 0,-1 0 0,1 0 0,-1 0 0,0 0 0,0 0 1,0 0-1,3-3 0,0-3-215,1-1 1,-1 1-1,0-1 0,-1 0 1,0 0-1,4-13 0,-5 10-1142,-1 1-1,0-2 0,1-14 1,-3 26 361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4:27.588"/>
    </inkml:context>
    <inkml:brush xml:id="br0">
      <inkml:brushProperty name="width" value="0.4" units="cm"/>
      <inkml:brushProperty name="height" value="0.8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1815 284 12067,'-1'-9'77,"-1"0"0,0 0 1,-1 0-1,1 1 1,-2-1-1,1 1 0,-1 0 1,-9-14-1,9 17-78,0 0 0,0 1 0,0-1 0,-1 1 0,0 0 0,0 0 0,0 0 0,0 0-1,-1 1 1,1 0 0,-1 0 0,0 1 0,-8-3 0,-11-1 7,-1 1 0,0 2-1,0 0 1,0 2 0,0 1 0,-35 4-1,22-2 4,-756 59 369,778-59-375,-247 34 36,234-30-37,0 1 1,0 2 0,1 1-1,0 2 1,1 0-1,-41 26 1,59-30-1,0-1 0,1 1 0,0 1 0,0 0 0,1 0 0,0 0 0,0 1 1,1 1-1,1-1 0,0 1 0,0 0 0,1 0 0,0 1 0,1-1 0,1 1 0,-1 0 0,-1 22 1,2-9 6,2 0 0,1-1 0,0 1 1,2 0-1,1-1 0,1 0 1,1 1-1,9 23 0,-6-25 24,1 0 0,1-1 0,1 0 0,1-1 0,0 0 0,2-1 0,1-1 0,0 0 0,1 0 0,1-2 0,1 0 0,25 18 0,-17-17 20,0-1-1,1-1 0,1-1 1,0-1-1,1-2 1,1-1-1,0-2 1,0 0-1,35 4 1,-12-6 7,0-3 1,1-1 0,-1-3 0,1-3 0,-1-1-1,0-3 1,80-22 0,-75 13-39,-1-4-1,-1-1 1,-1-3 0,-1-3 0,-1-2 0,71-51 0,-86 51-17,-1-2 0,-1-1 0,33-40 0,-47 46-5,-1-1 1,-1-1-1,-1 0 0,-2-2 1,14-31-1,-24 46 0,-2 1 0,0-1-1,-1 0 1,0 0 0,-1-1 0,-1 1-1,0-1 1,-2 1 0,0-20 0,-1 25 2,0 1 0,-1-1 0,0 1 0,-1 0 0,1-1 0,-2 1 0,1 0 0,-2 1 0,1-1 0,-1 1 0,0 0 0,-1 0 0,1 1 0,-2-1 0,1 1 0,-8-6 0,2 4 5,-1 0 0,1 1 0,-1 1 0,-1 0 0,1 0 0,-1 2 0,-1 0 0,1 0 0,0 1 0,-1 1 0,0 1 0,0 0 0,-25 0 0,4 2 18,-1 2 0,1 2 0,1 1 0,-56 15 0,54-10-4,0 2 1,1 2-1,1 1 1,0 1-1,-39 26 1,60-33-10,0 1 0,0 0 0,1 1 1,0 1-1,1 0 0,0 0 0,1 1 1,1 0-1,0 1 0,1 1 0,0-1 0,1 1 1,1 1-1,-7 18 0,11-21 0,0 0 0,1 0-1,1 0 1,0 0 0,1 1 0,0-1 0,1 0 0,0 0-1,1 1 1,1-1 0,0-1 0,7 17 0,0-2 18,1-1 0,2-1 0,1 0 0,29 39 0,-20-32-8,3-2 0,0-1 0,2-2 0,1 0 0,47 33 0,-34-32-7,2-2 0,0-1 1,89 34-1,-71-38-7,0-3 0,2-2 0,0-3 0,0-2 0,1-4 0,0-2 0,71-5 0,-86-3 23,-1-2 0,88-20 0,-109 18-3,0-2 0,-1-1-1,0-1 1,0-1 0,-1-2-1,28-19 1,-45 27-16,0-1 0,0 0 0,-1 0 0,0-1 0,-1 0 0,1-1 1,7-11-1,-12 15-5,0-1 1,0 0 0,-1 0-1,1 0 1,-1 0 0,0 0 0,-1 0-1,0 0 1,0-1 0,0 1-1,-1 0 1,1-1 0,-2 1 0,0-8-1,-1 3 2,0 1 1,-1 0-1,0 0 0,-1 0 0,0 0 0,-1 1 0,0-1 1,0 1-1,-1 0 0,-8-10 0,-7-5 8,-1 0-1,-28-22 1,-15-8 40,-1 4 0,-121-69 0,-161-56 216,234 125-135,-133-40-1,190 73-88,0 3 1,-1 3-1,0 2 0,-92-3 0,127 12-39,-1 1-1,1 1 0,-1 1 0,1 2 0,0 0 0,-38 13 0,47-12-5,1 0 0,0 0 0,0 2 0,1-1 0,0 2 0,0-1-1,1 2 1,0-1 0,1 2 0,0-1 0,-17 25 0,17-20 0,1 1-1,1 1 1,1 0 0,0 0-1,1 0 1,1 1-1,1 0 1,0 0 0,1 0-1,1 0 1,1 0 0,2 34-1,1-27 3,1 0-1,1 0 1,1-1-1,1 0 0,2 0 1,0 0-1,1-1 1,25 44-1,-17-41-2,1 0 0,1-1-1,1-1 1,1-1-1,2 0 1,0-2 0,1-1-1,1-1 1,0-1 0,2-1-1,0-1 1,1-1 0,0-2-1,1-1 1,50 14 0,-35-16 0,0-2 1,1-2 0,0-2-1,-1-2 1,1-1 0,0-3-1,0-2 1,48-10 0,-53 6 0,-1-2 1,0-1 0,-1-2 0,0-2 0,-1-2 0,-1-1 0,0-2-1,-2-1 1,38-30 0,-55 37 1,0-2 0,0 0-1,-2 0 1,0-2 0,-1 0 0,0-1-1,-2 0 1,0-1 0,16-39 0,-23 47 0,-1 0 1,0-1-1,-1 0 1,-1 0 0,0 1-1,0-1 1,-2-1-1,1 1 1,-2 0 0,0 0-1,0 0 1,-1 0-1,-1 0 1,0 1 0,-1-1-1,0 1 1,-1 0-1,-10-20 1,5 16 10,-2 0 0,0 0 1,0 1-1,-2 0 0,1 1 1,-2 1-1,0 0 0,-1 1 0,0 1 1,-29-16-1,7 8 48,0 2-1,-1 1 0,-82-20 1,65 23-8,0 3 1,-1 3-1,0 2 1,0 2-1,0 3 1,0 2-1,0 3 1,-60 13-1,88-11-37,0 0 0,1 2-1,0 1 1,1 2 0,0 0-1,1 2 1,1 0 0,0 2-1,-38 31 1,48-33-17,1 0 0,0 0 1,1 1-1,0 1 0,1 0 0,1 1 1,1 0-1,0 1 0,1 0 0,1 0 1,1 1-1,1 0 0,0 1 1,-6 38-1,10-35-6,1 0 1,1 0-1,1 0 0,1 0 1,1-1-1,1 1 0,1-1 1,1 0-1,1 0 1,1-1-1,1 1 0,1-2 1,0 1-1,2-2 1,0 1-1,1-2 0,25 28 1,-18-24-6,2-1 1,0 0-1,2-2 0,0-1 1,1-1-1,0-1 1,2-1-1,0-1 1,0-1-1,1-2 1,1-1-1,56 13 0,-44-17-2,-1-2 0,1-2 0,0-1-1,0-2 1,-1-2 0,1-2 0,-1-1-1,0-3 1,0-1 0,-1-1-1,0-3 1,39-19 0,-39 14 5,-1-1 0,0-2 0,-2-1-1,-1-2 1,-1-2 0,-1-1 0,-2-2 0,0 0 0,-2-3 0,-2 0 0,31-48 0,-44 56 0,-1 0 1,0-1 0,-2 0 0,-1-1-1,-2 0 1,0 0 0,-2-1 0,-1 0-1,-1 0 1,0-47 0,-4 53 2,-1 0 0,-1 0 0,-1 0 0,-2 0 0,0 1 0,-1-1 0,-1 1 0,0 1 0,-2-1 0,-1 2 0,0-1 1,-2 1-1,0 1 0,-18-22 0,9 18 9,-1 1 0,-1 0 0,0 2 0,-2 1 0,0 1-1,-1 1 1,0 1 0,-1 1 0,-1 2 0,-1 1 0,1 1 0,-1 1 0,-1 2 0,-59-8 0,51 12-1,-1 0 0,0 3 0,0 1 0,0 2-1,1 2 1,-1 1 0,1 2 0,0 2 0,1 1 0,0 2 0,-45 22-1,55-20-126,1 1 0,0 2 0,1 0 0,1 1 0,1 2 0,1 0 0,1 2 0,0 0 0,2 1 0,1 1 0,-24 43 0,21-31-3,2 0 0,1 1-1,2 0 1,-16 60 0,27-69-76,-4 56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10.9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64 13931,'30'-24'1320,"2"3"-744,0 4-192,2 16 609,-1 9-201,-5 34-80,-6 16-40,-2 27-152,-7 6-136,-6 13-168,-6 2-208,-2-6-576,-2-9-224,4-34 624,9-21-136,1-23-128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6:48.1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 15419,'4'-1'-494,"0"-1"199,-1 1 0,1-1 0,0 1 0,0 0 0,0 0 0,7 0 0,-9 1 363,0 0-1,-1 1 1,1-1-1,-1 0 0,1 1 1,-1-1-1,1 1 0,-1-1 1,0 1-1,1 0 0,-1 0 1,0 0-1,1 0 1,-1 0-1,0 0 0,0 0 1,0 0-1,0 0 0,0 0 1,0 1-1,0-1 0,1 2 1,1 4 141,0 0 1,0 0-1,0 0 1,-1 0-1,0 1 1,0-1-1,-1 1 1,0-1-1,-1 1 1,1-1-1,-2 10 1,-1 14 380,-9 42 0,8-57-366,-19 84 870,-3 24 387,24-118-1384,0 0 0,1 0-1,0 1 1,0-1 0,1 0-1,-1 1 1,1-1 0,0 0-1,5 11 1,-5-13-63,0-1 0,1 0 0,0 0 0,0 0 0,0 0 0,0 0 1,0-1-1,1 1 0,-1 0 0,1-1 0,0 0 0,-1 0 0,1 0 0,0 0 0,0 0 0,1 0 0,-1-1 0,0 1 0,5 0 0,7 2-66,1-1 0,1 0 0,-1-1-1,0-1 1,26-2 0,82-13-2335,-95 9 1789,36-12 1,-26 5-191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12.8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431 0 13163,'-5'7'1760,"-11"7"-1120,-5 6-216,-9 4-128,4-6 545,-10 5-337,-10 3-32,-2-2-72,-1-4-112,5-4-168,3-4-136,10 1-480,6 2-224,14 4-1273,9 0 1681,16 5-296,17 2-224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13.1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400 55 9938,'5'-10'1672,"-3"-1"-839,-11 0-321,-6-2 1648,-13 8-1216,-9 0-231,-6 7-273,-5 6-128,-2 6-480,0 5-272,2 3 376,4 1-72,9-5-88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14.3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400 47 6969,'6'-4'745,"0"1"0,0-1-1,-1-1 1,1 1 0,-1-1-1,6-6 1,-3 1 5098,-15 11-4709,-7 3-290,-26 12 79,-1-3 1,-67 14-1,89-24-888,0 0-1,0-1 1,0-2-1,0 0 1,-1 0-1,1-2 1,0 0-1,-25-8 1,40 10-34,0-2 1,0 1-1,0 0 0,1-1 1,-1 0-1,0 0 1,1 0-1,-1 0 1,1-1-1,-6-4 1,18 19-15,-1 0 1,-1 0-1,0 1 1,0 0-1,-2 0 1,8 22 0,18 92-28,-17-46 36,4 115 0,-14 85 188,-2-87 197,-2-176-283,1-1 0,0 1-1,2-1 1,0 0 0,9 28 0,-10-39-66,0 0 1,1-1 0,0 1 0,0-1 0,0 0 0,1 1 0,0-2 0,0 1 0,0 0 0,0-1 0,1 0 0,0 0 0,0 0 0,0 0 0,0-1 0,1 0 0,-1 0 0,12 4 0,10 0-284,0-1 0,1-2 0,0 0 1,-1-2-1,2-1 0,37-3 1,-61 2 58,1 0 1,-1-1 0,1 0 0,-1 0-1,1 0 1,-1 0 0,0-1-1,1 0 1,-1 0 0,0-1 0,8-4-1,3-5-632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14.8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20 9970,'3'-18'1296,"-2"16"-390,-1 4 66,-1 34 1974,1-24-2853,-2 273 3805,17 147-2452,-15-421-1543,3 27-311,-3-36 296,0-1 1,0 1 0,0-1 0,1 1 0,-1-1 0,0 1 0,1-1 0,-1 1-1,1-1 1,0 0 0,0 1 0,-1-1 0,1 0 0,0 1 0,0-1 0,0 0 0,2 2-1,-2-4 76,0 1-1,0 0 0,0-1 1,0 1-1,-1-1 0,1 1 0,0-1 1,0 1-1,-1-1 0,1 0 1,0 1-1,-1-1 0,1 0 1,0 1-1,-1-1 0,1 0 0,-1 0 1,1 0-1,-1 1 0,0-1 1,1 0-1,-1 0 0,0 0 1,0 0-1,1-1 0,0-2-99,15-31-631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15.2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352 1 16243,'-27'0'1217,"-5"6"-913,1-1-152,-7 8 552,-3 1-360,-2 4-224,2 2 0,7-2-296,7 1-280,10-4-1136,3-9 1384,9-11-209,3-6-159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15.6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17724,'16'15'1416,"3"23"-1064,0 10-176,-8 17 408,-6 1-208,-2 9-72,-3-2 1,-1-4-297,-3-6-217,-6-15-439,0-9-192,0-20-992,2-5 1464,6-18-280,2-11-321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15.9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260 195 11642,'-5'-5'228,"0"1"0,-1 0 0,1 0-1,-1 0 1,0 1 0,0-1 0,0 1-1,-1 1 1,1-1 0,0 1-1,-1 0 1,0 1 0,1 0 0,-1 0-1,0 0 1,0 1 0,0-1-1,-7 2 1,8 0-86,1 0 1,-1 0-1,0 0 0,1 1 0,-1 0 0,1 0 1,-1 0-1,1 1 0,0-1 0,0 1 0,0 1 1,1-1-1,-1 1 0,1-1 0,0 1 1,0 1-1,0-1 0,0 0 0,1 1 0,-1 0 1,1 0-1,-2 5 0,0 3 36,0 0 1,1 0-1,1 1 0,0-1 1,1 1-1,0-1 0,1 1 1,1 23-1,2-8-15,1-1 0,2 0 0,9 35 0,-7-40-290,0-1 1,2 0 0,1 0 0,0-1 0,22 33 0,-25-44-116,0-1 1,0 0 0,1 0-1,0-1 1,0 0 0,1-1-1,0 1 1,0-2 0,1 1-1,0-1 1,0-1 0,0 0-1,18 6 1,-24-9 161,0-1 1,1 0-1,-1-1 0,1 1 0,-1-1 1,1 0-1,-1 0 0,7 0 1,-4-2-102,-1 0 1,1 0 0,-1-1 0,10-5 0,-13 7 120</inkml:trace>
  <inkml:trace contextRef="#ctx0" brushRef="#br0" timeOffset="1">498 83 15411,'-2'0'110,"0"1"-1,0 0 1,0 1-1,1-1 1,-1 0-1,1 0 0,-1 1 1,1-1-1,-1 1 1,1-1-1,0 1 1,0 0-1,0 0 1,0-1-1,0 1 1,0 0-1,-1 2 0,-7 37 116,7-31-21,-5 34 469,2 1 0,0 72 0,6-93-480,1 0-1,1 0 1,1-1-1,0 1 1,2-1-1,14 36 1,-16-51-136,0 0 1,0 0-1,0 0 0,1-1 1,0 1-1,0-1 1,1-1-1,10 10 1,-14-13-43,1-1 0,-1-1 0,1 1-1,0 0 1,0-1 0,0 1 0,0-1 0,0 0 0,0 0 0,0 0 0,0 0-1,1-1 1,-1 1 0,0-1 0,0 0 0,1 0 0,-1 0 0,0 0 0,0-1-1,1 1 1,-1-1 0,0 0 0,0 0 0,0 0 0,5-2 0,2-3 0,1-1 1,-1 0 0,-1 0 0,1-1-1,-1 0 1,0 0 0,-1-1-1,0 0 1,-1-1 0,0 0 0,0 0-1,-1 0 1,0-1 0,-1 0-1,7-19 1,-4 5-9,0-1-1,-1-1 0,-2 1 0,0-1 1,0-54-1,-5 64-3,-1 0-1,0 1 1,-2-1 0,0 0-1,0 1 1,-2 0 0,-9-23-1,10 30-25,0 0 0,0 1 1,-1-1-1,0 1 0,-1 0 0,0 1 0,0-1 0,-1 1 0,0 1 0,0-1 0,0 1 0,-1 0 0,0 1 0,-12-7 0,17 10-57,-1 0 0,1 1 0,-1-1 1,0 1-1,0 0 0,0 0 0,0 0 0,0 0 0,0 1 0,0 0 0,0 0 0,0 0 0,0 0 0,-1 0 0,1 1 0,0 0 0,0 0 0,1 0 0,-1 0 0,0 1 0,0-1 0,0 1 0,1 0 0,-1 0 0,1 1 0,0-1 0,0 1 0,-1-1 0,2 1 0,-4 3 0,0 2-112,0 0 0,1 0-1,0 0 1,0 0-1,1 1 1,0 0 0,1 0-1,0 0 1,0 0-1,1 1 1,-2 17 0,2 29-632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16.2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 15 11899,'15'-4'393,"-1"0"0,1 2 0,0 0 0,0 0 1,0 1-1,1 1 0,-1 1 0,0 0 0,0 1 1,18 5-1,-26-5-195,-1 0 0,1 0 0,-1 1 0,0 0 0,0 0 0,0 0 0,0 1 0,0 0 0,-1 0 0,9 9 0,-10-9-95,-1 1 1,0-1-1,0 1 1,0-1-1,-1 1 1,1 0-1,-1 0 1,-1 0-1,1 0 1,-1 0-1,1 0 1,-1 1-1,-1-1 1,1 0-1,-1 8 1,-1-1 6,-1 0 0,0 0 1,-1 0-1,0 0 1,-1-1-1,0 1 1,-1-1-1,-9 17 1,8-17-71,0-1 0,2 1 0,-1-1 0,1 1 1,1 1-1,0-1 0,0 0 0,1 1 1,0 13-1,3-15-2,1 0 0,1 0-1,-1 0 1,2-1 0,-1 1 0,2-1 0,-1 0 0,1 0-1,9 13 1,-4-6 47,12 29 0,-18-37-68,-2 0 0,1 1 0,-1-1 0,0 1 0,-1 0 0,0-1 0,0 1 0,-1 0 0,-2 17 0,2-21-15,-1-1 0,-1 1-1,1 0 1,-1 0 0,1-1-1,-1 1 1,-1-1-1,1 0 1,-1 1 0,1-1-1,-1 0 1,-1 0-1,1-1 1,0 1 0,-1-1-1,0 0 1,0 0 0,0 0-1,-6 4 1,5-5-69,-1 1 0,0 0 0,0-1 0,0 0 0,0-1 0,0 1 0,0-1 0,0-1 0,-1 1 1,1-1-1,0 0 0,0 0 0,-1 0 0,1-1 0,0 0 0,0-1 0,0 1 0,0-1 0,0 0 0,0-1 0,0 1 1,-6-5-1,0-1-81,0 0 0,1 0 0,0-1 0,0 0 0,1-1-1,0 0 1,1-1 0,0 0 0,-7-13 0,-13-30-433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16.6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309 19 13059,'-5'-13'1424,"-9"11"-872,-2-1-264,-12 3 1889,-7 3-1721,-8 2-520,0 1-264,-2 1 344,3 0-56,5 0-80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17.1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223 1306 16147,'9'-7'166,"0"0"0,-1-1 0,0 0 0,0-1 0,0 0 0,-1 0-1,-1-1 1,0 0 0,0 0 0,0 0 0,-2-1 0,1 1 0,-1-1-1,-1 0 1,3-12 0,2-20 6,-2 0 0,0-74-1,-5 88-38,-3-341 353,2-51 297,0 413-735,1 0 45,0 0 0,-1-1 0,-1 1 0,1-1 1,-3-9-1,2 16-64,1 0 0,-1 0 0,0-1 0,0 1 1,0 0-1,0 0 0,0 0 0,-1 0 1,1 1-1,-1-1 0,1 0 0,-1 0 1,1 1-1,-1-1 0,0 1 0,0 0 0,0-1 1,0 1-1,0 0 0,0 0 0,0 0 1,0 0-1,-4 0 0,-17-4-72,-1 2 0,1 0-1,-1 2 1,-42 2 0,31 0-518,-68 6-1433,98-7 1407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6:48.6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495 1 14627,'-3'5'1200,"-6"-1"-784,-6-1-111,-11 0 519,-6 1-200,-9-1-48,-2 1 8,-5 1-96,-2 2-112,0 2-88,2 3-88,4 3-384,6 4-304,12 2-800,4 1 1088,22-8-192,9-5-128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17.7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402 135 8930,'23'4'1537,"-20"-4"-1087,1 0 1,0 1-1,0 0 0,-1 0 1,1 0-1,-1 0 0,6 2 1,-35 0 3755,-2-6-3828,0-1 0,1-1 0,0-1-1,-50-19 1,-99-54-445,126 54 79,36 22-74,9 10-23,8 21-42,-1-19 126,20 131 290,6 220-1,-30 142 1427,0-455-1501,0-15-3,1 1-1,2 0 1,6 40 0,-6-67-193,1 0 0,0-1-1,0 1 1,0 0 0,0-1 0,1 1 0,0-1 0,0 0 0,1 0 0,-1 0 0,1 0 0,0 0 0,0-1 0,1 0 0,-1 0 0,1 0 0,0 0 0,0-1 0,0 0 0,7 3 0,-1-1-291,1-1 0,0 0 0,0-1 1,0 0-1,0-1 0,1 0 0,-1-1 1,23-1-1,-30 0 134,-1 0 0,0-1 0,0 1 0,0-1 1,1 0-1,-1 0 0,0-1 0,0 1 0,-1-1 0,1 0 0,0 0 1,0 0-1,-1-1 0,1 1 0,-1-1 0,3-3 0,13-15-690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18.1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35 11723,'0'-6'362,"0"5"-267,-1-1 0,1 1 0,0-1 0,0 0 0,0 1 0,0-1 0,0 1 0,1-1 0,-1 1 0,0-1 0,1 1 0,-1-1 0,1 1 0,-1-1 0,1 1 0,0-1 0,1 0 0,-2 2-81,0-1 1,0 1-1,0 0 1,0 0-1,0 0 1,1 0-1,-1 0 1,0 0-1,0 0 1,0 0-1,0 0 1,0 0-1,1 0 0,-1 0 1,0 0-1,0 0 1,0 0-1,0 0 1,0 0-1,1 0 1,-1 0-1,0 0 1,0 0-1,0 0 1,0 0-1,0 1 0,0-1 1,1 0-1,-1 0 1,0 0-1,0 0 1,0 0-1,0 0 1,0 0-1,0 0 1,0 1-1,0-1 1,0 0-1,1 0 1,-1 0-1,0 0 0,0 0 1,0 1-1,0-1 1,0 0-1,0 0 1,0 0-1,0 0 1,0 0-1,0 1 1,0-1-1,4 19 731,-1-1-1,0 1 1,-1 0-1,-2 34 1,1-1-12,15 513 1889,-17-546-2699,1-12-102,-1 0-1,1 0 1,1 0 0,-1 1-1,1-1 1,0 0-1,1 0 1,3 11 0,-4-17 104,-1-1 1,0 0 0,0 0 0,1 1 0,-1-1 0,0 0 0,1 0 0,-1 0 0,0 1-1,1-1 1,-1 0 0,0 0 0,1 0 0,-1 0 0,0 0 0,1 0 0,-1 0 0,1 0-1,-1 0 1,0 0 0,1 0 0,-1 0 0,0 0 0,1 0 0,-1 0 0,1 0 0,-1 0-1,0 0 1,1 0 0,-1-1 0,0 1 0,1 0 0,-1 0 0,0 0 0,0-1 0,1 1-1,-1 0 1,0 0 0,1-1 0,-1 1 0,0 0 0,0-1 0,0 1 0,1 0 0,-1-1-1,0 1 1,0 0 0,0-1 0,13-18-955,-13 18 982,15-27-1009,2-12-239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18.4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178 264 17876,'25'-11'-3241,"-24"14"4441,-6 6-271,-5 5-305,-14 1 56,-1 0-344,-5 2-208,2 1 8,4-4-184,0 0-224,7-7-344,4-2-913,9-17 1273,4-5-232,11-11-176</inkml:trace>
  <inkml:trace contextRef="#ctx0" brushRef="#br0" timeOffset="1">189 1 15067,'18'8'3145,"0"16"-2593,2 30-232,0 9-96,-5 16 424,-1 2-256,-2 4-72,-2-3-16,-6-9-207,-1-10-210,-3-22-423,0-12-272,4-27-1704,11-29 1840,6-12-289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18.8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321 125 15555,'9'5'1297,"-6"16"-945,-3-3-144,-13 2 1080,-7-1-856,-8 0-248,-8-5-24,-2-7 8,-6-4-16,0-3-144,2 1-176,8 5-512,8 5-480,19 13 928,8 7-168,16 7-192</inkml:trace>
  <inkml:trace contextRef="#ctx0" brushRef="#br0" timeOffset="1">247 552 15243,'0'-38'1169,"-4"-14"-897,-3-6-112,-6-5 424,-3-2-248,2 3-128,0 2-40,2 9-304,-1 10-224,6 14-744,1 6-1057,5 11 1761,1 6-320,5 4-280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19.2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271 1412 11963,'9'0'188,"0"-2"0,0 1 0,0-1 1,-1 0-1,1-1 0,-1 0 0,1 0 1,-1-1-1,0 0 0,0-1 0,-1 0 1,1 0-1,-1 0 0,7-8 0,-5 4 35,0-1 0,-1-1 0,0 0 0,-1 0 0,0 0 0,-1-1 0,0 0 0,0-1 0,3-12 0,3-18 127,-1 0 0,-2-1 1,4-63-1,-3-138-22,-10 226-310,-17-602 236,17 614-243,0-2 32,-1 1-1,0-1 0,0 1 1,-1 0-1,-4-13 1,5 19-22,0-1-1,0 1 1,-1 0 0,1 0 0,0 0-1,-1 0 1,0 1 0,1-1 0,-1 0-1,0 1 1,0-1 0,0 1 0,0-1-1,0 1 1,0 0 0,0 0 0,0 0-1,0 0 1,-1 0 0,1 1 0,0-1-1,-1 1 1,1-1 0,-3 1 0,-61-3-111,0 2 1,-84 11 0,139-9-44,-102 14-284,66-7 117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20.5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5535 520 14115,'11'-6'364,"0"0"0,-1-1 0,0 0 0,14-13 0,-11 9 42,-13 11-382,1 0 0,-1 0 0,0-1 1,1 1-1,-1 0 0,0 0 0,0-1 1,1 1-1,-1 0 0,0 0 0,0-1 0,1 1 1,-1 0-1,0-1 0,0 1 0,0-1 1,0 1-1,1 0 0,-1-1 0,0 1 0,0 0 1,0-1-1,0 1 0,0-1 0,0 1 0,0 0 1,0-1-1,0 1 0,0-1 0,0 1 1,-1 0-1,1-1 0,0 1 0,0 0 0,0-1 1,0 1-1,0 0 0,-1-1 0,-17-10 587,-29-2 234,45 12-771,-225-29 2389,79 13-1951,-852-146 566,861 135-1014,-471-70 286,-132 93-83,156 9-172,-492-22 37,935 20-80,-1-6 1,-228-36-1,288 28 2,-104 0 1,146 10-12,30 1 105,-12 1-956,23 0 740,0 0 1,1 1-1,-1-1 0,1 1 1,-1-1-1,0 0 0,1 1 1,-1-1-1,1 1 0,0-1 0,-1 1 1,1-1-1,-1 1 0,1 0 1,0-1-1,-1 1 0,1 0 0,0-1 1,0 1-1,-1 0 0,1-1 1,0 1-1,0 0 0,0-1 1,0 1-1,0 0 0,0-1 0,0 1 1,0 0-1,0-1 0,0 1 1,1 0-1,-1 0 0,1 3-201,0 1 0,0-1 0,0 0 1,1-1-1,0 1 0,-1 0 0,1 0 0,1-1 0,-1 1 0,0-1 0,1 1 0,0-1 0,5 5 0,19 12-822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26.7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534 145 9770,'48'-33'8814,"-59"36"-8601,0 0-1,-1-1 1,1 0 0,-1 0-1,0-1 1,1-1-1,-1 0 1,-13-2 0,-32-5-2,1-2 0,-67-21 0,-106-46-370,229 78 146,0-1 0,1 1 0,-1-1 0,0 1 0,0 0 0,1-1 0,-1 1 0,1-1 0,0 1 0,-1-1 0,1 1 0,1 0 0,11 27 15,-1 0 0,-1 0 0,-2 1 0,-1 0 0,-1 1 0,4 54 0,-7-21 120,-2 1 1,-10 80 0,-22 63 308,0-2 426,30-201-809,-1 0-1,1-1 1,0 1 0,0-1 0,1 1 0,-1 0-1,1-1 1,0 1 0,2 4 0,-2-7-23,0 0-1,0 0 1,1 0 0,-1 0-1,0 0 1,1 0 0,-1-1-1,1 1 1,0-1 0,0 1-1,-1-1 1,1 0 0,0 1-1,0-1 1,0 0 0,0 0-1,1-1 1,-1 1 0,0 0-1,4 0 1,103 18 286,11 3-959,-96-15 320,-10-2-367,0-2 0,22 4-1,-33-7 576,0 1 1,0-1-1,0 0 0,0 0 0,0 0 0,-1-1 0,1 1 0,0-1 0,0 1 0,0-1 0,-1 0 0,1 0 0,0 0 1,-1-1-1,1 1 0,0-1 0,-1 1 0,3-3 0,9-13-852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27.2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484 102 10442,'3'-5'366,"0"0"-1,0 0 0,0 0 0,-1 0 1,0-1-1,0 1 0,-1-1 1,2-6-1,-3 10-267,0 1 0,0-1 0,-1 0 1,1 0-1,0 1 0,-1-1 0,1 1 0,-1-1 0,1 0 0,-1 1 0,0-1 0,0 1 0,0-1 1,0 1-1,0 0 0,0-1 0,0 1 0,0 0 0,-1 0 0,1 0 0,0 0 0,-1 0 1,1 0-1,-1 0 0,1 0 0,-1 0 0,1 1 0,-1-1 0,1 1 0,-1-1 0,0 1 1,-1-1-1,-8-1 105,0 0 0,0 0 0,0 1 1,0 1-1,0 0 0,0 0 0,0 1 0,0 0 1,-15 4-1,-5 3 190,-59 24 0,74-26-302,0 2 1,0 0 0,1 0 0,0 2 0,0 0 0,1 0 0,0 2 0,1-1 0,-13 17 0,18-19-42,1 1 1,1-1-1,-1 1 0,2 1 0,-1-1 1,2 1-1,-1 0 0,1 0 1,1 1-1,0-1 0,1 1 0,0-1 1,1 1-1,0 19 0,2-14-8,0-1-1,2 0 0,0 0 0,0 0 1,2 0-1,0 0 0,0-1 1,2 0-1,0 0 0,1-1 1,0 1-1,1-2 0,15 19 1,-12-18-184,1-1 1,0 0 0,1 0 0,0-1-1,1-1 1,0 0 0,1-1 0,0-1 0,1-1-1,-1 0 1,30 9 0,-41-15 10,1 0 0,0-1 0,0 1 0,-1-1 0,1-1 0,0 1-1,0-1 1,0 0 0,0 0 0,0-1 0,0 1 0,0-1 0,6-2 0,7-9-493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27.6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 76 14899,'-1'0'67,"0"1"0,-1-1 0,1 0 0,0 0 0,0 1 0,0-1 0,0 1 0,0-1 0,0 1 0,0-1 0,0 1 0,0 0 0,1-1 0,-1 1 0,0 0 0,0 0 0,0-1 0,1 1 0,-1 0 0,0 0 0,1 0 0,-1 0 0,0 2 0,-10 27 307,8-21-103,-2 9-35,1-1 0,1 1 0,0 0 0,1 0 0,1 0 0,1 0 0,1 0 0,0 0 0,4 18 0,-2-21-132,0-1-1,1 1 1,1-1-1,0 0 1,1 0 0,0-1-1,1 1 1,1-2-1,0 1 1,1-1 0,13 15-1,-18-23-91,0 0-1,0 0 0,1 0 1,-1 0-1,1-1 1,0 0-1,0 0 1,1 0-1,-1 0 0,0-1 1,1 0-1,0 0 1,-1-1-1,1 1 0,0-1 1,0 0-1,0-1 1,0 1-1,0-1 1,-1-1-1,1 1 0,0-1 1,0 0-1,0 0 1,0-1-1,-1 1 1,1-1-1,-1-1 0,1 1 1,-1-1-1,0 0 1,0 0-1,0 0 1,0-1-1,-1 0 0,6-4 1,1-4-3,-1 0 0,0-1 0,-1 0 0,0 0-1,-1-1 1,-1 0 0,0-1 0,-1 0 0,0 0 0,3-17 0,-4 13-3,-1-1 0,-1 0 0,0 0 0,-2 0-1,0 0 1,-1 0 0,-5-34 0,4 47-5,0 0-1,-1 0 0,0-1 1,0 2-1,-1-1 0,1 0 1,-1 0-1,-1 1 0,1 0 1,-1 0-1,0 0 0,-1 0 1,1 0-1,-1 1 0,0 0 1,-1 0-1,1 0 0,-1 1 1,0-1-1,0 2 0,-1-1 1,1 1-1,-1-1 0,1 2 1,-1-1-1,0 1 0,0 0 1,0 0-1,0 1 0,0 0 1,-12 0-1,2 1-125,0 0 0,0 1 0,0 1 0,0 0 0,-27 8 1,35-8-39,1 1 1,-1 0-1,1 1 1,0-1-1,1 1 0,-1 1 1,1 0-1,0 0 1,0 0-1,0 1 1,1 0-1,-11 12 1,16-17 114,-1 1 1,1 0-1,0 0 1,0 0-1,0-1 0,1 1 1,-1 0-1,0 0 0,0 4 1,5 14-529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27.9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 1 12883,'5'0'165,"0"1"0,0-1 1,-1 1-1,1 0 0,0 0 1,-1 1-1,1 0 0,-1-1 1,1 1-1,-1 1 0,0-1 1,0 1-1,0-1 0,0 1 1,0 0-1,-1 1 0,0-1 1,1 1-1,4 7 0,-4-4 53,0 0-1,-1 0 1,0 0-1,0 0 0,0 1 1,-1 0-1,-1-1 1,1 1-1,-1 0 1,0 0-1,-1 13 1,-1 1 166,-1 0-1,-1 0 1,-1 0 0,-13 40 0,-41 82 594,0 3-209,56-143-744,1-1-1,0 0 1,0 0 0,1 1 0,-1-1-1,1 1 1,-1-1 0,1 1 0,0-1-1,1 1 1,-1-1 0,0 0 0,1 1 0,0-1-1,0 0 1,2 6 0,-1-6-13,0-1 0,0 1 0,0-1 0,1 1 0,-1-1 0,1 0-1,-1 0 1,1 0 0,0 0 0,0 0 0,0-1 0,0 1 0,0-1 0,0 0 0,1 0 0,6 2 0,3 0-293,0-1 0,0 0 0,1 0 1,-1-1-1,1-1 0,-1 0 0,0-1 0,1-1 0,-1 0 0,22-6 1,-24 4-185,-1 0 1,0 0-1,0 0 0,-1-1 1,1-1-1,-1 0 1,0 0-1,-1-1 1,0 0-1,0 0 1,0-1-1,-1 0 1,12-16-1,5-13-852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6:48.9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18156,'3'4'1368,"4"29"-1112,0 9-104,0 21 280,-1 6-168,0 6-16,-1 2 9,1-5-354,-3-4-231,-3-13-496,0-10-744,-6-20 1272,-1-8-232,0-20-208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7:28.4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161 958 11274,'18'4'749,"1"-1"1,-1-1-1,0 0 0,1-1 0,-1-1 0,38-5 0,-49 4-608,0-1 1,1 0 0,-1 0-1,0 0 1,0-1-1,-1 0 1,1-1-1,0 1 1,-1-1 0,0-1-1,0 1 1,0-1-1,-1 0 1,1 0-1,-1-1 1,0 1 0,-1-1-1,0 0 1,1-1-1,2-6 1,-1-1-66,-1-1 1,0 1 0,-1-1-1,-1 0 1,0 0 0,-1-1-1,-1 1 1,0-1 0,-1 1-1,-4-31 1,-3-2-27,-3 1-1,-17-55 1,-56-135-19,31 93 22,48 133-77,4 10 40,0 0 0,0 0 0,0 0-1,0 1 1,0-1 0,0 0-1,-1 0 1,1 0 0,0 0 0,0 0-1,-1 1 1,1-1 0,-1 0 0,1 0-1,-1 0 1,1 1 0,-1-1 0,0 0-1,1 1 1,-1-1 0,0 1 0,1-1-1,-1 1 1,0-1 0,0 1-1,0-1 1,1 1 0,-1-1 0,0 1-1,0 0 1,0 0 0,0 0 0,0-1-1,0 1 1,-1 0 0,-12-1 69,-1-1 1,0-1 0,0 0-1,1-1 1,0 0 0,-23-11-1,20 7-186,-1 2 0,0 0 0,-26-4 0,42 9 74,1 1 0,-1-1 0,0 1 0,0 0 0,0 0 0,1 0 0,-1 0 0,0 0 0,0 0 0,1 0 0,-1 1 0,0-1 0,0 1 0,1-1 0,-1 1 1,0 0-1,1-1 0,-1 1 0,1 0 0,-1 0 0,1 0 0,-1 0 0,1 0 0,0 1 0,0-1 0,-1 0 0,1 1 0,0-1 0,0 1 0,0-1 0,1 1 1,-1-1-1,0 1 0,0 2 0,-3 19-235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8:51.0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171 48 13579,'10'-44'923,"-8"40"-788,-2 13-19,-2 18 2,-38 390 1278,18-132-324,10-193-579,-24 97 0,31-167-717,0 0-1,-2-1 1,-1 0 0,0 0-1,-2-1 1,-14 25-1,21-45-1507,2-7 1218,3-10 73,8-11-415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8:51.4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486 2 13043,'0'0'14,"0"0"0,0 0 0,0 0 0,0 0 0,0 0 0,-1 0-1,1 0 1,0 0 0,0 0 0,0 0 0,0 0 0,0 0 0,0 0 0,0 0 0,0 0 0,0 0 0,0 0 0,0 0 0,0 0 0,0 0 0,0 0 0,0 0 0,0 0 0,-1 0 0,1 0 0,0 0 0,0 0 0,0 0 0,0 0 0,0 0-1,0 0 1,0 0 0,0 0 0,0 0 0,0 0 0,0 0 0,0 0 0,0 0 0,0 0 0,0 0 0,0 0 0,0 0 0,0 0 0,0-1 0,0 1 0,-1 0 0,1 0 0,0 0 0,0 0 0,0 0 0,0 0 0,0 0 0,0 0-1,0 0 1,0 0 0,0 0 0,0 0 0,0 0 0,0 0 0,0 0 0,0 0 0,0-1 0,0 1 0,0 0 0,0 0 0,1 0 0,-11 4 450,-20 13-204,14-7-29,-88 42 451,-52 32 246,139-73-766,0 0-1,1 1 0,1 1 0,0 1 0,1 0 1,-20 26-1,29-34-121,1 0 1,-1 0-1,2 1 1,-1-1-1,1 1 1,0 0-1,0 0 1,1 0-1,0 0 0,0 0 1,1 1-1,-1-1 1,2 0-1,-1 1 1,1-1-1,0 1 1,1-1-1,0 1 1,0-1-1,0 0 1,1 1-1,0-1 1,1 0-1,0 0 0,0 0 1,0-1-1,1 1 1,-1-1-1,2 0 1,-1 0-1,10 10 1,4 2-231,1-1 0,1-1 1,37 24-1,70 32-2011,-92-53 1677,-10-6-116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8:52.1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290 104 10650,'-8'-12'422,"-1"0"-1,-1 1 0,0 0 0,-1 1 1,0 0-1,-17-11 0,25 18-324,0 1-1,-1 0 0,1 1 0,-1-1 1,0 1-1,1 0 0,-1-1 0,0 2 0,0-1 1,0 0-1,0 1 0,0 0 0,0 0 1,0 0-1,1 0 0,-1 0 0,0 1 0,0 0 1,0 0-1,0 0 0,1 0 0,-1 1 1,0-1-1,1 1 0,-1 0 0,1 0 1,0 0-1,0 1 0,-4 2 0,-1 3 56,1 0 0,-1 1 0,2-1 0,-1 1 0,1 1-1,1-1 1,0 1 0,0 0 0,1 0 0,0 0 0,-4 18 0,3-5 53,1-1 0,0 0 0,2 1 0,0 35-1,2-55-184,0 0-1,0 0 0,0 0 0,1 0 0,-1 0 0,1 0 0,0 0 0,0 0 0,0 0 0,0-1 0,0 1 0,1 0 0,-1-1 0,1 1 1,-1-1-1,4 3 0,-4-4-12,0 0 0,1 0 0,0 0 0,-1-1 1,1 1-1,-1-1 0,1 1 0,0-1 0,-1 0 1,1 0-1,0 0 0,-1 1 0,1-2 0,0 1 1,-1 0-1,1 0 0,0 0 0,-1-1 0,1 1 1,0-1-1,-1 1 0,1-1 0,-1 0 0,1 0 1,-1 0-1,1 1 0,-1-1 0,0 0 0,2-2 1,12-9 29,0-1 0,0 0 1,-2-1-1,17-21 1,-14 15 154,36-33 1,-50 51-167,0 1 0,0-1-1,0 0 1,0 1 0,0-1 0,1 1 0,-1 0 0,0 0 0,1 0 0,-1 0 0,1 0 0,-1 1 0,1-1 0,4 0 0,-6 1-8,1 1 1,-1-1 0,0 1 0,1-1-1,-1 1 1,1 0 0,-1-1 0,0 1-1,1 0 1,-1 0 0,0 0 0,0 0-1,0 0 1,0 0 0,0 0-1,0 0 1,0 0 0,0 1 0,0-1-1,0 0 1,-1 1 0,1-1 0,-1 1-1,1-1 1,0 2 0,15 48 318,-12-36-305,1-1 1,0 0 0,1 0-1,12 22 1,-17-34-80,0 0 1,0-1-1,0 1 1,0 0-1,1-1 1,-1 1 0,0-1-1,1 0 1,-1 1-1,1-1 1,0 0-1,-1 0 1,1 0-1,0 0 1,0 0-1,0 0 1,0-1-1,0 1 1,0-1-1,-1 1 1,1-1-1,0 0 1,0 0-1,1 0 1,-1 0-1,0 0 1,0 0-1,2-1 1,3-1-525,0 0 1,-1-1 0,1 0-1,-1-1 1,0 0 0,8-5 0,0-1-359,-3 5-133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8:52.5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1 325 14155,'94'-137'2605,"-63"89"-1112,43-52 1,-70 94-1240,1 1 1,1 0-1,-1 0 1,11-8-1,-15 12-222,0 1-1,-1-1 0,1 1 0,0-1 0,0 1 0,-1-1 1,1 1-1,0 0 0,0-1 0,0 1 0,0 0 0,-1 0 0,1 0 1,0 0-1,0 0 0,0 0 0,0 0 0,0 0 0,0 0 0,0 0 1,-1 0-1,1 0 0,0 0 0,0 1 0,0-1 0,0 0 0,-1 1 1,1-1-1,0 1 0,0-1 0,-1 1 0,1-1 0,0 1 1,-1-1-1,1 1 0,0 0 0,-1-1 0,1 1 0,-1 0 0,1-1 1,-1 1-1,0 0 0,1 0 0,-1 0 0,0-1 0,1 3 0,2 10 65,0 0-1,-1 0 1,0 1 0,-1-1-1,-1 1 1,0 0-1,-1-1 1,-3 21-1,1-8-106,-39 249-2581,20-149-2047,21-112 3971,2-9 233,1-6-763,10-20-15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8:52.8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413 48 10306,'4'-4'2633,"-2"-2"-1857,-8-1-112,-7 0-232,-11 0 1209,-7 0-769,-14 1-344,-5 2-40,-2 4-64,0 3-144,4 8-416,4 8-248,14 13-496,8 5-569,21 8-871,10 1 1752,18 1-456,7-7-321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8:53.2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460 7 12475,'-11'-4'1504,"-11"1"-944,-15 3-256,-7 0 1168,-11 3-935,-2 3-281,0 6-536,3 4-745,1 12 897,11 6-192,14-1-136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08.2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230 0 10162,'-14'20'635,"2"0"0,1 0-1,0 1 1,2 1 0,-12 36 0,-4 8 463,5-18-743,-47 124 1035,57-142-927,1 0 1,2 1-1,-6 55 1,13-84-427,-1 0 1,1 0-1,0 0 0,0 0 0,0 0 1,1 0-1,-1 0 0,1 0 1,-1 0-1,1 0 0,-1 0 1,1 0-1,0 0 0,2 3 0,-2-4-16,0 0 0,0 0 0,1 0 0,-1 0-1,0 0 1,1 0 0,-1 0 0,1-1 0,-1 1-1,1 0 1,-1-1 0,1 0 0,0 1 0,-1-1-1,1 0 1,0 1 0,-1-1 0,1 0 0,0 0-1,1-1 1,10 0 26,1-1 0,-1 0 0,0-2 0,0 1 0,20-9 0,67-36-91,-38 17-170,-45 23 174,71-29-916,-77 33 730,1 0-1,-1 1 0,1 0 0,0 1 0,20-1 1,-7 6-204,-8 6-117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08.6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206 0 15163,'-21'60'1040,"3"16"-807,-6 1-97,-3 12 464,2-2-344,-2-5-152,4-8 0,7-10-8,3-10-40,4-10-360,7-10-224,6-17-1241,6-7 1537,5-13-248,2-8-168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08.9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 13635,'11'-7'520,"0"4"-1160,-7 3 992,-9-4-728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6:49.5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0 10858,'0'1'152,"1"0"-1,-1 0 1,1 0-1,-1 0 1,0 0-1,1 1 1,-1-1-1,0 0 1,0 0-1,0 0 1,1 0-1,-1 0 1,-1 1-1,1-1 1,0 0-1,0 1 1,0 2 234,-10 224 4576,1-71-3881,4-35-618,-1 269-370,6-380-311,0-8 58,0 0 1,0 0-1,0 0 1,0 0-1,0-1 1,1 1-1,-1 0 1,1 0-1,0 0 1,0-1-1,2 5 1,-3-7 120,0 0 0,0 0 1,0-1-1,0 1 1,0 0-1,0 0 1,0 0-1,0 0 0,0-1 1,0 1-1,0 0 1,0 0-1,0 0 1,1 0-1,-1 0 0,0 0 1,0-1-1,0 1 1,0 0-1,0 0 1,0 0-1,0 0 0,0 0 1,1 0-1,-1 0 1,0 0-1,0-1 1,0 1-1,0 0 1,0 0-1,1 0 0,-1 0 1,0 0-1,0 0 1,0 0-1,0 0 1,0 0-1,1 0 0,-1 0 1,0 0-1,0 0 1,0 0-1,0 0 1,0 0-1,1 0 0,-1 0 1,0 0-1,0 0 1,0 1-1,0-1 1,0 0-1,1 0 0,-1 0 1,0 0-1,0 0 1,0 0-1,0 0 1,0 0-1,0 1 0,0-1 1,1 0-1,-1 0 1,0 0-1,0 0 1,0 0-1,0 1 0,2-17-647,-2 13 408,2-19-897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20.2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98 9458,'10'-78'1542,"-9"59"-66,-9 56 132,-10 62 212,5 1 0,-1 122 0,14-215-1714,0-1 0,0 1 0,1 0 0,0 0 0,0-1-1,3 8 1,-4-12-78,1 0-1,0-1 0,0 1 0,0-1 1,0 1-1,0-1 0,0 0 0,0 1 1,0-1-1,0 0 0,1 0 0,-1 0 1,1 0-1,-1 0 0,0 0 0,1 0 1,0 0-1,-1-1 0,1 1 0,0 0 1,-1-1-1,1 0 0,0 1 0,-1-1 1,1 0-1,0 0 0,2 0 0,34 3-854,0 2 0,0 1 0,49 15 0,-62-15 124,37 5 0,-20-7-276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20.5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265 1 12699,'-49'24'1456,"2"18"-960,12 18-160,0 9 856,4 7-615,4 6-113,9-6-80,4-4-72,8-12-312,3-6-184,12-19-432,2-12-577,10-23 969,2-13-184,8-22-184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20.8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 1 12051,'9'13'593,"-1"0"1,0 1 0,-1 0 0,-1 1 0,-1 0 0,8 28 0,-7-22-298,-2-9-195,15 50 440,-2 0 0,8 69 0,-22-113-494,-1 0 0,-1 0 0,-1 0 0,-1 0 0,0 0-1,-2 0 1,0 0 0,0 0 0,-2-1 0,0 1 0,-1-1 0,-11 20-1,13-29-115,-1 0 1,0-1-1,-11 14 0,14-19 0,0 0 0,-1 1 0,1-1 0,0 0 1,-1-1-1,1 1 0,-1 0 0,0-1 0,0 0 0,0 1 0,0-1 1,1 0-1,-1 0 0,-5 0 0,7-1 1,0 0 0,-1 0-1,1 0 1,0 0 0,0 0-1,0 0 1,0 0 0,0 0-1,0-1 1,0 1 0,0 0 0,0-1-1,0 1 1,0-1 0,0 1-1,0-1 1,0 0 0,0 1-1,0-1 1,1 0 0,-1 1 0,0-1-1,0-1 1,-1 0-119,1-1 0,0 1 1,0 0-1,0-1 0,0 1 0,0-1 0,0 1 0,1-1 1,-1-4-1,0-3-234,1-1 0,1 1 1,-1-1-1,4-11 1,8-27-641,8-4-131</inkml:trace>
  <inkml:trace contextRef="#ctx0" brushRef="#br0" timeOffset="1">317 220 6385,'39'-39'1577,"-13"8"-537,-10 5-392,-21 12 1224,-16 6-295,-17 9-505,-6 6-304,-12 3-392,-3 6-224,1-1-544,4 4 392,18 0-56,9 4-48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21.2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2 14779,'-12'-1'1144,"5"2"-1016,9 0-216,-2 6 296,3-1-1040,4 0-952,10-6 1472,2-2-232,5-13-216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21.6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50 14123,'6'-8'285,"0"0"-1,0 0 1,9-7-1,-14 14-250,0 0-1,0 0 0,0 0 0,0 0 0,0 0 1,1 0-1,-1 0 0,0 1 0,1-1 0,-1 1 0,1-1 1,-1 1-1,3-1 0,-4 1-12,1 0 0,0 0 0,0 1 0,-1-1-1,1 0 1,0 1 0,-1-1 0,1 0 0,-1 1 0,1-1 0,0 0-1,-1 1 1,1-1 0,-1 1 0,1-1 0,-1 1 0,1-1 0,-1 1-1,0 0 1,1-1 0,-1 1 0,0 0 0,1-1 0,-1 1 0,0 0 0,0-1-1,0 1 1,1 0 0,-1-1 0,0 2 0,2 9 136,0 0 0,-1 0 0,0 0 0,-1 1-1,-1 10 1,-9 62 385,5-50-351,-23 146 385,-10 109-1550,38-262-479,2-18 275,3-15 122,4-18 243,7-14-237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21.9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0 133 13987,'1'21'309,"1"0"1,1 0-1,0 0 1,8 24-1,34 78 428,-38-106-549,1-1 0,1 0 0,0 0 0,1-1 0,0 0 0,16 15 0,-22-26-119,0 0 1,0 0-1,0-1 1,1 1 0,0-1-1,-1 0 1,1-1-1,0 1 1,1-1-1,7 3 1,-9-4-26,0-1 0,-1 1 0,1-1 0,0 0 0,0 0 0,0 0 0,-1-1 0,1 1 1,0-1-1,0 0 0,-1 0 0,1 0 0,0-1 0,-1 1 0,0-1 0,1 0 0,3-2 0,2-3 16,0 0 0,-1-1 0,0 0 0,0 0 0,-1-1-1,0 0 1,0 0 0,-1-1 0,0 0 0,-1 0-1,0 0 1,0-1 0,5-20 0,-6 15-41,0-1 0,0 1 0,-2-1 0,0 0 0,-1 0 1,-1 0-1,-1 0 0,-4-29 0,3 35-18,-1 0 0,0 0 0,-1 0-1,0 1 1,-1-1 0,0 1 0,-1 0 0,0 1 0,0-1-1,-1 1 1,0 1 0,-1-1 0,0 1 0,-15-12 0,15 14-214,0 1 1,-1-1 0,1 1-1,-1 1 1,0 0-1,-1 0 1,1 1 0,-1 0-1,1 1 1,-1 0-1,0 0 1,0 1-1,0 0 1,0 1 0,0 0-1,-18 3 1,23-2 99,0 0 0,1 0 0,-1 0 0,1 0 1,-1 1-1,1 0 0,-1 0 0,1 0 0,0 0 0,0 1 1,0 0-1,-5 4 0,-6 12-846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22.3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336 72 15955,'-40'-20'1201,"2"2"-1113,0 5-56,-5 1 352,-3 6-512,2 3-160,13 7-344,6 5-593,10 6 993,2 1-176,10 1-160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22.8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58 12315,'1'-2'122,"1"0"1,0 1 0,-1-1 0,1 0 0,0 1 0,0-1-1,0 1 1,4-2 0,-6 3-65,1-1 0,-1 1 1,1-1-1,0 1 0,-1 0 0,1-1 0,-1 1 0,1 0 1,0 0-1,-1 0 0,1-1 0,0 1 0,-1 0 0,1 0 1,0 0-1,0 0 0,-1 0 0,1 0 0,0 0 0,-1 0 1,1 0-1,0 1 0,-1-1 0,1 0 0,0 0 0,-1 1 1,1-1-1,-1 0 0,1 1 0,0-1 0,-1 0 0,1 1 0,-1-1 1,1 1-1,0 0 0,-12-7 1968,0-5-938,33 4-654,0 2 0,0 0 0,45-3 1,-52 7-400,0 0 1,0 2-1,0 0 1,0 1-1,-1 0 0,1 1 1,15 5-1,-26-6-27,0-1 0,0 1 0,0 0-1,0 0 1,0 1 0,0-1 0,0 1-1,-1 0 1,1 0 0,-1 0 0,0 0-1,0 0 1,0 1 0,0 0 0,-1-1-1,1 1 1,-1 0 0,0 0 0,0 0-1,1 5 1,-1-2-3,-1 0-1,0 0 1,0 0-1,-1 0 1,0 0-1,0 0 1,0 1-1,-1-1 1,0 0-1,-1 0 1,1-1-1,-4 10 1,-46 99 34,-3 10-302,50-112-157,0 0-1,0 0 0,2 1 1,0-1-1,0 1 0,1 0 1,1 20-1,0-32 240,0-1 0,0 1 0,0-1-1,1 1 1,-1-1 0,0 1 0,1-1 0,-1 1 0,1-1 0,-1 1 0,1-1-1,-1 1 1,1-1 0,0 0 0,0 1 0,0-1 0,0 0 0,0 0-1,0 0 1,2 2 0,-2-2 69,1-1 0,-1 0 1,0 0-1,0 1 0,0-1 0,1 0 0,-1 0 0,0 0 0,0 0 1,1-1-1,-1 1 0,0 0 0,0 0 0,0-1 0,1 1 0,-1-1 0,0 1 1,0-1-1,0 1 0,1-2 0,5-2-479,-1-1 0,0 0 0,0 0 1,0-1-1,0 0 0,6-9 0,-1 1-26,-1-1 0,9-18 0,-17 28 897,0 1-1,0-1 1,0 0-1,0 0 1,-1 0-1,0 0 1,0 0-1,0 0 1,-1 0 0,1 0-1,-1 0 1,-1-7-1,0 10-186,1 0-1,-1 0 0,0 0 1,0 1-1,1-1 0,-1 1 1,-1-1-1,1 0 0,0 1 1,0 0-1,0-1 0,-1 1 1,1 0-1,-1 0 0,1 0 0,-1 0 1,1 0-1,-1 0 0,0 0 1,0 0-1,1 0 0,-1 1 1,0-1-1,0 1 0,0 0 1,-2-1-1,-6 0 439,-1 0 0,0 0 0,-14 1 0,18 0-443,-16 2-258,0 0 0,0 1 1,0 1-1,-35 11 0,38-8-170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34.1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760 42 13523,'11'-13'1336,"-9"11"-1229,-1 0 0,1 0 0,0 0 0,-1 1 0,0-2 0,1 1 0,-1 0 0,2-4 0,-4 6-59,1-1 0,0 1 1,-1-1-1,1 1 0,-1-1 0,1 1 0,-1 0 1,1-1-1,-1 1 0,1 0 0,-1-1 0,0 1 1,1 0-1,-1 0 0,1-1 0,-1 1 0,0 0 0,1 0 1,-1 0-1,1 0 0,-1 0 0,0 0 0,1 0 1,-1 0-1,0 0 0,1 0 0,-1 0 0,1 1 1,-1-1-1,0 0 0,-28 3 480,27-2-435,-107 12 718,1-3 1,-165-9-1,258-2-811,-2 0 5,0 0 0,-1 1-1,1 1 1,-24 4 0,36-4-4,1 0 0,-1 0 0,0 1 1,1-1-1,-1 1 0,1 1 0,0-1 0,0 0 0,0 1 0,0 0 1,0 0-1,1 0 0,-1 1 0,1-1 0,0 1 0,0 0 0,0 0 1,0 0-1,1 0 0,-4 7 0,2 0 7,0 1 0,0 0 0,1 0 0,1 1 0,0-1 1,-1 13-1,3 79 177,1-80-124,-1-16-45,5 292 992,-22-1 360,16-285-1305,-2 5 50,1 0 1,1 0-1,2 25 0,0-39-92,-1 0 0,1 0-1,0 0 1,1 0 0,-1 0 0,1-1-1,0 1 1,0 0 0,0-1 0,1 1-1,0-1 1,0 0 0,0 0 0,0 0 0,0 0-1,1 0 1,5 3 0,1 0-11,0-1 0,1 0-1,0 0 1,0-1 0,0-1 0,1 0 0,21 4 0,-8-3-504,0-2 1,44 1-1,-57-4 45,0-1 0,0 0-1,0-1 1,0 0 0,0 0-1,0-2 1,-1 1 0,1-2 0,10-4-1,2-4-639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34.6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20 112 6025,'1'0'209,"0"-1"1,0 0-1,1 0 0,-1 0 0,0 0 0,0 1 0,0-2 0,0 1 0,0 0 1,0 0-1,-1 0 0,1 0 0,0-1 0,0 1 0,-1 0 0,1-1 0,-1 1 0,1 0 1,-1-1-1,0 1 0,1-1 0,-1 1 0,0 0 0,0-1 0,0 1 0,0-1 1,0 1-1,-1-3 0,1-6-30,-1-40 2562,0 35-696,1 38-553,-32 512 1562,30-511-3126,2-10-2044,6-22 265,4-20 299,0 1 417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6:49.9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391 5 12083,'4'-5'1264,"-8"8"-648,-9 7-208,-7 6 1328,-5-1-975,-9 3-289,-3 1 32,-6-2-24,-1-1-88,2 1-136,3-1-72,5-1-256,4 1-192,12-5-440,7-1-312,16-7 784,11-5-184,12-10-177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34.9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222 1 12963,'3'0'1456,"-6"4"-968,-11 4-200,-4 5 1569,-11 1-1489,0 1-160,-4 2-40,4 2 0,6-1-168,2-1-192,7-2-408,4-3-184,9-10-1161,2-3 1569,8-17-296,6-6-272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35.3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3 12379,'1'-1'64,"0"1"1,0 0 0,0 0 0,0-1 0,0 1 0,0 0-1,0 0 1,0 0 0,0 0 0,0 0 0,0 0 0,0 0-1,1 0 1,-1 0 0,0 1 0,0-1 0,0 0 0,-1 1-1,1-1 1,0 0 0,0 1 0,0-1 0,0 1-1,0 0 1,0-1 0,-1 1 0,1 0 0,0-1 0,0 1-1,-1 0 1,1 0 0,-1 0 0,1 0 0,-1 0 0,1 0-1,-1-1 1,1 1 0,-1 0 0,0 0 0,1 0 0,-1 2-1,2 5 222,0 1 0,-1 0 0,0 0 0,-1 9 0,0-9 77,-1 95 1395,-22 161 0,16-206-1581,2-21-170,-5 69-903,10-106 779,0 0 1,-1 0 0,1 1 0,0-1 0,0 0-1,0 0 1,1 0 0,-1 0 0,0 1 0,0-1 0,1 0-1,-1 0 1,0 0 0,1 0 0,-1 0 0,1 0-1,1 2 1,-2-3 55,1 0 0,-1 0-1,1 0 1,-1 0 0,1 0-1,-1 0 1,0 0 0,1 0 0,-1 0-1,1 0 1,-1-1 0,1 1-1,-1 0 1,1 0 0,-1 0-1,1-1 1,-1 1 0,1 0 0,-1 0-1,0-1 1,1 1 0,-1 0-1,1-1 1,-1 1 0,0 0-1,0-1 1,1 0 0,29-40-1888,-24 31 1835,22-32-982</inkml:trace>
  <inkml:trace contextRef="#ctx0" brushRef="#br0" timeOffset="1">409 52 12603,'0'0'55,"0"0"1,0-1-1,1 1 1,-1-1-1,0 1 1,0 0 0,1-1-1,-1 1 1,0 0-1,0-1 1,0 1-1,1-1 1,-1 1-1,0-1 1,0 1-1,0-1 1,0 1 0,0 0-1,0-1 1,0 1-1,0-1 1,0 1-1,0-1 1,-1 1-1,1-1 1,0 1 0,0 0-1,0-1 1,0 1-1,-1-1 1,1 1-1,0 0 1,0-1-1,-1 1 1,1-1-1,-16 9 1304,-18 22 82,24-18-1170,1 0 0,1 0 0,-1 1-1,2 0 1,0 0 0,1 1 0,0 0-1,1 0 1,-5 21 0,6-15-59,1 0 0,0 0 0,2 1 0,0-1 0,2 0 0,4 38 0,-2-39-212,1-1 0,1 0 1,1-1-1,0 1 0,1-1 0,1 0 1,16 25-1,-17-31-145,1 0 0,0-1 0,1 0 0,0 0 0,0-1 0,1-1 0,1 1 0,-1-2 0,1 1 0,0-1 0,14 5 0,-19-9-237,1 0 1,-1-1-1,1 0 0,0 0 1,0-1-1,-1 0 0,15 1 0,-1-2-521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35.7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138 181 15635,'-2'-1'63,"0"-1"-1,-1 1 0,1 0 0,-1 0 0,1 0 0,-1 1 1,0-1-1,1 1 0,-1-1 0,0 1 0,1 0 1,-1 0-1,0 0 0,1 0 0,-1 1 0,0-1 1,1 1-1,-1-1 0,0 1 0,1 0 0,-1 0 0,1 0 1,0 0-1,-1 1 0,1-1 0,-3 2 0,-1 2 46,1 1 0,-1-1-1,1 1 1,0 0-1,1 0 1,-1 1 0,1 0-1,0-1 1,1 1-1,-1 0 1,2 1 0,-4 11-1,3-9 22,1 1-1,1-1 1,0 1-1,1 0 0,0 0 1,0 0-1,1-1 1,4 18-1,-3-16-39,2 1-1,-1-1 1,2 0-1,0 0 0,0 0 1,1-1-1,0 0 1,1 0-1,1-1 1,-1 1-1,2-2 0,-1 1 1,1-1-1,1 0 1,0-1-1,11 7 1,-16-12-75,0 0 1,0 0-1,1-1 1,-1 1-1,1-2 1,-1 1-1,1 0 1,0-1-1,0 0 1,0-1-1,-1 1 1,1-1-1,0 0 1,0-1-1,0 1 1,0-1-1,0 0 1,-1-1-1,1 1 1,0-1-1,-1 0 1,1-1-1,-1 1 1,0-1-1,0 0 1,0 0 0,0-1-1,0 1 1,5-7-1,2-1-6,-1-2 0,0 1-1,-1-1 1,0-1 0,-1 0 0,0 0 0,-2-1-1,1 0 1,6-22 0,-7 14 0,0-1 1,-2 1-1,-1-1 1,-1 0-1,1-45 0,-4 58-9,-1-1 0,0 1 0,0-1-1,-1 1 1,-1 0 0,0 0 0,0 0 0,-1 0-1,0 0 1,-1 1 0,0 0 0,-1 0-1,0 0 1,-9-10 0,12 16-34,-1 0 0,0 0 0,0 1 0,0-1 0,-1 1 0,1 0 0,-1 1 0,0-1 0,0 1 0,0 0 0,0 0 0,0 0 0,0 1 0,0-1 0,-1 1 0,1 1-1,0-1 1,-1 1 0,1 0 0,-1 0 0,1 1 0,0-1 0,-1 1 0,1 0 0,0 1 0,0-1 0,-6 3 0,1 0-184,1 1-1,0 0 1,0 1 0,0-1-1,0 2 1,1-1-1,0 1 1,0 0 0,1 1-1,0 0 1,0 0 0,-10 18-1,11-17-31,1 2-1,1-1 0,-1 1 1,2-1-1,-1 1 1,1 0-1,1 0 0,0 0 1,1 1-1,0-1 0,0 0 1,2 1-1,-1-1 1,3 13-1,12 34-856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36.0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15 125 12675,'8'-12'430,"5"-6"80,1 0 1,21-22-1,-32 36-377,1 1 1,-1 0-1,0 0 0,1 0 0,0 1 0,0-1 0,-1 1 1,1 0-1,1 0 0,-1 0 0,0 1 0,0-1 0,1 1 1,-1 0-1,1 0 0,-1 1 0,1-1 0,5 1 0,-8 0-57,1 1-1,-1 0 0,1-1 0,-1 1 1,0 0-1,1 0 0,-1 1 0,0-1 1,0 0-1,0 1 0,0-1 0,0 1 1,0 0-1,0 0 0,0 0 0,-1 0 1,1 0-1,-1 0 0,1 0 0,-1 0 1,0 1-1,0-1 0,0 0 1,0 1-1,0-1 0,-1 1 0,1-1 1,-1 1-1,1 3 0,0 9 154,0 0-1,-1 0 1,-2 27 0,1-35-181,-4 36 173,2-16-88,0 33 0,3-51-108,1 1 1,0 0-1,0-1 1,1 1-1,1-1 1,-1 0-1,6 11 1,-2-7 21,-1 0 0,0 0-1,-1 0 1,0 1 0,2 16 0,-6-25-32,0 1 1,0 0 0,0 0-1,0 0 1,-1-1-1,0 1 1,0 0 0,-1 0-1,0-1 1,0 1-1,0-1 1,0 0-1,-1 0 1,-6 10 0,2-6-71,-1 1 1,0-2-1,-1 1 1,1-1-1,-2-1 1,1 1 0,-16 8-1,20-13-70,-1 1 0,-1-1 0,1 0 0,0 0-1,-1-1 1,0 0 0,1 0 0,-1-1 0,0 0 0,0 0 0,0 0 0,0-1-1,0 0 1,-7-1 0,-7-7-274,6-7-134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36.6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175 1050 13275,'4'0'219,"-1"-1"0,1 0 1,-1 0-1,1 0 0,-1-1 1,0 1-1,1-1 0,-1 0 1,0 0-1,0 0 0,0 0 1,0 0-1,-1-1 0,1 1 1,-1-1-1,1 0 0,-1 0 1,0 0-1,0 0 0,0 0 1,0 0-1,-1-1 0,0 1 1,1 0-1,0-5 0,6-24 96,-1 0 1,4-64-1,-8-72-42,-3 109-166,-9-491 306,9 544-417,-2-19 76,2 24-65,0 0 0,-1 0 0,1 0 0,0 0 0,0 0 0,-1 0-1,1 0 1,0 0 0,-1 0 0,1 0 0,-1 0 0,1 0 0,-1 0 0,0 0 0,1 1-1,-1-1 1,0 0 0,-1 0 0,0 1 9,0 1-1,-1 0 1,1 0-1,0 0 1,-1 0-1,1 0 1,0 0-1,0 1 1,-3 2-1,-5 2 41,-6 0-113,0-1 0,0-1 0,0 0 1,-1-1-1,-32 2 0,5-1-2389,11-3 1152,23-3 492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36.9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181 86 15595,'-15'-17'1241,"-1"2"-929,-4-1-144,-3 2 376,-1 1-224,4 4-456,2 7-248,-1 8 352,4 8-120,5 10-96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37.6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543 160 9282,'-1'-1'471,"-1"0"1,0 0-1,1 0 1,-1 1-1,0-1 1,1 0-1,-1 1 1,0 0-1,1-1 1,-1 1-1,-2 0 0,-37 3 2543,15 1-2060,7-5-839,-1 0 1,1-1-1,0 0 1,0-2-1,0 0 1,0-2-1,-26-10 0,-6-7-34,-61-39 0,100 55-75,7 3-8,-1 0 0,0 0 0,-1 1 1,1 0-1,-1 0 0,0 0 0,1 1 0,-1 0 0,-12-2 0,18 5 2,0-1 0,0 0 0,0 0-1,0 1 1,0-1 0,0 0 0,0 1 0,0-1 0,0 1 0,0 0 0,0-1-1,0 1 1,0 0 0,0-1 0,0 1 0,1 0 0,-1 0 0,0 0-1,1 0 1,-1-1 0,0 1 0,1 0 0,0 0 0,-1 0 0,1 0 0,-1 1-1,1-1 1,0 0 0,0 0 0,-1 0 0,1 1 0,-1 37-6,1-34 3,30 233 218,-2-32 306,-27 172 687,-5-209-687,3-152-445,2 0 0,0 0 0,0-1 0,8 32 0,-7-42-51,0 0-1,0-1 1,1 1 0,-1-1-1,1 0 1,0 1-1,1-1 1,-1 0-1,1-1 1,0 1 0,0-1-1,1 0 1,-1 0-1,1 0 1,0 0-1,9 4 1,-1-1-75,0-1 1,1-1-1,0 0 0,21 4 0,-26-7-249,-1-1-1,1 0 0,0 0 0,0-1 0,0 0 0,0 0 0,-1-1 1,15-3-1,-20 3 121,1 0 1,-1-1 0,0 1 0,1-1-1,-1 0 1,0 0 0,0 0-1,0 0 1,-1 0 0,1-1 0,-1 1-1,1-1 1,-1 0 0,0 0-1,0 0 1,0 0 0,0 0 0,2-4-1,6-16-912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38.0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14883,'0'0'58,"1"0"-1,0 0 0,0 0 0,-1 0 1,1 0-1,0 0 0,-1 1 1,1-1-1,0 0 0,-1 1 1,1-1-1,0 0 0,-1 1 1,1-1-1,-1 1 0,1-1 1,-1 1-1,1-1 0,-1 1 1,1-1-1,-1 1 0,1 0 1,-1-1-1,0 1 0,1 0 1,-1-1-1,0 1 0,0 0 1,1-1-1,-1 1 0,0 0 1,0 0-1,0 0 0,8 31 355,-2 38 907,-3 87 1,-3-35-603,2-57-459,-1-3-261,2-1 0,14 75 1,-16-135-75,-1 1 0,0 0 0,0 0 0,1 0 1,-1-1-1,1 1 0,0 0 0,-1-1 0,1 1 0,0 0 1,0-1-1,0 1 0,0-1 0,0 1 0,1-1 0,-1 0 1,2 2-1,-2-2-19,0-1 0,0 0 0,0 0 1,-1 0-1,1 0 0,0 0 0,0 0 0,0 0 1,0 0-1,-1 0 0,1-1 0,0 1 0,0 0 1,0-1-1,-1 1 0,1 0 0,0-1 0,-1 1 1,1-1-1,0 1 0,-1-1 0,1 1 0,0-1 1,-1 1-1,2-2 0,4-6-449,-1 1-1,1-1 0,-1-1 1,7-14-1,10-26-573,3-10-207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38.3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186 219 13651,'10'10'1392,"-10"4"-848,-5-2-224,-11 7 873,-3-4-377,-7-1-392,1-1-80,-1-3-144,1 1-120,5-4-392,2-1-232,8-6-680,5-21-1489,7-1 1873,8-9-312</inkml:trace>
  <inkml:trace contextRef="#ctx0" brushRef="#br0" timeOffset="1">168 1 15499,'14'16'1625,"0"14"-1145,-2 25-144,-3 8 920,0 15-672,-3 1-104,1 2-144,0-2-104,-2-11-192,-2-9-152,3-26-432,-2-10-224,0-29-672,3-12-881,4-30 1713,8-12-400,10-14-216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38.7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375 210 13179,'19'-16'1536,"-5"8"-1040,-14 7-224,-6 4 1825,-14 5-1689,-4 4-80,-8-4-88,-5 1-32,-3 2-16,-4 0-8,0 2-48,1-1-120,3 4-480,2 2-240,14 9-1641,9 4 1993,19 7-312,10 0-256</inkml:trace>
  <inkml:trace contextRef="#ctx0" brushRef="#br0" timeOffset="1">202 529 13891,'-1'-54'1232,"-2"-9"-992,-1-9-144,-3 0 584,-2 3-536,1 3-144,1 14-336,3 7-176,2 22-1432,2 21 1648,3-8-240,1 17-208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6:50.3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0 14963,'1'1'98,"0"0"1,-1-1-1,1 1 0,0 0 0,-1 0 0,1-1 1,-1 1-1,1 0 0,-1 0 0,1 0 0,-1 0 0,0 0 1,0 0-1,1 0 0,-1 0 0,0 0 0,0 0 1,0 0-1,0 0 0,0 0 0,0 1 0,1 4 149,7 98 1738,-6 129 0,-3-128-1488,1-62-479,-16 363-1338,13-397-466,-1-8 101,-5-12-1243,5 5 1623,0 3 4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39.1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114 1528 12851,'8'-2'145,"-1"-1"1,0 0-1,0 0 0,0 0 1,-1-1-1,1 0 0,-1-1 1,0 1-1,7-8 1,-5 2-21,0 1 0,0-1 0,-1 0 0,-1-1 0,7-12 0,13-32 384,-3-1-1,22-77 0,18-124 445,42-412-353,-105 666-599,2-13 10,-1 0 0,-1 0 0,0 0 0,-5-26 0,5 38-2,-1 0 0,-1 0 0,1 0 0,-1 0 1,1 0-1,-1 0 0,0 0 0,-1 0 0,1 1 0,-1-1 0,1 1 0,-1 0 0,0-1 0,0 1 1,-1 1-1,1-1 0,-1 0 0,1 1 0,-1 0 0,0 0 0,-7-4 0,-33-7-41,-1 1 0,0 2-1,-85-8 1,103 16-97,0 1 0,0 1 0,-27 3 0,18 2-83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40.1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5634 434 15851,'8'0'559,"-6"1"-509,0-1 0,0 0 1,0 0-1,0 0 0,0 0 1,0 0-1,0 0 0,0 0 0,0-1 1,0 1-1,0-1 0,0 0 1,-1 1-1,1-1 0,0 0 1,3-2-1,-5 3-32,0-1 0,0 1 1,0 0-1,0-1 0,0 1 0,-1-1 0,1 1 1,0 0-1,0-1 0,0 1 0,0 0 0,0-1 0,-1 1 1,1 0-1,0-1 0,0 1 0,0 0 0,-1-1 1,1 1-1,0 0 0,-1 0 0,1-1 0,0 1 1,-1 0-1,1 0 0,0-1 0,-1 1 0,1 0 0,0 0 1,-1 0-1,1 0 0,-1 0 0,-17-8 246,16 7-197,-35-11 355,-1 2-1,1 2 1,-1 2-1,-59-4 1,4 1 6,-135-25 403,-56-6-23,-3 20-269,-41 25-39,-52-1-49,235-7-322,-633 10 325,354 18-150,-2-24 45,-682-92 285,723 54-430,-85-9-11,403 38-261,69 8-56,0-1 0,0 1 0,-1-1-1,1 0 1,0 1 0,0-1 0,-1 0-1,1 0 1,-1 0 0,1-1 0,-1 1 0,1 0-1,-1-1 1,2-2 0,25-30 22,-10 11-192,22-19-182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42.9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12939,'9'30'758,"-1"0"0,-1 1 0,4 43 1,-3 92 542,-6-92-766,3 27 148,-18 190 1,3-252-1695,10-39 975,0 0 1,0-1-1,0 1 0,0 0 0,-1 0 1,1 0-1,0 0 0,0 0 1,0 0-1,0 0 0,-1 0 1,1 0-1,0 0 0,0-1 1,0 1-1,0 0 0,0 0 1,0 0-1,-1 0 0,1 0 1,0-1-1,0 1 0,0 0 1,0 0-1,0 0 0,0 0 0,0-1 1,0 1-1,0 0 0,0 0 1,0 0-1,0 0 0,0-1 1,0 1-1,0 0 0,0 0 1,0 0-1,0 0 0,0-1 1,0 1-1,0 0 0,0 0 1,0 0-1,0-1 0,1-22-428,2-10-155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43.2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343 0 12867,'0'7'312,"-1"0"0,1 0 1,-2-1-1,1 1 1,-1 0-1,1-1 0,-2 0 1,1 1-1,-1-1 0,0 0 1,-4 6-1,1-3-105,-1 0 1,0-1-1,0 1 0,-1-2 0,0 1 1,-12 8-1,2-4-30,-1 0-1,-1-1 1,0-1-1,0-1 0,-1-1 1,-25 7-1,31-12-18,6-1-8,-1 0 0,1 1 0,-18 7 0,26-10-129,0 1 1,0-1 0,-1 1-1,1-1 1,0 1-1,0-1 1,0 1 0,0 0-1,0 0 1,0 0-1,1-1 1,-1 1 0,0 0-1,0 0 1,1 0 0,-1 0-1,0 0 1,1 0-1,-1 1 1,1-1 0,-1 0-1,1 0 1,0 0-1,-1 0 1,1 1 0,0-1-1,0 0 1,0 0 0,0 1-1,0-1 1,0 0-1,0 0 1,0 0 0,1 1-1,-1-1 1,0 0 0,1 0-1,0 2 1,3 3 28,-1-1 1,1 1-1,0-1 1,1 1-1,-1-1 0,1-1 1,6 6-1,46 32 158,-24-18-118,12 9-44,-3-2-883,-1 0 0,-2 3 0,57 63 0,-87-87 272,-6-6-183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43.7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294 149 7658,'-1'-5'253,"-1"-1"1,1 1 0,-1 1-1,0-1 1,0 0 0,-1 0 0,0 1-1,0-1 1,0 1 0,0 0-1,0 0 1,-1 0 0,0 0-1,0 1 1,0-1 0,0 1 0,0 0-1,-10-5 1,4 4 199,0 0 1,0 0-1,-1 1 1,1 1 0,-1 0-1,0 0 1,0 1-1,-13 0 1,19 1-340,0 0 0,0 0 0,0 1 1,0 0-1,1 0 0,-1 0 0,0 1 1,1-1-1,-1 1 0,1 0 0,-1 1 1,1-1-1,0 1 0,0 0 1,0 0-1,0 0 0,1 0 0,-1 1 1,1-1-1,0 1 0,0 0 0,0 0 1,0 0-1,1 1 0,0-1 0,-1 0 1,0 7-1,0-6-65,2 1-1,-1 1 1,0-1-1,1 0 1,1 0 0,-1 0-1,1 1 1,0-1-1,0 0 1,0 0 0,1 1-1,0-1 1,1 0 0,-1 0-1,1 0 1,0 0-1,0 0 1,1 0 0,0-1-1,0 1 1,4 4-1,-5-7-41,0 0-1,0-1 1,1 1-1,-1-1 1,1 0-1,-1 0 1,1 0-1,0 0 1,0 0-1,0 0 1,0-1-1,0 1 1,0-1-1,0 0 1,0 0-1,0 0 1,1-1-1,-1 1 1,0-1-1,1 1 1,-1-1-1,0 0 1,1-1-1,-1 1 1,0 0-1,1-1 1,-1 0-1,0 0 1,0 0-1,1 0 1,-1 0-1,0-1 1,5-3-1,3-2 3,0 0 0,-1-1 0,0 0-1,-1-1 1,0 0 0,0 0-1,11-17 1,-4 3 23,-2-1 0,-1 0 0,-1-1 0,12-33 0,-24 58-29,0 0-1,0-1 0,0 1 1,0 0-1,0 0 1,0 0-1,0-1 0,0 1 1,0 0-1,0 0 1,0 0-1,0 0 0,0-1 1,0 1-1,0 0 1,0 0-1,0 0 0,0-1 1,0 1-1,0 0 1,1 0-1,-1 0 0,0 0 1,0 0-1,0-1 1,0 1-1,0 0 0,0 0 1,1 0-1,-1 0 1,0 0-1,0 0 0,0 0 1,1 0-1,-1 0 1,0-1-1,0 1 0,0 0 1,0 0-1,1 0 1,-1 0-1,0 0 1,0 0-1,0 0 0,1 0 1,-1 0-1,0 0 1,0 1-1,0-1 0,1 0 1,-1 0-1,6 14 65,3 36-9,-6-33-20,-2-12-29,15 63 127,-14-61-112,0 0 0,1 0 0,0 0 0,1 0 0,0-1-1,0 1 1,5 5 0,-9-10-16,1-1-1,0 0 0,0 0 1,0 0-1,0 0 0,0-1 0,0 1 1,0 0-1,0 0 0,0-1 1,0 1-1,0 0 0,1-1 1,-1 1-1,0-1 0,0 0 0,1 1 1,-1-1-1,0 0 0,0 0 1,1 0-1,-1 0 0,0 0 1,2 0-1,-1-1 3,0 1 0,0-1 0,0 0 0,0 0 1,0 0-1,-1 0 0,1-1 0,0 1 0,-1 0 0,1-1 1,-1 1-1,1-1 0,1-3 0,3-3-41,-1-2-1,0 1 1,-1 0 0,7-20-1,-5 11-601,-2 0 0,0 0 0,0 0 0,-2-1 0,-1 1 0,0-1-1,-2-20 1,-1 30-298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44.1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1 220 14667,'125'-121'2517,"-108"107"-2092,1 0 0,1 1 1,0 1-1,0 1 1,34-14-1,-48 23-313,0 0 0,0 1 0,0-1 0,1 1 1,-1 1-1,0-1 0,0 1 0,1 0 0,5 0 0,-8 1-63,0-1 0,0 1 1,-1 0-1,1 0 0,0 0 0,-1 0 1,1 0-1,-1 0 0,1 1 0,-1-1 1,0 1-1,1 0 0,-1 0 0,0 0 1,0 0-1,-1 0 0,1 0 0,0 0 1,1 4-1,2 3 33,0 1 0,-1 0-1,-1 1 1,0-1 0,0 1 0,-1-1 0,0 1 0,-1 0-1,0 13 1,-6 102-8,5-121-82,-5 41-833,-1 0-1,-3 0 1,-21 67-1,22-97 429,4-11 167,2-6-436,1-19-229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44.7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599 42 10770,'21'-8'6747,"-36"9"-5677,-29-3-247,-69-13 0,-27-1-242,99 15-417,-54 5 1,81-2-257,0 0-1,-1 1 1,1 0-1,0 1 1,0 1-1,1 0 1,-16 9-1,25-12-20,1-1 0,0 1 0,1 0 0,-1 1 0,0-1 0,1 0 0,-1 1 0,1 0 0,-1-1 0,1 1 0,0 0 0,1 0 0,-1 0 0,0 0 0,1 1 0,-1-1 0,1 0 0,0 1 0,0-1 0,1 0 0,-1 1 0,1-1 0,0 1 0,-1 0 0,1-1 0,1 1 0,-1-1 0,1 1 0,-1-1 0,1 1 0,0-1 0,0 0 0,0 1 0,1-1 0,-1 0 0,3 4 0,22 27-826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45.0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588 24 16155,'13'-4'1329,"-11"0"-969,-4 0-144,-14 1 752,-8 1-352,-14 0-256,-7-1-48,-13 1-88,-2 2-8,-3 5-56,-1 2-88,4 4-616,3 2 936,8-2-424,8 0-16,16-4-56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9:58.2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380 13 14219,'0'-6'1032,"-3"4"-760,1-3-80,-10 7 272,-7 2-111,-8-1 7,-1 3 8,-7-1-72,-2 2-56,-2-1-144,2 1-224,2-3-472,1-2-1177,4-2 1505,5-5-224,8-3-192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11.6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179 7 11114,'-3'-2'142,"-1"1"1,1 0-1,-1 0 0,1 1 0,-1-1 0,0 1 0,1 0 0,-1 0 0,0 0 0,1 0 0,-1 0 0,1 1 0,-1 0 0,0 0 0,1 0 0,-7 3 0,6-2 25,-1 1 1,0 0-1,1 1 0,-1-1 0,1 1 0,0 0 0,0 0 0,1 0 0,-1 0 0,-2 6 0,-3 5 116,1 1 0,0-1 0,2 1 0,0 1 0,1-1 0,-5 22 0,6-14-16,0 0 0,2 0 0,1 0 0,0 0 0,2 0 0,5 34 0,-3-40-164,1-1 0,0 0 0,2 0 0,0 0 0,1 0 1,0-1-1,1-1 0,1 1 0,15 19 0,-19-29-79,-1 0 0,2 0 0,-1-1 0,1 1 0,0-1 0,0 0 0,0-1 0,1 1 0,-1-1 0,1-1 0,0 1 0,0-1 0,1 0 0,-1-1 0,1 0 0,-1 0 0,1-1 0,0 0 0,-1 0 0,1 0 0,0-1 0,0 0 0,-1-1 0,1 0-1,0 0 1,0-1 0,-1 0 0,1 0 0,-1 0 0,0-1 0,0 0 0,0-1 0,9-5 0,-7 2-11,-1 0 0,0 0 0,0 0 0,-1-1 0,0 0 0,0-1 0,-1 0 0,0 0 0,0 0 0,-1-1 0,0 1 0,-1-1 0,0 0 0,-1-1 0,0 1 0,-1-1 0,0 1 0,0-1 0,-1 0 0,0 1 0,-2-13 0,1 9-9,-2 1 0,1 0 0,-2 1-1,0-1 1,0 0 0,-1 1 0,-1 0 0,0 0-1,-1 0 1,0 0 0,-1 1 0,0 0 0,-1 0 0,0 1-1,0 0 1,-1 1 0,-12-11 0,9 11-39,0 0 0,0 1 0,0 1 0,-28-12 0,35 16-63,-1 1 0,-1 0 0,1 0 0,0 1-1,0-1 1,-1 2 0,1-1 0,0 1-1,-1 0 1,1 0 0,-1 0 0,1 1-1,-12 3 1,15-3-22,0 1 1,0-1-1,0 1 0,1 0 0,-1 0 1,0 0-1,1 0 0,-1 1 0,1-1 0,0 1 1,0-1-1,0 1 0,0 0 0,0 0 0,1 0 1,-1 0-1,1 0 0,0 0 0,0 0 0,0 0 1,0 1-1,0-1 0,1 0 0,0 1 0,-1-1 1,1 0-1,0 1 0,1-1 0,-1 0 1,1 1-1,-1-1 0,1 0 0,1 4 0,16 28-744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36:51.5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10778,'8'2'138,"0"1"0,-1 0 0,1 0 0,-1 1 0,0 0 0,0 0-1,0 1 1,-1 0 0,0 0 0,0 0 0,0 1 0,0 0 0,-1 0 0,0 0 0,0 1-1,-1 0 1,1 0 0,-2 0 0,1 0 0,-1 1 0,0-1 0,2 10 0,-1 0 152,-2 1 1,0-1-1,-1 0 1,-1 1 0,-2 22-1,-19 85 1719,20-117-1855,0-7-104,1 1 1,0-1-1,0 1 1,0-1-1,0 1 0,0 0 1,0-1-1,0 1 1,1-1-1,-1 1 1,1-1-1,-1 1 0,1-1 1,-1 1-1,1-1 1,0 1-1,0-1 1,0 0-1,-1 1 1,1-1-1,1 0 0,-1 0 1,0 0-1,0 0 1,0 0-1,0 0 1,1 0-1,-1 0 0,1 0 1,-1 0-1,3 0 1,5 3 71,1-1 0,0 0 0,0-1 1,11 2-1,5 1 45,-7 0-315,0 1-1,0 0 0,0 2 1,-1 0-1,0 1 0,-1 1 0,31 23 1,-47-32 7,-1 0 1,1 0 0,0-1 0,0 1-1,-1 0 1,1-1 0,0 1-1,0-1 1,0 1 0,0-1-1,0 1 1,0-1 0,0 1-1,0-1 1,0 0 0,0 0 0,0 1-1,0-1 1,0 0 0,0 0-1,0 0 1,2 0 0,-3-2 33,1 1 1,-1 0 0,1 0-1,-1 0 1,0 0-1,1 0 1,-1 0 0,0 0-1,0-1 1,0 1 0,0 0-1,0 0 1,0 0-1,0-1 1,0 1 0,0 0-1,0 0 1,-1 0 0,0-2-1,-5-21-1122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12.0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57 13587,'17'-3'1448,"-3"-8"-936,-3-3-240,-4 2 1561,-1 1-1697,-6 6-1200,-2 5 928,-3 11-161,-2 6-119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17.9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197 33 5585,'-1'-1'84,"1"0"0,0 1 1,-1-1-1,1 1 0,0-1 0,-1 1 0,1-1 0,-1 1 0,1-1 0,-1 1 0,1-1 1,-1 1-1,1 0 0,-1-1 0,0 1 0,1 0 0,-1 0 0,1-1 0,-1 1 1,0 0-1,1 0 0,-1 0 0,0 0 0,1 0 0,-1 0 0,0 0 0,1 0 0,-1 0 1,-1 0-1,0 1 111,0-1 1,0 1-1,1 0 1,-1 0 0,0 0-1,0 1 1,0-1-1,1 0 1,-3 3-1,-3 3 388,0 1-1,0 0 0,-5 10 0,2 1-139,0 0 0,1 0 0,1 1 0,1 0 0,1 1 0,0-1 0,2 1 0,-3 25 0,4-17-183,2 1 0,1-1 0,1 1 0,1-1 0,9 41 0,-9-58-170,2 0 0,-1-1 0,2 1-1,0 0 1,0-1 0,1 0 0,0-1 0,10 14 0,-14-21-66,0-1 1,0 0-1,0 1 0,0-1 0,0 0 0,1 0 1,-1 0-1,1 0 0,-1-1 0,1 1 0,-1-1 1,1 0-1,0 1 0,0-1 0,0 0 1,0-1-1,0 1 0,0 0 0,0-1 0,0 0 1,0 0-1,0 0 0,0 0 0,0 0 1,0 0-1,0-1 0,0 0 0,0 1 0,0-1 1,0 0-1,0-1 0,-1 1 0,1 0 0,0-1 1,-1 0-1,1 1 0,-1-1 0,4-3 1,5-5 23,-1 0 1,0-1 0,-1 0-1,0 0 1,-1-1 0,0 0-1,-1-1 1,11-24 0,-6 6-9,-1 0-1,13-58 1,-20 66-33,0-1 0,-2 1 0,0 0 1,-4-40-1,1 51-6,0 1 1,-1 0 0,0-1 0,-1 1 0,0 0 0,-1 1-1,-1-1 1,1 1 0,-1-1 0,-1 2 0,-10-16-1,12 21-45,1 0-1,-1 0 1,0 1-1,0-1 1,0 1-1,0-1 1,-1 1-1,0 1 1,1-1-1,-1 1 1,0-1-1,0 2 1,0-1-1,0 0 1,-1 1-1,-5-1 1,4 2-115,-1-1 1,1 2 0,0-1-1,-1 1 1,1 0 0,0 1-1,0-1 1,-1 1 0,1 1-1,-11 5 1,6-2-94,0 1 1,0 0-1,1 1 0,0 0 1,1 1-1,0 0 1,0 1-1,1 0 0,0 0 1,1 1-1,0 0 1,-8 16-1,14-24 116,1 0 0,-1 0-1,1 0 1,0 0 0,0 1 0,0-1 0,0 0-1,1 1 1,-1-1 0,1 1 0,0-1-1,0 0 1,0 7 0,9 9-958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18.3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0 263 11891,'22'-7'765,"1"-1"1,-2 0 0,1-2 0,-1 0 0,-1-2-1,0 0 1,20-16 0,119-113 2215,-149 131-2850,-8 9-80,0-1 1,0 0 0,-1 0 0,1 1 0,0-1 0,1 1 0,-1 0 0,0 0 0,4-2 0,-6 3-40,0 0-1,1 0 1,-1 0-1,0 0 1,1 0-1,-1 0 1,0 0 0,1 0-1,-1 0 1,0 0-1,0 0 1,1 0-1,-1 0 1,0 1-1,1-1 1,-1 0-1,0 0 1,0 0-1,1 0 1,-1 1 0,0-1-1,0 0 1,0 0-1,1 0 1,-1 1-1,0-1 1,0 1-1,4 14 145,-6 32 7,-1-1 0,-12 60 0,5-41-122,-2 15-104,-25 265-1077,39-323-46,0-12-256,1-8-624,-2-6 949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19.8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7 16572,'-4'0'1456,"-2"-3"-1184,2-1-184,1 4 1016,9 10-1368,-2 0-232,3-3-1208,0 0 1448,3-3-217,2-1-183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23.8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0 180 9242,'287'-163'6536,"-283"160"-6360,0 1-1,0 0 1,1 0-1,-1 0 1,1 1 0,-1-1-1,1 1 1,6 0-1,-9 1-126,-1 0 0,0 0 1,1 0-1,-1 0 0,1 1 0,-1-1 0,0 1 0,1-1 0,-1 1 0,0-1 0,0 1 0,1 0 0,-1 0 0,0-1 0,0 1 0,0 0 0,0 0 0,0 0 0,0 0 0,0 0 0,0 1 0,0-1 0,-1 0 0,1 0 0,0 1 0,-1-1 0,1 0 0,-1 1 0,1-1 0,-1 0 0,0 1 0,1 1 0,1 11 107,1 0 0,-2 0 0,0 0 0,-1 25-1,-11 59 62,6-59-141,-13 86 13,-12 158-694,29-279 428,1-3 79,0 0-1,0 0 0,0 1 0,-1-1 1,1 0-1,0 0 0,1 0 0,-1 1 1,0-1-1,0 0 0,0 0 1,1 2-1,0-3-86,0-1-1,-1 0 1,1 1 0,0-1 0,-1 1-1,1-1 1,0 0 0,-1 0-1,1 1 1,-1-1 0,1 0 0,-1 0-1,0 1 1,1-1 0,-1 0 0,0 0-1,0 0 1,1-1 0,7-21-1787,10-43-366,-7 25 1034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24.1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82 11322,'0'1'31,"0"-1"0,0 0 0,0 0 0,0 0 0,0 0 0,0 0 0,0 0 0,0 0 0,0 0-1,0 0 1,0 0 0,0 0 0,0 0 0,0 0 0,0 0 0,0 1 0,0-1 0,0 0 0,1 0 0,-1 0-1,0 0 1,0 0 0,0 0 0,0 0 0,0 0 0,0 0 0,0 0 0,0 0 0,0 0 0,0 0-1,0 0 1,0 0 0,0 0 0,0 0 0,1 0 0,-1 0 0,0 0 0,0 0 0,0 0 0,0 0 0,0 0-1,0 0 1,0 0 0,0 0 0,0 0 0,0 0 0,0 0 0,0 0 0,0 0 0,1 0 0,-1 0-1,0 0 1,0 0 0,0 0 0,0-1 0,0 16 1086,-3 30 81,2-27-744,-2 32 204,2 0 0,8 60 0,-6-92-490,2 0-1,1 0 1,0 0-1,1-1 1,1 1-1,1-1 1,0-1-1,1 1 0,15 21 1,-20-33-109,1 0 1,0 0 0,0-1-1,1 0 1,-1 1 0,1-2-1,0 1 1,0-1 0,0 1-1,0-1 1,1-1 0,-1 1-1,10 2 1,-11-4-20,1 0 0,0 0 0,0 0 0,0-1 0,0 0 0,0 0 1,0 0-1,0-1 0,0 0 0,0 0 0,0 0 0,0 0 0,0-1 0,-1 0 0,1 0 0,7-4 0,-1-2-4,0 0 0,-1 0 0,0-1 0,0 0 0,-1-1 0,0 0 0,-1-1 0,0 0 0,0 0 0,-1 0 0,6-16 0,-3 5-22,-1-1 0,-1 0-1,-1 0 1,-1 0 0,5-35 0,-9 42-10,-1 0 0,0-1 0,-2 1 0,1-1 0,-2 1 0,0 0 0,-1 0 0,-1 0 0,-10-29 0,11 38-11,-1 0 0,1 0 0,-1 0 0,0 1 0,0 0 0,-1-1 0,0 2 0,0-1 0,-1 1 0,1-1 0,-1 2 0,0-1 0,0 1 0,-1-1 0,1 2 0,-1-1 0,0 1 0,0 0 0,0 0 0,-1 1 0,1 0 0,0 0 0,-10 0 0,7 1-115,-1 1 0,0 0-1,1 1 1,-1 0 0,1 1 0,-1 0 0,1 0-1,0 1 1,0 1 0,0 0 0,-19 10 0,15-6-181,0 1 1,0 1-1,1 0 1,0 0-1,0 2 1,-18 22-1,16-14-339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24.5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415 3 13859,'-15'-2'1144,"-3"2"-968,-5 1-64,-5 3 728,-9 0-720,-4-1-56,-2 3 0,-2 0 17,4 1-1,4 2-112,9 4-361,4 0-359,7-1 616,3 4-88,10-5-96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25.0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193 8 10386,'0'0'23,"0"0"1,0-1-1,1 1 0,-1 0 1,0 0-1,0-1 0,0 1 0,-1 0 1,1-1-1,0 1 0,0 0 0,0 0 1,0-1-1,0 1 0,0 0 1,0 0-1,0-1 0,0 1 0,-1 0 1,1 0-1,0 0 0,0-1 0,0 1 1,0 0-1,-1 0 0,1 0 0,0-1 1,0 1-1,-1 0 0,1 0 1,0 0-1,0 0 0,-1 0 0,1 0 1,0 0-1,0-1 0,-1 1 0,1 0 1,0 0-1,0 0 0,-1 0 0,1 0 1,0 0-1,-1 0 0,1 0 1,0 0-1,0 1 0,-1-1 0,1 0 1,0 0-1,0 0 0,-1 0 0,1 0 1,0 0-1,0 0 0,-1 1 0,1-1 1,0 0-1,-18 7 482,8-1-257,1 0 0,0 1 0,0 1 0,1-1-1,0 1 1,0 1 0,0-1 0,2 1 0,-1 1 0,1-1 0,0 1 0,-4 11 0,-2 5 225,2 0 1,1 1-1,-10 45 1,15-52-286,1 0 0,1 1 0,0-1 0,2 22 0,0-35-147,0-1 1,1 0 0,0 1-1,0-1 1,1 0 0,-1 0 0,1 0-1,0 0 1,1 0 0,0 0-1,0-1 1,0 1 0,0-1-1,1 0 1,0 0 0,9 9-1,-11-12-28,0-1 0,1 1 0,-1-1 0,0 1 0,1-1 0,-1 0 0,1 0 0,-1-1-1,1 1 1,0 0 0,-1-1 0,1 0 0,0 1 0,-1-1 0,1 0 0,0 0 0,-1-1-1,1 1 1,0 0 0,-1-1 0,1 0 0,-1 1 0,1-1 0,-1 0 0,1-1 0,-1 1-1,1 0 1,-1-1 0,0 1 0,0-1 0,0 1 0,0-1 0,2-3 0,4-2 8,-1-1 1,0 0 0,0-1 0,-1 0-1,0 0 1,-1 0 0,5-11 0,-7 14-21,-1-1 1,1 0 0,-2 0 0,1 0-1,-1 0 1,0 0 0,0 0 0,-1 0-1,0-9 1,0 14-4,-1 0 1,1 0-1,0 0 1,-1 1-1,1-1 0,-1 0 1,0 0-1,1 1 0,-1-1 1,0 0-1,0 1 0,0-1 1,0 1-1,0-1 0,-1 1 1,-1-2-1,1 2 0,0 0 1,0 0-1,1 0 0,-1 1 0,0-1 0,0 1 0,0-1 1,0 1-1,0 0 0,0-1 0,0 1 0,0 0 1,0 1-1,0-1 0,0 0 0,0 0 0,0 1 0,0-1 1,-2 2-1,-2 0-34,-1 1 0,1 0 1,0 0-1,0 1 0,1-1 0,-1 1 1,1 1-1,-1-1 0,1 1 0,-7 9 1,5-7-217,2 1 1,-1-1 0,1 1 0,0 1 0,1-1 0,0 1 0,-4 11 0,7-18 66,0 0-1,1 0 1,-1 0-1,1 1 1,-1-1-1,1 0 1,0 0 0,0 0-1,0 1 1,0-1-1,0 0 1,0 0 0,1 0-1,-1 0 1,1 1-1,0-1 1,-1 0-1,1 0 1,0 0 0,0 0-1,1 0 1,-1-1-1,0 1 1,0 0-1,1 0 1,2 2 0,7 3-872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25.3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43 11995,'-7'-15'1264,"6"3"-832,5 3-216,-1 5 1496,-1 1-1480,0 5-1200,3-1-872,7 5 1536,3-2-256,2-1-217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3:40:26.0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11658,'3'20'5424,"4"4"-3452,4 18-1155,24 177 223,-34-211-1005,0-1 0,-1 1-1,0-1 1,0 1 0,-2 8 0,0 16-60,2-32 28,1 0-1,-1-1 1,1 1 0,-1 0-1,1 0 1,-1-1-1,1 1 1,-1 0 0,1-1-1,-1 1 1,1-1-1,-1 1 1,0 0-1,1-1 1,-1 1 0,0-1-1,1 1 1,-1-1-1,0 1 1,0-1 0,1 1-1,-1-1 1,0 1-1,0-1 1,0 0 0,0 1-1,0-1 1,0 1-1,0-1 1,0 1 0,0-1-1,0 0 1,0 1-1,0-1 1,0 0-2,-1-1-1,1 1 1,-1 0 0,1 0 0,0 0 0,0 0 0,0 0-1,0-1 1,0 1 0,0 0 0,0 0 0,0 0-1,0-1 1,0 1 0,1 0 0,-1 0 0,0 0 0,1 0-1,-1 0 1,1 0 0,-1 0 0,2-2 0,-1 1 3,1 0-1,0 1 1,0-1 0,0 0 0,0 1 0,0-1 0,0 1 0,0 0 0,0 0 0,4-2 0,-2 1 3,1 1 0,-1 0-1,1-1 1,0 1 0,-1 1 0,1-1 0,0 1 0,-1 0-1,1 0 1,0 0 0,7 1 0,-8 1 1,0 0 1,-1 0 0,1 0-1,0 0 1,0 1-1,-1-1 1,1 1-1,-1 0 1,0 0-1,0 0 1,0 0-1,-1 1 1,1-1-1,-1 1 1,1 0-1,-1 0 1,0 0 0,-1 0-1,1 0 1,-1 0-1,0 0 1,0 0-1,1 9 1,0-6-7,-2 1 1,1 0-1,-1 0 0,0 0 1,0 0-1,-1 0 1,0 0-1,-1 0 0,0 0 1,0-1-1,0 1 1,-5 8-1,-1-2 9,0-1 1,-1 0 0,0-1-1,-18 18 1,20-23-219,1-1 1,-1 0-1,0-1 1,0 0-1,-1 0 1,1 0-1,-1-1 1,0 0-1,-12 3 1,19-6 107,0-1 1,0 0-1,1 1 1,-1-1 0,0 0-1,0 0 1,0 0-1,0 0 1,0 0-1,0 0 1,0 0-1,0 0 1,0 0-1,0 0 1,0 0-1,0-1 1,0 1 0,0 0-1,0-1 1,0 1-1,0-1 1,0 1-1,1-1 1,-1 0-1,0 1 1,0-1-1,0 0 1,1 1 0,-1-1-1,1 0 1,-1 0-1,0 1 1,1-1-1,-1 0 1,1 0-1,0 0 1,-1 0-1,1 0 1,0 0-1,-1-2 1,-1-10-733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88ABE-1AE4-0E4B-177E-3B8947E3B8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4DAD81-5248-D540-65CB-09E56FEB31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BF661-1FF6-8CC0-4FEA-3D1CB45E1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DF801-485D-F8CA-79B3-F4A745E92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7BED9-0192-B9C0-F7C1-AD8E8CB94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3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B5246-36D7-1CC6-5E6C-A98A0E22C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D47460-D82E-880E-0E04-3C3BA1C2D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A5B84-6453-8591-6C84-3071B96A1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2A8E0-E94F-D793-0DEB-EB425FF6A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44141-3640-BFC7-2445-A77F5D47B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0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708854-316A-E014-6BAA-16772850BD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6747D-4D00-218D-A05C-57C13812B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BEC7D-07F4-1CD8-0D89-8ACA2168C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DDB2A-2690-BAA4-8CA8-ACDE71266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6D874-32D7-1DE2-18E5-E6A70FDF4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3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9F0B3-C78F-BDB6-290C-6722ED214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78B5E-29D3-D323-ED51-88923619D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1DDD6-5F00-A4A6-4BCD-3EE2CF0F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9018E-A76A-E0EF-03FF-1F411365C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E10E8-47BA-BBDF-943C-06D00FAAE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6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4A968-DC39-B21C-5240-90204C127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0CC55C-39FE-A544-E97A-C9DA10196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C9B5C-E3C5-4B9D-7A80-E5952E84B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1D4A7-3153-FB67-D3F7-F443DED4C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D3F2B-B53F-366B-AB8F-D09DA886C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05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637E7-9C3B-332F-752E-61CB8B27E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5E8EA-3CA0-0328-D773-CC6B3644EB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0BBEDE-8D1D-7CBE-0C40-E511F50D2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CF0F9-E3A1-920A-3856-44B3399AD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A6363-C81C-D892-19B5-1A9BD1F41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DA3C57-B8ED-F32F-DA2B-B25D6B731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90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F497F-69C8-A680-08F8-8B83283F3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C2FC7-F637-D9D0-4736-08DCB01FE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A9D3D-389A-AC56-FC51-32EDE4861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FD5EA-2032-4F41-4362-4833FF0857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DA3923-8DA0-AECB-7CA0-7DC5BEA3DD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57D602-1FD8-BC95-138A-797E91B09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6150C6-34EC-7D9E-5EDA-E1FDB1ABE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09B990-2A76-301E-D3AC-81A10E4F9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0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F2DBF-70B7-9141-BD1D-F04335C63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74054-998D-02F0-9CF4-8E756EBD0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6ACF8B-469D-1811-0BD6-F94E2F277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CB4DCD-6303-1A18-188A-01932878F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7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5E4422-FC05-6457-DCA0-D8BB39047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1E434A-B126-3B66-22D5-0C2343790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E86EC-0F8B-8580-C0A9-F3E56CBF4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0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F8F3-7ED2-120F-F7AD-6E9EF9306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66CE3-E5AE-C272-B6FC-7408125B1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EF98A-1A13-482E-EB46-97BBFEA87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11E196-B1C6-6E64-33D0-C33FDD08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0BEBE-EEFD-FCB3-B679-C0BAF765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FF6041-76D4-532D-C54D-44F6749A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6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56AE4-A53F-A060-AC5F-51B6BE68A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87CD62-D57C-04F7-5970-83C00D4A78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51B25A-0BF9-076B-17F1-29E3470635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3F5A0-6AAE-5ECA-6636-DC1476DE9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4DE7E-F80E-9DDE-F189-04DA91AEF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EA092-2B6B-1830-7100-992618EA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3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D7F6D-140C-049C-8974-DA5EC2351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9B413-8AC5-1F72-73FB-BF81ADFB7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56D37-E0F1-153D-E751-9DB7300623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C3B10-B4A5-4E9E-87F9-7924F0F135CA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8DC91-5318-A645-78B8-D91C716153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4A73C-327D-26B5-8192-D7D5E278C0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2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58.png"/><Relationship Id="rId21" Type="http://schemas.openxmlformats.org/officeDocument/2006/relationships/image" Target="../media/image10.png"/><Relationship Id="rId324" Type="http://schemas.openxmlformats.org/officeDocument/2006/relationships/image" Target="../media/image161.png"/><Relationship Id="rId531" Type="http://schemas.openxmlformats.org/officeDocument/2006/relationships/image" Target="../media/image264.png"/><Relationship Id="rId170" Type="http://schemas.openxmlformats.org/officeDocument/2006/relationships/customXml" Target="../ink/ink85.xml"/><Relationship Id="rId268" Type="http://schemas.openxmlformats.org/officeDocument/2006/relationships/image" Target="../media/image133.png"/><Relationship Id="rId475" Type="http://schemas.openxmlformats.org/officeDocument/2006/relationships/customXml" Target="../ink/ink238.xml"/><Relationship Id="rId32" Type="http://schemas.openxmlformats.org/officeDocument/2006/relationships/customXml" Target="../ink/ink16.xml"/><Relationship Id="rId128" Type="http://schemas.openxmlformats.org/officeDocument/2006/relationships/customXml" Target="../ink/ink64.xml"/><Relationship Id="rId335" Type="http://schemas.openxmlformats.org/officeDocument/2006/relationships/customXml" Target="../ink/ink168.xml"/><Relationship Id="rId542" Type="http://schemas.openxmlformats.org/officeDocument/2006/relationships/customXml" Target="../ink/ink272.xml"/><Relationship Id="rId181" Type="http://schemas.openxmlformats.org/officeDocument/2006/relationships/image" Target="../media/image90.png"/><Relationship Id="rId402" Type="http://schemas.openxmlformats.org/officeDocument/2006/relationships/image" Target="../media/image200.png"/><Relationship Id="rId279" Type="http://schemas.openxmlformats.org/officeDocument/2006/relationships/customXml" Target="../ink/ink140.xml"/><Relationship Id="rId486" Type="http://schemas.openxmlformats.org/officeDocument/2006/relationships/customXml" Target="../ink/ink244.xml"/><Relationship Id="rId43" Type="http://schemas.openxmlformats.org/officeDocument/2006/relationships/image" Target="../media/image21.png"/><Relationship Id="rId139" Type="http://schemas.openxmlformats.org/officeDocument/2006/relationships/image" Target="../media/image69.png"/><Relationship Id="rId346" Type="http://schemas.openxmlformats.org/officeDocument/2006/relationships/image" Target="../media/image172.png"/><Relationship Id="rId553" Type="http://schemas.openxmlformats.org/officeDocument/2006/relationships/image" Target="../media/image275.png"/><Relationship Id="rId192" Type="http://schemas.openxmlformats.org/officeDocument/2006/relationships/customXml" Target="../ink/ink96.xml"/><Relationship Id="rId206" Type="http://schemas.openxmlformats.org/officeDocument/2006/relationships/customXml" Target="../ink/ink103.xml"/><Relationship Id="rId413" Type="http://schemas.openxmlformats.org/officeDocument/2006/relationships/customXml" Target="../ink/ink207.xml"/><Relationship Id="rId497" Type="http://schemas.openxmlformats.org/officeDocument/2006/relationships/image" Target="../media/image247.png"/><Relationship Id="rId357" Type="http://schemas.openxmlformats.org/officeDocument/2006/relationships/customXml" Target="../ink/ink179.xml"/><Relationship Id="rId54" Type="http://schemas.openxmlformats.org/officeDocument/2006/relationships/customXml" Target="../ink/ink27.xml"/><Relationship Id="rId217" Type="http://schemas.openxmlformats.org/officeDocument/2006/relationships/image" Target="../media/image108.png"/><Relationship Id="rId259" Type="http://schemas.openxmlformats.org/officeDocument/2006/relationships/customXml" Target="../ink/ink130.xml"/><Relationship Id="rId424" Type="http://schemas.openxmlformats.org/officeDocument/2006/relationships/image" Target="../media/image211.png"/><Relationship Id="rId466" Type="http://schemas.openxmlformats.org/officeDocument/2006/relationships/image" Target="../media/image232.png"/><Relationship Id="rId23" Type="http://schemas.openxmlformats.org/officeDocument/2006/relationships/image" Target="../media/image11.png"/><Relationship Id="rId119" Type="http://schemas.openxmlformats.org/officeDocument/2006/relationships/image" Target="../media/image59.png"/><Relationship Id="rId270" Type="http://schemas.openxmlformats.org/officeDocument/2006/relationships/image" Target="../media/image134.png"/><Relationship Id="rId326" Type="http://schemas.openxmlformats.org/officeDocument/2006/relationships/image" Target="../media/image162.png"/><Relationship Id="rId533" Type="http://schemas.openxmlformats.org/officeDocument/2006/relationships/image" Target="../media/image265.png"/><Relationship Id="rId65" Type="http://schemas.openxmlformats.org/officeDocument/2006/relationships/image" Target="../media/image32.png"/><Relationship Id="rId130" Type="http://schemas.openxmlformats.org/officeDocument/2006/relationships/customXml" Target="../ink/ink65.xml"/><Relationship Id="rId368" Type="http://schemas.openxmlformats.org/officeDocument/2006/relationships/image" Target="../media/image183.png"/><Relationship Id="rId172" Type="http://schemas.openxmlformats.org/officeDocument/2006/relationships/customXml" Target="../ink/ink86.xml"/><Relationship Id="rId228" Type="http://schemas.openxmlformats.org/officeDocument/2006/relationships/customXml" Target="../ink/ink114.xml"/><Relationship Id="rId435" Type="http://schemas.openxmlformats.org/officeDocument/2006/relationships/customXml" Target="../ink/ink218.xml"/><Relationship Id="rId477" Type="http://schemas.openxmlformats.org/officeDocument/2006/relationships/customXml" Target="../ink/ink239.xml"/><Relationship Id="rId281" Type="http://schemas.openxmlformats.org/officeDocument/2006/relationships/customXml" Target="../ink/ink141.xml"/><Relationship Id="rId337" Type="http://schemas.openxmlformats.org/officeDocument/2006/relationships/customXml" Target="../ink/ink169.xml"/><Relationship Id="rId502" Type="http://schemas.openxmlformats.org/officeDocument/2006/relationships/customXml" Target="../ink/ink252.xml"/><Relationship Id="rId34" Type="http://schemas.openxmlformats.org/officeDocument/2006/relationships/customXml" Target="../ink/ink17.xml"/><Relationship Id="rId76" Type="http://schemas.openxmlformats.org/officeDocument/2006/relationships/customXml" Target="../ink/ink38.xml"/><Relationship Id="rId141" Type="http://schemas.openxmlformats.org/officeDocument/2006/relationships/image" Target="../media/image70.png"/><Relationship Id="rId379" Type="http://schemas.openxmlformats.org/officeDocument/2006/relationships/customXml" Target="../ink/ink190.xml"/><Relationship Id="rId544" Type="http://schemas.openxmlformats.org/officeDocument/2006/relationships/customXml" Target="../ink/ink273.xml"/><Relationship Id="rId7" Type="http://schemas.openxmlformats.org/officeDocument/2006/relationships/image" Target="../media/image3.png"/><Relationship Id="rId183" Type="http://schemas.openxmlformats.org/officeDocument/2006/relationships/image" Target="../media/image91.png"/><Relationship Id="rId239" Type="http://schemas.openxmlformats.org/officeDocument/2006/relationships/image" Target="../media/image119.png"/><Relationship Id="rId390" Type="http://schemas.openxmlformats.org/officeDocument/2006/relationships/image" Target="../media/image194.png"/><Relationship Id="rId404" Type="http://schemas.openxmlformats.org/officeDocument/2006/relationships/image" Target="../media/image201.png"/><Relationship Id="rId446" Type="http://schemas.openxmlformats.org/officeDocument/2006/relationships/image" Target="../media/image222.png"/><Relationship Id="rId250" Type="http://schemas.openxmlformats.org/officeDocument/2006/relationships/image" Target="../media/image124.png"/><Relationship Id="rId292" Type="http://schemas.openxmlformats.org/officeDocument/2006/relationships/image" Target="../media/image145.png"/><Relationship Id="rId306" Type="http://schemas.openxmlformats.org/officeDocument/2006/relationships/image" Target="../media/image152.png"/><Relationship Id="rId488" Type="http://schemas.openxmlformats.org/officeDocument/2006/relationships/customXml" Target="../ink/ink245.xml"/><Relationship Id="rId45" Type="http://schemas.openxmlformats.org/officeDocument/2006/relationships/image" Target="../media/image22.png"/><Relationship Id="rId87" Type="http://schemas.openxmlformats.org/officeDocument/2006/relationships/image" Target="../media/image43.png"/><Relationship Id="rId110" Type="http://schemas.openxmlformats.org/officeDocument/2006/relationships/customXml" Target="../ink/ink55.xml"/><Relationship Id="rId348" Type="http://schemas.openxmlformats.org/officeDocument/2006/relationships/image" Target="../media/image173.png"/><Relationship Id="rId513" Type="http://schemas.openxmlformats.org/officeDocument/2006/relationships/image" Target="../media/image255.png"/><Relationship Id="rId555" Type="http://schemas.openxmlformats.org/officeDocument/2006/relationships/image" Target="../media/image276.png"/><Relationship Id="rId152" Type="http://schemas.openxmlformats.org/officeDocument/2006/relationships/customXml" Target="../ink/ink76.xml"/><Relationship Id="rId194" Type="http://schemas.openxmlformats.org/officeDocument/2006/relationships/customXml" Target="../ink/ink97.xml"/><Relationship Id="rId208" Type="http://schemas.openxmlformats.org/officeDocument/2006/relationships/customXml" Target="../ink/ink104.xml"/><Relationship Id="rId415" Type="http://schemas.openxmlformats.org/officeDocument/2006/relationships/customXml" Target="../ink/ink208.xml"/><Relationship Id="rId457" Type="http://schemas.openxmlformats.org/officeDocument/2006/relationships/customXml" Target="../ink/ink229.xml"/><Relationship Id="rId261" Type="http://schemas.openxmlformats.org/officeDocument/2006/relationships/customXml" Target="../ink/ink131.xml"/><Relationship Id="rId499" Type="http://schemas.openxmlformats.org/officeDocument/2006/relationships/image" Target="../media/image248.png"/><Relationship Id="rId14" Type="http://schemas.openxmlformats.org/officeDocument/2006/relationships/customXml" Target="../ink/ink7.xml"/><Relationship Id="rId56" Type="http://schemas.openxmlformats.org/officeDocument/2006/relationships/customXml" Target="../ink/ink28.xml"/><Relationship Id="rId317" Type="http://schemas.openxmlformats.org/officeDocument/2006/relationships/customXml" Target="../ink/ink159.xml"/><Relationship Id="rId359" Type="http://schemas.openxmlformats.org/officeDocument/2006/relationships/customXml" Target="../ink/ink180.xml"/><Relationship Id="rId524" Type="http://schemas.openxmlformats.org/officeDocument/2006/relationships/customXml" Target="../ink/ink263.xml"/><Relationship Id="rId98" Type="http://schemas.openxmlformats.org/officeDocument/2006/relationships/customXml" Target="../ink/ink49.xml"/><Relationship Id="rId121" Type="http://schemas.openxmlformats.org/officeDocument/2006/relationships/image" Target="../media/image60.png"/><Relationship Id="rId163" Type="http://schemas.openxmlformats.org/officeDocument/2006/relationships/image" Target="../media/image81.png"/><Relationship Id="rId219" Type="http://schemas.openxmlformats.org/officeDocument/2006/relationships/image" Target="../media/image109.png"/><Relationship Id="rId370" Type="http://schemas.openxmlformats.org/officeDocument/2006/relationships/image" Target="../media/image184.png"/><Relationship Id="rId426" Type="http://schemas.openxmlformats.org/officeDocument/2006/relationships/image" Target="../media/image212.png"/><Relationship Id="rId230" Type="http://schemas.openxmlformats.org/officeDocument/2006/relationships/customXml" Target="../ink/ink115.xml"/><Relationship Id="rId468" Type="http://schemas.openxmlformats.org/officeDocument/2006/relationships/image" Target="../media/image233.png"/><Relationship Id="rId25" Type="http://schemas.openxmlformats.org/officeDocument/2006/relationships/image" Target="../media/image12.png"/><Relationship Id="rId67" Type="http://schemas.openxmlformats.org/officeDocument/2006/relationships/image" Target="../media/image33.png"/><Relationship Id="rId272" Type="http://schemas.openxmlformats.org/officeDocument/2006/relationships/image" Target="../media/image135.png"/><Relationship Id="rId328" Type="http://schemas.openxmlformats.org/officeDocument/2006/relationships/image" Target="../media/image163.png"/><Relationship Id="rId535" Type="http://schemas.openxmlformats.org/officeDocument/2006/relationships/image" Target="../media/image266.png"/><Relationship Id="rId132" Type="http://schemas.openxmlformats.org/officeDocument/2006/relationships/customXml" Target="../ink/ink66.xml"/><Relationship Id="rId174" Type="http://schemas.openxmlformats.org/officeDocument/2006/relationships/customXml" Target="../ink/ink87.xml"/><Relationship Id="rId381" Type="http://schemas.openxmlformats.org/officeDocument/2006/relationships/customXml" Target="../ink/ink191.xml"/><Relationship Id="rId241" Type="http://schemas.openxmlformats.org/officeDocument/2006/relationships/image" Target="../media/image120.png"/><Relationship Id="rId437" Type="http://schemas.openxmlformats.org/officeDocument/2006/relationships/customXml" Target="../ink/ink219.xml"/><Relationship Id="rId479" Type="http://schemas.openxmlformats.org/officeDocument/2006/relationships/customXml" Target="../ink/ink240.xml"/><Relationship Id="rId36" Type="http://schemas.openxmlformats.org/officeDocument/2006/relationships/customXml" Target="../ink/ink18.xml"/><Relationship Id="rId283" Type="http://schemas.openxmlformats.org/officeDocument/2006/relationships/customXml" Target="../ink/ink142.xml"/><Relationship Id="rId339" Type="http://schemas.openxmlformats.org/officeDocument/2006/relationships/customXml" Target="../ink/ink170.xml"/><Relationship Id="rId490" Type="http://schemas.openxmlformats.org/officeDocument/2006/relationships/customXml" Target="../ink/ink246.xml"/><Relationship Id="rId504" Type="http://schemas.openxmlformats.org/officeDocument/2006/relationships/customXml" Target="../ink/ink253.xml"/><Relationship Id="rId546" Type="http://schemas.openxmlformats.org/officeDocument/2006/relationships/customXml" Target="../ink/ink274.xml"/><Relationship Id="rId78" Type="http://schemas.openxmlformats.org/officeDocument/2006/relationships/customXml" Target="../ink/ink39.xml"/><Relationship Id="rId101" Type="http://schemas.openxmlformats.org/officeDocument/2006/relationships/image" Target="../media/image50.png"/><Relationship Id="rId143" Type="http://schemas.openxmlformats.org/officeDocument/2006/relationships/image" Target="../media/image71.png"/><Relationship Id="rId185" Type="http://schemas.openxmlformats.org/officeDocument/2006/relationships/image" Target="../media/image92.png"/><Relationship Id="rId350" Type="http://schemas.openxmlformats.org/officeDocument/2006/relationships/image" Target="../media/image174.png"/><Relationship Id="rId406" Type="http://schemas.openxmlformats.org/officeDocument/2006/relationships/image" Target="../media/image202.png"/><Relationship Id="rId9" Type="http://schemas.openxmlformats.org/officeDocument/2006/relationships/image" Target="../media/image4.png"/><Relationship Id="rId210" Type="http://schemas.openxmlformats.org/officeDocument/2006/relationships/customXml" Target="../ink/ink105.xml"/><Relationship Id="rId392" Type="http://schemas.openxmlformats.org/officeDocument/2006/relationships/image" Target="../media/image195.png"/><Relationship Id="rId448" Type="http://schemas.openxmlformats.org/officeDocument/2006/relationships/image" Target="../media/image223.png"/><Relationship Id="rId252" Type="http://schemas.openxmlformats.org/officeDocument/2006/relationships/image" Target="../media/image125.png"/><Relationship Id="rId294" Type="http://schemas.openxmlformats.org/officeDocument/2006/relationships/image" Target="../media/image146.png"/><Relationship Id="rId308" Type="http://schemas.openxmlformats.org/officeDocument/2006/relationships/image" Target="../media/image153.png"/><Relationship Id="rId515" Type="http://schemas.openxmlformats.org/officeDocument/2006/relationships/image" Target="../media/image256.png"/><Relationship Id="rId47" Type="http://schemas.openxmlformats.org/officeDocument/2006/relationships/image" Target="../media/image23.png"/><Relationship Id="rId89" Type="http://schemas.openxmlformats.org/officeDocument/2006/relationships/image" Target="../media/image44.png"/><Relationship Id="rId112" Type="http://schemas.openxmlformats.org/officeDocument/2006/relationships/customXml" Target="../ink/ink56.xml"/><Relationship Id="rId154" Type="http://schemas.openxmlformats.org/officeDocument/2006/relationships/customXml" Target="../ink/ink77.xml"/><Relationship Id="rId361" Type="http://schemas.openxmlformats.org/officeDocument/2006/relationships/customXml" Target="../ink/ink181.xml"/><Relationship Id="rId557" Type="http://schemas.openxmlformats.org/officeDocument/2006/relationships/image" Target="../media/image277.png"/><Relationship Id="rId196" Type="http://schemas.openxmlformats.org/officeDocument/2006/relationships/customXml" Target="../ink/ink98.xml"/><Relationship Id="rId417" Type="http://schemas.openxmlformats.org/officeDocument/2006/relationships/customXml" Target="../ink/ink209.xml"/><Relationship Id="rId459" Type="http://schemas.openxmlformats.org/officeDocument/2006/relationships/customXml" Target="../ink/ink230.xml"/><Relationship Id="rId16" Type="http://schemas.openxmlformats.org/officeDocument/2006/relationships/customXml" Target="../ink/ink8.xml"/><Relationship Id="rId221" Type="http://schemas.openxmlformats.org/officeDocument/2006/relationships/image" Target="../media/image110.png"/><Relationship Id="rId263" Type="http://schemas.openxmlformats.org/officeDocument/2006/relationships/customXml" Target="../ink/ink132.xml"/><Relationship Id="rId319" Type="http://schemas.openxmlformats.org/officeDocument/2006/relationships/customXml" Target="../ink/ink160.xml"/><Relationship Id="rId470" Type="http://schemas.openxmlformats.org/officeDocument/2006/relationships/image" Target="../media/image234.png"/><Relationship Id="rId526" Type="http://schemas.openxmlformats.org/officeDocument/2006/relationships/customXml" Target="../ink/ink264.xml"/><Relationship Id="rId58" Type="http://schemas.openxmlformats.org/officeDocument/2006/relationships/customXml" Target="../ink/ink29.xml"/><Relationship Id="rId123" Type="http://schemas.openxmlformats.org/officeDocument/2006/relationships/image" Target="../media/image61.png"/><Relationship Id="rId330" Type="http://schemas.openxmlformats.org/officeDocument/2006/relationships/image" Target="../media/image164.png"/><Relationship Id="rId165" Type="http://schemas.openxmlformats.org/officeDocument/2006/relationships/image" Target="../media/image82.png"/><Relationship Id="rId372" Type="http://schemas.openxmlformats.org/officeDocument/2006/relationships/image" Target="../media/image185.png"/><Relationship Id="rId428" Type="http://schemas.openxmlformats.org/officeDocument/2006/relationships/image" Target="../media/image213.png"/><Relationship Id="rId232" Type="http://schemas.openxmlformats.org/officeDocument/2006/relationships/customXml" Target="../ink/ink116.xml"/><Relationship Id="rId274" Type="http://schemas.openxmlformats.org/officeDocument/2006/relationships/image" Target="../media/image136.png"/><Relationship Id="rId481" Type="http://schemas.openxmlformats.org/officeDocument/2006/relationships/image" Target="../media/image239.png"/><Relationship Id="rId27" Type="http://schemas.openxmlformats.org/officeDocument/2006/relationships/image" Target="../media/image13.png"/><Relationship Id="rId69" Type="http://schemas.openxmlformats.org/officeDocument/2006/relationships/image" Target="../media/image34.png"/><Relationship Id="rId134" Type="http://schemas.openxmlformats.org/officeDocument/2006/relationships/customXml" Target="../ink/ink67.xml"/><Relationship Id="rId537" Type="http://schemas.openxmlformats.org/officeDocument/2006/relationships/image" Target="../media/image267.png"/><Relationship Id="rId80" Type="http://schemas.openxmlformats.org/officeDocument/2006/relationships/customXml" Target="../ink/ink40.xml"/><Relationship Id="rId176" Type="http://schemas.openxmlformats.org/officeDocument/2006/relationships/customXml" Target="../ink/ink88.xml"/><Relationship Id="rId341" Type="http://schemas.openxmlformats.org/officeDocument/2006/relationships/customXml" Target="../ink/ink171.xml"/><Relationship Id="rId383" Type="http://schemas.openxmlformats.org/officeDocument/2006/relationships/customXml" Target="../ink/ink192.xml"/><Relationship Id="rId439" Type="http://schemas.openxmlformats.org/officeDocument/2006/relationships/customXml" Target="../ink/ink220.xml"/><Relationship Id="rId201" Type="http://schemas.openxmlformats.org/officeDocument/2006/relationships/image" Target="../media/image100.png"/><Relationship Id="rId243" Type="http://schemas.openxmlformats.org/officeDocument/2006/relationships/customXml" Target="../ink/ink122.xml"/><Relationship Id="rId285" Type="http://schemas.openxmlformats.org/officeDocument/2006/relationships/customXml" Target="../ink/ink143.xml"/><Relationship Id="rId450" Type="http://schemas.openxmlformats.org/officeDocument/2006/relationships/image" Target="../media/image224.png"/><Relationship Id="rId506" Type="http://schemas.openxmlformats.org/officeDocument/2006/relationships/customXml" Target="../ink/ink254.xml"/><Relationship Id="rId38" Type="http://schemas.openxmlformats.org/officeDocument/2006/relationships/customXml" Target="../ink/ink19.xml"/><Relationship Id="rId103" Type="http://schemas.openxmlformats.org/officeDocument/2006/relationships/image" Target="../media/image51.png"/><Relationship Id="rId310" Type="http://schemas.openxmlformats.org/officeDocument/2006/relationships/image" Target="../media/image154.png"/><Relationship Id="rId492" Type="http://schemas.openxmlformats.org/officeDocument/2006/relationships/customXml" Target="../ink/ink247.xml"/><Relationship Id="rId548" Type="http://schemas.openxmlformats.org/officeDocument/2006/relationships/customXml" Target="../ink/ink275.xml"/><Relationship Id="rId91" Type="http://schemas.openxmlformats.org/officeDocument/2006/relationships/image" Target="../media/image45.png"/><Relationship Id="rId145" Type="http://schemas.openxmlformats.org/officeDocument/2006/relationships/image" Target="../media/image72.png"/><Relationship Id="rId187" Type="http://schemas.openxmlformats.org/officeDocument/2006/relationships/image" Target="../media/image93.png"/><Relationship Id="rId352" Type="http://schemas.openxmlformats.org/officeDocument/2006/relationships/image" Target="../media/image175.png"/><Relationship Id="rId394" Type="http://schemas.openxmlformats.org/officeDocument/2006/relationships/image" Target="../media/image196.png"/><Relationship Id="rId408" Type="http://schemas.openxmlformats.org/officeDocument/2006/relationships/image" Target="../media/image203.png"/><Relationship Id="rId212" Type="http://schemas.openxmlformats.org/officeDocument/2006/relationships/customXml" Target="../ink/ink106.xml"/><Relationship Id="rId254" Type="http://schemas.openxmlformats.org/officeDocument/2006/relationships/image" Target="../media/image126.png"/><Relationship Id="rId49" Type="http://schemas.openxmlformats.org/officeDocument/2006/relationships/image" Target="../media/image24.png"/><Relationship Id="rId114" Type="http://schemas.openxmlformats.org/officeDocument/2006/relationships/customXml" Target="../ink/ink57.xml"/><Relationship Id="rId296" Type="http://schemas.openxmlformats.org/officeDocument/2006/relationships/image" Target="../media/image147.png"/><Relationship Id="rId461" Type="http://schemas.openxmlformats.org/officeDocument/2006/relationships/customXml" Target="../ink/ink231.xml"/><Relationship Id="rId517" Type="http://schemas.openxmlformats.org/officeDocument/2006/relationships/image" Target="../media/image257.png"/><Relationship Id="rId559" Type="http://schemas.openxmlformats.org/officeDocument/2006/relationships/image" Target="../media/image278.png"/><Relationship Id="rId60" Type="http://schemas.openxmlformats.org/officeDocument/2006/relationships/customXml" Target="../ink/ink30.xml"/><Relationship Id="rId156" Type="http://schemas.openxmlformats.org/officeDocument/2006/relationships/customXml" Target="../ink/ink78.xml"/><Relationship Id="rId198" Type="http://schemas.openxmlformats.org/officeDocument/2006/relationships/customXml" Target="../ink/ink99.xml"/><Relationship Id="rId321" Type="http://schemas.openxmlformats.org/officeDocument/2006/relationships/customXml" Target="../ink/ink161.xml"/><Relationship Id="rId363" Type="http://schemas.openxmlformats.org/officeDocument/2006/relationships/customXml" Target="../ink/ink182.xml"/><Relationship Id="rId419" Type="http://schemas.openxmlformats.org/officeDocument/2006/relationships/customXml" Target="../ink/ink210.xml"/><Relationship Id="rId223" Type="http://schemas.openxmlformats.org/officeDocument/2006/relationships/image" Target="../media/image111.png"/><Relationship Id="rId430" Type="http://schemas.openxmlformats.org/officeDocument/2006/relationships/image" Target="../media/image214.png"/><Relationship Id="rId18" Type="http://schemas.openxmlformats.org/officeDocument/2006/relationships/customXml" Target="../ink/ink9.xml"/><Relationship Id="rId265" Type="http://schemas.openxmlformats.org/officeDocument/2006/relationships/customXml" Target="../ink/ink133.xml"/><Relationship Id="rId472" Type="http://schemas.openxmlformats.org/officeDocument/2006/relationships/image" Target="../media/image235.png"/><Relationship Id="rId528" Type="http://schemas.openxmlformats.org/officeDocument/2006/relationships/customXml" Target="../ink/ink265.xml"/><Relationship Id="rId125" Type="http://schemas.openxmlformats.org/officeDocument/2006/relationships/image" Target="../media/image62.png"/><Relationship Id="rId167" Type="http://schemas.openxmlformats.org/officeDocument/2006/relationships/image" Target="../media/image83.png"/><Relationship Id="rId332" Type="http://schemas.openxmlformats.org/officeDocument/2006/relationships/image" Target="../media/image165.png"/><Relationship Id="rId374" Type="http://schemas.openxmlformats.org/officeDocument/2006/relationships/image" Target="../media/image186.png"/><Relationship Id="rId71" Type="http://schemas.openxmlformats.org/officeDocument/2006/relationships/image" Target="../media/image35.png"/><Relationship Id="rId234" Type="http://schemas.openxmlformats.org/officeDocument/2006/relationships/customXml" Target="../ink/ink117.xml"/><Relationship Id="rId2" Type="http://schemas.openxmlformats.org/officeDocument/2006/relationships/customXml" Target="../ink/ink1.xml"/><Relationship Id="rId29" Type="http://schemas.openxmlformats.org/officeDocument/2006/relationships/image" Target="../media/image14.png"/><Relationship Id="rId276" Type="http://schemas.openxmlformats.org/officeDocument/2006/relationships/image" Target="../media/image137.png"/><Relationship Id="rId441" Type="http://schemas.openxmlformats.org/officeDocument/2006/relationships/customXml" Target="../ink/ink221.xml"/><Relationship Id="rId483" Type="http://schemas.openxmlformats.org/officeDocument/2006/relationships/image" Target="../media/image240.png"/><Relationship Id="rId539" Type="http://schemas.openxmlformats.org/officeDocument/2006/relationships/image" Target="../media/image268.png"/><Relationship Id="rId40" Type="http://schemas.openxmlformats.org/officeDocument/2006/relationships/customXml" Target="../ink/ink20.xml"/><Relationship Id="rId136" Type="http://schemas.openxmlformats.org/officeDocument/2006/relationships/customXml" Target="../ink/ink68.xml"/><Relationship Id="rId178" Type="http://schemas.openxmlformats.org/officeDocument/2006/relationships/customXml" Target="../ink/ink89.xml"/><Relationship Id="rId301" Type="http://schemas.openxmlformats.org/officeDocument/2006/relationships/customXml" Target="../ink/ink151.xml"/><Relationship Id="rId343" Type="http://schemas.openxmlformats.org/officeDocument/2006/relationships/customXml" Target="../ink/ink172.xml"/><Relationship Id="rId550" Type="http://schemas.openxmlformats.org/officeDocument/2006/relationships/customXml" Target="../ink/ink276.xml"/><Relationship Id="rId82" Type="http://schemas.openxmlformats.org/officeDocument/2006/relationships/customXml" Target="../ink/ink41.xml"/><Relationship Id="rId203" Type="http://schemas.openxmlformats.org/officeDocument/2006/relationships/image" Target="../media/image101.png"/><Relationship Id="rId385" Type="http://schemas.openxmlformats.org/officeDocument/2006/relationships/customXml" Target="../ink/ink193.xml"/><Relationship Id="rId245" Type="http://schemas.openxmlformats.org/officeDocument/2006/relationships/customXml" Target="../ink/ink123.xml"/><Relationship Id="rId287" Type="http://schemas.openxmlformats.org/officeDocument/2006/relationships/customXml" Target="../ink/ink144.xml"/><Relationship Id="rId410" Type="http://schemas.openxmlformats.org/officeDocument/2006/relationships/image" Target="../media/image204.png"/><Relationship Id="rId452" Type="http://schemas.openxmlformats.org/officeDocument/2006/relationships/image" Target="../media/image225.png"/><Relationship Id="rId494" Type="http://schemas.openxmlformats.org/officeDocument/2006/relationships/customXml" Target="../ink/ink248.xml"/><Relationship Id="rId508" Type="http://schemas.openxmlformats.org/officeDocument/2006/relationships/customXml" Target="../ink/ink255.xml"/><Relationship Id="rId105" Type="http://schemas.openxmlformats.org/officeDocument/2006/relationships/image" Target="../media/image52.png"/><Relationship Id="rId147" Type="http://schemas.openxmlformats.org/officeDocument/2006/relationships/image" Target="../media/image73.png"/><Relationship Id="rId312" Type="http://schemas.openxmlformats.org/officeDocument/2006/relationships/image" Target="../media/image155.png"/><Relationship Id="rId354" Type="http://schemas.openxmlformats.org/officeDocument/2006/relationships/image" Target="../media/image176.png"/><Relationship Id="rId51" Type="http://schemas.openxmlformats.org/officeDocument/2006/relationships/image" Target="../media/image25.png"/><Relationship Id="rId93" Type="http://schemas.openxmlformats.org/officeDocument/2006/relationships/image" Target="../media/image46.png"/><Relationship Id="rId189" Type="http://schemas.openxmlformats.org/officeDocument/2006/relationships/image" Target="../media/image94.png"/><Relationship Id="rId396" Type="http://schemas.openxmlformats.org/officeDocument/2006/relationships/image" Target="../media/image197.png"/><Relationship Id="rId214" Type="http://schemas.openxmlformats.org/officeDocument/2006/relationships/customXml" Target="../ink/ink107.xml"/><Relationship Id="rId256" Type="http://schemas.openxmlformats.org/officeDocument/2006/relationships/image" Target="../media/image127.png"/><Relationship Id="rId298" Type="http://schemas.openxmlformats.org/officeDocument/2006/relationships/image" Target="../media/image148.png"/><Relationship Id="rId421" Type="http://schemas.openxmlformats.org/officeDocument/2006/relationships/customXml" Target="../ink/ink211.xml"/><Relationship Id="rId463" Type="http://schemas.openxmlformats.org/officeDocument/2006/relationships/customXml" Target="../ink/ink232.xml"/><Relationship Id="rId519" Type="http://schemas.openxmlformats.org/officeDocument/2006/relationships/image" Target="../media/image258.png"/><Relationship Id="rId116" Type="http://schemas.openxmlformats.org/officeDocument/2006/relationships/customXml" Target="../ink/ink58.xml"/><Relationship Id="rId158" Type="http://schemas.openxmlformats.org/officeDocument/2006/relationships/customXml" Target="../ink/ink79.xml"/><Relationship Id="rId323" Type="http://schemas.openxmlformats.org/officeDocument/2006/relationships/customXml" Target="../ink/ink162.xml"/><Relationship Id="rId530" Type="http://schemas.openxmlformats.org/officeDocument/2006/relationships/customXml" Target="../ink/ink266.xml"/><Relationship Id="rId20" Type="http://schemas.openxmlformats.org/officeDocument/2006/relationships/customXml" Target="../ink/ink10.xml"/><Relationship Id="rId62" Type="http://schemas.openxmlformats.org/officeDocument/2006/relationships/customXml" Target="../ink/ink31.xml"/><Relationship Id="rId365" Type="http://schemas.openxmlformats.org/officeDocument/2006/relationships/customXml" Target="../ink/ink183.xml"/><Relationship Id="rId225" Type="http://schemas.openxmlformats.org/officeDocument/2006/relationships/image" Target="../media/image112.png"/><Relationship Id="rId267" Type="http://schemas.openxmlformats.org/officeDocument/2006/relationships/customXml" Target="../ink/ink134.xml"/><Relationship Id="rId432" Type="http://schemas.openxmlformats.org/officeDocument/2006/relationships/image" Target="../media/image215.png"/><Relationship Id="rId474" Type="http://schemas.openxmlformats.org/officeDocument/2006/relationships/image" Target="../media/image236.png"/><Relationship Id="rId127" Type="http://schemas.openxmlformats.org/officeDocument/2006/relationships/image" Target="../media/image63.png"/><Relationship Id="rId31" Type="http://schemas.openxmlformats.org/officeDocument/2006/relationships/image" Target="../media/image15.png"/><Relationship Id="rId73" Type="http://schemas.openxmlformats.org/officeDocument/2006/relationships/image" Target="../media/image36.png"/><Relationship Id="rId169" Type="http://schemas.openxmlformats.org/officeDocument/2006/relationships/image" Target="../media/image84.png"/><Relationship Id="rId334" Type="http://schemas.openxmlformats.org/officeDocument/2006/relationships/image" Target="../media/image166.png"/><Relationship Id="rId376" Type="http://schemas.openxmlformats.org/officeDocument/2006/relationships/image" Target="../media/image187.png"/><Relationship Id="rId541" Type="http://schemas.openxmlformats.org/officeDocument/2006/relationships/image" Target="../media/image269.png"/><Relationship Id="rId4" Type="http://schemas.openxmlformats.org/officeDocument/2006/relationships/customXml" Target="../ink/ink2.xml"/><Relationship Id="rId180" Type="http://schemas.openxmlformats.org/officeDocument/2006/relationships/customXml" Target="../ink/ink90.xml"/><Relationship Id="rId236" Type="http://schemas.openxmlformats.org/officeDocument/2006/relationships/customXml" Target="../ink/ink118.xml"/><Relationship Id="rId278" Type="http://schemas.openxmlformats.org/officeDocument/2006/relationships/image" Target="../media/image138.png"/><Relationship Id="rId401" Type="http://schemas.openxmlformats.org/officeDocument/2006/relationships/customXml" Target="../ink/ink201.xml"/><Relationship Id="rId443" Type="http://schemas.openxmlformats.org/officeDocument/2006/relationships/customXml" Target="../ink/ink222.xml"/><Relationship Id="rId303" Type="http://schemas.openxmlformats.org/officeDocument/2006/relationships/customXml" Target="../ink/ink152.xml"/><Relationship Id="rId485" Type="http://schemas.openxmlformats.org/officeDocument/2006/relationships/image" Target="../media/image241.png"/><Relationship Id="rId42" Type="http://schemas.openxmlformats.org/officeDocument/2006/relationships/customXml" Target="../ink/ink21.xml"/><Relationship Id="rId84" Type="http://schemas.openxmlformats.org/officeDocument/2006/relationships/customXml" Target="../ink/ink42.xml"/><Relationship Id="rId138" Type="http://schemas.openxmlformats.org/officeDocument/2006/relationships/customXml" Target="../ink/ink69.xml"/><Relationship Id="rId345" Type="http://schemas.openxmlformats.org/officeDocument/2006/relationships/customXml" Target="../ink/ink173.xml"/><Relationship Id="rId387" Type="http://schemas.openxmlformats.org/officeDocument/2006/relationships/customXml" Target="../ink/ink194.xml"/><Relationship Id="rId510" Type="http://schemas.openxmlformats.org/officeDocument/2006/relationships/customXml" Target="../ink/ink256.xml"/><Relationship Id="rId552" Type="http://schemas.openxmlformats.org/officeDocument/2006/relationships/customXml" Target="../ink/ink277.xml"/><Relationship Id="rId191" Type="http://schemas.openxmlformats.org/officeDocument/2006/relationships/image" Target="../media/image95.png"/><Relationship Id="rId205" Type="http://schemas.openxmlformats.org/officeDocument/2006/relationships/image" Target="../media/image102.png"/><Relationship Id="rId247" Type="http://schemas.openxmlformats.org/officeDocument/2006/relationships/customXml" Target="../ink/ink124.xml"/><Relationship Id="rId412" Type="http://schemas.openxmlformats.org/officeDocument/2006/relationships/image" Target="../media/image205.png"/><Relationship Id="rId107" Type="http://schemas.openxmlformats.org/officeDocument/2006/relationships/image" Target="../media/image53.png"/><Relationship Id="rId289" Type="http://schemas.openxmlformats.org/officeDocument/2006/relationships/customXml" Target="../ink/ink145.xml"/><Relationship Id="rId454" Type="http://schemas.openxmlformats.org/officeDocument/2006/relationships/image" Target="../media/image226.png"/><Relationship Id="rId496" Type="http://schemas.openxmlformats.org/officeDocument/2006/relationships/customXml" Target="../ink/ink249.xml"/><Relationship Id="rId11" Type="http://schemas.openxmlformats.org/officeDocument/2006/relationships/image" Target="../media/image5.png"/><Relationship Id="rId53" Type="http://schemas.openxmlformats.org/officeDocument/2006/relationships/image" Target="../media/image26.png"/><Relationship Id="rId149" Type="http://schemas.openxmlformats.org/officeDocument/2006/relationships/image" Target="../media/image74.png"/><Relationship Id="rId314" Type="http://schemas.openxmlformats.org/officeDocument/2006/relationships/image" Target="../media/image156.png"/><Relationship Id="rId356" Type="http://schemas.openxmlformats.org/officeDocument/2006/relationships/image" Target="../media/image177.png"/><Relationship Id="rId398" Type="http://schemas.openxmlformats.org/officeDocument/2006/relationships/image" Target="../media/image198.png"/><Relationship Id="rId521" Type="http://schemas.openxmlformats.org/officeDocument/2006/relationships/image" Target="../media/image259.png"/><Relationship Id="rId95" Type="http://schemas.openxmlformats.org/officeDocument/2006/relationships/image" Target="../media/image47.png"/><Relationship Id="rId160" Type="http://schemas.openxmlformats.org/officeDocument/2006/relationships/customXml" Target="../ink/ink80.xml"/><Relationship Id="rId216" Type="http://schemas.openxmlformats.org/officeDocument/2006/relationships/customXml" Target="../ink/ink108.xml"/><Relationship Id="rId423" Type="http://schemas.openxmlformats.org/officeDocument/2006/relationships/customXml" Target="../ink/ink212.xml"/><Relationship Id="rId258" Type="http://schemas.openxmlformats.org/officeDocument/2006/relationships/image" Target="../media/image128.png"/><Relationship Id="rId465" Type="http://schemas.openxmlformats.org/officeDocument/2006/relationships/customXml" Target="../ink/ink233.xml"/><Relationship Id="rId22" Type="http://schemas.openxmlformats.org/officeDocument/2006/relationships/customXml" Target="../ink/ink11.xml"/><Relationship Id="rId64" Type="http://schemas.openxmlformats.org/officeDocument/2006/relationships/customXml" Target="../ink/ink32.xml"/><Relationship Id="rId118" Type="http://schemas.openxmlformats.org/officeDocument/2006/relationships/customXml" Target="../ink/ink59.xml"/><Relationship Id="rId325" Type="http://schemas.openxmlformats.org/officeDocument/2006/relationships/customXml" Target="../ink/ink163.xml"/><Relationship Id="rId367" Type="http://schemas.openxmlformats.org/officeDocument/2006/relationships/customXml" Target="../ink/ink184.xml"/><Relationship Id="rId532" Type="http://schemas.openxmlformats.org/officeDocument/2006/relationships/customXml" Target="../ink/ink267.xml"/><Relationship Id="rId171" Type="http://schemas.openxmlformats.org/officeDocument/2006/relationships/image" Target="../media/image85.png"/><Relationship Id="rId227" Type="http://schemas.openxmlformats.org/officeDocument/2006/relationships/image" Target="../media/image113.png"/><Relationship Id="rId269" Type="http://schemas.openxmlformats.org/officeDocument/2006/relationships/customXml" Target="../ink/ink135.xml"/><Relationship Id="rId434" Type="http://schemas.openxmlformats.org/officeDocument/2006/relationships/image" Target="../media/image216.png"/><Relationship Id="rId476" Type="http://schemas.openxmlformats.org/officeDocument/2006/relationships/image" Target="../media/image237.png"/><Relationship Id="rId33" Type="http://schemas.openxmlformats.org/officeDocument/2006/relationships/image" Target="../media/image16.png"/><Relationship Id="rId129" Type="http://schemas.openxmlformats.org/officeDocument/2006/relationships/image" Target="../media/image64.png"/><Relationship Id="rId280" Type="http://schemas.openxmlformats.org/officeDocument/2006/relationships/image" Target="../media/image139.png"/><Relationship Id="rId336" Type="http://schemas.openxmlformats.org/officeDocument/2006/relationships/image" Target="../media/image167.png"/><Relationship Id="rId501" Type="http://schemas.openxmlformats.org/officeDocument/2006/relationships/image" Target="../media/image249.png"/><Relationship Id="rId543" Type="http://schemas.openxmlformats.org/officeDocument/2006/relationships/image" Target="../media/image270.png"/><Relationship Id="rId75" Type="http://schemas.openxmlformats.org/officeDocument/2006/relationships/image" Target="../media/image37.png"/><Relationship Id="rId140" Type="http://schemas.openxmlformats.org/officeDocument/2006/relationships/customXml" Target="../ink/ink70.xml"/><Relationship Id="rId182" Type="http://schemas.openxmlformats.org/officeDocument/2006/relationships/customXml" Target="../ink/ink91.xml"/><Relationship Id="rId378" Type="http://schemas.openxmlformats.org/officeDocument/2006/relationships/image" Target="../media/image188.png"/><Relationship Id="rId403" Type="http://schemas.openxmlformats.org/officeDocument/2006/relationships/customXml" Target="../ink/ink202.xml"/><Relationship Id="rId6" Type="http://schemas.openxmlformats.org/officeDocument/2006/relationships/customXml" Target="../ink/ink3.xml"/><Relationship Id="rId238" Type="http://schemas.openxmlformats.org/officeDocument/2006/relationships/customXml" Target="../ink/ink119.xml"/><Relationship Id="rId445" Type="http://schemas.openxmlformats.org/officeDocument/2006/relationships/customXml" Target="../ink/ink223.xml"/><Relationship Id="rId487" Type="http://schemas.openxmlformats.org/officeDocument/2006/relationships/image" Target="../media/image242.png"/><Relationship Id="rId291" Type="http://schemas.openxmlformats.org/officeDocument/2006/relationships/customXml" Target="../ink/ink146.xml"/><Relationship Id="rId305" Type="http://schemas.openxmlformats.org/officeDocument/2006/relationships/customXml" Target="../ink/ink153.xml"/><Relationship Id="rId347" Type="http://schemas.openxmlformats.org/officeDocument/2006/relationships/customXml" Target="../ink/ink174.xml"/><Relationship Id="rId512" Type="http://schemas.openxmlformats.org/officeDocument/2006/relationships/customXml" Target="../ink/ink257.xml"/><Relationship Id="rId44" Type="http://schemas.openxmlformats.org/officeDocument/2006/relationships/customXml" Target="../ink/ink22.xml"/><Relationship Id="rId86" Type="http://schemas.openxmlformats.org/officeDocument/2006/relationships/customXml" Target="../ink/ink43.xml"/><Relationship Id="rId151" Type="http://schemas.openxmlformats.org/officeDocument/2006/relationships/image" Target="../media/image75.png"/><Relationship Id="rId389" Type="http://schemas.openxmlformats.org/officeDocument/2006/relationships/customXml" Target="../ink/ink195.xml"/><Relationship Id="rId554" Type="http://schemas.openxmlformats.org/officeDocument/2006/relationships/customXml" Target="../ink/ink278.xml"/><Relationship Id="rId193" Type="http://schemas.openxmlformats.org/officeDocument/2006/relationships/image" Target="../media/image96.png"/><Relationship Id="rId207" Type="http://schemas.openxmlformats.org/officeDocument/2006/relationships/image" Target="../media/image103.png"/><Relationship Id="rId249" Type="http://schemas.openxmlformats.org/officeDocument/2006/relationships/customXml" Target="../ink/ink125.xml"/><Relationship Id="rId414" Type="http://schemas.openxmlformats.org/officeDocument/2006/relationships/image" Target="../media/image206.png"/><Relationship Id="rId456" Type="http://schemas.openxmlformats.org/officeDocument/2006/relationships/image" Target="../media/image227.png"/><Relationship Id="rId498" Type="http://schemas.openxmlformats.org/officeDocument/2006/relationships/customXml" Target="../ink/ink250.xml"/><Relationship Id="rId13" Type="http://schemas.openxmlformats.org/officeDocument/2006/relationships/image" Target="../media/image6.png"/><Relationship Id="rId109" Type="http://schemas.openxmlformats.org/officeDocument/2006/relationships/image" Target="../media/image54.png"/><Relationship Id="rId260" Type="http://schemas.openxmlformats.org/officeDocument/2006/relationships/image" Target="../media/image129.png"/><Relationship Id="rId316" Type="http://schemas.openxmlformats.org/officeDocument/2006/relationships/image" Target="../media/image157.png"/><Relationship Id="rId523" Type="http://schemas.openxmlformats.org/officeDocument/2006/relationships/image" Target="../media/image260.png"/><Relationship Id="rId55" Type="http://schemas.openxmlformats.org/officeDocument/2006/relationships/image" Target="../media/image27.png"/><Relationship Id="rId97" Type="http://schemas.openxmlformats.org/officeDocument/2006/relationships/image" Target="../media/image48.png"/><Relationship Id="rId120" Type="http://schemas.openxmlformats.org/officeDocument/2006/relationships/customXml" Target="../ink/ink60.xml"/><Relationship Id="rId358" Type="http://schemas.openxmlformats.org/officeDocument/2006/relationships/image" Target="../media/image178.png"/><Relationship Id="rId162" Type="http://schemas.openxmlformats.org/officeDocument/2006/relationships/customXml" Target="../ink/ink81.xml"/><Relationship Id="rId218" Type="http://schemas.openxmlformats.org/officeDocument/2006/relationships/customXml" Target="../ink/ink109.xml"/><Relationship Id="rId425" Type="http://schemas.openxmlformats.org/officeDocument/2006/relationships/customXml" Target="../ink/ink213.xml"/><Relationship Id="rId467" Type="http://schemas.openxmlformats.org/officeDocument/2006/relationships/customXml" Target="../ink/ink234.xml"/><Relationship Id="rId271" Type="http://schemas.openxmlformats.org/officeDocument/2006/relationships/customXml" Target="../ink/ink136.xml"/><Relationship Id="rId24" Type="http://schemas.openxmlformats.org/officeDocument/2006/relationships/customXml" Target="../ink/ink12.xml"/><Relationship Id="rId66" Type="http://schemas.openxmlformats.org/officeDocument/2006/relationships/customXml" Target="../ink/ink33.xml"/><Relationship Id="rId131" Type="http://schemas.openxmlformats.org/officeDocument/2006/relationships/image" Target="../media/image65.png"/><Relationship Id="rId327" Type="http://schemas.openxmlformats.org/officeDocument/2006/relationships/customXml" Target="../ink/ink164.xml"/><Relationship Id="rId369" Type="http://schemas.openxmlformats.org/officeDocument/2006/relationships/customXml" Target="../ink/ink185.xml"/><Relationship Id="rId534" Type="http://schemas.openxmlformats.org/officeDocument/2006/relationships/customXml" Target="../ink/ink268.xml"/><Relationship Id="rId173" Type="http://schemas.openxmlformats.org/officeDocument/2006/relationships/image" Target="../media/image86.png"/><Relationship Id="rId229" Type="http://schemas.openxmlformats.org/officeDocument/2006/relationships/image" Target="../media/image114.png"/><Relationship Id="rId380" Type="http://schemas.openxmlformats.org/officeDocument/2006/relationships/image" Target="../media/image189.png"/><Relationship Id="rId436" Type="http://schemas.openxmlformats.org/officeDocument/2006/relationships/image" Target="../media/image217.png"/><Relationship Id="rId240" Type="http://schemas.openxmlformats.org/officeDocument/2006/relationships/customXml" Target="../ink/ink120.xml"/><Relationship Id="rId478" Type="http://schemas.openxmlformats.org/officeDocument/2006/relationships/image" Target="../media/image238.png"/><Relationship Id="rId35" Type="http://schemas.openxmlformats.org/officeDocument/2006/relationships/image" Target="../media/image17.png"/><Relationship Id="rId77" Type="http://schemas.openxmlformats.org/officeDocument/2006/relationships/image" Target="../media/image38.png"/><Relationship Id="rId100" Type="http://schemas.openxmlformats.org/officeDocument/2006/relationships/customXml" Target="../ink/ink50.xml"/><Relationship Id="rId282" Type="http://schemas.openxmlformats.org/officeDocument/2006/relationships/image" Target="../media/image140.png"/><Relationship Id="rId338" Type="http://schemas.openxmlformats.org/officeDocument/2006/relationships/image" Target="../media/image168.png"/><Relationship Id="rId503" Type="http://schemas.openxmlformats.org/officeDocument/2006/relationships/image" Target="../media/image250.png"/><Relationship Id="rId545" Type="http://schemas.openxmlformats.org/officeDocument/2006/relationships/image" Target="../media/image271.png"/><Relationship Id="rId8" Type="http://schemas.openxmlformats.org/officeDocument/2006/relationships/customXml" Target="../ink/ink4.xml"/><Relationship Id="rId142" Type="http://schemas.openxmlformats.org/officeDocument/2006/relationships/customXml" Target="../ink/ink71.xml"/><Relationship Id="rId184" Type="http://schemas.openxmlformats.org/officeDocument/2006/relationships/customXml" Target="../ink/ink92.xml"/><Relationship Id="rId391" Type="http://schemas.openxmlformats.org/officeDocument/2006/relationships/customXml" Target="../ink/ink196.xml"/><Relationship Id="rId405" Type="http://schemas.openxmlformats.org/officeDocument/2006/relationships/customXml" Target="../ink/ink203.xml"/><Relationship Id="rId447" Type="http://schemas.openxmlformats.org/officeDocument/2006/relationships/customXml" Target="../ink/ink224.xml"/><Relationship Id="rId251" Type="http://schemas.openxmlformats.org/officeDocument/2006/relationships/customXml" Target="../ink/ink126.xml"/><Relationship Id="rId489" Type="http://schemas.openxmlformats.org/officeDocument/2006/relationships/image" Target="../media/image243.png"/><Relationship Id="rId46" Type="http://schemas.openxmlformats.org/officeDocument/2006/relationships/customXml" Target="../ink/ink23.xml"/><Relationship Id="rId293" Type="http://schemas.openxmlformats.org/officeDocument/2006/relationships/customXml" Target="../ink/ink147.xml"/><Relationship Id="rId307" Type="http://schemas.openxmlformats.org/officeDocument/2006/relationships/customXml" Target="../ink/ink154.xml"/><Relationship Id="rId349" Type="http://schemas.openxmlformats.org/officeDocument/2006/relationships/customXml" Target="../ink/ink175.xml"/><Relationship Id="rId514" Type="http://schemas.openxmlformats.org/officeDocument/2006/relationships/customXml" Target="../ink/ink258.xml"/><Relationship Id="rId556" Type="http://schemas.openxmlformats.org/officeDocument/2006/relationships/customXml" Target="../ink/ink279.xml"/><Relationship Id="rId88" Type="http://schemas.openxmlformats.org/officeDocument/2006/relationships/customXml" Target="../ink/ink44.xml"/><Relationship Id="rId111" Type="http://schemas.openxmlformats.org/officeDocument/2006/relationships/image" Target="../media/image55.png"/><Relationship Id="rId153" Type="http://schemas.openxmlformats.org/officeDocument/2006/relationships/image" Target="../media/image76.png"/><Relationship Id="rId195" Type="http://schemas.openxmlformats.org/officeDocument/2006/relationships/image" Target="../media/image97.png"/><Relationship Id="rId209" Type="http://schemas.openxmlformats.org/officeDocument/2006/relationships/image" Target="../media/image104.png"/><Relationship Id="rId360" Type="http://schemas.openxmlformats.org/officeDocument/2006/relationships/image" Target="../media/image179.png"/><Relationship Id="rId416" Type="http://schemas.openxmlformats.org/officeDocument/2006/relationships/image" Target="../media/image207.png"/><Relationship Id="rId220" Type="http://schemas.openxmlformats.org/officeDocument/2006/relationships/customXml" Target="../ink/ink110.xml"/><Relationship Id="rId458" Type="http://schemas.openxmlformats.org/officeDocument/2006/relationships/image" Target="../media/image228.png"/><Relationship Id="rId15" Type="http://schemas.openxmlformats.org/officeDocument/2006/relationships/image" Target="../media/image7.png"/><Relationship Id="rId57" Type="http://schemas.openxmlformats.org/officeDocument/2006/relationships/image" Target="../media/image28.png"/><Relationship Id="rId262" Type="http://schemas.openxmlformats.org/officeDocument/2006/relationships/image" Target="../media/image130.png"/><Relationship Id="rId318" Type="http://schemas.openxmlformats.org/officeDocument/2006/relationships/image" Target="../media/image158.png"/><Relationship Id="rId525" Type="http://schemas.openxmlformats.org/officeDocument/2006/relationships/image" Target="../media/image261.png"/><Relationship Id="rId99" Type="http://schemas.openxmlformats.org/officeDocument/2006/relationships/image" Target="../media/image49.png"/><Relationship Id="rId122" Type="http://schemas.openxmlformats.org/officeDocument/2006/relationships/customXml" Target="../ink/ink61.xml"/><Relationship Id="rId164" Type="http://schemas.openxmlformats.org/officeDocument/2006/relationships/customXml" Target="../ink/ink82.xml"/><Relationship Id="rId371" Type="http://schemas.openxmlformats.org/officeDocument/2006/relationships/customXml" Target="../ink/ink186.xml"/><Relationship Id="rId427" Type="http://schemas.openxmlformats.org/officeDocument/2006/relationships/customXml" Target="../ink/ink214.xml"/><Relationship Id="rId469" Type="http://schemas.openxmlformats.org/officeDocument/2006/relationships/customXml" Target="../ink/ink235.xml"/><Relationship Id="rId26" Type="http://schemas.openxmlformats.org/officeDocument/2006/relationships/customXml" Target="../ink/ink13.xml"/><Relationship Id="rId231" Type="http://schemas.openxmlformats.org/officeDocument/2006/relationships/image" Target="../media/image115.png"/><Relationship Id="rId273" Type="http://schemas.openxmlformats.org/officeDocument/2006/relationships/customXml" Target="../ink/ink137.xml"/><Relationship Id="rId329" Type="http://schemas.openxmlformats.org/officeDocument/2006/relationships/customXml" Target="../ink/ink165.xml"/><Relationship Id="rId480" Type="http://schemas.openxmlformats.org/officeDocument/2006/relationships/customXml" Target="../ink/ink241.xml"/><Relationship Id="rId536" Type="http://schemas.openxmlformats.org/officeDocument/2006/relationships/customXml" Target="../ink/ink269.xml"/><Relationship Id="rId68" Type="http://schemas.openxmlformats.org/officeDocument/2006/relationships/customXml" Target="../ink/ink34.xml"/><Relationship Id="rId133" Type="http://schemas.openxmlformats.org/officeDocument/2006/relationships/image" Target="../media/image66.png"/><Relationship Id="rId175" Type="http://schemas.openxmlformats.org/officeDocument/2006/relationships/image" Target="../media/image87.png"/><Relationship Id="rId340" Type="http://schemas.openxmlformats.org/officeDocument/2006/relationships/image" Target="../media/image169.png"/><Relationship Id="rId200" Type="http://schemas.openxmlformats.org/officeDocument/2006/relationships/customXml" Target="../ink/ink100.xml"/><Relationship Id="rId382" Type="http://schemas.openxmlformats.org/officeDocument/2006/relationships/image" Target="../media/image190.png"/><Relationship Id="rId438" Type="http://schemas.openxmlformats.org/officeDocument/2006/relationships/image" Target="../media/image218.png"/><Relationship Id="rId242" Type="http://schemas.openxmlformats.org/officeDocument/2006/relationships/customXml" Target="../ink/ink121.xml"/><Relationship Id="rId284" Type="http://schemas.openxmlformats.org/officeDocument/2006/relationships/image" Target="../media/image141.png"/><Relationship Id="rId491" Type="http://schemas.openxmlformats.org/officeDocument/2006/relationships/image" Target="../media/image244.png"/><Relationship Id="rId505" Type="http://schemas.openxmlformats.org/officeDocument/2006/relationships/image" Target="../media/image251.png"/><Relationship Id="rId37" Type="http://schemas.openxmlformats.org/officeDocument/2006/relationships/image" Target="../media/image18.png"/><Relationship Id="rId79" Type="http://schemas.openxmlformats.org/officeDocument/2006/relationships/image" Target="../media/image39.png"/><Relationship Id="rId102" Type="http://schemas.openxmlformats.org/officeDocument/2006/relationships/customXml" Target="../ink/ink51.xml"/><Relationship Id="rId144" Type="http://schemas.openxmlformats.org/officeDocument/2006/relationships/customXml" Target="../ink/ink72.xml"/><Relationship Id="rId547" Type="http://schemas.openxmlformats.org/officeDocument/2006/relationships/image" Target="../media/image272.png"/><Relationship Id="rId90" Type="http://schemas.openxmlformats.org/officeDocument/2006/relationships/customXml" Target="../ink/ink45.xml"/><Relationship Id="rId186" Type="http://schemas.openxmlformats.org/officeDocument/2006/relationships/customXml" Target="../ink/ink93.xml"/><Relationship Id="rId351" Type="http://schemas.openxmlformats.org/officeDocument/2006/relationships/customXml" Target="../ink/ink176.xml"/><Relationship Id="rId393" Type="http://schemas.openxmlformats.org/officeDocument/2006/relationships/customXml" Target="../ink/ink197.xml"/><Relationship Id="rId407" Type="http://schemas.openxmlformats.org/officeDocument/2006/relationships/customXml" Target="../ink/ink204.xml"/><Relationship Id="rId449" Type="http://schemas.openxmlformats.org/officeDocument/2006/relationships/customXml" Target="../ink/ink225.xml"/><Relationship Id="rId211" Type="http://schemas.openxmlformats.org/officeDocument/2006/relationships/image" Target="../media/image105.png"/><Relationship Id="rId253" Type="http://schemas.openxmlformats.org/officeDocument/2006/relationships/customXml" Target="../ink/ink127.xml"/><Relationship Id="rId295" Type="http://schemas.openxmlformats.org/officeDocument/2006/relationships/customXml" Target="../ink/ink148.xml"/><Relationship Id="rId309" Type="http://schemas.openxmlformats.org/officeDocument/2006/relationships/customXml" Target="../ink/ink155.xml"/><Relationship Id="rId460" Type="http://schemas.openxmlformats.org/officeDocument/2006/relationships/image" Target="../media/image229.png"/><Relationship Id="rId516" Type="http://schemas.openxmlformats.org/officeDocument/2006/relationships/customXml" Target="../ink/ink259.xml"/><Relationship Id="rId48" Type="http://schemas.openxmlformats.org/officeDocument/2006/relationships/customXml" Target="../ink/ink24.xml"/><Relationship Id="rId113" Type="http://schemas.openxmlformats.org/officeDocument/2006/relationships/image" Target="../media/image56.png"/><Relationship Id="rId320" Type="http://schemas.openxmlformats.org/officeDocument/2006/relationships/image" Target="../media/image159.png"/><Relationship Id="rId558" Type="http://schemas.openxmlformats.org/officeDocument/2006/relationships/customXml" Target="../ink/ink280.xml"/><Relationship Id="rId155" Type="http://schemas.openxmlformats.org/officeDocument/2006/relationships/image" Target="../media/image77.png"/><Relationship Id="rId197" Type="http://schemas.openxmlformats.org/officeDocument/2006/relationships/image" Target="../media/image98.png"/><Relationship Id="rId362" Type="http://schemas.openxmlformats.org/officeDocument/2006/relationships/image" Target="../media/image180.png"/><Relationship Id="rId418" Type="http://schemas.openxmlformats.org/officeDocument/2006/relationships/image" Target="../media/image208.png"/><Relationship Id="rId222" Type="http://schemas.openxmlformats.org/officeDocument/2006/relationships/customXml" Target="../ink/ink111.xml"/><Relationship Id="rId264" Type="http://schemas.openxmlformats.org/officeDocument/2006/relationships/image" Target="../media/image131.png"/><Relationship Id="rId471" Type="http://schemas.openxmlformats.org/officeDocument/2006/relationships/customXml" Target="../ink/ink236.xml"/><Relationship Id="rId17" Type="http://schemas.openxmlformats.org/officeDocument/2006/relationships/image" Target="../media/image8.png"/><Relationship Id="rId59" Type="http://schemas.openxmlformats.org/officeDocument/2006/relationships/image" Target="../media/image29.png"/><Relationship Id="rId124" Type="http://schemas.openxmlformats.org/officeDocument/2006/relationships/customXml" Target="../ink/ink62.xml"/><Relationship Id="rId527" Type="http://schemas.openxmlformats.org/officeDocument/2006/relationships/image" Target="../media/image262.png"/><Relationship Id="rId70" Type="http://schemas.openxmlformats.org/officeDocument/2006/relationships/customXml" Target="../ink/ink35.xml"/><Relationship Id="rId166" Type="http://schemas.openxmlformats.org/officeDocument/2006/relationships/customXml" Target="../ink/ink83.xml"/><Relationship Id="rId331" Type="http://schemas.openxmlformats.org/officeDocument/2006/relationships/customXml" Target="../ink/ink166.xml"/><Relationship Id="rId373" Type="http://schemas.openxmlformats.org/officeDocument/2006/relationships/customXml" Target="../ink/ink187.xml"/><Relationship Id="rId429" Type="http://schemas.openxmlformats.org/officeDocument/2006/relationships/customXml" Target="../ink/ink215.xml"/><Relationship Id="rId1" Type="http://schemas.openxmlformats.org/officeDocument/2006/relationships/slideLayout" Target="../slideLayouts/slideLayout7.xml"/><Relationship Id="rId233" Type="http://schemas.openxmlformats.org/officeDocument/2006/relationships/image" Target="../media/image116.png"/><Relationship Id="rId440" Type="http://schemas.openxmlformats.org/officeDocument/2006/relationships/image" Target="../media/image219.png"/><Relationship Id="rId28" Type="http://schemas.openxmlformats.org/officeDocument/2006/relationships/customXml" Target="../ink/ink14.xml"/><Relationship Id="rId275" Type="http://schemas.openxmlformats.org/officeDocument/2006/relationships/customXml" Target="../ink/ink138.xml"/><Relationship Id="rId300" Type="http://schemas.openxmlformats.org/officeDocument/2006/relationships/image" Target="../media/image149.png"/><Relationship Id="rId482" Type="http://schemas.openxmlformats.org/officeDocument/2006/relationships/customXml" Target="../ink/ink242.xml"/><Relationship Id="rId538" Type="http://schemas.openxmlformats.org/officeDocument/2006/relationships/customXml" Target="../ink/ink270.xml"/><Relationship Id="rId81" Type="http://schemas.openxmlformats.org/officeDocument/2006/relationships/image" Target="../media/image40.png"/><Relationship Id="rId135" Type="http://schemas.openxmlformats.org/officeDocument/2006/relationships/image" Target="../media/image67.png"/><Relationship Id="rId177" Type="http://schemas.openxmlformats.org/officeDocument/2006/relationships/image" Target="../media/image88.png"/><Relationship Id="rId342" Type="http://schemas.openxmlformats.org/officeDocument/2006/relationships/image" Target="../media/image170.png"/><Relationship Id="rId384" Type="http://schemas.openxmlformats.org/officeDocument/2006/relationships/image" Target="../media/image191.png"/><Relationship Id="rId202" Type="http://schemas.openxmlformats.org/officeDocument/2006/relationships/customXml" Target="../ink/ink101.xml"/><Relationship Id="rId244" Type="http://schemas.openxmlformats.org/officeDocument/2006/relationships/image" Target="../media/image121.png"/><Relationship Id="rId39" Type="http://schemas.openxmlformats.org/officeDocument/2006/relationships/image" Target="../media/image19.png"/><Relationship Id="rId286" Type="http://schemas.openxmlformats.org/officeDocument/2006/relationships/image" Target="../media/image142.png"/><Relationship Id="rId451" Type="http://schemas.openxmlformats.org/officeDocument/2006/relationships/customXml" Target="../ink/ink226.xml"/><Relationship Id="rId493" Type="http://schemas.openxmlformats.org/officeDocument/2006/relationships/image" Target="../media/image245.png"/><Relationship Id="rId507" Type="http://schemas.openxmlformats.org/officeDocument/2006/relationships/image" Target="../media/image252.png"/><Relationship Id="rId549" Type="http://schemas.openxmlformats.org/officeDocument/2006/relationships/image" Target="../media/image273.png"/><Relationship Id="rId50" Type="http://schemas.openxmlformats.org/officeDocument/2006/relationships/customXml" Target="../ink/ink25.xml"/><Relationship Id="rId104" Type="http://schemas.openxmlformats.org/officeDocument/2006/relationships/customXml" Target="../ink/ink52.xml"/><Relationship Id="rId146" Type="http://schemas.openxmlformats.org/officeDocument/2006/relationships/customXml" Target="../ink/ink73.xml"/><Relationship Id="rId188" Type="http://schemas.openxmlformats.org/officeDocument/2006/relationships/customXml" Target="../ink/ink94.xml"/><Relationship Id="rId311" Type="http://schemas.openxmlformats.org/officeDocument/2006/relationships/customXml" Target="../ink/ink156.xml"/><Relationship Id="rId353" Type="http://schemas.openxmlformats.org/officeDocument/2006/relationships/customXml" Target="../ink/ink177.xml"/><Relationship Id="rId395" Type="http://schemas.openxmlformats.org/officeDocument/2006/relationships/customXml" Target="../ink/ink198.xml"/><Relationship Id="rId409" Type="http://schemas.openxmlformats.org/officeDocument/2006/relationships/customXml" Target="../ink/ink205.xml"/><Relationship Id="rId92" Type="http://schemas.openxmlformats.org/officeDocument/2006/relationships/customXml" Target="../ink/ink46.xml"/><Relationship Id="rId213" Type="http://schemas.openxmlformats.org/officeDocument/2006/relationships/image" Target="../media/image106.png"/><Relationship Id="rId420" Type="http://schemas.openxmlformats.org/officeDocument/2006/relationships/image" Target="../media/image209.png"/><Relationship Id="rId255" Type="http://schemas.openxmlformats.org/officeDocument/2006/relationships/customXml" Target="../ink/ink128.xml"/><Relationship Id="rId297" Type="http://schemas.openxmlformats.org/officeDocument/2006/relationships/customXml" Target="../ink/ink149.xml"/><Relationship Id="rId462" Type="http://schemas.openxmlformats.org/officeDocument/2006/relationships/image" Target="../media/image230.png"/><Relationship Id="rId518" Type="http://schemas.openxmlformats.org/officeDocument/2006/relationships/customXml" Target="../ink/ink260.xml"/><Relationship Id="rId115" Type="http://schemas.openxmlformats.org/officeDocument/2006/relationships/image" Target="../media/image57.png"/><Relationship Id="rId157" Type="http://schemas.openxmlformats.org/officeDocument/2006/relationships/image" Target="../media/image78.png"/><Relationship Id="rId322" Type="http://schemas.openxmlformats.org/officeDocument/2006/relationships/image" Target="../media/image160.png"/><Relationship Id="rId364" Type="http://schemas.openxmlformats.org/officeDocument/2006/relationships/image" Target="../media/image181.png"/><Relationship Id="rId61" Type="http://schemas.openxmlformats.org/officeDocument/2006/relationships/image" Target="../media/image30.png"/><Relationship Id="rId199" Type="http://schemas.openxmlformats.org/officeDocument/2006/relationships/image" Target="../media/image99.png"/><Relationship Id="rId19" Type="http://schemas.openxmlformats.org/officeDocument/2006/relationships/image" Target="../media/image9.png"/><Relationship Id="rId224" Type="http://schemas.openxmlformats.org/officeDocument/2006/relationships/customXml" Target="../ink/ink112.xml"/><Relationship Id="rId266" Type="http://schemas.openxmlformats.org/officeDocument/2006/relationships/image" Target="../media/image132.png"/><Relationship Id="rId431" Type="http://schemas.openxmlformats.org/officeDocument/2006/relationships/customXml" Target="../ink/ink216.xml"/><Relationship Id="rId473" Type="http://schemas.openxmlformats.org/officeDocument/2006/relationships/customXml" Target="../ink/ink237.xml"/><Relationship Id="rId529" Type="http://schemas.openxmlformats.org/officeDocument/2006/relationships/image" Target="../media/image263.png"/><Relationship Id="rId30" Type="http://schemas.openxmlformats.org/officeDocument/2006/relationships/customXml" Target="../ink/ink15.xml"/><Relationship Id="rId126" Type="http://schemas.openxmlformats.org/officeDocument/2006/relationships/customXml" Target="../ink/ink63.xml"/><Relationship Id="rId168" Type="http://schemas.openxmlformats.org/officeDocument/2006/relationships/customXml" Target="../ink/ink84.xml"/><Relationship Id="rId333" Type="http://schemas.openxmlformats.org/officeDocument/2006/relationships/customXml" Target="../ink/ink167.xml"/><Relationship Id="rId540" Type="http://schemas.openxmlformats.org/officeDocument/2006/relationships/customXml" Target="../ink/ink271.xml"/><Relationship Id="rId72" Type="http://schemas.openxmlformats.org/officeDocument/2006/relationships/customXml" Target="../ink/ink36.xml"/><Relationship Id="rId375" Type="http://schemas.openxmlformats.org/officeDocument/2006/relationships/customXml" Target="../ink/ink188.xml"/><Relationship Id="rId3" Type="http://schemas.openxmlformats.org/officeDocument/2006/relationships/image" Target="../media/image1.png"/><Relationship Id="rId235" Type="http://schemas.openxmlformats.org/officeDocument/2006/relationships/image" Target="../media/image117.png"/><Relationship Id="rId277" Type="http://schemas.openxmlformats.org/officeDocument/2006/relationships/customXml" Target="../ink/ink139.xml"/><Relationship Id="rId400" Type="http://schemas.openxmlformats.org/officeDocument/2006/relationships/image" Target="../media/image199.png"/><Relationship Id="rId442" Type="http://schemas.openxmlformats.org/officeDocument/2006/relationships/image" Target="../media/image220.png"/><Relationship Id="rId484" Type="http://schemas.openxmlformats.org/officeDocument/2006/relationships/customXml" Target="../ink/ink243.xml"/><Relationship Id="rId137" Type="http://schemas.openxmlformats.org/officeDocument/2006/relationships/image" Target="../media/image68.png"/><Relationship Id="rId302" Type="http://schemas.openxmlformats.org/officeDocument/2006/relationships/image" Target="../media/image150.png"/><Relationship Id="rId344" Type="http://schemas.openxmlformats.org/officeDocument/2006/relationships/image" Target="../media/image171.png"/><Relationship Id="rId41" Type="http://schemas.openxmlformats.org/officeDocument/2006/relationships/image" Target="../media/image20.png"/><Relationship Id="rId83" Type="http://schemas.openxmlformats.org/officeDocument/2006/relationships/image" Target="../media/image41.png"/><Relationship Id="rId179" Type="http://schemas.openxmlformats.org/officeDocument/2006/relationships/image" Target="../media/image89.png"/><Relationship Id="rId386" Type="http://schemas.openxmlformats.org/officeDocument/2006/relationships/image" Target="../media/image192.png"/><Relationship Id="rId551" Type="http://schemas.openxmlformats.org/officeDocument/2006/relationships/image" Target="../media/image274.png"/><Relationship Id="rId190" Type="http://schemas.openxmlformats.org/officeDocument/2006/relationships/customXml" Target="../ink/ink95.xml"/><Relationship Id="rId204" Type="http://schemas.openxmlformats.org/officeDocument/2006/relationships/customXml" Target="../ink/ink102.xml"/><Relationship Id="rId246" Type="http://schemas.openxmlformats.org/officeDocument/2006/relationships/image" Target="../media/image122.png"/><Relationship Id="rId288" Type="http://schemas.openxmlformats.org/officeDocument/2006/relationships/image" Target="../media/image143.png"/><Relationship Id="rId411" Type="http://schemas.openxmlformats.org/officeDocument/2006/relationships/customXml" Target="../ink/ink206.xml"/><Relationship Id="rId453" Type="http://schemas.openxmlformats.org/officeDocument/2006/relationships/customXml" Target="../ink/ink227.xml"/><Relationship Id="rId509" Type="http://schemas.openxmlformats.org/officeDocument/2006/relationships/image" Target="../media/image253.png"/><Relationship Id="rId106" Type="http://schemas.openxmlformats.org/officeDocument/2006/relationships/customXml" Target="../ink/ink53.xml"/><Relationship Id="rId313" Type="http://schemas.openxmlformats.org/officeDocument/2006/relationships/customXml" Target="../ink/ink157.xml"/><Relationship Id="rId495" Type="http://schemas.openxmlformats.org/officeDocument/2006/relationships/image" Target="../media/image246.png"/><Relationship Id="rId10" Type="http://schemas.openxmlformats.org/officeDocument/2006/relationships/customXml" Target="../ink/ink5.xml"/><Relationship Id="rId52" Type="http://schemas.openxmlformats.org/officeDocument/2006/relationships/customXml" Target="../ink/ink26.xml"/><Relationship Id="rId94" Type="http://schemas.openxmlformats.org/officeDocument/2006/relationships/customXml" Target="../ink/ink47.xml"/><Relationship Id="rId148" Type="http://schemas.openxmlformats.org/officeDocument/2006/relationships/customXml" Target="../ink/ink74.xml"/><Relationship Id="rId355" Type="http://schemas.openxmlformats.org/officeDocument/2006/relationships/customXml" Target="../ink/ink178.xml"/><Relationship Id="rId397" Type="http://schemas.openxmlformats.org/officeDocument/2006/relationships/customXml" Target="../ink/ink199.xml"/><Relationship Id="rId520" Type="http://schemas.openxmlformats.org/officeDocument/2006/relationships/customXml" Target="../ink/ink261.xml"/><Relationship Id="rId215" Type="http://schemas.openxmlformats.org/officeDocument/2006/relationships/image" Target="../media/image107.png"/><Relationship Id="rId257" Type="http://schemas.openxmlformats.org/officeDocument/2006/relationships/customXml" Target="../ink/ink129.xml"/><Relationship Id="rId422" Type="http://schemas.openxmlformats.org/officeDocument/2006/relationships/image" Target="../media/image210.png"/><Relationship Id="rId464" Type="http://schemas.openxmlformats.org/officeDocument/2006/relationships/image" Target="../media/image231.png"/><Relationship Id="rId299" Type="http://schemas.openxmlformats.org/officeDocument/2006/relationships/customXml" Target="../ink/ink150.xml"/><Relationship Id="rId63" Type="http://schemas.openxmlformats.org/officeDocument/2006/relationships/image" Target="../media/image31.png"/><Relationship Id="rId159" Type="http://schemas.openxmlformats.org/officeDocument/2006/relationships/image" Target="../media/image79.png"/><Relationship Id="rId366" Type="http://schemas.openxmlformats.org/officeDocument/2006/relationships/image" Target="../media/image182.png"/><Relationship Id="rId226" Type="http://schemas.openxmlformats.org/officeDocument/2006/relationships/customXml" Target="../ink/ink113.xml"/><Relationship Id="rId433" Type="http://schemas.openxmlformats.org/officeDocument/2006/relationships/customXml" Target="../ink/ink217.xml"/><Relationship Id="rId74" Type="http://schemas.openxmlformats.org/officeDocument/2006/relationships/customXml" Target="../ink/ink37.xml"/><Relationship Id="rId377" Type="http://schemas.openxmlformats.org/officeDocument/2006/relationships/customXml" Target="../ink/ink189.xml"/><Relationship Id="rId500" Type="http://schemas.openxmlformats.org/officeDocument/2006/relationships/customXml" Target="../ink/ink251.xml"/><Relationship Id="rId5" Type="http://schemas.openxmlformats.org/officeDocument/2006/relationships/image" Target="../media/image2.png"/><Relationship Id="rId237" Type="http://schemas.openxmlformats.org/officeDocument/2006/relationships/image" Target="../media/image118.png"/><Relationship Id="rId444" Type="http://schemas.openxmlformats.org/officeDocument/2006/relationships/image" Target="../media/image221.png"/><Relationship Id="rId290" Type="http://schemas.openxmlformats.org/officeDocument/2006/relationships/image" Target="../media/image144.png"/><Relationship Id="rId304" Type="http://schemas.openxmlformats.org/officeDocument/2006/relationships/image" Target="../media/image151.png"/><Relationship Id="rId388" Type="http://schemas.openxmlformats.org/officeDocument/2006/relationships/image" Target="../media/image193.png"/><Relationship Id="rId511" Type="http://schemas.openxmlformats.org/officeDocument/2006/relationships/image" Target="../media/image254.png"/><Relationship Id="rId85" Type="http://schemas.openxmlformats.org/officeDocument/2006/relationships/image" Target="../media/image42.png"/><Relationship Id="rId150" Type="http://schemas.openxmlformats.org/officeDocument/2006/relationships/customXml" Target="../ink/ink75.xml"/><Relationship Id="rId248" Type="http://schemas.openxmlformats.org/officeDocument/2006/relationships/image" Target="../media/image123.png"/><Relationship Id="rId455" Type="http://schemas.openxmlformats.org/officeDocument/2006/relationships/customXml" Target="../ink/ink228.xml"/><Relationship Id="rId12" Type="http://schemas.openxmlformats.org/officeDocument/2006/relationships/customXml" Target="../ink/ink6.xml"/><Relationship Id="rId108" Type="http://schemas.openxmlformats.org/officeDocument/2006/relationships/customXml" Target="../ink/ink54.xml"/><Relationship Id="rId315" Type="http://schemas.openxmlformats.org/officeDocument/2006/relationships/customXml" Target="../ink/ink158.xml"/><Relationship Id="rId522" Type="http://schemas.openxmlformats.org/officeDocument/2006/relationships/customXml" Target="../ink/ink262.xml"/><Relationship Id="rId96" Type="http://schemas.openxmlformats.org/officeDocument/2006/relationships/customXml" Target="../ink/ink48.xml"/><Relationship Id="rId161" Type="http://schemas.openxmlformats.org/officeDocument/2006/relationships/image" Target="../media/image80.png"/><Relationship Id="rId399" Type="http://schemas.openxmlformats.org/officeDocument/2006/relationships/customXml" Target="../ink/ink20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E80931-168E-FB9C-429A-CA7B2D7DDF53}"/>
              </a:ext>
            </a:extLst>
          </p:cNvPr>
          <p:cNvSpPr txBox="1"/>
          <p:nvPr/>
        </p:nvSpPr>
        <p:spPr>
          <a:xfrm>
            <a:off x="443592" y="404336"/>
            <a:ext cx="1125762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 err="1"/>
              <a:t>Objemové</a:t>
            </a:r>
            <a:r>
              <a:rPr lang="en-US" sz="3600" dirty="0"/>
              <a:t> </a:t>
            </a:r>
            <a:r>
              <a:rPr lang="en-US" sz="3600" dirty="0" err="1"/>
              <a:t>procento</a:t>
            </a:r>
            <a:r>
              <a:rPr lang="en-US" sz="3600" dirty="0"/>
              <a:t> CO</a:t>
            </a:r>
            <a:r>
              <a:rPr lang="en-US" sz="3600" baseline="-25000" dirty="0"/>
              <a:t>2</a:t>
            </a:r>
            <a:r>
              <a:rPr lang="en-US" sz="3600" dirty="0"/>
              <a:t> </a:t>
            </a:r>
            <a:r>
              <a:rPr lang="en-US" sz="3600" dirty="0" err="1"/>
              <a:t>ve</a:t>
            </a:r>
            <a:r>
              <a:rPr lang="en-US" sz="3600" dirty="0"/>
              <a:t> </a:t>
            </a:r>
            <a:r>
              <a:rPr lang="en-US" sz="3600" dirty="0" err="1"/>
              <a:t>směsi</a:t>
            </a:r>
            <a:r>
              <a:rPr lang="en-US" sz="3600" dirty="0"/>
              <a:t> </a:t>
            </a:r>
            <a:r>
              <a:rPr lang="en-US" sz="3600" dirty="0" err="1"/>
              <a:t>tohoto</a:t>
            </a:r>
            <a:r>
              <a:rPr lang="en-US" sz="3600" dirty="0"/>
              <a:t> </a:t>
            </a:r>
            <a:r>
              <a:rPr lang="en-US" sz="3600" dirty="0" err="1"/>
              <a:t>plynu</a:t>
            </a:r>
            <a:r>
              <a:rPr lang="en-US" sz="3600" dirty="0"/>
              <a:t> s N</a:t>
            </a:r>
            <a:r>
              <a:rPr lang="en-US" sz="3600" baseline="-25000" dirty="0"/>
              <a:t>2</a:t>
            </a:r>
            <a:r>
              <a:rPr lang="en-US" sz="3600" dirty="0"/>
              <a:t> </a:t>
            </a:r>
            <a:r>
              <a:rPr lang="en-US" sz="3600" dirty="0" err="1"/>
              <a:t>bylo</a:t>
            </a:r>
            <a:r>
              <a:rPr lang="en-US" sz="3600" dirty="0"/>
              <a:t> </a:t>
            </a:r>
            <a:r>
              <a:rPr lang="en-US" sz="3600" dirty="0" err="1"/>
              <a:t>stanoveno</a:t>
            </a:r>
            <a:r>
              <a:rPr lang="en-US" sz="3600" dirty="0"/>
              <a:t> </a:t>
            </a:r>
            <a:r>
              <a:rPr lang="en-US" sz="3600" dirty="0" err="1"/>
              <a:t>pomocí</a:t>
            </a:r>
            <a:r>
              <a:rPr lang="sk-SK" sz="3600" dirty="0"/>
              <a:t> </a:t>
            </a:r>
            <a:r>
              <a:rPr lang="en-US" sz="3600" dirty="0" err="1"/>
              <a:t>probublávání</a:t>
            </a:r>
            <a:r>
              <a:rPr lang="en-US" sz="3600" dirty="0"/>
              <a:t> </a:t>
            </a:r>
            <a:r>
              <a:rPr lang="en-US" sz="3600" dirty="0" err="1"/>
              <a:t>směsi</a:t>
            </a:r>
            <a:r>
              <a:rPr lang="en-US" sz="3600" dirty="0"/>
              <a:t> </a:t>
            </a:r>
            <a:r>
              <a:rPr lang="en-US" sz="3600" dirty="0" err="1"/>
              <a:t>při</a:t>
            </a:r>
            <a:r>
              <a:rPr lang="en-US" sz="3600" dirty="0"/>
              <a:t> 1,00 atm a 25 °C </a:t>
            </a:r>
            <a:r>
              <a:rPr lang="en-US" sz="3600" dirty="0" err="1"/>
              <a:t>přes</a:t>
            </a:r>
            <a:r>
              <a:rPr lang="en-US" sz="3600" dirty="0"/>
              <a:t> </a:t>
            </a:r>
            <a:r>
              <a:rPr lang="en-US" sz="3600" dirty="0" err="1"/>
              <a:t>roztok</a:t>
            </a:r>
            <a:r>
              <a:rPr lang="en-US" sz="3600" dirty="0"/>
              <a:t> 0,0100 M NaHC0</a:t>
            </a:r>
            <a:r>
              <a:rPr lang="en-US" sz="3600" baseline="-25000" dirty="0"/>
              <a:t>3</a:t>
            </a:r>
            <a:r>
              <a:rPr lang="en-US" sz="3600" dirty="0"/>
              <a:t> a</a:t>
            </a:r>
            <a:r>
              <a:rPr lang="sk-SK" sz="3600" dirty="0"/>
              <a:t> </a:t>
            </a:r>
            <a:r>
              <a:rPr lang="en-US" sz="3600" dirty="0" err="1"/>
              <a:t>měření</a:t>
            </a:r>
            <a:r>
              <a:rPr lang="en-US" sz="3600" dirty="0"/>
              <a:t> </a:t>
            </a:r>
            <a:r>
              <a:rPr lang="en-US" sz="3600" dirty="0" err="1"/>
              <a:t>pH.</a:t>
            </a:r>
            <a:r>
              <a:rPr lang="en-US" sz="3600" dirty="0"/>
              <a:t> </a:t>
            </a:r>
            <a:r>
              <a:rPr lang="en-US" sz="3600" dirty="0" err="1"/>
              <a:t>Pokud</a:t>
            </a:r>
            <a:r>
              <a:rPr lang="en-US" sz="3600" dirty="0"/>
              <a:t> </a:t>
            </a:r>
            <a:r>
              <a:rPr lang="en-US" sz="3600" dirty="0" err="1"/>
              <a:t>bylo</a:t>
            </a:r>
            <a:r>
              <a:rPr lang="en-US" sz="3600" dirty="0"/>
              <a:t> </a:t>
            </a:r>
            <a:r>
              <a:rPr lang="en-US" sz="3600" dirty="0" err="1"/>
              <a:t>rovnovážné</a:t>
            </a:r>
            <a:r>
              <a:rPr lang="en-US" sz="3600" dirty="0"/>
              <a:t> pH 6,50, </a:t>
            </a:r>
            <a:r>
              <a:rPr lang="en-US" sz="3600" dirty="0" err="1"/>
              <a:t>jaké</a:t>
            </a:r>
            <a:r>
              <a:rPr lang="en-US" sz="3600" dirty="0"/>
              <a:t> </a:t>
            </a:r>
            <a:r>
              <a:rPr lang="en-US" sz="3600" dirty="0" err="1"/>
              <a:t>bylo</a:t>
            </a:r>
            <a:r>
              <a:rPr lang="en-US" sz="3600" dirty="0"/>
              <a:t> </a:t>
            </a:r>
            <a:r>
              <a:rPr lang="en-US" sz="3600" dirty="0" err="1"/>
              <a:t>objemové</a:t>
            </a:r>
            <a:r>
              <a:rPr lang="en-US" sz="3600" dirty="0"/>
              <a:t> </a:t>
            </a:r>
            <a:r>
              <a:rPr lang="en-US" sz="3600" dirty="0" err="1"/>
              <a:t>procento</a:t>
            </a:r>
            <a:r>
              <a:rPr lang="sk-SK" sz="3600" dirty="0"/>
              <a:t> </a:t>
            </a:r>
            <a:r>
              <a:rPr lang="en-US" sz="3600" dirty="0"/>
              <a:t>CO</a:t>
            </a:r>
            <a:r>
              <a:rPr lang="en-US" sz="3600" baseline="-25000" dirty="0"/>
              <a:t>2</a:t>
            </a:r>
            <a:r>
              <a:rPr lang="en-US" sz="36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0839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>
            <a:extLst>
              <a:ext uri="{FF2B5EF4-FFF2-40B4-BE49-F238E27FC236}">
                <a16:creationId xmlns:a16="http://schemas.microsoft.com/office/drawing/2014/main" id="{704686DF-7E3D-1BEA-8AE4-74A50CF97723}"/>
              </a:ext>
            </a:extLst>
          </p:cNvPr>
          <p:cNvGrpSpPr/>
          <p:nvPr/>
        </p:nvGrpSpPr>
        <p:grpSpPr>
          <a:xfrm>
            <a:off x="642407" y="431216"/>
            <a:ext cx="4482000" cy="549000"/>
            <a:chOff x="642407" y="431216"/>
            <a:chExt cx="4482000" cy="549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5E5FF82F-6538-C248-ED44-01ABE83EFC51}"/>
                    </a:ext>
                  </a:extLst>
                </p14:cNvPr>
                <p14:cNvContentPartPr/>
                <p14:nvPr/>
              </p14:nvContentPartPr>
              <p14:xfrm>
                <a:off x="642407" y="520856"/>
                <a:ext cx="236520" cy="34992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5E5FF82F-6538-C248-ED44-01ABE83EFC51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33407" y="512216"/>
                  <a:ext cx="254160" cy="36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38AC02F4-15C4-2E92-9D74-08BA5420BCA3}"/>
                    </a:ext>
                  </a:extLst>
                </p14:cNvPr>
                <p14:cNvContentPartPr/>
                <p14:nvPr/>
              </p14:nvContentPartPr>
              <p14:xfrm>
                <a:off x="903047" y="584576"/>
                <a:ext cx="168840" cy="27540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38AC02F4-15C4-2E92-9D74-08BA5420BCA3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894407" y="575576"/>
                  <a:ext cx="186480" cy="29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C6FA19F7-B838-94F2-328C-F70A123C64F0}"/>
                    </a:ext>
                  </a:extLst>
                </p14:cNvPr>
                <p14:cNvContentPartPr/>
                <p14:nvPr/>
              </p14:nvContentPartPr>
              <p14:xfrm>
                <a:off x="1177007" y="740096"/>
                <a:ext cx="168120" cy="21492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C6FA19F7-B838-94F2-328C-F70A123C64F0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168007" y="731456"/>
                  <a:ext cx="185760" cy="23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8FB85F96-0941-8DD2-3000-6E486988A1B9}"/>
                    </a:ext>
                  </a:extLst>
                </p14:cNvPr>
                <p14:cNvContentPartPr/>
                <p14:nvPr/>
              </p14:nvContentPartPr>
              <p14:xfrm>
                <a:off x="1493087" y="706976"/>
                <a:ext cx="178200" cy="5760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8FB85F96-0941-8DD2-3000-6E486988A1B9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484087" y="698336"/>
                  <a:ext cx="195840" cy="7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E84E8BE2-0EEE-75CC-1F92-4C510EB90345}"/>
                    </a:ext>
                  </a:extLst>
                </p14:cNvPr>
                <p14:cNvContentPartPr/>
                <p14:nvPr/>
              </p14:nvContentPartPr>
              <p14:xfrm>
                <a:off x="1586327" y="613376"/>
                <a:ext cx="18000" cy="23256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E84E8BE2-0EEE-75CC-1F92-4C510EB90345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577327" y="604376"/>
                  <a:ext cx="35640" cy="25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96D4C38B-B40C-E5EE-7BD3-65F9C785E707}"/>
                    </a:ext>
                  </a:extLst>
                </p14:cNvPr>
                <p14:cNvContentPartPr/>
                <p14:nvPr/>
              </p14:nvContentPartPr>
              <p14:xfrm>
                <a:off x="1885127" y="531296"/>
                <a:ext cx="11520" cy="34992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96D4C38B-B40C-E5EE-7BD3-65F9C785E707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876487" y="522296"/>
                  <a:ext cx="29160" cy="36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EDE40B3C-ACA3-D88B-F0C2-ACEAB5CF77BF}"/>
                    </a:ext>
                  </a:extLst>
                </p14:cNvPr>
                <p14:cNvContentPartPr/>
                <p14:nvPr/>
              </p14:nvContentPartPr>
              <p14:xfrm>
                <a:off x="1925807" y="653336"/>
                <a:ext cx="142200" cy="7272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EDE40B3C-ACA3-D88B-F0C2-ACEAB5CF77BF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917167" y="644336"/>
                  <a:ext cx="159840" cy="9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3E8E19C3-A2D6-76C1-5915-BD890198D976}"/>
                    </a:ext>
                  </a:extLst>
                </p14:cNvPr>
                <p14:cNvContentPartPr/>
                <p14:nvPr/>
              </p14:nvContentPartPr>
              <p14:xfrm>
                <a:off x="2030207" y="531296"/>
                <a:ext cx="15480" cy="33408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3E8E19C3-A2D6-76C1-5915-BD890198D976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021567" y="522296"/>
                  <a:ext cx="33120" cy="35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EDFB8DDF-B4BE-0E78-B3F8-03E27A56C5E7}"/>
                    </a:ext>
                  </a:extLst>
                </p14:cNvPr>
                <p14:cNvContentPartPr/>
                <p14:nvPr/>
              </p14:nvContentPartPr>
              <p14:xfrm>
                <a:off x="2129207" y="781136"/>
                <a:ext cx="154800" cy="19908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EDFB8DDF-B4BE-0E78-B3F8-03E27A56C5E7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120207" y="772136"/>
                  <a:ext cx="172440" cy="21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2C1B10F5-D51C-A05D-D275-7504BCEFAD2A}"/>
                    </a:ext>
                  </a:extLst>
                </p14:cNvPr>
                <p14:cNvContentPartPr/>
                <p14:nvPr/>
              </p14:nvContentPartPr>
              <p14:xfrm>
                <a:off x="2263847" y="590336"/>
                <a:ext cx="188640" cy="25128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2C1B10F5-D51C-A05D-D275-7504BCEFAD2A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255207" y="581696"/>
                  <a:ext cx="206280" cy="26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1C100AC7-4B85-8634-B627-435121563EE9}"/>
                    </a:ext>
                  </a:extLst>
                </p14:cNvPr>
                <p14:cNvContentPartPr/>
                <p14:nvPr/>
              </p14:nvContentPartPr>
              <p14:xfrm>
                <a:off x="2662367" y="526616"/>
                <a:ext cx="1021680" cy="10080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1C100AC7-4B85-8634-B627-435121563EE9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653727" y="517976"/>
                  <a:ext cx="1039320" cy="11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E95F2C78-1B62-C948-A2B0-56A3E8FB88B7}"/>
                    </a:ext>
                  </a:extLst>
                </p14:cNvPr>
                <p14:cNvContentPartPr/>
                <p14:nvPr/>
              </p14:nvContentPartPr>
              <p14:xfrm>
                <a:off x="2650127" y="642536"/>
                <a:ext cx="1039320" cy="16020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E95F2C78-1B62-C948-A2B0-56A3E8FB88B7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641487" y="633896"/>
                  <a:ext cx="1056960" cy="17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2241FFE0-6275-585C-0D22-FC15E4A4AC72}"/>
                    </a:ext>
                  </a:extLst>
                </p14:cNvPr>
                <p14:cNvContentPartPr/>
                <p14:nvPr/>
              </p14:nvContentPartPr>
              <p14:xfrm>
                <a:off x="3843527" y="474056"/>
                <a:ext cx="25560" cy="37548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2241FFE0-6275-585C-0D22-FC15E4A4AC72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834527" y="465416"/>
                  <a:ext cx="43200" cy="39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AC7DA4B3-B70F-4272-514F-3A04F8F2B3F6}"/>
                    </a:ext>
                  </a:extLst>
                </p14:cNvPr>
                <p14:cNvContentPartPr/>
                <p14:nvPr/>
              </p14:nvContentPartPr>
              <p14:xfrm>
                <a:off x="3828767" y="495296"/>
                <a:ext cx="174600" cy="26172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AC7DA4B3-B70F-4272-514F-3A04F8F2B3F6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820127" y="486296"/>
                  <a:ext cx="192240" cy="27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A533C2E1-80A7-FB15-4C47-0D79D7BB96DF}"/>
                    </a:ext>
                  </a:extLst>
                </p14:cNvPr>
                <p14:cNvContentPartPr/>
                <p14:nvPr/>
              </p14:nvContentPartPr>
              <p14:xfrm>
                <a:off x="4107767" y="517616"/>
                <a:ext cx="145080" cy="23976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A533C2E1-80A7-FB15-4C47-0D79D7BB96DF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4098767" y="508616"/>
                  <a:ext cx="162720" cy="25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68DF136B-13B3-FD61-E9AF-1D2FDE5BD3AB}"/>
                    </a:ext>
                  </a:extLst>
                </p14:cNvPr>
                <p14:cNvContentPartPr/>
                <p14:nvPr/>
              </p14:nvContentPartPr>
              <p14:xfrm>
                <a:off x="4297847" y="460016"/>
                <a:ext cx="168480" cy="28044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68DF136B-13B3-FD61-E9AF-1D2FDE5BD3AB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4288847" y="451376"/>
                  <a:ext cx="186120" cy="29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1251A404-04E2-C753-DE59-F0CA39918A54}"/>
                    </a:ext>
                  </a:extLst>
                </p14:cNvPr>
                <p14:cNvContentPartPr/>
                <p14:nvPr/>
              </p14:nvContentPartPr>
              <p14:xfrm>
                <a:off x="4484687" y="685016"/>
                <a:ext cx="124200" cy="22968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1251A404-04E2-C753-DE59-F0CA39918A54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4475687" y="676016"/>
                  <a:ext cx="141840" cy="24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59760F09-18FE-CF76-1360-EC042B7084C2}"/>
                    </a:ext>
                  </a:extLst>
                </p14:cNvPr>
                <p14:cNvContentPartPr/>
                <p14:nvPr/>
              </p14:nvContentPartPr>
              <p14:xfrm>
                <a:off x="4594487" y="431216"/>
                <a:ext cx="141840" cy="1260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59760F09-18FE-CF76-1360-EC042B7084C2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4585847" y="422576"/>
                  <a:ext cx="159480" cy="3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7635BB24-5836-3E54-CE2B-5BD03753CEEF}"/>
                    </a:ext>
                  </a:extLst>
                </p14:cNvPr>
                <p14:cNvContentPartPr/>
                <p14:nvPr/>
              </p14:nvContentPartPr>
              <p14:xfrm>
                <a:off x="4867007" y="651176"/>
                <a:ext cx="257400" cy="5868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7635BB24-5836-3E54-CE2B-5BD03753CEEF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4858367" y="642536"/>
                  <a:ext cx="275040" cy="7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7BAE76F0-00F7-E7F5-368F-283F119D37D1}"/>
                    </a:ext>
                  </a:extLst>
                </p14:cNvPr>
                <p14:cNvContentPartPr/>
                <p14:nvPr/>
              </p14:nvContentPartPr>
              <p14:xfrm>
                <a:off x="4963487" y="551816"/>
                <a:ext cx="23760" cy="20196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7BAE76F0-00F7-E7F5-368F-283F119D37D1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4954487" y="543176"/>
                  <a:ext cx="41400" cy="219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5E76FC13-69AC-E27D-A23D-DF2C79BDA5A0}"/>
              </a:ext>
            </a:extLst>
          </p:cNvPr>
          <p:cNvGrpSpPr/>
          <p:nvPr/>
        </p:nvGrpSpPr>
        <p:grpSpPr>
          <a:xfrm>
            <a:off x="5249687" y="355256"/>
            <a:ext cx="455400" cy="411480"/>
            <a:chOff x="5249687" y="355256"/>
            <a:chExt cx="455400" cy="411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7D428454-B4F4-3010-03A3-DA5D60C1149D}"/>
                    </a:ext>
                  </a:extLst>
                </p14:cNvPr>
                <p14:cNvContentPartPr/>
                <p14:nvPr/>
              </p14:nvContentPartPr>
              <p14:xfrm>
                <a:off x="5249687" y="412136"/>
                <a:ext cx="44280" cy="35460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7D428454-B4F4-3010-03A3-DA5D60C1149D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5241047" y="403496"/>
                  <a:ext cx="61920" cy="37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37BEC5C4-19DC-A69A-257B-7F04DAD7E3F5}"/>
                    </a:ext>
                  </a:extLst>
                </p14:cNvPr>
                <p14:cNvContentPartPr/>
                <p14:nvPr/>
              </p14:nvContentPartPr>
              <p14:xfrm>
                <a:off x="5257967" y="543896"/>
                <a:ext cx="193680" cy="8568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37BEC5C4-19DC-A69A-257B-7F04DAD7E3F5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5249327" y="534896"/>
                  <a:ext cx="211320" cy="10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43FD62B1-4D9F-2705-8BF5-1104FE781634}"/>
                    </a:ext>
                  </a:extLst>
                </p14:cNvPr>
                <p14:cNvContentPartPr/>
                <p14:nvPr/>
              </p14:nvContentPartPr>
              <p14:xfrm>
                <a:off x="5382527" y="474416"/>
                <a:ext cx="48600" cy="28944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43FD62B1-4D9F-2705-8BF5-1104FE781634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5373527" y="465776"/>
                  <a:ext cx="66240" cy="30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D55E115A-0ABC-4EE9-7E1E-E3FF7503B89E}"/>
                    </a:ext>
                  </a:extLst>
                </p14:cNvPr>
                <p14:cNvContentPartPr/>
                <p14:nvPr/>
              </p14:nvContentPartPr>
              <p14:xfrm>
                <a:off x="5537327" y="431216"/>
                <a:ext cx="167760" cy="2988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D55E115A-0ABC-4EE9-7E1E-E3FF7503B89E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5528327" y="422576"/>
                  <a:ext cx="185400" cy="4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1885C7DF-3F2F-97F8-B94E-D914A389637B}"/>
                    </a:ext>
                  </a:extLst>
                </p14:cNvPr>
                <p14:cNvContentPartPr/>
                <p14:nvPr/>
              </p14:nvContentPartPr>
              <p14:xfrm>
                <a:off x="5608607" y="355256"/>
                <a:ext cx="12960" cy="15408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1885C7DF-3F2F-97F8-B94E-D914A389637B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5599607" y="346616"/>
                  <a:ext cx="30600" cy="171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E045DE02-AC5E-191A-4087-9E589013BE55}"/>
              </a:ext>
            </a:extLst>
          </p:cNvPr>
          <p:cNvGrpSpPr/>
          <p:nvPr/>
        </p:nvGrpSpPr>
        <p:grpSpPr>
          <a:xfrm>
            <a:off x="705407" y="1299536"/>
            <a:ext cx="3132000" cy="964440"/>
            <a:chOff x="705407" y="1299536"/>
            <a:chExt cx="3132000" cy="964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E34453C7-13EC-4F53-E969-DC9D238FC897}"/>
                    </a:ext>
                  </a:extLst>
                </p14:cNvPr>
                <p14:cNvContentPartPr/>
                <p14:nvPr/>
              </p14:nvContentPartPr>
              <p14:xfrm>
                <a:off x="705407" y="1558016"/>
                <a:ext cx="34200" cy="52236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E34453C7-13EC-4F53-E969-DC9D238FC897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696767" y="1549016"/>
                  <a:ext cx="51840" cy="54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7B18F606-769D-0FF8-9749-AF1CBA124764}"/>
                    </a:ext>
                  </a:extLst>
                </p14:cNvPr>
                <p14:cNvContentPartPr/>
                <p14:nvPr/>
              </p14:nvContentPartPr>
              <p14:xfrm>
                <a:off x="744287" y="1726856"/>
                <a:ext cx="178920" cy="31212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7B18F606-769D-0FF8-9749-AF1CBA124764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735287" y="1717856"/>
                  <a:ext cx="196560" cy="32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099F51D0-4EE6-5484-5A68-C746FA92FA91}"/>
                    </a:ext>
                  </a:extLst>
                </p14:cNvPr>
                <p14:cNvContentPartPr/>
                <p14:nvPr/>
              </p14:nvContentPartPr>
              <p14:xfrm>
                <a:off x="967127" y="1923776"/>
                <a:ext cx="191160" cy="10656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099F51D0-4EE6-5484-5A68-C746FA92FA91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958487" y="1914776"/>
                  <a:ext cx="208800" cy="12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2D94C4DD-3AB4-CBAE-C42F-37D0B1B3A8FC}"/>
                    </a:ext>
                  </a:extLst>
                </p14:cNvPr>
                <p14:cNvContentPartPr/>
                <p14:nvPr/>
              </p14:nvContentPartPr>
              <p14:xfrm>
                <a:off x="1195727" y="1978856"/>
                <a:ext cx="97560" cy="28512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2D94C4DD-3AB4-CBAE-C42F-37D0B1B3A8FC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1186727" y="1970216"/>
                  <a:ext cx="115200" cy="30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BB4684C1-E968-729D-2FA9-8A44F8BCC546}"/>
                    </a:ext>
                  </a:extLst>
                </p14:cNvPr>
                <p14:cNvContentPartPr/>
                <p14:nvPr/>
              </p14:nvContentPartPr>
              <p14:xfrm>
                <a:off x="1424687" y="1845296"/>
                <a:ext cx="155520" cy="11556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BB4684C1-E968-729D-2FA9-8A44F8BCC546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1415687" y="1836296"/>
                  <a:ext cx="173160" cy="13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D2D096FE-A169-45D8-2DB2-E652CC0341D4}"/>
                    </a:ext>
                  </a:extLst>
                </p14:cNvPr>
                <p14:cNvContentPartPr/>
                <p14:nvPr/>
              </p14:nvContentPartPr>
              <p14:xfrm>
                <a:off x="1415687" y="1975976"/>
                <a:ext cx="146880" cy="3852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D2D096FE-A169-45D8-2DB2-E652CC0341D4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1406687" y="1966976"/>
                  <a:ext cx="164520" cy="5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3722FB47-FF7F-8DA0-6ABC-9A174BE2C9E3}"/>
                    </a:ext>
                  </a:extLst>
                </p14:cNvPr>
                <p14:cNvContentPartPr/>
                <p14:nvPr/>
              </p14:nvContentPartPr>
              <p14:xfrm>
                <a:off x="1776407" y="1383056"/>
                <a:ext cx="199440" cy="45612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3722FB47-FF7F-8DA0-6ABC-9A174BE2C9E3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1767407" y="1374416"/>
                  <a:ext cx="217080" cy="47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87CC0A47-7536-37DF-AD61-0DAF11E130CC}"/>
                    </a:ext>
                  </a:extLst>
                </p14:cNvPr>
                <p14:cNvContentPartPr/>
                <p14:nvPr/>
              </p14:nvContentPartPr>
              <p14:xfrm>
                <a:off x="2037407" y="1457936"/>
                <a:ext cx="23040" cy="30384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87CC0A47-7536-37DF-AD61-0DAF11E130CC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2028407" y="1448936"/>
                  <a:ext cx="40680" cy="32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47308FBA-A35B-2681-F237-EFED31326252}"/>
                    </a:ext>
                  </a:extLst>
                </p14:cNvPr>
                <p14:cNvContentPartPr/>
                <p14:nvPr/>
              </p14:nvContentPartPr>
              <p14:xfrm>
                <a:off x="2062247" y="1593656"/>
                <a:ext cx="127080" cy="4860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47308FBA-A35B-2681-F237-EFED31326252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2053247" y="1585016"/>
                  <a:ext cx="144720" cy="6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C74BCF54-5CF0-3088-C1D2-09BA239C7D45}"/>
                    </a:ext>
                  </a:extLst>
                </p14:cNvPr>
                <p14:cNvContentPartPr/>
                <p14:nvPr/>
              </p14:nvContentPartPr>
              <p14:xfrm>
                <a:off x="2181407" y="1523816"/>
                <a:ext cx="26640" cy="22788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C74BCF54-5CF0-3088-C1D2-09BA239C7D45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2172407" y="1515176"/>
                  <a:ext cx="44280" cy="24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0207D1FF-AACE-F07A-93E4-500C5934DECC}"/>
                    </a:ext>
                  </a:extLst>
                </p14:cNvPr>
                <p14:cNvContentPartPr/>
                <p14:nvPr/>
              </p14:nvContentPartPr>
              <p14:xfrm>
                <a:off x="2273927" y="1443176"/>
                <a:ext cx="285840" cy="28692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0207D1FF-AACE-F07A-93E4-500C5934DECC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2264927" y="1434536"/>
                  <a:ext cx="303480" cy="30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ABC3EBF1-5B61-77ED-863C-421AB8634C79}"/>
                    </a:ext>
                  </a:extLst>
                </p14:cNvPr>
                <p14:cNvContentPartPr/>
                <p14:nvPr/>
              </p14:nvContentPartPr>
              <p14:xfrm>
                <a:off x="2527007" y="1598336"/>
                <a:ext cx="124560" cy="27360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ABC3EBF1-5B61-77ED-863C-421AB8634C79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2518007" y="1589336"/>
                  <a:ext cx="142200" cy="29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6EABBC59-828F-3F93-CE4E-86833B5D5111}"/>
                    </a:ext>
                  </a:extLst>
                </p14:cNvPr>
                <p14:cNvContentPartPr/>
                <p14:nvPr/>
              </p14:nvContentPartPr>
              <p14:xfrm>
                <a:off x="2632127" y="1369736"/>
                <a:ext cx="111240" cy="1296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6EABBC59-828F-3F93-CE4E-86833B5D5111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2623487" y="1361096"/>
                  <a:ext cx="128880" cy="3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5790F979-9730-5CCD-3C13-C102FD8C325B}"/>
                    </a:ext>
                  </a:extLst>
                </p14:cNvPr>
                <p14:cNvContentPartPr/>
                <p14:nvPr/>
              </p14:nvContentPartPr>
              <p14:xfrm>
                <a:off x="2809247" y="1299536"/>
                <a:ext cx="125280" cy="47052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5790F979-9730-5CCD-3C13-C102FD8C325B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2800247" y="1290896"/>
                  <a:ext cx="142920" cy="48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D1D6C669-C455-1C54-676E-910EF0470804}"/>
                    </a:ext>
                  </a:extLst>
                </p14:cNvPr>
                <p14:cNvContentPartPr/>
                <p14:nvPr/>
              </p14:nvContentPartPr>
              <p14:xfrm>
                <a:off x="3113447" y="1361456"/>
                <a:ext cx="165240" cy="50076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D1D6C669-C455-1C54-676E-910EF0470804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3104807" y="1352456"/>
                  <a:ext cx="182880" cy="51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BA341D9B-2800-2E34-D862-505410A8AB67}"/>
                    </a:ext>
                  </a:extLst>
                </p14:cNvPr>
                <p14:cNvContentPartPr/>
                <p14:nvPr/>
              </p14:nvContentPartPr>
              <p14:xfrm>
                <a:off x="3309287" y="1486016"/>
                <a:ext cx="39600" cy="30492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BA341D9B-2800-2E34-D862-505410A8AB67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3300647" y="1477016"/>
                  <a:ext cx="57240" cy="32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9B5D31EC-A467-C636-FDB2-09050C804D1A}"/>
                    </a:ext>
                  </a:extLst>
                </p14:cNvPr>
                <p14:cNvContentPartPr/>
                <p14:nvPr/>
              </p14:nvContentPartPr>
              <p14:xfrm>
                <a:off x="3347447" y="1537496"/>
                <a:ext cx="131040" cy="24660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9B5D31EC-A467-C636-FDB2-09050C804D1A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3338447" y="1528856"/>
                  <a:ext cx="148680" cy="26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062BD95C-1ABA-9348-1EC5-F396653CDB40}"/>
                    </a:ext>
                  </a:extLst>
                </p14:cNvPr>
                <p14:cNvContentPartPr/>
                <p14:nvPr/>
              </p14:nvContentPartPr>
              <p14:xfrm>
                <a:off x="3513047" y="1367936"/>
                <a:ext cx="119880" cy="19908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062BD95C-1ABA-9348-1EC5-F396653CDB40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3504407" y="1358936"/>
                  <a:ext cx="137520" cy="21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B200D8B4-8B80-CE82-9FCC-41DE21DD0C39}"/>
                    </a:ext>
                  </a:extLst>
                </p14:cNvPr>
                <p14:cNvContentPartPr/>
                <p14:nvPr/>
              </p14:nvContentPartPr>
              <p14:xfrm>
                <a:off x="3646247" y="1311056"/>
                <a:ext cx="191160" cy="50868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B200D8B4-8B80-CE82-9FCC-41DE21DD0C39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3637607" y="1302056"/>
                  <a:ext cx="208800" cy="5263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90">
            <p14:nvContentPartPr>
              <p14:cNvPr id="70" name="Ink 69">
                <a:extLst>
                  <a:ext uri="{FF2B5EF4-FFF2-40B4-BE49-F238E27FC236}">
                    <a16:creationId xmlns:a16="http://schemas.microsoft.com/office/drawing/2014/main" id="{D86CC4BF-F9C5-2380-5DD7-473267D26B01}"/>
                  </a:ext>
                </a:extLst>
              </p14:cNvPr>
              <p14:cNvContentPartPr/>
              <p14:nvPr/>
            </p14:nvContentPartPr>
            <p14:xfrm>
              <a:off x="1899167" y="1986416"/>
              <a:ext cx="2022840" cy="187200"/>
            </p14:xfrm>
          </p:contentPart>
        </mc:Choice>
        <mc:Fallback xmlns="">
          <p:pic>
            <p:nvPicPr>
              <p:cNvPr id="70" name="Ink 69">
                <a:extLst>
                  <a:ext uri="{FF2B5EF4-FFF2-40B4-BE49-F238E27FC236}">
                    <a16:creationId xmlns:a16="http://schemas.microsoft.com/office/drawing/2014/main" id="{D86CC4BF-F9C5-2380-5DD7-473267D26B01}"/>
                  </a:ext>
                </a:extLst>
              </p:cNvPr>
              <p:cNvPicPr/>
              <p:nvPr/>
            </p:nvPicPr>
            <p:blipFill>
              <a:blip r:embed="rId91"/>
              <a:stretch>
                <a:fillRect/>
              </a:stretch>
            </p:blipFill>
            <p:spPr>
              <a:xfrm>
                <a:off x="1890527" y="1977776"/>
                <a:ext cx="2040480" cy="204840"/>
              </a:xfrm>
              <a:prstGeom prst="rect">
                <a:avLst/>
              </a:prstGeom>
            </p:spPr>
          </p:pic>
        </mc:Fallback>
      </mc:AlternateContent>
      <p:grpSp>
        <p:nvGrpSpPr>
          <p:cNvPr id="76" name="Group 75">
            <a:extLst>
              <a:ext uri="{FF2B5EF4-FFF2-40B4-BE49-F238E27FC236}">
                <a16:creationId xmlns:a16="http://schemas.microsoft.com/office/drawing/2014/main" id="{78E08F9A-F987-B92C-083D-290B9ACBDDA6}"/>
              </a:ext>
            </a:extLst>
          </p:cNvPr>
          <p:cNvGrpSpPr/>
          <p:nvPr/>
        </p:nvGrpSpPr>
        <p:grpSpPr>
          <a:xfrm>
            <a:off x="2322167" y="2113856"/>
            <a:ext cx="965520" cy="516600"/>
            <a:chOff x="2322167" y="2113856"/>
            <a:chExt cx="965520" cy="516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8055CF9A-4DAB-0E25-0D11-C4A75435203B}"/>
                    </a:ext>
                  </a:extLst>
                </p14:cNvPr>
                <p14:cNvContentPartPr/>
                <p14:nvPr/>
              </p14:nvContentPartPr>
              <p14:xfrm>
                <a:off x="2322167" y="2113856"/>
                <a:ext cx="209880" cy="40248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8055CF9A-4DAB-0E25-0D11-C4A75435203B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2313167" y="2105216"/>
                  <a:ext cx="227520" cy="42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A9D5244A-F625-BC61-9148-5454F283E556}"/>
                    </a:ext>
                  </a:extLst>
                </p14:cNvPr>
                <p14:cNvContentPartPr/>
                <p14:nvPr/>
              </p14:nvContentPartPr>
              <p14:xfrm>
                <a:off x="2560487" y="2213936"/>
                <a:ext cx="182160" cy="25956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A9D5244A-F625-BC61-9148-5454F283E556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2551847" y="2205296"/>
                  <a:ext cx="199800" cy="27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4EB60B75-C4A3-1B38-E5B8-BC3E5D4B9D2C}"/>
                    </a:ext>
                  </a:extLst>
                </p14:cNvPr>
                <p14:cNvContentPartPr/>
                <p14:nvPr/>
              </p14:nvContentPartPr>
              <p14:xfrm>
                <a:off x="2792327" y="2212136"/>
                <a:ext cx="150840" cy="19908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4EB60B75-C4A3-1B38-E5B8-BC3E5D4B9D2C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2783687" y="2203496"/>
                  <a:ext cx="168480" cy="21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F2561D89-0D56-07BB-E740-83FDFC99D625}"/>
                    </a:ext>
                  </a:extLst>
                </p14:cNvPr>
                <p14:cNvContentPartPr/>
                <p14:nvPr/>
              </p14:nvContentPartPr>
              <p14:xfrm>
                <a:off x="2942447" y="2378096"/>
                <a:ext cx="139680" cy="25236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F2561D89-0D56-07BB-E740-83FDFC99D625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2933447" y="2369456"/>
                  <a:ext cx="157320" cy="27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304A6095-9D9D-75DB-92A6-3799FD678884}"/>
                    </a:ext>
                  </a:extLst>
                </p14:cNvPr>
                <p14:cNvContentPartPr/>
                <p14:nvPr/>
              </p14:nvContentPartPr>
              <p14:xfrm>
                <a:off x="3113087" y="2167496"/>
                <a:ext cx="174600" cy="34920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304A6095-9D9D-75DB-92A6-3799FD678884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3104447" y="2158856"/>
                  <a:ext cx="192240" cy="366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0D370B43-E64C-CDA0-8AA3-AB217FE0B084}"/>
              </a:ext>
            </a:extLst>
          </p:cNvPr>
          <p:cNvGrpSpPr/>
          <p:nvPr/>
        </p:nvGrpSpPr>
        <p:grpSpPr>
          <a:xfrm>
            <a:off x="5360567" y="1631816"/>
            <a:ext cx="927360" cy="508680"/>
            <a:chOff x="5360567" y="1631816"/>
            <a:chExt cx="927360" cy="508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AE938CFE-A3E5-BC55-6F43-2BC71DEEF407}"/>
                    </a:ext>
                  </a:extLst>
                </p14:cNvPr>
                <p14:cNvContentPartPr/>
                <p14:nvPr/>
              </p14:nvContentPartPr>
              <p14:xfrm>
                <a:off x="5360567" y="1631816"/>
                <a:ext cx="66240" cy="42912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AE938CFE-A3E5-BC55-6F43-2BC71DEEF407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5351567" y="1622816"/>
                  <a:ext cx="83880" cy="44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CB53A613-FC4B-BE9F-68E3-3037C4926332}"/>
                    </a:ext>
                  </a:extLst>
                </p14:cNvPr>
                <p14:cNvContentPartPr/>
                <p14:nvPr/>
              </p14:nvContentPartPr>
              <p14:xfrm>
                <a:off x="5450567" y="1732256"/>
                <a:ext cx="175320" cy="25488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CB53A613-FC4B-BE9F-68E3-3037C4926332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5441567" y="1723256"/>
                  <a:ext cx="192960" cy="27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ACCE97D6-DA4C-397E-1F6E-368E46E490D3}"/>
                    </a:ext>
                  </a:extLst>
                </p14:cNvPr>
                <p14:cNvContentPartPr/>
                <p14:nvPr/>
              </p14:nvContentPartPr>
              <p14:xfrm>
                <a:off x="5639567" y="1904696"/>
                <a:ext cx="170280" cy="13176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ACCE97D6-DA4C-397E-1F6E-368E46E490D3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5630567" y="1896056"/>
                  <a:ext cx="187920" cy="14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19FC4475-BCB4-B7E8-DCC1-F1D47C40029A}"/>
                    </a:ext>
                  </a:extLst>
                </p14:cNvPr>
                <p14:cNvContentPartPr/>
                <p14:nvPr/>
              </p14:nvContentPartPr>
              <p14:xfrm>
                <a:off x="5857727" y="1923056"/>
                <a:ext cx="101160" cy="21744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19FC4475-BCB4-B7E8-DCC1-F1D47C40029A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5849087" y="1914416"/>
                  <a:ext cx="118800" cy="23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3AE61FD0-B0A7-6FC1-1D43-34F3DBA13D2E}"/>
                    </a:ext>
                  </a:extLst>
                </p14:cNvPr>
                <p14:cNvContentPartPr/>
                <p14:nvPr/>
              </p14:nvContentPartPr>
              <p14:xfrm>
                <a:off x="6137087" y="1798136"/>
                <a:ext cx="150840" cy="10116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3AE61FD0-B0A7-6FC1-1D43-34F3DBA13D2E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6128447" y="1789136"/>
                  <a:ext cx="168480" cy="11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07550124-93F8-A1BE-AB84-A029852E8F97}"/>
                    </a:ext>
                  </a:extLst>
                </p14:cNvPr>
                <p14:cNvContentPartPr/>
                <p14:nvPr/>
              </p14:nvContentPartPr>
              <p14:xfrm>
                <a:off x="6090647" y="1908656"/>
                <a:ext cx="165960" cy="4788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07550124-93F8-A1BE-AB84-A029852E8F97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6081647" y="1899656"/>
                  <a:ext cx="183600" cy="65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F8A9242D-674E-CBF6-1751-FAA66602352A}"/>
              </a:ext>
            </a:extLst>
          </p:cNvPr>
          <p:cNvGrpSpPr/>
          <p:nvPr/>
        </p:nvGrpSpPr>
        <p:grpSpPr>
          <a:xfrm>
            <a:off x="6554327" y="1596896"/>
            <a:ext cx="236880" cy="356040"/>
            <a:chOff x="6554327" y="1596896"/>
            <a:chExt cx="236880" cy="356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82F487FA-75FE-072D-7861-11ACE3E9B8AB}"/>
                    </a:ext>
                  </a:extLst>
                </p14:cNvPr>
                <p14:cNvContentPartPr/>
                <p14:nvPr/>
              </p14:nvContentPartPr>
              <p14:xfrm>
                <a:off x="6554327" y="1596896"/>
                <a:ext cx="194400" cy="24084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82F487FA-75FE-072D-7861-11ACE3E9B8AB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6545327" y="1587896"/>
                  <a:ext cx="212040" cy="25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2511ADF0-D3D8-E5E3-E46A-0888C9B20A9A}"/>
                    </a:ext>
                  </a:extLst>
                </p14:cNvPr>
                <p14:cNvContentPartPr/>
                <p14:nvPr/>
              </p14:nvContentPartPr>
              <p14:xfrm>
                <a:off x="6655487" y="1676456"/>
                <a:ext cx="74520" cy="27648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2511ADF0-D3D8-E5E3-E46A-0888C9B20A9A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6646847" y="1667456"/>
                  <a:ext cx="92160" cy="29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67C9630F-9A90-AEDA-9D30-25ECB982D5D5}"/>
                    </a:ext>
                  </a:extLst>
                </p14:cNvPr>
                <p14:cNvContentPartPr/>
                <p14:nvPr/>
              </p14:nvContentPartPr>
              <p14:xfrm>
                <a:off x="6781127" y="1926656"/>
                <a:ext cx="10080" cy="540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67C9630F-9A90-AEDA-9D30-25ECB982D5D5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6772487" y="1918016"/>
                  <a:ext cx="27720" cy="23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1D193893-BA37-3D61-20E4-86973A2A1987}"/>
              </a:ext>
            </a:extLst>
          </p:cNvPr>
          <p:cNvGrpSpPr/>
          <p:nvPr/>
        </p:nvGrpSpPr>
        <p:grpSpPr>
          <a:xfrm>
            <a:off x="6934487" y="1414016"/>
            <a:ext cx="994680" cy="533880"/>
            <a:chOff x="6934487" y="1414016"/>
            <a:chExt cx="994680" cy="533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21191844-17CC-8A44-8B45-17AFFE1DA70A}"/>
                    </a:ext>
                  </a:extLst>
                </p14:cNvPr>
                <p14:cNvContentPartPr/>
                <p14:nvPr/>
              </p14:nvContentPartPr>
              <p14:xfrm>
                <a:off x="6934487" y="1586456"/>
                <a:ext cx="136080" cy="21420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21191844-17CC-8A44-8B45-17AFFE1DA70A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6925487" y="1577816"/>
                  <a:ext cx="153720" cy="23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CAFBCDBC-91DB-4D42-C6B2-42A76D15A243}"/>
                    </a:ext>
                  </a:extLst>
                </p14:cNvPr>
                <p14:cNvContentPartPr/>
                <p14:nvPr/>
              </p14:nvContentPartPr>
              <p14:xfrm>
                <a:off x="6946007" y="1705256"/>
                <a:ext cx="95760" cy="24264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CAFBCDBC-91DB-4D42-C6B2-42A76D15A243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6937007" y="1696616"/>
                  <a:ext cx="113400" cy="26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A6DF93DB-5185-6EF2-274B-EAACB058643B}"/>
                    </a:ext>
                  </a:extLst>
                </p14:cNvPr>
                <p14:cNvContentPartPr/>
                <p14:nvPr/>
              </p14:nvContentPartPr>
              <p14:xfrm>
                <a:off x="7119887" y="1648016"/>
                <a:ext cx="143640" cy="26496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A6DF93DB-5185-6EF2-274B-EAACB058643B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7110887" y="1639376"/>
                  <a:ext cx="161280" cy="28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81C5264F-6BD4-DECD-4F29-26FB2CB2121D}"/>
                    </a:ext>
                  </a:extLst>
                </p14:cNvPr>
                <p14:cNvContentPartPr/>
                <p14:nvPr/>
              </p14:nvContentPartPr>
              <p14:xfrm>
                <a:off x="7282967" y="1902896"/>
                <a:ext cx="26280" cy="792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81C5264F-6BD4-DECD-4F29-26FB2CB2121D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7273967" y="1894256"/>
                  <a:ext cx="43920" cy="2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AFBCF917-0E92-DB0C-87C8-2DB7AE9E1A68}"/>
                    </a:ext>
                  </a:extLst>
                </p14:cNvPr>
                <p14:cNvContentPartPr/>
                <p14:nvPr/>
              </p14:nvContentPartPr>
              <p14:xfrm>
                <a:off x="7423367" y="1685816"/>
                <a:ext cx="29880" cy="25848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AFBCF917-0E92-DB0C-87C8-2DB7AE9E1A68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7414727" y="1676816"/>
                  <a:ext cx="47520" cy="27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7280A7B3-7CA8-71C8-9392-840EBC670C28}"/>
                    </a:ext>
                  </a:extLst>
                </p14:cNvPr>
                <p14:cNvContentPartPr/>
                <p14:nvPr/>
              </p14:nvContentPartPr>
              <p14:xfrm>
                <a:off x="7525247" y="1728656"/>
                <a:ext cx="140760" cy="19800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7280A7B3-7CA8-71C8-9392-840EBC670C28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7516247" y="1719656"/>
                  <a:ext cx="158400" cy="21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4782E02E-DF86-90C9-319C-A2D8E210E099}"/>
                    </a:ext>
                  </a:extLst>
                </p14:cNvPr>
                <p14:cNvContentPartPr/>
                <p14:nvPr/>
              </p14:nvContentPartPr>
              <p14:xfrm>
                <a:off x="7605887" y="1529576"/>
                <a:ext cx="121320" cy="2628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4782E02E-DF86-90C9-319C-A2D8E210E099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7596887" y="1520576"/>
                  <a:ext cx="13896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D6B10942-9E10-AE01-D152-18AD73030089}"/>
                    </a:ext>
                  </a:extLst>
                </p14:cNvPr>
                <p14:cNvContentPartPr/>
                <p14:nvPr/>
              </p14:nvContentPartPr>
              <p14:xfrm>
                <a:off x="7795247" y="1414016"/>
                <a:ext cx="133920" cy="21096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D6B10942-9E10-AE01-D152-18AD73030089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7786607" y="1405016"/>
                  <a:ext cx="151560" cy="228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36">
            <p14:nvContentPartPr>
              <p14:cNvPr id="113" name="Ink 112">
                <a:extLst>
                  <a:ext uri="{FF2B5EF4-FFF2-40B4-BE49-F238E27FC236}">
                    <a16:creationId xmlns:a16="http://schemas.microsoft.com/office/drawing/2014/main" id="{D5645246-4DB2-473F-45EF-D395BF6F8706}"/>
                  </a:ext>
                </a:extLst>
              </p14:cNvPr>
              <p14:cNvContentPartPr/>
              <p14:nvPr/>
            </p14:nvContentPartPr>
            <p14:xfrm>
              <a:off x="2387687" y="2972096"/>
              <a:ext cx="283320" cy="427320"/>
            </p14:xfrm>
          </p:contentPart>
        </mc:Choice>
        <mc:Fallback xmlns="">
          <p:pic>
            <p:nvPicPr>
              <p:cNvPr id="113" name="Ink 112">
                <a:extLst>
                  <a:ext uri="{FF2B5EF4-FFF2-40B4-BE49-F238E27FC236}">
                    <a16:creationId xmlns:a16="http://schemas.microsoft.com/office/drawing/2014/main" id="{D5645246-4DB2-473F-45EF-D395BF6F8706}"/>
                  </a:ext>
                </a:extLst>
              </p:cNvPr>
              <p:cNvPicPr/>
              <p:nvPr/>
            </p:nvPicPr>
            <p:blipFill>
              <a:blip r:embed="rId137"/>
              <a:stretch>
                <a:fillRect/>
              </a:stretch>
            </p:blipFill>
            <p:spPr>
              <a:xfrm>
                <a:off x="2378687" y="2963456"/>
                <a:ext cx="300960" cy="44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8">
            <p14:nvContentPartPr>
              <p14:cNvPr id="114" name="Ink 113">
                <a:extLst>
                  <a:ext uri="{FF2B5EF4-FFF2-40B4-BE49-F238E27FC236}">
                    <a16:creationId xmlns:a16="http://schemas.microsoft.com/office/drawing/2014/main" id="{FFF91074-000B-2D8F-A05C-390C28DFE146}"/>
                  </a:ext>
                </a:extLst>
              </p14:cNvPr>
              <p14:cNvContentPartPr/>
              <p14:nvPr/>
            </p14:nvContentPartPr>
            <p14:xfrm>
              <a:off x="2692247" y="3095576"/>
              <a:ext cx="13680" cy="214560"/>
            </p14:xfrm>
          </p:contentPart>
        </mc:Choice>
        <mc:Fallback xmlns="">
          <p:pic>
            <p:nvPicPr>
              <p:cNvPr id="114" name="Ink 113">
                <a:extLst>
                  <a:ext uri="{FF2B5EF4-FFF2-40B4-BE49-F238E27FC236}">
                    <a16:creationId xmlns:a16="http://schemas.microsoft.com/office/drawing/2014/main" id="{FFF91074-000B-2D8F-A05C-390C28DFE146}"/>
                  </a:ext>
                </a:extLst>
              </p:cNvPr>
              <p:cNvPicPr/>
              <p:nvPr/>
            </p:nvPicPr>
            <p:blipFill>
              <a:blip r:embed="rId139"/>
              <a:stretch>
                <a:fillRect/>
              </a:stretch>
            </p:blipFill>
            <p:spPr>
              <a:xfrm>
                <a:off x="2683607" y="3086576"/>
                <a:ext cx="31320" cy="23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0">
            <p14:nvContentPartPr>
              <p14:cNvPr id="115" name="Ink 114">
                <a:extLst>
                  <a:ext uri="{FF2B5EF4-FFF2-40B4-BE49-F238E27FC236}">
                    <a16:creationId xmlns:a16="http://schemas.microsoft.com/office/drawing/2014/main" id="{EC97F3BF-554D-86CF-DFF8-1DEAB861FD7F}"/>
                  </a:ext>
                </a:extLst>
              </p14:cNvPr>
              <p14:cNvContentPartPr/>
              <p14:nvPr/>
            </p14:nvContentPartPr>
            <p14:xfrm>
              <a:off x="2725367" y="3159656"/>
              <a:ext cx="81000" cy="56160"/>
            </p14:xfrm>
          </p:contentPart>
        </mc:Choice>
        <mc:Fallback xmlns="">
          <p:pic>
            <p:nvPicPr>
              <p:cNvPr id="115" name="Ink 114">
                <a:extLst>
                  <a:ext uri="{FF2B5EF4-FFF2-40B4-BE49-F238E27FC236}">
                    <a16:creationId xmlns:a16="http://schemas.microsoft.com/office/drawing/2014/main" id="{EC97F3BF-554D-86CF-DFF8-1DEAB861FD7F}"/>
                  </a:ext>
                </a:extLst>
              </p:cNvPr>
              <p:cNvPicPr/>
              <p:nvPr/>
            </p:nvPicPr>
            <p:blipFill>
              <a:blip r:embed="rId141"/>
              <a:stretch>
                <a:fillRect/>
              </a:stretch>
            </p:blipFill>
            <p:spPr>
              <a:xfrm>
                <a:off x="2716727" y="3151016"/>
                <a:ext cx="98640" cy="7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2">
            <p14:nvContentPartPr>
              <p14:cNvPr id="116" name="Ink 115">
                <a:extLst>
                  <a:ext uri="{FF2B5EF4-FFF2-40B4-BE49-F238E27FC236}">
                    <a16:creationId xmlns:a16="http://schemas.microsoft.com/office/drawing/2014/main" id="{155CDC2B-A49A-B58D-6229-A5B0FA43DC7B}"/>
                  </a:ext>
                </a:extLst>
              </p14:cNvPr>
              <p14:cNvContentPartPr/>
              <p14:nvPr/>
            </p14:nvContentPartPr>
            <p14:xfrm>
              <a:off x="2800607" y="3102056"/>
              <a:ext cx="199440" cy="252000"/>
            </p14:xfrm>
          </p:contentPart>
        </mc:Choice>
        <mc:Fallback xmlns="">
          <p:pic>
            <p:nvPicPr>
              <p:cNvPr id="116" name="Ink 115">
                <a:extLst>
                  <a:ext uri="{FF2B5EF4-FFF2-40B4-BE49-F238E27FC236}">
                    <a16:creationId xmlns:a16="http://schemas.microsoft.com/office/drawing/2014/main" id="{155CDC2B-A49A-B58D-6229-A5B0FA43DC7B}"/>
                  </a:ext>
                </a:extLst>
              </p:cNvPr>
              <p:cNvPicPr/>
              <p:nvPr/>
            </p:nvPicPr>
            <p:blipFill>
              <a:blip r:embed="rId143"/>
              <a:stretch>
                <a:fillRect/>
              </a:stretch>
            </p:blipFill>
            <p:spPr>
              <a:xfrm>
                <a:off x="2791607" y="3093416"/>
                <a:ext cx="217080" cy="26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4">
            <p14:nvContentPartPr>
              <p14:cNvPr id="117" name="Ink 116">
                <a:extLst>
                  <a:ext uri="{FF2B5EF4-FFF2-40B4-BE49-F238E27FC236}">
                    <a16:creationId xmlns:a16="http://schemas.microsoft.com/office/drawing/2014/main" id="{E17BDFEE-925E-DCAA-02AE-DAF796B915D3}"/>
                  </a:ext>
                </a:extLst>
              </p14:cNvPr>
              <p14:cNvContentPartPr/>
              <p14:nvPr/>
            </p14:nvContentPartPr>
            <p14:xfrm>
              <a:off x="2998247" y="3061736"/>
              <a:ext cx="155880" cy="216720"/>
            </p14:xfrm>
          </p:contentPart>
        </mc:Choice>
        <mc:Fallback xmlns="">
          <p:pic>
            <p:nvPicPr>
              <p:cNvPr id="117" name="Ink 116">
                <a:extLst>
                  <a:ext uri="{FF2B5EF4-FFF2-40B4-BE49-F238E27FC236}">
                    <a16:creationId xmlns:a16="http://schemas.microsoft.com/office/drawing/2014/main" id="{E17BDFEE-925E-DCAA-02AE-DAF796B915D3}"/>
                  </a:ext>
                </a:extLst>
              </p:cNvPr>
              <p:cNvPicPr/>
              <p:nvPr/>
            </p:nvPicPr>
            <p:blipFill>
              <a:blip r:embed="rId145"/>
              <a:stretch>
                <a:fillRect/>
              </a:stretch>
            </p:blipFill>
            <p:spPr>
              <a:xfrm>
                <a:off x="2989607" y="3053096"/>
                <a:ext cx="173520" cy="23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6">
            <p14:nvContentPartPr>
              <p14:cNvPr id="118" name="Ink 117">
                <a:extLst>
                  <a:ext uri="{FF2B5EF4-FFF2-40B4-BE49-F238E27FC236}">
                    <a16:creationId xmlns:a16="http://schemas.microsoft.com/office/drawing/2014/main" id="{39F3FE90-84B1-A159-330F-5DFCB89A2ECD}"/>
                  </a:ext>
                </a:extLst>
              </p14:cNvPr>
              <p14:cNvContentPartPr/>
              <p14:nvPr/>
            </p14:nvContentPartPr>
            <p14:xfrm>
              <a:off x="3157727" y="3174056"/>
              <a:ext cx="91080" cy="236520"/>
            </p14:xfrm>
          </p:contentPart>
        </mc:Choice>
        <mc:Fallback xmlns="">
          <p:pic>
            <p:nvPicPr>
              <p:cNvPr id="118" name="Ink 117">
                <a:extLst>
                  <a:ext uri="{FF2B5EF4-FFF2-40B4-BE49-F238E27FC236}">
                    <a16:creationId xmlns:a16="http://schemas.microsoft.com/office/drawing/2014/main" id="{39F3FE90-84B1-A159-330F-5DFCB89A2ECD}"/>
                  </a:ext>
                </a:extLst>
              </p:cNvPr>
              <p:cNvPicPr/>
              <p:nvPr/>
            </p:nvPicPr>
            <p:blipFill>
              <a:blip r:embed="rId147"/>
              <a:stretch>
                <a:fillRect/>
              </a:stretch>
            </p:blipFill>
            <p:spPr>
              <a:xfrm>
                <a:off x="3149087" y="3165416"/>
                <a:ext cx="108720" cy="254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8">
            <p14:nvContentPartPr>
              <p14:cNvPr id="119" name="Ink 118">
                <a:extLst>
                  <a:ext uri="{FF2B5EF4-FFF2-40B4-BE49-F238E27FC236}">
                    <a16:creationId xmlns:a16="http://schemas.microsoft.com/office/drawing/2014/main" id="{9893C9C9-E679-DE18-4E89-D82552F60F47}"/>
                  </a:ext>
                </a:extLst>
              </p14:cNvPr>
              <p14:cNvContentPartPr/>
              <p14:nvPr/>
            </p14:nvContentPartPr>
            <p14:xfrm>
              <a:off x="3340247" y="2958056"/>
              <a:ext cx="98640" cy="378360"/>
            </p14:xfrm>
          </p:contentPart>
        </mc:Choice>
        <mc:Fallback xmlns="">
          <p:pic>
            <p:nvPicPr>
              <p:cNvPr id="119" name="Ink 118">
                <a:extLst>
                  <a:ext uri="{FF2B5EF4-FFF2-40B4-BE49-F238E27FC236}">
                    <a16:creationId xmlns:a16="http://schemas.microsoft.com/office/drawing/2014/main" id="{9893C9C9-E679-DE18-4E89-D82552F60F47}"/>
                  </a:ext>
                </a:extLst>
              </p:cNvPr>
              <p:cNvPicPr/>
              <p:nvPr/>
            </p:nvPicPr>
            <p:blipFill>
              <a:blip r:embed="rId149"/>
              <a:stretch>
                <a:fillRect/>
              </a:stretch>
            </p:blipFill>
            <p:spPr>
              <a:xfrm>
                <a:off x="3331247" y="2949416"/>
                <a:ext cx="116280" cy="39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0">
            <p14:nvContentPartPr>
              <p14:cNvPr id="120" name="Ink 119">
                <a:extLst>
                  <a:ext uri="{FF2B5EF4-FFF2-40B4-BE49-F238E27FC236}">
                    <a16:creationId xmlns:a16="http://schemas.microsoft.com/office/drawing/2014/main" id="{ECD83A94-A1EB-C453-9C21-58F90276C481}"/>
                  </a:ext>
                </a:extLst>
              </p14:cNvPr>
              <p14:cNvContentPartPr/>
              <p14:nvPr/>
            </p14:nvContentPartPr>
            <p14:xfrm>
              <a:off x="3172847" y="3063536"/>
              <a:ext cx="65160" cy="31320"/>
            </p14:xfrm>
          </p:contentPart>
        </mc:Choice>
        <mc:Fallback xmlns="">
          <p:pic>
            <p:nvPicPr>
              <p:cNvPr id="120" name="Ink 119">
                <a:extLst>
                  <a:ext uri="{FF2B5EF4-FFF2-40B4-BE49-F238E27FC236}">
                    <a16:creationId xmlns:a16="http://schemas.microsoft.com/office/drawing/2014/main" id="{ECD83A94-A1EB-C453-9C21-58F90276C481}"/>
                  </a:ext>
                </a:extLst>
              </p:cNvPr>
              <p:cNvPicPr/>
              <p:nvPr/>
            </p:nvPicPr>
            <p:blipFill>
              <a:blip r:embed="rId151"/>
              <a:stretch>
                <a:fillRect/>
              </a:stretch>
            </p:blipFill>
            <p:spPr>
              <a:xfrm>
                <a:off x="3164207" y="3054536"/>
                <a:ext cx="82800" cy="4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2">
            <p14:nvContentPartPr>
              <p14:cNvPr id="121" name="Ink 120">
                <a:extLst>
                  <a:ext uri="{FF2B5EF4-FFF2-40B4-BE49-F238E27FC236}">
                    <a16:creationId xmlns:a16="http://schemas.microsoft.com/office/drawing/2014/main" id="{3F7FF84C-294B-EB35-0833-3B49E6E46818}"/>
                  </a:ext>
                </a:extLst>
              </p14:cNvPr>
              <p14:cNvContentPartPr/>
              <p14:nvPr/>
            </p14:nvContentPartPr>
            <p14:xfrm>
              <a:off x="3534647" y="2944736"/>
              <a:ext cx="195840" cy="467640"/>
            </p14:xfrm>
          </p:contentPart>
        </mc:Choice>
        <mc:Fallback xmlns="">
          <p:pic>
            <p:nvPicPr>
              <p:cNvPr id="121" name="Ink 120">
                <a:extLst>
                  <a:ext uri="{FF2B5EF4-FFF2-40B4-BE49-F238E27FC236}">
                    <a16:creationId xmlns:a16="http://schemas.microsoft.com/office/drawing/2014/main" id="{3F7FF84C-294B-EB35-0833-3B49E6E46818}"/>
                  </a:ext>
                </a:extLst>
              </p:cNvPr>
              <p:cNvPicPr/>
              <p:nvPr/>
            </p:nvPicPr>
            <p:blipFill>
              <a:blip r:embed="rId153"/>
              <a:stretch>
                <a:fillRect/>
              </a:stretch>
            </p:blipFill>
            <p:spPr>
              <a:xfrm>
                <a:off x="3525647" y="2935736"/>
                <a:ext cx="213480" cy="48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4">
            <p14:nvContentPartPr>
              <p14:cNvPr id="122" name="Ink 121">
                <a:extLst>
                  <a:ext uri="{FF2B5EF4-FFF2-40B4-BE49-F238E27FC236}">
                    <a16:creationId xmlns:a16="http://schemas.microsoft.com/office/drawing/2014/main" id="{EE2455BF-9841-9070-9D21-0A8C2C489F3C}"/>
                  </a:ext>
                </a:extLst>
              </p14:cNvPr>
              <p14:cNvContentPartPr/>
              <p14:nvPr/>
            </p14:nvContentPartPr>
            <p14:xfrm>
              <a:off x="3734447" y="3088736"/>
              <a:ext cx="63360" cy="271440"/>
            </p14:xfrm>
          </p:contentPart>
        </mc:Choice>
        <mc:Fallback xmlns="">
          <p:pic>
            <p:nvPicPr>
              <p:cNvPr id="122" name="Ink 121">
                <a:extLst>
                  <a:ext uri="{FF2B5EF4-FFF2-40B4-BE49-F238E27FC236}">
                    <a16:creationId xmlns:a16="http://schemas.microsoft.com/office/drawing/2014/main" id="{EE2455BF-9841-9070-9D21-0A8C2C489F3C}"/>
                  </a:ext>
                </a:extLst>
              </p:cNvPr>
              <p:cNvPicPr/>
              <p:nvPr/>
            </p:nvPicPr>
            <p:blipFill>
              <a:blip r:embed="rId155"/>
              <a:stretch>
                <a:fillRect/>
              </a:stretch>
            </p:blipFill>
            <p:spPr>
              <a:xfrm>
                <a:off x="3725807" y="3079736"/>
                <a:ext cx="81000" cy="28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6">
            <p14:nvContentPartPr>
              <p14:cNvPr id="123" name="Ink 122">
                <a:extLst>
                  <a:ext uri="{FF2B5EF4-FFF2-40B4-BE49-F238E27FC236}">
                    <a16:creationId xmlns:a16="http://schemas.microsoft.com/office/drawing/2014/main" id="{E7B8604E-E5E4-5AC5-5360-BDC3F670EC9E}"/>
                  </a:ext>
                </a:extLst>
              </p14:cNvPr>
              <p14:cNvContentPartPr/>
              <p14:nvPr/>
            </p14:nvContentPartPr>
            <p14:xfrm>
              <a:off x="3800327" y="3121136"/>
              <a:ext cx="120600" cy="239400"/>
            </p14:xfrm>
          </p:contentPart>
        </mc:Choice>
        <mc:Fallback xmlns="">
          <p:pic>
            <p:nvPicPr>
              <p:cNvPr id="123" name="Ink 122">
                <a:extLst>
                  <a:ext uri="{FF2B5EF4-FFF2-40B4-BE49-F238E27FC236}">
                    <a16:creationId xmlns:a16="http://schemas.microsoft.com/office/drawing/2014/main" id="{E7B8604E-E5E4-5AC5-5360-BDC3F670EC9E}"/>
                  </a:ext>
                </a:extLst>
              </p:cNvPr>
              <p:cNvPicPr/>
              <p:nvPr/>
            </p:nvPicPr>
            <p:blipFill>
              <a:blip r:embed="rId157"/>
              <a:stretch>
                <a:fillRect/>
              </a:stretch>
            </p:blipFill>
            <p:spPr>
              <a:xfrm>
                <a:off x="3791687" y="3112496"/>
                <a:ext cx="138240" cy="25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8">
            <p14:nvContentPartPr>
              <p14:cNvPr id="124" name="Ink 123">
                <a:extLst>
                  <a:ext uri="{FF2B5EF4-FFF2-40B4-BE49-F238E27FC236}">
                    <a16:creationId xmlns:a16="http://schemas.microsoft.com/office/drawing/2014/main" id="{CA36B50D-9CD3-CD8E-F598-89DBBE2F7C89}"/>
                  </a:ext>
                </a:extLst>
              </p14:cNvPr>
              <p14:cNvContentPartPr/>
              <p14:nvPr/>
            </p14:nvContentPartPr>
            <p14:xfrm>
              <a:off x="3947207" y="2928536"/>
              <a:ext cx="146880" cy="190440"/>
            </p14:xfrm>
          </p:contentPart>
        </mc:Choice>
        <mc:Fallback xmlns="">
          <p:pic>
            <p:nvPicPr>
              <p:cNvPr id="124" name="Ink 123">
                <a:extLst>
                  <a:ext uri="{FF2B5EF4-FFF2-40B4-BE49-F238E27FC236}">
                    <a16:creationId xmlns:a16="http://schemas.microsoft.com/office/drawing/2014/main" id="{CA36B50D-9CD3-CD8E-F598-89DBBE2F7C89}"/>
                  </a:ext>
                </a:extLst>
              </p:cNvPr>
              <p:cNvPicPr/>
              <p:nvPr/>
            </p:nvPicPr>
            <p:blipFill>
              <a:blip r:embed="rId159"/>
              <a:stretch>
                <a:fillRect/>
              </a:stretch>
            </p:blipFill>
            <p:spPr>
              <a:xfrm>
                <a:off x="3938567" y="2919896"/>
                <a:ext cx="164520" cy="20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0">
            <p14:nvContentPartPr>
              <p14:cNvPr id="125" name="Ink 124">
                <a:extLst>
                  <a:ext uri="{FF2B5EF4-FFF2-40B4-BE49-F238E27FC236}">
                    <a16:creationId xmlns:a16="http://schemas.microsoft.com/office/drawing/2014/main" id="{BD73D464-C67D-4615-0F31-91A7FA4455A7}"/>
                  </a:ext>
                </a:extLst>
              </p14:cNvPr>
              <p14:cNvContentPartPr/>
              <p14:nvPr/>
            </p14:nvContentPartPr>
            <p14:xfrm>
              <a:off x="4071047" y="2866616"/>
              <a:ext cx="181440" cy="550440"/>
            </p14:xfrm>
          </p:contentPart>
        </mc:Choice>
        <mc:Fallback xmlns="">
          <p:pic>
            <p:nvPicPr>
              <p:cNvPr id="125" name="Ink 124">
                <a:extLst>
                  <a:ext uri="{FF2B5EF4-FFF2-40B4-BE49-F238E27FC236}">
                    <a16:creationId xmlns:a16="http://schemas.microsoft.com/office/drawing/2014/main" id="{BD73D464-C67D-4615-0F31-91A7FA4455A7}"/>
                  </a:ext>
                </a:extLst>
              </p:cNvPr>
              <p:cNvPicPr/>
              <p:nvPr/>
            </p:nvPicPr>
            <p:blipFill>
              <a:blip r:embed="rId161"/>
              <a:stretch>
                <a:fillRect/>
              </a:stretch>
            </p:blipFill>
            <p:spPr>
              <a:xfrm>
                <a:off x="4062047" y="2857976"/>
                <a:ext cx="199080" cy="56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2">
            <p14:nvContentPartPr>
              <p14:cNvPr id="126" name="Ink 125">
                <a:extLst>
                  <a:ext uri="{FF2B5EF4-FFF2-40B4-BE49-F238E27FC236}">
                    <a16:creationId xmlns:a16="http://schemas.microsoft.com/office/drawing/2014/main" id="{90D73A72-00E7-DEF0-F580-DEC66C765E05}"/>
                  </a:ext>
                </a:extLst>
              </p14:cNvPr>
              <p14:cNvContentPartPr/>
              <p14:nvPr/>
            </p14:nvContentPartPr>
            <p14:xfrm>
              <a:off x="2245127" y="3466736"/>
              <a:ext cx="2044440" cy="156960"/>
            </p14:xfrm>
          </p:contentPart>
        </mc:Choice>
        <mc:Fallback xmlns="">
          <p:pic>
            <p:nvPicPr>
              <p:cNvPr id="126" name="Ink 125">
                <a:extLst>
                  <a:ext uri="{FF2B5EF4-FFF2-40B4-BE49-F238E27FC236}">
                    <a16:creationId xmlns:a16="http://schemas.microsoft.com/office/drawing/2014/main" id="{90D73A72-00E7-DEF0-F580-DEC66C765E05}"/>
                  </a:ext>
                </a:extLst>
              </p:cNvPr>
              <p:cNvPicPr/>
              <p:nvPr/>
            </p:nvPicPr>
            <p:blipFill>
              <a:blip r:embed="rId163"/>
              <a:stretch>
                <a:fillRect/>
              </a:stretch>
            </p:blipFill>
            <p:spPr>
              <a:xfrm>
                <a:off x="2236127" y="3458096"/>
                <a:ext cx="2062080" cy="17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4">
            <p14:nvContentPartPr>
              <p14:cNvPr id="128" name="Ink 127">
                <a:extLst>
                  <a:ext uri="{FF2B5EF4-FFF2-40B4-BE49-F238E27FC236}">
                    <a16:creationId xmlns:a16="http://schemas.microsoft.com/office/drawing/2014/main" id="{243663EC-8FD7-1C1A-2866-F73B40A80400}"/>
                  </a:ext>
                </a:extLst>
              </p14:cNvPr>
              <p14:cNvContentPartPr/>
              <p14:nvPr/>
            </p14:nvContentPartPr>
            <p14:xfrm>
              <a:off x="2962607" y="3717656"/>
              <a:ext cx="18360" cy="300960"/>
            </p14:xfrm>
          </p:contentPart>
        </mc:Choice>
        <mc:Fallback xmlns="">
          <p:pic>
            <p:nvPicPr>
              <p:cNvPr id="128" name="Ink 127">
                <a:extLst>
                  <a:ext uri="{FF2B5EF4-FFF2-40B4-BE49-F238E27FC236}">
                    <a16:creationId xmlns:a16="http://schemas.microsoft.com/office/drawing/2014/main" id="{243663EC-8FD7-1C1A-2866-F73B40A80400}"/>
                  </a:ext>
                </a:extLst>
              </p:cNvPr>
              <p:cNvPicPr/>
              <p:nvPr/>
            </p:nvPicPr>
            <p:blipFill>
              <a:blip r:embed="rId165"/>
              <a:stretch>
                <a:fillRect/>
              </a:stretch>
            </p:blipFill>
            <p:spPr>
              <a:xfrm>
                <a:off x="2953967" y="3708656"/>
                <a:ext cx="36000" cy="31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6">
            <p14:nvContentPartPr>
              <p14:cNvPr id="129" name="Ink 128">
                <a:extLst>
                  <a:ext uri="{FF2B5EF4-FFF2-40B4-BE49-F238E27FC236}">
                    <a16:creationId xmlns:a16="http://schemas.microsoft.com/office/drawing/2014/main" id="{7DB45825-B0B9-648F-D978-DA8481AE9C32}"/>
                  </a:ext>
                </a:extLst>
              </p14:cNvPr>
              <p14:cNvContentPartPr/>
              <p14:nvPr/>
            </p14:nvContentPartPr>
            <p14:xfrm>
              <a:off x="3011207" y="3815936"/>
              <a:ext cx="147240" cy="230400"/>
            </p14:xfrm>
          </p:contentPart>
        </mc:Choice>
        <mc:Fallback xmlns="">
          <p:pic>
            <p:nvPicPr>
              <p:cNvPr id="129" name="Ink 128">
                <a:extLst>
                  <a:ext uri="{FF2B5EF4-FFF2-40B4-BE49-F238E27FC236}">
                    <a16:creationId xmlns:a16="http://schemas.microsoft.com/office/drawing/2014/main" id="{7DB45825-B0B9-648F-D978-DA8481AE9C32}"/>
                  </a:ext>
                </a:extLst>
              </p:cNvPr>
              <p:cNvPicPr/>
              <p:nvPr/>
            </p:nvPicPr>
            <p:blipFill>
              <a:blip r:embed="rId167"/>
              <a:stretch>
                <a:fillRect/>
              </a:stretch>
            </p:blipFill>
            <p:spPr>
              <a:xfrm>
                <a:off x="3002567" y="3806936"/>
                <a:ext cx="164880" cy="24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8">
            <p14:nvContentPartPr>
              <p14:cNvPr id="130" name="Ink 129">
                <a:extLst>
                  <a:ext uri="{FF2B5EF4-FFF2-40B4-BE49-F238E27FC236}">
                    <a16:creationId xmlns:a16="http://schemas.microsoft.com/office/drawing/2014/main" id="{A8CBE62E-5753-7B93-1969-35F7D4AE44CD}"/>
                  </a:ext>
                </a:extLst>
              </p14:cNvPr>
              <p14:cNvContentPartPr/>
              <p14:nvPr/>
            </p14:nvContentPartPr>
            <p14:xfrm>
              <a:off x="3206687" y="3928256"/>
              <a:ext cx="174240" cy="104400"/>
            </p14:xfrm>
          </p:contentPart>
        </mc:Choice>
        <mc:Fallback xmlns="">
          <p:pic>
            <p:nvPicPr>
              <p:cNvPr id="130" name="Ink 129">
                <a:extLst>
                  <a:ext uri="{FF2B5EF4-FFF2-40B4-BE49-F238E27FC236}">
                    <a16:creationId xmlns:a16="http://schemas.microsoft.com/office/drawing/2014/main" id="{A8CBE62E-5753-7B93-1969-35F7D4AE44CD}"/>
                  </a:ext>
                </a:extLst>
              </p:cNvPr>
              <p:cNvPicPr/>
              <p:nvPr/>
            </p:nvPicPr>
            <p:blipFill>
              <a:blip r:embed="rId169"/>
              <a:stretch>
                <a:fillRect/>
              </a:stretch>
            </p:blipFill>
            <p:spPr>
              <a:xfrm>
                <a:off x="3198047" y="3919616"/>
                <a:ext cx="191880" cy="12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0">
            <p14:nvContentPartPr>
              <p14:cNvPr id="131" name="Ink 130">
                <a:extLst>
                  <a:ext uri="{FF2B5EF4-FFF2-40B4-BE49-F238E27FC236}">
                    <a16:creationId xmlns:a16="http://schemas.microsoft.com/office/drawing/2014/main" id="{29095745-853E-6F7D-77F1-EB51606C15B2}"/>
                  </a:ext>
                </a:extLst>
              </p14:cNvPr>
              <p14:cNvContentPartPr/>
              <p14:nvPr/>
            </p14:nvContentPartPr>
            <p14:xfrm>
              <a:off x="3416207" y="3942296"/>
              <a:ext cx="146160" cy="199440"/>
            </p14:xfrm>
          </p:contentPart>
        </mc:Choice>
        <mc:Fallback xmlns="">
          <p:pic>
            <p:nvPicPr>
              <p:cNvPr id="131" name="Ink 130">
                <a:extLst>
                  <a:ext uri="{FF2B5EF4-FFF2-40B4-BE49-F238E27FC236}">
                    <a16:creationId xmlns:a16="http://schemas.microsoft.com/office/drawing/2014/main" id="{29095745-853E-6F7D-77F1-EB51606C15B2}"/>
                  </a:ext>
                </a:extLst>
              </p:cNvPr>
              <p:cNvPicPr/>
              <p:nvPr/>
            </p:nvPicPr>
            <p:blipFill>
              <a:blip r:embed="rId171"/>
              <a:stretch>
                <a:fillRect/>
              </a:stretch>
            </p:blipFill>
            <p:spPr>
              <a:xfrm>
                <a:off x="3407567" y="3933656"/>
                <a:ext cx="163800" cy="217080"/>
              </a:xfrm>
              <a:prstGeom prst="rect">
                <a:avLst/>
              </a:prstGeom>
            </p:spPr>
          </p:pic>
        </mc:Fallback>
      </mc:AlternateContent>
      <p:grpSp>
        <p:nvGrpSpPr>
          <p:cNvPr id="134" name="Group 133">
            <a:extLst>
              <a:ext uri="{FF2B5EF4-FFF2-40B4-BE49-F238E27FC236}">
                <a16:creationId xmlns:a16="http://schemas.microsoft.com/office/drawing/2014/main" id="{DE391368-5CF7-D918-13D5-AD623005D8C9}"/>
              </a:ext>
            </a:extLst>
          </p:cNvPr>
          <p:cNvGrpSpPr/>
          <p:nvPr/>
        </p:nvGrpSpPr>
        <p:grpSpPr>
          <a:xfrm>
            <a:off x="4737767" y="3488336"/>
            <a:ext cx="232920" cy="132480"/>
            <a:chOff x="4737767" y="3488336"/>
            <a:chExt cx="232920" cy="132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FE6C5EB4-6E64-5F4C-6254-38F64C2E9DD7}"/>
                    </a:ext>
                  </a:extLst>
                </p14:cNvPr>
                <p14:cNvContentPartPr/>
                <p14:nvPr/>
              </p14:nvContentPartPr>
              <p14:xfrm>
                <a:off x="4747487" y="3488336"/>
                <a:ext cx="223200" cy="69480"/>
              </p14:xfrm>
            </p:contentPart>
          </mc:Choice>
          <mc:Fallback xmlns=""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FE6C5EB4-6E64-5F4C-6254-38F64C2E9DD7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4738487" y="3479696"/>
                  <a:ext cx="240840" cy="8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0365F875-DB53-AE08-6B53-C9F3FA194688}"/>
                    </a:ext>
                  </a:extLst>
                </p14:cNvPr>
                <p14:cNvContentPartPr/>
                <p14:nvPr/>
              </p14:nvContentPartPr>
              <p14:xfrm>
                <a:off x="4737767" y="3597056"/>
                <a:ext cx="217080" cy="23760"/>
              </p14:xfrm>
            </p:contentPart>
          </mc:Choice>
          <mc:Fallback xmlns=""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0365F875-DB53-AE08-6B53-C9F3FA194688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4729127" y="3588056"/>
                  <a:ext cx="234720" cy="414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76">
            <p14:nvContentPartPr>
              <p14:cNvPr id="136" name="Ink 135">
                <a:extLst>
                  <a:ext uri="{FF2B5EF4-FFF2-40B4-BE49-F238E27FC236}">
                    <a16:creationId xmlns:a16="http://schemas.microsoft.com/office/drawing/2014/main" id="{CBC1AC37-1372-5439-B8DB-55EC1CE75B30}"/>
                  </a:ext>
                </a:extLst>
              </p14:cNvPr>
              <p14:cNvContentPartPr/>
              <p14:nvPr/>
            </p14:nvContentPartPr>
            <p14:xfrm>
              <a:off x="1480487" y="3577256"/>
              <a:ext cx="137160" cy="16560"/>
            </p14:xfrm>
          </p:contentPart>
        </mc:Choice>
        <mc:Fallback xmlns="">
          <p:pic>
            <p:nvPicPr>
              <p:cNvPr id="136" name="Ink 135">
                <a:extLst>
                  <a:ext uri="{FF2B5EF4-FFF2-40B4-BE49-F238E27FC236}">
                    <a16:creationId xmlns:a16="http://schemas.microsoft.com/office/drawing/2014/main" id="{CBC1AC37-1372-5439-B8DB-55EC1CE75B30}"/>
                  </a:ext>
                </a:extLst>
              </p:cNvPr>
              <p:cNvPicPr/>
              <p:nvPr/>
            </p:nvPicPr>
            <p:blipFill>
              <a:blip r:embed="rId177"/>
              <a:stretch>
                <a:fillRect/>
              </a:stretch>
            </p:blipFill>
            <p:spPr>
              <a:xfrm>
                <a:off x="1471487" y="3568256"/>
                <a:ext cx="154800" cy="34200"/>
              </a:xfrm>
              <a:prstGeom prst="rect">
                <a:avLst/>
              </a:prstGeom>
            </p:spPr>
          </p:pic>
        </mc:Fallback>
      </mc:AlternateContent>
      <p:grpSp>
        <p:nvGrpSpPr>
          <p:cNvPr id="150" name="Group 149">
            <a:extLst>
              <a:ext uri="{FF2B5EF4-FFF2-40B4-BE49-F238E27FC236}">
                <a16:creationId xmlns:a16="http://schemas.microsoft.com/office/drawing/2014/main" id="{55B3E6F7-C6FA-82AA-D420-71CAB875DFF8}"/>
              </a:ext>
            </a:extLst>
          </p:cNvPr>
          <p:cNvGrpSpPr/>
          <p:nvPr/>
        </p:nvGrpSpPr>
        <p:grpSpPr>
          <a:xfrm>
            <a:off x="5444807" y="3066776"/>
            <a:ext cx="792000" cy="277920"/>
            <a:chOff x="5444807" y="3066776"/>
            <a:chExt cx="792000" cy="277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78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D9038D4E-ED09-C949-4295-EB9B12CF04D1}"/>
                    </a:ext>
                  </a:extLst>
                </p14:cNvPr>
                <p14:cNvContentPartPr/>
                <p14:nvPr/>
              </p14:nvContentPartPr>
              <p14:xfrm>
                <a:off x="5444807" y="3066776"/>
                <a:ext cx="156600" cy="233640"/>
              </p14:xfrm>
            </p:contentPart>
          </mc:Choice>
          <mc:Fallback xmlns=""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D9038D4E-ED09-C949-4295-EB9B12CF04D1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5435807" y="3058136"/>
                  <a:ext cx="174240" cy="25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144" name="Ink 143">
                  <a:extLst>
                    <a:ext uri="{FF2B5EF4-FFF2-40B4-BE49-F238E27FC236}">
                      <a16:creationId xmlns:a16="http://schemas.microsoft.com/office/drawing/2014/main" id="{4043CB70-24E6-AA9C-FAAE-9E3E039B119B}"/>
                    </a:ext>
                  </a:extLst>
                </p14:cNvPr>
                <p14:cNvContentPartPr/>
                <p14:nvPr/>
              </p14:nvContentPartPr>
              <p14:xfrm>
                <a:off x="5622647" y="3316256"/>
                <a:ext cx="20160" cy="20520"/>
              </p14:xfrm>
            </p:contentPart>
          </mc:Choice>
          <mc:Fallback xmlns="">
            <p:pic>
              <p:nvPicPr>
                <p:cNvPr id="144" name="Ink 143">
                  <a:extLst>
                    <a:ext uri="{FF2B5EF4-FFF2-40B4-BE49-F238E27FC236}">
                      <a16:creationId xmlns:a16="http://schemas.microsoft.com/office/drawing/2014/main" id="{4043CB70-24E6-AA9C-FAAE-9E3E039B119B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5614007" y="3307616"/>
                  <a:ext cx="3780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A51D2BBD-EB6A-A731-6E27-C751AD7B0C1C}"/>
                    </a:ext>
                  </a:extLst>
                </p14:cNvPr>
                <p14:cNvContentPartPr/>
                <p14:nvPr/>
              </p14:nvContentPartPr>
              <p14:xfrm>
                <a:off x="5752247" y="3093416"/>
                <a:ext cx="136080" cy="232920"/>
              </p14:xfrm>
            </p:contentPart>
          </mc:Choice>
          <mc:Fallback xmlns=""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A51D2BBD-EB6A-A731-6E27-C751AD7B0C1C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5743607" y="3084416"/>
                  <a:ext cx="153720" cy="25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147" name="Ink 146">
                  <a:extLst>
                    <a:ext uri="{FF2B5EF4-FFF2-40B4-BE49-F238E27FC236}">
                      <a16:creationId xmlns:a16="http://schemas.microsoft.com/office/drawing/2014/main" id="{7771FC2B-8A96-8D02-B794-B50CCAC1575E}"/>
                    </a:ext>
                  </a:extLst>
                </p14:cNvPr>
                <p14:cNvContentPartPr/>
                <p14:nvPr/>
              </p14:nvContentPartPr>
              <p14:xfrm>
                <a:off x="5931527" y="3069296"/>
                <a:ext cx="141840" cy="267480"/>
              </p14:xfrm>
            </p:contentPart>
          </mc:Choice>
          <mc:Fallback xmlns="">
            <p:pic>
              <p:nvPicPr>
                <p:cNvPr id="147" name="Ink 146">
                  <a:extLst>
                    <a:ext uri="{FF2B5EF4-FFF2-40B4-BE49-F238E27FC236}">
                      <a16:creationId xmlns:a16="http://schemas.microsoft.com/office/drawing/2014/main" id="{7771FC2B-8A96-8D02-B794-B50CCAC1575E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5922527" y="3060656"/>
                  <a:ext cx="159480" cy="28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11ACD9BC-C075-1825-E342-68E14D5EF593}"/>
                    </a:ext>
                  </a:extLst>
                </p14:cNvPr>
                <p14:cNvContentPartPr/>
                <p14:nvPr/>
              </p14:nvContentPartPr>
              <p14:xfrm>
                <a:off x="6219887" y="3329576"/>
                <a:ext cx="16920" cy="15120"/>
              </p14:xfrm>
            </p:contentPart>
          </mc:Choice>
          <mc:Fallback xmlns=""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11ACD9BC-C075-1825-E342-68E14D5EF593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6210887" y="3320576"/>
                  <a:ext cx="34560" cy="32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0F8F9294-4797-4252-04B6-818C106976AA}"/>
              </a:ext>
            </a:extLst>
          </p:cNvPr>
          <p:cNvGrpSpPr/>
          <p:nvPr/>
        </p:nvGrpSpPr>
        <p:grpSpPr>
          <a:xfrm>
            <a:off x="6355607" y="3061736"/>
            <a:ext cx="336600" cy="249120"/>
            <a:chOff x="6355607" y="3061736"/>
            <a:chExt cx="336600" cy="249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C2527B06-A717-84BD-42ED-F07C27ADE559}"/>
                    </a:ext>
                  </a:extLst>
                </p14:cNvPr>
                <p14:cNvContentPartPr/>
                <p14:nvPr/>
              </p14:nvContentPartPr>
              <p14:xfrm>
                <a:off x="6355607" y="3061736"/>
                <a:ext cx="134640" cy="249120"/>
              </p14:xfrm>
            </p:contentPart>
          </mc:Choice>
          <mc:Fallback xmlns=""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C2527B06-A717-84BD-42ED-F07C27ADE559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6346607" y="3053096"/>
                  <a:ext cx="152280" cy="26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0">
              <p14:nvContentPartPr>
                <p14:cNvPr id="152" name="Ink 151">
                  <a:extLst>
                    <a:ext uri="{FF2B5EF4-FFF2-40B4-BE49-F238E27FC236}">
                      <a16:creationId xmlns:a16="http://schemas.microsoft.com/office/drawing/2014/main" id="{589E3AE4-4C7C-627C-F2EB-7A557D56F8A2}"/>
                    </a:ext>
                  </a:extLst>
                </p14:cNvPr>
                <p14:cNvContentPartPr/>
                <p14:nvPr/>
              </p14:nvContentPartPr>
              <p14:xfrm>
                <a:off x="6532727" y="3067856"/>
                <a:ext cx="159480" cy="225360"/>
              </p14:xfrm>
            </p:contentPart>
          </mc:Choice>
          <mc:Fallback xmlns="">
            <p:pic>
              <p:nvPicPr>
                <p:cNvPr id="152" name="Ink 151">
                  <a:extLst>
                    <a:ext uri="{FF2B5EF4-FFF2-40B4-BE49-F238E27FC236}">
                      <a16:creationId xmlns:a16="http://schemas.microsoft.com/office/drawing/2014/main" id="{589E3AE4-4C7C-627C-F2EB-7A557D56F8A2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6524087" y="3058856"/>
                  <a:ext cx="177120" cy="243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E3B6AE22-DE39-37AD-FC24-7E024AF00C95}"/>
              </a:ext>
            </a:extLst>
          </p:cNvPr>
          <p:cNvGrpSpPr/>
          <p:nvPr/>
        </p:nvGrpSpPr>
        <p:grpSpPr>
          <a:xfrm>
            <a:off x="6724607" y="2715776"/>
            <a:ext cx="689040" cy="236520"/>
            <a:chOff x="6724607" y="2715776"/>
            <a:chExt cx="689040" cy="236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3A950C41-DB98-9106-AF2D-FAC793ECAE68}"/>
                    </a:ext>
                  </a:extLst>
                </p14:cNvPr>
                <p14:cNvContentPartPr/>
                <p14:nvPr/>
              </p14:nvContentPartPr>
              <p14:xfrm>
                <a:off x="6724607" y="2843936"/>
                <a:ext cx="149760" cy="38520"/>
              </p14:xfrm>
            </p:contentPart>
          </mc:Choice>
          <mc:Fallback xmlns=""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3A950C41-DB98-9106-AF2D-FAC793ECAE68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6715607" y="2835296"/>
                  <a:ext cx="167400" cy="5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BA4C15B8-7A13-B951-F0DA-D549F1C1C9F5}"/>
                    </a:ext>
                  </a:extLst>
                </p14:cNvPr>
                <p14:cNvContentPartPr/>
                <p14:nvPr/>
              </p14:nvContentPartPr>
              <p14:xfrm>
                <a:off x="6922607" y="2720096"/>
                <a:ext cx="72720" cy="188640"/>
              </p14:xfrm>
            </p:contentPart>
          </mc:Choice>
          <mc:Fallback xmlns=""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BA4C15B8-7A13-B951-F0DA-D549F1C1C9F5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6913607" y="2711096"/>
                  <a:ext cx="90360" cy="20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6">
              <p14:nvContentPartPr>
                <p14:cNvPr id="155" name="Ink 154">
                  <a:extLst>
                    <a:ext uri="{FF2B5EF4-FFF2-40B4-BE49-F238E27FC236}">
                      <a16:creationId xmlns:a16="http://schemas.microsoft.com/office/drawing/2014/main" id="{0098E9A3-EBC5-70B6-531E-B495A957E4A7}"/>
                    </a:ext>
                  </a:extLst>
                </p14:cNvPr>
                <p14:cNvContentPartPr/>
                <p14:nvPr/>
              </p14:nvContentPartPr>
              <p14:xfrm>
                <a:off x="7048247" y="2878496"/>
                <a:ext cx="22320" cy="15480"/>
              </p14:xfrm>
            </p:contentPart>
          </mc:Choice>
          <mc:Fallback xmlns="">
            <p:pic>
              <p:nvPicPr>
                <p:cNvPr id="155" name="Ink 154">
                  <a:extLst>
                    <a:ext uri="{FF2B5EF4-FFF2-40B4-BE49-F238E27FC236}">
                      <a16:creationId xmlns:a16="http://schemas.microsoft.com/office/drawing/2014/main" id="{0098E9A3-EBC5-70B6-531E-B495A957E4A7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7039607" y="2869496"/>
                  <a:ext cx="3996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8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E2A55C5C-99CF-1866-17B1-D7BB957D75B0}"/>
                    </a:ext>
                  </a:extLst>
                </p14:cNvPr>
                <p14:cNvContentPartPr/>
                <p14:nvPr/>
              </p14:nvContentPartPr>
              <p14:xfrm>
                <a:off x="7147247" y="2715776"/>
                <a:ext cx="79920" cy="236520"/>
              </p14:xfrm>
            </p:contentPart>
          </mc:Choice>
          <mc:Fallback xmlns=""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E2A55C5C-99CF-1866-17B1-D7BB957D75B0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7138247" y="2706776"/>
                  <a:ext cx="97560" cy="25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0">
              <p14:nvContentPartPr>
                <p14:cNvPr id="157" name="Ink 156">
                  <a:extLst>
                    <a:ext uri="{FF2B5EF4-FFF2-40B4-BE49-F238E27FC236}">
                      <a16:creationId xmlns:a16="http://schemas.microsoft.com/office/drawing/2014/main" id="{1803FE60-8783-29D5-624F-5B5A6C587AC5}"/>
                    </a:ext>
                  </a:extLst>
                </p14:cNvPr>
                <p14:cNvContentPartPr/>
                <p14:nvPr/>
              </p14:nvContentPartPr>
              <p14:xfrm>
                <a:off x="7136087" y="2721176"/>
                <a:ext cx="160560" cy="22320"/>
              </p14:xfrm>
            </p:contentPart>
          </mc:Choice>
          <mc:Fallback xmlns="">
            <p:pic>
              <p:nvPicPr>
                <p:cNvPr id="157" name="Ink 156">
                  <a:extLst>
                    <a:ext uri="{FF2B5EF4-FFF2-40B4-BE49-F238E27FC236}">
                      <a16:creationId xmlns:a16="http://schemas.microsoft.com/office/drawing/2014/main" id="{1803FE60-8783-29D5-624F-5B5A6C587AC5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7127087" y="2712536"/>
                  <a:ext cx="178200" cy="3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2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A7FDE3E8-57A7-546F-0468-9D9FE5BFE43D}"/>
                    </a:ext>
                  </a:extLst>
                </p14:cNvPr>
                <p14:cNvContentPartPr/>
                <p14:nvPr/>
              </p14:nvContentPartPr>
              <p14:xfrm>
                <a:off x="7288367" y="2753216"/>
                <a:ext cx="125280" cy="153360"/>
              </p14:xfrm>
            </p:contentPart>
          </mc:Choice>
          <mc:Fallback xmlns=""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A7FDE3E8-57A7-546F-0468-9D9FE5BFE43D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7279727" y="2744216"/>
                  <a:ext cx="142920" cy="171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AC599CFB-D3A3-E097-D5F9-9816CB392C92}"/>
              </a:ext>
            </a:extLst>
          </p:cNvPr>
          <p:cNvGrpSpPr/>
          <p:nvPr/>
        </p:nvGrpSpPr>
        <p:grpSpPr>
          <a:xfrm>
            <a:off x="5569007" y="3460976"/>
            <a:ext cx="1589760" cy="708480"/>
            <a:chOff x="5569007" y="3460976"/>
            <a:chExt cx="1589760" cy="708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4">
              <p14:nvContentPartPr>
                <p14:cNvPr id="161" name="Ink 160">
                  <a:extLst>
                    <a:ext uri="{FF2B5EF4-FFF2-40B4-BE49-F238E27FC236}">
                      <a16:creationId xmlns:a16="http://schemas.microsoft.com/office/drawing/2014/main" id="{7A647D55-868E-80A6-74B8-A8BA9EBEBF06}"/>
                    </a:ext>
                  </a:extLst>
                </p14:cNvPr>
                <p14:cNvContentPartPr/>
                <p14:nvPr/>
              </p14:nvContentPartPr>
              <p14:xfrm>
                <a:off x="5569007" y="3460976"/>
                <a:ext cx="1434600" cy="149040"/>
              </p14:xfrm>
            </p:contentPart>
          </mc:Choice>
          <mc:Fallback xmlns="">
            <p:pic>
              <p:nvPicPr>
                <p:cNvPr id="161" name="Ink 160">
                  <a:extLst>
                    <a:ext uri="{FF2B5EF4-FFF2-40B4-BE49-F238E27FC236}">
                      <a16:creationId xmlns:a16="http://schemas.microsoft.com/office/drawing/2014/main" id="{7A647D55-868E-80A6-74B8-A8BA9EBEBF06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5560367" y="3452336"/>
                  <a:ext cx="1452240" cy="16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6">
              <p14:nvContentPartPr>
                <p14:cNvPr id="162" name="Ink 161">
                  <a:extLst>
                    <a:ext uri="{FF2B5EF4-FFF2-40B4-BE49-F238E27FC236}">
                      <a16:creationId xmlns:a16="http://schemas.microsoft.com/office/drawing/2014/main" id="{0C391695-8D9C-9333-8253-2B42FC9EDBF1}"/>
                    </a:ext>
                  </a:extLst>
                </p14:cNvPr>
                <p14:cNvContentPartPr/>
                <p14:nvPr/>
              </p14:nvContentPartPr>
              <p14:xfrm>
                <a:off x="5638487" y="3723056"/>
                <a:ext cx="196920" cy="242640"/>
              </p14:xfrm>
            </p:contentPart>
          </mc:Choice>
          <mc:Fallback xmlns="">
            <p:pic>
              <p:nvPicPr>
                <p:cNvPr id="162" name="Ink 161">
                  <a:extLst>
                    <a:ext uri="{FF2B5EF4-FFF2-40B4-BE49-F238E27FC236}">
                      <a16:creationId xmlns:a16="http://schemas.microsoft.com/office/drawing/2014/main" id="{0C391695-8D9C-9333-8253-2B42FC9EDBF1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5629847" y="3714416"/>
                  <a:ext cx="214560" cy="26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8">
              <p14:nvContentPartPr>
                <p14:cNvPr id="163" name="Ink 162">
                  <a:extLst>
                    <a:ext uri="{FF2B5EF4-FFF2-40B4-BE49-F238E27FC236}">
                      <a16:creationId xmlns:a16="http://schemas.microsoft.com/office/drawing/2014/main" id="{0FAE85F4-A108-EEE4-01B8-49FAA7CD61B7}"/>
                    </a:ext>
                  </a:extLst>
                </p14:cNvPr>
                <p14:cNvContentPartPr/>
                <p14:nvPr/>
              </p14:nvContentPartPr>
              <p14:xfrm>
                <a:off x="5766287" y="3819536"/>
                <a:ext cx="32400" cy="236520"/>
              </p14:xfrm>
            </p:contentPart>
          </mc:Choice>
          <mc:Fallback xmlns="">
            <p:pic>
              <p:nvPicPr>
                <p:cNvPr id="163" name="Ink 162">
                  <a:extLst>
                    <a:ext uri="{FF2B5EF4-FFF2-40B4-BE49-F238E27FC236}">
                      <a16:creationId xmlns:a16="http://schemas.microsoft.com/office/drawing/2014/main" id="{0FAE85F4-A108-EEE4-01B8-49FAA7CD61B7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5757287" y="3810536"/>
                  <a:ext cx="50040" cy="25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0">
              <p14:nvContentPartPr>
                <p14:cNvPr id="164" name="Ink 163">
                  <a:extLst>
                    <a:ext uri="{FF2B5EF4-FFF2-40B4-BE49-F238E27FC236}">
                      <a16:creationId xmlns:a16="http://schemas.microsoft.com/office/drawing/2014/main" id="{1E8FBDA6-819A-E204-F274-89DDA635388E}"/>
                    </a:ext>
                  </a:extLst>
                </p14:cNvPr>
                <p14:cNvContentPartPr/>
                <p14:nvPr/>
              </p14:nvContentPartPr>
              <p14:xfrm>
                <a:off x="5849087" y="4029776"/>
                <a:ext cx="4320" cy="3240"/>
              </p14:xfrm>
            </p:contentPart>
          </mc:Choice>
          <mc:Fallback xmlns="">
            <p:pic>
              <p:nvPicPr>
                <p:cNvPr id="164" name="Ink 163">
                  <a:extLst>
                    <a:ext uri="{FF2B5EF4-FFF2-40B4-BE49-F238E27FC236}">
                      <a16:creationId xmlns:a16="http://schemas.microsoft.com/office/drawing/2014/main" id="{1E8FBDA6-819A-E204-F274-89DDA635388E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5840447" y="4020776"/>
                  <a:ext cx="21960" cy="2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2">
              <p14:nvContentPartPr>
                <p14:cNvPr id="166" name="Ink 165">
                  <a:extLst>
                    <a:ext uri="{FF2B5EF4-FFF2-40B4-BE49-F238E27FC236}">
                      <a16:creationId xmlns:a16="http://schemas.microsoft.com/office/drawing/2014/main" id="{00F3F911-20A4-34AB-8535-6AC40CA5C2B0}"/>
                    </a:ext>
                  </a:extLst>
                </p14:cNvPr>
                <p14:cNvContentPartPr/>
                <p14:nvPr/>
              </p14:nvContentPartPr>
              <p14:xfrm>
                <a:off x="6044567" y="3724856"/>
                <a:ext cx="162000" cy="188280"/>
              </p14:xfrm>
            </p:contentPart>
          </mc:Choice>
          <mc:Fallback xmlns="">
            <p:pic>
              <p:nvPicPr>
                <p:cNvPr id="166" name="Ink 165">
                  <a:extLst>
                    <a:ext uri="{FF2B5EF4-FFF2-40B4-BE49-F238E27FC236}">
                      <a16:creationId xmlns:a16="http://schemas.microsoft.com/office/drawing/2014/main" id="{00F3F911-20A4-34AB-8535-6AC40CA5C2B0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6035567" y="3716216"/>
                  <a:ext cx="179640" cy="20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4">
              <p14:nvContentPartPr>
                <p14:cNvPr id="167" name="Ink 166">
                  <a:extLst>
                    <a:ext uri="{FF2B5EF4-FFF2-40B4-BE49-F238E27FC236}">
                      <a16:creationId xmlns:a16="http://schemas.microsoft.com/office/drawing/2014/main" id="{EFDE6710-514A-A2DE-5B56-BE2AFD9077D0}"/>
                    </a:ext>
                  </a:extLst>
                </p14:cNvPr>
                <p14:cNvContentPartPr/>
                <p14:nvPr/>
              </p14:nvContentPartPr>
              <p14:xfrm>
                <a:off x="6108287" y="3839336"/>
                <a:ext cx="49680" cy="182880"/>
              </p14:xfrm>
            </p:contentPart>
          </mc:Choice>
          <mc:Fallback xmlns="">
            <p:pic>
              <p:nvPicPr>
                <p:cNvPr id="167" name="Ink 166">
                  <a:extLst>
                    <a:ext uri="{FF2B5EF4-FFF2-40B4-BE49-F238E27FC236}">
                      <a16:creationId xmlns:a16="http://schemas.microsoft.com/office/drawing/2014/main" id="{EFDE6710-514A-A2DE-5B56-BE2AFD9077D0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6099287" y="3830336"/>
                  <a:ext cx="67320" cy="20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6">
              <p14:nvContentPartPr>
                <p14:cNvPr id="168" name="Ink 167">
                  <a:extLst>
                    <a:ext uri="{FF2B5EF4-FFF2-40B4-BE49-F238E27FC236}">
                      <a16:creationId xmlns:a16="http://schemas.microsoft.com/office/drawing/2014/main" id="{182D3843-28D4-8694-0177-50B646B9F016}"/>
                    </a:ext>
                  </a:extLst>
                </p14:cNvPr>
                <p14:cNvContentPartPr/>
                <p14:nvPr/>
              </p14:nvContentPartPr>
              <p14:xfrm>
                <a:off x="6256607" y="3738176"/>
                <a:ext cx="100080" cy="268560"/>
              </p14:xfrm>
            </p:contentPart>
          </mc:Choice>
          <mc:Fallback xmlns="">
            <p:pic>
              <p:nvPicPr>
                <p:cNvPr id="168" name="Ink 167">
                  <a:extLst>
                    <a:ext uri="{FF2B5EF4-FFF2-40B4-BE49-F238E27FC236}">
                      <a16:creationId xmlns:a16="http://schemas.microsoft.com/office/drawing/2014/main" id="{182D3843-28D4-8694-0177-50B646B9F016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6247967" y="3729176"/>
                  <a:ext cx="117720" cy="28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8">
              <p14:nvContentPartPr>
                <p14:cNvPr id="169" name="Ink 168">
                  <a:extLst>
                    <a:ext uri="{FF2B5EF4-FFF2-40B4-BE49-F238E27FC236}">
                      <a16:creationId xmlns:a16="http://schemas.microsoft.com/office/drawing/2014/main" id="{44060EAF-503F-C22F-FF46-6AEBDB0CDF84}"/>
                    </a:ext>
                  </a:extLst>
                </p14:cNvPr>
                <p14:cNvContentPartPr/>
                <p14:nvPr/>
              </p14:nvContentPartPr>
              <p14:xfrm>
                <a:off x="6278567" y="3773816"/>
                <a:ext cx="178920" cy="31320"/>
              </p14:xfrm>
            </p:contentPart>
          </mc:Choice>
          <mc:Fallback xmlns="">
            <p:pic>
              <p:nvPicPr>
                <p:cNvPr id="169" name="Ink 168">
                  <a:extLst>
                    <a:ext uri="{FF2B5EF4-FFF2-40B4-BE49-F238E27FC236}">
                      <a16:creationId xmlns:a16="http://schemas.microsoft.com/office/drawing/2014/main" id="{44060EAF-503F-C22F-FF46-6AEBDB0CDF84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6269567" y="3765176"/>
                  <a:ext cx="196560" cy="4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0">
              <p14:nvContentPartPr>
                <p14:cNvPr id="170" name="Ink 169">
                  <a:extLst>
                    <a:ext uri="{FF2B5EF4-FFF2-40B4-BE49-F238E27FC236}">
                      <a16:creationId xmlns:a16="http://schemas.microsoft.com/office/drawing/2014/main" id="{23F992F9-BA45-E91C-9519-54065A2E9692}"/>
                    </a:ext>
                  </a:extLst>
                </p14:cNvPr>
                <p14:cNvContentPartPr/>
                <p14:nvPr/>
              </p14:nvContentPartPr>
              <p14:xfrm>
                <a:off x="5868887" y="3977216"/>
                <a:ext cx="45000" cy="192240"/>
              </p14:xfrm>
            </p:contentPart>
          </mc:Choice>
          <mc:Fallback xmlns="">
            <p:pic>
              <p:nvPicPr>
                <p:cNvPr id="170" name="Ink 169">
                  <a:extLst>
                    <a:ext uri="{FF2B5EF4-FFF2-40B4-BE49-F238E27FC236}">
                      <a16:creationId xmlns:a16="http://schemas.microsoft.com/office/drawing/2014/main" id="{23F992F9-BA45-E91C-9519-54065A2E9692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5860247" y="3968216"/>
                  <a:ext cx="62640" cy="20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2">
              <p14:nvContentPartPr>
                <p14:cNvPr id="171" name="Ink 170">
                  <a:extLst>
                    <a:ext uri="{FF2B5EF4-FFF2-40B4-BE49-F238E27FC236}">
                      <a16:creationId xmlns:a16="http://schemas.microsoft.com/office/drawing/2014/main" id="{D7756ED1-31A2-ACE1-BC21-444CC46F7966}"/>
                    </a:ext>
                  </a:extLst>
                </p14:cNvPr>
                <p14:cNvContentPartPr/>
                <p14:nvPr/>
              </p14:nvContentPartPr>
              <p14:xfrm>
                <a:off x="6498887" y="3982616"/>
                <a:ext cx="8640" cy="19080"/>
              </p14:xfrm>
            </p:contentPart>
          </mc:Choice>
          <mc:Fallback xmlns="">
            <p:pic>
              <p:nvPicPr>
                <p:cNvPr id="171" name="Ink 170">
                  <a:extLst>
                    <a:ext uri="{FF2B5EF4-FFF2-40B4-BE49-F238E27FC236}">
                      <a16:creationId xmlns:a16="http://schemas.microsoft.com/office/drawing/2014/main" id="{D7756ED1-31A2-ACE1-BC21-444CC46F7966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6490247" y="3973976"/>
                  <a:ext cx="26280" cy="3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4">
              <p14:nvContentPartPr>
                <p14:cNvPr id="172" name="Ink 171">
                  <a:extLst>
                    <a:ext uri="{FF2B5EF4-FFF2-40B4-BE49-F238E27FC236}">
                      <a16:creationId xmlns:a16="http://schemas.microsoft.com/office/drawing/2014/main" id="{B2084EBF-C40A-2A41-9F7F-3B9464C99058}"/>
                    </a:ext>
                  </a:extLst>
                </p14:cNvPr>
                <p14:cNvContentPartPr/>
                <p14:nvPr/>
              </p14:nvContentPartPr>
              <p14:xfrm>
                <a:off x="6563327" y="3771656"/>
                <a:ext cx="136080" cy="233640"/>
              </p14:xfrm>
            </p:contentPart>
          </mc:Choice>
          <mc:Fallback xmlns="">
            <p:pic>
              <p:nvPicPr>
                <p:cNvPr id="172" name="Ink 171">
                  <a:extLst>
                    <a:ext uri="{FF2B5EF4-FFF2-40B4-BE49-F238E27FC236}">
                      <a16:creationId xmlns:a16="http://schemas.microsoft.com/office/drawing/2014/main" id="{B2084EBF-C40A-2A41-9F7F-3B9464C99058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6554327" y="3763016"/>
                  <a:ext cx="153720" cy="25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6">
              <p14:nvContentPartPr>
                <p14:cNvPr id="173" name="Ink 172">
                  <a:extLst>
                    <a:ext uri="{FF2B5EF4-FFF2-40B4-BE49-F238E27FC236}">
                      <a16:creationId xmlns:a16="http://schemas.microsoft.com/office/drawing/2014/main" id="{1090C60B-48F2-E83A-624B-4A2F388FD611}"/>
                    </a:ext>
                  </a:extLst>
                </p14:cNvPr>
                <p14:cNvContentPartPr/>
                <p14:nvPr/>
              </p14:nvContentPartPr>
              <p14:xfrm>
                <a:off x="6749447" y="3817016"/>
                <a:ext cx="149400" cy="208440"/>
              </p14:xfrm>
            </p:contentPart>
          </mc:Choice>
          <mc:Fallback xmlns="">
            <p:pic>
              <p:nvPicPr>
                <p:cNvPr id="173" name="Ink 172">
                  <a:extLst>
                    <a:ext uri="{FF2B5EF4-FFF2-40B4-BE49-F238E27FC236}">
                      <a16:creationId xmlns:a16="http://schemas.microsoft.com/office/drawing/2014/main" id="{1090C60B-48F2-E83A-624B-4A2F388FD611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6740447" y="3808016"/>
                  <a:ext cx="167040" cy="22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8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4775DB77-9BF9-7B23-C6B5-919955C13768}"/>
                    </a:ext>
                  </a:extLst>
                </p14:cNvPr>
                <p14:cNvContentPartPr/>
                <p14:nvPr/>
              </p14:nvContentPartPr>
              <p14:xfrm>
                <a:off x="6891287" y="3711896"/>
                <a:ext cx="59040" cy="7920"/>
              </p14:xfrm>
            </p:contentPart>
          </mc:Choice>
          <mc:Fallback xmlns=""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4775DB77-9BF9-7B23-C6B5-919955C13768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6882287" y="3703256"/>
                  <a:ext cx="76680" cy="2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0">
              <p14:nvContentPartPr>
                <p14:cNvPr id="175" name="Ink 174">
                  <a:extLst>
                    <a:ext uri="{FF2B5EF4-FFF2-40B4-BE49-F238E27FC236}">
                      <a16:creationId xmlns:a16="http://schemas.microsoft.com/office/drawing/2014/main" id="{EA07AB66-2C62-0267-DF63-4DE524BBC05D}"/>
                    </a:ext>
                  </a:extLst>
                </p14:cNvPr>
                <p14:cNvContentPartPr/>
                <p14:nvPr/>
              </p14:nvContentPartPr>
              <p14:xfrm>
                <a:off x="7012967" y="3586616"/>
                <a:ext cx="131400" cy="227160"/>
              </p14:xfrm>
            </p:contentPart>
          </mc:Choice>
          <mc:Fallback xmlns="">
            <p:pic>
              <p:nvPicPr>
                <p:cNvPr id="175" name="Ink 174">
                  <a:extLst>
                    <a:ext uri="{FF2B5EF4-FFF2-40B4-BE49-F238E27FC236}">
                      <a16:creationId xmlns:a16="http://schemas.microsoft.com/office/drawing/2014/main" id="{EA07AB66-2C62-0267-DF63-4DE524BBC05D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7003967" y="3577616"/>
                  <a:ext cx="149040" cy="24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2">
              <p14:nvContentPartPr>
                <p14:cNvPr id="176" name="Ink 175">
                  <a:extLst>
                    <a:ext uri="{FF2B5EF4-FFF2-40B4-BE49-F238E27FC236}">
                      <a16:creationId xmlns:a16="http://schemas.microsoft.com/office/drawing/2014/main" id="{7600F9E1-060E-DA62-EC10-67846A00C071}"/>
                    </a:ext>
                  </a:extLst>
                </p14:cNvPr>
                <p14:cNvContentPartPr/>
                <p14:nvPr/>
              </p14:nvContentPartPr>
              <p14:xfrm>
                <a:off x="7031687" y="3678056"/>
                <a:ext cx="127080" cy="23040"/>
              </p14:xfrm>
            </p:contentPart>
          </mc:Choice>
          <mc:Fallback xmlns="">
            <p:pic>
              <p:nvPicPr>
                <p:cNvPr id="176" name="Ink 175">
                  <a:extLst>
                    <a:ext uri="{FF2B5EF4-FFF2-40B4-BE49-F238E27FC236}">
                      <a16:creationId xmlns:a16="http://schemas.microsoft.com/office/drawing/2014/main" id="{7600F9E1-060E-DA62-EC10-67846A00C071}"/>
                    </a:ext>
                  </a:extLst>
                </p:cNvPr>
                <p:cNvPicPr/>
                <p:nvPr/>
              </p:nvPicPr>
              <p:blipFill>
                <a:blip r:embed="rId233"/>
                <a:stretch>
                  <a:fillRect/>
                </a:stretch>
              </p:blipFill>
              <p:spPr>
                <a:xfrm>
                  <a:off x="7022687" y="3669416"/>
                  <a:ext cx="144720" cy="40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31E2D8F-D871-5F2A-1653-D400C8E37F80}"/>
              </a:ext>
            </a:extLst>
          </p:cNvPr>
          <p:cNvGrpSpPr/>
          <p:nvPr/>
        </p:nvGrpSpPr>
        <p:grpSpPr>
          <a:xfrm>
            <a:off x="7595087" y="3194576"/>
            <a:ext cx="208440" cy="183960"/>
            <a:chOff x="7595087" y="3194576"/>
            <a:chExt cx="208440" cy="183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4">
              <p14:nvContentPartPr>
                <p14:cNvPr id="178" name="Ink 177">
                  <a:extLst>
                    <a:ext uri="{FF2B5EF4-FFF2-40B4-BE49-F238E27FC236}">
                      <a16:creationId xmlns:a16="http://schemas.microsoft.com/office/drawing/2014/main" id="{60F60459-2F40-8BA3-5DD3-2F57DBCFF84F}"/>
                    </a:ext>
                  </a:extLst>
                </p14:cNvPr>
                <p14:cNvContentPartPr/>
                <p14:nvPr/>
              </p14:nvContentPartPr>
              <p14:xfrm>
                <a:off x="7628927" y="3194576"/>
                <a:ext cx="174600" cy="91080"/>
              </p14:xfrm>
            </p:contentPart>
          </mc:Choice>
          <mc:Fallback xmlns="">
            <p:pic>
              <p:nvPicPr>
                <p:cNvPr id="178" name="Ink 177">
                  <a:extLst>
                    <a:ext uri="{FF2B5EF4-FFF2-40B4-BE49-F238E27FC236}">
                      <a16:creationId xmlns:a16="http://schemas.microsoft.com/office/drawing/2014/main" id="{60F60459-2F40-8BA3-5DD3-2F57DBCFF84F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7620287" y="3185936"/>
                  <a:ext cx="192240" cy="10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6">
              <p14:nvContentPartPr>
                <p14:cNvPr id="179" name="Ink 178">
                  <a:extLst>
                    <a:ext uri="{FF2B5EF4-FFF2-40B4-BE49-F238E27FC236}">
                      <a16:creationId xmlns:a16="http://schemas.microsoft.com/office/drawing/2014/main" id="{3A2DD8DC-9548-5B29-10F0-0498D2CC8D98}"/>
                    </a:ext>
                  </a:extLst>
                </p14:cNvPr>
                <p14:cNvContentPartPr/>
                <p14:nvPr/>
              </p14:nvContentPartPr>
              <p14:xfrm>
                <a:off x="7595087" y="3351176"/>
                <a:ext cx="185760" cy="27360"/>
              </p14:xfrm>
            </p:contentPart>
          </mc:Choice>
          <mc:Fallback xmlns="">
            <p:pic>
              <p:nvPicPr>
                <p:cNvPr id="179" name="Ink 178">
                  <a:extLst>
                    <a:ext uri="{FF2B5EF4-FFF2-40B4-BE49-F238E27FC236}">
                      <a16:creationId xmlns:a16="http://schemas.microsoft.com/office/drawing/2014/main" id="{3A2DD8DC-9548-5B29-10F0-0498D2CC8D98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7586087" y="3342536"/>
                  <a:ext cx="203400" cy="45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3" name="Group 192">
            <a:extLst>
              <a:ext uri="{FF2B5EF4-FFF2-40B4-BE49-F238E27FC236}">
                <a16:creationId xmlns:a16="http://schemas.microsoft.com/office/drawing/2014/main" id="{66FE8046-DAAF-995F-1D09-B33DD9770736}"/>
              </a:ext>
            </a:extLst>
          </p:cNvPr>
          <p:cNvGrpSpPr/>
          <p:nvPr/>
        </p:nvGrpSpPr>
        <p:grpSpPr>
          <a:xfrm>
            <a:off x="8134727" y="3041936"/>
            <a:ext cx="1135080" cy="434160"/>
            <a:chOff x="8134727" y="3041936"/>
            <a:chExt cx="1135080" cy="434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8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AA48650B-14A5-9420-39C0-54C37AAC4343}"/>
                    </a:ext>
                  </a:extLst>
                </p14:cNvPr>
                <p14:cNvContentPartPr/>
                <p14:nvPr/>
              </p14:nvContentPartPr>
              <p14:xfrm>
                <a:off x="8139767" y="3104936"/>
                <a:ext cx="147600" cy="371160"/>
              </p14:xfrm>
            </p:contentPart>
          </mc:Choice>
          <mc:Fallback xmlns=""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AA48650B-14A5-9420-39C0-54C37AAC4343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8130767" y="3096296"/>
                  <a:ext cx="165240" cy="38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0">
              <p14:nvContentPartPr>
                <p14:cNvPr id="182" name="Ink 181">
                  <a:extLst>
                    <a:ext uri="{FF2B5EF4-FFF2-40B4-BE49-F238E27FC236}">
                      <a16:creationId xmlns:a16="http://schemas.microsoft.com/office/drawing/2014/main" id="{13B8F231-1B5A-4E07-153D-D1BFC87BDB3E}"/>
                    </a:ext>
                  </a:extLst>
                </p14:cNvPr>
                <p14:cNvContentPartPr/>
                <p14:nvPr/>
              </p14:nvContentPartPr>
              <p14:xfrm>
                <a:off x="8134727" y="3293936"/>
                <a:ext cx="176040" cy="14040"/>
              </p14:xfrm>
            </p:contentPart>
          </mc:Choice>
          <mc:Fallback xmlns="">
            <p:pic>
              <p:nvPicPr>
                <p:cNvPr id="182" name="Ink 181">
                  <a:extLst>
                    <a:ext uri="{FF2B5EF4-FFF2-40B4-BE49-F238E27FC236}">
                      <a16:creationId xmlns:a16="http://schemas.microsoft.com/office/drawing/2014/main" id="{13B8F231-1B5A-4E07-153D-D1BFC87BDB3E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8126087" y="3285296"/>
                  <a:ext cx="19368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2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E14F5DE0-9C21-5820-0C1E-EA0E5A6569D9}"/>
                    </a:ext>
                  </a:extLst>
                </p14:cNvPr>
                <p14:cNvContentPartPr/>
                <p14:nvPr/>
              </p14:nvContentPartPr>
              <p14:xfrm>
                <a:off x="8295287" y="3440456"/>
                <a:ext cx="7920" cy="5760"/>
              </p14:xfrm>
            </p:contentPart>
          </mc:Choice>
          <mc:Fallback xmlns=""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E14F5DE0-9C21-5820-0C1E-EA0E5A6569D9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8286647" y="3431456"/>
                  <a:ext cx="25560" cy="2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3">
              <p14:nvContentPartPr>
                <p14:cNvPr id="185" name="Ink 184">
                  <a:extLst>
                    <a:ext uri="{FF2B5EF4-FFF2-40B4-BE49-F238E27FC236}">
                      <a16:creationId xmlns:a16="http://schemas.microsoft.com/office/drawing/2014/main" id="{0DE9AEDF-FC26-C3DE-F0F5-906FA13ACBE0}"/>
                    </a:ext>
                  </a:extLst>
                </p14:cNvPr>
                <p14:cNvContentPartPr/>
                <p14:nvPr/>
              </p14:nvContentPartPr>
              <p14:xfrm>
                <a:off x="8390327" y="3139136"/>
                <a:ext cx="145800" cy="323280"/>
              </p14:xfrm>
            </p:contentPart>
          </mc:Choice>
          <mc:Fallback xmlns="">
            <p:pic>
              <p:nvPicPr>
                <p:cNvPr id="185" name="Ink 184">
                  <a:extLst>
                    <a:ext uri="{FF2B5EF4-FFF2-40B4-BE49-F238E27FC236}">
                      <a16:creationId xmlns:a16="http://schemas.microsoft.com/office/drawing/2014/main" id="{0DE9AEDF-FC26-C3DE-F0F5-906FA13ACBE0}"/>
                    </a:ext>
                  </a:extLst>
                </p:cNvPr>
                <p:cNvPicPr/>
                <p:nvPr/>
              </p:nvPicPr>
              <p:blipFill>
                <a:blip r:embed="rId244"/>
                <a:stretch>
                  <a:fillRect/>
                </a:stretch>
              </p:blipFill>
              <p:spPr>
                <a:xfrm>
                  <a:off x="8381327" y="3130136"/>
                  <a:ext cx="163440" cy="34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5">
              <p14:nvContentPartPr>
                <p14:cNvPr id="187" name="Ink 186">
                  <a:extLst>
                    <a:ext uri="{FF2B5EF4-FFF2-40B4-BE49-F238E27FC236}">
                      <a16:creationId xmlns:a16="http://schemas.microsoft.com/office/drawing/2014/main" id="{FE3CAD6E-9B1F-F936-F1EA-804441731BA2}"/>
                    </a:ext>
                  </a:extLst>
                </p14:cNvPr>
                <p14:cNvContentPartPr/>
                <p14:nvPr/>
              </p14:nvContentPartPr>
              <p14:xfrm>
                <a:off x="8648447" y="3201056"/>
                <a:ext cx="91080" cy="225720"/>
              </p14:xfrm>
            </p:contentPart>
          </mc:Choice>
          <mc:Fallback xmlns="">
            <p:pic>
              <p:nvPicPr>
                <p:cNvPr id="187" name="Ink 186">
                  <a:extLst>
                    <a:ext uri="{FF2B5EF4-FFF2-40B4-BE49-F238E27FC236}">
                      <a16:creationId xmlns:a16="http://schemas.microsoft.com/office/drawing/2014/main" id="{FE3CAD6E-9B1F-F936-F1EA-804441731BA2}"/>
                    </a:ext>
                  </a:extLst>
                </p:cNvPr>
                <p:cNvPicPr/>
                <p:nvPr/>
              </p:nvPicPr>
              <p:blipFill>
                <a:blip r:embed="rId246"/>
                <a:stretch>
                  <a:fillRect/>
                </a:stretch>
              </p:blipFill>
              <p:spPr>
                <a:xfrm>
                  <a:off x="8639807" y="3192056"/>
                  <a:ext cx="108720" cy="24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7">
              <p14:nvContentPartPr>
                <p14:cNvPr id="188" name="Ink 187">
                  <a:extLst>
                    <a:ext uri="{FF2B5EF4-FFF2-40B4-BE49-F238E27FC236}">
                      <a16:creationId xmlns:a16="http://schemas.microsoft.com/office/drawing/2014/main" id="{66115A27-87D1-CC37-CEA1-2273E6D1D78C}"/>
                    </a:ext>
                  </a:extLst>
                </p14:cNvPr>
                <p14:cNvContentPartPr/>
                <p14:nvPr/>
              </p14:nvContentPartPr>
              <p14:xfrm>
                <a:off x="8767247" y="3409856"/>
                <a:ext cx="26640" cy="3240"/>
              </p14:xfrm>
            </p:contentPart>
          </mc:Choice>
          <mc:Fallback xmlns="">
            <p:pic>
              <p:nvPicPr>
                <p:cNvPr id="188" name="Ink 187">
                  <a:extLst>
                    <a:ext uri="{FF2B5EF4-FFF2-40B4-BE49-F238E27FC236}">
                      <a16:creationId xmlns:a16="http://schemas.microsoft.com/office/drawing/2014/main" id="{66115A27-87D1-CC37-CEA1-2273E6D1D78C}"/>
                    </a:ext>
                  </a:extLst>
                </p:cNvPr>
                <p:cNvPicPr/>
                <p:nvPr/>
              </p:nvPicPr>
              <p:blipFill>
                <a:blip r:embed="rId248"/>
                <a:stretch>
                  <a:fillRect/>
                </a:stretch>
              </p:blipFill>
              <p:spPr>
                <a:xfrm>
                  <a:off x="8758247" y="3401216"/>
                  <a:ext cx="44280" cy="2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9">
              <p14:nvContentPartPr>
                <p14:cNvPr id="189" name="Ink 188">
                  <a:extLst>
                    <a:ext uri="{FF2B5EF4-FFF2-40B4-BE49-F238E27FC236}">
                      <a16:creationId xmlns:a16="http://schemas.microsoft.com/office/drawing/2014/main" id="{2D746A4C-9D2E-D1D5-0969-D7C4B611E08A}"/>
                    </a:ext>
                  </a:extLst>
                </p14:cNvPr>
                <p14:cNvContentPartPr/>
                <p14:nvPr/>
              </p14:nvContentPartPr>
              <p14:xfrm>
                <a:off x="8882807" y="3186296"/>
                <a:ext cx="66240" cy="245880"/>
              </p14:xfrm>
            </p:contentPart>
          </mc:Choice>
          <mc:Fallback xmlns="">
            <p:pic>
              <p:nvPicPr>
                <p:cNvPr id="189" name="Ink 188">
                  <a:extLst>
                    <a:ext uri="{FF2B5EF4-FFF2-40B4-BE49-F238E27FC236}">
                      <a16:creationId xmlns:a16="http://schemas.microsoft.com/office/drawing/2014/main" id="{2D746A4C-9D2E-D1D5-0969-D7C4B611E08A}"/>
                    </a:ext>
                  </a:extLst>
                </p:cNvPr>
                <p:cNvPicPr/>
                <p:nvPr/>
              </p:nvPicPr>
              <p:blipFill>
                <a:blip r:embed="rId250"/>
                <a:stretch>
                  <a:fillRect/>
                </a:stretch>
              </p:blipFill>
              <p:spPr>
                <a:xfrm>
                  <a:off x="8873807" y="3177296"/>
                  <a:ext cx="83880" cy="26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1">
              <p14:nvContentPartPr>
                <p14:cNvPr id="190" name="Ink 189">
                  <a:extLst>
                    <a:ext uri="{FF2B5EF4-FFF2-40B4-BE49-F238E27FC236}">
                      <a16:creationId xmlns:a16="http://schemas.microsoft.com/office/drawing/2014/main" id="{8D242F46-37D2-CF13-4315-64FB8576B77D}"/>
                    </a:ext>
                  </a:extLst>
                </p14:cNvPr>
                <p14:cNvContentPartPr/>
                <p14:nvPr/>
              </p14:nvContentPartPr>
              <p14:xfrm>
                <a:off x="9007367" y="3200696"/>
                <a:ext cx="164160" cy="230760"/>
              </p14:xfrm>
            </p:contentPart>
          </mc:Choice>
          <mc:Fallback xmlns="">
            <p:pic>
              <p:nvPicPr>
                <p:cNvPr id="190" name="Ink 189">
                  <a:extLst>
                    <a:ext uri="{FF2B5EF4-FFF2-40B4-BE49-F238E27FC236}">
                      <a16:creationId xmlns:a16="http://schemas.microsoft.com/office/drawing/2014/main" id="{8D242F46-37D2-CF13-4315-64FB8576B77D}"/>
                    </a:ext>
                  </a:extLst>
                </p:cNvPr>
                <p:cNvPicPr/>
                <p:nvPr/>
              </p:nvPicPr>
              <p:blipFill>
                <a:blip r:embed="rId252"/>
                <a:stretch>
                  <a:fillRect/>
                </a:stretch>
              </p:blipFill>
              <p:spPr>
                <a:xfrm>
                  <a:off x="8998727" y="3192056"/>
                  <a:ext cx="181800" cy="24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3">
              <p14:nvContentPartPr>
                <p14:cNvPr id="191" name="Ink 190">
                  <a:extLst>
                    <a:ext uri="{FF2B5EF4-FFF2-40B4-BE49-F238E27FC236}">
                      <a16:creationId xmlns:a16="http://schemas.microsoft.com/office/drawing/2014/main" id="{FCAEEFDF-E158-7F39-7979-8A40E4DCB948}"/>
                    </a:ext>
                  </a:extLst>
                </p14:cNvPr>
                <p14:cNvContentPartPr/>
                <p14:nvPr/>
              </p14:nvContentPartPr>
              <p14:xfrm>
                <a:off x="9143807" y="3041936"/>
                <a:ext cx="126000" cy="24120"/>
              </p14:xfrm>
            </p:contentPart>
          </mc:Choice>
          <mc:Fallback xmlns="">
            <p:pic>
              <p:nvPicPr>
                <p:cNvPr id="191" name="Ink 190">
                  <a:extLst>
                    <a:ext uri="{FF2B5EF4-FFF2-40B4-BE49-F238E27FC236}">
                      <a16:creationId xmlns:a16="http://schemas.microsoft.com/office/drawing/2014/main" id="{FCAEEFDF-E158-7F39-7979-8A40E4DCB948}"/>
                    </a:ext>
                  </a:extLst>
                </p:cNvPr>
                <p:cNvPicPr/>
                <p:nvPr/>
              </p:nvPicPr>
              <p:blipFill>
                <a:blip r:embed="rId254"/>
                <a:stretch>
                  <a:fillRect/>
                </a:stretch>
              </p:blipFill>
              <p:spPr>
                <a:xfrm>
                  <a:off x="9134807" y="3033296"/>
                  <a:ext cx="143640" cy="41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7" name="Group 196">
            <a:extLst>
              <a:ext uri="{FF2B5EF4-FFF2-40B4-BE49-F238E27FC236}">
                <a16:creationId xmlns:a16="http://schemas.microsoft.com/office/drawing/2014/main" id="{99B61467-BEE9-6EDD-4CA6-6337D19F7E5B}"/>
              </a:ext>
            </a:extLst>
          </p:cNvPr>
          <p:cNvGrpSpPr/>
          <p:nvPr/>
        </p:nvGrpSpPr>
        <p:grpSpPr>
          <a:xfrm>
            <a:off x="9429647" y="2878496"/>
            <a:ext cx="1119600" cy="554760"/>
            <a:chOff x="9429647" y="2878496"/>
            <a:chExt cx="1119600" cy="554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55">
              <p14:nvContentPartPr>
                <p14:cNvPr id="192" name="Ink 191">
                  <a:extLst>
                    <a:ext uri="{FF2B5EF4-FFF2-40B4-BE49-F238E27FC236}">
                      <a16:creationId xmlns:a16="http://schemas.microsoft.com/office/drawing/2014/main" id="{75C3177A-A50D-9AFF-9C56-4E670B5B9D88}"/>
                    </a:ext>
                  </a:extLst>
                </p14:cNvPr>
                <p14:cNvContentPartPr/>
                <p14:nvPr/>
              </p14:nvContentPartPr>
              <p14:xfrm>
                <a:off x="9429647" y="2878496"/>
                <a:ext cx="98280" cy="215640"/>
              </p14:xfrm>
            </p:contentPart>
          </mc:Choice>
          <mc:Fallback xmlns="">
            <p:pic>
              <p:nvPicPr>
                <p:cNvPr id="192" name="Ink 191">
                  <a:extLst>
                    <a:ext uri="{FF2B5EF4-FFF2-40B4-BE49-F238E27FC236}">
                      <a16:creationId xmlns:a16="http://schemas.microsoft.com/office/drawing/2014/main" id="{75C3177A-A50D-9AFF-9C56-4E670B5B9D88}"/>
                    </a:ext>
                  </a:extLst>
                </p:cNvPr>
                <p:cNvPicPr/>
                <p:nvPr/>
              </p:nvPicPr>
              <p:blipFill>
                <a:blip r:embed="rId256"/>
                <a:stretch>
                  <a:fillRect/>
                </a:stretch>
              </p:blipFill>
              <p:spPr>
                <a:xfrm>
                  <a:off x="9420647" y="2869496"/>
                  <a:ext cx="115920" cy="23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7">
              <p14:nvContentPartPr>
                <p14:cNvPr id="194" name="Ink 193">
                  <a:extLst>
                    <a:ext uri="{FF2B5EF4-FFF2-40B4-BE49-F238E27FC236}">
                      <a16:creationId xmlns:a16="http://schemas.microsoft.com/office/drawing/2014/main" id="{3A8F2827-DA2A-1A96-5786-E98095DA84CB}"/>
                    </a:ext>
                  </a:extLst>
                </p14:cNvPr>
                <p14:cNvContentPartPr/>
                <p14:nvPr/>
              </p14:nvContentPartPr>
              <p14:xfrm>
                <a:off x="9535847" y="3158216"/>
                <a:ext cx="581760" cy="269280"/>
              </p14:xfrm>
            </p:contentPart>
          </mc:Choice>
          <mc:Fallback xmlns="">
            <p:pic>
              <p:nvPicPr>
                <p:cNvPr id="194" name="Ink 193">
                  <a:extLst>
                    <a:ext uri="{FF2B5EF4-FFF2-40B4-BE49-F238E27FC236}">
                      <a16:creationId xmlns:a16="http://schemas.microsoft.com/office/drawing/2014/main" id="{3A8F2827-DA2A-1A96-5786-E98095DA84CB}"/>
                    </a:ext>
                  </a:extLst>
                </p:cNvPr>
                <p:cNvPicPr/>
                <p:nvPr/>
              </p:nvPicPr>
              <p:blipFill>
                <a:blip r:embed="rId258"/>
                <a:stretch>
                  <a:fillRect/>
                </a:stretch>
              </p:blipFill>
              <p:spPr>
                <a:xfrm>
                  <a:off x="9527207" y="3149576"/>
                  <a:ext cx="599400" cy="28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9">
              <p14:nvContentPartPr>
                <p14:cNvPr id="195" name="Ink 194">
                  <a:extLst>
                    <a:ext uri="{FF2B5EF4-FFF2-40B4-BE49-F238E27FC236}">
                      <a16:creationId xmlns:a16="http://schemas.microsoft.com/office/drawing/2014/main" id="{4E58F30C-A45D-F17B-34FE-8815B221609B}"/>
                    </a:ext>
                  </a:extLst>
                </p14:cNvPr>
                <p14:cNvContentPartPr/>
                <p14:nvPr/>
              </p14:nvContentPartPr>
              <p14:xfrm>
                <a:off x="10220207" y="3030056"/>
                <a:ext cx="119520" cy="403200"/>
              </p14:xfrm>
            </p:contentPart>
          </mc:Choice>
          <mc:Fallback xmlns="">
            <p:pic>
              <p:nvPicPr>
                <p:cNvPr id="195" name="Ink 194">
                  <a:extLst>
                    <a:ext uri="{FF2B5EF4-FFF2-40B4-BE49-F238E27FC236}">
                      <a16:creationId xmlns:a16="http://schemas.microsoft.com/office/drawing/2014/main" id="{4E58F30C-A45D-F17B-34FE-8815B221609B}"/>
                    </a:ext>
                  </a:extLst>
                </p:cNvPr>
                <p:cNvPicPr/>
                <p:nvPr/>
              </p:nvPicPr>
              <p:blipFill>
                <a:blip r:embed="rId260"/>
                <a:stretch>
                  <a:fillRect/>
                </a:stretch>
              </p:blipFill>
              <p:spPr>
                <a:xfrm>
                  <a:off x="10211207" y="3021056"/>
                  <a:ext cx="137160" cy="42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1">
              <p14:nvContentPartPr>
                <p14:cNvPr id="196" name="Ink 195">
                  <a:extLst>
                    <a:ext uri="{FF2B5EF4-FFF2-40B4-BE49-F238E27FC236}">
                      <a16:creationId xmlns:a16="http://schemas.microsoft.com/office/drawing/2014/main" id="{3CB4724A-2E39-000D-4A24-01F7BF3CDE26}"/>
                    </a:ext>
                  </a:extLst>
                </p14:cNvPr>
                <p14:cNvContentPartPr/>
                <p14:nvPr/>
              </p14:nvContentPartPr>
              <p14:xfrm>
                <a:off x="10320287" y="3092696"/>
                <a:ext cx="228960" cy="312120"/>
              </p14:xfrm>
            </p:contentPart>
          </mc:Choice>
          <mc:Fallback xmlns="">
            <p:pic>
              <p:nvPicPr>
                <p:cNvPr id="196" name="Ink 195">
                  <a:extLst>
                    <a:ext uri="{FF2B5EF4-FFF2-40B4-BE49-F238E27FC236}">
                      <a16:creationId xmlns:a16="http://schemas.microsoft.com/office/drawing/2014/main" id="{3CB4724A-2E39-000D-4A24-01F7BF3CDE26}"/>
                    </a:ext>
                  </a:extLst>
                </p:cNvPr>
                <p:cNvPicPr/>
                <p:nvPr/>
              </p:nvPicPr>
              <p:blipFill>
                <a:blip r:embed="rId262"/>
                <a:stretch>
                  <a:fillRect/>
                </a:stretch>
              </p:blipFill>
              <p:spPr>
                <a:xfrm>
                  <a:off x="10311647" y="3084056"/>
                  <a:ext cx="246600" cy="329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1" name="Group 200">
            <a:extLst>
              <a:ext uri="{FF2B5EF4-FFF2-40B4-BE49-F238E27FC236}">
                <a16:creationId xmlns:a16="http://schemas.microsoft.com/office/drawing/2014/main" id="{9F26FC8A-A4C9-7751-C017-E444B67A5FA3}"/>
              </a:ext>
            </a:extLst>
          </p:cNvPr>
          <p:cNvGrpSpPr/>
          <p:nvPr/>
        </p:nvGrpSpPr>
        <p:grpSpPr>
          <a:xfrm>
            <a:off x="671207" y="3115736"/>
            <a:ext cx="1413000" cy="496080"/>
            <a:chOff x="671207" y="3115736"/>
            <a:chExt cx="1413000" cy="496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63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6E666322-BE40-FAD3-E9FC-B72DCA9CFFA8}"/>
                    </a:ext>
                  </a:extLst>
                </p14:cNvPr>
                <p14:cNvContentPartPr/>
                <p14:nvPr/>
              </p14:nvContentPartPr>
              <p14:xfrm>
                <a:off x="1971527" y="3346136"/>
                <a:ext cx="105840" cy="6588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6E666322-BE40-FAD3-E9FC-B72DCA9CFFA8}"/>
                    </a:ext>
                  </a:extLst>
                </p:cNvPr>
                <p:cNvPicPr/>
                <p:nvPr/>
              </p:nvPicPr>
              <p:blipFill>
                <a:blip r:embed="rId264"/>
                <a:stretch>
                  <a:fillRect/>
                </a:stretch>
              </p:blipFill>
              <p:spPr>
                <a:xfrm>
                  <a:off x="1962527" y="3337496"/>
                  <a:ext cx="123480" cy="8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5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2876F737-0579-6506-019A-7309A1634767}"/>
                    </a:ext>
                  </a:extLst>
                </p14:cNvPr>
                <p14:cNvContentPartPr/>
                <p14:nvPr/>
              </p14:nvContentPartPr>
              <p14:xfrm>
                <a:off x="2007887" y="3468896"/>
                <a:ext cx="76320" cy="12960"/>
              </p14:xfrm>
            </p:contentPart>
          </mc:Choice>
          <mc:Fallback xmlns=""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2876F737-0579-6506-019A-7309A1634767}"/>
                    </a:ext>
                  </a:extLst>
                </p:cNvPr>
                <p:cNvPicPr/>
                <p:nvPr/>
              </p:nvPicPr>
              <p:blipFill>
                <a:blip r:embed="rId266"/>
                <a:stretch>
                  <a:fillRect/>
                </a:stretch>
              </p:blipFill>
              <p:spPr>
                <a:xfrm>
                  <a:off x="1999247" y="3459896"/>
                  <a:ext cx="93960" cy="3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7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B9AD6910-B78C-B4DE-4360-7ED19024CBA0}"/>
                    </a:ext>
                  </a:extLst>
                </p14:cNvPr>
                <p14:cNvContentPartPr/>
                <p14:nvPr/>
              </p14:nvContentPartPr>
              <p14:xfrm>
                <a:off x="671207" y="3140576"/>
                <a:ext cx="257400" cy="456120"/>
              </p14:xfrm>
            </p:contentPart>
          </mc:Choice>
          <mc:Fallback xmlns=""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B9AD6910-B78C-B4DE-4360-7ED19024CBA0}"/>
                    </a:ext>
                  </a:extLst>
                </p:cNvPr>
                <p:cNvPicPr/>
                <p:nvPr/>
              </p:nvPicPr>
              <p:blipFill>
                <a:blip r:embed="rId268"/>
                <a:stretch>
                  <a:fillRect/>
                </a:stretch>
              </p:blipFill>
              <p:spPr>
                <a:xfrm>
                  <a:off x="662207" y="3131936"/>
                  <a:ext cx="275040" cy="47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9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F6E71CA7-BB57-D61E-36B6-1D71CCD3FABD}"/>
                    </a:ext>
                  </a:extLst>
                </p14:cNvPr>
                <p14:cNvContentPartPr/>
                <p14:nvPr/>
              </p14:nvContentPartPr>
              <p14:xfrm>
                <a:off x="883967" y="3261176"/>
                <a:ext cx="155160" cy="246600"/>
              </p14:xfrm>
            </p:contentPart>
          </mc:Choice>
          <mc:Fallback xmlns=""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F6E71CA7-BB57-D61E-36B6-1D71CCD3FABD}"/>
                    </a:ext>
                  </a:extLst>
                </p:cNvPr>
                <p:cNvPicPr/>
                <p:nvPr/>
              </p:nvPicPr>
              <p:blipFill>
                <a:blip r:embed="rId270"/>
                <a:stretch>
                  <a:fillRect/>
                </a:stretch>
              </p:blipFill>
              <p:spPr>
                <a:xfrm>
                  <a:off x="875327" y="3252176"/>
                  <a:ext cx="172800" cy="26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1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976D55AE-0240-A6AA-20DD-4614BD187072}"/>
                    </a:ext>
                  </a:extLst>
                </p14:cNvPr>
                <p14:cNvContentPartPr/>
                <p14:nvPr/>
              </p14:nvContentPartPr>
              <p14:xfrm>
                <a:off x="1108247" y="3227336"/>
                <a:ext cx="129240" cy="180000"/>
              </p14:xfrm>
            </p:contentPart>
          </mc:Choice>
          <mc:Fallback xmlns=""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976D55AE-0240-A6AA-20DD-4614BD187072}"/>
                    </a:ext>
                  </a:extLst>
                </p:cNvPr>
                <p:cNvPicPr/>
                <p:nvPr/>
              </p:nvPicPr>
              <p:blipFill>
                <a:blip r:embed="rId272"/>
                <a:stretch>
                  <a:fillRect/>
                </a:stretch>
              </p:blipFill>
              <p:spPr>
                <a:xfrm>
                  <a:off x="1099247" y="3218336"/>
                  <a:ext cx="146880" cy="19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3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8963C8E1-824F-2B8F-5669-183B3D14EC6F}"/>
                    </a:ext>
                  </a:extLst>
                </p14:cNvPr>
                <p14:cNvContentPartPr/>
                <p14:nvPr/>
              </p14:nvContentPartPr>
              <p14:xfrm>
                <a:off x="1210127" y="3406256"/>
                <a:ext cx="207000" cy="20556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8963C8E1-824F-2B8F-5669-183B3D14EC6F}"/>
                    </a:ext>
                  </a:extLst>
                </p:cNvPr>
                <p:cNvPicPr/>
                <p:nvPr/>
              </p:nvPicPr>
              <p:blipFill>
                <a:blip r:embed="rId274"/>
                <a:stretch>
                  <a:fillRect/>
                </a:stretch>
              </p:blipFill>
              <p:spPr>
                <a:xfrm>
                  <a:off x="1201487" y="3397616"/>
                  <a:ext cx="224640" cy="22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5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78A72596-83A4-D3F2-169A-EB8C3E4DD7FA}"/>
                    </a:ext>
                  </a:extLst>
                </p14:cNvPr>
                <p14:cNvContentPartPr/>
                <p14:nvPr/>
              </p14:nvContentPartPr>
              <p14:xfrm>
                <a:off x="1373927" y="3115736"/>
                <a:ext cx="220320" cy="44532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78A72596-83A4-D3F2-169A-EB8C3E4DD7FA}"/>
                    </a:ext>
                  </a:extLst>
                </p:cNvPr>
                <p:cNvPicPr/>
                <p:nvPr/>
              </p:nvPicPr>
              <p:blipFill>
                <a:blip r:embed="rId276"/>
                <a:stretch>
                  <a:fillRect/>
                </a:stretch>
              </p:blipFill>
              <p:spPr>
                <a:xfrm>
                  <a:off x="1365287" y="3106736"/>
                  <a:ext cx="237960" cy="462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4" name="Group 223">
            <a:extLst>
              <a:ext uri="{FF2B5EF4-FFF2-40B4-BE49-F238E27FC236}">
                <a16:creationId xmlns:a16="http://schemas.microsoft.com/office/drawing/2014/main" id="{4447BD9A-3826-3FD7-FCC3-30F00C286A15}"/>
              </a:ext>
            </a:extLst>
          </p:cNvPr>
          <p:cNvGrpSpPr/>
          <p:nvPr/>
        </p:nvGrpSpPr>
        <p:grpSpPr>
          <a:xfrm>
            <a:off x="769487" y="4178816"/>
            <a:ext cx="2135160" cy="1253880"/>
            <a:chOff x="769487" y="4178816"/>
            <a:chExt cx="2135160" cy="1253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77">
              <p14:nvContentPartPr>
                <p14:cNvPr id="202" name="Ink 201">
                  <a:extLst>
                    <a:ext uri="{FF2B5EF4-FFF2-40B4-BE49-F238E27FC236}">
                      <a16:creationId xmlns:a16="http://schemas.microsoft.com/office/drawing/2014/main" id="{94A6F4A9-3232-F1FA-8C03-F68BF2FAAD25}"/>
                    </a:ext>
                  </a:extLst>
                </p14:cNvPr>
                <p14:cNvContentPartPr/>
                <p14:nvPr/>
              </p14:nvContentPartPr>
              <p14:xfrm>
                <a:off x="769487" y="4492736"/>
                <a:ext cx="31680" cy="451080"/>
              </p14:xfrm>
            </p:contentPart>
          </mc:Choice>
          <mc:Fallback xmlns="">
            <p:pic>
              <p:nvPicPr>
                <p:cNvPr id="202" name="Ink 201">
                  <a:extLst>
                    <a:ext uri="{FF2B5EF4-FFF2-40B4-BE49-F238E27FC236}">
                      <a16:creationId xmlns:a16="http://schemas.microsoft.com/office/drawing/2014/main" id="{94A6F4A9-3232-F1FA-8C03-F68BF2FAAD25}"/>
                    </a:ext>
                  </a:extLst>
                </p:cNvPr>
                <p:cNvPicPr/>
                <p:nvPr/>
              </p:nvPicPr>
              <p:blipFill>
                <a:blip r:embed="rId278"/>
                <a:stretch>
                  <a:fillRect/>
                </a:stretch>
              </p:blipFill>
              <p:spPr>
                <a:xfrm>
                  <a:off x="760487" y="4484096"/>
                  <a:ext cx="49320" cy="46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9">
              <p14:nvContentPartPr>
                <p14:cNvPr id="203" name="Ink 202">
                  <a:extLst>
                    <a:ext uri="{FF2B5EF4-FFF2-40B4-BE49-F238E27FC236}">
                      <a16:creationId xmlns:a16="http://schemas.microsoft.com/office/drawing/2014/main" id="{920ED054-2C3A-E49E-A7DA-98B0C9113DCA}"/>
                    </a:ext>
                  </a:extLst>
                </p14:cNvPr>
                <p14:cNvContentPartPr/>
                <p14:nvPr/>
              </p14:nvContentPartPr>
              <p14:xfrm>
                <a:off x="769487" y="4515056"/>
                <a:ext cx="232560" cy="421200"/>
              </p14:xfrm>
            </p:contentPart>
          </mc:Choice>
          <mc:Fallback xmlns="">
            <p:pic>
              <p:nvPicPr>
                <p:cNvPr id="203" name="Ink 202">
                  <a:extLst>
                    <a:ext uri="{FF2B5EF4-FFF2-40B4-BE49-F238E27FC236}">
                      <a16:creationId xmlns:a16="http://schemas.microsoft.com/office/drawing/2014/main" id="{920ED054-2C3A-E49E-A7DA-98B0C9113DCA}"/>
                    </a:ext>
                  </a:extLst>
                </p:cNvPr>
                <p:cNvPicPr/>
                <p:nvPr/>
              </p:nvPicPr>
              <p:blipFill>
                <a:blip r:embed="rId280"/>
                <a:stretch>
                  <a:fillRect/>
                </a:stretch>
              </p:blipFill>
              <p:spPr>
                <a:xfrm>
                  <a:off x="760847" y="4506416"/>
                  <a:ext cx="250200" cy="43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1">
              <p14:nvContentPartPr>
                <p14:cNvPr id="204" name="Ink 203">
                  <a:extLst>
                    <a:ext uri="{FF2B5EF4-FFF2-40B4-BE49-F238E27FC236}">
                      <a16:creationId xmlns:a16="http://schemas.microsoft.com/office/drawing/2014/main" id="{E3822FEF-83A6-B6D3-2157-F0FEB3B10899}"/>
                    </a:ext>
                  </a:extLst>
                </p14:cNvPr>
                <p14:cNvContentPartPr/>
                <p14:nvPr/>
              </p14:nvContentPartPr>
              <p14:xfrm>
                <a:off x="1192847" y="4699376"/>
                <a:ext cx="201960" cy="57600"/>
              </p14:xfrm>
            </p:contentPart>
          </mc:Choice>
          <mc:Fallback xmlns="">
            <p:pic>
              <p:nvPicPr>
                <p:cNvPr id="204" name="Ink 203">
                  <a:extLst>
                    <a:ext uri="{FF2B5EF4-FFF2-40B4-BE49-F238E27FC236}">
                      <a16:creationId xmlns:a16="http://schemas.microsoft.com/office/drawing/2014/main" id="{E3822FEF-83A6-B6D3-2157-F0FEB3B10899}"/>
                    </a:ext>
                  </a:extLst>
                </p:cNvPr>
                <p:cNvPicPr/>
                <p:nvPr/>
              </p:nvPicPr>
              <p:blipFill>
                <a:blip r:embed="rId282"/>
                <a:stretch>
                  <a:fillRect/>
                </a:stretch>
              </p:blipFill>
              <p:spPr>
                <a:xfrm>
                  <a:off x="1184207" y="4690736"/>
                  <a:ext cx="219600" cy="7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3">
              <p14:nvContentPartPr>
                <p14:cNvPr id="205" name="Ink 204">
                  <a:extLst>
                    <a:ext uri="{FF2B5EF4-FFF2-40B4-BE49-F238E27FC236}">
                      <a16:creationId xmlns:a16="http://schemas.microsoft.com/office/drawing/2014/main" id="{F56DA312-9FDD-281D-A896-F1BCBB4145A9}"/>
                    </a:ext>
                  </a:extLst>
                </p14:cNvPr>
                <p14:cNvContentPartPr/>
                <p14:nvPr/>
              </p14:nvContentPartPr>
              <p14:xfrm>
                <a:off x="1213367" y="4812056"/>
                <a:ext cx="176760" cy="39600"/>
              </p14:xfrm>
            </p:contentPart>
          </mc:Choice>
          <mc:Fallback xmlns="">
            <p:pic>
              <p:nvPicPr>
                <p:cNvPr id="205" name="Ink 204">
                  <a:extLst>
                    <a:ext uri="{FF2B5EF4-FFF2-40B4-BE49-F238E27FC236}">
                      <a16:creationId xmlns:a16="http://schemas.microsoft.com/office/drawing/2014/main" id="{F56DA312-9FDD-281D-A896-F1BCBB4145A9}"/>
                    </a:ext>
                  </a:extLst>
                </p:cNvPr>
                <p:cNvPicPr/>
                <p:nvPr/>
              </p:nvPicPr>
              <p:blipFill>
                <a:blip r:embed="rId284"/>
                <a:stretch>
                  <a:fillRect/>
                </a:stretch>
              </p:blipFill>
              <p:spPr>
                <a:xfrm>
                  <a:off x="1204367" y="4803056"/>
                  <a:ext cx="194400" cy="5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5">
              <p14:nvContentPartPr>
                <p14:cNvPr id="207" name="Ink 206">
                  <a:extLst>
                    <a:ext uri="{FF2B5EF4-FFF2-40B4-BE49-F238E27FC236}">
                      <a16:creationId xmlns:a16="http://schemas.microsoft.com/office/drawing/2014/main" id="{BD730DF1-C599-B457-072C-0E2DBD66A055}"/>
                    </a:ext>
                  </a:extLst>
                </p14:cNvPr>
                <p14:cNvContentPartPr/>
                <p14:nvPr/>
              </p14:nvContentPartPr>
              <p14:xfrm>
                <a:off x="1564007" y="4225976"/>
                <a:ext cx="209160" cy="449280"/>
              </p14:xfrm>
            </p:contentPart>
          </mc:Choice>
          <mc:Fallback xmlns="">
            <p:pic>
              <p:nvPicPr>
                <p:cNvPr id="207" name="Ink 206">
                  <a:extLst>
                    <a:ext uri="{FF2B5EF4-FFF2-40B4-BE49-F238E27FC236}">
                      <a16:creationId xmlns:a16="http://schemas.microsoft.com/office/drawing/2014/main" id="{BD730DF1-C599-B457-072C-0E2DBD66A055}"/>
                    </a:ext>
                  </a:extLst>
                </p:cNvPr>
                <p:cNvPicPr/>
                <p:nvPr/>
              </p:nvPicPr>
              <p:blipFill>
                <a:blip r:embed="rId286"/>
                <a:stretch>
                  <a:fillRect/>
                </a:stretch>
              </p:blipFill>
              <p:spPr>
                <a:xfrm>
                  <a:off x="1555007" y="4216976"/>
                  <a:ext cx="226800" cy="46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7">
              <p14:nvContentPartPr>
                <p14:cNvPr id="209" name="Ink 208">
                  <a:extLst>
                    <a:ext uri="{FF2B5EF4-FFF2-40B4-BE49-F238E27FC236}">
                      <a16:creationId xmlns:a16="http://schemas.microsoft.com/office/drawing/2014/main" id="{75C7677A-71E3-A0E2-6067-7B0806E3970A}"/>
                    </a:ext>
                  </a:extLst>
                </p14:cNvPr>
                <p14:cNvContentPartPr/>
                <p14:nvPr/>
              </p14:nvContentPartPr>
              <p14:xfrm>
                <a:off x="1742927" y="4344056"/>
                <a:ext cx="129960" cy="307440"/>
              </p14:xfrm>
            </p:contentPart>
          </mc:Choice>
          <mc:Fallback xmlns="">
            <p:pic>
              <p:nvPicPr>
                <p:cNvPr id="209" name="Ink 208">
                  <a:extLst>
                    <a:ext uri="{FF2B5EF4-FFF2-40B4-BE49-F238E27FC236}">
                      <a16:creationId xmlns:a16="http://schemas.microsoft.com/office/drawing/2014/main" id="{75C7677A-71E3-A0E2-6067-7B0806E3970A}"/>
                    </a:ext>
                  </a:extLst>
                </p:cNvPr>
                <p:cNvPicPr/>
                <p:nvPr/>
              </p:nvPicPr>
              <p:blipFill>
                <a:blip r:embed="rId288"/>
                <a:stretch>
                  <a:fillRect/>
                </a:stretch>
              </p:blipFill>
              <p:spPr>
                <a:xfrm>
                  <a:off x="1734287" y="4335416"/>
                  <a:ext cx="147600" cy="32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9">
              <p14:nvContentPartPr>
                <p14:cNvPr id="210" name="Ink 209">
                  <a:extLst>
                    <a:ext uri="{FF2B5EF4-FFF2-40B4-BE49-F238E27FC236}">
                      <a16:creationId xmlns:a16="http://schemas.microsoft.com/office/drawing/2014/main" id="{D0933BE3-3CAC-DF22-F1CC-F5D20E6A724C}"/>
                    </a:ext>
                  </a:extLst>
                </p14:cNvPr>
                <p14:cNvContentPartPr/>
                <p14:nvPr/>
              </p14:nvContentPartPr>
              <p14:xfrm>
                <a:off x="1931207" y="4362776"/>
                <a:ext cx="138600" cy="207720"/>
              </p14:xfrm>
            </p:contentPart>
          </mc:Choice>
          <mc:Fallback xmlns="">
            <p:pic>
              <p:nvPicPr>
                <p:cNvPr id="210" name="Ink 209">
                  <a:extLst>
                    <a:ext uri="{FF2B5EF4-FFF2-40B4-BE49-F238E27FC236}">
                      <a16:creationId xmlns:a16="http://schemas.microsoft.com/office/drawing/2014/main" id="{D0933BE3-3CAC-DF22-F1CC-F5D20E6A724C}"/>
                    </a:ext>
                  </a:extLst>
                </p:cNvPr>
                <p:cNvPicPr/>
                <p:nvPr/>
              </p:nvPicPr>
              <p:blipFill>
                <a:blip r:embed="rId290"/>
                <a:stretch>
                  <a:fillRect/>
                </a:stretch>
              </p:blipFill>
              <p:spPr>
                <a:xfrm>
                  <a:off x="1922567" y="4354136"/>
                  <a:ext cx="156240" cy="22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1">
              <p14:nvContentPartPr>
                <p14:cNvPr id="211" name="Ink 210">
                  <a:extLst>
                    <a:ext uri="{FF2B5EF4-FFF2-40B4-BE49-F238E27FC236}">
                      <a16:creationId xmlns:a16="http://schemas.microsoft.com/office/drawing/2014/main" id="{BCAAC0EB-C3C6-33E3-99A5-E9C40B40F74E}"/>
                    </a:ext>
                  </a:extLst>
                </p14:cNvPr>
                <p14:cNvContentPartPr/>
                <p14:nvPr/>
              </p14:nvContentPartPr>
              <p14:xfrm>
                <a:off x="2074847" y="4535576"/>
                <a:ext cx="124560" cy="220320"/>
              </p14:xfrm>
            </p:contentPart>
          </mc:Choice>
          <mc:Fallback xmlns="">
            <p:pic>
              <p:nvPicPr>
                <p:cNvPr id="211" name="Ink 210">
                  <a:extLst>
                    <a:ext uri="{FF2B5EF4-FFF2-40B4-BE49-F238E27FC236}">
                      <a16:creationId xmlns:a16="http://schemas.microsoft.com/office/drawing/2014/main" id="{BCAAC0EB-C3C6-33E3-99A5-E9C40B40F74E}"/>
                    </a:ext>
                  </a:extLst>
                </p:cNvPr>
                <p:cNvPicPr/>
                <p:nvPr/>
              </p:nvPicPr>
              <p:blipFill>
                <a:blip r:embed="rId292"/>
                <a:stretch>
                  <a:fillRect/>
                </a:stretch>
              </p:blipFill>
              <p:spPr>
                <a:xfrm>
                  <a:off x="2066207" y="4526576"/>
                  <a:ext cx="142200" cy="23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3">
              <p14:nvContentPartPr>
                <p14:cNvPr id="213" name="Ink 212">
                  <a:extLst>
                    <a:ext uri="{FF2B5EF4-FFF2-40B4-BE49-F238E27FC236}">
                      <a16:creationId xmlns:a16="http://schemas.microsoft.com/office/drawing/2014/main" id="{45405BE0-E9D0-C5DC-564B-7F9154AAAE26}"/>
                    </a:ext>
                  </a:extLst>
                </p14:cNvPr>
                <p14:cNvContentPartPr/>
                <p14:nvPr/>
              </p14:nvContentPartPr>
              <p14:xfrm>
                <a:off x="2157287" y="4335056"/>
                <a:ext cx="101160" cy="326520"/>
              </p14:xfrm>
            </p:contentPart>
          </mc:Choice>
          <mc:Fallback xmlns="">
            <p:pic>
              <p:nvPicPr>
                <p:cNvPr id="213" name="Ink 212">
                  <a:extLst>
                    <a:ext uri="{FF2B5EF4-FFF2-40B4-BE49-F238E27FC236}">
                      <a16:creationId xmlns:a16="http://schemas.microsoft.com/office/drawing/2014/main" id="{45405BE0-E9D0-C5DC-564B-7F9154AAAE26}"/>
                    </a:ext>
                  </a:extLst>
                </p:cNvPr>
                <p:cNvPicPr/>
                <p:nvPr/>
              </p:nvPicPr>
              <p:blipFill>
                <a:blip r:embed="rId294"/>
                <a:stretch>
                  <a:fillRect/>
                </a:stretch>
              </p:blipFill>
              <p:spPr>
                <a:xfrm>
                  <a:off x="2148647" y="4326056"/>
                  <a:ext cx="118800" cy="34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5">
              <p14:nvContentPartPr>
                <p14:cNvPr id="214" name="Ink 213">
                  <a:extLst>
                    <a:ext uri="{FF2B5EF4-FFF2-40B4-BE49-F238E27FC236}">
                      <a16:creationId xmlns:a16="http://schemas.microsoft.com/office/drawing/2014/main" id="{CF15F6BF-D6C2-939B-01E1-32884B39823C}"/>
                    </a:ext>
                  </a:extLst>
                </p14:cNvPr>
                <p14:cNvContentPartPr/>
                <p14:nvPr/>
              </p14:nvContentPartPr>
              <p14:xfrm>
                <a:off x="2273567" y="4425056"/>
                <a:ext cx="259920" cy="284760"/>
              </p14:xfrm>
            </p:contentPart>
          </mc:Choice>
          <mc:Fallback xmlns="">
            <p:pic>
              <p:nvPicPr>
                <p:cNvPr id="214" name="Ink 213">
                  <a:extLst>
                    <a:ext uri="{FF2B5EF4-FFF2-40B4-BE49-F238E27FC236}">
                      <a16:creationId xmlns:a16="http://schemas.microsoft.com/office/drawing/2014/main" id="{CF15F6BF-D6C2-939B-01E1-32884B39823C}"/>
                    </a:ext>
                  </a:extLst>
                </p:cNvPr>
                <p:cNvPicPr/>
                <p:nvPr/>
              </p:nvPicPr>
              <p:blipFill>
                <a:blip r:embed="rId296"/>
                <a:stretch>
                  <a:fillRect/>
                </a:stretch>
              </p:blipFill>
              <p:spPr>
                <a:xfrm>
                  <a:off x="2264567" y="4416416"/>
                  <a:ext cx="277560" cy="30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7">
              <p14:nvContentPartPr>
                <p14:cNvPr id="215" name="Ink 214">
                  <a:extLst>
                    <a:ext uri="{FF2B5EF4-FFF2-40B4-BE49-F238E27FC236}">
                      <a16:creationId xmlns:a16="http://schemas.microsoft.com/office/drawing/2014/main" id="{DD58D483-749C-A90A-0B7D-F8CF11220E28}"/>
                    </a:ext>
                  </a:extLst>
                </p14:cNvPr>
                <p14:cNvContentPartPr/>
                <p14:nvPr/>
              </p14:nvContentPartPr>
              <p14:xfrm>
                <a:off x="2480207" y="4273856"/>
                <a:ext cx="162360" cy="340920"/>
              </p14:xfrm>
            </p:contentPart>
          </mc:Choice>
          <mc:Fallback xmlns="">
            <p:pic>
              <p:nvPicPr>
                <p:cNvPr id="215" name="Ink 214">
                  <a:extLst>
                    <a:ext uri="{FF2B5EF4-FFF2-40B4-BE49-F238E27FC236}">
                      <a16:creationId xmlns:a16="http://schemas.microsoft.com/office/drawing/2014/main" id="{DD58D483-749C-A90A-0B7D-F8CF11220E28}"/>
                    </a:ext>
                  </a:extLst>
                </p:cNvPr>
                <p:cNvPicPr/>
                <p:nvPr/>
              </p:nvPicPr>
              <p:blipFill>
                <a:blip r:embed="rId298"/>
                <a:stretch>
                  <a:fillRect/>
                </a:stretch>
              </p:blipFill>
              <p:spPr>
                <a:xfrm>
                  <a:off x="2471567" y="4265216"/>
                  <a:ext cx="180000" cy="35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9">
              <p14:nvContentPartPr>
                <p14:cNvPr id="216" name="Ink 215">
                  <a:extLst>
                    <a:ext uri="{FF2B5EF4-FFF2-40B4-BE49-F238E27FC236}">
                      <a16:creationId xmlns:a16="http://schemas.microsoft.com/office/drawing/2014/main" id="{1A41B6AD-B068-5741-00E0-CBEA87B4948A}"/>
                    </a:ext>
                  </a:extLst>
                </p14:cNvPr>
                <p14:cNvContentPartPr/>
                <p14:nvPr/>
              </p14:nvContentPartPr>
              <p14:xfrm>
                <a:off x="2507207" y="4178816"/>
                <a:ext cx="351360" cy="644040"/>
              </p14:xfrm>
            </p:contentPart>
          </mc:Choice>
          <mc:Fallback xmlns="">
            <p:pic>
              <p:nvPicPr>
                <p:cNvPr id="216" name="Ink 215">
                  <a:extLst>
                    <a:ext uri="{FF2B5EF4-FFF2-40B4-BE49-F238E27FC236}">
                      <a16:creationId xmlns:a16="http://schemas.microsoft.com/office/drawing/2014/main" id="{1A41B6AD-B068-5741-00E0-CBEA87B4948A}"/>
                    </a:ext>
                  </a:extLst>
                </p:cNvPr>
                <p:cNvPicPr/>
                <p:nvPr/>
              </p:nvPicPr>
              <p:blipFill>
                <a:blip r:embed="rId300"/>
                <a:stretch>
                  <a:fillRect/>
                </a:stretch>
              </p:blipFill>
              <p:spPr>
                <a:xfrm>
                  <a:off x="2498207" y="4169816"/>
                  <a:ext cx="369000" cy="66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1">
              <p14:nvContentPartPr>
                <p14:cNvPr id="218" name="Ink 217">
                  <a:extLst>
                    <a:ext uri="{FF2B5EF4-FFF2-40B4-BE49-F238E27FC236}">
                      <a16:creationId xmlns:a16="http://schemas.microsoft.com/office/drawing/2014/main" id="{8C98E9E6-65B1-74A6-19C8-83875E00589A}"/>
                    </a:ext>
                  </a:extLst>
                </p14:cNvPr>
                <p14:cNvContentPartPr/>
                <p14:nvPr/>
              </p14:nvContentPartPr>
              <p14:xfrm>
                <a:off x="1760927" y="4809536"/>
                <a:ext cx="1143720" cy="64800"/>
              </p14:xfrm>
            </p:contentPart>
          </mc:Choice>
          <mc:Fallback xmlns="">
            <p:pic>
              <p:nvPicPr>
                <p:cNvPr id="218" name="Ink 217">
                  <a:extLst>
                    <a:ext uri="{FF2B5EF4-FFF2-40B4-BE49-F238E27FC236}">
                      <a16:creationId xmlns:a16="http://schemas.microsoft.com/office/drawing/2014/main" id="{8C98E9E6-65B1-74A6-19C8-83875E00589A}"/>
                    </a:ext>
                  </a:extLst>
                </p:cNvPr>
                <p:cNvPicPr/>
                <p:nvPr/>
              </p:nvPicPr>
              <p:blipFill>
                <a:blip r:embed="rId302"/>
                <a:stretch>
                  <a:fillRect/>
                </a:stretch>
              </p:blipFill>
              <p:spPr>
                <a:xfrm>
                  <a:off x="1752287" y="4800896"/>
                  <a:ext cx="1161360" cy="8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3">
              <p14:nvContentPartPr>
                <p14:cNvPr id="220" name="Ink 219">
                  <a:extLst>
                    <a:ext uri="{FF2B5EF4-FFF2-40B4-BE49-F238E27FC236}">
                      <a16:creationId xmlns:a16="http://schemas.microsoft.com/office/drawing/2014/main" id="{F8452F2A-B9E0-DEA3-B669-92F09CD0A13B}"/>
                    </a:ext>
                  </a:extLst>
                </p14:cNvPr>
                <p14:cNvContentPartPr/>
                <p14:nvPr/>
              </p14:nvContentPartPr>
              <p14:xfrm>
                <a:off x="2033807" y="4931576"/>
                <a:ext cx="155520" cy="360360"/>
              </p14:xfrm>
            </p:contentPart>
          </mc:Choice>
          <mc:Fallback xmlns="">
            <p:pic>
              <p:nvPicPr>
                <p:cNvPr id="220" name="Ink 219">
                  <a:extLst>
                    <a:ext uri="{FF2B5EF4-FFF2-40B4-BE49-F238E27FC236}">
                      <a16:creationId xmlns:a16="http://schemas.microsoft.com/office/drawing/2014/main" id="{F8452F2A-B9E0-DEA3-B669-92F09CD0A13B}"/>
                    </a:ext>
                  </a:extLst>
                </p:cNvPr>
                <p:cNvPicPr/>
                <p:nvPr/>
              </p:nvPicPr>
              <p:blipFill>
                <a:blip r:embed="rId304"/>
                <a:stretch>
                  <a:fillRect/>
                </a:stretch>
              </p:blipFill>
              <p:spPr>
                <a:xfrm>
                  <a:off x="2024807" y="4922936"/>
                  <a:ext cx="173160" cy="37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5">
              <p14:nvContentPartPr>
                <p14:cNvPr id="221" name="Ink 220">
                  <a:extLst>
                    <a:ext uri="{FF2B5EF4-FFF2-40B4-BE49-F238E27FC236}">
                      <a16:creationId xmlns:a16="http://schemas.microsoft.com/office/drawing/2014/main" id="{DD5EAC92-F320-6571-6DC6-CAF23705216B}"/>
                    </a:ext>
                  </a:extLst>
                </p14:cNvPr>
                <p14:cNvContentPartPr/>
                <p14:nvPr/>
              </p14:nvContentPartPr>
              <p14:xfrm>
                <a:off x="2190767" y="5178176"/>
                <a:ext cx="95040" cy="191160"/>
              </p14:xfrm>
            </p:contentPart>
          </mc:Choice>
          <mc:Fallback xmlns="">
            <p:pic>
              <p:nvPicPr>
                <p:cNvPr id="221" name="Ink 220">
                  <a:extLst>
                    <a:ext uri="{FF2B5EF4-FFF2-40B4-BE49-F238E27FC236}">
                      <a16:creationId xmlns:a16="http://schemas.microsoft.com/office/drawing/2014/main" id="{DD5EAC92-F320-6571-6DC6-CAF23705216B}"/>
                    </a:ext>
                  </a:extLst>
                </p:cNvPr>
                <p:cNvPicPr/>
                <p:nvPr/>
              </p:nvPicPr>
              <p:blipFill>
                <a:blip r:embed="rId306"/>
                <a:stretch>
                  <a:fillRect/>
                </a:stretch>
              </p:blipFill>
              <p:spPr>
                <a:xfrm>
                  <a:off x="2182127" y="5169176"/>
                  <a:ext cx="112680" cy="20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7">
              <p14:nvContentPartPr>
                <p14:cNvPr id="222" name="Ink 221">
                  <a:extLst>
                    <a:ext uri="{FF2B5EF4-FFF2-40B4-BE49-F238E27FC236}">
                      <a16:creationId xmlns:a16="http://schemas.microsoft.com/office/drawing/2014/main" id="{C8A61CC3-0387-22A1-DA3A-BA3D1D932EF3}"/>
                    </a:ext>
                  </a:extLst>
                </p14:cNvPr>
                <p14:cNvContentPartPr/>
                <p14:nvPr/>
              </p14:nvContentPartPr>
              <p14:xfrm>
                <a:off x="2309927" y="5161256"/>
                <a:ext cx="135000" cy="163440"/>
              </p14:xfrm>
            </p:contentPart>
          </mc:Choice>
          <mc:Fallback xmlns="">
            <p:pic>
              <p:nvPicPr>
                <p:cNvPr id="222" name="Ink 221">
                  <a:extLst>
                    <a:ext uri="{FF2B5EF4-FFF2-40B4-BE49-F238E27FC236}">
                      <a16:creationId xmlns:a16="http://schemas.microsoft.com/office/drawing/2014/main" id="{C8A61CC3-0387-22A1-DA3A-BA3D1D932EF3}"/>
                    </a:ext>
                  </a:extLst>
                </p:cNvPr>
                <p:cNvPicPr/>
                <p:nvPr/>
              </p:nvPicPr>
              <p:blipFill>
                <a:blip r:embed="rId308"/>
                <a:stretch>
                  <a:fillRect/>
                </a:stretch>
              </p:blipFill>
              <p:spPr>
                <a:xfrm>
                  <a:off x="2300927" y="5152616"/>
                  <a:ext cx="15264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9">
              <p14:nvContentPartPr>
                <p14:cNvPr id="223" name="Ink 222">
                  <a:extLst>
                    <a:ext uri="{FF2B5EF4-FFF2-40B4-BE49-F238E27FC236}">
                      <a16:creationId xmlns:a16="http://schemas.microsoft.com/office/drawing/2014/main" id="{496595AF-FE6E-F729-966F-14487B21ADE2}"/>
                    </a:ext>
                  </a:extLst>
                </p14:cNvPr>
                <p14:cNvContentPartPr/>
                <p14:nvPr/>
              </p14:nvContentPartPr>
              <p14:xfrm>
                <a:off x="2469767" y="5271416"/>
                <a:ext cx="134640" cy="161280"/>
              </p14:xfrm>
            </p:contentPart>
          </mc:Choice>
          <mc:Fallback xmlns="">
            <p:pic>
              <p:nvPicPr>
                <p:cNvPr id="223" name="Ink 222">
                  <a:extLst>
                    <a:ext uri="{FF2B5EF4-FFF2-40B4-BE49-F238E27FC236}">
                      <a16:creationId xmlns:a16="http://schemas.microsoft.com/office/drawing/2014/main" id="{496595AF-FE6E-F729-966F-14487B21ADE2}"/>
                    </a:ext>
                  </a:extLst>
                </p:cNvPr>
                <p:cNvPicPr/>
                <p:nvPr/>
              </p:nvPicPr>
              <p:blipFill>
                <a:blip r:embed="rId310"/>
                <a:stretch>
                  <a:fillRect/>
                </a:stretch>
              </p:blipFill>
              <p:spPr>
                <a:xfrm>
                  <a:off x="2460767" y="5262416"/>
                  <a:ext cx="152280" cy="178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34" name="Group 233">
            <a:extLst>
              <a:ext uri="{FF2B5EF4-FFF2-40B4-BE49-F238E27FC236}">
                <a16:creationId xmlns:a16="http://schemas.microsoft.com/office/drawing/2014/main" id="{17AD654D-E036-DFE6-0A46-326028F5B9D0}"/>
              </a:ext>
            </a:extLst>
          </p:cNvPr>
          <p:cNvGrpSpPr/>
          <p:nvPr/>
        </p:nvGrpSpPr>
        <p:grpSpPr>
          <a:xfrm>
            <a:off x="3346727" y="4647536"/>
            <a:ext cx="532080" cy="369720"/>
            <a:chOff x="3346727" y="4647536"/>
            <a:chExt cx="532080" cy="369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11">
              <p14:nvContentPartPr>
                <p14:cNvPr id="225" name="Ink 224">
                  <a:extLst>
                    <a:ext uri="{FF2B5EF4-FFF2-40B4-BE49-F238E27FC236}">
                      <a16:creationId xmlns:a16="http://schemas.microsoft.com/office/drawing/2014/main" id="{F96FB9D6-09E6-4232-B585-DE7876D2E5D4}"/>
                    </a:ext>
                  </a:extLst>
                </p14:cNvPr>
                <p14:cNvContentPartPr/>
                <p14:nvPr/>
              </p14:nvContentPartPr>
              <p14:xfrm>
                <a:off x="3346727" y="4758776"/>
                <a:ext cx="491400" cy="54000"/>
              </p14:xfrm>
            </p:contentPart>
          </mc:Choice>
          <mc:Fallback xmlns="">
            <p:pic>
              <p:nvPicPr>
                <p:cNvPr id="225" name="Ink 224">
                  <a:extLst>
                    <a:ext uri="{FF2B5EF4-FFF2-40B4-BE49-F238E27FC236}">
                      <a16:creationId xmlns:a16="http://schemas.microsoft.com/office/drawing/2014/main" id="{F96FB9D6-09E6-4232-B585-DE7876D2E5D4}"/>
                    </a:ext>
                  </a:extLst>
                </p:cNvPr>
                <p:cNvPicPr/>
                <p:nvPr/>
              </p:nvPicPr>
              <p:blipFill>
                <a:blip r:embed="rId312"/>
                <a:stretch>
                  <a:fillRect/>
                </a:stretch>
              </p:blipFill>
              <p:spPr>
                <a:xfrm>
                  <a:off x="3338087" y="4750136"/>
                  <a:ext cx="509040" cy="7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3">
              <p14:nvContentPartPr>
                <p14:cNvPr id="226" name="Ink 225">
                  <a:extLst>
                    <a:ext uri="{FF2B5EF4-FFF2-40B4-BE49-F238E27FC236}">
                      <a16:creationId xmlns:a16="http://schemas.microsoft.com/office/drawing/2014/main" id="{779D6E27-DD77-9549-79E6-52F2634CFBB5}"/>
                    </a:ext>
                  </a:extLst>
                </p14:cNvPr>
                <p14:cNvContentPartPr/>
                <p14:nvPr/>
              </p14:nvContentPartPr>
              <p14:xfrm>
                <a:off x="3431327" y="4873976"/>
                <a:ext cx="389880" cy="59760"/>
              </p14:xfrm>
            </p:contentPart>
          </mc:Choice>
          <mc:Fallback xmlns="">
            <p:pic>
              <p:nvPicPr>
                <p:cNvPr id="226" name="Ink 225">
                  <a:extLst>
                    <a:ext uri="{FF2B5EF4-FFF2-40B4-BE49-F238E27FC236}">
                      <a16:creationId xmlns:a16="http://schemas.microsoft.com/office/drawing/2014/main" id="{779D6E27-DD77-9549-79E6-52F2634CFBB5}"/>
                    </a:ext>
                  </a:extLst>
                </p:cNvPr>
                <p:cNvPicPr/>
                <p:nvPr/>
              </p:nvPicPr>
              <p:blipFill>
                <a:blip r:embed="rId314"/>
                <a:stretch>
                  <a:fillRect/>
                </a:stretch>
              </p:blipFill>
              <p:spPr>
                <a:xfrm>
                  <a:off x="3422327" y="4864976"/>
                  <a:ext cx="407520" cy="7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5">
              <p14:nvContentPartPr>
                <p14:cNvPr id="227" name="Ink 226">
                  <a:extLst>
                    <a:ext uri="{FF2B5EF4-FFF2-40B4-BE49-F238E27FC236}">
                      <a16:creationId xmlns:a16="http://schemas.microsoft.com/office/drawing/2014/main" id="{00C1D4DF-6D8E-38B8-EC72-9628EE0FA38C}"/>
                    </a:ext>
                  </a:extLst>
                </p14:cNvPr>
                <p14:cNvContentPartPr/>
                <p14:nvPr/>
              </p14:nvContentPartPr>
              <p14:xfrm>
                <a:off x="3696647" y="4647536"/>
                <a:ext cx="182160" cy="369720"/>
              </p14:xfrm>
            </p:contentPart>
          </mc:Choice>
          <mc:Fallback xmlns="">
            <p:pic>
              <p:nvPicPr>
                <p:cNvPr id="227" name="Ink 226">
                  <a:extLst>
                    <a:ext uri="{FF2B5EF4-FFF2-40B4-BE49-F238E27FC236}">
                      <a16:creationId xmlns:a16="http://schemas.microsoft.com/office/drawing/2014/main" id="{00C1D4DF-6D8E-38B8-EC72-9628EE0FA38C}"/>
                    </a:ext>
                  </a:extLst>
                </p:cNvPr>
                <p:cNvPicPr/>
                <p:nvPr/>
              </p:nvPicPr>
              <p:blipFill>
                <a:blip r:embed="rId316"/>
                <a:stretch>
                  <a:fillRect/>
                </a:stretch>
              </p:blipFill>
              <p:spPr>
                <a:xfrm>
                  <a:off x="3687647" y="4638536"/>
                  <a:ext cx="199800" cy="387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33" name="Group 232">
            <a:extLst>
              <a:ext uri="{FF2B5EF4-FFF2-40B4-BE49-F238E27FC236}">
                <a16:creationId xmlns:a16="http://schemas.microsoft.com/office/drawing/2014/main" id="{8B301007-4614-43FB-E4C8-D2273B3D4BE5}"/>
              </a:ext>
            </a:extLst>
          </p:cNvPr>
          <p:cNvGrpSpPr/>
          <p:nvPr/>
        </p:nvGrpSpPr>
        <p:grpSpPr>
          <a:xfrm>
            <a:off x="4256447" y="4551056"/>
            <a:ext cx="813600" cy="555840"/>
            <a:chOff x="4256447" y="4551056"/>
            <a:chExt cx="813600" cy="555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17">
              <p14:nvContentPartPr>
                <p14:cNvPr id="228" name="Ink 227">
                  <a:extLst>
                    <a:ext uri="{FF2B5EF4-FFF2-40B4-BE49-F238E27FC236}">
                      <a16:creationId xmlns:a16="http://schemas.microsoft.com/office/drawing/2014/main" id="{D94444B1-1A84-3B12-2164-6AB35CE5880D}"/>
                    </a:ext>
                  </a:extLst>
                </p14:cNvPr>
                <p14:cNvContentPartPr/>
                <p14:nvPr/>
              </p14:nvContentPartPr>
              <p14:xfrm>
                <a:off x="4256447" y="4551056"/>
                <a:ext cx="143640" cy="362520"/>
              </p14:xfrm>
            </p:contentPart>
          </mc:Choice>
          <mc:Fallback xmlns="">
            <p:pic>
              <p:nvPicPr>
                <p:cNvPr id="228" name="Ink 227">
                  <a:extLst>
                    <a:ext uri="{FF2B5EF4-FFF2-40B4-BE49-F238E27FC236}">
                      <a16:creationId xmlns:a16="http://schemas.microsoft.com/office/drawing/2014/main" id="{D94444B1-1A84-3B12-2164-6AB35CE5880D}"/>
                    </a:ext>
                  </a:extLst>
                </p:cNvPr>
                <p:cNvPicPr/>
                <p:nvPr/>
              </p:nvPicPr>
              <p:blipFill>
                <a:blip r:embed="rId318"/>
                <a:stretch>
                  <a:fillRect/>
                </a:stretch>
              </p:blipFill>
              <p:spPr>
                <a:xfrm>
                  <a:off x="4247807" y="4542056"/>
                  <a:ext cx="161280" cy="38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9">
              <p14:nvContentPartPr>
                <p14:cNvPr id="229" name="Ink 228">
                  <a:extLst>
                    <a:ext uri="{FF2B5EF4-FFF2-40B4-BE49-F238E27FC236}">
                      <a16:creationId xmlns:a16="http://schemas.microsoft.com/office/drawing/2014/main" id="{0C31CB74-D56E-48ED-36D4-0E6541DBFFA0}"/>
                    </a:ext>
                  </a:extLst>
                </p14:cNvPr>
                <p14:cNvContentPartPr/>
                <p14:nvPr/>
              </p14:nvContentPartPr>
              <p14:xfrm>
                <a:off x="4382447" y="4819616"/>
                <a:ext cx="110160" cy="170640"/>
              </p14:xfrm>
            </p:contentPart>
          </mc:Choice>
          <mc:Fallback xmlns="">
            <p:pic>
              <p:nvPicPr>
                <p:cNvPr id="229" name="Ink 228">
                  <a:extLst>
                    <a:ext uri="{FF2B5EF4-FFF2-40B4-BE49-F238E27FC236}">
                      <a16:creationId xmlns:a16="http://schemas.microsoft.com/office/drawing/2014/main" id="{0C31CB74-D56E-48ED-36D4-0E6541DBFFA0}"/>
                    </a:ext>
                  </a:extLst>
                </p:cNvPr>
                <p:cNvPicPr/>
                <p:nvPr/>
              </p:nvPicPr>
              <p:blipFill>
                <a:blip r:embed="rId320"/>
                <a:stretch>
                  <a:fillRect/>
                </a:stretch>
              </p:blipFill>
              <p:spPr>
                <a:xfrm>
                  <a:off x="4373807" y="4810616"/>
                  <a:ext cx="127800" cy="18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1">
              <p14:nvContentPartPr>
                <p14:cNvPr id="230" name="Ink 229">
                  <a:extLst>
                    <a:ext uri="{FF2B5EF4-FFF2-40B4-BE49-F238E27FC236}">
                      <a16:creationId xmlns:a16="http://schemas.microsoft.com/office/drawing/2014/main" id="{F10C6989-6D2E-DA62-5545-025B7913096C}"/>
                    </a:ext>
                  </a:extLst>
                </p14:cNvPr>
                <p14:cNvContentPartPr/>
                <p14:nvPr/>
              </p14:nvContentPartPr>
              <p14:xfrm>
                <a:off x="4514927" y="4793336"/>
                <a:ext cx="123480" cy="148680"/>
              </p14:xfrm>
            </p:contentPart>
          </mc:Choice>
          <mc:Fallback xmlns="">
            <p:pic>
              <p:nvPicPr>
                <p:cNvPr id="230" name="Ink 229">
                  <a:extLst>
                    <a:ext uri="{FF2B5EF4-FFF2-40B4-BE49-F238E27FC236}">
                      <a16:creationId xmlns:a16="http://schemas.microsoft.com/office/drawing/2014/main" id="{F10C6989-6D2E-DA62-5545-025B7913096C}"/>
                    </a:ext>
                  </a:extLst>
                </p:cNvPr>
                <p:cNvPicPr/>
                <p:nvPr/>
              </p:nvPicPr>
              <p:blipFill>
                <a:blip r:embed="rId322"/>
                <a:stretch>
                  <a:fillRect/>
                </a:stretch>
              </p:blipFill>
              <p:spPr>
                <a:xfrm>
                  <a:off x="4505927" y="4784336"/>
                  <a:ext cx="141120" cy="16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3">
              <p14:nvContentPartPr>
                <p14:cNvPr id="231" name="Ink 230">
                  <a:extLst>
                    <a:ext uri="{FF2B5EF4-FFF2-40B4-BE49-F238E27FC236}">
                      <a16:creationId xmlns:a16="http://schemas.microsoft.com/office/drawing/2014/main" id="{F5ED91BA-8BD4-2A75-3213-A27995C3DAF8}"/>
                    </a:ext>
                  </a:extLst>
                </p14:cNvPr>
                <p14:cNvContentPartPr/>
                <p14:nvPr/>
              </p14:nvContentPartPr>
              <p14:xfrm>
                <a:off x="4660007" y="4892336"/>
                <a:ext cx="133200" cy="214560"/>
              </p14:xfrm>
            </p:contentPart>
          </mc:Choice>
          <mc:Fallback xmlns="">
            <p:pic>
              <p:nvPicPr>
                <p:cNvPr id="231" name="Ink 230">
                  <a:extLst>
                    <a:ext uri="{FF2B5EF4-FFF2-40B4-BE49-F238E27FC236}">
                      <a16:creationId xmlns:a16="http://schemas.microsoft.com/office/drawing/2014/main" id="{F5ED91BA-8BD4-2A75-3213-A27995C3DAF8}"/>
                    </a:ext>
                  </a:extLst>
                </p:cNvPr>
                <p:cNvPicPr/>
                <p:nvPr/>
              </p:nvPicPr>
              <p:blipFill>
                <a:blip r:embed="rId324"/>
                <a:stretch>
                  <a:fillRect/>
                </a:stretch>
              </p:blipFill>
              <p:spPr>
                <a:xfrm>
                  <a:off x="4651007" y="4883336"/>
                  <a:ext cx="150840" cy="23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5">
              <p14:nvContentPartPr>
                <p14:cNvPr id="232" name="Ink 231">
                  <a:extLst>
                    <a:ext uri="{FF2B5EF4-FFF2-40B4-BE49-F238E27FC236}">
                      <a16:creationId xmlns:a16="http://schemas.microsoft.com/office/drawing/2014/main" id="{2D958FEA-9601-584E-FA0A-4D5574B29CA9}"/>
                    </a:ext>
                  </a:extLst>
                </p14:cNvPr>
                <p14:cNvContentPartPr/>
                <p14:nvPr/>
              </p14:nvContentPartPr>
              <p14:xfrm>
                <a:off x="4931087" y="4727816"/>
                <a:ext cx="138960" cy="146160"/>
              </p14:xfrm>
            </p:contentPart>
          </mc:Choice>
          <mc:Fallback xmlns="">
            <p:pic>
              <p:nvPicPr>
                <p:cNvPr id="232" name="Ink 231">
                  <a:extLst>
                    <a:ext uri="{FF2B5EF4-FFF2-40B4-BE49-F238E27FC236}">
                      <a16:creationId xmlns:a16="http://schemas.microsoft.com/office/drawing/2014/main" id="{2D958FEA-9601-584E-FA0A-4D5574B29CA9}"/>
                    </a:ext>
                  </a:extLst>
                </p:cNvPr>
                <p:cNvPicPr/>
                <p:nvPr/>
              </p:nvPicPr>
              <p:blipFill>
                <a:blip r:embed="rId326"/>
                <a:stretch>
                  <a:fillRect/>
                </a:stretch>
              </p:blipFill>
              <p:spPr>
                <a:xfrm>
                  <a:off x="4922087" y="4719176"/>
                  <a:ext cx="156600" cy="163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74" name="Group 273">
            <a:extLst>
              <a:ext uri="{FF2B5EF4-FFF2-40B4-BE49-F238E27FC236}">
                <a16:creationId xmlns:a16="http://schemas.microsoft.com/office/drawing/2014/main" id="{1D0462AF-1739-ACEF-906C-E59EDF163E22}"/>
              </a:ext>
            </a:extLst>
          </p:cNvPr>
          <p:cNvGrpSpPr/>
          <p:nvPr/>
        </p:nvGrpSpPr>
        <p:grpSpPr>
          <a:xfrm>
            <a:off x="5350487" y="4144976"/>
            <a:ext cx="3109320" cy="1297080"/>
            <a:chOff x="5350487" y="4144976"/>
            <a:chExt cx="3109320" cy="1297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27">
              <p14:nvContentPartPr>
                <p14:cNvPr id="235" name="Ink 234">
                  <a:extLst>
                    <a:ext uri="{FF2B5EF4-FFF2-40B4-BE49-F238E27FC236}">
                      <a16:creationId xmlns:a16="http://schemas.microsoft.com/office/drawing/2014/main" id="{1ED2E799-DDDA-A130-0874-201FF7056F3A}"/>
                    </a:ext>
                  </a:extLst>
                </p14:cNvPr>
                <p14:cNvContentPartPr/>
                <p14:nvPr/>
              </p14:nvContentPartPr>
              <p14:xfrm>
                <a:off x="5392607" y="4440176"/>
                <a:ext cx="200520" cy="299160"/>
              </p14:xfrm>
            </p:contentPart>
          </mc:Choice>
          <mc:Fallback xmlns="">
            <p:pic>
              <p:nvPicPr>
                <p:cNvPr id="235" name="Ink 234">
                  <a:extLst>
                    <a:ext uri="{FF2B5EF4-FFF2-40B4-BE49-F238E27FC236}">
                      <a16:creationId xmlns:a16="http://schemas.microsoft.com/office/drawing/2014/main" id="{1ED2E799-DDDA-A130-0874-201FF7056F3A}"/>
                    </a:ext>
                  </a:extLst>
                </p:cNvPr>
                <p:cNvPicPr/>
                <p:nvPr/>
              </p:nvPicPr>
              <p:blipFill>
                <a:blip r:embed="rId328"/>
                <a:stretch>
                  <a:fillRect/>
                </a:stretch>
              </p:blipFill>
              <p:spPr>
                <a:xfrm>
                  <a:off x="5383607" y="4431536"/>
                  <a:ext cx="218160" cy="31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9">
              <p14:nvContentPartPr>
                <p14:cNvPr id="236" name="Ink 235">
                  <a:extLst>
                    <a:ext uri="{FF2B5EF4-FFF2-40B4-BE49-F238E27FC236}">
                      <a16:creationId xmlns:a16="http://schemas.microsoft.com/office/drawing/2014/main" id="{6067801A-E5A4-67CD-AE06-78A0284545D9}"/>
                    </a:ext>
                  </a:extLst>
                </p14:cNvPr>
                <p14:cNvContentPartPr/>
                <p14:nvPr/>
              </p14:nvContentPartPr>
              <p14:xfrm>
                <a:off x="5435807" y="4597856"/>
                <a:ext cx="212040" cy="112680"/>
              </p14:xfrm>
            </p:contentPart>
          </mc:Choice>
          <mc:Fallback xmlns="">
            <p:pic>
              <p:nvPicPr>
                <p:cNvPr id="236" name="Ink 235">
                  <a:extLst>
                    <a:ext uri="{FF2B5EF4-FFF2-40B4-BE49-F238E27FC236}">
                      <a16:creationId xmlns:a16="http://schemas.microsoft.com/office/drawing/2014/main" id="{6067801A-E5A4-67CD-AE06-78A0284545D9}"/>
                    </a:ext>
                  </a:extLst>
                </p:cNvPr>
                <p:cNvPicPr/>
                <p:nvPr/>
              </p:nvPicPr>
              <p:blipFill>
                <a:blip r:embed="rId330"/>
                <a:stretch>
                  <a:fillRect/>
                </a:stretch>
              </p:blipFill>
              <p:spPr>
                <a:xfrm>
                  <a:off x="5426807" y="4588856"/>
                  <a:ext cx="229680" cy="13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1">
              <p14:nvContentPartPr>
                <p14:cNvPr id="237" name="Ink 236">
                  <a:extLst>
                    <a:ext uri="{FF2B5EF4-FFF2-40B4-BE49-F238E27FC236}">
                      <a16:creationId xmlns:a16="http://schemas.microsoft.com/office/drawing/2014/main" id="{7059FAA7-F9CC-C674-6894-B0526764C987}"/>
                    </a:ext>
                  </a:extLst>
                </p14:cNvPr>
                <p14:cNvContentPartPr/>
                <p14:nvPr/>
              </p14:nvContentPartPr>
              <p14:xfrm>
                <a:off x="5774927" y="4470056"/>
                <a:ext cx="120600" cy="214200"/>
              </p14:xfrm>
            </p:contentPart>
          </mc:Choice>
          <mc:Fallback xmlns="">
            <p:pic>
              <p:nvPicPr>
                <p:cNvPr id="237" name="Ink 236">
                  <a:extLst>
                    <a:ext uri="{FF2B5EF4-FFF2-40B4-BE49-F238E27FC236}">
                      <a16:creationId xmlns:a16="http://schemas.microsoft.com/office/drawing/2014/main" id="{7059FAA7-F9CC-C674-6894-B0526764C987}"/>
                    </a:ext>
                  </a:extLst>
                </p:cNvPr>
                <p:cNvPicPr/>
                <p:nvPr/>
              </p:nvPicPr>
              <p:blipFill>
                <a:blip r:embed="rId332"/>
                <a:stretch>
                  <a:fillRect/>
                </a:stretch>
              </p:blipFill>
              <p:spPr>
                <a:xfrm>
                  <a:off x="5765927" y="4461416"/>
                  <a:ext cx="138240" cy="23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3">
              <p14:nvContentPartPr>
                <p14:cNvPr id="238" name="Ink 237">
                  <a:extLst>
                    <a:ext uri="{FF2B5EF4-FFF2-40B4-BE49-F238E27FC236}">
                      <a16:creationId xmlns:a16="http://schemas.microsoft.com/office/drawing/2014/main" id="{C0AD38E8-603F-F1B2-0A1E-84E9B1894AAC}"/>
                    </a:ext>
                  </a:extLst>
                </p14:cNvPr>
                <p14:cNvContentPartPr/>
                <p14:nvPr/>
              </p14:nvContentPartPr>
              <p14:xfrm>
                <a:off x="5934767" y="4459256"/>
                <a:ext cx="100800" cy="207360"/>
              </p14:xfrm>
            </p:contentPart>
          </mc:Choice>
          <mc:Fallback xmlns="">
            <p:pic>
              <p:nvPicPr>
                <p:cNvPr id="238" name="Ink 237">
                  <a:extLst>
                    <a:ext uri="{FF2B5EF4-FFF2-40B4-BE49-F238E27FC236}">
                      <a16:creationId xmlns:a16="http://schemas.microsoft.com/office/drawing/2014/main" id="{C0AD38E8-603F-F1B2-0A1E-84E9B1894AAC}"/>
                    </a:ext>
                  </a:extLst>
                </p:cNvPr>
                <p:cNvPicPr/>
                <p:nvPr/>
              </p:nvPicPr>
              <p:blipFill>
                <a:blip r:embed="rId334"/>
                <a:stretch>
                  <a:fillRect/>
                </a:stretch>
              </p:blipFill>
              <p:spPr>
                <a:xfrm>
                  <a:off x="5925767" y="4450616"/>
                  <a:ext cx="118440" cy="22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5">
              <p14:nvContentPartPr>
                <p14:cNvPr id="239" name="Ink 238">
                  <a:extLst>
                    <a:ext uri="{FF2B5EF4-FFF2-40B4-BE49-F238E27FC236}">
                      <a16:creationId xmlns:a16="http://schemas.microsoft.com/office/drawing/2014/main" id="{5A307B59-2D45-94DD-71B4-37ED9D2AF4CB}"/>
                    </a:ext>
                  </a:extLst>
                </p14:cNvPr>
                <p14:cNvContentPartPr/>
                <p14:nvPr/>
              </p14:nvContentPartPr>
              <p14:xfrm>
                <a:off x="6073367" y="4632416"/>
                <a:ext cx="11520" cy="28080"/>
              </p14:xfrm>
            </p:contentPart>
          </mc:Choice>
          <mc:Fallback xmlns="">
            <p:pic>
              <p:nvPicPr>
                <p:cNvPr id="239" name="Ink 238">
                  <a:extLst>
                    <a:ext uri="{FF2B5EF4-FFF2-40B4-BE49-F238E27FC236}">
                      <a16:creationId xmlns:a16="http://schemas.microsoft.com/office/drawing/2014/main" id="{5A307B59-2D45-94DD-71B4-37ED9D2AF4CB}"/>
                    </a:ext>
                  </a:extLst>
                </p:cNvPr>
                <p:cNvPicPr/>
                <p:nvPr/>
              </p:nvPicPr>
              <p:blipFill>
                <a:blip r:embed="rId336"/>
                <a:stretch>
                  <a:fillRect/>
                </a:stretch>
              </p:blipFill>
              <p:spPr>
                <a:xfrm>
                  <a:off x="6064367" y="4623416"/>
                  <a:ext cx="2916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7">
              <p14:nvContentPartPr>
                <p14:cNvPr id="240" name="Ink 239">
                  <a:extLst>
                    <a:ext uri="{FF2B5EF4-FFF2-40B4-BE49-F238E27FC236}">
                      <a16:creationId xmlns:a16="http://schemas.microsoft.com/office/drawing/2014/main" id="{3C1A29E8-26E4-B64D-9F75-CEF27689C803}"/>
                    </a:ext>
                  </a:extLst>
                </p14:cNvPr>
                <p14:cNvContentPartPr/>
                <p14:nvPr/>
              </p14:nvContentPartPr>
              <p14:xfrm>
                <a:off x="6224207" y="4404896"/>
                <a:ext cx="93960" cy="248040"/>
              </p14:xfrm>
            </p:contentPart>
          </mc:Choice>
          <mc:Fallback xmlns="">
            <p:pic>
              <p:nvPicPr>
                <p:cNvPr id="240" name="Ink 239">
                  <a:extLst>
                    <a:ext uri="{FF2B5EF4-FFF2-40B4-BE49-F238E27FC236}">
                      <a16:creationId xmlns:a16="http://schemas.microsoft.com/office/drawing/2014/main" id="{3C1A29E8-26E4-B64D-9F75-CEF27689C803}"/>
                    </a:ext>
                  </a:extLst>
                </p:cNvPr>
                <p:cNvPicPr/>
                <p:nvPr/>
              </p:nvPicPr>
              <p:blipFill>
                <a:blip r:embed="rId338"/>
                <a:stretch>
                  <a:fillRect/>
                </a:stretch>
              </p:blipFill>
              <p:spPr>
                <a:xfrm>
                  <a:off x="6215567" y="4395896"/>
                  <a:ext cx="111600" cy="26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9">
              <p14:nvContentPartPr>
                <p14:cNvPr id="241" name="Ink 240">
                  <a:extLst>
                    <a:ext uri="{FF2B5EF4-FFF2-40B4-BE49-F238E27FC236}">
                      <a16:creationId xmlns:a16="http://schemas.microsoft.com/office/drawing/2014/main" id="{8B17BCEE-F2B0-6962-8681-CD301A7A61BA}"/>
                    </a:ext>
                  </a:extLst>
                </p14:cNvPr>
                <p14:cNvContentPartPr/>
                <p14:nvPr/>
              </p14:nvContentPartPr>
              <p14:xfrm>
                <a:off x="6366767" y="4425416"/>
                <a:ext cx="137880" cy="234000"/>
              </p14:xfrm>
            </p:contentPart>
          </mc:Choice>
          <mc:Fallback xmlns="">
            <p:pic>
              <p:nvPicPr>
                <p:cNvPr id="241" name="Ink 240">
                  <a:extLst>
                    <a:ext uri="{FF2B5EF4-FFF2-40B4-BE49-F238E27FC236}">
                      <a16:creationId xmlns:a16="http://schemas.microsoft.com/office/drawing/2014/main" id="{8B17BCEE-F2B0-6962-8681-CD301A7A61BA}"/>
                    </a:ext>
                  </a:extLst>
                </p:cNvPr>
                <p:cNvPicPr/>
                <p:nvPr/>
              </p:nvPicPr>
              <p:blipFill>
                <a:blip r:embed="rId340"/>
                <a:stretch>
                  <a:fillRect/>
                </a:stretch>
              </p:blipFill>
              <p:spPr>
                <a:xfrm>
                  <a:off x="6357767" y="4416416"/>
                  <a:ext cx="155520" cy="25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1">
              <p14:nvContentPartPr>
                <p14:cNvPr id="242" name="Ink 241">
                  <a:extLst>
                    <a:ext uri="{FF2B5EF4-FFF2-40B4-BE49-F238E27FC236}">
                      <a16:creationId xmlns:a16="http://schemas.microsoft.com/office/drawing/2014/main" id="{194CB73C-3BF2-6B57-5034-89479F3911AA}"/>
                    </a:ext>
                  </a:extLst>
                </p14:cNvPr>
                <p14:cNvContentPartPr/>
                <p14:nvPr/>
              </p14:nvContentPartPr>
              <p14:xfrm>
                <a:off x="6470447" y="4322096"/>
                <a:ext cx="96120" cy="16200"/>
              </p14:xfrm>
            </p:contentPart>
          </mc:Choice>
          <mc:Fallback xmlns="">
            <p:pic>
              <p:nvPicPr>
                <p:cNvPr id="242" name="Ink 241">
                  <a:extLst>
                    <a:ext uri="{FF2B5EF4-FFF2-40B4-BE49-F238E27FC236}">
                      <a16:creationId xmlns:a16="http://schemas.microsoft.com/office/drawing/2014/main" id="{194CB73C-3BF2-6B57-5034-89479F3911AA}"/>
                    </a:ext>
                  </a:extLst>
                </p:cNvPr>
                <p:cNvPicPr/>
                <p:nvPr/>
              </p:nvPicPr>
              <p:blipFill>
                <a:blip r:embed="rId342"/>
                <a:stretch>
                  <a:fillRect/>
                </a:stretch>
              </p:blipFill>
              <p:spPr>
                <a:xfrm>
                  <a:off x="6461807" y="4313456"/>
                  <a:ext cx="11376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3">
              <p14:nvContentPartPr>
                <p14:cNvPr id="243" name="Ink 242">
                  <a:extLst>
                    <a:ext uri="{FF2B5EF4-FFF2-40B4-BE49-F238E27FC236}">
                      <a16:creationId xmlns:a16="http://schemas.microsoft.com/office/drawing/2014/main" id="{830C1A3B-204A-DFDF-193D-8440D2D8DA75}"/>
                    </a:ext>
                  </a:extLst>
                </p14:cNvPr>
                <p14:cNvContentPartPr/>
                <p14:nvPr/>
              </p14:nvContentPartPr>
              <p14:xfrm>
                <a:off x="6600407" y="4173416"/>
                <a:ext cx="101160" cy="187560"/>
              </p14:xfrm>
            </p:contentPart>
          </mc:Choice>
          <mc:Fallback xmlns="">
            <p:pic>
              <p:nvPicPr>
                <p:cNvPr id="243" name="Ink 242">
                  <a:extLst>
                    <a:ext uri="{FF2B5EF4-FFF2-40B4-BE49-F238E27FC236}">
                      <a16:creationId xmlns:a16="http://schemas.microsoft.com/office/drawing/2014/main" id="{830C1A3B-204A-DFDF-193D-8440D2D8DA75}"/>
                    </a:ext>
                  </a:extLst>
                </p:cNvPr>
                <p:cNvPicPr/>
                <p:nvPr/>
              </p:nvPicPr>
              <p:blipFill>
                <a:blip r:embed="rId344"/>
                <a:stretch>
                  <a:fillRect/>
                </a:stretch>
              </p:blipFill>
              <p:spPr>
                <a:xfrm>
                  <a:off x="6591407" y="4164776"/>
                  <a:ext cx="118800" cy="20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5">
              <p14:nvContentPartPr>
                <p14:cNvPr id="244" name="Ink 243">
                  <a:extLst>
                    <a:ext uri="{FF2B5EF4-FFF2-40B4-BE49-F238E27FC236}">
                      <a16:creationId xmlns:a16="http://schemas.microsoft.com/office/drawing/2014/main" id="{6CB96634-25C1-800A-EA5C-FA9C69ABEB92}"/>
                    </a:ext>
                  </a:extLst>
                </p14:cNvPr>
                <p14:cNvContentPartPr/>
                <p14:nvPr/>
              </p14:nvContentPartPr>
              <p14:xfrm>
                <a:off x="6695087" y="4407416"/>
                <a:ext cx="553320" cy="286920"/>
              </p14:xfrm>
            </p:contentPart>
          </mc:Choice>
          <mc:Fallback xmlns="">
            <p:pic>
              <p:nvPicPr>
                <p:cNvPr id="244" name="Ink 243">
                  <a:extLst>
                    <a:ext uri="{FF2B5EF4-FFF2-40B4-BE49-F238E27FC236}">
                      <a16:creationId xmlns:a16="http://schemas.microsoft.com/office/drawing/2014/main" id="{6CB96634-25C1-800A-EA5C-FA9C69ABEB92}"/>
                    </a:ext>
                  </a:extLst>
                </p:cNvPr>
                <p:cNvPicPr/>
                <p:nvPr/>
              </p:nvPicPr>
              <p:blipFill>
                <a:blip r:embed="rId346"/>
                <a:stretch>
                  <a:fillRect/>
                </a:stretch>
              </p:blipFill>
              <p:spPr>
                <a:xfrm>
                  <a:off x="6686087" y="4398416"/>
                  <a:ext cx="570960" cy="30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7">
              <p14:nvContentPartPr>
                <p14:cNvPr id="245" name="Ink 244">
                  <a:extLst>
                    <a:ext uri="{FF2B5EF4-FFF2-40B4-BE49-F238E27FC236}">
                      <a16:creationId xmlns:a16="http://schemas.microsoft.com/office/drawing/2014/main" id="{0BC34B07-5CF1-7E8B-0E33-6573A7C91580}"/>
                    </a:ext>
                  </a:extLst>
                </p14:cNvPr>
                <p14:cNvContentPartPr/>
                <p14:nvPr/>
              </p14:nvContentPartPr>
              <p14:xfrm>
                <a:off x="7247687" y="4144976"/>
                <a:ext cx="160200" cy="595080"/>
              </p14:xfrm>
            </p:contentPart>
          </mc:Choice>
          <mc:Fallback xmlns="">
            <p:pic>
              <p:nvPicPr>
                <p:cNvPr id="245" name="Ink 244">
                  <a:extLst>
                    <a:ext uri="{FF2B5EF4-FFF2-40B4-BE49-F238E27FC236}">
                      <a16:creationId xmlns:a16="http://schemas.microsoft.com/office/drawing/2014/main" id="{0BC34B07-5CF1-7E8B-0E33-6573A7C91580}"/>
                    </a:ext>
                  </a:extLst>
                </p:cNvPr>
                <p:cNvPicPr/>
                <p:nvPr/>
              </p:nvPicPr>
              <p:blipFill>
                <a:blip r:embed="rId348"/>
                <a:stretch>
                  <a:fillRect/>
                </a:stretch>
              </p:blipFill>
              <p:spPr>
                <a:xfrm>
                  <a:off x="7238687" y="4135976"/>
                  <a:ext cx="177840" cy="61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9">
              <p14:nvContentPartPr>
                <p14:cNvPr id="246" name="Ink 245">
                  <a:extLst>
                    <a:ext uri="{FF2B5EF4-FFF2-40B4-BE49-F238E27FC236}">
                      <a16:creationId xmlns:a16="http://schemas.microsoft.com/office/drawing/2014/main" id="{8BD65A5E-24E0-804D-C899-24EF3B49BB68}"/>
                    </a:ext>
                  </a:extLst>
                </p14:cNvPr>
                <p14:cNvContentPartPr/>
                <p14:nvPr/>
              </p14:nvContentPartPr>
              <p14:xfrm>
                <a:off x="7373327" y="4325336"/>
                <a:ext cx="194760" cy="303840"/>
              </p14:xfrm>
            </p:contentPart>
          </mc:Choice>
          <mc:Fallback xmlns="">
            <p:pic>
              <p:nvPicPr>
                <p:cNvPr id="246" name="Ink 245">
                  <a:extLst>
                    <a:ext uri="{FF2B5EF4-FFF2-40B4-BE49-F238E27FC236}">
                      <a16:creationId xmlns:a16="http://schemas.microsoft.com/office/drawing/2014/main" id="{8BD65A5E-24E0-804D-C899-24EF3B49BB68}"/>
                    </a:ext>
                  </a:extLst>
                </p:cNvPr>
                <p:cNvPicPr/>
                <p:nvPr/>
              </p:nvPicPr>
              <p:blipFill>
                <a:blip r:embed="rId350"/>
                <a:stretch>
                  <a:fillRect/>
                </a:stretch>
              </p:blipFill>
              <p:spPr>
                <a:xfrm>
                  <a:off x="7364327" y="4316336"/>
                  <a:ext cx="212400" cy="32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1">
              <p14:nvContentPartPr>
                <p14:cNvPr id="247" name="Ink 246">
                  <a:extLst>
                    <a:ext uri="{FF2B5EF4-FFF2-40B4-BE49-F238E27FC236}">
                      <a16:creationId xmlns:a16="http://schemas.microsoft.com/office/drawing/2014/main" id="{B6A51FAE-A3DA-6F75-DE60-CCE5379EEFFD}"/>
                    </a:ext>
                  </a:extLst>
                </p14:cNvPr>
                <p14:cNvContentPartPr/>
                <p14:nvPr/>
              </p14:nvContentPartPr>
              <p14:xfrm>
                <a:off x="5350487" y="4834016"/>
                <a:ext cx="2369520" cy="58680"/>
              </p14:xfrm>
            </p:contentPart>
          </mc:Choice>
          <mc:Fallback xmlns="">
            <p:pic>
              <p:nvPicPr>
                <p:cNvPr id="247" name="Ink 246">
                  <a:extLst>
                    <a:ext uri="{FF2B5EF4-FFF2-40B4-BE49-F238E27FC236}">
                      <a16:creationId xmlns:a16="http://schemas.microsoft.com/office/drawing/2014/main" id="{B6A51FAE-A3DA-6F75-DE60-CCE5379EEFFD}"/>
                    </a:ext>
                  </a:extLst>
                </p:cNvPr>
                <p:cNvPicPr/>
                <p:nvPr/>
              </p:nvPicPr>
              <p:blipFill>
                <a:blip r:embed="rId352"/>
                <a:stretch>
                  <a:fillRect/>
                </a:stretch>
              </p:blipFill>
              <p:spPr>
                <a:xfrm>
                  <a:off x="5341847" y="4825376"/>
                  <a:ext cx="2387160" cy="7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3">
              <p14:nvContentPartPr>
                <p14:cNvPr id="250" name="Ink 249">
                  <a:extLst>
                    <a:ext uri="{FF2B5EF4-FFF2-40B4-BE49-F238E27FC236}">
                      <a16:creationId xmlns:a16="http://schemas.microsoft.com/office/drawing/2014/main" id="{DD7D0BDA-7B34-BADE-F529-E9E08D87B74E}"/>
                    </a:ext>
                  </a:extLst>
                </p14:cNvPr>
                <p14:cNvContentPartPr/>
                <p14:nvPr/>
              </p14:nvContentPartPr>
              <p14:xfrm>
                <a:off x="5533367" y="5015096"/>
                <a:ext cx="111240" cy="285120"/>
              </p14:xfrm>
            </p:contentPart>
          </mc:Choice>
          <mc:Fallback xmlns="">
            <p:pic>
              <p:nvPicPr>
                <p:cNvPr id="250" name="Ink 249">
                  <a:extLst>
                    <a:ext uri="{FF2B5EF4-FFF2-40B4-BE49-F238E27FC236}">
                      <a16:creationId xmlns:a16="http://schemas.microsoft.com/office/drawing/2014/main" id="{DD7D0BDA-7B34-BADE-F529-E9E08D87B74E}"/>
                    </a:ext>
                  </a:extLst>
                </p:cNvPr>
                <p:cNvPicPr/>
                <p:nvPr/>
              </p:nvPicPr>
              <p:blipFill>
                <a:blip r:embed="rId354"/>
                <a:stretch>
                  <a:fillRect/>
                </a:stretch>
              </p:blipFill>
              <p:spPr>
                <a:xfrm>
                  <a:off x="5524367" y="5006096"/>
                  <a:ext cx="128880" cy="30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5">
              <p14:nvContentPartPr>
                <p14:cNvPr id="251" name="Ink 250">
                  <a:extLst>
                    <a:ext uri="{FF2B5EF4-FFF2-40B4-BE49-F238E27FC236}">
                      <a16:creationId xmlns:a16="http://schemas.microsoft.com/office/drawing/2014/main" id="{4E736227-44CD-F72F-A806-3A8EAA56EDC1}"/>
                    </a:ext>
                  </a:extLst>
                </p14:cNvPr>
                <p14:cNvContentPartPr/>
                <p14:nvPr/>
              </p14:nvContentPartPr>
              <p14:xfrm>
                <a:off x="5701127" y="5258096"/>
                <a:ext cx="15120" cy="8640"/>
              </p14:xfrm>
            </p:contentPart>
          </mc:Choice>
          <mc:Fallback xmlns="">
            <p:pic>
              <p:nvPicPr>
                <p:cNvPr id="251" name="Ink 250">
                  <a:extLst>
                    <a:ext uri="{FF2B5EF4-FFF2-40B4-BE49-F238E27FC236}">
                      <a16:creationId xmlns:a16="http://schemas.microsoft.com/office/drawing/2014/main" id="{4E736227-44CD-F72F-A806-3A8EAA56EDC1}"/>
                    </a:ext>
                  </a:extLst>
                </p:cNvPr>
                <p:cNvPicPr/>
                <p:nvPr/>
              </p:nvPicPr>
              <p:blipFill>
                <a:blip r:embed="rId356"/>
                <a:stretch>
                  <a:fillRect/>
                </a:stretch>
              </p:blipFill>
              <p:spPr>
                <a:xfrm>
                  <a:off x="5692487" y="5249456"/>
                  <a:ext cx="32760" cy="2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7">
              <p14:nvContentPartPr>
                <p14:cNvPr id="252" name="Ink 251">
                  <a:extLst>
                    <a:ext uri="{FF2B5EF4-FFF2-40B4-BE49-F238E27FC236}">
                      <a16:creationId xmlns:a16="http://schemas.microsoft.com/office/drawing/2014/main" id="{7D369DB1-AD31-E55E-0E55-18939F0F1CD9}"/>
                    </a:ext>
                  </a:extLst>
                </p14:cNvPr>
                <p14:cNvContentPartPr/>
                <p14:nvPr/>
              </p14:nvContentPartPr>
              <p14:xfrm>
                <a:off x="5797607" y="5087816"/>
                <a:ext cx="126000" cy="213840"/>
              </p14:xfrm>
            </p:contentPart>
          </mc:Choice>
          <mc:Fallback xmlns="">
            <p:pic>
              <p:nvPicPr>
                <p:cNvPr id="252" name="Ink 251">
                  <a:extLst>
                    <a:ext uri="{FF2B5EF4-FFF2-40B4-BE49-F238E27FC236}">
                      <a16:creationId xmlns:a16="http://schemas.microsoft.com/office/drawing/2014/main" id="{7D369DB1-AD31-E55E-0E55-18939F0F1CD9}"/>
                    </a:ext>
                  </a:extLst>
                </p:cNvPr>
                <p:cNvPicPr/>
                <p:nvPr/>
              </p:nvPicPr>
              <p:blipFill>
                <a:blip r:embed="rId358"/>
                <a:stretch>
                  <a:fillRect/>
                </a:stretch>
              </p:blipFill>
              <p:spPr>
                <a:xfrm>
                  <a:off x="5788607" y="5078816"/>
                  <a:ext cx="143640" cy="23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9">
              <p14:nvContentPartPr>
                <p14:cNvPr id="253" name="Ink 252">
                  <a:extLst>
                    <a:ext uri="{FF2B5EF4-FFF2-40B4-BE49-F238E27FC236}">
                      <a16:creationId xmlns:a16="http://schemas.microsoft.com/office/drawing/2014/main" id="{D39E165F-3962-E88E-BB2C-4134204D138F}"/>
                    </a:ext>
                  </a:extLst>
                </p14:cNvPr>
                <p14:cNvContentPartPr/>
                <p14:nvPr/>
              </p14:nvContentPartPr>
              <p14:xfrm>
                <a:off x="6020087" y="5021576"/>
                <a:ext cx="115560" cy="278280"/>
              </p14:xfrm>
            </p:contentPart>
          </mc:Choice>
          <mc:Fallback xmlns="">
            <p:pic>
              <p:nvPicPr>
                <p:cNvPr id="253" name="Ink 252">
                  <a:extLst>
                    <a:ext uri="{FF2B5EF4-FFF2-40B4-BE49-F238E27FC236}">
                      <a16:creationId xmlns:a16="http://schemas.microsoft.com/office/drawing/2014/main" id="{D39E165F-3962-E88E-BB2C-4134204D138F}"/>
                    </a:ext>
                  </a:extLst>
                </p:cNvPr>
                <p:cNvPicPr/>
                <p:nvPr/>
              </p:nvPicPr>
              <p:blipFill>
                <a:blip r:embed="rId360"/>
                <a:stretch>
                  <a:fillRect/>
                </a:stretch>
              </p:blipFill>
              <p:spPr>
                <a:xfrm>
                  <a:off x="6011447" y="5012936"/>
                  <a:ext cx="133200" cy="29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1">
              <p14:nvContentPartPr>
                <p14:cNvPr id="259" name="Ink 258">
                  <a:extLst>
                    <a:ext uri="{FF2B5EF4-FFF2-40B4-BE49-F238E27FC236}">
                      <a16:creationId xmlns:a16="http://schemas.microsoft.com/office/drawing/2014/main" id="{70808BC1-3838-E2EF-181A-F5EB105E2A9F}"/>
                    </a:ext>
                  </a:extLst>
                </p14:cNvPr>
                <p14:cNvContentPartPr/>
                <p14:nvPr/>
              </p14:nvContentPartPr>
              <p14:xfrm>
                <a:off x="5675567" y="5273216"/>
                <a:ext cx="17640" cy="145800"/>
              </p14:xfrm>
            </p:contentPart>
          </mc:Choice>
          <mc:Fallback xmlns="">
            <p:pic>
              <p:nvPicPr>
                <p:cNvPr id="259" name="Ink 258">
                  <a:extLst>
                    <a:ext uri="{FF2B5EF4-FFF2-40B4-BE49-F238E27FC236}">
                      <a16:creationId xmlns:a16="http://schemas.microsoft.com/office/drawing/2014/main" id="{70808BC1-3838-E2EF-181A-F5EB105E2A9F}"/>
                    </a:ext>
                  </a:extLst>
                </p:cNvPr>
                <p:cNvPicPr/>
                <p:nvPr/>
              </p:nvPicPr>
              <p:blipFill>
                <a:blip r:embed="rId362"/>
                <a:stretch>
                  <a:fillRect/>
                </a:stretch>
              </p:blipFill>
              <p:spPr>
                <a:xfrm>
                  <a:off x="5666567" y="5264576"/>
                  <a:ext cx="35280" cy="16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3">
              <p14:nvContentPartPr>
                <p14:cNvPr id="260" name="Ink 259">
                  <a:extLst>
                    <a:ext uri="{FF2B5EF4-FFF2-40B4-BE49-F238E27FC236}">
                      <a16:creationId xmlns:a16="http://schemas.microsoft.com/office/drawing/2014/main" id="{9BC3F3AC-93EA-AF9A-B584-FB75EF287AA2}"/>
                    </a:ext>
                  </a:extLst>
                </p14:cNvPr>
                <p14:cNvContentPartPr/>
                <p14:nvPr/>
              </p14:nvContentPartPr>
              <p14:xfrm>
                <a:off x="6172727" y="5262056"/>
                <a:ext cx="47880" cy="55440"/>
              </p14:xfrm>
            </p:contentPart>
          </mc:Choice>
          <mc:Fallback xmlns="">
            <p:pic>
              <p:nvPicPr>
                <p:cNvPr id="260" name="Ink 259">
                  <a:extLst>
                    <a:ext uri="{FF2B5EF4-FFF2-40B4-BE49-F238E27FC236}">
                      <a16:creationId xmlns:a16="http://schemas.microsoft.com/office/drawing/2014/main" id="{9BC3F3AC-93EA-AF9A-B584-FB75EF287AA2}"/>
                    </a:ext>
                  </a:extLst>
                </p:cNvPr>
                <p:cNvPicPr/>
                <p:nvPr/>
              </p:nvPicPr>
              <p:blipFill>
                <a:blip r:embed="rId364"/>
                <a:stretch>
                  <a:fillRect/>
                </a:stretch>
              </p:blipFill>
              <p:spPr>
                <a:xfrm>
                  <a:off x="6163727" y="5253416"/>
                  <a:ext cx="65520" cy="7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5">
              <p14:nvContentPartPr>
                <p14:cNvPr id="261" name="Ink 260">
                  <a:extLst>
                    <a:ext uri="{FF2B5EF4-FFF2-40B4-BE49-F238E27FC236}">
                      <a16:creationId xmlns:a16="http://schemas.microsoft.com/office/drawing/2014/main" id="{827E8A38-1406-841D-852F-C48C6CED16BC}"/>
                    </a:ext>
                  </a:extLst>
                </p14:cNvPr>
                <p14:cNvContentPartPr/>
                <p14:nvPr/>
              </p14:nvContentPartPr>
              <p14:xfrm>
                <a:off x="6266687" y="5091056"/>
                <a:ext cx="112680" cy="242280"/>
              </p14:xfrm>
            </p:contentPart>
          </mc:Choice>
          <mc:Fallback xmlns="">
            <p:pic>
              <p:nvPicPr>
                <p:cNvPr id="261" name="Ink 260">
                  <a:extLst>
                    <a:ext uri="{FF2B5EF4-FFF2-40B4-BE49-F238E27FC236}">
                      <a16:creationId xmlns:a16="http://schemas.microsoft.com/office/drawing/2014/main" id="{827E8A38-1406-841D-852F-C48C6CED16BC}"/>
                    </a:ext>
                  </a:extLst>
                </p:cNvPr>
                <p:cNvPicPr/>
                <p:nvPr/>
              </p:nvPicPr>
              <p:blipFill>
                <a:blip r:embed="rId366"/>
                <a:stretch>
                  <a:fillRect/>
                </a:stretch>
              </p:blipFill>
              <p:spPr>
                <a:xfrm>
                  <a:off x="6258047" y="5082416"/>
                  <a:ext cx="130320" cy="25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7">
              <p14:nvContentPartPr>
                <p14:cNvPr id="262" name="Ink 261">
                  <a:extLst>
                    <a:ext uri="{FF2B5EF4-FFF2-40B4-BE49-F238E27FC236}">
                      <a16:creationId xmlns:a16="http://schemas.microsoft.com/office/drawing/2014/main" id="{65E7883A-CB39-9442-076A-B3C68294D922}"/>
                    </a:ext>
                  </a:extLst>
                </p14:cNvPr>
                <p14:cNvContentPartPr/>
                <p14:nvPr/>
              </p14:nvContentPartPr>
              <p14:xfrm>
                <a:off x="6463247" y="5124176"/>
                <a:ext cx="108000" cy="172080"/>
              </p14:xfrm>
            </p:contentPart>
          </mc:Choice>
          <mc:Fallback xmlns="">
            <p:pic>
              <p:nvPicPr>
                <p:cNvPr id="262" name="Ink 261">
                  <a:extLst>
                    <a:ext uri="{FF2B5EF4-FFF2-40B4-BE49-F238E27FC236}">
                      <a16:creationId xmlns:a16="http://schemas.microsoft.com/office/drawing/2014/main" id="{65E7883A-CB39-9442-076A-B3C68294D922}"/>
                    </a:ext>
                  </a:extLst>
                </p:cNvPr>
                <p:cNvPicPr/>
                <p:nvPr/>
              </p:nvPicPr>
              <p:blipFill>
                <a:blip r:embed="rId368"/>
                <a:stretch>
                  <a:fillRect/>
                </a:stretch>
              </p:blipFill>
              <p:spPr>
                <a:xfrm>
                  <a:off x="6454607" y="5115176"/>
                  <a:ext cx="125640" cy="18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9">
              <p14:nvContentPartPr>
                <p14:cNvPr id="265" name="Ink 264">
                  <a:extLst>
                    <a:ext uri="{FF2B5EF4-FFF2-40B4-BE49-F238E27FC236}">
                      <a16:creationId xmlns:a16="http://schemas.microsoft.com/office/drawing/2014/main" id="{25CE47FC-1D36-EDE9-EE6B-FF0C001DBBDD}"/>
                    </a:ext>
                  </a:extLst>
                </p14:cNvPr>
                <p14:cNvContentPartPr/>
                <p14:nvPr/>
              </p14:nvContentPartPr>
              <p14:xfrm>
                <a:off x="6625247" y="5023376"/>
                <a:ext cx="107640" cy="26640"/>
              </p14:xfrm>
            </p:contentPart>
          </mc:Choice>
          <mc:Fallback xmlns="">
            <p:pic>
              <p:nvPicPr>
                <p:cNvPr id="265" name="Ink 264">
                  <a:extLst>
                    <a:ext uri="{FF2B5EF4-FFF2-40B4-BE49-F238E27FC236}">
                      <a16:creationId xmlns:a16="http://schemas.microsoft.com/office/drawing/2014/main" id="{25CE47FC-1D36-EDE9-EE6B-FF0C001DBBDD}"/>
                    </a:ext>
                  </a:extLst>
                </p:cNvPr>
                <p:cNvPicPr/>
                <p:nvPr/>
              </p:nvPicPr>
              <p:blipFill>
                <a:blip r:embed="rId370"/>
                <a:stretch>
                  <a:fillRect/>
                </a:stretch>
              </p:blipFill>
              <p:spPr>
                <a:xfrm>
                  <a:off x="6616247" y="5014736"/>
                  <a:ext cx="125280" cy="4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1">
              <p14:nvContentPartPr>
                <p14:cNvPr id="266" name="Ink 265">
                  <a:extLst>
                    <a:ext uri="{FF2B5EF4-FFF2-40B4-BE49-F238E27FC236}">
                      <a16:creationId xmlns:a16="http://schemas.microsoft.com/office/drawing/2014/main" id="{759D50EB-1CAF-D39A-551A-88E1AC1582B7}"/>
                    </a:ext>
                  </a:extLst>
                </p14:cNvPr>
                <p14:cNvContentPartPr/>
                <p14:nvPr/>
              </p14:nvContentPartPr>
              <p14:xfrm>
                <a:off x="6759167" y="4932296"/>
                <a:ext cx="104400" cy="199440"/>
              </p14:xfrm>
            </p:contentPart>
          </mc:Choice>
          <mc:Fallback xmlns="">
            <p:pic>
              <p:nvPicPr>
                <p:cNvPr id="266" name="Ink 265">
                  <a:extLst>
                    <a:ext uri="{FF2B5EF4-FFF2-40B4-BE49-F238E27FC236}">
                      <a16:creationId xmlns:a16="http://schemas.microsoft.com/office/drawing/2014/main" id="{759D50EB-1CAF-D39A-551A-88E1AC1582B7}"/>
                    </a:ext>
                  </a:extLst>
                </p:cNvPr>
                <p:cNvPicPr/>
                <p:nvPr/>
              </p:nvPicPr>
              <p:blipFill>
                <a:blip r:embed="rId372"/>
                <a:stretch>
                  <a:fillRect/>
                </a:stretch>
              </p:blipFill>
              <p:spPr>
                <a:xfrm>
                  <a:off x="6750167" y="4923656"/>
                  <a:ext cx="122040" cy="21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3">
              <p14:nvContentPartPr>
                <p14:cNvPr id="267" name="Ink 266">
                  <a:extLst>
                    <a:ext uri="{FF2B5EF4-FFF2-40B4-BE49-F238E27FC236}">
                      <a16:creationId xmlns:a16="http://schemas.microsoft.com/office/drawing/2014/main" id="{21ACD43C-DC70-0628-2DFA-B7C25FE405C6}"/>
                    </a:ext>
                  </a:extLst>
                </p14:cNvPr>
                <p14:cNvContentPartPr/>
                <p14:nvPr/>
              </p14:nvContentPartPr>
              <p14:xfrm>
                <a:off x="6866447" y="5044976"/>
                <a:ext cx="513720" cy="285480"/>
              </p14:xfrm>
            </p:contentPart>
          </mc:Choice>
          <mc:Fallback xmlns="">
            <p:pic>
              <p:nvPicPr>
                <p:cNvPr id="267" name="Ink 266">
                  <a:extLst>
                    <a:ext uri="{FF2B5EF4-FFF2-40B4-BE49-F238E27FC236}">
                      <a16:creationId xmlns:a16="http://schemas.microsoft.com/office/drawing/2014/main" id="{21ACD43C-DC70-0628-2DFA-B7C25FE405C6}"/>
                    </a:ext>
                  </a:extLst>
                </p:cNvPr>
                <p:cNvPicPr/>
                <p:nvPr/>
              </p:nvPicPr>
              <p:blipFill>
                <a:blip r:embed="rId374"/>
                <a:stretch>
                  <a:fillRect/>
                </a:stretch>
              </p:blipFill>
              <p:spPr>
                <a:xfrm>
                  <a:off x="6857447" y="5036336"/>
                  <a:ext cx="531360" cy="30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5">
              <p14:nvContentPartPr>
                <p14:cNvPr id="268" name="Ink 267">
                  <a:extLst>
                    <a:ext uri="{FF2B5EF4-FFF2-40B4-BE49-F238E27FC236}">
                      <a16:creationId xmlns:a16="http://schemas.microsoft.com/office/drawing/2014/main" id="{1F4641FA-729E-47B7-B6C4-662B2E6C0C0F}"/>
                    </a:ext>
                  </a:extLst>
                </p14:cNvPr>
                <p14:cNvContentPartPr/>
                <p14:nvPr/>
              </p14:nvContentPartPr>
              <p14:xfrm>
                <a:off x="7401407" y="4958576"/>
                <a:ext cx="111960" cy="441720"/>
              </p14:xfrm>
            </p:contentPart>
          </mc:Choice>
          <mc:Fallback xmlns="">
            <p:pic>
              <p:nvPicPr>
                <p:cNvPr id="268" name="Ink 267">
                  <a:extLst>
                    <a:ext uri="{FF2B5EF4-FFF2-40B4-BE49-F238E27FC236}">
                      <a16:creationId xmlns:a16="http://schemas.microsoft.com/office/drawing/2014/main" id="{1F4641FA-729E-47B7-B6C4-662B2E6C0C0F}"/>
                    </a:ext>
                  </a:extLst>
                </p:cNvPr>
                <p:cNvPicPr/>
                <p:nvPr/>
              </p:nvPicPr>
              <p:blipFill>
                <a:blip r:embed="rId376"/>
                <a:stretch>
                  <a:fillRect/>
                </a:stretch>
              </p:blipFill>
              <p:spPr>
                <a:xfrm>
                  <a:off x="7392767" y="4949936"/>
                  <a:ext cx="129600" cy="45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7">
              <p14:nvContentPartPr>
                <p14:cNvPr id="269" name="Ink 268">
                  <a:extLst>
                    <a:ext uri="{FF2B5EF4-FFF2-40B4-BE49-F238E27FC236}">
                      <a16:creationId xmlns:a16="http://schemas.microsoft.com/office/drawing/2014/main" id="{0EA862B2-AD00-BE1E-2F07-E9536F6A292D}"/>
                    </a:ext>
                  </a:extLst>
                </p14:cNvPr>
                <p14:cNvContentPartPr/>
                <p14:nvPr/>
              </p14:nvContentPartPr>
              <p14:xfrm>
                <a:off x="7504367" y="4981976"/>
                <a:ext cx="115920" cy="349560"/>
              </p14:xfrm>
            </p:contentPart>
          </mc:Choice>
          <mc:Fallback xmlns="">
            <p:pic>
              <p:nvPicPr>
                <p:cNvPr id="269" name="Ink 268">
                  <a:extLst>
                    <a:ext uri="{FF2B5EF4-FFF2-40B4-BE49-F238E27FC236}">
                      <a16:creationId xmlns:a16="http://schemas.microsoft.com/office/drawing/2014/main" id="{0EA862B2-AD00-BE1E-2F07-E9536F6A292D}"/>
                    </a:ext>
                  </a:extLst>
                </p:cNvPr>
                <p:cNvPicPr/>
                <p:nvPr/>
              </p:nvPicPr>
              <p:blipFill>
                <a:blip r:embed="rId378"/>
                <a:stretch>
                  <a:fillRect/>
                </a:stretch>
              </p:blipFill>
              <p:spPr>
                <a:xfrm>
                  <a:off x="7495367" y="4972976"/>
                  <a:ext cx="133560" cy="36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9">
              <p14:nvContentPartPr>
                <p14:cNvPr id="271" name="Ink 270">
                  <a:extLst>
                    <a:ext uri="{FF2B5EF4-FFF2-40B4-BE49-F238E27FC236}">
                      <a16:creationId xmlns:a16="http://schemas.microsoft.com/office/drawing/2014/main" id="{6FE528E4-078C-E620-85B4-289DC6100D82}"/>
                    </a:ext>
                  </a:extLst>
                </p14:cNvPr>
                <p14:cNvContentPartPr/>
                <p14:nvPr/>
              </p14:nvContentPartPr>
              <p14:xfrm>
                <a:off x="7637567" y="5019416"/>
                <a:ext cx="141840" cy="422640"/>
              </p14:xfrm>
            </p:contentPart>
          </mc:Choice>
          <mc:Fallback xmlns="">
            <p:pic>
              <p:nvPicPr>
                <p:cNvPr id="271" name="Ink 270">
                  <a:extLst>
                    <a:ext uri="{FF2B5EF4-FFF2-40B4-BE49-F238E27FC236}">
                      <a16:creationId xmlns:a16="http://schemas.microsoft.com/office/drawing/2014/main" id="{6FE528E4-078C-E620-85B4-289DC6100D82}"/>
                    </a:ext>
                  </a:extLst>
                </p:cNvPr>
                <p:cNvPicPr/>
                <p:nvPr/>
              </p:nvPicPr>
              <p:blipFill>
                <a:blip r:embed="rId380"/>
                <a:stretch>
                  <a:fillRect/>
                </a:stretch>
              </p:blipFill>
              <p:spPr>
                <a:xfrm>
                  <a:off x="7628927" y="5010776"/>
                  <a:ext cx="159480" cy="44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1">
              <p14:nvContentPartPr>
                <p14:cNvPr id="272" name="Ink 271">
                  <a:extLst>
                    <a:ext uri="{FF2B5EF4-FFF2-40B4-BE49-F238E27FC236}">
                      <a16:creationId xmlns:a16="http://schemas.microsoft.com/office/drawing/2014/main" id="{CAD19156-BF71-ADE2-2D45-ED52EDCE9FC6}"/>
                    </a:ext>
                  </a:extLst>
                </p14:cNvPr>
                <p14:cNvContentPartPr/>
                <p14:nvPr/>
              </p14:nvContentPartPr>
              <p14:xfrm>
                <a:off x="7770407" y="5015456"/>
                <a:ext cx="689400" cy="340920"/>
              </p14:xfrm>
            </p:contentPart>
          </mc:Choice>
          <mc:Fallback xmlns="">
            <p:pic>
              <p:nvPicPr>
                <p:cNvPr id="272" name="Ink 271">
                  <a:extLst>
                    <a:ext uri="{FF2B5EF4-FFF2-40B4-BE49-F238E27FC236}">
                      <a16:creationId xmlns:a16="http://schemas.microsoft.com/office/drawing/2014/main" id="{CAD19156-BF71-ADE2-2D45-ED52EDCE9FC6}"/>
                    </a:ext>
                  </a:extLst>
                </p:cNvPr>
                <p:cNvPicPr/>
                <p:nvPr/>
              </p:nvPicPr>
              <p:blipFill>
                <a:blip r:embed="rId382"/>
                <a:stretch>
                  <a:fillRect/>
                </a:stretch>
              </p:blipFill>
              <p:spPr>
                <a:xfrm>
                  <a:off x="7761767" y="5006456"/>
                  <a:ext cx="707040" cy="35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3">
              <p14:nvContentPartPr>
                <p14:cNvPr id="273" name="Ink 272">
                  <a:extLst>
                    <a:ext uri="{FF2B5EF4-FFF2-40B4-BE49-F238E27FC236}">
                      <a16:creationId xmlns:a16="http://schemas.microsoft.com/office/drawing/2014/main" id="{1A711B78-CD3B-4DA0-9A2C-3707C63506EB}"/>
                    </a:ext>
                  </a:extLst>
                </p14:cNvPr>
                <p14:cNvContentPartPr/>
                <p14:nvPr/>
              </p14:nvContentPartPr>
              <p14:xfrm>
                <a:off x="7585007" y="4786856"/>
                <a:ext cx="644040" cy="36720"/>
              </p14:xfrm>
            </p:contentPart>
          </mc:Choice>
          <mc:Fallback xmlns="">
            <p:pic>
              <p:nvPicPr>
                <p:cNvPr id="273" name="Ink 272">
                  <a:extLst>
                    <a:ext uri="{FF2B5EF4-FFF2-40B4-BE49-F238E27FC236}">
                      <a16:creationId xmlns:a16="http://schemas.microsoft.com/office/drawing/2014/main" id="{1A711B78-CD3B-4DA0-9A2C-3707C63506EB}"/>
                    </a:ext>
                  </a:extLst>
                </p:cNvPr>
                <p:cNvPicPr/>
                <p:nvPr/>
              </p:nvPicPr>
              <p:blipFill>
                <a:blip r:embed="rId384"/>
                <a:stretch>
                  <a:fillRect/>
                </a:stretch>
              </p:blipFill>
              <p:spPr>
                <a:xfrm>
                  <a:off x="7576007" y="4778216"/>
                  <a:ext cx="661680" cy="54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83" name="Group 282">
            <a:extLst>
              <a:ext uri="{FF2B5EF4-FFF2-40B4-BE49-F238E27FC236}">
                <a16:creationId xmlns:a16="http://schemas.microsoft.com/office/drawing/2014/main" id="{80F99838-1AF2-4F2B-3757-2A08F06AC76E}"/>
              </a:ext>
            </a:extLst>
          </p:cNvPr>
          <p:cNvGrpSpPr/>
          <p:nvPr/>
        </p:nvGrpSpPr>
        <p:grpSpPr>
          <a:xfrm>
            <a:off x="8443967" y="4516856"/>
            <a:ext cx="2062440" cy="342000"/>
            <a:chOff x="8443967" y="4516856"/>
            <a:chExt cx="2062440" cy="342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85">
              <p14:nvContentPartPr>
                <p14:cNvPr id="275" name="Ink 274">
                  <a:extLst>
                    <a:ext uri="{FF2B5EF4-FFF2-40B4-BE49-F238E27FC236}">
                      <a16:creationId xmlns:a16="http://schemas.microsoft.com/office/drawing/2014/main" id="{E9E6F6C0-85BF-3D64-D394-52A837FEFEDD}"/>
                    </a:ext>
                  </a:extLst>
                </p14:cNvPr>
                <p14:cNvContentPartPr/>
                <p14:nvPr/>
              </p14:nvContentPartPr>
              <p14:xfrm>
                <a:off x="8449727" y="4690376"/>
                <a:ext cx="198360" cy="75600"/>
              </p14:xfrm>
            </p:contentPart>
          </mc:Choice>
          <mc:Fallback xmlns="">
            <p:pic>
              <p:nvPicPr>
                <p:cNvPr id="275" name="Ink 274">
                  <a:extLst>
                    <a:ext uri="{FF2B5EF4-FFF2-40B4-BE49-F238E27FC236}">
                      <a16:creationId xmlns:a16="http://schemas.microsoft.com/office/drawing/2014/main" id="{E9E6F6C0-85BF-3D64-D394-52A837FEFEDD}"/>
                    </a:ext>
                  </a:extLst>
                </p:cNvPr>
                <p:cNvPicPr/>
                <p:nvPr/>
              </p:nvPicPr>
              <p:blipFill>
                <a:blip r:embed="rId386"/>
                <a:stretch>
                  <a:fillRect/>
                </a:stretch>
              </p:blipFill>
              <p:spPr>
                <a:xfrm>
                  <a:off x="8440727" y="4681376"/>
                  <a:ext cx="216000" cy="9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7">
              <p14:nvContentPartPr>
                <p14:cNvPr id="276" name="Ink 275">
                  <a:extLst>
                    <a:ext uri="{FF2B5EF4-FFF2-40B4-BE49-F238E27FC236}">
                      <a16:creationId xmlns:a16="http://schemas.microsoft.com/office/drawing/2014/main" id="{51F82615-8AA1-703C-100B-F46AF0E10476}"/>
                    </a:ext>
                  </a:extLst>
                </p14:cNvPr>
                <p14:cNvContentPartPr/>
                <p14:nvPr/>
              </p14:nvContentPartPr>
              <p14:xfrm>
                <a:off x="8443967" y="4800896"/>
                <a:ext cx="100800" cy="31680"/>
              </p14:xfrm>
            </p:contentPart>
          </mc:Choice>
          <mc:Fallback xmlns="">
            <p:pic>
              <p:nvPicPr>
                <p:cNvPr id="276" name="Ink 275">
                  <a:extLst>
                    <a:ext uri="{FF2B5EF4-FFF2-40B4-BE49-F238E27FC236}">
                      <a16:creationId xmlns:a16="http://schemas.microsoft.com/office/drawing/2014/main" id="{51F82615-8AA1-703C-100B-F46AF0E10476}"/>
                    </a:ext>
                  </a:extLst>
                </p:cNvPr>
                <p:cNvPicPr/>
                <p:nvPr/>
              </p:nvPicPr>
              <p:blipFill>
                <a:blip r:embed="rId388"/>
                <a:stretch>
                  <a:fillRect/>
                </a:stretch>
              </p:blipFill>
              <p:spPr>
                <a:xfrm>
                  <a:off x="8434967" y="4792256"/>
                  <a:ext cx="118440" cy="4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9">
              <p14:nvContentPartPr>
                <p14:cNvPr id="277" name="Ink 276">
                  <a:extLst>
                    <a:ext uri="{FF2B5EF4-FFF2-40B4-BE49-F238E27FC236}">
                      <a16:creationId xmlns:a16="http://schemas.microsoft.com/office/drawing/2014/main" id="{3C8F4148-3502-0539-EDB8-AEFBA14FBC09}"/>
                    </a:ext>
                  </a:extLst>
                </p14:cNvPr>
                <p14:cNvContentPartPr/>
                <p14:nvPr/>
              </p14:nvContentPartPr>
              <p14:xfrm>
                <a:off x="8818367" y="4572656"/>
                <a:ext cx="202680" cy="215640"/>
              </p14:xfrm>
            </p:contentPart>
          </mc:Choice>
          <mc:Fallback xmlns="">
            <p:pic>
              <p:nvPicPr>
                <p:cNvPr id="277" name="Ink 276">
                  <a:extLst>
                    <a:ext uri="{FF2B5EF4-FFF2-40B4-BE49-F238E27FC236}">
                      <a16:creationId xmlns:a16="http://schemas.microsoft.com/office/drawing/2014/main" id="{3C8F4148-3502-0539-EDB8-AEFBA14FBC09}"/>
                    </a:ext>
                  </a:extLst>
                </p:cNvPr>
                <p:cNvPicPr/>
                <p:nvPr/>
              </p:nvPicPr>
              <p:blipFill>
                <a:blip r:embed="rId390"/>
                <a:stretch>
                  <a:fillRect/>
                </a:stretch>
              </p:blipFill>
              <p:spPr>
                <a:xfrm>
                  <a:off x="8809727" y="4563656"/>
                  <a:ext cx="220320" cy="23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1">
              <p14:nvContentPartPr>
                <p14:cNvPr id="278" name="Ink 277">
                  <a:extLst>
                    <a:ext uri="{FF2B5EF4-FFF2-40B4-BE49-F238E27FC236}">
                      <a16:creationId xmlns:a16="http://schemas.microsoft.com/office/drawing/2014/main" id="{58BE67EB-CE6D-5AFA-05DB-A0DDB76AC149}"/>
                    </a:ext>
                  </a:extLst>
                </p14:cNvPr>
                <p14:cNvContentPartPr/>
                <p14:nvPr/>
              </p14:nvContentPartPr>
              <p14:xfrm>
                <a:off x="9092687" y="4829336"/>
                <a:ext cx="7920" cy="10440"/>
              </p14:xfrm>
            </p:contentPart>
          </mc:Choice>
          <mc:Fallback xmlns="">
            <p:pic>
              <p:nvPicPr>
                <p:cNvPr id="278" name="Ink 277">
                  <a:extLst>
                    <a:ext uri="{FF2B5EF4-FFF2-40B4-BE49-F238E27FC236}">
                      <a16:creationId xmlns:a16="http://schemas.microsoft.com/office/drawing/2014/main" id="{58BE67EB-CE6D-5AFA-05DB-A0DDB76AC149}"/>
                    </a:ext>
                  </a:extLst>
                </p:cNvPr>
                <p:cNvPicPr/>
                <p:nvPr/>
              </p:nvPicPr>
              <p:blipFill>
                <a:blip r:embed="rId392"/>
                <a:stretch>
                  <a:fillRect/>
                </a:stretch>
              </p:blipFill>
              <p:spPr>
                <a:xfrm>
                  <a:off x="9083687" y="4820696"/>
                  <a:ext cx="2556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3">
              <p14:nvContentPartPr>
                <p14:cNvPr id="279" name="Ink 278">
                  <a:extLst>
                    <a:ext uri="{FF2B5EF4-FFF2-40B4-BE49-F238E27FC236}">
                      <a16:creationId xmlns:a16="http://schemas.microsoft.com/office/drawing/2014/main" id="{BEA27B99-98E2-C12F-618C-3BF2CA719F07}"/>
                    </a:ext>
                  </a:extLst>
                </p14:cNvPr>
                <p14:cNvContentPartPr/>
                <p14:nvPr/>
              </p14:nvContentPartPr>
              <p14:xfrm>
                <a:off x="9169727" y="4550696"/>
                <a:ext cx="136800" cy="265320"/>
              </p14:xfrm>
            </p:contentPart>
          </mc:Choice>
          <mc:Fallback xmlns="">
            <p:pic>
              <p:nvPicPr>
                <p:cNvPr id="279" name="Ink 278">
                  <a:extLst>
                    <a:ext uri="{FF2B5EF4-FFF2-40B4-BE49-F238E27FC236}">
                      <a16:creationId xmlns:a16="http://schemas.microsoft.com/office/drawing/2014/main" id="{BEA27B99-98E2-C12F-618C-3BF2CA719F07}"/>
                    </a:ext>
                  </a:extLst>
                </p:cNvPr>
                <p:cNvPicPr/>
                <p:nvPr/>
              </p:nvPicPr>
              <p:blipFill>
                <a:blip r:embed="rId394"/>
                <a:stretch>
                  <a:fillRect/>
                </a:stretch>
              </p:blipFill>
              <p:spPr>
                <a:xfrm>
                  <a:off x="9160727" y="4542056"/>
                  <a:ext cx="154440" cy="28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5">
              <p14:nvContentPartPr>
                <p14:cNvPr id="280" name="Ink 279">
                  <a:extLst>
                    <a:ext uri="{FF2B5EF4-FFF2-40B4-BE49-F238E27FC236}">
                      <a16:creationId xmlns:a16="http://schemas.microsoft.com/office/drawing/2014/main" id="{54834287-4B39-688F-4383-3B7FEC05B623}"/>
                    </a:ext>
                  </a:extLst>
                </p14:cNvPr>
                <p14:cNvContentPartPr/>
                <p14:nvPr/>
              </p14:nvContentPartPr>
              <p14:xfrm>
                <a:off x="9395087" y="4606496"/>
                <a:ext cx="226800" cy="217800"/>
              </p14:xfrm>
            </p:contentPart>
          </mc:Choice>
          <mc:Fallback xmlns="">
            <p:pic>
              <p:nvPicPr>
                <p:cNvPr id="280" name="Ink 279">
                  <a:extLst>
                    <a:ext uri="{FF2B5EF4-FFF2-40B4-BE49-F238E27FC236}">
                      <a16:creationId xmlns:a16="http://schemas.microsoft.com/office/drawing/2014/main" id="{54834287-4B39-688F-4383-3B7FEC05B623}"/>
                    </a:ext>
                  </a:extLst>
                </p:cNvPr>
                <p:cNvPicPr/>
                <p:nvPr/>
              </p:nvPicPr>
              <p:blipFill>
                <a:blip r:embed="rId396"/>
                <a:stretch>
                  <a:fillRect/>
                </a:stretch>
              </p:blipFill>
              <p:spPr>
                <a:xfrm>
                  <a:off x="9386447" y="4597496"/>
                  <a:ext cx="244440" cy="23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7">
              <p14:nvContentPartPr>
                <p14:cNvPr id="281" name="Ink 280">
                  <a:extLst>
                    <a:ext uri="{FF2B5EF4-FFF2-40B4-BE49-F238E27FC236}">
                      <a16:creationId xmlns:a16="http://schemas.microsoft.com/office/drawing/2014/main" id="{23984B69-440E-3D06-3D7B-8B30FC41C048}"/>
                    </a:ext>
                  </a:extLst>
                </p14:cNvPr>
                <p14:cNvContentPartPr/>
                <p14:nvPr/>
              </p14:nvContentPartPr>
              <p14:xfrm>
                <a:off x="8839247" y="4598936"/>
                <a:ext cx="146880" cy="78480"/>
              </p14:xfrm>
            </p:contentPart>
          </mc:Choice>
          <mc:Fallback xmlns="">
            <p:pic>
              <p:nvPicPr>
                <p:cNvPr id="281" name="Ink 280">
                  <a:extLst>
                    <a:ext uri="{FF2B5EF4-FFF2-40B4-BE49-F238E27FC236}">
                      <a16:creationId xmlns:a16="http://schemas.microsoft.com/office/drawing/2014/main" id="{23984B69-440E-3D06-3D7B-8B30FC41C048}"/>
                    </a:ext>
                  </a:extLst>
                </p:cNvPr>
                <p:cNvPicPr/>
                <p:nvPr/>
              </p:nvPicPr>
              <p:blipFill>
                <a:blip r:embed="rId398"/>
                <a:stretch>
                  <a:fillRect/>
                </a:stretch>
              </p:blipFill>
              <p:spPr>
                <a:xfrm>
                  <a:off x="8830247" y="4589936"/>
                  <a:ext cx="164520" cy="9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9">
              <p14:nvContentPartPr>
                <p14:cNvPr id="282" name="Ink 281">
                  <a:extLst>
                    <a:ext uri="{FF2B5EF4-FFF2-40B4-BE49-F238E27FC236}">
                      <a16:creationId xmlns:a16="http://schemas.microsoft.com/office/drawing/2014/main" id="{4845A19E-575B-C73A-8A4E-6CCB3E4608EB}"/>
                    </a:ext>
                  </a:extLst>
                </p14:cNvPr>
                <p14:cNvContentPartPr/>
                <p14:nvPr/>
              </p14:nvContentPartPr>
              <p14:xfrm>
                <a:off x="9793967" y="4516856"/>
                <a:ext cx="712440" cy="342000"/>
              </p14:xfrm>
            </p:contentPart>
          </mc:Choice>
          <mc:Fallback xmlns="">
            <p:pic>
              <p:nvPicPr>
                <p:cNvPr id="282" name="Ink 281">
                  <a:extLst>
                    <a:ext uri="{FF2B5EF4-FFF2-40B4-BE49-F238E27FC236}">
                      <a16:creationId xmlns:a16="http://schemas.microsoft.com/office/drawing/2014/main" id="{4845A19E-575B-C73A-8A4E-6CCB3E4608EB}"/>
                    </a:ext>
                  </a:extLst>
                </p:cNvPr>
                <p:cNvPicPr/>
                <p:nvPr/>
              </p:nvPicPr>
              <p:blipFill>
                <a:blip r:embed="rId400"/>
                <a:stretch>
                  <a:fillRect/>
                </a:stretch>
              </p:blipFill>
              <p:spPr>
                <a:xfrm>
                  <a:off x="9785327" y="4507856"/>
                  <a:ext cx="730080" cy="359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01">
            <p14:nvContentPartPr>
              <p14:cNvPr id="284" name="Ink 283">
                <a:extLst>
                  <a:ext uri="{FF2B5EF4-FFF2-40B4-BE49-F238E27FC236}">
                    <a16:creationId xmlns:a16="http://schemas.microsoft.com/office/drawing/2014/main" id="{AC6E0651-BEDB-B54D-81A4-56D12856EBF7}"/>
                  </a:ext>
                </a:extLst>
              </p14:cNvPr>
              <p14:cNvContentPartPr/>
              <p14:nvPr/>
            </p14:nvContentPartPr>
            <p14:xfrm>
              <a:off x="982607" y="5754896"/>
              <a:ext cx="181080" cy="348480"/>
            </p14:xfrm>
          </p:contentPart>
        </mc:Choice>
        <mc:Fallback xmlns="">
          <p:pic>
            <p:nvPicPr>
              <p:cNvPr id="284" name="Ink 283">
                <a:extLst>
                  <a:ext uri="{FF2B5EF4-FFF2-40B4-BE49-F238E27FC236}">
                    <a16:creationId xmlns:a16="http://schemas.microsoft.com/office/drawing/2014/main" id="{AC6E0651-BEDB-B54D-81A4-56D12856EBF7}"/>
                  </a:ext>
                </a:extLst>
              </p:cNvPr>
              <p:cNvPicPr/>
              <p:nvPr/>
            </p:nvPicPr>
            <p:blipFill>
              <a:blip r:embed="rId402"/>
              <a:stretch>
                <a:fillRect/>
              </a:stretch>
            </p:blipFill>
            <p:spPr>
              <a:xfrm>
                <a:off x="973967" y="5745896"/>
                <a:ext cx="198720" cy="36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3">
            <p14:nvContentPartPr>
              <p14:cNvPr id="311" name="Ink 310">
                <a:extLst>
                  <a:ext uri="{FF2B5EF4-FFF2-40B4-BE49-F238E27FC236}">
                    <a16:creationId xmlns:a16="http://schemas.microsoft.com/office/drawing/2014/main" id="{0EFD3450-9B5E-B70F-D988-6EC66B070D4A}"/>
                  </a:ext>
                </a:extLst>
              </p14:cNvPr>
              <p14:cNvContentPartPr/>
              <p14:nvPr/>
            </p14:nvContentPartPr>
            <p14:xfrm>
              <a:off x="5417447" y="5683976"/>
              <a:ext cx="188280" cy="275040"/>
            </p14:xfrm>
          </p:contentPart>
        </mc:Choice>
        <mc:Fallback xmlns="">
          <p:pic>
            <p:nvPicPr>
              <p:cNvPr id="311" name="Ink 310">
                <a:extLst>
                  <a:ext uri="{FF2B5EF4-FFF2-40B4-BE49-F238E27FC236}">
                    <a16:creationId xmlns:a16="http://schemas.microsoft.com/office/drawing/2014/main" id="{0EFD3450-9B5E-B70F-D988-6EC66B070D4A}"/>
                  </a:ext>
                </a:extLst>
              </p:cNvPr>
              <p:cNvPicPr/>
              <p:nvPr/>
            </p:nvPicPr>
            <p:blipFill>
              <a:blip r:embed="rId404"/>
              <a:stretch>
                <a:fillRect/>
              </a:stretch>
            </p:blipFill>
            <p:spPr>
              <a:xfrm>
                <a:off x="5408447" y="5674976"/>
                <a:ext cx="205920" cy="29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5">
            <p14:nvContentPartPr>
              <p14:cNvPr id="312" name="Ink 311">
                <a:extLst>
                  <a:ext uri="{FF2B5EF4-FFF2-40B4-BE49-F238E27FC236}">
                    <a16:creationId xmlns:a16="http://schemas.microsoft.com/office/drawing/2014/main" id="{A618687A-8AA6-46DC-4CD3-FD22F7CBB9CC}"/>
                  </a:ext>
                </a:extLst>
              </p14:cNvPr>
              <p14:cNvContentPartPr/>
              <p14:nvPr/>
            </p14:nvContentPartPr>
            <p14:xfrm>
              <a:off x="5667287" y="5691176"/>
              <a:ext cx="117720" cy="253800"/>
            </p14:xfrm>
          </p:contentPart>
        </mc:Choice>
        <mc:Fallback xmlns="">
          <p:pic>
            <p:nvPicPr>
              <p:cNvPr id="312" name="Ink 311">
                <a:extLst>
                  <a:ext uri="{FF2B5EF4-FFF2-40B4-BE49-F238E27FC236}">
                    <a16:creationId xmlns:a16="http://schemas.microsoft.com/office/drawing/2014/main" id="{A618687A-8AA6-46DC-4CD3-FD22F7CBB9CC}"/>
                  </a:ext>
                </a:extLst>
              </p:cNvPr>
              <p:cNvPicPr/>
              <p:nvPr/>
            </p:nvPicPr>
            <p:blipFill>
              <a:blip r:embed="rId406"/>
              <a:stretch>
                <a:fillRect/>
              </a:stretch>
            </p:blipFill>
            <p:spPr>
              <a:xfrm>
                <a:off x="5658647" y="5682176"/>
                <a:ext cx="135360" cy="27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7">
            <p14:nvContentPartPr>
              <p14:cNvPr id="313" name="Ink 312">
                <a:extLst>
                  <a:ext uri="{FF2B5EF4-FFF2-40B4-BE49-F238E27FC236}">
                    <a16:creationId xmlns:a16="http://schemas.microsoft.com/office/drawing/2014/main" id="{BE7DE8B9-2A4C-927F-83A9-15EFF8B58ED7}"/>
                  </a:ext>
                </a:extLst>
              </p14:cNvPr>
              <p14:cNvContentPartPr/>
              <p14:nvPr/>
            </p14:nvContentPartPr>
            <p14:xfrm>
              <a:off x="5832527" y="5677856"/>
              <a:ext cx="115920" cy="229320"/>
            </p14:xfrm>
          </p:contentPart>
        </mc:Choice>
        <mc:Fallback xmlns="">
          <p:pic>
            <p:nvPicPr>
              <p:cNvPr id="313" name="Ink 312">
                <a:extLst>
                  <a:ext uri="{FF2B5EF4-FFF2-40B4-BE49-F238E27FC236}">
                    <a16:creationId xmlns:a16="http://schemas.microsoft.com/office/drawing/2014/main" id="{BE7DE8B9-2A4C-927F-83A9-15EFF8B58ED7}"/>
                  </a:ext>
                </a:extLst>
              </p:cNvPr>
              <p:cNvPicPr/>
              <p:nvPr/>
            </p:nvPicPr>
            <p:blipFill>
              <a:blip r:embed="rId408"/>
              <a:stretch>
                <a:fillRect/>
              </a:stretch>
            </p:blipFill>
            <p:spPr>
              <a:xfrm>
                <a:off x="5823887" y="5668856"/>
                <a:ext cx="133560" cy="24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9">
            <p14:nvContentPartPr>
              <p14:cNvPr id="315" name="Ink 314">
                <a:extLst>
                  <a:ext uri="{FF2B5EF4-FFF2-40B4-BE49-F238E27FC236}">
                    <a16:creationId xmlns:a16="http://schemas.microsoft.com/office/drawing/2014/main" id="{1A048AEB-D726-9F74-7C59-B5C53D6FE6A8}"/>
                  </a:ext>
                </a:extLst>
              </p14:cNvPr>
              <p14:cNvContentPartPr/>
              <p14:nvPr/>
            </p14:nvContentPartPr>
            <p14:xfrm>
              <a:off x="6028007" y="5686136"/>
              <a:ext cx="70200" cy="268200"/>
            </p14:xfrm>
          </p:contentPart>
        </mc:Choice>
        <mc:Fallback xmlns="">
          <p:pic>
            <p:nvPicPr>
              <p:cNvPr id="315" name="Ink 314">
                <a:extLst>
                  <a:ext uri="{FF2B5EF4-FFF2-40B4-BE49-F238E27FC236}">
                    <a16:creationId xmlns:a16="http://schemas.microsoft.com/office/drawing/2014/main" id="{1A048AEB-D726-9F74-7C59-B5C53D6FE6A8}"/>
                  </a:ext>
                </a:extLst>
              </p:cNvPr>
              <p:cNvPicPr/>
              <p:nvPr/>
            </p:nvPicPr>
            <p:blipFill>
              <a:blip r:embed="rId410"/>
              <a:stretch>
                <a:fillRect/>
              </a:stretch>
            </p:blipFill>
            <p:spPr>
              <a:xfrm>
                <a:off x="6019367" y="5677136"/>
                <a:ext cx="87840" cy="285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1">
            <p14:nvContentPartPr>
              <p14:cNvPr id="316" name="Ink 315">
                <a:extLst>
                  <a:ext uri="{FF2B5EF4-FFF2-40B4-BE49-F238E27FC236}">
                    <a16:creationId xmlns:a16="http://schemas.microsoft.com/office/drawing/2014/main" id="{7748FA23-DDFA-65C8-C5CD-F3B55F06AF69}"/>
                  </a:ext>
                </a:extLst>
              </p14:cNvPr>
              <p14:cNvContentPartPr/>
              <p14:nvPr/>
            </p14:nvContentPartPr>
            <p14:xfrm>
              <a:off x="6340847" y="5667416"/>
              <a:ext cx="131040" cy="71280"/>
            </p14:xfrm>
          </p:contentPart>
        </mc:Choice>
        <mc:Fallback xmlns="">
          <p:pic>
            <p:nvPicPr>
              <p:cNvPr id="316" name="Ink 315">
                <a:extLst>
                  <a:ext uri="{FF2B5EF4-FFF2-40B4-BE49-F238E27FC236}">
                    <a16:creationId xmlns:a16="http://schemas.microsoft.com/office/drawing/2014/main" id="{7748FA23-DDFA-65C8-C5CD-F3B55F06AF69}"/>
                  </a:ext>
                </a:extLst>
              </p:cNvPr>
              <p:cNvPicPr/>
              <p:nvPr/>
            </p:nvPicPr>
            <p:blipFill>
              <a:blip r:embed="rId412"/>
              <a:stretch>
                <a:fillRect/>
              </a:stretch>
            </p:blipFill>
            <p:spPr>
              <a:xfrm>
                <a:off x="6331847" y="5658776"/>
                <a:ext cx="148680" cy="8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3">
            <p14:nvContentPartPr>
              <p14:cNvPr id="317" name="Ink 316">
                <a:extLst>
                  <a:ext uri="{FF2B5EF4-FFF2-40B4-BE49-F238E27FC236}">
                    <a16:creationId xmlns:a16="http://schemas.microsoft.com/office/drawing/2014/main" id="{B4294B6E-92D0-6BAB-B7FD-1E5BF940245B}"/>
                  </a:ext>
                </a:extLst>
              </p14:cNvPr>
              <p14:cNvContentPartPr/>
              <p14:nvPr/>
            </p14:nvContentPartPr>
            <p14:xfrm>
              <a:off x="6306287" y="5782616"/>
              <a:ext cx="158400" cy="58680"/>
            </p14:xfrm>
          </p:contentPart>
        </mc:Choice>
        <mc:Fallback xmlns="">
          <p:pic>
            <p:nvPicPr>
              <p:cNvPr id="317" name="Ink 316">
                <a:extLst>
                  <a:ext uri="{FF2B5EF4-FFF2-40B4-BE49-F238E27FC236}">
                    <a16:creationId xmlns:a16="http://schemas.microsoft.com/office/drawing/2014/main" id="{B4294B6E-92D0-6BAB-B7FD-1E5BF940245B}"/>
                  </a:ext>
                </a:extLst>
              </p:cNvPr>
              <p:cNvPicPr/>
              <p:nvPr/>
            </p:nvPicPr>
            <p:blipFill>
              <a:blip r:embed="rId414"/>
              <a:stretch>
                <a:fillRect/>
              </a:stretch>
            </p:blipFill>
            <p:spPr>
              <a:xfrm>
                <a:off x="6297647" y="5773616"/>
                <a:ext cx="176040" cy="7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5">
            <p14:nvContentPartPr>
              <p14:cNvPr id="320" name="Ink 319">
                <a:extLst>
                  <a:ext uri="{FF2B5EF4-FFF2-40B4-BE49-F238E27FC236}">
                    <a16:creationId xmlns:a16="http://schemas.microsoft.com/office/drawing/2014/main" id="{8F374D2D-9120-FD31-D498-A3080C08C986}"/>
                  </a:ext>
                </a:extLst>
              </p14:cNvPr>
              <p14:cNvContentPartPr/>
              <p14:nvPr/>
            </p14:nvContentPartPr>
            <p14:xfrm>
              <a:off x="6614447" y="5620616"/>
              <a:ext cx="200160" cy="246600"/>
            </p14:xfrm>
          </p:contentPart>
        </mc:Choice>
        <mc:Fallback xmlns="">
          <p:pic>
            <p:nvPicPr>
              <p:cNvPr id="320" name="Ink 319">
                <a:extLst>
                  <a:ext uri="{FF2B5EF4-FFF2-40B4-BE49-F238E27FC236}">
                    <a16:creationId xmlns:a16="http://schemas.microsoft.com/office/drawing/2014/main" id="{8F374D2D-9120-FD31-D498-A3080C08C986}"/>
                  </a:ext>
                </a:extLst>
              </p:cNvPr>
              <p:cNvPicPr/>
              <p:nvPr/>
            </p:nvPicPr>
            <p:blipFill>
              <a:blip r:embed="rId416"/>
              <a:stretch>
                <a:fillRect/>
              </a:stretch>
            </p:blipFill>
            <p:spPr>
              <a:xfrm>
                <a:off x="6605807" y="5611616"/>
                <a:ext cx="217800" cy="26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7">
            <p14:nvContentPartPr>
              <p14:cNvPr id="321" name="Ink 320">
                <a:extLst>
                  <a:ext uri="{FF2B5EF4-FFF2-40B4-BE49-F238E27FC236}">
                    <a16:creationId xmlns:a16="http://schemas.microsoft.com/office/drawing/2014/main" id="{DBBF648B-9E61-ADE0-29AF-D38DCA940E7F}"/>
                  </a:ext>
                </a:extLst>
              </p14:cNvPr>
              <p14:cNvContentPartPr/>
              <p14:nvPr/>
            </p14:nvContentPartPr>
            <p14:xfrm>
              <a:off x="6897767" y="5919776"/>
              <a:ext cx="18000" cy="36720"/>
            </p14:xfrm>
          </p:contentPart>
        </mc:Choice>
        <mc:Fallback xmlns="">
          <p:pic>
            <p:nvPicPr>
              <p:cNvPr id="321" name="Ink 320">
                <a:extLst>
                  <a:ext uri="{FF2B5EF4-FFF2-40B4-BE49-F238E27FC236}">
                    <a16:creationId xmlns:a16="http://schemas.microsoft.com/office/drawing/2014/main" id="{DBBF648B-9E61-ADE0-29AF-D38DCA940E7F}"/>
                  </a:ext>
                </a:extLst>
              </p:cNvPr>
              <p:cNvPicPr/>
              <p:nvPr/>
            </p:nvPicPr>
            <p:blipFill>
              <a:blip r:embed="rId418"/>
              <a:stretch>
                <a:fillRect/>
              </a:stretch>
            </p:blipFill>
            <p:spPr>
              <a:xfrm>
                <a:off x="6889127" y="5911136"/>
                <a:ext cx="35640" cy="5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9">
            <p14:nvContentPartPr>
              <p14:cNvPr id="322" name="Ink 321">
                <a:extLst>
                  <a:ext uri="{FF2B5EF4-FFF2-40B4-BE49-F238E27FC236}">
                    <a16:creationId xmlns:a16="http://schemas.microsoft.com/office/drawing/2014/main" id="{11CE9116-9318-3E1A-C444-516FF8450FC0}"/>
                  </a:ext>
                </a:extLst>
              </p14:cNvPr>
              <p14:cNvContentPartPr/>
              <p14:nvPr/>
            </p14:nvContentPartPr>
            <p14:xfrm>
              <a:off x="6960407" y="5609816"/>
              <a:ext cx="131040" cy="300240"/>
            </p14:xfrm>
          </p:contentPart>
        </mc:Choice>
        <mc:Fallback xmlns="">
          <p:pic>
            <p:nvPicPr>
              <p:cNvPr id="322" name="Ink 321">
                <a:extLst>
                  <a:ext uri="{FF2B5EF4-FFF2-40B4-BE49-F238E27FC236}">
                    <a16:creationId xmlns:a16="http://schemas.microsoft.com/office/drawing/2014/main" id="{11CE9116-9318-3E1A-C444-516FF8450FC0}"/>
                  </a:ext>
                </a:extLst>
              </p:cNvPr>
              <p:cNvPicPr/>
              <p:nvPr/>
            </p:nvPicPr>
            <p:blipFill>
              <a:blip r:embed="rId420"/>
              <a:stretch>
                <a:fillRect/>
              </a:stretch>
            </p:blipFill>
            <p:spPr>
              <a:xfrm>
                <a:off x="6951767" y="5600816"/>
                <a:ext cx="148680" cy="31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1">
            <p14:nvContentPartPr>
              <p14:cNvPr id="323" name="Ink 322">
                <a:extLst>
                  <a:ext uri="{FF2B5EF4-FFF2-40B4-BE49-F238E27FC236}">
                    <a16:creationId xmlns:a16="http://schemas.microsoft.com/office/drawing/2014/main" id="{66203D09-3DCA-0BCB-3DAC-F348AAC93B94}"/>
                  </a:ext>
                </a:extLst>
              </p14:cNvPr>
              <p14:cNvContentPartPr/>
              <p14:nvPr/>
            </p14:nvContentPartPr>
            <p14:xfrm>
              <a:off x="7144727" y="5615936"/>
              <a:ext cx="183240" cy="254520"/>
            </p14:xfrm>
          </p:contentPart>
        </mc:Choice>
        <mc:Fallback xmlns="">
          <p:pic>
            <p:nvPicPr>
              <p:cNvPr id="323" name="Ink 322">
                <a:extLst>
                  <a:ext uri="{FF2B5EF4-FFF2-40B4-BE49-F238E27FC236}">
                    <a16:creationId xmlns:a16="http://schemas.microsoft.com/office/drawing/2014/main" id="{66203D09-3DCA-0BCB-3DAC-F348AAC93B94}"/>
                  </a:ext>
                </a:extLst>
              </p:cNvPr>
              <p:cNvPicPr/>
              <p:nvPr/>
            </p:nvPicPr>
            <p:blipFill>
              <a:blip r:embed="rId422"/>
              <a:stretch>
                <a:fillRect/>
              </a:stretch>
            </p:blipFill>
            <p:spPr>
              <a:xfrm>
                <a:off x="7135727" y="5606936"/>
                <a:ext cx="200880" cy="27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3">
            <p14:nvContentPartPr>
              <p14:cNvPr id="324" name="Ink 323">
                <a:extLst>
                  <a:ext uri="{FF2B5EF4-FFF2-40B4-BE49-F238E27FC236}">
                    <a16:creationId xmlns:a16="http://schemas.microsoft.com/office/drawing/2014/main" id="{A05D90C7-F2D4-C131-5F55-3C50507D753E}"/>
                  </a:ext>
                </a:extLst>
              </p14:cNvPr>
              <p14:cNvContentPartPr/>
              <p14:nvPr/>
            </p14:nvContentPartPr>
            <p14:xfrm>
              <a:off x="7388447" y="5608736"/>
              <a:ext cx="177480" cy="336240"/>
            </p14:xfrm>
          </p:contentPart>
        </mc:Choice>
        <mc:Fallback xmlns="">
          <p:pic>
            <p:nvPicPr>
              <p:cNvPr id="324" name="Ink 323">
                <a:extLst>
                  <a:ext uri="{FF2B5EF4-FFF2-40B4-BE49-F238E27FC236}">
                    <a16:creationId xmlns:a16="http://schemas.microsoft.com/office/drawing/2014/main" id="{A05D90C7-F2D4-C131-5F55-3C50507D753E}"/>
                  </a:ext>
                </a:extLst>
              </p:cNvPr>
              <p:cNvPicPr/>
              <p:nvPr/>
            </p:nvPicPr>
            <p:blipFill>
              <a:blip r:embed="rId424"/>
              <a:stretch>
                <a:fillRect/>
              </a:stretch>
            </p:blipFill>
            <p:spPr>
              <a:xfrm>
                <a:off x="7379447" y="5600096"/>
                <a:ext cx="195120" cy="353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5">
            <p14:nvContentPartPr>
              <p14:cNvPr id="325" name="Ink 324">
                <a:extLst>
                  <a:ext uri="{FF2B5EF4-FFF2-40B4-BE49-F238E27FC236}">
                    <a16:creationId xmlns:a16="http://schemas.microsoft.com/office/drawing/2014/main" id="{4FCF9D90-8B84-5CF4-855F-5FE9A9C010C0}"/>
                  </a:ext>
                </a:extLst>
              </p14:cNvPr>
              <p14:cNvContentPartPr/>
              <p14:nvPr/>
            </p14:nvContentPartPr>
            <p14:xfrm>
              <a:off x="7403567" y="5764976"/>
              <a:ext cx="144720" cy="18000"/>
            </p14:xfrm>
          </p:contentPart>
        </mc:Choice>
        <mc:Fallback xmlns="">
          <p:pic>
            <p:nvPicPr>
              <p:cNvPr id="325" name="Ink 324">
                <a:extLst>
                  <a:ext uri="{FF2B5EF4-FFF2-40B4-BE49-F238E27FC236}">
                    <a16:creationId xmlns:a16="http://schemas.microsoft.com/office/drawing/2014/main" id="{4FCF9D90-8B84-5CF4-855F-5FE9A9C010C0}"/>
                  </a:ext>
                </a:extLst>
              </p:cNvPr>
              <p:cNvPicPr/>
              <p:nvPr/>
            </p:nvPicPr>
            <p:blipFill>
              <a:blip r:embed="rId426"/>
              <a:stretch>
                <a:fillRect/>
              </a:stretch>
            </p:blipFill>
            <p:spPr>
              <a:xfrm>
                <a:off x="7394567" y="5755976"/>
                <a:ext cx="162360" cy="3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7">
            <p14:nvContentPartPr>
              <p14:cNvPr id="326" name="Ink 325">
                <a:extLst>
                  <a:ext uri="{FF2B5EF4-FFF2-40B4-BE49-F238E27FC236}">
                    <a16:creationId xmlns:a16="http://schemas.microsoft.com/office/drawing/2014/main" id="{72D86AA4-D72B-E174-6005-196843488D2F}"/>
                  </a:ext>
                </a:extLst>
              </p14:cNvPr>
              <p14:cNvContentPartPr/>
              <p14:nvPr/>
            </p14:nvContentPartPr>
            <p14:xfrm>
              <a:off x="7611287" y="5560856"/>
              <a:ext cx="153000" cy="357120"/>
            </p14:xfrm>
          </p:contentPart>
        </mc:Choice>
        <mc:Fallback xmlns="">
          <p:pic>
            <p:nvPicPr>
              <p:cNvPr id="326" name="Ink 325">
                <a:extLst>
                  <a:ext uri="{FF2B5EF4-FFF2-40B4-BE49-F238E27FC236}">
                    <a16:creationId xmlns:a16="http://schemas.microsoft.com/office/drawing/2014/main" id="{72D86AA4-D72B-E174-6005-196843488D2F}"/>
                  </a:ext>
                </a:extLst>
              </p:cNvPr>
              <p:cNvPicPr/>
              <p:nvPr/>
            </p:nvPicPr>
            <p:blipFill>
              <a:blip r:embed="rId428"/>
              <a:stretch>
                <a:fillRect/>
              </a:stretch>
            </p:blipFill>
            <p:spPr>
              <a:xfrm>
                <a:off x="7602647" y="5551856"/>
                <a:ext cx="170640" cy="37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9">
            <p14:nvContentPartPr>
              <p14:cNvPr id="327" name="Ink 326">
                <a:extLst>
                  <a:ext uri="{FF2B5EF4-FFF2-40B4-BE49-F238E27FC236}">
                    <a16:creationId xmlns:a16="http://schemas.microsoft.com/office/drawing/2014/main" id="{C035CE01-2127-297F-5E3F-D2E0BADE7311}"/>
                  </a:ext>
                </a:extLst>
              </p14:cNvPr>
              <p14:cNvContentPartPr/>
              <p14:nvPr/>
            </p14:nvContentPartPr>
            <p14:xfrm>
              <a:off x="7880567" y="5586776"/>
              <a:ext cx="759240" cy="277560"/>
            </p14:xfrm>
          </p:contentPart>
        </mc:Choice>
        <mc:Fallback xmlns="">
          <p:pic>
            <p:nvPicPr>
              <p:cNvPr id="327" name="Ink 326">
                <a:extLst>
                  <a:ext uri="{FF2B5EF4-FFF2-40B4-BE49-F238E27FC236}">
                    <a16:creationId xmlns:a16="http://schemas.microsoft.com/office/drawing/2014/main" id="{C035CE01-2127-297F-5E3F-D2E0BADE7311}"/>
                  </a:ext>
                </a:extLst>
              </p:cNvPr>
              <p:cNvPicPr/>
              <p:nvPr/>
            </p:nvPicPr>
            <p:blipFill>
              <a:blip r:embed="rId430"/>
              <a:stretch>
                <a:fillRect/>
              </a:stretch>
            </p:blipFill>
            <p:spPr>
              <a:xfrm>
                <a:off x="7871927" y="5578136"/>
                <a:ext cx="776880" cy="295200"/>
              </a:xfrm>
              <a:prstGeom prst="rect">
                <a:avLst/>
              </a:prstGeom>
            </p:spPr>
          </p:pic>
        </mc:Fallback>
      </mc:AlternateContent>
      <p:grpSp>
        <p:nvGrpSpPr>
          <p:cNvPr id="350" name="Group 349">
            <a:extLst>
              <a:ext uri="{FF2B5EF4-FFF2-40B4-BE49-F238E27FC236}">
                <a16:creationId xmlns:a16="http://schemas.microsoft.com/office/drawing/2014/main" id="{E272C55E-6363-2F83-E02C-1A0B87ACFE4A}"/>
              </a:ext>
            </a:extLst>
          </p:cNvPr>
          <p:cNvGrpSpPr/>
          <p:nvPr/>
        </p:nvGrpSpPr>
        <p:grpSpPr>
          <a:xfrm>
            <a:off x="1128767" y="5640056"/>
            <a:ext cx="4240080" cy="1210680"/>
            <a:chOff x="1128767" y="5640056"/>
            <a:chExt cx="4240080" cy="1210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31">
              <p14:nvContentPartPr>
                <p14:cNvPr id="285" name="Ink 284">
                  <a:extLst>
                    <a:ext uri="{FF2B5EF4-FFF2-40B4-BE49-F238E27FC236}">
                      <a16:creationId xmlns:a16="http://schemas.microsoft.com/office/drawing/2014/main" id="{F7075EFF-603A-FBB0-9258-5FAC02E060BC}"/>
                    </a:ext>
                  </a:extLst>
                </p14:cNvPr>
                <p14:cNvContentPartPr/>
                <p14:nvPr/>
              </p14:nvContentPartPr>
              <p14:xfrm>
                <a:off x="1172687" y="6053336"/>
                <a:ext cx="22320" cy="231480"/>
              </p14:xfrm>
            </p:contentPart>
          </mc:Choice>
          <mc:Fallback xmlns="">
            <p:pic>
              <p:nvPicPr>
                <p:cNvPr id="285" name="Ink 284">
                  <a:extLst>
                    <a:ext uri="{FF2B5EF4-FFF2-40B4-BE49-F238E27FC236}">
                      <a16:creationId xmlns:a16="http://schemas.microsoft.com/office/drawing/2014/main" id="{F7075EFF-603A-FBB0-9258-5FAC02E060BC}"/>
                    </a:ext>
                  </a:extLst>
                </p:cNvPr>
                <p:cNvPicPr/>
                <p:nvPr/>
              </p:nvPicPr>
              <p:blipFill>
                <a:blip r:embed="rId432"/>
                <a:stretch>
                  <a:fillRect/>
                </a:stretch>
              </p:blipFill>
              <p:spPr>
                <a:xfrm>
                  <a:off x="1164047" y="6044696"/>
                  <a:ext cx="39960" cy="24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3">
              <p14:nvContentPartPr>
                <p14:cNvPr id="286" name="Ink 285">
                  <a:extLst>
                    <a:ext uri="{FF2B5EF4-FFF2-40B4-BE49-F238E27FC236}">
                      <a16:creationId xmlns:a16="http://schemas.microsoft.com/office/drawing/2014/main" id="{7CDBB717-D1E1-2FE7-6B3C-76255D4339F3}"/>
                    </a:ext>
                  </a:extLst>
                </p14:cNvPr>
                <p14:cNvContentPartPr/>
                <p14:nvPr/>
              </p14:nvContentPartPr>
              <p14:xfrm>
                <a:off x="1128767" y="6081416"/>
                <a:ext cx="124560" cy="11880"/>
              </p14:xfrm>
            </p:contentPart>
          </mc:Choice>
          <mc:Fallback xmlns="">
            <p:pic>
              <p:nvPicPr>
                <p:cNvPr id="286" name="Ink 285">
                  <a:extLst>
                    <a:ext uri="{FF2B5EF4-FFF2-40B4-BE49-F238E27FC236}">
                      <a16:creationId xmlns:a16="http://schemas.microsoft.com/office/drawing/2014/main" id="{7CDBB717-D1E1-2FE7-6B3C-76255D4339F3}"/>
                    </a:ext>
                  </a:extLst>
                </p:cNvPr>
                <p:cNvPicPr/>
                <p:nvPr/>
              </p:nvPicPr>
              <p:blipFill>
                <a:blip r:embed="rId434"/>
                <a:stretch>
                  <a:fillRect/>
                </a:stretch>
              </p:blipFill>
              <p:spPr>
                <a:xfrm>
                  <a:off x="1119767" y="6072776"/>
                  <a:ext cx="142200" cy="2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5">
              <p14:nvContentPartPr>
                <p14:cNvPr id="287" name="Ink 286">
                  <a:extLst>
                    <a:ext uri="{FF2B5EF4-FFF2-40B4-BE49-F238E27FC236}">
                      <a16:creationId xmlns:a16="http://schemas.microsoft.com/office/drawing/2014/main" id="{D31AFDFA-EC7D-E0B3-CC63-A483F8F884F7}"/>
                    </a:ext>
                  </a:extLst>
                </p14:cNvPr>
                <p14:cNvContentPartPr/>
                <p14:nvPr/>
              </p14:nvContentPartPr>
              <p14:xfrm>
                <a:off x="1288247" y="6105176"/>
                <a:ext cx="95400" cy="162720"/>
              </p14:xfrm>
            </p:contentPart>
          </mc:Choice>
          <mc:Fallback xmlns="">
            <p:pic>
              <p:nvPicPr>
                <p:cNvPr id="287" name="Ink 286">
                  <a:extLst>
                    <a:ext uri="{FF2B5EF4-FFF2-40B4-BE49-F238E27FC236}">
                      <a16:creationId xmlns:a16="http://schemas.microsoft.com/office/drawing/2014/main" id="{D31AFDFA-EC7D-E0B3-CC63-A483F8F884F7}"/>
                    </a:ext>
                  </a:extLst>
                </p:cNvPr>
                <p:cNvPicPr/>
                <p:nvPr/>
              </p:nvPicPr>
              <p:blipFill>
                <a:blip r:embed="rId436"/>
                <a:stretch>
                  <a:fillRect/>
                </a:stretch>
              </p:blipFill>
              <p:spPr>
                <a:xfrm>
                  <a:off x="1279247" y="6096536"/>
                  <a:ext cx="113040" cy="18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7">
              <p14:nvContentPartPr>
                <p14:cNvPr id="288" name="Ink 287">
                  <a:extLst>
                    <a:ext uri="{FF2B5EF4-FFF2-40B4-BE49-F238E27FC236}">
                      <a16:creationId xmlns:a16="http://schemas.microsoft.com/office/drawing/2014/main" id="{4394761B-677D-9D6F-CF26-488F099CDC80}"/>
                    </a:ext>
                  </a:extLst>
                </p14:cNvPr>
                <p14:cNvContentPartPr/>
                <p14:nvPr/>
              </p14:nvContentPartPr>
              <p14:xfrm>
                <a:off x="1430807" y="6123176"/>
                <a:ext cx="150840" cy="153000"/>
              </p14:xfrm>
            </p:contentPart>
          </mc:Choice>
          <mc:Fallback xmlns="">
            <p:pic>
              <p:nvPicPr>
                <p:cNvPr id="288" name="Ink 287">
                  <a:extLst>
                    <a:ext uri="{FF2B5EF4-FFF2-40B4-BE49-F238E27FC236}">
                      <a16:creationId xmlns:a16="http://schemas.microsoft.com/office/drawing/2014/main" id="{4394761B-677D-9D6F-CF26-488F099CDC80}"/>
                    </a:ext>
                  </a:extLst>
                </p:cNvPr>
                <p:cNvPicPr/>
                <p:nvPr/>
              </p:nvPicPr>
              <p:blipFill>
                <a:blip r:embed="rId438"/>
                <a:stretch>
                  <a:fillRect/>
                </a:stretch>
              </p:blipFill>
              <p:spPr>
                <a:xfrm>
                  <a:off x="1421807" y="6114176"/>
                  <a:ext cx="168480" cy="17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9">
              <p14:nvContentPartPr>
                <p14:cNvPr id="289" name="Ink 288">
                  <a:extLst>
                    <a:ext uri="{FF2B5EF4-FFF2-40B4-BE49-F238E27FC236}">
                      <a16:creationId xmlns:a16="http://schemas.microsoft.com/office/drawing/2014/main" id="{354DF462-C466-3E1F-8EF9-0535FE9813C6}"/>
                    </a:ext>
                  </a:extLst>
                </p14:cNvPr>
                <p14:cNvContentPartPr/>
                <p14:nvPr/>
              </p14:nvContentPartPr>
              <p14:xfrm>
                <a:off x="1564367" y="6130016"/>
                <a:ext cx="117360" cy="135360"/>
              </p14:xfrm>
            </p:contentPart>
          </mc:Choice>
          <mc:Fallback xmlns="">
            <p:pic>
              <p:nvPicPr>
                <p:cNvPr id="289" name="Ink 288">
                  <a:extLst>
                    <a:ext uri="{FF2B5EF4-FFF2-40B4-BE49-F238E27FC236}">
                      <a16:creationId xmlns:a16="http://schemas.microsoft.com/office/drawing/2014/main" id="{354DF462-C466-3E1F-8EF9-0535FE9813C6}"/>
                    </a:ext>
                  </a:extLst>
                </p:cNvPr>
                <p:cNvPicPr/>
                <p:nvPr/>
              </p:nvPicPr>
              <p:blipFill>
                <a:blip r:embed="rId440"/>
                <a:stretch>
                  <a:fillRect/>
                </a:stretch>
              </p:blipFill>
              <p:spPr>
                <a:xfrm>
                  <a:off x="1555367" y="6121376"/>
                  <a:ext cx="135000" cy="15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1">
              <p14:nvContentPartPr>
                <p14:cNvPr id="290" name="Ink 289">
                  <a:extLst>
                    <a:ext uri="{FF2B5EF4-FFF2-40B4-BE49-F238E27FC236}">
                      <a16:creationId xmlns:a16="http://schemas.microsoft.com/office/drawing/2014/main" id="{D92633C6-66DF-49F0-3E9F-1584D7C11386}"/>
                    </a:ext>
                  </a:extLst>
                </p14:cNvPr>
                <p14:cNvContentPartPr/>
                <p14:nvPr/>
              </p14:nvContentPartPr>
              <p14:xfrm>
                <a:off x="1760567" y="6151616"/>
                <a:ext cx="109800" cy="113760"/>
              </p14:xfrm>
            </p:contentPart>
          </mc:Choice>
          <mc:Fallback xmlns="">
            <p:pic>
              <p:nvPicPr>
                <p:cNvPr id="290" name="Ink 289">
                  <a:extLst>
                    <a:ext uri="{FF2B5EF4-FFF2-40B4-BE49-F238E27FC236}">
                      <a16:creationId xmlns:a16="http://schemas.microsoft.com/office/drawing/2014/main" id="{D92633C6-66DF-49F0-3E9F-1584D7C11386}"/>
                    </a:ext>
                  </a:extLst>
                </p:cNvPr>
                <p:cNvPicPr/>
                <p:nvPr/>
              </p:nvPicPr>
              <p:blipFill>
                <a:blip r:embed="rId442"/>
                <a:stretch>
                  <a:fillRect/>
                </a:stretch>
              </p:blipFill>
              <p:spPr>
                <a:xfrm>
                  <a:off x="1751927" y="6142616"/>
                  <a:ext cx="127440" cy="13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3">
              <p14:nvContentPartPr>
                <p14:cNvPr id="291" name="Ink 290">
                  <a:extLst>
                    <a:ext uri="{FF2B5EF4-FFF2-40B4-BE49-F238E27FC236}">
                      <a16:creationId xmlns:a16="http://schemas.microsoft.com/office/drawing/2014/main" id="{407C8079-68D0-1B23-69CF-E4DF904F0B82}"/>
                    </a:ext>
                  </a:extLst>
                </p14:cNvPr>
                <p14:cNvContentPartPr/>
                <p14:nvPr/>
              </p14:nvContentPartPr>
              <p14:xfrm>
                <a:off x="2008607" y="5924096"/>
                <a:ext cx="84960" cy="61200"/>
              </p14:xfrm>
            </p:contentPart>
          </mc:Choice>
          <mc:Fallback xmlns="">
            <p:pic>
              <p:nvPicPr>
                <p:cNvPr id="291" name="Ink 290">
                  <a:extLst>
                    <a:ext uri="{FF2B5EF4-FFF2-40B4-BE49-F238E27FC236}">
                      <a16:creationId xmlns:a16="http://schemas.microsoft.com/office/drawing/2014/main" id="{407C8079-68D0-1B23-69CF-E4DF904F0B82}"/>
                    </a:ext>
                  </a:extLst>
                </p:cNvPr>
                <p:cNvPicPr/>
                <p:nvPr/>
              </p:nvPicPr>
              <p:blipFill>
                <a:blip r:embed="rId444"/>
                <a:stretch>
                  <a:fillRect/>
                </a:stretch>
              </p:blipFill>
              <p:spPr>
                <a:xfrm>
                  <a:off x="1999607" y="5915096"/>
                  <a:ext cx="102600" cy="7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5">
              <p14:nvContentPartPr>
                <p14:cNvPr id="292" name="Ink 291">
                  <a:extLst>
                    <a:ext uri="{FF2B5EF4-FFF2-40B4-BE49-F238E27FC236}">
                      <a16:creationId xmlns:a16="http://schemas.microsoft.com/office/drawing/2014/main" id="{4BEFDDA7-7751-B5FC-307A-16D9BD94D4DB}"/>
                    </a:ext>
                  </a:extLst>
                </p14:cNvPr>
                <p14:cNvContentPartPr/>
                <p14:nvPr/>
              </p14:nvContentPartPr>
              <p14:xfrm>
                <a:off x="2014367" y="6028856"/>
                <a:ext cx="86040" cy="18000"/>
              </p14:xfrm>
            </p:contentPart>
          </mc:Choice>
          <mc:Fallback xmlns="">
            <p:pic>
              <p:nvPicPr>
                <p:cNvPr id="292" name="Ink 291">
                  <a:extLst>
                    <a:ext uri="{FF2B5EF4-FFF2-40B4-BE49-F238E27FC236}">
                      <a16:creationId xmlns:a16="http://schemas.microsoft.com/office/drawing/2014/main" id="{4BEFDDA7-7751-B5FC-307A-16D9BD94D4DB}"/>
                    </a:ext>
                  </a:extLst>
                </p:cNvPr>
                <p:cNvPicPr/>
                <p:nvPr/>
              </p:nvPicPr>
              <p:blipFill>
                <a:blip r:embed="rId446"/>
                <a:stretch>
                  <a:fillRect/>
                </a:stretch>
              </p:blipFill>
              <p:spPr>
                <a:xfrm>
                  <a:off x="2005727" y="6020216"/>
                  <a:ext cx="103680" cy="3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7">
              <p14:nvContentPartPr>
                <p14:cNvPr id="294" name="Ink 293">
                  <a:extLst>
                    <a:ext uri="{FF2B5EF4-FFF2-40B4-BE49-F238E27FC236}">
                      <a16:creationId xmlns:a16="http://schemas.microsoft.com/office/drawing/2014/main" id="{E7769CCC-C5D9-0C60-8266-AD8FBB53B079}"/>
                    </a:ext>
                  </a:extLst>
                </p14:cNvPr>
                <p14:cNvContentPartPr/>
                <p14:nvPr/>
              </p14:nvContentPartPr>
              <p14:xfrm>
                <a:off x="2277167" y="5724656"/>
                <a:ext cx="87120" cy="352080"/>
              </p14:xfrm>
            </p:contentPart>
          </mc:Choice>
          <mc:Fallback xmlns="">
            <p:pic>
              <p:nvPicPr>
                <p:cNvPr id="294" name="Ink 293">
                  <a:extLst>
                    <a:ext uri="{FF2B5EF4-FFF2-40B4-BE49-F238E27FC236}">
                      <a16:creationId xmlns:a16="http://schemas.microsoft.com/office/drawing/2014/main" id="{E7769CCC-C5D9-0C60-8266-AD8FBB53B079}"/>
                    </a:ext>
                  </a:extLst>
                </p:cNvPr>
                <p:cNvPicPr/>
                <p:nvPr/>
              </p:nvPicPr>
              <p:blipFill>
                <a:blip r:embed="rId448"/>
                <a:stretch>
                  <a:fillRect/>
                </a:stretch>
              </p:blipFill>
              <p:spPr>
                <a:xfrm>
                  <a:off x="2268527" y="5715656"/>
                  <a:ext cx="104760" cy="36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9">
              <p14:nvContentPartPr>
                <p14:cNvPr id="296" name="Ink 295">
                  <a:extLst>
                    <a:ext uri="{FF2B5EF4-FFF2-40B4-BE49-F238E27FC236}">
                      <a16:creationId xmlns:a16="http://schemas.microsoft.com/office/drawing/2014/main" id="{64BA80BD-D722-4DB8-B178-EA4FE03F23A4}"/>
                    </a:ext>
                  </a:extLst>
                </p14:cNvPr>
                <p14:cNvContentPartPr/>
                <p14:nvPr/>
              </p14:nvContentPartPr>
              <p14:xfrm>
                <a:off x="2514767" y="5769296"/>
                <a:ext cx="616680" cy="260640"/>
              </p14:xfrm>
            </p:contentPart>
          </mc:Choice>
          <mc:Fallback xmlns="">
            <p:pic>
              <p:nvPicPr>
                <p:cNvPr id="296" name="Ink 295">
                  <a:extLst>
                    <a:ext uri="{FF2B5EF4-FFF2-40B4-BE49-F238E27FC236}">
                      <a16:creationId xmlns:a16="http://schemas.microsoft.com/office/drawing/2014/main" id="{64BA80BD-D722-4DB8-B178-EA4FE03F23A4}"/>
                    </a:ext>
                  </a:extLst>
                </p:cNvPr>
                <p:cNvPicPr/>
                <p:nvPr/>
              </p:nvPicPr>
              <p:blipFill>
                <a:blip r:embed="rId450"/>
                <a:stretch>
                  <a:fillRect/>
                </a:stretch>
              </p:blipFill>
              <p:spPr>
                <a:xfrm>
                  <a:off x="2506127" y="5760656"/>
                  <a:ext cx="634320" cy="27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1">
              <p14:nvContentPartPr>
                <p14:cNvPr id="297" name="Ink 296">
                  <a:extLst>
                    <a:ext uri="{FF2B5EF4-FFF2-40B4-BE49-F238E27FC236}">
                      <a16:creationId xmlns:a16="http://schemas.microsoft.com/office/drawing/2014/main" id="{244648C5-CB8F-B5F9-AFE2-E0799E2752E5}"/>
                    </a:ext>
                  </a:extLst>
                </p14:cNvPr>
                <p14:cNvContentPartPr/>
                <p14:nvPr/>
              </p14:nvContentPartPr>
              <p14:xfrm>
                <a:off x="3292727" y="5847056"/>
                <a:ext cx="178560" cy="26640"/>
              </p14:xfrm>
            </p:contentPart>
          </mc:Choice>
          <mc:Fallback xmlns="">
            <p:pic>
              <p:nvPicPr>
                <p:cNvPr id="297" name="Ink 296">
                  <a:extLst>
                    <a:ext uri="{FF2B5EF4-FFF2-40B4-BE49-F238E27FC236}">
                      <a16:creationId xmlns:a16="http://schemas.microsoft.com/office/drawing/2014/main" id="{244648C5-CB8F-B5F9-AFE2-E0799E2752E5}"/>
                    </a:ext>
                  </a:extLst>
                </p:cNvPr>
                <p:cNvPicPr/>
                <p:nvPr/>
              </p:nvPicPr>
              <p:blipFill>
                <a:blip r:embed="rId452"/>
                <a:stretch>
                  <a:fillRect/>
                </a:stretch>
              </p:blipFill>
              <p:spPr>
                <a:xfrm>
                  <a:off x="3283727" y="5838056"/>
                  <a:ext cx="196200" cy="4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3">
              <p14:nvContentPartPr>
                <p14:cNvPr id="299" name="Ink 298">
                  <a:extLst>
                    <a:ext uri="{FF2B5EF4-FFF2-40B4-BE49-F238E27FC236}">
                      <a16:creationId xmlns:a16="http://schemas.microsoft.com/office/drawing/2014/main" id="{0F4FCC2C-DDF0-C366-6372-399663C36F62}"/>
                    </a:ext>
                  </a:extLst>
                </p14:cNvPr>
                <p14:cNvContentPartPr/>
                <p14:nvPr/>
              </p14:nvContentPartPr>
              <p14:xfrm>
                <a:off x="3565607" y="5692616"/>
                <a:ext cx="124560" cy="354600"/>
              </p14:xfrm>
            </p:contentPart>
          </mc:Choice>
          <mc:Fallback xmlns="">
            <p:pic>
              <p:nvPicPr>
                <p:cNvPr id="299" name="Ink 298">
                  <a:extLst>
                    <a:ext uri="{FF2B5EF4-FFF2-40B4-BE49-F238E27FC236}">
                      <a16:creationId xmlns:a16="http://schemas.microsoft.com/office/drawing/2014/main" id="{0F4FCC2C-DDF0-C366-6372-399663C36F62}"/>
                    </a:ext>
                  </a:extLst>
                </p:cNvPr>
                <p:cNvPicPr/>
                <p:nvPr/>
              </p:nvPicPr>
              <p:blipFill>
                <a:blip r:embed="rId454"/>
                <a:stretch>
                  <a:fillRect/>
                </a:stretch>
              </p:blipFill>
              <p:spPr>
                <a:xfrm>
                  <a:off x="3556967" y="5683976"/>
                  <a:ext cx="142200" cy="37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5">
              <p14:nvContentPartPr>
                <p14:cNvPr id="300" name="Ink 299">
                  <a:extLst>
                    <a:ext uri="{FF2B5EF4-FFF2-40B4-BE49-F238E27FC236}">
                      <a16:creationId xmlns:a16="http://schemas.microsoft.com/office/drawing/2014/main" id="{97AD93AA-7ABE-ED79-73D1-986AA83B5670}"/>
                    </a:ext>
                  </a:extLst>
                </p14:cNvPr>
                <p14:cNvContentPartPr/>
                <p14:nvPr/>
              </p14:nvContentPartPr>
              <p14:xfrm>
                <a:off x="3739847" y="5954336"/>
                <a:ext cx="14760" cy="179640"/>
              </p14:xfrm>
            </p:contentPart>
          </mc:Choice>
          <mc:Fallback xmlns="">
            <p:pic>
              <p:nvPicPr>
                <p:cNvPr id="300" name="Ink 299">
                  <a:extLst>
                    <a:ext uri="{FF2B5EF4-FFF2-40B4-BE49-F238E27FC236}">
                      <a16:creationId xmlns:a16="http://schemas.microsoft.com/office/drawing/2014/main" id="{97AD93AA-7ABE-ED79-73D1-986AA83B5670}"/>
                    </a:ext>
                  </a:extLst>
                </p:cNvPr>
                <p:cNvPicPr/>
                <p:nvPr/>
              </p:nvPicPr>
              <p:blipFill>
                <a:blip r:embed="rId456"/>
                <a:stretch>
                  <a:fillRect/>
                </a:stretch>
              </p:blipFill>
              <p:spPr>
                <a:xfrm>
                  <a:off x="3730847" y="5945336"/>
                  <a:ext cx="32400" cy="19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7">
              <p14:nvContentPartPr>
                <p14:cNvPr id="301" name="Ink 300">
                  <a:extLst>
                    <a:ext uri="{FF2B5EF4-FFF2-40B4-BE49-F238E27FC236}">
                      <a16:creationId xmlns:a16="http://schemas.microsoft.com/office/drawing/2014/main" id="{AF8A87F6-3583-C5A1-5218-7BD6D64AE596}"/>
                    </a:ext>
                  </a:extLst>
                </p14:cNvPr>
                <p14:cNvContentPartPr/>
                <p14:nvPr/>
              </p14:nvContentPartPr>
              <p14:xfrm>
                <a:off x="3720767" y="6008696"/>
                <a:ext cx="100080" cy="50400"/>
              </p14:xfrm>
            </p:contentPart>
          </mc:Choice>
          <mc:Fallback xmlns="">
            <p:pic>
              <p:nvPicPr>
                <p:cNvPr id="301" name="Ink 300">
                  <a:extLst>
                    <a:ext uri="{FF2B5EF4-FFF2-40B4-BE49-F238E27FC236}">
                      <a16:creationId xmlns:a16="http://schemas.microsoft.com/office/drawing/2014/main" id="{AF8A87F6-3583-C5A1-5218-7BD6D64AE596}"/>
                    </a:ext>
                  </a:extLst>
                </p:cNvPr>
                <p:cNvPicPr/>
                <p:nvPr/>
              </p:nvPicPr>
              <p:blipFill>
                <a:blip r:embed="rId458"/>
                <a:stretch>
                  <a:fillRect/>
                </a:stretch>
              </p:blipFill>
              <p:spPr>
                <a:xfrm>
                  <a:off x="3712127" y="5999696"/>
                  <a:ext cx="117720" cy="6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9">
              <p14:nvContentPartPr>
                <p14:cNvPr id="302" name="Ink 301">
                  <a:extLst>
                    <a:ext uri="{FF2B5EF4-FFF2-40B4-BE49-F238E27FC236}">
                      <a16:creationId xmlns:a16="http://schemas.microsoft.com/office/drawing/2014/main" id="{11123C3F-F7D1-14D0-CC98-8190BCB8ADD2}"/>
                    </a:ext>
                  </a:extLst>
                </p14:cNvPr>
                <p14:cNvContentPartPr/>
                <p14:nvPr/>
              </p14:nvContentPartPr>
              <p14:xfrm>
                <a:off x="3804287" y="5943176"/>
                <a:ext cx="145800" cy="321480"/>
              </p14:xfrm>
            </p:contentPart>
          </mc:Choice>
          <mc:Fallback xmlns="">
            <p:pic>
              <p:nvPicPr>
                <p:cNvPr id="302" name="Ink 301">
                  <a:extLst>
                    <a:ext uri="{FF2B5EF4-FFF2-40B4-BE49-F238E27FC236}">
                      <a16:creationId xmlns:a16="http://schemas.microsoft.com/office/drawing/2014/main" id="{11123C3F-F7D1-14D0-CC98-8190BCB8ADD2}"/>
                    </a:ext>
                  </a:extLst>
                </p:cNvPr>
                <p:cNvPicPr/>
                <p:nvPr/>
              </p:nvPicPr>
              <p:blipFill>
                <a:blip r:embed="rId460"/>
                <a:stretch>
                  <a:fillRect/>
                </a:stretch>
              </p:blipFill>
              <p:spPr>
                <a:xfrm>
                  <a:off x="3795647" y="5934536"/>
                  <a:ext cx="163440" cy="33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1">
              <p14:nvContentPartPr>
                <p14:cNvPr id="303" name="Ink 302">
                  <a:extLst>
                    <a:ext uri="{FF2B5EF4-FFF2-40B4-BE49-F238E27FC236}">
                      <a16:creationId xmlns:a16="http://schemas.microsoft.com/office/drawing/2014/main" id="{50264E1E-0AEC-5E09-791F-C1D01C0D7A75}"/>
                    </a:ext>
                  </a:extLst>
                </p14:cNvPr>
                <p14:cNvContentPartPr/>
                <p14:nvPr/>
              </p14:nvContentPartPr>
              <p14:xfrm>
                <a:off x="3999407" y="5979896"/>
                <a:ext cx="121320" cy="149760"/>
              </p14:xfrm>
            </p:contentPart>
          </mc:Choice>
          <mc:Fallback xmlns="">
            <p:pic>
              <p:nvPicPr>
                <p:cNvPr id="303" name="Ink 302">
                  <a:extLst>
                    <a:ext uri="{FF2B5EF4-FFF2-40B4-BE49-F238E27FC236}">
                      <a16:creationId xmlns:a16="http://schemas.microsoft.com/office/drawing/2014/main" id="{50264E1E-0AEC-5E09-791F-C1D01C0D7A75}"/>
                    </a:ext>
                  </a:extLst>
                </p:cNvPr>
                <p:cNvPicPr/>
                <p:nvPr/>
              </p:nvPicPr>
              <p:blipFill>
                <a:blip r:embed="rId462"/>
                <a:stretch>
                  <a:fillRect/>
                </a:stretch>
              </p:blipFill>
              <p:spPr>
                <a:xfrm>
                  <a:off x="3990767" y="5970896"/>
                  <a:ext cx="138960" cy="16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3">
              <p14:nvContentPartPr>
                <p14:cNvPr id="304" name="Ink 303">
                  <a:extLst>
                    <a:ext uri="{FF2B5EF4-FFF2-40B4-BE49-F238E27FC236}">
                      <a16:creationId xmlns:a16="http://schemas.microsoft.com/office/drawing/2014/main" id="{7E89B20B-A16C-E13B-6078-B27DCB41D366}"/>
                    </a:ext>
                  </a:extLst>
                </p14:cNvPr>
                <p14:cNvContentPartPr/>
                <p14:nvPr/>
              </p14:nvContentPartPr>
              <p14:xfrm>
                <a:off x="4322327" y="5782976"/>
                <a:ext cx="126000" cy="46440"/>
              </p14:xfrm>
            </p:contentPart>
          </mc:Choice>
          <mc:Fallback xmlns="">
            <p:pic>
              <p:nvPicPr>
                <p:cNvPr id="304" name="Ink 303">
                  <a:extLst>
                    <a:ext uri="{FF2B5EF4-FFF2-40B4-BE49-F238E27FC236}">
                      <a16:creationId xmlns:a16="http://schemas.microsoft.com/office/drawing/2014/main" id="{7E89B20B-A16C-E13B-6078-B27DCB41D366}"/>
                    </a:ext>
                  </a:extLst>
                </p:cNvPr>
                <p:cNvPicPr/>
                <p:nvPr/>
              </p:nvPicPr>
              <p:blipFill>
                <a:blip r:embed="rId464"/>
                <a:stretch>
                  <a:fillRect/>
                </a:stretch>
              </p:blipFill>
              <p:spPr>
                <a:xfrm>
                  <a:off x="4313687" y="5774336"/>
                  <a:ext cx="143640" cy="6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5">
              <p14:nvContentPartPr>
                <p14:cNvPr id="305" name="Ink 304">
                  <a:extLst>
                    <a:ext uri="{FF2B5EF4-FFF2-40B4-BE49-F238E27FC236}">
                      <a16:creationId xmlns:a16="http://schemas.microsoft.com/office/drawing/2014/main" id="{497DCEB5-4E55-6421-906B-B95EBA7030E6}"/>
                    </a:ext>
                  </a:extLst>
                </p14:cNvPr>
                <p14:cNvContentPartPr/>
                <p14:nvPr/>
              </p14:nvContentPartPr>
              <p14:xfrm>
                <a:off x="4301447" y="5887016"/>
                <a:ext cx="104400" cy="14400"/>
              </p14:xfrm>
            </p:contentPart>
          </mc:Choice>
          <mc:Fallback xmlns="">
            <p:pic>
              <p:nvPicPr>
                <p:cNvPr id="305" name="Ink 304">
                  <a:extLst>
                    <a:ext uri="{FF2B5EF4-FFF2-40B4-BE49-F238E27FC236}">
                      <a16:creationId xmlns:a16="http://schemas.microsoft.com/office/drawing/2014/main" id="{497DCEB5-4E55-6421-906B-B95EBA7030E6}"/>
                    </a:ext>
                  </a:extLst>
                </p:cNvPr>
                <p:cNvPicPr/>
                <p:nvPr/>
              </p:nvPicPr>
              <p:blipFill>
                <a:blip r:embed="rId466"/>
                <a:stretch>
                  <a:fillRect/>
                </a:stretch>
              </p:blipFill>
              <p:spPr>
                <a:xfrm>
                  <a:off x="4292807" y="5878016"/>
                  <a:ext cx="12204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7">
              <p14:nvContentPartPr>
                <p14:cNvPr id="306" name="Ink 305">
                  <a:extLst>
                    <a:ext uri="{FF2B5EF4-FFF2-40B4-BE49-F238E27FC236}">
                      <a16:creationId xmlns:a16="http://schemas.microsoft.com/office/drawing/2014/main" id="{9B1047EF-3C4E-858F-5639-C766AF3A68BA}"/>
                    </a:ext>
                  </a:extLst>
                </p14:cNvPr>
                <p14:cNvContentPartPr/>
                <p14:nvPr/>
              </p14:nvContentPartPr>
              <p14:xfrm>
                <a:off x="4562087" y="5640056"/>
                <a:ext cx="151200" cy="344520"/>
              </p14:xfrm>
            </p:contentPart>
          </mc:Choice>
          <mc:Fallback xmlns="">
            <p:pic>
              <p:nvPicPr>
                <p:cNvPr id="306" name="Ink 305">
                  <a:extLst>
                    <a:ext uri="{FF2B5EF4-FFF2-40B4-BE49-F238E27FC236}">
                      <a16:creationId xmlns:a16="http://schemas.microsoft.com/office/drawing/2014/main" id="{9B1047EF-3C4E-858F-5639-C766AF3A68BA}"/>
                    </a:ext>
                  </a:extLst>
                </p:cNvPr>
                <p:cNvPicPr/>
                <p:nvPr/>
              </p:nvPicPr>
              <p:blipFill>
                <a:blip r:embed="rId468"/>
                <a:stretch>
                  <a:fillRect/>
                </a:stretch>
              </p:blipFill>
              <p:spPr>
                <a:xfrm>
                  <a:off x="4553087" y="5631416"/>
                  <a:ext cx="168840" cy="36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9">
              <p14:nvContentPartPr>
                <p14:cNvPr id="307" name="Ink 306">
                  <a:extLst>
                    <a:ext uri="{FF2B5EF4-FFF2-40B4-BE49-F238E27FC236}">
                      <a16:creationId xmlns:a16="http://schemas.microsoft.com/office/drawing/2014/main" id="{F8A50464-137F-74BA-3958-B72415863AF9}"/>
                    </a:ext>
                  </a:extLst>
                </p14:cNvPr>
                <p14:cNvContentPartPr/>
                <p14:nvPr/>
              </p14:nvContentPartPr>
              <p14:xfrm>
                <a:off x="4870967" y="5800256"/>
                <a:ext cx="218520" cy="14400"/>
              </p14:xfrm>
            </p:contentPart>
          </mc:Choice>
          <mc:Fallback xmlns="">
            <p:pic>
              <p:nvPicPr>
                <p:cNvPr id="307" name="Ink 306">
                  <a:extLst>
                    <a:ext uri="{FF2B5EF4-FFF2-40B4-BE49-F238E27FC236}">
                      <a16:creationId xmlns:a16="http://schemas.microsoft.com/office/drawing/2014/main" id="{F8A50464-137F-74BA-3958-B72415863AF9}"/>
                    </a:ext>
                  </a:extLst>
                </p:cNvPr>
                <p:cNvPicPr/>
                <p:nvPr/>
              </p:nvPicPr>
              <p:blipFill>
                <a:blip r:embed="rId470"/>
                <a:stretch>
                  <a:fillRect/>
                </a:stretch>
              </p:blipFill>
              <p:spPr>
                <a:xfrm>
                  <a:off x="4862327" y="5791616"/>
                  <a:ext cx="23616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1">
              <p14:nvContentPartPr>
                <p14:cNvPr id="308" name="Ink 307">
                  <a:extLst>
                    <a:ext uri="{FF2B5EF4-FFF2-40B4-BE49-F238E27FC236}">
                      <a16:creationId xmlns:a16="http://schemas.microsoft.com/office/drawing/2014/main" id="{1536AFF9-6D89-975B-8B6D-A66D42FF5D09}"/>
                    </a:ext>
                  </a:extLst>
                </p14:cNvPr>
                <p14:cNvContentPartPr/>
                <p14:nvPr/>
              </p14:nvContentPartPr>
              <p14:xfrm>
                <a:off x="5151407" y="5672096"/>
                <a:ext cx="182880" cy="257400"/>
              </p14:xfrm>
            </p:contentPart>
          </mc:Choice>
          <mc:Fallback xmlns="">
            <p:pic>
              <p:nvPicPr>
                <p:cNvPr id="308" name="Ink 307">
                  <a:extLst>
                    <a:ext uri="{FF2B5EF4-FFF2-40B4-BE49-F238E27FC236}">
                      <a16:creationId xmlns:a16="http://schemas.microsoft.com/office/drawing/2014/main" id="{1536AFF9-6D89-975B-8B6D-A66D42FF5D09}"/>
                    </a:ext>
                  </a:extLst>
                </p:cNvPr>
                <p:cNvPicPr/>
                <p:nvPr/>
              </p:nvPicPr>
              <p:blipFill>
                <a:blip r:embed="rId472"/>
                <a:stretch>
                  <a:fillRect/>
                </a:stretch>
              </p:blipFill>
              <p:spPr>
                <a:xfrm>
                  <a:off x="5142767" y="5663096"/>
                  <a:ext cx="200520" cy="27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3">
              <p14:nvContentPartPr>
                <p14:cNvPr id="309" name="Ink 308">
                  <a:extLst>
                    <a:ext uri="{FF2B5EF4-FFF2-40B4-BE49-F238E27FC236}">
                      <a16:creationId xmlns:a16="http://schemas.microsoft.com/office/drawing/2014/main" id="{C1CEA01C-D3AD-2BE6-15C0-94F7342E6EDE}"/>
                    </a:ext>
                  </a:extLst>
                </p14:cNvPr>
                <p14:cNvContentPartPr/>
                <p14:nvPr/>
              </p14:nvContentPartPr>
              <p14:xfrm>
                <a:off x="5353727" y="5880536"/>
                <a:ext cx="15120" cy="4320"/>
              </p14:xfrm>
            </p:contentPart>
          </mc:Choice>
          <mc:Fallback xmlns="">
            <p:pic>
              <p:nvPicPr>
                <p:cNvPr id="309" name="Ink 308">
                  <a:extLst>
                    <a:ext uri="{FF2B5EF4-FFF2-40B4-BE49-F238E27FC236}">
                      <a16:creationId xmlns:a16="http://schemas.microsoft.com/office/drawing/2014/main" id="{C1CEA01C-D3AD-2BE6-15C0-94F7342E6EDE}"/>
                    </a:ext>
                  </a:extLst>
                </p:cNvPr>
                <p:cNvPicPr/>
                <p:nvPr/>
              </p:nvPicPr>
              <p:blipFill>
                <a:blip r:embed="rId474"/>
                <a:stretch>
                  <a:fillRect/>
                </a:stretch>
              </p:blipFill>
              <p:spPr>
                <a:xfrm>
                  <a:off x="5344727" y="5871536"/>
                  <a:ext cx="32760" cy="2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5">
              <p14:nvContentPartPr>
                <p14:cNvPr id="329" name="Ink 328">
                  <a:extLst>
                    <a:ext uri="{FF2B5EF4-FFF2-40B4-BE49-F238E27FC236}">
                      <a16:creationId xmlns:a16="http://schemas.microsoft.com/office/drawing/2014/main" id="{C20D0619-8447-CF26-6F5F-0962893808ED}"/>
                    </a:ext>
                  </a:extLst>
                </p14:cNvPr>
                <p14:cNvContentPartPr/>
                <p14:nvPr/>
              </p14:nvContentPartPr>
              <p14:xfrm>
                <a:off x="1402367" y="6471296"/>
                <a:ext cx="233280" cy="336240"/>
              </p14:xfrm>
            </p:contentPart>
          </mc:Choice>
          <mc:Fallback xmlns="">
            <p:pic>
              <p:nvPicPr>
                <p:cNvPr id="329" name="Ink 328">
                  <a:extLst>
                    <a:ext uri="{FF2B5EF4-FFF2-40B4-BE49-F238E27FC236}">
                      <a16:creationId xmlns:a16="http://schemas.microsoft.com/office/drawing/2014/main" id="{C20D0619-8447-CF26-6F5F-0962893808ED}"/>
                    </a:ext>
                  </a:extLst>
                </p:cNvPr>
                <p:cNvPicPr/>
                <p:nvPr/>
              </p:nvPicPr>
              <p:blipFill>
                <a:blip r:embed="rId476"/>
                <a:stretch>
                  <a:fillRect/>
                </a:stretch>
              </p:blipFill>
              <p:spPr>
                <a:xfrm>
                  <a:off x="1393727" y="6462296"/>
                  <a:ext cx="250920" cy="35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7">
              <p14:nvContentPartPr>
                <p14:cNvPr id="330" name="Ink 329">
                  <a:extLst>
                    <a:ext uri="{FF2B5EF4-FFF2-40B4-BE49-F238E27FC236}">
                      <a16:creationId xmlns:a16="http://schemas.microsoft.com/office/drawing/2014/main" id="{AC54DDBB-E822-F8C0-D7B2-E2CE5DB4307A}"/>
                    </a:ext>
                  </a:extLst>
                </p14:cNvPr>
                <p14:cNvContentPartPr/>
                <p14:nvPr/>
              </p14:nvContentPartPr>
              <p14:xfrm>
                <a:off x="1416047" y="6498296"/>
                <a:ext cx="81360" cy="49680"/>
              </p14:xfrm>
            </p:contentPart>
          </mc:Choice>
          <mc:Fallback xmlns="">
            <p:pic>
              <p:nvPicPr>
                <p:cNvPr id="330" name="Ink 329">
                  <a:extLst>
                    <a:ext uri="{FF2B5EF4-FFF2-40B4-BE49-F238E27FC236}">
                      <a16:creationId xmlns:a16="http://schemas.microsoft.com/office/drawing/2014/main" id="{AC54DDBB-E822-F8C0-D7B2-E2CE5DB4307A}"/>
                    </a:ext>
                  </a:extLst>
                </p:cNvPr>
                <p:cNvPicPr/>
                <p:nvPr/>
              </p:nvPicPr>
              <p:blipFill>
                <a:blip r:embed="rId478"/>
                <a:stretch>
                  <a:fillRect/>
                </a:stretch>
              </p:blipFill>
              <p:spPr>
                <a:xfrm>
                  <a:off x="1407047" y="6489296"/>
                  <a:ext cx="99000" cy="6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9">
              <p14:nvContentPartPr>
                <p14:cNvPr id="331" name="Ink 330">
                  <a:extLst>
                    <a:ext uri="{FF2B5EF4-FFF2-40B4-BE49-F238E27FC236}">
                      <a16:creationId xmlns:a16="http://schemas.microsoft.com/office/drawing/2014/main" id="{46E32811-2CBE-0794-6ACA-B250BF035AAE}"/>
                    </a:ext>
                  </a:extLst>
                </p14:cNvPr>
                <p14:cNvContentPartPr/>
                <p14:nvPr/>
              </p14:nvContentPartPr>
              <p14:xfrm>
                <a:off x="1588847" y="6747416"/>
                <a:ext cx="5760" cy="2520"/>
              </p14:xfrm>
            </p:contentPart>
          </mc:Choice>
          <mc:Fallback xmlns="">
            <p:pic>
              <p:nvPicPr>
                <p:cNvPr id="331" name="Ink 330">
                  <a:extLst>
                    <a:ext uri="{FF2B5EF4-FFF2-40B4-BE49-F238E27FC236}">
                      <a16:creationId xmlns:a16="http://schemas.microsoft.com/office/drawing/2014/main" id="{46E32811-2CBE-0794-6ACA-B250BF035AAE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1579847" y="6738776"/>
                  <a:ext cx="23400" cy="2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0">
              <p14:nvContentPartPr>
                <p14:cNvPr id="332" name="Ink 331">
                  <a:extLst>
                    <a:ext uri="{FF2B5EF4-FFF2-40B4-BE49-F238E27FC236}">
                      <a16:creationId xmlns:a16="http://schemas.microsoft.com/office/drawing/2014/main" id="{2A3F0B9A-91D2-0D06-5463-3BAFA0BF270D}"/>
                    </a:ext>
                  </a:extLst>
                </p14:cNvPr>
                <p14:cNvContentPartPr/>
                <p14:nvPr/>
              </p14:nvContentPartPr>
              <p14:xfrm>
                <a:off x="1827887" y="6477056"/>
                <a:ext cx="182520" cy="260280"/>
              </p14:xfrm>
            </p:contentPart>
          </mc:Choice>
          <mc:Fallback xmlns="">
            <p:pic>
              <p:nvPicPr>
                <p:cNvPr id="332" name="Ink 331">
                  <a:extLst>
                    <a:ext uri="{FF2B5EF4-FFF2-40B4-BE49-F238E27FC236}">
                      <a16:creationId xmlns:a16="http://schemas.microsoft.com/office/drawing/2014/main" id="{2A3F0B9A-91D2-0D06-5463-3BAFA0BF270D}"/>
                    </a:ext>
                  </a:extLst>
                </p:cNvPr>
                <p:cNvPicPr/>
                <p:nvPr/>
              </p:nvPicPr>
              <p:blipFill>
                <a:blip r:embed="rId481"/>
                <a:stretch>
                  <a:fillRect/>
                </a:stretch>
              </p:blipFill>
              <p:spPr>
                <a:xfrm>
                  <a:off x="1818887" y="6468056"/>
                  <a:ext cx="200160" cy="27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2">
              <p14:nvContentPartPr>
                <p14:cNvPr id="333" name="Ink 332">
                  <a:extLst>
                    <a:ext uri="{FF2B5EF4-FFF2-40B4-BE49-F238E27FC236}">
                      <a16:creationId xmlns:a16="http://schemas.microsoft.com/office/drawing/2014/main" id="{FB3DBA93-CAEA-017B-764F-41290E0DD7A3}"/>
                    </a:ext>
                  </a:extLst>
                </p14:cNvPr>
                <p14:cNvContentPartPr/>
                <p14:nvPr/>
              </p14:nvContentPartPr>
              <p14:xfrm>
                <a:off x="2038847" y="6453296"/>
                <a:ext cx="146160" cy="219960"/>
              </p14:xfrm>
            </p:contentPart>
          </mc:Choice>
          <mc:Fallback xmlns="">
            <p:pic>
              <p:nvPicPr>
                <p:cNvPr id="333" name="Ink 332">
                  <a:extLst>
                    <a:ext uri="{FF2B5EF4-FFF2-40B4-BE49-F238E27FC236}">
                      <a16:creationId xmlns:a16="http://schemas.microsoft.com/office/drawing/2014/main" id="{FB3DBA93-CAEA-017B-764F-41290E0DD7A3}"/>
                    </a:ext>
                  </a:extLst>
                </p:cNvPr>
                <p:cNvPicPr/>
                <p:nvPr/>
              </p:nvPicPr>
              <p:blipFill>
                <a:blip r:embed="rId483"/>
                <a:stretch>
                  <a:fillRect/>
                </a:stretch>
              </p:blipFill>
              <p:spPr>
                <a:xfrm>
                  <a:off x="2030207" y="6444296"/>
                  <a:ext cx="163800" cy="23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4">
              <p14:nvContentPartPr>
                <p14:cNvPr id="334" name="Ink 333">
                  <a:extLst>
                    <a:ext uri="{FF2B5EF4-FFF2-40B4-BE49-F238E27FC236}">
                      <a16:creationId xmlns:a16="http://schemas.microsoft.com/office/drawing/2014/main" id="{86257EEE-2D48-AC9D-9E45-A3967F2E4F1F}"/>
                    </a:ext>
                  </a:extLst>
                </p14:cNvPr>
                <p14:cNvContentPartPr/>
                <p14:nvPr/>
              </p14:nvContentPartPr>
              <p14:xfrm>
                <a:off x="2236127" y="6569936"/>
                <a:ext cx="123480" cy="180360"/>
              </p14:xfrm>
            </p:contentPart>
          </mc:Choice>
          <mc:Fallback xmlns="">
            <p:pic>
              <p:nvPicPr>
                <p:cNvPr id="334" name="Ink 333">
                  <a:extLst>
                    <a:ext uri="{FF2B5EF4-FFF2-40B4-BE49-F238E27FC236}">
                      <a16:creationId xmlns:a16="http://schemas.microsoft.com/office/drawing/2014/main" id="{86257EEE-2D48-AC9D-9E45-A3967F2E4F1F}"/>
                    </a:ext>
                  </a:extLst>
                </p:cNvPr>
                <p:cNvPicPr/>
                <p:nvPr/>
              </p:nvPicPr>
              <p:blipFill>
                <a:blip r:embed="rId485"/>
                <a:stretch>
                  <a:fillRect/>
                </a:stretch>
              </p:blipFill>
              <p:spPr>
                <a:xfrm>
                  <a:off x="2227127" y="6560936"/>
                  <a:ext cx="141120" cy="19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6">
              <p14:nvContentPartPr>
                <p14:cNvPr id="335" name="Ink 334">
                  <a:extLst>
                    <a:ext uri="{FF2B5EF4-FFF2-40B4-BE49-F238E27FC236}">
                      <a16:creationId xmlns:a16="http://schemas.microsoft.com/office/drawing/2014/main" id="{6FB17695-86D7-BA5B-C3CE-EA905F660943}"/>
                    </a:ext>
                  </a:extLst>
                </p14:cNvPr>
                <p14:cNvContentPartPr/>
                <p14:nvPr/>
              </p14:nvContentPartPr>
              <p14:xfrm>
                <a:off x="2564807" y="6481736"/>
                <a:ext cx="165600" cy="48960"/>
              </p14:xfrm>
            </p:contentPart>
          </mc:Choice>
          <mc:Fallback xmlns="">
            <p:pic>
              <p:nvPicPr>
                <p:cNvPr id="335" name="Ink 334">
                  <a:extLst>
                    <a:ext uri="{FF2B5EF4-FFF2-40B4-BE49-F238E27FC236}">
                      <a16:creationId xmlns:a16="http://schemas.microsoft.com/office/drawing/2014/main" id="{6FB17695-86D7-BA5B-C3CE-EA905F660943}"/>
                    </a:ext>
                  </a:extLst>
                </p:cNvPr>
                <p:cNvPicPr/>
                <p:nvPr/>
              </p:nvPicPr>
              <p:blipFill>
                <a:blip r:embed="rId487"/>
                <a:stretch>
                  <a:fillRect/>
                </a:stretch>
              </p:blipFill>
              <p:spPr>
                <a:xfrm>
                  <a:off x="2556167" y="6473096"/>
                  <a:ext cx="183240" cy="6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8">
              <p14:nvContentPartPr>
                <p14:cNvPr id="336" name="Ink 335">
                  <a:extLst>
                    <a:ext uri="{FF2B5EF4-FFF2-40B4-BE49-F238E27FC236}">
                      <a16:creationId xmlns:a16="http://schemas.microsoft.com/office/drawing/2014/main" id="{555D31BF-9693-3881-3E80-9889FE9710D2}"/>
                    </a:ext>
                  </a:extLst>
                </p14:cNvPr>
                <p14:cNvContentPartPr/>
                <p14:nvPr/>
              </p14:nvContentPartPr>
              <p14:xfrm>
                <a:off x="2596847" y="6559856"/>
                <a:ext cx="115920" cy="32760"/>
              </p14:xfrm>
            </p:contentPart>
          </mc:Choice>
          <mc:Fallback xmlns="">
            <p:pic>
              <p:nvPicPr>
                <p:cNvPr id="336" name="Ink 335">
                  <a:extLst>
                    <a:ext uri="{FF2B5EF4-FFF2-40B4-BE49-F238E27FC236}">
                      <a16:creationId xmlns:a16="http://schemas.microsoft.com/office/drawing/2014/main" id="{555D31BF-9693-3881-3E80-9889FE9710D2}"/>
                    </a:ext>
                  </a:extLst>
                </p:cNvPr>
                <p:cNvPicPr/>
                <p:nvPr/>
              </p:nvPicPr>
              <p:blipFill>
                <a:blip r:embed="rId489"/>
                <a:stretch>
                  <a:fillRect/>
                </a:stretch>
              </p:blipFill>
              <p:spPr>
                <a:xfrm>
                  <a:off x="2587847" y="6551216"/>
                  <a:ext cx="133560" cy="5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0">
              <p14:nvContentPartPr>
                <p14:cNvPr id="337" name="Ink 336">
                  <a:extLst>
                    <a:ext uri="{FF2B5EF4-FFF2-40B4-BE49-F238E27FC236}">
                      <a16:creationId xmlns:a16="http://schemas.microsoft.com/office/drawing/2014/main" id="{2880AE20-BFD9-710E-6280-36644BDE4126}"/>
                    </a:ext>
                  </a:extLst>
                </p14:cNvPr>
                <p14:cNvContentPartPr/>
                <p14:nvPr/>
              </p14:nvContentPartPr>
              <p14:xfrm>
                <a:off x="2940287" y="6221096"/>
                <a:ext cx="91440" cy="220680"/>
              </p14:xfrm>
            </p:contentPart>
          </mc:Choice>
          <mc:Fallback xmlns="">
            <p:pic>
              <p:nvPicPr>
                <p:cNvPr id="337" name="Ink 336">
                  <a:extLst>
                    <a:ext uri="{FF2B5EF4-FFF2-40B4-BE49-F238E27FC236}">
                      <a16:creationId xmlns:a16="http://schemas.microsoft.com/office/drawing/2014/main" id="{2880AE20-BFD9-710E-6280-36644BDE4126}"/>
                    </a:ext>
                  </a:extLst>
                </p:cNvPr>
                <p:cNvPicPr/>
                <p:nvPr/>
              </p:nvPicPr>
              <p:blipFill>
                <a:blip r:embed="rId491"/>
                <a:stretch>
                  <a:fillRect/>
                </a:stretch>
              </p:blipFill>
              <p:spPr>
                <a:xfrm>
                  <a:off x="2931647" y="6212096"/>
                  <a:ext cx="109080" cy="23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2">
              <p14:nvContentPartPr>
                <p14:cNvPr id="338" name="Ink 337">
                  <a:extLst>
                    <a:ext uri="{FF2B5EF4-FFF2-40B4-BE49-F238E27FC236}">
                      <a16:creationId xmlns:a16="http://schemas.microsoft.com/office/drawing/2014/main" id="{66582877-3DA3-18F2-DC39-3B7C956CD534}"/>
                    </a:ext>
                  </a:extLst>
                </p14:cNvPr>
                <p14:cNvContentPartPr/>
                <p14:nvPr/>
              </p14:nvContentPartPr>
              <p14:xfrm>
                <a:off x="3036047" y="6360056"/>
                <a:ext cx="103320" cy="114120"/>
              </p14:xfrm>
            </p:contentPart>
          </mc:Choice>
          <mc:Fallback xmlns="">
            <p:pic>
              <p:nvPicPr>
                <p:cNvPr id="338" name="Ink 337">
                  <a:extLst>
                    <a:ext uri="{FF2B5EF4-FFF2-40B4-BE49-F238E27FC236}">
                      <a16:creationId xmlns:a16="http://schemas.microsoft.com/office/drawing/2014/main" id="{66582877-3DA3-18F2-DC39-3B7C956CD534}"/>
                    </a:ext>
                  </a:extLst>
                </p:cNvPr>
                <p:cNvPicPr/>
                <p:nvPr/>
              </p:nvPicPr>
              <p:blipFill>
                <a:blip r:embed="rId493"/>
                <a:stretch>
                  <a:fillRect/>
                </a:stretch>
              </p:blipFill>
              <p:spPr>
                <a:xfrm>
                  <a:off x="3027407" y="6351056"/>
                  <a:ext cx="120960" cy="13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4">
              <p14:nvContentPartPr>
                <p14:cNvPr id="339" name="Ink 338">
                  <a:extLst>
                    <a:ext uri="{FF2B5EF4-FFF2-40B4-BE49-F238E27FC236}">
                      <a16:creationId xmlns:a16="http://schemas.microsoft.com/office/drawing/2014/main" id="{043BE19D-0ACE-EE70-4D4A-F85072F4CE36}"/>
                    </a:ext>
                  </a:extLst>
                </p14:cNvPr>
                <p14:cNvContentPartPr/>
                <p14:nvPr/>
              </p14:nvContentPartPr>
              <p14:xfrm>
                <a:off x="3156287" y="6364736"/>
                <a:ext cx="86760" cy="96120"/>
              </p14:xfrm>
            </p:contentPart>
          </mc:Choice>
          <mc:Fallback xmlns="">
            <p:pic>
              <p:nvPicPr>
                <p:cNvPr id="339" name="Ink 338">
                  <a:extLst>
                    <a:ext uri="{FF2B5EF4-FFF2-40B4-BE49-F238E27FC236}">
                      <a16:creationId xmlns:a16="http://schemas.microsoft.com/office/drawing/2014/main" id="{043BE19D-0ACE-EE70-4D4A-F85072F4CE36}"/>
                    </a:ext>
                  </a:extLst>
                </p:cNvPr>
                <p:cNvPicPr/>
                <p:nvPr/>
              </p:nvPicPr>
              <p:blipFill>
                <a:blip r:embed="rId495"/>
                <a:stretch>
                  <a:fillRect/>
                </a:stretch>
              </p:blipFill>
              <p:spPr>
                <a:xfrm>
                  <a:off x="3147647" y="6356096"/>
                  <a:ext cx="104400" cy="11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6">
              <p14:nvContentPartPr>
                <p14:cNvPr id="340" name="Ink 339">
                  <a:extLst>
                    <a:ext uri="{FF2B5EF4-FFF2-40B4-BE49-F238E27FC236}">
                      <a16:creationId xmlns:a16="http://schemas.microsoft.com/office/drawing/2014/main" id="{EFECA472-D1B4-6B21-7863-AD9D29660571}"/>
                    </a:ext>
                  </a:extLst>
                </p14:cNvPr>
                <p14:cNvContentPartPr/>
                <p14:nvPr/>
              </p14:nvContentPartPr>
              <p14:xfrm>
                <a:off x="3291647" y="6434936"/>
                <a:ext cx="89640" cy="88200"/>
              </p14:xfrm>
            </p:contentPart>
          </mc:Choice>
          <mc:Fallback xmlns="">
            <p:pic>
              <p:nvPicPr>
                <p:cNvPr id="340" name="Ink 339">
                  <a:extLst>
                    <a:ext uri="{FF2B5EF4-FFF2-40B4-BE49-F238E27FC236}">
                      <a16:creationId xmlns:a16="http://schemas.microsoft.com/office/drawing/2014/main" id="{EFECA472-D1B4-6B21-7863-AD9D29660571}"/>
                    </a:ext>
                  </a:extLst>
                </p:cNvPr>
                <p:cNvPicPr/>
                <p:nvPr/>
              </p:nvPicPr>
              <p:blipFill>
                <a:blip r:embed="rId497"/>
                <a:stretch>
                  <a:fillRect/>
                </a:stretch>
              </p:blipFill>
              <p:spPr>
                <a:xfrm>
                  <a:off x="3282647" y="6426296"/>
                  <a:ext cx="107280" cy="10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8">
              <p14:nvContentPartPr>
                <p14:cNvPr id="341" name="Ink 340">
                  <a:extLst>
                    <a:ext uri="{FF2B5EF4-FFF2-40B4-BE49-F238E27FC236}">
                      <a16:creationId xmlns:a16="http://schemas.microsoft.com/office/drawing/2014/main" id="{B3A55C70-1AEF-44A6-4C82-DBFEEB4ACA94}"/>
                    </a:ext>
                  </a:extLst>
                </p14:cNvPr>
                <p14:cNvContentPartPr/>
                <p14:nvPr/>
              </p14:nvContentPartPr>
              <p14:xfrm>
                <a:off x="2899607" y="6563456"/>
                <a:ext cx="550080" cy="40680"/>
              </p14:xfrm>
            </p:contentPart>
          </mc:Choice>
          <mc:Fallback xmlns="">
            <p:pic>
              <p:nvPicPr>
                <p:cNvPr id="341" name="Ink 340">
                  <a:extLst>
                    <a:ext uri="{FF2B5EF4-FFF2-40B4-BE49-F238E27FC236}">
                      <a16:creationId xmlns:a16="http://schemas.microsoft.com/office/drawing/2014/main" id="{B3A55C70-1AEF-44A6-4C82-DBFEEB4ACA94}"/>
                    </a:ext>
                  </a:extLst>
                </p:cNvPr>
                <p:cNvPicPr/>
                <p:nvPr/>
              </p:nvPicPr>
              <p:blipFill>
                <a:blip r:embed="rId499"/>
                <a:stretch>
                  <a:fillRect/>
                </a:stretch>
              </p:blipFill>
              <p:spPr>
                <a:xfrm>
                  <a:off x="2890967" y="6554456"/>
                  <a:ext cx="567720" cy="5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0">
              <p14:nvContentPartPr>
                <p14:cNvPr id="342" name="Ink 341">
                  <a:extLst>
                    <a:ext uri="{FF2B5EF4-FFF2-40B4-BE49-F238E27FC236}">
                      <a16:creationId xmlns:a16="http://schemas.microsoft.com/office/drawing/2014/main" id="{E868C022-473F-7C62-9FEC-7F6F53F5A213}"/>
                    </a:ext>
                  </a:extLst>
                </p14:cNvPr>
                <p14:cNvContentPartPr/>
                <p14:nvPr/>
              </p14:nvContentPartPr>
              <p14:xfrm>
                <a:off x="2966927" y="6641936"/>
                <a:ext cx="115200" cy="156240"/>
              </p14:xfrm>
            </p:contentPart>
          </mc:Choice>
          <mc:Fallback xmlns="">
            <p:pic>
              <p:nvPicPr>
                <p:cNvPr id="342" name="Ink 341">
                  <a:extLst>
                    <a:ext uri="{FF2B5EF4-FFF2-40B4-BE49-F238E27FC236}">
                      <a16:creationId xmlns:a16="http://schemas.microsoft.com/office/drawing/2014/main" id="{E868C022-473F-7C62-9FEC-7F6F53F5A213}"/>
                    </a:ext>
                  </a:extLst>
                </p:cNvPr>
                <p:cNvPicPr/>
                <p:nvPr/>
              </p:nvPicPr>
              <p:blipFill>
                <a:blip r:embed="rId501"/>
                <a:stretch>
                  <a:fillRect/>
                </a:stretch>
              </p:blipFill>
              <p:spPr>
                <a:xfrm>
                  <a:off x="2957927" y="6632936"/>
                  <a:ext cx="132840" cy="17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2">
              <p14:nvContentPartPr>
                <p14:cNvPr id="343" name="Ink 342">
                  <a:extLst>
                    <a:ext uri="{FF2B5EF4-FFF2-40B4-BE49-F238E27FC236}">
                      <a16:creationId xmlns:a16="http://schemas.microsoft.com/office/drawing/2014/main" id="{6EBFD962-2A4C-4EFB-2D40-972B8183DD37}"/>
                    </a:ext>
                  </a:extLst>
                </p14:cNvPr>
                <p14:cNvContentPartPr/>
                <p14:nvPr/>
              </p14:nvContentPartPr>
              <p14:xfrm>
                <a:off x="3075287" y="6753176"/>
                <a:ext cx="70920" cy="97560"/>
              </p14:xfrm>
            </p:contentPart>
          </mc:Choice>
          <mc:Fallback xmlns="">
            <p:pic>
              <p:nvPicPr>
                <p:cNvPr id="343" name="Ink 342">
                  <a:extLst>
                    <a:ext uri="{FF2B5EF4-FFF2-40B4-BE49-F238E27FC236}">
                      <a16:creationId xmlns:a16="http://schemas.microsoft.com/office/drawing/2014/main" id="{6EBFD962-2A4C-4EFB-2D40-972B8183DD37}"/>
                    </a:ext>
                  </a:extLst>
                </p:cNvPr>
                <p:cNvPicPr/>
                <p:nvPr/>
              </p:nvPicPr>
              <p:blipFill>
                <a:blip r:embed="rId503"/>
                <a:stretch>
                  <a:fillRect/>
                </a:stretch>
              </p:blipFill>
              <p:spPr>
                <a:xfrm>
                  <a:off x="3066287" y="6744536"/>
                  <a:ext cx="88560" cy="11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4">
              <p14:nvContentPartPr>
                <p14:cNvPr id="344" name="Ink 343">
                  <a:extLst>
                    <a:ext uri="{FF2B5EF4-FFF2-40B4-BE49-F238E27FC236}">
                      <a16:creationId xmlns:a16="http://schemas.microsoft.com/office/drawing/2014/main" id="{B8A2794D-4382-B6C4-73E5-55D503323E1C}"/>
                    </a:ext>
                  </a:extLst>
                </p14:cNvPr>
                <p14:cNvContentPartPr/>
                <p14:nvPr/>
              </p14:nvContentPartPr>
              <p14:xfrm>
                <a:off x="3160247" y="6731216"/>
                <a:ext cx="63000" cy="75240"/>
              </p14:xfrm>
            </p:contentPart>
          </mc:Choice>
          <mc:Fallback xmlns="">
            <p:pic>
              <p:nvPicPr>
                <p:cNvPr id="344" name="Ink 343">
                  <a:extLst>
                    <a:ext uri="{FF2B5EF4-FFF2-40B4-BE49-F238E27FC236}">
                      <a16:creationId xmlns:a16="http://schemas.microsoft.com/office/drawing/2014/main" id="{B8A2794D-4382-B6C4-73E5-55D503323E1C}"/>
                    </a:ext>
                  </a:extLst>
                </p:cNvPr>
                <p:cNvPicPr/>
                <p:nvPr/>
              </p:nvPicPr>
              <p:blipFill>
                <a:blip r:embed="rId505"/>
                <a:stretch>
                  <a:fillRect/>
                </a:stretch>
              </p:blipFill>
              <p:spPr>
                <a:xfrm>
                  <a:off x="3151607" y="6722576"/>
                  <a:ext cx="80640" cy="9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6">
              <p14:nvContentPartPr>
                <p14:cNvPr id="345" name="Ink 344">
                  <a:extLst>
                    <a:ext uri="{FF2B5EF4-FFF2-40B4-BE49-F238E27FC236}">
                      <a16:creationId xmlns:a16="http://schemas.microsoft.com/office/drawing/2014/main" id="{5EDF8A29-4AE9-8174-965D-976BC24DA72A}"/>
                    </a:ext>
                  </a:extLst>
                </p14:cNvPr>
                <p14:cNvContentPartPr/>
                <p14:nvPr/>
              </p14:nvContentPartPr>
              <p14:xfrm>
                <a:off x="3290567" y="6726536"/>
                <a:ext cx="28800" cy="93240"/>
              </p14:xfrm>
            </p:contentPart>
          </mc:Choice>
          <mc:Fallback xmlns="">
            <p:pic>
              <p:nvPicPr>
                <p:cNvPr id="345" name="Ink 344">
                  <a:extLst>
                    <a:ext uri="{FF2B5EF4-FFF2-40B4-BE49-F238E27FC236}">
                      <a16:creationId xmlns:a16="http://schemas.microsoft.com/office/drawing/2014/main" id="{5EDF8A29-4AE9-8174-965D-976BC24DA72A}"/>
                    </a:ext>
                  </a:extLst>
                </p:cNvPr>
                <p:cNvPicPr/>
                <p:nvPr/>
              </p:nvPicPr>
              <p:blipFill>
                <a:blip r:embed="rId507"/>
                <a:stretch>
                  <a:fillRect/>
                </a:stretch>
              </p:blipFill>
              <p:spPr>
                <a:xfrm>
                  <a:off x="3281927" y="6717896"/>
                  <a:ext cx="46440" cy="11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8">
              <p14:nvContentPartPr>
                <p14:cNvPr id="346" name="Ink 345">
                  <a:extLst>
                    <a:ext uri="{FF2B5EF4-FFF2-40B4-BE49-F238E27FC236}">
                      <a16:creationId xmlns:a16="http://schemas.microsoft.com/office/drawing/2014/main" id="{90770845-F862-10AE-3473-ED2603843716}"/>
                    </a:ext>
                  </a:extLst>
                </p14:cNvPr>
                <p14:cNvContentPartPr/>
                <p14:nvPr/>
              </p14:nvContentPartPr>
              <p14:xfrm>
                <a:off x="3284447" y="6718616"/>
                <a:ext cx="82800" cy="10440"/>
              </p14:xfrm>
            </p:contentPart>
          </mc:Choice>
          <mc:Fallback xmlns="">
            <p:pic>
              <p:nvPicPr>
                <p:cNvPr id="346" name="Ink 345">
                  <a:extLst>
                    <a:ext uri="{FF2B5EF4-FFF2-40B4-BE49-F238E27FC236}">
                      <a16:creationId xmlns:a16="http://schemas.microsoft.com/office/drawing/2014/main" id="{90770845-F862-10AE-3473-ED2603843716}"/>
                    </a:ext>
                  </a:extLst>
                </p:cNvPr>
                <p:cNvPicPr/>
                <p:nvPr/>
              </p:nvPicPr>
              <p:blipFill>
                <a:blip r:embed="rId509"/>
                <a:stretch>
                  <a:fillRect/>
                </a:stretch>
              </p:blipFill>
              <p:spPr>
                <a:xfrm>
                  <a:off x="3275807" y="6709616"/>
                  <a:ext cx="10044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0">
              <p14:nvContentPartPr>
                <p14:cNvPr id="347" name="Ink 346">
                  <a:extLst>
                    <a:ext uri="{FF2B5EF4-FFF2-40B4-BE49-F238E27FC236}">
                      <a16:creationId xmlns:a16="http://schemas.microsoft.com/office/drawing/2014/main" id="{D7C2E221-452A-554A-99E0-E7DECCB600E8}"/>
                    </a:ext>
                  </a:extLst>
                </p14:cNvPr>
                <p14:cNvContentPartPr/>
                <p14:nvPr/>
              </p14:nvContentPartPr>
              <p14:xfrm>
                <a:off x="3358967" y="6731576"/>
                <a:ext cx="82440" cy="89640"/>
              </p14:xfrm>
            </p:contentPart>
          </mc:Choice>
          <mc:Fallback xmlns="">
            <p:pic>
              <p:nvPicPr>
                <p:cNvPr id="347" name="Ink 346">
                  <a:extLst>
                    <a:ext uri="{FF2B5EF4-FFF2-40B4-BE49-F238E27FC236}">
                      <a16:creationId xmlns:a16="http://schemas.microsoft.com/office/drawing/2014/main" id="{D7C2E221-452A-554A-99E0-E7DECCB600E8}"/>
                    </a:ext>
                  </a:extLst>
                </p:cNvPr>
                <p:cNvPicPr/>
                <p:nvPr/>
              </p:nvPicPr>
              <p:blipFill>
                <a:blip r:embed="rId511"/>
                <a:stretch>
                  <a:fillRect/>
                </a:stretch>
              </p:blipFill>
              <p:spPr>
                <a:xfrm>
                  <a:off x="3350327" y="6722936"/>
                  <a:ext cx="100080" cy="10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2">
              <p14:nvContentPartPr>
                <p14:cNvPr id="348" name="Ink 347">
                  <a:extLst>
                    <a:ext uri="{FF2B5EF4-FFF2-40B4-BE49-F238E27FC236}">
                      <a16:creationId xmlns:a16="http://schemas.microsoft.com/office/drawing/2014/main" id="{8707003C-9D86-6622-3E5B-43EF3149769A}"/>
                    </a:ext>
                  </a:extLst>
                </p14:cNvPr>
                <p14:cNvContentPartPr/>
                <p14:nvPr/>
              </p14:nvContentPartPr>
              <p14:xfrm>
                <a:off x="3531767" y="6716096"/>
                <a:ext cx="101160" cy="125280"/>
              </p14:xfrm>
            </p:contentPart>
          </mc:Choice>
          <mc:Fallback xmlns="">
            <p:pic>
              <p:nvPicPr>
                <p:cNvPr id="348" name="Ink 347">
                  <a:extLst>
                    <a:ext uri="{FF2B5EF4-FFF2-40B4-BE49-F238E27FC236}">
                      <a16:creationId xmlns:a16="http://schemas.microsoft.com/office/drawing/2014/main" id="{8707003C-9D86-6622-3E5B-43EF3149769A}"/>
                    </a:ext>
                  </a:extLst>
                </p:cNvPr>
                <p:cNvPicPr/>
                <p:nvPr/>
              </p:nvPicPr>
              <p:blipFill>
                <a:blip r:embed="rId513"/>
                <a:stretch>
                  <a:fillRect/>
                </a:stretch>
              </p:blipFill>
              <p:spPr>
                <a:xfrm>
                  <a:off x="3523127" y="6707096"/>
                  <a:ext cx="118800" cy="14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4">
              <p14:nvContentPartPr>
                <p14:cNvPr id="349" name="Ink 348">
                  <a:extLst>
                    <a:ext uri="{FF2B5EF4-FFF2-40B4-BE49-F238E27FC236}">
                      <a16:creationId xmlns:a16="http://schemas.microsoft.com/office/drawing/2014/main" id="{B1FF5339-1C41-48E1-2AFD-303934FDC67F}"/>
                    </a:ext>
                  </a:extLst>
                </p14:cNvPr>
                <p14:cNvContentPartPr/>
                <p14:nvPr/>
              </p14:nvContentPartPr>
              <p14:xfrm>
                <a:off x="3801047" y="6467336"/>
                <a:ext cx="90720" cy="61200"/>
              </p14:xfrm>
            </p:contentPart>
          </mc:Choice>
          <mc:Fallback xmlns="">
            <p:pic>
              <p:nvPicPr>
                <p:cNvPr id="349" name="Ink 348">
                  <a:extLst>
                    <a:ext uri="{FF2B5EF4-FFF2-40B4-BE49-F238E27FC236}">
                      <a16:creationId xmlns:a16="http://schemas.microsoft.com/office/drawing/2014/main" id="{B1FF5339-1C41-48E1-2AFD-303934FDC67F}"/>
                    </a:ext>
                  </a:extLst>
                </p:cNvPr>
                <p:cNvPicPr/>
                <p:nvPr/>
              </p:nvPicPr>
              <p:blipFill>
                <a:blip r:embed="rId515"/>
                <a:stretch>
                  <a:fillRect/>
                </a:stretch>
              </p:blipFill>
              <p:spPr>
                <a:xfrm>
                  <a:off x="3792047" y="6458336"/>
                  <a:ext cx="108360" cy="78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71" name="Group 370">
            <a:extLst>
              <a:ext uri="{FF2B5EF4-FFF2-40B4-BE49-F238E27FC236}">
                <a16:creationId xmlns:a16="http://schemas.microsoft.com/office/drawing/2014/main" id="{145FF8AE-78FF-51BB-751C-8C5A5CA51ACC}"/>
              </a:ext>
            </a:extLst>
          </p:cNvPr>
          <p:cNvGrpSpPr/>
          <p:nvPr/>
        </p:nvGrpSpPr>
        <p:grpSpPr>
          <a:xfrm>
            <a:off x="4202447" y="6163856"/>
            <a:ext cx="1162800" cy="594360"/>
            <a:chOff x="4202447" y="6163856"/>
            <a:chExt cx="1162800" cy="594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16">
              <p14:nvContentPartPr>
                <p14:cNvPr id="351" name="Ink 350">
                  <a:extLst>
                    <a:ext uri="{FF2B5EF4-FFF2-40B4-BE49-F238E27FC236}">
                      <a16:creationId xmlns:a16="http://schemas.microsoft.com/office/drawing/2014/main" id="{2F8C317F-4D98-44C1-2FF9-9545DB706F48}"/>
                    </a:ext>
                  </a:extLst>
                </p14:cNvPr>
                <p14:cNvContentPartPr/>
                <p14:nvPr/>
              </p14:nvContentPartPr>
              <p14:xfrm>
                <a:off x="4223327" y="6223976"/>
                <a:ext cx="118080" cy="152640"/>
              </p14:xfrm>
            </p:contentPart>
          </mc:Choice>
          <mc:Fallback xmlns="">
            <p:pic>
              <p:nvPicPr>
                <p:cNvPr id="351" name="Ink 350">
                  <a:extLst>
                    <a:ext uri="{FF2B5EF4-FFF2-40B4-BE49-F238E27FC236}">
                      <a16:creationId xmlns:a16="http://schemas.microsoft.com/office/drawing/2014/main" id="{2F8C317F-4D98-44C1-2FF9-9545DB706F48}"/>
                    </a:ext>
                  </a:extLst>
                </p:cNvPr>
                <p:cNvPicPr/>
                <p:nvPr/>
              </p:nvPicPr>
              <p:blipFill>
                <a:blip r:embed="rId517"/>
                <a:stretch>
                  <a:fillRect/>
                </a:stretch>
              </p:blipFill>
              <p:spPr>
                <a:xfrm>
                  <a:off x="4214327" y="6215336"/>
                  <a:ext cx="135720" cy="17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8">
              <p14:nvContentPartPr>
                <p14:cNvPr id="352" name="Ink 351">
                  <a:extLst>
                    <a:ext uri="{FF2B5EF4-FFF2-40B4-BE49-F238E27FC236}">
                      <a16:creationId xmlns:a16="http://schemas.microsoft.com/office/drawing/2014/main" id="{E59B4665-93D0-2A39-0D0A-C622CC26FF9E}"/>
                    </a:ext>
                  </a:extLst>
                </p14:cNvPr>
                <p14:cNvContentPartPr/>
                <p14:nvPr/>
              </p14:nvContentPartPr>
              <p14:xfrm>
                <a:off x="4393967" y="6391736"/>
                <a:ext cx="17640" cy="15480"/>
              </p14:xfrm>
            </p:contentPart>
          </mc:Choice>
          <mc:Fallback xmlns="">
            <p:pic>
              <p:nvPicPr>
                <p:cNvPr id="352" name="Ink 351">
                  <a:extLst>
                    <a:ext uri="{FF2B5EF4-FFF2-40B4-BE49-F238E27FC236}">
                      <a16:creationId xmlns:a16="http://schemas.microsoft.com/office/drawing/2014/main" id="{E59B4665-93D0-2A39-0D0A-C622CC26FF9E}"/>
                    </a:ext>
                  </a:extLst>
                </p:cNvPr>
                <p:cNvPicPr/>
                <p:nvPr/>
              </p:nvPicPr>
              <p:blipFill>
                <a:blip r:embed="rId519"/>
                <a:stretch>
                  <a:fillRect/>
                </a:stretch>
              </p:blipFill>
              <p:spPr>
                <a:xfrm>
                  <a:off x="4384967" y="6382736"/>
                  <a:ext cx="3528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0">
              <p14:nvContentPartPr>
                <p14:cNvPr id="353" name="Ink 352">
                  <a:extLst>
                    <a:ext uri="{FF2B5EF4-FFF2-40B4-BE49-F238E27FC236}">
                      <a16:creationId xmlns:a16="http://schemas.microsoft.com/office/drawing/2014/main" id="{CAA39B45-E515-0340-2D9D-4D5693B8B9A4}"/>
                    </a:ext>
                  </a:extLst>
                </p14:cNvPr>
                <p14:cNvContentPartPr/>
                <p14:nvPr/>
              </p14:nvContentPartPr>
              <p14:xfrm>
                <a:off x="4464167" y="6163856"/>
                <a:ext cx="122400" cy="261000"/>
              </p14:xfrm>
            </p:contentPart>
          </mc:Choice>
          <mc:Fallback xmlns="">
            <p:pic>
              <p:nvPicPr>
                <p:cNvPr id="353" name="Ink 352">
                  <a:extLst>
                    <a:ext uri="{FF2B5EF4-FFF2-40B4-BE49-F238E27FC236}">
                      <a16:creationId xmlns:a16="http://schemas.microsoft.com/office/drawing/2014/main" id="{CAA39B45-E515-0340-2D9D-4D5693B8B9A4}"/>
                    </a:ext>
                  </a:extLst>
                </p:cNvPr>
                <p:cNvPicPr/>
                <p:nvPr/>
              </p:nvPicPr>
              <p:blipFill>
                <a:blip r:embed="rId521"/>
                <a:stretch>
                  <a:fillRect/>
                </a:stretch>
              </p:blipFill>
              <p:spPr>
                <a:xfrm>
                  <a:off x="4455527" y="6154856"/>
                  <a:ext cx="140040" cy="27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2">
              <p14:nvContentPartPr>
                <p14:cNvPr id="354" name="Ink 353">
                  <a:extLst>
                    <a:ext uri="{FF2B5EF4-FFF2-40B4-BE49-F238E27FC236}">
                      <a16:creationId xmlns:a16="http://schemas.microsoft.com/office/drawing/2014/main" id="{FE40AB27-6B26-61F6-238C-F850C4971C4A}"/>
                    </a:ext>
                  </a:extLst>
                </p14:cNvPr>
                <p14:cNvContentPartPr/>
                <p14:nvPr/>
              </p14:nvContentPartPr>
              <p14:xfrm>
                <a:off x="4631567" y="6213176"/>
                <a:ext cx="92880" cy="203760"/>
              </p14:xfrm>
            </p:contentPart>
          </mc:Choice>
          <mc:Fallback xmlns="">
            <p:pic>
              <p:nvPicPr>
                <p:cNvPr id="354" name="Ink 353">
                  <a:extLst>
                    <a:ext uri="{FF2B5EF4-FFF2-40B4-BE49-F238E27FC236}">
                      <a16:creationId xmlns:a16="http://schemas.microsoft.com/office/drawing/2014/main" id="{FE40AB27-6B26-61F6-238C-F850C4971C4A}"/>
                    </a:ext>
                  </a:extLst>
                </p:cNvPr>
                <p:cNvPicPr/>
                <p:nvPr/>
              </p:nvPicPr>
              <p:blipFill>
                <a:blip r:embed="rId523"/>
                <a:stretch>
                  <a:fillRect/>
                </a:stretch>
              </p:blipFill>
              <p:spPr>
                <a:xfrm>
                  <a:off x="4622567" y="6204536"/>
                  <a:ext cx="110520" cy="22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4">
              <p14:nvContentPartPr>
                <p14:cNvPr id="355" name="Ink 354">
                  <a:extLst>
                    <a:ext uri="{FF2B5EF4-FFF2-40B4-BE49-F238E27FC236}">
                      <a16:creationId xmlns:a16="http://schemas.microsoft.com/office/drawing/2014/main" id="{A4311446-CBB2-6AC1-515C-566B4E0763B9}"/>
                    </a:ext>
                  </a:extLst>
                </p14:cNvPr>
                <p14:cNvContentPartPr/>
                <p14:nvPr/>
              </p14:nvContentPartPr>
              <p14:xfrm>
                <a:off x="4812287" y="6199856"/>
                <a:ext cx="136800" cy="171360"/>
              </p14:xfrm>
            </p:contentPart>
          </mc:Choice>
          <mc:Fallback xmlns="">
            <p:pic>
              <p:nvPicPr>
                <p:cNvPr id="355" name="Ink 354">
                  <a:extLst>
                    <a:ext uri="{FF2B5EF4-FFF2-40B4-BE49-F238E27FC236}">
                      <a16:creationId xmlns:a16="http://schemas.microsoft.com/office/drawing/2014/main" id="{A4311446-CBB2-6AC1-515C-566B4E0763B9}"/>
                    </a:ext>
                  </a:extLst>
                </p:cNvPr>
                <p:cNvPicPr/>
                <p:nvPr/>
              </p:nvPicPr>
              <p:blipFill>
                <a:blip r:embed="rId525"/>
                <a:stretch>
                  <a:fillRect/>
                </a:stretch>
              </p:blipFill>
              <p:spPr>
                <a:xfrm>
                  <a:off x="4803287" y="6191216"/>
                  <a:ext cx="154440" cy="18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6">
              <p14:nvContentPartPr>
                <p14:cNvPr id="356" name="Ink 355">
                  <a:extLst>
                    <a:ext uri="{FF2B5EF4-FFF2-40B4-BE49-F238E27FC236}">
                      <a16:creationId xmlns:a16="http://schemas.microsoft.com/office/drawing/2014/main" id="{0688A20D-66AD-0458-2B41-78E9733FA0B3}"/>
                    </a:ext>
                  </a:extLst>
                </p14:cNvPr>
                <p14:cNvContentPartPr/>
                <p14:nvPr/>
              </p14:nvContentPartPr>
              <p14:xfrm>
                <a:off x="4236287" y="6460136"/>
                <a:ext cx="885240" cy="43560"/>
              </p14:xfrm>
            </p:contentPart>
          </mc:Choice>
          <mc:Fallback xmlns="">
            <p:pic>
              <p:nvPicPr>
                <p:cNvPr id="356" name="Ink 355">
                  <a:extLst>
                    <a:ext uri="{FF2B5EF4-FFF2-40B4-BE49-F238E27FC236}">
                      <a16:creationId xmlns:a16="http://schemas.microsoft.com/office/drawing/2014/main" id="{0688A20D-66AD-0458-2B41-78E9733FA0B3}"/>
                    </a:ext>
                  </a:extLst>
                </p:cNvPr>
                <p:cNvPicPr/>
                <p:nvPr/>
              </p:nvPicPr>
              <p:blipFill>
                <a:blip r:embed="rId527"/>
                <a:stretch>
                  <a:fillRect/>
                </a:stretch>
              </p:blipFill>
              <p:spPr>
                <a:xfrm>
                  <a:off x="4227287" y="6451136"/>
                  <a:ext cx="902880" cy="6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8">
              <p14:nvContentPartPr>
                <p14:cNvPr id="358" name="Ink 357">
                  <a:extLst>
                    <a:ext uri="{FF2B5EF4-FFF2-40B4-BE49-F238E27FC236}">
                      <a16:creationId xmlns:a16="http://schemas.microsoft.com/office/drawing/2014/main" id="{A4D4ED4B-8B45-8C60-158E-63B7F983C5A2}"/>
                    </a:ext>
                  </a:extLst>
                </p14:cNvPr>
                <p14:cNvContentPartPr/>
                <p14:nvPr/>
              </p14:nvContentPartPr>
              <p14:xfrm>
                <a:off x="4202447" y="6577856"/>
                <a:ext cx="124920" cy="153720"/>
              </p14:xfrm>
            </p:contentPart>
          </mc:Choice>
          <mc:Fallback xmlns="">
            <p:pic>
              <p:nvPicPr>
                <p:cNvPr id="358" name="Ink 357">
                  <a:extLst>
                    <a:ext uri="{FF2B5EF4-FFF2-40B4-BE49-F238E27FC236}">
                      <a16:creationId xmlns:a16="http://schemas.microsoft.com/office/drawing/2014/main" id="{A4D4ED4B-8B45-8C60-158E-63B7F983C5A2}"/>
                    </a:ext>
                  </a:extLst>
                </p:cNvPr>
                <p:cNvPicPr/>
                <p:nvPr/>
              </p:nvPicPr>
              <p:blipFill>
                <a:blip r:embed="rId529"/>
                <a:stretch>
                  <a:fillRect/>
                </a:stretch>
              </p:blipFill>
              <p:spPr>
                <a:xfrm>
                  <a:off x="4193807" y="6569216"/>
                  <a:ext cx="142560" cy="17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0">
              <p14:nvContentPartPr>
                <p14:cNvPr id="359" name="Ink 358">
                  <a:extLst>
                    <a:ext uri="{FF2B5EF4-FFF2-40B4-BE49-F238E27FC236}">
                      <a16:creationId xmlns:a16="http://schemas.microsoft.com/office/drawing/2014/main" id="{B1B48F4D-7017-E355-CF86-A5135D3E1809}"/>
                    </a:ext>
                  </a:extLst>
                </p14:cNvPr>
                <p14:cNvContentPartPr/>
                <p14:nvPr/>
              </p14:nvContentPartPr>
              <p14:xfrm>
                <a:off x="4404047" y="6703856"/>
                <a:ext cx="23760" cy="5760"/>
              </p14:xfrm>
            </p:contentPart>
          </mc:Choice>
          <mc:Fallback xmlns="">
            <p:pic>
              <p:nvPicPr>
                <p:cNvPr id="359" name="Ink 358">
                  <a:extLst>
                    <a:ext uri="{FF2B5EF4-FFF2-40B4-BE49-F238E27FC236}">
                      <a16:creationId xmlns:a16="http://schemas.microsoft.com/office/drawing/2014/main" id="{B1B48F4D-7017-E355-CF86-A5135D3E1809}"/>
                    </a:ext>
                  </a:extLst>
                </p:cNvPr>
                <p:cNvPicPr/>
                <p:nvPr/>
              </p:nvPicPr>
              <p:blipFill>
                <a:blip r:embed="rId531"/>
                <a:stretch>
                  <a:fillRect/>
                </a:stretch>
              </p:blipFill>
              <p:spPr>
                <a:xfrm>
                  <a:off x="4395047" y="6695216"/>
                  <a:ext cx="41400" cy="2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2">
              <p14:nvContentPartPr>
                <p14:cNvPr id="360" name="Ink 359">
                  <a:extLst>
                    <a:ext uri="{FF2B5EF4-FFF2-40B4-BE49-F238E27FC236}">
                      <a16:creationId xmlns:a16="http://schemas.microsoft.com/office/drawing/2014/main" id="{90CCCCFF-3E5C-3D46-FB17-7740A8B66800}"/>
                    </a:ext>
                  </a:extLst>
                </p14:cNvPr>
                <p14:cNvContentPartPr/>
                <p14:nvPr/>
              </p14:nvContentPartPr>
              <p14:xfrm>
                <a:off x="4486127" y="6564536"/>
                <a:ext cx="74880" cy="193680"/>
              </p14:xfrm>
            </p:contentPart>
          </mc:Choice>
          <mc:Fallback xmlns="">
            <p:pic>
              <p:nvPicPr>
                <p:cNvPr id="360" name="Ink 359">
                  <a:extLst>
                    <a:ext uri="{FF2B5EF4-FFF2-40B4-BE49-F238E27FC236}">
                      <a16:creationId xmlns:a16="http://schemas.microsoft.com/office/drawing/2014/main" id="{90CCCCFF-3E5C-3D46-FB17-7740A8B66800}"/>
                    </a:ext>
                  </a:extLst>
                </p:cNvPr>
                <p:cNvPicPr/>
                <p:nvPr/>
              </p:nvPicPr>
              <p:blipFill>
                <a:blip r:embed="rId533"/>
                <a:stretch>
                  <a:fillRect/>
                </a:stretch>
              </p:blipFill>
              <p:spPr>
                <a:xfrm>
                  <a:off x="4477127" y="6555536"/>
                  <a:ext cx="92520" cy="21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4">
              <p14:nvContentPartPr>
                <p14:cNvPr id="362" name="Ink 361">
                  <a:extLst>
                    <a:ext uri="{FF2B5EF4-FFF2-40B4-BE49-F238E27FC236}">
                      <a16:creationId xmlns:a16="http://schemas.microsoft.com/office/drawing/2014/main" id="{AEB61D3C-26BD-0E26-2849-3793E76DFAA3}"/>
                    </a:ext>
                  </a:extLst>
                </p14:cNvPr>
                <p14:cNvContentPartPr/>
                <p14:nvPr/>
              </p14:nvContentPartPr>
              <p14:xfrm>
                <a:off x="4648127" y="6577856"/>
                <a:ext cx="109800" cy="130320"/>
              </p14:xfrm>
            </p:contentPart>
          </mc:Choice>
          <mc:Fallback xmlns="">
            <p:pic>
              <p:nvPicPr>
                <p:cNvPr id="362" name="Ink 361">
                  <a:extLst>
                    <a:ext uri="{FF2B5EF4-FFF2-40B4-BE49-F238E27FC236}">
                      <a16:creationId xmlns:a16="http://schemas.microsoft.com/office/drawing/2014/main" id="{AEB61D3C-26BD-0E26-2849-3793E76DFAA3}"/>
                    </a:ext>
                  </a:extLst>
                </p:cNvPr>
                <p:cNvPicPr/>
                <p:nvPr/>
              </p:nvPicPr>
              <p:blipFill>
                <a:blip r:embed="rId535"/>
                <a:stretch>
                  <a:fillRect/>
                </a:stretch>
              </p:blipFill>
              <p:spPr>
                <a:xfrm>
                  <a:off x="4639487" y="6569216"/>
                  <a:ext cx="127440" cy="14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6">
              <p14:nvContentPartPr>
                <p14:cNvPr id="367" name="Ink 366">
                  <a:extLst>
                    <a:ext uri="{FF2B5EF4-FFF2-40B4-BE49-F238E27FC236}">
                      <a16:creationId xmlns:a16="http://schemas.microsoft.com/office/drawing/2014/main" id="{EAC91679-1E3C-298C-34D9-A0C079038720}"/>
                    </a:ext>
                  </a:extLst>
                </p14:cNvPr>
                <p14:cNvContentPartPr/>
                <p14:nvPr/>
              </p14:nvContentPartPr>
              <p14:xfrm>
                <a:off x="4781687" y="6548696"/>
                <a:ext cx="129600" cy="194400"/>
              </p14:xfrm>
            </p:contentPart>
          </mc:Choice>
          <mc:Fallback xmlns="">
            <p:pic>
              <p:nvPicPr>
                <p:cNvPr id="367" name="Ink 366">
                  <a:extLst>
                    <a:ext uri="{FF2B5EF4-FFF2-40B4-BE49-F238E27FC236}">
                      <a16:creationId xmlns:a16="http://schemas.microsoft.com/office/drawing/2014/main" id="{EAC91679-1E3C-298C-34D9-A0C079038720}"/>
                    </a:ext>
                  </a:extLst>
                </p:cNvPr>
                <p:cNvPicPr/>
                <p:nvPr/>
              </p:nvPicPr>
              <p:blipFill>
                <a:blip r:embed="rId537"/>
                <a:stretch>
                  <a:fillRect/>
                </a:stretch>
              </p:blipFill>
              <p:spPr>
                <a:xfrm>
                  <a:off x="4773047" y="6540056"/>
                  <a:ext cx="147240" cy="21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8">
              <p14:nvContentPartPr>
                <p14:cNvPr id="368" name="Ink 367">
                  <a:extLst>
                    <a:ext uri="{FF2B5EF4-FFF2-40B4-BE49-F238E27FC236}">
                      <a16:creationId xmlns:a16="http://schemas.microsoft.com/office/drawing/2014/main" id="{E91AF71A-3D29-ED3D-E62D-6FB20AF0B5AE}"/>
                    </a:ext>
                  </a:extLst>
                </p14:cNvPr>
                <p14:cNvContentPartPr/>
                <p14:nvPr/>
              </p14:nvContentPartPr>
              <p14:xfrm>
                <a:off x="4837127" y="6649136"/>
                <a:ext cx="78480" cy="39240"/>
              </p14:xfrm>
            </p:contentPart>
          </mc:Choice>
          <mc:Fallback xmlns="">
            <p:pic>
              <p:nvPicPr>
                <p:cNvPr id="368" name="Ink 367">
                  <a:extLst>
                    <a:ext uri="{FF2B5EF4-FFF2-40B4-BE49-F238E27FC236}">
                      <a16:creationId xmlns:a16="http://schemas.microsoft.com/office/drawing/2014/main" id="{E91AF71A-3D29-ED3D-E62D-6FB20AF0B5AE}"/>
                    </a:ext>
                  </a:extLst>
                </p:cNvPr>
                <p:cNvPicPr/>
                <p:nvPr/>
              </p:nvPicPr>
              <p:blipFill>
                <a:blip r:embed="rId539"/>
                <a:stretch>
                  <a:fillRect/>
                </a:stretch>
              </p:blipFill>
              <p:spPr>
                <a:xfrm>
                  <a:off x="4828487" y="6640496"/>
                  <a:ext cx="96120" cy="5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0">
              <p14:nvContentPartPr>
                <p14:cNvPr id="369" name="Ink 368">
                  <a:extLst>
                    <a:ext uri="{FF2B5EF4-FFF2-40B4-BE49-F238E27FC236}">
                      <a16:creationId xmlns:a16="http://schemas.microsoft.com/office/drawing/2014/main" id="{FDDD1719-6F6A-1DB0-FD4F-A588E2976BE4}"/>
                    </a:ext>
                  </a:extLst>
                </p14:cNvPr>
                <p14:cNvContentPartPr/>
                <p14:nvPr/>
              </p14:nvContentPartPr>
              <p14:xfrm>
                <a:off x="4958807" y="6568496"/>
                <a:ext cx="98640" cy="161640"/>
              </p14:xfrm>
            </p:contentPart>
          </mc:Choice>
          <mc:Fallback xmlns="">
            <p:pic>
              <p:nvPicPr>
                <p:cNvPr id="369" name="Ink 368">
                  <a:extLst>
                    <a:ext uri="{FF2B5EF4-FFF2-40B4-BE49-F238E27FC236}">
                      <a16:creationId xmlns:a16="http://schemas.microsoft.com/office/drawing/2014/main" id="{FDDD1719-6F6A-1DB0-FD4F-A588E2976BE4}"/>
                    </a:ext>
                  </a:extLst>
                </p:cNvPr>
                <p:cNvPicPr/>
                <p:nvPr/>
              </p:nvPicPr>
              <p:blipFill>
                <a:blip r:embed="rId541"/>
                <a:stretch>
                  <a:fillRect/>
                </a:stretch>
              </p:blipFill>
              <p:spPr>
                <a:xfrm>
                  <a:off x="4950167" y="6559856"/>
                  <a:ext cx="116280" cy="17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2">
              <p14:nvContentPartPr>
                <p14:cNvPr id="370" name="Ink 369">
                  <a:extLst>
                    <a:ext uri="{FF2B5EF4-FFF2-40B4-BE49-F238E27FC236}">
                      <a16:creationId xmlns:a16="http://schemas.microsoft.com/office/drawing/2014/main" id="{59100447-9164-9EDF-CB42-3DA7CD200EA8}"/>
                    </a:ext>
                  </a:extLst>
                </p14:cNvPr>
                <p14:cNvContentPartPr/>
                <p14:nvPr/>
              </p14:nvContentPartPr>
              <p14:xfrm>
                <a:off x="5235647" y="6463736"/>
                <a:ext cx="129600" cy="52920"/>
              </p14:xfrm>
            </p:contentPart>
          </mc:Choice>
          <mc:Fallback xmlns="">
            <p:pic>
              <p:nvPicPr>
                <p:cNvPr id="370" name="Ink 369">
                  <a:extLst>
                    <a:ext uri="{FF2B5EF4-FFF2-40B4-BE49-F238E27FC236}">
                      <a16:creationId xmlns:a16="http://schemas.microsoft.com/office/drawing/2014/main" id="{59100447-9164-9EDF-CB42-3DA7CD200EA8}"/>
                    </a:ext>
                  </a:extLst>
                </p:cNvPr>
                <p:cNvPicPr/>
                <p:nvPr/>
              </p:nvPicPr>
              <p:blipFill>
                <a:blip r:embed="rId543"/>
                <a:stretch>
                  <a:fillRect/>
                </a:stretch>
              </p:blipFill>
              <p:spPr>
                <a:xfrm>
                  <a:off x="5226647" y="6454736"/>
                  <a:ext cx="147240" cy="70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79" name="Group 378">
            <a:extLst>
              <a:ext uri="{FF2B5EF4-FFF2-40B4-BE49-F238E27FC236}">
                <a16:creationId xmlns:a16="http://schemas.microsoft.com/office/drawing/2014/main" id="{8E0DDBCA-97A3-A78B-C20D-7DF3D2F65A50}"/>
              </a:ext>
            </a:extLst>
          </p:cNvPr>
          <p:cNvGrpSpPr/>
          <p:nvPr/>
        </p:nvGrpSpPr>
        <p:grpSpPr>
          <a:xfrm>
            <a:off x="5551367" y="6190136"/>
            <a:ext cx="823680" cy="394920"/>
            <a:chOff x="5551367" y="6190136"/>
            <a:chExt cx="823680" cy="394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44">
              <p14:nvContentPartPr>
                <p14:cNvPr id="372" name="Ink 371">
                  <a:extLst>
                    <a:ext uri="{FF2B5EF4-FFF2-40B4-BE49-F238E27FC236}">
                      <a16:creationId xmlns:a16="http://schemas.microsoft.com/office/drawing/2014/main" id="{1B716AC3-733F-8FE5-AB4F-8AFA3FD67978}"/>
                    </a:ext>
                  </a:extLst>
                </p14:cNvPr>
                <p14:cNvContentPartPr/>
                <p14:nvPr/>
              </p14:nvContentPartPr>
              <p14:xfrm>
                <a:off x="5551367" y="6249176"/>
                <a:ext cx="158040" cy="261000"/>
              </p14:xfrm>
            </p:contentPart>
          </mc:Choice>
          <mc:Fallback xmlns="">
            <p:pic>
              <p:nvPicPr>
                <p:cNvPr id="372" name="Ink 371">
                  <a:extLst>
                    <a:ext uri="{FF2B5EF4-FFF2-40B4-BE49-F238E27FC236}">
                      <a16:creationId xmlns:a16="http://schemas.microsoft.com/office/drawing/2014/main" id="{1B716AC3-733F-8FE5-AB4F-8AFA3FD67978}"/>
                    </a:ext>
                  </a:extLst>
                </p:cNvPr>
                <p:cNvPicPr/>
                <p:nvPr/>
              </p:nvPicPr>
              <p:blipFill>
                <a:blip r:embed="rId545"/>
                <a:stretch>
                  <a:fillRect/>
                </a:stretch>
              </p:blipFill>
              <p:spPr>
                <a:xfrm>
                  <a:off x="5542367" y="6240536"/>
                  <a:ext cx="175680" cy="27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6">
              <p14:nvContentPartPr>
                <p14:cNvPr id="373" name="Ink 372">
                  <a:extLst>
                    <a:ext uri="{FF2B5EF4-FFF2-40B4-BE49-F238E27FC236}">
                      <a16:creationId xmlns:a16="http://schemas.microsoft.com/office/drawing/2014/main" id="{9567CE47-99CB-5B81-7AB6-B8A1E650FD4C}"/>
                    </a:ext>
                  </a:extLst>
                </p14:cNvPr>
                <p14:cNvContentPartPr/>
                <p14:nvPr/>
              </p14:nvContentPartPr>
              <p14:xfrm>
                <a:off x="5733887" y="6256376"/>
                <a:ext cx="119520" cy="257040"/>
              </p14:xfrm>
            </p:contentPart>
          </mc:Choice>
          <mc:Fallback xmlns="">
            <p:pic>
              <p:nvPicPr>
                <p:cNvPr id="373" name="Ink 372">
                  <a:extLst>
                    <a:ext uri="{FF2B5EF4-FFF2-40B4-BE49-F238E27FC236}">
                      <a16:creationId xmlns:a16="http://schemas.microsoft.com/office/drawing/2014/main" id="{9567CE47-99CB-5B81-7AB6-B8A1E650FD4C}"/>
                    </a:ext>
                  </a:extLst>
                </p:cNvPr>
                <p:cNvPicPr/>
                <p:nvPr/>
              </p:nvPicPr>
              <p:blipFill>
                <a:blip r:embed="rId547"/>
                <a:stretch>
                  <a:fillRect/>
                </a:stretch>
              </p:blipFill>
              <p:spPr>
                <a:xfrm>
                  <a:off x="5724887" y="6247736"/>
                  <a:ext cx="137160" cy="27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8">
              <p14:nvContentPartPr>
                <p14:cNvPr id="374" name="Ink 373">
                  <a:extLst>
                    <a:ext uri="{FF2B5EF4-FFF2-40B4-BE49-F238E27FC236}">
                      <a16:creationId xmlns:a16="http://schemas.microsoft.com/office/drawing/2014/main" id="{9413485F-9BB8-3697-75CE-0591D30175A1}"/>
                    </a:ext>
                  </a:extLst>
                </p14:cNvPr>
                <p14:cNvContentPartPr/>
                <p14:nvPr/>
              </p14:nvContentPartPr>
              <p14:xfrm>
                <a:off x="5890847" y="6487136"/>
                <a:ext cx="37440" cy="3960"/>
              </p14:xfrm>
            </p:contentPart>
          </mc:Choice>
          <mc:Fallback xmlns="">
            <p:pic>
              <p:nvPicPr>
                <p:cNvPr id="374" name="Ink 373">
                  <a:extLst>
                    <a:ext uri="{FF2B5EF4-FFF2-40B4-BE49-F238E27FC236}">
                      <a16:creationId xmlns:a16="http://schemas.microsoft.com/office/drawing/2014/main" id="{9413485F-9BB8-3697-75CE-0591D30175A1}"/>
                    </a:ext>
                  </a:extLst>
                </p:cNvPr>
                <p:cNvPicPr/>
                <p:nvPr/>
              </p:nvPicPr>
              <p:blipFill>
                <a:blip r:embed="rId549"/>
                <a:stretch>
                  <a:fillRect/>
                </a:stretch>
              </p:blipFill>
              <p:spPr>
                <a:xfrm>
                  <a:off x="5881847" y="6478136"/>
                  <a:ext cx="55080" cy="2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0">
              <p14:nvContentPartPr>
                <p14:cNvPr id="375" name="Ink 374">
                  <a:extLst>
                    <a:ext uri="{FF2B5EF4-FFF2-40B4-BE49-F238E27FC236}">
                      <a16:creationId xmlns:a16="http://schemas.microsoft.com/office/drawing/2014/main" id="{29C39228-F686-D771-7D32-668C1D441AD7}"/>
                    </a:ext>
                  </a:extLst>
                </p14:cNvPr>
                <p14:cNvContentPartPr/>
                <p14:nvPr/>
              </p14:nvContentPartPr>
              <p14:xfrm>
                <a:off x="5984807" y="6286256"/>
                <a:ext cx="149760" cy="238320"/>
              </p14:xfrm>
            </p:contentPart>
          </mc:Choice>
          <mc:Fallback xmlns="">
            <p:pic>
              <p:nvPicPr>
                <p:cNvPr id="375" name="Ink 374">
                  <a:extLst>
                    <a:ext uri="{FF2B5EF4-FFF2-40B4-BE49-F238E27FC236}">
                      <a16:creationId xmlns:a16="http://schemas.microsoft.com/office/drawing/2014/main" id="{29C39228-F686-D771-7D32-668C1D441AD7}"/>
                    </a:ext>
                  </a:extLst>
                </p:cNvPr>
                <p:cNvPicPr/>
                <p:nvPr/>
              </p:nvPicPr>
              <p:blipFill>
                <a:blip r:embed="rId551"/>
                <a:stretch>
                  <a:fillRect/>
                </a:stretch>
              </p:blipFill>
              <p:spPr>
                <a:xfrm>
                  <a:off x="5976167" y="6277256"/>
                  <a:ext cx="167400" cy="25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2">
              <p14:nvContentPartPr>
                <p14:cNvPr id="376" name="Ink 375">
                  <a:extLst>
                    <a:ext uri="{FF2B5EF4-FFF2-40B4-BE49-F238E27FC236}">
                      <a16:creationId xmlns:a16="http://schemas.microsoft.com/office/drawing/2014/main" id="{534BA619-4FD9-BE5C-C4DC-4A166886CD50}"/>
                    </a:ext>
                  </a:extLst>
                </p14:cNvPr>
                <p14:cNvContentPartPr/>
                <p14:nvPr/>
              </p14:nvContentPartPr>
              <p14:xfrm>
                <a:off x="6025127" y="6421256"/>
                <a:ext cx="108720" cy="22320"/>
              </p14:xfrm>
            </p:contentPart>
          </mc:Choice>
          <mc:Fallback xmlns="">
            <p:pic>
              <p:nvPicPr>
                <p:cNvPr id="376" name="Ink 375">
                  <a:extLst>
                    <a:ext uri="{FF2B5EF4-FFF2-40B4-BE49-F238E27FC236}">
                      <a16:creationId xmlns:a16="http://schemas.microsoft.com/office/drawing/2014/main" id="{534BA619-4FD9-BE5C-C4DC-4A166886CD50}"/>
                    </a:ext>
                  </a:extLst>
                </p:cNvPr>
                <p:cNvPicPr/>
                <p:nvPr/>
              </p:nvPicPr>
              <p:blipFill>
                <a:blip r:embed="rId553"/>
                <a:stretch>
                  <a:fillRect/>
                </a:stretch>
              </p:blipFill>
              <p:spPr>
                <a:xfrm>
                  <a:off x="6016127" y="6412256"/>
                  <a:ext cx="126360" cy="3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4">
              <p14:nvContentPartPr>
                <p14:cNvPr id="377" name="Ink 376">
                  <a:extLst>
                    <a:ext uri="{FF2B5EF4-FFF2-40B4-BE49-F238E27FC236}">
                      <a16:creationId xmlns:a16="http://schemas.microsoft.com/office/drawing/2014/main" id="{ADDAF02C-284D-F42C-A5AB-6F614917B8A8}"/>
                    </a:ext>
                  </a:extLst>
                </p14:cNvPr>
                <p14:cNvContentPartPr/>
                <p14:nvPr/>
              </p14:nvContentPartPr>
              <p14:xfrm>
                <a:off x="6162647" y="6190136"/>
                <a:ext cx="203400" cy="394920"/>
              </p14:xfrm>
            </p:contentPart>
          </mc:Choice>
          <mc:Fallback xmlns="">
            <p:pic>
              <p:nvPicPr>
                <p:cNvPr id="377" name="Ink 376">
                  <a:extLst>
                    <a:ext uri="{FF2B5EF4-FFF2-40B4-BE49-F238E27FC236}">
                      <a16:creationId xmlns:a16="http://schemas.microsoft.com/office/drawing/2014/main" id="{ADDAF02C-284D-F42C-A5AB-6F614917B8A8}"/>
                    </a:ext>
                  </a:extLst>
                </p:cNvPr>
                <p:cNvPicPr/>
                <p:nvPr/>
              </p:nvPicPr>
              <p:blipFill>
                <a:blip r:embed="rId555"/>
                <a:stretch>
                  <a:fillRect/>
                </a:stretch>
              </p:blipFill>
              <p:spPr>
                <a:xfrm>
                  <a:off x="6154007" y="6181496"/>
                  <a:ext cx="221040" cy="41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6">
              <p14:nvContentPartPr>
                <p14:cNvPr id="378" name="Ink 377">
                  <a:extLst>
                    <a:ext uri="{FF2B5EF4-FFF2-40B4-BE49-F238E27FC236}">
                      <a16:creationId xmlns:a16="http://schemas.microsoft.com/office/drawing/2014/main" id="{8B69F679-78BD-15F0-26F3-C786E1D9A4C7}"/>
                    </a:ext>
                  </a:extLst>
                </p14:cNvPr>
                <p14:cNvContentPartPr/>
                <p14:nvPr/>
              </p14:nvContentPartPr>
              <p14:xfrm>
                <a:off x="6226367" y="6202736"/>
                <a:ext cx="148680" cy="311400"/>
              </p14:xfrm>
            </p:contentPart>
          </mc:Choice>
          <mc:Fallback xmlns="">
            <p:pic>
              <p:nvPicPr>
                <p:cNvPr id="378" name="Ink 377">
                  <a:extLst>
                    <a:ext uri="{FF2B5EF4-FFF2-40B4-BE49-F238E27FC236}">
                      <a16:creationId xmlns:a16="http://schemas.microsoft.com/office/drawing/2014/main" id="{8B69F679-78BD-15F0-26F3-C786E1D9A4C7}"/>
                    </a:ext>
                  </a:extLst>
                </p:cNvPr>
                <p:cNvPicPr/>
                <p:nvPr/>
              </p:nvPicPr>
              <p:blipFill>
                <a:blip r:embed="rId557"/>
                <a:stretch>
                  <a:fillRect/>
                </a:stretch>
              </p:blipFill>
              <p:spPr>
                <a:xfrm>
                  <a:off x="6217367" y="6193736"/>
                  <a:ext cx="166320" cy="3290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58">
            <p14:nvContentPartPr>
              <p14:cNvPr id="381" name="Ink 380">
                <a:extLst>
                  <a:ext uri="{FF2B5EF4-FFF2-40B4-BE49-F238E27FC236}">
                    <a16:creationId xmlns:a16="http://schemas.microsoft.com/office/drawing/2014/main" id="{9A0FFF77-5E75-AC40-99F8-ABBC429D8147}"/>
                  </a:ext>
                </a:extLst>
              </p14:cNvPr>
              <p14:cNvContentPartPr/>
              <p14:nvPr/>
            </p14:nvContentPartPr>
            <p14:xfrm>
              <a:off x="5574047" y="6152336"/>
              <a:ext cx="937080" cy="493200"/>
            </p14:xfrm>
          </p:contentPart>
        </mc:Choice>
        <mc:Fallback xmlns="">
          <p:pic>
            <p:nvPicPr>
              <p:cNvPr id="381" name="Ink 380">
                <a:extLst>
                  <a:ext uri="{FF2B5EF4-FFF2-40B4-BE49-F238E27FC236}">
                    <a16:creationId xmlns:a16="http://schemas.microsoft.com/office/drawing/2014/main" id="{9A0FFF77-5E75-AC40-99F8-ABBC429D8147}"/>
                  </a:ext>
                </a:extLst>
              </p:cNvPr>
              <p:cNvPicPr/>
              <p:nvPr/>
            </p:nvPicPr>
            <p:blipFill>
              <a:blip r:embed="rId559"/>
              <a:stretch>
                <a:fillRect/>
              </a:stretch>
            </p:blipFill>
            <p:spPr>
              <a:xfrm>
                <a:off x="5502407" y="6008696"/>
                <a:ext cx="1080720" cy="780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9002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42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Branislav Vrana</dc:creator>
  <cp:lastModifiedBy>Branislav Vrana</cp:lastModifiedBy>
  <cp:revision>11</cp:revision>
  <dcterms:created xsi:type="dcterms:W3CDTF">2022-08-23T12:30:04Z</dcterms:created>
  <dcterms:modified xsi:type="dcterms:W3CDTF">2023-10-10T13:47:58Z</dcterms:modified>
</cp:coreProperties>
</file>