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A95CA2-F2AD-4922-93AE-C92CBE46A77F}" v="81" dt="2022-08-25T15:17:19.2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53A95CA2-F2AD-4922-93AE-C92CBE46A77F}"/>
    <pc:docChg chg="addSld delSld modSld">
      <pc:chgData name="Branislav Vrana" userId="7b2a6d85-e3fe-4c9e-b59a-94d1f1024111" providerId="ADAL" clId="{53A95CA2-F2AD-4922-93AE-C92CBE46A77F}" dt="2022-08-26T07:13:04.025" v="679" actId="20577"/>
      <pc:docMkLst>
        <pc:docMk/>
      </pc:docMkLst>
      <pc:sldChg chg="modSp mod">
        <pc:chgData name="Branislav Vrana" userId="7b2a6d85-e3fe-4c9e-b59a-94d1f1024111" providerId="ADAL" clId="{53A95CA2-F2AD-4922-93AE-C92CBE46A77F}" dt="2022-08-26T07:13:04.025" v="679" actId="20577"/>
        <pc:sldMkLst>
          <pc:docMk/>
          <pc:sldMk cId="230839497" sldId="257"/>
        </pc:sldMkLst>
        <pc:spChg chg="mod">
          <ac:chgData name="Branislav Vrana" userId="7b2a6d85-e3fe-4c9e-b59a-94d1f1024111" providerId="ADAL" clId="{53A95CA2-F2AD-4922-93AE-C92CBE46A77F}" dt="2022-08-26T07:13:04.025" v="679" actId="20577"/>
          <ac:spMkLst>
            <pc:docMk/>
            <pc:sldMk cId="230839497" sldId="257"/>
            <ac:spMk id="6" creationId="{9EE80931-168E-FB9C-429A-CA7B2D7DDF53}"/>
          </ac:spMkLst>
        </pc:spChg>
      </pc:sldChg>
      <pc:sldChg chg="addSp delSp modSp new mod">
        <pc:chgData name="Branislav Vrana" userId="7b2a6d85-e3fe-4c9e-b59a-94d1f1024111" providerId="ADAL" clId="{53A95CA2-F2AD-4922-93AE-C92CBE46A77F}" dt="2022-08-25T15:13:43.845" v="513" actId="9405"/>
        <pc:sldMkLst>
          <pc:docMk/>
          <pc:sldMk cId="3180650832" sldId="258"/>
        </pc:sldMkLst>
        <pc:grpChg chg="mod">
          <ac:chgData name="Branislav Vrana" userId="7b2a6d85-e3fe-4c9e-b59a-94d1f1024111" providerId="ADAL" clId="{53A95CA2-F2AD-4922-93AE-C92CBE46A77F}" dt="2022-08-25T15:05:00.506" v="164"/>
          <ac:grpSpMkLst>
            <pc:docMk/>
            <pc:sldMk cId="3180650832" sldId="258"/>
            <ac:grpSpMk id="14" creationId="{DB25604F-2ADE-6228-0DE4-9BECF85617E1}"/>
          </ac:grpSpMkLst>
        </pc:grpChg>
        <pc:grpChg chg="mod">
          <ac:chgData name="Branislav Vrana" userId="7b2a6d85-e3fe-4c9e-b59a-94d1f1024111" providerId="ADAL" clId="{53A95CA2-F2AD-4922-93AE-C92CBE46A77F}" dt="2022-08-25T15:05:00.506" v="164"/>
          <ac:grpSpMkLst>
            <pc:docMk/>
            <pc:sldMk cId="3180650832" sldId="258"/>
            <ac:grpSpMk id="15" creationId="{9E4C8E91-3822-612D-1DE4-C383E46A00FF}"/>
          </ac:grpSpMkLst>
        </pc:grpChg>
        <pc:grpChg chg="del mod">
          <ac:chgData name="Branislav Vrana" userId="7b2a6d85-e3fe-4c9e-b59a-94d1f1024111" providerId="ADAL" clId="{53A95CA2-F2AD-4922-93AE-C92CBE46A77F}" dt="2022-08-25T15:05:13.698" v="179"/>
          <ac:grpSpMkLst>
            <pc:docMk/>
            <pc:sldMk cId="3180650832" sldId="258"/>
            <ac:grpSpMk id="20" creationId="{081089D7-A92C-D85C-8F80-D4A125518BE7}"/>
          </ac:grpSpMkLst>
        </pc:grpChg>
        <pc:grpChg chg="del mod">
          <ac:chgData name="Branislav Vrana" userId="7b2a6d85-e3fe-4c9e-b59a-94d1f1024111" providerId="ADAL" clId="{53A95CA2-F2AD-4922-93AE-C92CBE46A77F}" dt="2022-08-25T15:05:13.698" v="179"/>
          <ac:grpSpMkLst>
            <pc:docMk/>
            <pc:sldMk cId="3180650832" sldId="258"/>
            <ac:grpSpMk id="23" creationId="{27B03DD3-1983-B100-53C9-875FC2D2FC1E}"/>
          </ac:grpSpMkLst>
        </pc:grpChg>
        <pc:grpChg chg="del mod">
          <ac:chgData name="Branislav Vrana" userId="7b2a6d85-e3fe-4c9e-b59a-94d1f1024111" providerId="ADAL" clId="{53A95CA2-F2AD-4922-93AE-C92CBE46A77F}" dt="2022-08-25T15:05:18.078" v="186"/>
          <ac:grpSpMkLst>
            <pc:docMk/>
            <pc:sldMk cId="3180650832" sldId="258"/>
            <ac:grpSpMk id="30" creationId="{56E07CEA-9A2E-C21F-E6AC-7C787B4D0103}"/>
          </ac:grpSpMkLst>
        </pc:grpChg>
        <pc:grpChg chg="del mod">
          <ac:chgData name="Branislav Vrana" userId="7b2a6d85-e3fe-4c9e-b59a-94d1f1024111" providerId="ADAL" clId="{53A95CA2-F2AD-4922-93AE-C92CBE46A77F}" dt="2022-08-25T15:05:23.735" v="190"/>
          <ac:grpSpMkLst>
            <pc:docMk/>
            <pc:sldMk cId="3180650832" sldId="258"/>
            <ac:grpSpMk id="37" creationId="{8E39C09A-D4A5-69C4-31B7-5E911C2D8A16}"/>
          </ac:grpSpMkLst>
        </pc:grpChg>
        <pc:grpChg chg="mod">
          <ac:chgData name="Branislav Vrana" userId="7b2a6d85-e3fe-4c9e-b59a-94d1f1024111" providerId="ADAL" clId="{53A95CA2-F2AD-4922-93AE-C92CBE46A77F}" dt="2022-08-25T15:05:23.735" v="190"/>
          <ac:grpSpMkLst>
            <pc:docMk/>
            <pc:sldMk cId="3180650832" sldId="258"/>
            <ac:grpSpMk id="41" creationId="{1B9E1E74-F5B7-1775-4B15-153DF733CD71}"/>
          </ac:grpSpMkLst>
        </pc:grpChg>
        <pc:grpChg chg="mod">
          <ac:chgData name="Branislav Vrana" userId="7b2a6d85-e3fe-4c9e-b59a-94d1f1024111" providerId="ADAL" clId="{53A95CA2-F2AD-4922-93AE-C92CBE46A77F}" dt="2022-08-25T15:05:26.917" v="193"/>
          <ac:grpSpMkLst>
            <pc:docMk/>
            <pc:sldMk cId="3180650832" sldId="258"/>
            <ac:grpSpMk id="44" creationId="{98E974F3-B2A8-64AA-6D5E-AB6B8E63C72E}"/>
          </ac:grpSpMkLst>
        </pc:grpChg>
        <pc:grpChg chg="del mod">
          <ac:chgData name="Branislav Vrana" userId="7b2a6d85-e3fe-4c9e-b59a-94d1f1024111" providerId="ADAL" clId="{53A95CA2-F2AD-4922-93AE-C92CBE46A77F}" dt="2022-08-25T15:08:34.687" v="313"/>
          <ac:grpSpMkLst>
            <pc:docMk/>
            <pc:sldMk cId="3180650832" sldId="258"/>
            <ac:grpSpMk id="52" creationId="{FBCD6CC3-A786-9C05-F7FB-B83B47EEA4FE}"/>
          </ac:grpSpMkLst>
        </pc:grpChg>
        <pc:grpChg chg="mod">
          <ac:chgData name="Branislav Vrana" userId="7b2a6d85-e3fe-4c9e-b59a-94d1f1024111" providerId="ADAL" clId="{53A95CA2-F2AD-4922-93AE-C92CBE46A77F}" dt="2022-08-25T15:05:57.647" v="209"/>
          <ac:grpSpMkLst>
            <pc:docMk/>
            <pc:sldMk cId="3180650832" sldId="258"/>
            <ac:grpSpMk id="60" creationId="{812F4399-128C-E46E-3E91-DF81D111C709}"/>
          </ac:grpSpMkLst>
        </pc:grpChg>
        <pc:grpChg chg="del mod">
          <ac:chgData name="Branislav Vrana" userId="7b2a6d85-e3fe-4c9e-b59a-94d1f1024111" providerId="ADAL" clId="{53A95CA2-F2AD-4922-93AE-C92CBE46A77F}" dt="2022-08-25T15:06:39.775" v="218"/>
          <ac:grpSpMkLst>
            <pc:docMk/>
            <pc:sldMk cId="3180650832" sldId="258"/>
            <ac:grpSpMk id="63" creationId="{DEAE8A7D-6C99-638F-01FC-3A280370CDB7}"/>
          </ac:grpSpMkLst>
        </pc:grpChg>
        <pc:grpChg chg="del mod">
          <ac:chgData name="Branislav Vrana" userId="7b2a6d85-e3fe-4c9e-b59a-94d1f1024111" providerId="ADAL" clId="{53A95CA2-F2AD-4922-93AE-C92CBE46A77F}" dt="2022-08-25T15:07:19.780" v="264"/>
          <ac:grpSpMkLst>
            <pc:docMk/>
            <pc:sldMk cId="3180650832" sldId="258"/>
            <ac:grpSpMk id="69" creationId="{98319C90-DCA0-A7D9-477A-97B537AF5166}"/>
          </ac:grpSpMkLst>
        </pc:grpChg>
        <pc:grpChg chg="mod">
          <ac:chgData name="Branislav Vrana" userId="7b2a6d85-e3fe-4c9e-b59a-94d1f1024111" providerId="ADAL" clId="{53A95CA2-F2AD-4922-93AE-C92CBE46A77F}" dt="2022-08-25T15:06:53.164" v="225"/>
          <ac:grpSpMkLst>
            <pc:docMk/>
            <pc:sldMk cId="3180650832" sldId="258"/>
            <ac:grpSpMk id="76" creationId="{6514EFC1-A91D-9F18-427D-59016A64CF97}"/>
          </ac:grpSpMkLst>
        </pc:grpChg>
        <pc:grpChg chg="mod">
          <ac:chgData name="Branislav Vrana" userId="7b2a6d85-e3fe-4c9e-b59a-94d1f1024111" providerId="ADAL" clId="{53A95CA2-F2AD-4922-93AE-C92CBE46A77F}" dt="2022-08-25T15:06:55.015" v="228"/>
          <ac:grpSpMkLst>
            <pc:docMk/>
            <pc:sldMk cId="3180650832" sldId="258"/>
            <ac:grpSpMk id="79" creationId="{7785E17F-537A-AE64-8AB8-77CC37FDDE00}"/>
          </ac:grpSpMkLst>
        </pc:grpChg>
        <pc:grpChg chg="mod">
          <ac:chgData name="Branislav Vrana" userId="7b2a6d85-e3fe-4c9e-b59a-94d1f1024111" providerId="ADAL" clId="{53A95CA2-F2AD-4922-93AE-C92CBE46A77F}" dt="2022-08-25T15:07:11.924" v="252"/>
          <ac:grpSpMkLst>
            <pc:docMk/>
            <pc:sldMk cId="3180650832" sldId="258"/>
            <ac:grpSpMk id="85" creationId="{CC70D87D-5B7D-69A8-0B22-E9DF144A092E}"/>
          </ac:grpSpMkLst>
        </pc:grpChg>
        <pc:grpChg chg="del mod">
          <ac:chgData name="Branislav Vrana" userId="7b2a6d85-e3fe-4c9e-b59a-94d1f1024111" providerId="ADAL" clId="{53A95CA2-F2AD-4922-93AE-C92CBE46A77F}" dt="2022-08-25T15:07:19.780" v="264"/>
          <ac:grpSpMkLst>
            <pc:docMk/>
            <pc:sldMk cId="3180650832" sldId="258"/>
            <ac:grpSpMk id="102" creationId="{0DBDBC59-D7A6-8A32-FDBB-8D434B615EE3}"/>
          </ac:grpSpMkLst>
        </pc:grpChg>
        <pc:grpChg chg="mod">
          <ac:chgData name="Branislav Vrana" userId="7b2a6d85-e3fe-4c9e-b59a-94d1f1024111" providerId="ADAL" clId="{53A95CA2-F2AD-4922-93AE-C92CBE46A77F}" dt="2022-08-25T15:07:07.079" v="251"/>
          <ac:grpSpMkLst>
            <pc:docMk/>
            <pc:sldMk cId="3180650832" sldId="258"/>
            <ac:grpSpMk id="103" creationId="{8E5A6CD2-05EA-10F4-EC1E-002EC660E349}"/>
          </ac:grpSpMkLst>
        </pc:grpChg>
        <pc:grpChg chg="mod">
          <ac:chgData name="Branislav Vrana" userId="7b2a6d85-e3fe-4c9e-b59a-94d1f1024111" providerId="ADAL" clId="{53A95CA2-F2AD-4922-93AE-C92CBE46A77F}" dt="2022-08-25T15:07:19.780" v="264"/>
          <ac:grpSpMkLst>
            <pc:docMk/>
            <pc:sldMk cId="3180650832" sldId="258"/>
            <ac:grpSpMk id="113" creationId="{133A6791-0FB9-5D3C-05F5-953A37B41261}"/>
          </ac:grpSpMkLst>
        </pc:grpChg>
        <pc:grpChg chg="mod">
          <ac:chgData name="Branislav Vrana" userId="7b2a6d85-e3fe-4c9e-b59a-94d1f1024111" providerId="ADAL" clId="{53A95CA2-F2AD-4922-93AE-C92CBE46A77F}" dt="2022-08-25T15:07:19.780" v="264"/>
          <ac:grpSpMkLst>
            <pc:docMk/>
            <pc:sldMk cId="3180650832" sldId="258"/>
            <ac:grpSpMk id="114" creationId="{EC9442C9-F3B2-FA07-6F9F-B5743F859D68}"/>
          </ac:grpSpMkLst>
        </pc:grpChg>
        <pc:grpChg chg="mod">
          <ac:chgData name="Branislav Vrana" userId="7b2a6d85-e3fe-4c9e-b59a-94d1f1024111" providerId="ADAL" clId="{53A95CA2-F2AD-4922-93AE-C92CBE46A77F}" dt="2022-08-25T15:07:19.780" v="264"/>
          <ac:grpSpMkLst>
            <pc:docMk/>
            <pc:sldMk cId="3180650832" sldId="258"/>
            <ac:grpSpMk id="115" creationId="{FE39580D-E0E8-96C4-3C3B-A7566DB9BE6C}"/>
          </ac:grpSpMkLst>
        </pc:grpChg>
        <pc:grpChg chg="mod">
          <ac:chgData name="Branislav Vrana" userId="7b2a6d85-e3fe-4c9e-b59a-94d1f1024111" providerId="ADAL" clId="{53A95CA2-F2AD-4922-93AE-C92CBE46A77F}" dt="2022-08-25T15:07:37.181" v="281"/>
          <ac:grpSpMkLst>
            <pc:docMk/>
            <pc:sldMk cId="3180650832" sldId="258"/>
            <ac:grpSpMk id="132" creationId="{8D8E0E4E-CBC8-D685-CB86-F016E8BD20CC}"/>
          </ac:grpSpMkLst>
        </pc:grpChg>
        <pc:grpChg chg="mod">
          <ac:chgData name="Branislav Vrana" userId="7b2a6d85-e3fe-4c9e-b59a-94d1f1024111" providerId="ADAL" clId="{53A95CA2-F2AD-4922-93AE-C92CBE46A77F}" dt="2022-08-25T15:07:37.181" v="281"/>
          <ac:grpSpMkLst>
            <pc:docMk/>
            <pc:sldMk cId="3180650832" sldId="258"/>
            <ac:grpSpMk id="133" creationId="{8AA8098F-3A78-5454-D8FD-7FD6ACD30DCE}"/>
          </ac:grpSpMkLst>
        </pc:grpChg>
        <pc:grpChg chg="del mod">
          <ac:chgData name="Branislav Vrana" userId="7b2a6d85-e3fe-4c9e-b59a-94d1f1024111" providerId="ADAL" clId="{53A95CA2-F2AD-4922-93AE-C92CBE46A77F}" dt="2022-08-25T15:07:47.519" v="295"/>
          <ac:grpSpMkLst>
            <pc:docMk/>
            <pc:sldMk cId="3180650832" sldId="258"/>
            <ac:grpSpMk id="141" creationId="{BFF26D2F-8AEE-38C3-6662-3B82E034E09F}"/>
          </ac:grpSpMkLst>
        </pc:grpChg>
        <pc:grpChg chg="del mod">
          <ac:chgData name="Branislav Vrana" userId="7b2a6d85-e3fe-4c9e-b59a-94d1f1024111" providerId="ADAL" clId="{53A95CA2-F2AD-4922-93AE-C92CBE46A77F}" dt="2022-08-25T15:07:53.097" v="307"/>
          <ac:grpSpMkLst>
            <pc:docMk/>
            <pc:sldMk cId="3180650832" sldId="258"/>
            <ac:grpSpMk id="147" creationId="{310C80C0-4843-8916-7C83-21BAFB6C0181}"/>
          </ac:grpSpMkLst>
        </pc:grpChg>
        <pc:grpChg chg="mod">
          <ac:chgData name="Branislav Vrana" userId="7b2a6d85-e3fe-4c9e-b59a-94d1f1024111" providerId="ADAL" clId="{53A95CA2-F2AD-4922-93AE-C92CBE46A77F}" dt="2022-08-25T15:07:53.097" v="307"/>
          <ac:grpSpMkLst>
            <pc:docMk/>
            <pc:sldMk cId="3180650832" sldId="258"/>
            <ac:grpSpMk id="159" creationId="{19F0B83C-91A0-0C9D-96CE-C2A42F8DEBD9}"/>
          </ac:grpSpMkLst>
        </pc:grpChg>
        <pc:grpChg chg="mod">
          <ac:chgData name="Branislav Vrana" userId="7b2a6d85-e3fe-4c9e-b59a-94d1f1024111" providerId="ADAL" clId="{53A95CA2-F2AD-4922-93AE-C92CBE46A77F}" dt="2022-08-25T15:08:34.687" v="313"/>
          <ac:grpSpMkLst>
            <pc:docMk/>
            <pc:sldMk cId="3180650832" sldId="258"/>
            <ac:grpSpMk id="165" creationId="{523A2883-ADD1-7FAF-714C-37B1834EA86E}"/>
          </ac:grpSpMkLst>
        </pc:grpChg>
        <pc:grpChg chg="mod">
          <ac:chgData name="Branislav Vrana" userId="7b2a6d85-e3fe-4c9e-b59a-94d1f1024111" providerId="ADAL" clId="{53A95CA2-F2AD-4922-93AE-C92CBE46A77F}" dt="2022-08-25T15:08:57.284" v="327"/>
          <ac:grpSpMkLst>
            <pc:docMk/>
            <pc:sldMk cId="3180650832" sldId="258"/>
            <ac:grpSpMk id="179" creationId="{3A3209D1-0189-9141-650A-049AD8F2F1C6}"/>
          </ac:grpSpMkLst>
        </pc:grpChg>
        <pc:grpChg chg="mod">
          <ac:chgData name="Branislav Vrana" userId="7b2a6d85-e3fe-4c9e-b59a-94d1f1024111" providerId="ADAL" clId="{53A95CA2-F2AD-4922-93AE-C92CBE46A77F}" dt="2022-08-25T15:09:07.947" v="333"/>
          <ac:grpSpMkLst>
            <pc:docMk/>
            <pc:sldMk cId="3180650832" sldId="258"/>
            <ac:grpSpMk id="185" creationId="{30478DFC-405D-3A62-7B25-BC11AF8ABAB4}"/>
          </ac:grpSpMkLst>
        </pc:grpChg>
        <pc:grpChg chg="mod">
          <ac:chgData name="Branislav Vrana" userId="7b2a6d85-e3fe-4c9e-b59a-94d1f1024111" providerId="ADAL" clId="{53A95CA2-F2AD-4922-93AE-C92CBE46A77F}" dt="2022-08-25T15:09:12.912" v="339"/>
          <ac:grpSpMkLst>
            <pc:docMk/>
            <pc:sldMk cId="3180650832" sldId="258"/>
            <ac:grpSpMk id="191" creationId="{E5E53410-1449-3F8B-8181-22B50FFEC567}"/>
          </ac:grpSpMkLst>
        </pc:grpChg>
        <pc:grpChg chg="del mod">
          <ac:chgData name="Branislav Vrana" userId="7b2a6d85-e3fe-4c9e-b59a-94d1f1024111" providerId="ADAL" clId="{53A95CA2-F2AD-4922-93AE-C92CBE46A77F}" dt="2022-08-25T15:09:21.742" v="352"/>
          <ac:grpSpMkLst>
            <pc:docMk/>
            <pc:sldMk cId="3180650832" sldId="258"/>
            <ac:grpSpMk id="197" creationId="{C1C788D2-2542-1755-4694-53CCD05D73EC}"/>
          </ac:grpSpMkLst>
        </pc:grpChg>
        <pc:grpChg chg="del mod">
          <ac:chgData name="Branislav Vrana" userId="7b2a6d85-e3fe-4c9e-b59a-94d1f1024111" providerId="ADAL" clId="{53A95CA2-F2AD-4922-93AE-C92CBE46A77F}" dt="2022-08-25T15:09:41.198" v="371"/>
          <ac:grpSpMkLst>
            <pc:docMk/>
            <pc:sldMk cId="3180650832" sldId="258"/>
            <ac:grpSpMk id="198" creationId="{FA67A551-9B6C-6D14-FAE1-9322A8F5ADD7}"/>
          </ac:grpSpMkLst>
        </pc:grpChg>
        <pc:grpChg chg="mod">
          <ac:chgData name="Branislav Vrana" userId="7b2a6d85-e3fe-4c9e-b59a-94d1f1024111" providerId="ADAL" clId="{53A95CA2-F2AD-4922-93AE-C92CBE46A77F}" dt="2022-08-25T15:09:21.742" v="352"/>
          <ac:grpSpMkLst>
            <pc:docMk/>
            <pc:sldMk cId="3180650832" sldId="258"/>
            <ac:grpSpMk id="204" creationId="{AEDA3ABB-F79B-4412-9FEA-718551F5650A}"/>
          </ac:grpSpMkLst>
        </pc:grpChg>
        <pc:grpChg chg="del mod">
          <ac:chgData name="Branislav Vrana" userId="7b2a6d85-e3fe-4c9e-b59a-94d1f1024111" providerId="ADAL" clId="{53A95CA2-F2AD-4922-93AE-C92CBE46A77F}" dt="2022-08-25T15:09:41.198" v="371"/>
          <ac:grpSpMkLst>
            <pc:docMk/>
            <pc:sldMk cId="3180650832" sldId="258"/>
            <ac:grpSpMk id="205" creationId="{88DB11AC-D954-AA33-6B99-16C85CAEC7E8}"/>
          </ac:grpSpMkLst>
        </pc:grpChg>
        <pc:grpChg chg="del mod">
          <ac:chgData name="Branislav Vrana" userId="7b2a6d85-e3fe-4c9e-b59a-94d1f1024111" providerId="ADAL" clId="{53A95CA2-F2AD-4922-93AE-C92CBE46A77F}" dt="2022-08-25T15:09:26.347" v="361"/>
          <ac:grpSpMkLst>
            <pc:docMk/>
            <pc:sldMk cId="3180650832" sldId="258"/>
            <ac:grpSpMk id="211" creationId="{EF4A5417-FC52-F521-CDC9-7459EF335005}"/>
          </ac:grpSpMkLst>
        </pc:grpChg>
        <pc:grpChg chg="mod">
          <ac:chgData name="Branislav Vrana" userId="7b2a6d85-e3fe-4c9e-b59a-94d1f1024111" providerId="ADAL" clId="{53A95CA2-F2AD-4922-93AE-C92CBE46A77F}" dt="2022-08-25T15:09:26.347" v="361"/>
          <ac:grpSpMkLst>
            <pc:docMk/>
            <pc:sldMk cId="3180650832" sldId="258"/>
            <ac:grpSpMk id="214" creationId="{80EC9C2F-8FB4-5B45-A074-F0E2CF24D685}"/>
          </ac:grpSpMkLst>
        </pc:grpChg>
        <pc:grpChg chg="del mod">
          <ac:chgData name="Branislav Vrana" userId="7b2a6d85-e3fe-4c9e-b59a-94d1f1024111" providerId="ADAL" clId="{53A95CA2-F2AD-4922-93AE-C92CBE46A77F}" dt="2022-08-25T15:10:08.152" v="384"/>
          <ac:grpSpMkLst>
            <pc:docMk/>
            <pc:sldMk cId="3180650832" sldId="258"/>
            <ac:grpSpMk id="221" creationId="{05EBC4D9-FABC-4F55-5EAE-E9A3AF01A8B7}"/>
          </ac:grpSpMkLst>
        </pc:grpChg>
        <pc:grpChg chg="mod">
          <ac:chgData name="Branislav Vrana" userId="7b2a6d85-e3fe-4c9e-b59a-94d1f1024111" providerId="ADAL" clId="{53A95CA2-F2AD-4922-93AE-C92CBE46A77F}" dt="2022-08-25T15:09:41.198" v="371"/>
          <ac:grpSpMkLst>
            <pc:docMk/>
            <pc:sldMk cId="3180650832" sldId="258"/>
            <ac:grpSpMk id="224" creationId="{7C027062-6467-2E6D-C34C-84E4AF1674E8}"/>
          </ac:grpSpMkLst>
        </pc:grpChg>
        <pc:grpChg chg="mod">
          <ac:chgData name="Branislav Vrana" userId="7b2a6d85-e3fe-4c9e-b59a-94d1f1024111" providerId="ADAL" clId="{53A95CA2-F2AD-4922-93AE-C92CBE46A77F}" dt="2022-08-25T15:09:50.136" v="375"/>
          <ac:grpSpMkLst>
            <pc:docMk/>
            <pc:sldMk cId="3180650832" sldId="258"/>
            <ac:grpSpMk id="228" creationId="{1CCAE775-CF04-FF9B-5696-B303C07D1B8D}"/>
          </ac:grpSpMkLst>
        </pc:grpChg>
        <pc:grpChg chg="mod">
          <ac:chgData name="Branislav Vrana" userId="7b2a6d85-e3fe-4c9e-b59a-94d1f1024111" providerId="ADAL" clId="{53A95CA2-F2AD-4922-93AE-C92CBE46A77F}" dt="2022-08-25T15:10:03.902" v="382"/>
          <ac:grpSpMkLst>
            <pc:docMk/>
            <pc:sldMk cId="3180650832" sldId="258"/>
            <ac:grpSpMk id="234" creationId="{E73E57A5-14A0-BDB1-0A3E-E0F6805CE972}"/>
          </ac:grpSpMkLst>
        </pc:grpChg>
        <pc:grpChg chg="mod">
          <ac:chgData name="Branislav Vrana" userId="7b2a6d85-e3fe-4c9e-b59a-94d1f1024111" providerId="ADAL" clId="{53A95CA2-F2AD-4922-93AE-C92CBE46A77F}" dt="2022-08-25T15:10:08.152" v="384"/>
          <ac:grpSpMkLst>
            <pc:docMk/>
            <pc:sldMk cId="3180650832" sldId="258"/>
            <ac:grpSpMk id="236" creationId="{9057FFFE-8D05-B7B0-B823-63E8EBBCE25C}"/>
          </ac:grpSpMkLst>
        </pc:grpChg>
        <pc:grpChg chg="del mod">
          <ac:chgData name="Branislav Vrana" userId="7b2a6d85-e3fe-4c9e-b59a-94d1f1024111" providerId="ADAL" clId="{53A95CA2-F2AD-4922-93AE-C92CBE46A77F}" dt="2022-08-25T15:10:52.209" v="403"/>
          <ac:grpSpMkLst>
            <pc:docMk/>
            <pc:sldMk cId="3180650832" sldId="258"/>
            <ac:grpSpMk id="241" creationId="{71AA1CE5-DFA8-C7C6-EE69-924639A4B475}"/>
          </ac:grpSpMkLst>
        </pc:grpChg>
        <pc:grpChg chg="del mod">
          <ac:chgData name="Branislav Vrana" userId="7b2a6d85-e3fe-4c9e-b59a-94d1f1024111" providerId="ADAL" clId="{53A95CA2-F2AD-4922-93AE-C92CBE46A77F}" dt="2022-08-25T15:11:18.649" v="447"/>
          <ac:grpSpMkLst>
            <pc:docMk/>
            <pc:sldMk cId="3180650832" sldId="258"/>
            <ac:grpSpMk id="255" creationId="{F8B3972C-F4D3-D3AF-4F23-84906765717D}"/>
          </ac:grpSpMkLst>
        </pc:grpChg>
        <pc:grpChg chg="del mod">
          <ac:chgData name="Branislav Vrana" userId="7b2a6d85-e3fe-4c9e-b59a-94d1f1024111" providerId="ADAL" clId="{53A95CA2-F2AD-4922-93AE-C92CBE46A77F}" dt="2022-08-25T15:11:18.649" v="447"/>
          <ac:grpSpMkLst>
            <pc:docMk/>
            <pc:sldMk cId="3180650832" sldId="258"/>
            <ac:grpSpMk id="256" creationId="{4FBD3ECB-C95C-B481-A537-3254C77D6E5F}"/>
          </ac:grpSpMkLst>
        </pc:grpChg>
        <pc:grpChg chg="del mod">
          <ac:chgData name="Branislav Vrana" userId="7b2a6d85-e3fe-4c9e-b59a-94d1f1024111" providerId="ADAL" clId="{53A95CA2-F2AD-4922-93AE-C92CBE46A77F}" dt="2022-08-25T15:11:05.007" v="422"/>
          <ac:grpSpMkLst>
            <pc:docMk/>
            <pc:sldMk cId="3180650832" sldId="258"/>
            <ac:grpSpMk id="266" creationId="{0CE73495-2733-AE7C-F3AB-545ED91FBF79}"/>
          </ac:grpSpMkLst>
        </pc:grpChg>
        <pc:grpChg chg="del mod">
          <ac:chgData name="Branislav Vrana" userId="7b2a6d85-e3fe-4c9e-b59a-94d1f1024111" providerId="ADAL" clId="{53A95CA2-F2AD-4922-93AE-C92CBE46A77F}" dt="2022-08-25T15:11:09.760" v="433"/>
          <ac:grpSpMkLst>
            <pc:docMk/>
            <pc:sldMk cId="3180650832" sldId="258"/>
            <ac:grpSpMk id="275" creationId="{4EA0F5F6-C73E-6520-0AD4-8D699226459F}"/>
          </ac:grpSpMkLst>
        </pc:grpChg>
        <pc:grpChg chg="del mod">
          <ac:chgData name="Branislav Vrana" userId="7b2a6d85-e3fe-4c9e-b59a-94d1f1024111" providerId="ADAL" clId="{53A95CA2-F2AD-4922-93AE-C92CBE46A77F}" dt="2022-08-25T15:11:18.649" v="447"/>
          <ac:grpSpMkLst>
            <pc:docMk/>
            <pc:sldMk cId="3180650832" sldId="258"/>
            <ac:grpSpMk id="286" creationId="{44A2981D-AEBC-0595-BB2D-9580AE9136A3}"/>
          </ac:grpSpMkLst>
        </pc:grpChg>
        <pc:grpChg chg="del mod">
          <ac:chgData name="Branislav Vrana" userId="7b2a6d85-e3fe-4c9e-b59a-94d1f1024111" providerId="ADAL" clId="{53A95CA2-F2AD-4922-93AE-C92CBE46A77F}" dt="2022-08-25T15:11:18.649" v="447"/>
          <ac:grpSpMkLst>
            <pc:docMk/>
            <pc:sldMk cId="3180650832" sldId="258"/>
            <ac:grpSpMk id="290" creationId="{FB96959A-7AFD-3F36-D2A4-084A9845E63E}"/>
          </ac:grpSpMkLst>
        </pc:grpChg>
        <pc:grpChg chg="del mod">
          <ac:chgData name="Branislav Vrana" userId="7b2a6d85-e3fe-4c9e-b59a-94d1f1024111" providerId="ADAL" clId="{53A95CA2-F2AD-4922-93AE-C92CBE46A77F}" dt="2022-08-25T15:12:35.988" v="500"/>
          <ac:grpSpMkLst>
            <pc:docMk/>
            <pc:sldMk cId="3180650832" sldId="258"/>
            <ac:grpSpMk id="300" creationId="{54405062-0F37-D8FE-97CC-92F32A74446C}"/>
          </ac:grpSpMkLst>
        </pc:grpChg>
        <pc:grpChg chg="del mod">
          <ac:chgData name="Branislav Vrana" userId="7b2a6d85-e3fe-4c9e-b59a-94d1f1024111" providerId="ADAL" clId="{53A95CA2-F2AD-4922-93AE-C92CBE46A77F}" dt="2022-08-25T15:12:09.423" v="473"/>
          <ac:grpSpMkLst>
            <pc:docMk/>
            <pc:sldMk cId="3180650832" sldId="258"/>
            <ac:grpSpMk id="312" creationId="{CBDBB59B-BA66-3AA7-03A0-954EEC639FC1}"/>
          </ac:grpSpMkLst>
        </pc:grpChg>
        <pc:grpChg chg="del mod">
          <ac:chgData name="Branislav Vrana" userId="7b2a6d85-e3fe-4c9e-b59a-94d1f1024111" providerId="ADAL" clId="{53A95CA2-F2AD-4922-93AE-C92CBE46A77F}" dt="2022-08-25T15:12:26.664" v="492"/>
          <ac:grpSpMkLst>
            <pc:docMk/>
            <pc:sldMk cId="3180650832" sldId="258"/>
            <ac:grpSpMk id="325" creationId="{ADB1B0FF-A7A3-78BF-0882-6FDB093BE926}"/>
          </ac:grpSpMkLst>
        </pc:grpChg>
        <pc:grpChg chg="del mod">
          <ac:chgData name="Branislav Vrana" userId="7b2a6d85-e3fe-4c9e-b59a-94d1f1024111" providerId="ADAL" clId="{53A95CA2-F2AD-4922-93AE-C92CBE46A77F}" dt="2022-08-25T15:12:26.664" v="492"/>
          <ac:grpSpMkLst>
            <pc:docMk/>
            <pc:sldMk cId="3180650832" sldId="258"/>
            <ac:grpSpMk id="338" creationId="{79BBDB37-8B38-357B-6CD9-E44B755A8B7F}"/>
          </ac:grpSpMkLst>
        </pc:grpChg>
        <pc:grpChg chg="del mod">
          <ac:chgData name="Branislav Vrana" userId="7b2a6d85-e3fe-4c9e-b59a-94d1f1024111" providerId="ADAL" clId="{53A95CA2-F2AD-4922-93AE-C92CBE46A77F}" dt="2022-08-25T15:12:28.603" v="495"/>
          <ac:grpSpMkLst>
            <pc:docMk/>
            <pc:sldMk cId="3180650832" sldId="258"/>
            <ac:grpSpMk id="344" creationId="{4D0E94F8-7802-AF35-E05E-794463AA63E4}"/>
          </ac:grpSpMkLst>
        </pc:grpChg>
        <pc:grpChg chg="del mod">
          <ac:chgData name="Branislav Vrana" userId="7b2a6d85-e3fe-4c9e-b59a-94d1f1024111" providerId="ADAL" clId="{53A95CA2-F2AD-4922-93AE-C92CBE46A77F}" dt="2022-08-25T15:13:20.923" v="512"/>
          <ac:grpSpMkLst>
            <pc:docMk/>
            <pc:sldMk cId="3180650832" sldId="258"/>
            <ac:grpSpMk id="347" creationId="{B418B8DD-50C3-20E6-5221-BFBA159211E1}"/>
          </ac:grpSpMkLst>
        </pc:grpChg>
        <pc:grpChg chg="mod">
          <ac:chgData name="Branislav Vrana" userId="7b2a6d85-e3fe-4c9e-b59a-94d1f1024111" providerId="ADAL" clId="{53A95CA2-F2AD-4922-93AE-C92CBE46A77F}" dt="2022-08-25T15:12:35.988" v="500"/>
          <ac:grpSpMkLst>
            <pc:docMk/>
            <pc:sldMk cId="3180650832" sldId="258"/>
            <ac:grpSpMk id="349" creationId="{ABF7100B-1AC8-C3CC-3920-565BCC91FE2B}"/>
          </ac:grpSpMkLst>
        </pc:grpChg>
        <pc:grpChg chg="mod">
          <ac:chgData name="Branislav Vrana" userId="7b2a6d85-e3fe-4c9e-b59a-94d1f1024111" providerId="ADAL" clId="{53A95CA2-F2AD-4922-93AE-C92CBE46A77F}" dt="2022-08-25T15:13:20.923" v="512"/>
          <ac:grpSpMkLst>
            <pc:docMk/>
            <pc:sldMk cId="3180650832" sldId="258"/>
            <ac:grpSpMk id="361" creationId="{35C8C0F6-D223-FEE2-52C2-441827923BC2}"/>
          </ac:grpSpMkLst>
        </pc:grpChg>
        <pc:grpChg chg="mod">
          <ac:chgData name="Branislav Vrana" userId="7b2a6d85-e3fe-4c9e-b59a-94d1f1024111" providerId="ADAL" clId="{53A95CA2-F2AD-4922-93AE-C92CBE46A77F}" dt="2022-08-25T15:13:20.923" v="512"/>
          <ac:grpSpMkLst>
            <pc:docMk/>
            <pc:sldMk cId="3180650832" sldId="258"/>
            <ac:grpSpMk id="362" creationId="{195494DA-518F-685D-B36B-F4B9AF8F560D}"/>
          </ac:grpSpMkLst>
        </pc:grpChg>
        <pc:inkChg chg="add mod">
          <ac:chgData name="Branislav Vrana" userId="7b2a6d85-e3fe-4c9e-b59a-94d1f1024111" providerId="ADAL" clId="{53A95CA2-F2AD-4922-93AE-C92CBE46A77F}" dt="2022-08-25T15:05:00.506" v="164"/>
          <ac:inkMkLst>
            <pc:docMk/>
            <pc:sldMk cId="3180650832" sldId="258"/>
            <ac:inkMk id="2" creationId="{CE6CF79A-25C2-0FDB-42A4-80C39B773395}"/>
          </ac:inkMkLst>
        </pc:inkChg>
        <pc:inkChg chg="add mod">
          <ac:chgData name="Branislav Vrana" userId="7b2a6d85-e3fe-4c9e-b59a-94d1f1024111" providerId="ADAL" clId="{53A95CA2-F2AD-4922-93AE-C92CBE46A77F}" dt="2022-08-25T15:05:00.506" v="164"/>
          <ac:inkMkLst>
            <pc:docMk/>
            <pc:sldMk cId="3180650832" sldId="258"/>
            <ac:inkMk id="3" creationId="{7D217CFD-8C5A-AF45-8B53-78095C6B454C}"/>
          </ac:inkMkLst>
        </pc:inkChg>
        <pc:inkChg chg="add mod">
          <ac:chgData name="Branislav Vrana" userId="7b2a6d85-e3fe-4c9e-b59a-94d1f1024111" providerId="ADAL" clId="{53A95CA2-F2AD-4922-93AE-C92CBE46A77F}" dt="2022-08-25T15:05:00.506" v="164"/>
          <ac:inkMkLst>
            <pc:docMk/>
            <pc:sldMk cId="3180650832" sldId="258"/>
            <ac:inkMk id="4" creationId="{956A80B7-8EE7-6CB3-5485-D83B20F52A89}"/>
          </ac:inkMkLst>
        </pc:inkChg>
        <pc:inkChg chg="add mod">
          <ac:chgData name="Branislav Vrana" userId="7b2a6d85-e3fe-4c9e-b59a-94d1f1024111" providerId="ADAL" clId="{53A95CA2-F2AD-4922-93AE-C92CBE46A77F}" dt="2022-08-25T15:05:00.506" v="164"/>
          <ac:inkMkLst>
            <pc:docMk/>
            <pc:sldMk cId="3180650832" sldId="258"/>
            <ac:inkMk id="5" creationId="{059E15D0-BE1B-B165-70FF-3BF60EF69598}"/>
          </ac:inkMkLst>
        </pc:inkChg>
        <pc:inkChg chg="add mod">
          <ac:chgData name="Branislav Vrana" userId="7b2a6d85-e3fe-4c9e-b59a-94d1f1024111" providerId="ADAL" clId="{53A95CA2-F2AD-4922-93AE-C92CBE46A77F}" dt="2022-08-25T15:05:00.506" v="164"/>
          <ac:inkMkLst>
            <pc:docMk/>
            <pc:sldMk cId="3180650832" sldId="258"/>
            <ac:inkMk id="6" creationId="{E781DB2E-8BA6-8F45-D21F-5ECC038EA7C7}"/>
          </ac:inkMkLst>
        </pc:inkChg>
        <pc:inkChg chg="add mod">
          <ac:chgData name="Branislav Vrana" userId="7b2a6d85-e3fe-4c9e-b59a-94d1f1024111" providerId="ADAL" clId="{53A95CA2-F2AD-4922-93AE-C92CBE46A77F}" dt="2022-08-25T15:05:00.506" v="164"/>
          <ac:inkMkLst>
            <pc:docMk/>
            <pc:sldMk cId="3180650832" sldId="258"/>
            <ac:inkMk id="7" creationId="{6895EE46-5AD0-052A-9274-64C9BC093D18}"/>
          </ac:inkMkLst>
        </pc:inkChg>
        <pc:inkChg chg="add mod">
          <ac:chgData name="Branislav Vrana" userId="7b2a6d85-e3fe-4c9e-b59a-94d1f1024111" providerId="ADAL" clId="{53A95CA2-F2AD-4922-93AE-C92CBE46A77F}" dt="2022-08-25T15:05:00.506" v="164"/>
          <ac:inkMkLst>
            <pc:docMk/>
            <pc:sldMk cId="3180650832" sldId="258"/>
            <ac:inkMk id="8" creationId="{8B0C46CF-D74F-9C0F-1DC7-A3255CCD279F}"/>
          </ac:inkMkLst>
        </pc:inkChg>
        <pc:inkChg chg="add mod">
          <ac:chgData name="Branislav Vrana" userId="7b2a6d85-e3fe-4c9e-b59a-94d1f1024111" providerId="ADAL" clId="{53A95CA2-F2AD-4922-93AE-C92CBE46A77F}" dt="2022-08-25T15:05:00.506" v="164"/>
          <ac:inkMkLst>
            <pc:docMk/>
            <pc:sldMk cId="3180650832" sldId="258"/>
            <ac:inkMk id="9" creationId="{DFC1DAE1-57B2-5E54-5DF5-1C02D577D047}"/>
          </ac:inkMkLst>
        </pc:inkChg>
        <pc:inkChg chg="add mod">
          <ac:chgData name="Branislav Vrana" userId="7b2a6d85-e3fe-4c9e-b59a-94d1f1024111" providerId="ADAL" clId="{53A95CA2-F2AD-4922-93AE-C92CBE46A77F}" dt="2022-08-25T15:05:00.506" v="164"/>
          <ac:inkMkLst>
            <pc:docMk/>
            <pc:sldMk cId="3180650832" sldId="258"/>
            <ac:inkMk id="10" creationId="{D0102549-CB77-9C75-E3C2-4A43BC1E21C2}"/>
          </ac:inkMkLst>
        </pc:inkChg>
        <pc:inkChg chg="add mod">
          <ac:chgData name="Branislav Vrana" userId="7b2a6d85-e3fe-4c9e-b59a-94d1f1024111" providerId="ADAL" clId="{53A95CA2-F2AD-4922-93AE-C92CBE46A77F}" dt="2022-08-25T15:05:00.506" v="164"/>
          <ac:inkMkLst>
            <pc:docMk/>
            <pc:sldMk cId="3180650832" sldId="258"/>
            <ac:inkMk id="11" creationId="{21EC0FE0-6ED8-76AD-C6A8-66364C2B532C}"/>
          </ac:inkMkLst>
        </pc:inkChg>
        <pc:inkChg chg="add mod">
          <ac:chgData name="Branislav Vrana" userId="7b2a6d85-e3fe-4c9e-b59a-94d1f1024111" providerId="ADAL" clId="{53A95CA2-F2AD-4922-93AE-C92CBE46A77F}" dt="2022-08-25T15:05:00.506" v="164"/>
          <ac:inkMkLst>
            <pc:docMk/>
            <pc:sldMk cId="3180650832" sldId="258"/>
            <ac:inkMk id="12" creationId="{0A06D5BF-7483-7F96-B82F-26A9759E43F4}"/>
          </ac:inkMkLst>
        </pc:inkChg>
        <pc:inkChg chg="add mod">
          <ac:chgData name="Branislav Vrana" userId="7b2a6d85-e3fe-4c9e-b59a-94d1f1024111" providerId="ADAL" clId="{53A95CA2-F2AD-4922-93AE-C92CBE46A77F}" dt="2022-08-25T15:05:00.506" v="164"/>
          <ac:inkMkLst>
            <pc:docMk/>
            <pc:sldMk cId="3180650832" sldId="258"/>
            <ac:inkMk id="13" creationId="{2C6E131D-6035-259C-0513-D61E76AEACE0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16" creationId="{4EDABBF0-68ED-F531-8765-FF56B76C6398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17" creationId="{AF75C7DD-A89C-C2AE-C132-08B8BC4B2CE4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18" creationId="{E54E24FB-14EA-22DE-C30A-0F8195735195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19" creationId="{B8E6AE06-2B5B-F10C-7ECA-458FE24A5A2E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21" creationId="{20C4AB8A-6320-30EA-32F5-3333CEB74F6E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22" creationId="{2AB14031-DE2A-5BC8-4151-4B0BB6310A96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24" creationId="{1DADD08B-AA49-BB6D-0D37-7DCD683A6B54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25" creationId="{DA6E59B6-D77A-092A-B8D2-3583B63863F6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26" creationId="{C534302E-7C8B-8665-73CD-74CA8DD7BC45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27" creationId="{E400A520-FEBA-57BC-BC4F-432D9E67D357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28" creationId="{17D2782A-77C3-7360-F89E-F69AF5FE5FBD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29" creationId="{47D70C7D-CBCC-4351-F40B-B9A50B8DDC38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31" creationId="{9F643D25-FC44-C222-1F39-B3CF27D915F1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32" creationId="{5202B757-7548-696B-2BEE-636EB664667D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33" creationId="{59005B97-31E3-022B-4CAB-A492E07AE4E5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34" creationId="{C0A6CA69-E213-6CBC-3EA5-279DB860C5F2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35" creationId="{59B07957-5069-123B-E01E-FDA1CB9D04C9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36" creationId="{F4098939-4B3A-C6BC-8E55-62C35AEA169F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38" creationId="{4C1CA60F-4047-984A-FA08-49E590E6FF89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39" creationId="{98ECB8B2-0C41-624B-8E11-8ECCF7497313}"/>
          </ac:inkMkLst>
        </pc:inkChg>
        <pc:inkChg chg="add mod">
          <ac:chgData name="Branislav Vrana" userId="7b2a6d85-e3fe-4c9e-b59a-94d1f1024111" providerId="ADAL" clId="{53A95CA2-F2AD-4922-93AE-C92CBE46A77F}" dt="2022-08-25T15:05:23.735" v="190"/>
          <ac:inkMkLst>
            <pc:docMk/>
            <pc:sldMk cId="3180650832" sldId="258"/>
            <ac:inkMk id="40" creationId="{A0E28E22-67E2-F2C3-FAB3-7452916949C9}"/>
          </ac:inkMkLst>
        </pc:inkChg>
        <pc:inkChg chg="add mod">
          <ac:chgData name="Branislav Vrana" userId="7b2a6d85-e3fe-4c9e-b59a-94d1f1024111" providerId="ADAL" clId="{53A95CA2-F2AD-4922-93AE-C92CBE46A77F}" dt="2022-08-25T15:05:26.917" v="193"/>
          <ac:inkMkLst>
            <pc:docMk/>
            <pc:sldMk cId="3180650832" sldId="258"/>
            <ac:inkMk id="42" creationId="{97CABF20-C953-8DB8-DEFC-4D915843D95A}"/>
          </ac:inkMkLst>
        </pc:inkChg>
        <pc:inkChg chg="add mod">
          <ac:chgData name="Branislav Vrana" userId="7b2a6d85-e3fe-4c9e-b59a-94d1f1024111" providerId="ADAL" clId="{53A95CA2-F2AD-4922-93AE-C92CBE46A77F}" dt="2022-08-25T15:05:26.917" v="193"/>
          <ac:inkMkLst>
            <pc:docMk/>
            <pc:sldMk cId="3180650832" sldId="258"/>
            <ac:inkMk id="43" creationId="{98A9D5E3-5470-8F41-5001-E6260AAD280A}"/>
          </ac:inkMkLst>
        </pc:inkChg>
        <pc:inkChg chg="add mod">
          <ac:chgData name="Branislav Vrana" userId="7b2a6d85-e3fe-4c9e-b59a-94d1f1024111" providerId="ADAL" clId="{53A95CA2-F2AD-4922-93AE-C92CBE46A77F}" dt="2022-08-25T15:08:34.687" v="313"/>
          <ac:inkMkLst>
            <pc:docMk/>
            <pc:sldMk cId="3180650832" sldId="258"/>
            <ac:inkMk id="45" creationId="{0EFC846D-036E-54F4-A5B1-561CF4C058B4}"/>
          </ac:inkMkLst>
        </pc:inkChg>
        <pc:inkChg chg="add mod">
          <ac:chgData name="Branislav Vrana" userId="7b2a6d85-e3fe-4c9e-b59a-94d1f1024111" providerId="ADAL" clId="{53A95CA2-F2AD-4922-93AE-C92CBE46A77F}" dt="2022-08-25T15:08:34.687" v="313"/>
          <ac:inkMkLst>
            <pc:docMk/>
            <pc:sldMk cId="3180650832" sldId="258"/>
            <ac:inkMk id="46" creationId="{B9F72F04-6175-8D18-8A9C-473C67098C9F}"/>
          </ac:inkMkLst>
        </pc:inkChg>
        <pc:inkChg chg="add mod">
          <ac:chgData name="Branislav Vrana" userId="7b2a6d85-e3fe-4c9e-b59a-94d1f1024111" providerId="ADAL" clId="{53A95CA2-F2AD-4922-93AE-C92CBE46A77F}" dt="2022-08-25T15:08:34.687" v="313"/>
          <ac:inkMkLst>
            <pc:docMk/>
            <pc:sldMk cId="3180650832" sldId="258"/>
            <ac:inkMk id="47" creationId="{B327B7EF-7722-1636-8C85-FC72C9C1D3C7}"/>
          </ac:inkMkLst>
        </pc:inkChg>
        <pc:inkChg chg="add mod">
          <ac:chgData name="Branislav Vrana" userId="7b2a6d85-e3fe-4c9e-b59a-94d1f1024111" providerId="ADAL" clId="{53A95CA2-F2AD-4922-93AE-C92CBE46A77F}" dt="2022-08-25T15:08:34.687" v="313"/>
          <ac:inkMkLst>
            <pc:docMk/>
            <pc:sldMk cId="3180650832" sldId="258"/>
            <ac:inkMk id="48" creationId="{050B7950-D9AA-181C-D214-3AEA209A9B87}"/>
          </ac:inkMkLst>
        </pc:inkChg>
        <pc:inkChg chg="add mod">
          <ac:chgData name="Branislav Vrana" userId="7b2a6d85-e3fe-4c9e-b59a-94d1f1024111" providerId="ADAL" clId="{53A95CA2-F2AD-4922-93AE-C92CBE46A77F}" dt="2022-08-25T15:08:34.687" v="313"/>
          <ac:inkMkLst>
            <pc:docMk/>
            <pc:sldMk cId="3180650832" sldId="258"/>
            <ac:inkMk id="49" creationId="{47114EDA-E06B-6A39-07BE-04EE46B27D82}"/>
          </ac:inkMkLst>
        </pc:inkChg>
        <pc:inkChg chg="add mod">
          <ac:chgData name="Branislav Vrana" userId="7b2a6d85-e3fe-4c9e-b59a-94d1f1024111" providerId="ADAL" clId="{53A95CA2-F2AD-4922-93AE-C92CBE46A77F}" dt="2022-08-25T15:08:34.687" v="313"/>
          <ac:inkMkLst>
            <pc:docMk/>
            <pc:sldMk cId="3180650832" sldId="258"/>
            <ac:inkMk id="50" creationId="{BE14B8B1-7AB1-4EEE-E963-E5CEE07AAB0B}"/>
          </ac:inkMkLst>
        </pc:inkChg>
        <pc:inkChg chg="add mod">
          <ac:chgData name="Branislav Vrana" userId="7b2a6d85-e3fe-4c9e-b59a-94d1f1024111" providerId="ADAL" clId="{53A95CA2-F2AD-4922-93AE-C92CBE46A77F}" dt="2022-08-25T15:08:34.687" v="313"/>
          <ac:inkMkLst>
            <pc:docMk/>
            <pc:sldMk cId="3180650832" sldId="258"/>
            <ac:inkMk id="51" creationId="{643B6A77-8E03-6416-7B05-1C9309B0E113}"/>
          </ac:inkMkLst>
        </pc:inkChg>
        <pc:inkChg chg="add mod">
          <ac:chgData name="Branislav Vrana" userId="7b2a6d85-e3fe-4c9e-b59a-94d1f1024111" providerId="ADAL" clId="{53A95CA2-F2AD-4922-93AE-C92CBE46A77F}" dt="2022-08-25T15:05:57.647" v="209"/>
          <ac:inkMkLst>
            <pc:docMk/>
            <pc:sldMk cId="3180650832" sldId="258"/>
            <ac:inkMk id="53" creationId="{942E33DA-A80B-2699-4840-9EFA68536CE8}"/>
          </ac:inkMkLst>
        </pc:inkChg>
        <pc:inkChg chg="add mod">
          <ac:chgData name="Branislav Vrana" userId="7b2a6d85-e3fe-4c9e-b59a-94d1f1024111" providerId="ADAL" clId="{53A95CA2-F2AD-4922-93AE-C92CBE46A77F}" dt="2022-08-25T15:05:57.647" v="209"/>
          <ac:inkMkLst>
            <pc:docMk/>
            <pc:sldMk cId="3180650832" sldId="258"/>
            <ac:inkMk id="54" creationId="{791FEB1D-540C-22D5-4753-828ED39C1CA0}"/>
          </ac:inkMkLst>
        </pc:inkChg>
        <pc:inkChg chg="add mod">
          <ac:chgData name="Branislav Vrana" userId="7b2a6d85-e3fe-4c9e-b59a-94d1f1024111" providerId="ADAL" clId="{53A95CA2-F2AD-4922-93AE-C92CBE46A77F}" dt="2022-08-25T15:05:57.647" v="209"/>
          <ac:inkMkLst>
            <pc:docMk/>
            <pc:sldMk cId="3180650832" sldId="258"/>
            <ac:inkMk id="55" creationId="{5577EDD7-05B4-D059-6239-3601AF328793}"/>
          </ac:inkMkLst>
        </pc:inkChg>
        <pc:inkChg chg="add mod">
          <ac:chgData name="Branislav Vrana" userId="7b2a6d85-e3fe-4c9e-b59a-94d1f1024111" providerId="ADAL" clId="{53A95CA2-F2AD-4922-93AE-C92CBE46A77F}" dt="2022-08-25T15:05:57.647" v="209"/>
          <ac:inkMkLst>
            <pc:docMk/>
            <pc:sldMk cId="3180650832" sldId="258"/>
            <ac:inkMk id="56" creationId="{CDDF9F71-040D-7601-C9E4-EBE09F50BB12}"/>
          </ac:inkMkLst>
        </pc:inkChg>
        <pc:inkChg chg="add mod">
          <ac:chgData name="Branislav Vrana" userId="7b2a6d85-e3fe-4c9e-b59a-94d1f1024111" providerId="ADAL" clId="{53A95CA2-F2AD-4922-93AE-C92CBE46A77F}" dt="2022-08-25T15:05:57.647" v="209"/>
          <ac:inkMkLst>
            <pc:docMk/>
            <pc:sldMk cId="3180650832" sldId="258"/>
            <ac:inkMk id="57" creationId="{5DCA31CB-45D7-8A0B-0D63-400B83AFD3C3}"/>
          </ac:inkMkLst>
        </pc:inkChg>
        <pc:inkChg chg="add mod">
          <ac:chgData name="Branislav Vrana" userId="7b2a6d85-e3fe-4c9e-b59a-94d1f1024111" providerId="ADAL" clId="{53A95CA2-F2AD-4922-93AE-C92CBE46A77F}" dt="2022-08-25T15:05:57.647" v="209"/>
          <ac:inkMkLst>
            <pc:docMk/>
            <pc:sldMk cId="3180650832" sldId="258"/>
            <ac:inkMk id="58" creationId="{37AFE2D8-0620-C48F-F798-78499718A0BB}"/>
          </ac:inkMkLst>
        </pc:inkChg>
        <pc:inkChg chg="add mod">
          <ac:chgData name="Branislav Vrana" userId="7b2a6d85-e3fe-4c9e-b59a-94d1f1024111" providerId="ADAL" clId="{53A95CA2-F2AD-4922-93AE-C92CBE46A77F}" dt="2022-08-25T15:05:57.647" v="209"/>
          <ac:inkMkLst>
            <pc:docMk/>
            <pc:sldMk cId="3180650832" sldId="258"/>
            <ac:inkMk id="59" creationId="{7A450240-591D-2C1C-D7AD-4236E2DC91BA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61" creationId="{9AE566AF-0DBF-F656-7F50-513DE285654D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62" creationId="{FC2FA013-B76C-39EA-5503-0B273C1B3E73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64" creationId="{A9F136D0-52B1-541C-ABDA-07EF0E0848D2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65" creationId="{F1E9E6F3-6C2E-1C22-CFB8-327B605EE84D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66" creationId="{F1EECBDC-E8C0-7AE6-C38E-A47CCD36FEA4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67" creationId="{8A96BE86-2CB6-A7E6-3969-B3841285D79A}"/>
          </ac:inkMkLst>
        </pc:inkChg>
        <pc:inkChg chg="add del mod">
          <ac:chgData name="Branislav Vrana" userId="7b2a6d85-e3fe-4c9e-b59a-94d1f1024111" providerId="ADAL" clId="{53A95CA2-F2AD-4922-93AE-C92CBE46A77F}" dt="2022-08-25T15:07:11.924" v="254"/>
          <ac:inkMkLst>
            <pc:docMk/>
            <pc:sldMk cId="3180650832" sldId="258"/>
            <ac:inkMk id="68" creationId="{A683715A-3149-283B-4A93-715635BA495B}"/>
          </ac:inkMkLst>
        </pc:inkChg>
        <pc:inkChg chg="add mod">
          <ac:chgData name="Branislav Vrana" userId="7b2a6d85-e3fe-4c9e-b59a-94d1f1024111" providerId="ADAL" clId="{53A95CA2-F2AD-4922-93AE-C92CBE46A77F}" dt="2022-08-25T15:06:53.164" v="225"/>
          <ac:inkMkLst>
            <pc:docMk/>
            <pc:sldMk cId="3180650832" sldId="258"/>
            <ac:inkMk id="70" creationId="{EE4F4E96-5E25-AE5E-4A39-A2BDED8240DB}"/>
          </ac:inkMkLst>
        </pc:inkChg>
        <pc:inkChg chg="add mod">
          <ac:chgData name="Branislav Vrana" userId="7b2a6d85-e3fe-4c9e-b59a-94d1f1024111" providerId="ADAL" clId="{53A95CA2-F2AD-4922-93AE-C92CBE46A77F}" dt="2022-08-25T15:06:53.164" v="225"/>
          <ac:inkMkLst>
            <pc:docMk/>
            <pc:sldMk cId="3180650832" sldId="258"/>
            <ac:inkMk id="71" creationId="{DD252200-7251-604A-7A75-687FB3442498}"/>
          </ac:inkMkLst>
        </pc:inkChg>
        <pc:inkChg chg="add mod">
          <ac:chgData name="Branislav Vrana" userId="7b2a6d85-e3fe-4c9e-b59a-94d1f1024111" providerId="ADAL" clId="{53A95CA2-F2AD-4922-93AE-C92CBE46A77F}" dt="2022-08-25T15:06:53.164" v="225"/>
          <ac:inkMkLst>
            <pc:docMk/>
            <pc:sldMk cId="3180650832" sldId="258"/>
            <ac:inkMk id="72" creationId="{BAD8A5F7-E808-4671-628B-5F032C0B7E40}"/>
          </ac:inkMkLst>
        </pc:inkChg>
        <pc:inkChg chg="add mod">
          <ac:chgData name="Branislav Vrana" userId="7b2a6d85-e3fe-4c9e-b59a-94d1f1024111" providerId="ADAL" clId="{53A95CA2-F2AD-4922-93AE-C92CBE46A77F}" dt="2022-08-25T15:06:53.164" v="225"/>
          <ac:inkMkLst>
            <pc:docMk/>
            <pc:sldMk cId="3180650832" sldId="258"/>
            <ac:inkMk id="73" creationId="{A4FD82DD-8D96-3DEB-C6C2-7261A3EA69E3}"/>
          </ac:inkMkLst>
        </pc:inkChg>
        <pc:inkChg chg="add mod">
          <ac:chgData name="Branislav Vrana" userId="7b2a6d85-e3fe-4c9e-b59a-94d1f1024111" providerId="ADAL" clId="{53A95CA2-F2AD-4922-93AE-C92CBE46A77F}" dt="2022-08-25T15:06:53.164" v="225"/>
          <ac:inkMkLst>
            <pc:docMk/>
            <pc:sldMk cId="3180650832" sldId="258"/>
            <ac:inkMk id="74" creationId="{9A39980A-D4C2-23D2-1DF3-3D4F30D29275}"/>
          </ac:inkMkLst>
        </pc:inkChg>
        <pc:inkChg chg="add mod">
          <ac:chgData name="Branislav Vrana" userId="7b2a6d85-e3fe-4c9e-b59a-94d1f1024111" providerId="ADAL" clId="{53A95CA2-F2AD-4922-93AE-C92CBE46A77F}" dt="2022-08-25T15:06:53.164" v="225"/>
          <ac:inkMkLst>
            <pc:docMk/>
            <pc:sldMk cId="3180650832" sldId="258"/>
            <ac:inkMk id="75" creationId="{606A089F-BCB5-EE2D-5216-D08DF32CA5AA}"/>
          </ac:inkMkLst>
        </pc:inkChg>
        <pc:inkChg chg="add mod">
          <ac:chgData name="Branislav Vrana" userId="7b2a6d85-e3fe-4c9e-b59a-94d1f1024111" providerId="ADAL" clId="{53A95CA2-F2AD-4922-93AE-C92CBE46A77F}" dt="2022-08-25T15:06:55.015" v="228"/>
          <ac:inkMkLst>
            <pc:docMk/>
            <pc:sldMk cId="3180650832" sldId="258"/>
            <ac:inkMk id="77" creationId="{EB142141-B7A7-C218-108E-8CD9E8C5863C}"/>
          </ac:inkMkLst>
        </pc:inkChg>
        <pc:inkChg chg="add mod">
          <ac:chgData name="Branislav Vrana" userId="7b2a6d85-e3fe-4c9e-b59a-94d1f1024111" providerId="ADAL" clId="{53A95CA2-F2AD-4922-93AE-C92CBE46A77F}" dt="2022-08-25T15:06:55.015" v="228"/>
          <ac:inkMkLst>
            <pc:docMk/>
            <pc:sldMk cId="3180650832" sldId="258"/>
            <ac:inkMk id="78" creationId="{A6A80124-1A15-59EA-8E1C-FA67C6D9650A}"/>
          </ac:inkMkLst>
        </pc:inkChg>
        <pc:inkChg chg="add mod">
          <ac:chgData name="Branislav Vrana" userId="7b2a6d85-e3fe-4c9e-b59a-94d1f1024111" providerId="ADAL" clId="{53A95CA2-F2AD-4922-93AE-C92CBE46A77F}" dt="2022-08-25T15:07:11.924" v="252"/>
          <ac:inkMkLst>
            <pc:docMk/>
            <pc:sldMk cId="3180650832" sldId="258"/>
            <ac:inkMk id="80" creationId="{0351F07D-A417-E43B-33A9-A92BFB68CEDB}"/>
          </ac:inkMkLst>
        </pc:inkChg>
        <pc:inkChg chg="add mod">
          <ac:chgData name="Branislav Vrana" userId="7b2a6d85-e3fe-4c9e-b59a-94d1f1024111" providerId="ADAL" clId="{53A95CA2-F2AD-4922-93AE-C92CBE46A77F}" dt="2022-08-25T15:07:11.924" v="252"/>
          <ac:inkMkLst>
            <pc:docMk/>
            <pc:sldMk cId="3180650832" sldId="258"/>
            <ac:inkMk id="81" creationId="{E7358713-1AF1-3C8C-C927-D8C0A42381B8}"/>
          </ac:inkMkLst>
        </pc:inkChg>
        <pc:inkChg chg="add mod">
          <ac:chgData name="Branislav Vrana" userId="7b2a6d85-e3fe-4c9e-b59a-94d1f1024111" providerId="ADAL" clId="{53A95CA2-F2AD-4922-93AE-C92CBE46A77F}" dt="2022-08-25T15:07:11.924" v="252"/>
          <ac:inkMkLst>
            <pc:docMk/>
            <pc:sldMk cId="3180650832" sldId="258"/>
            <ac:inkMk id="82" creationId="{2A891E67-2059-254C-D9DF-B581D67A865B}"/>
          </ac:inkMkLst>
        </pc:inkChg>
        <pc:inkChg chg="add mod">
          <ac:chgData name="Branislav Vrana" userId="7b2a6d85-e3fe-4c9e-b59a-94d1f1024111" providerId="ADAL" clId="{53A95CA2-F2AD-4922-93AE-C92CBE46A77F}" dt="2022-08-25T15:07:11.924" v="252"/>
          <ac:inkMkLst>
            <pc:docMk/>
            <pc:sldMk cId="3180650832" sldId="258"/>
            <ac:inkMk id="83" creationId="{71E633D5-B104-29D2-A3A6-C9CFFE4436F7}"/>
          </ac:inkMkLst>
        </pc:inkChg>
        <pc:inkChg chg="add del mod">
          <ac:chgData name="Branislav Vrana" userId="7b2a6d85-e3fe-4c9e-b59a-94d1f1024111" providerId="ADAL" clId="{53A95CA2-F2AD-4922-93AE-C92CBE46A77F}" dt="2022-08-25T15:07:11.924" v="252"/>
          <ac:inkMkLst>
            <pc:docMk/>
            <pc:sldMk cId="3180650832" sldId="258"/>
            <ac:inkMk id="84" creationId="{97882762-54A4-B0CE-C68D-BB198254B7CE}"/>
          </ac:inkMkLst>
        </pc:inkChg>
        <pc:inkChg chg="add mod">
          <ac:chgData name="Branislav Vrana" userId="7b2a6d85-e3fe-4c9e-b59a-94d1f1024111" providerId="ADAL" clId="{53A95CA2-F2AD-4922-93AE-C92CBE46A77F}" dt="2022-08-25T15:07:07.079" v="251"/>
          <ac:inkMkLst>
            <pc:docMk/>
            <pc:sldMk cId="3180650832" sldId="258"/>
            <ac:inkMk id="86" creationId="{A12BC061-ECA3-6B62-2BF8-9AA280A1987E}"/>
          </ac:inkMkLst>
        </pc:inkChg>
        <pc:inkChg chg="add mod">
          <ac:chgData name="Branislav Vrana" userId="7b2a6d85-e3fe-4c9e-b59a-94d1f1024111" providerId="ADAL" clId="{53A95CA2-F2AD-4922-93AE-C92CBE46A77F}" dt="2022-08-25T15:07:07.079" v="251"/>
          <ac:inkMkLst>
            <pc:docMk/>
            <pc:sldMk cId="3180650832" sldId="258"/>
            <ac:inkMk id="87" creationId="{02ECEB9C-A72E-080E-311F-D324E4A7BDBF}"/>
          </ac:inkMkLst>
        </pc:inkChg>
        <pc:inkChg chg="add mod">
          <ac:chgData name="Branislav Vrana" userId="7b2a6d85-e3fe-4c9e-b59a-94d1f1024111" providerId="ADAL" clId="{53A95CA2-F2AD-4922-93AE-C92CBE46A77F}" dt="2022-08-25T15:07:07.079" v="251"/>
          <ac:inkMkLst>
            <pc:docMk/>
            <pc:sldMk cId="3180650832" sldId="258"/>
            <ac:inkMk id="88" creationId="{CB095D6B-CCD1-241C-E9E3-2B2396A316D2}"/>
          </ac:inkMkLst>
        </pc:inkChg>
        <pc:inkChg chg="add mod">
          <ac:chgData name="Branislav Vrana" userId="7b2a6d85-e3fe-4c9e-b59a-94d1f1024111" providerId="ADAL" clId="{53A95CA2-F2AD-4922-93AE-C92CBE46A77F}" dt="2022-08-25T15:07:07.079" v="251"/>
          <ac:inkMkLst>
            <pc:docMk/>
            <pc:sldMk cId="3180650832" sldId="258"/>
            <ac:inkMk id="89" creationId="{40691249-38F8-3B2E-F06C-C6A63F6BB9C0}"/>
          </ac:inkMkLst>
        </pc:inkChg>
        <pc:inkChg chg="add mod">
          <ac:chgData name="Branislav Vrana" userId="7b2a6d85-e3fe-4c9e-b59a-94d1f1024111" providerId="ADAL" clId="{53A95CA2-F2AD-4922-93AE-C92CBE46A77F}" dt="2022-08-25T15:07:07.079" v="251"/>
          <ac:inkMkLst>
            <pc:docMk/>
            <pc:sldMk cId="3180650832" sldId="258"/>
            <ac:inkMk id="90" creationId="{91F39306-EB4C-DD4B-5D3B-2AD85F9B0F02}"/>
          </ac:inkMkLst>
        </pc:inkChg>
        <pc:inkChg chg="add mod">
          <ac:chgData name="Branislav Vrana" userId="7b2a6d85-e3fe-4c9e-b59a-94d1f1024111" providerId="ADAL" clId="{53A95CA2-F2AD-4922-93AE-C92CBE46A77F}" dt="2022-08-25T15:07:07.079" v="251"/>
          <ac:inkMkLst>
            <pc:docMk/>
            <pc:sldMk cId="3180650832" sldId="258"/>
            <ac:inkMk id="91" creationId="{9A480EB7-72A0-AD23-787E-9A26C628E687}"/>
          </ac:inkMkLst>
        </pc:inkChg>
        <pc:inkChg chg="add mod">
          <ac:chgData name="Branislav Vrana" userId="7b2a6d85-e3fe-4c9e-b59a-94d1f1024111" providerId="ADAL" clId="{53A95CA2-F2AD-4922-93AE-C92CBE46A77F}" dt="2022-08-25T15:07:07.079" v="251"/>
          <ac:inkMkLst>
            <pc:docMk/>
            <pc:sldMk cId="3180650832" sldId="258"/>
            <ac:inkMk id="92" creationId="{0115155D-2361-71F8-6003-813322AEDCB9}"/>
          </ac:inkMkLst>
        </pc:inkChg>
        <pc:inkChg chg="add mod">
          <ac:chgData name="Branislav Vrana" userId="7b2a6d85-e3fe-4c9e-b59a-94d1f1024111" providerId="ADAL" clId="{53A95CA2-F2AD-4922-93AE-C92CBE46A77F}" dt="2022-08-25T15:07:07.079" v="251"/>
          <ac:inkMkLst>
            <pc:docMk/>
            <pc:sldMk cId="3180650832" sldId="258"/>
            <ac:inkMk id="93" creationId="{F68F204D-62B9-EABE-AA40-53DEFDFBDF5C}"/>
          </ac:inkMkLst>
        </pc:inkChg>
        <pc:inkChg chg="add mod">
          <ac:chgData name="Branislav Vrana" userId="7b2a6d85-e3fe-4c9e-b59a-94d1f1024111" providerId="ADAL" clId="{53A95CA2-F2AD-4922-93AE-C92CBE46A77F}" dt="2022-08-25T15:07:07.079" v="251"/>
          <ac:inkMkLst>
            <pc:docMk/>
            <pc:sldMk cId="3180650832" sldId="258"/>
            <ac:inkMk id="94" creationId="{A1526A7E-890E-CD80-C462-EAFD03E5C19F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95" creationId="{FCB42CE8-677F-6E97-F7F4-6D2A14E67FA8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96" creationId="{DF566E29-6BB5-B1DC-5EB1-79E91E67F061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97" creationId="{C0CDCE4C-4CD3-B0B9-C301-5D4067AA7935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98" creationId="{029B293B-E411-A361-2D2D-4EE97EBA7179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99" creationId="{30A396C4-B945-1F07-2033-DBC1B50200DD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100" creationId="{7D25394B-EF5B-474C-6ED3-E622C47CC561}"/>
          </ac:inkMkLst>
        </pc:inkChg>
        <pc:inkChg chg="add del mod">
          <ac:chgData name="Branislav Vrana" userId="7b2a6d85-e3fe-4c9e-b59a-94d1f1024111" providerId="ADAL" clId="{53A95CA2-F2AD-4922-93AE-C92CBE46A77F}" dt="2022-08-25T15:07:11.924" v="253"/>
          <ac:inkMkLst>
            <pc:docMk/>
            <pc:sldMk cId="3180650832" sldId="258"/>
            <ac:inkMk id="101" creationId="{88F2F262-A2A2-BA34-C2E7-9860628BC616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104" creationId="{502FD332-018A-FEF1-FD02-4A023C8DED90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105" creationId="{3604BDCA-AA71-A38A-C164-CB2B457A5BDE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106" creationId="{A885B879-0ACC-A6E0-C84C-CCF6566C3D91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107" creationId="{20A357B3-0A93-A934-14B3-7D83A3CE7C8B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108" creationId="{4708A4D1-AC21-3756-E443-8A3EDE65F664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109" creationId="{3426942B-F449-F505-78B0-FFE83D3C3D2E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110" creationId="{9E13514A-8E95-8B9B-7CEE-CA4F6A9C301B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111" creationId="{F08C14A0-8EE6-6582-8DBF-0D9E689A2A6B}"/>
          </ac:inkMkLst>
        </pc:inkChg>
        <pc:inkChg chg="add mod">
          <ac:chgData name="Branislav Vrana" userId="7b2a6d85-e3fe-4c9e-b59a-94d1f1024111" providerId="ADAL" clId="{53A95CA2-F2AD-4922-93AE-C92CBE46A77F}" dt="2022-08-25T15:07:19.780" v="264"/>
          <ac:inkMkLst>
            <pc:docMk/>
            <pc:sldMk cId="3180650832" sldId="258"/>
            <ac:inkMk id="112" creationId="{238E9E5A-7DA3-CF44-60DF-D60EA3204C9A}"/>
          </ac:inkMkLst>
        </pc:inkChg>
        <pc:inkChg chg="add mod">
          <ac:chgData name="Branislav Vrana" userId="7b2a6d85-e3fe-4c9e-b59a-94d1f1024111" providerId="ADAL" clId="{53A95CA2-F2AD-4922-93AE-C92CBE46A77F}" dt="2022-08-25T15:07:37.181" v="281"/>
          <ac:inkMkLst>
            <pc:docMk/>
            <pc:sldMk cId="3180650832" sldId="258"/>
            <ac:inkMk id="116" creationId="{6CBDE90B-F1B1-344B-0A26-C5A303ADAC36}"/>
          </ac:inkMkLst>
        </pc:inkChg>
        <pc:inkChg chg="add mod">
          <ac:chgData name="Branislav Vrana" userId="7b2a6d85-e3fe-4c9e-b59a-94d1f1024111" providerId="ADAL" clId="{53A95CA2-F2AD-4922-93AE-C92CBE46A77F}" dt="2022-08-25T15:07:37.181" v="281"/>
          <ac:inkMkLst>
            <pc:docMk/>
            <pc:sldMk cId="3180650832" sldId="258"/>
            <ac:inkMk id="117" creationId="{BC756044-FC0D-B4E8-F728-0B63F8933CB0}"/>
          </ac:inkMkLst>
        </pc:inkChg>
        <pc:inkChg chg="add mod">
          <ac:chgData name="Branislav Vrana" userId="7b2a6d85-e3fe-4c9e-b59a-94d1f1024111" providerId="ADAL" clId="{53A95CA2-F2AD-4922-93AE-C92CBE46A77F}" dt="2022-08-25T15:07:37.181" v="281"/>
          <ac:inkMkLst>
            <pc:docMk/>
            <pc:sldMk cId="3180650832" sldId="258"/>
            <ac:inkMk id="118" creationId="{68956337-6FBB-427E-4571-528FE6A3C1BF}"/>
          </ac:inkMkLst>
        </pc:inkChg>
        <pc:inkChg chg="add mod">
          <ac:chgData name="Branislav Vrana" userId="7b2a6d85-e3fe-4c9e-b59a-94d1f1024111" providerId="ADAL" clId="{53A95CA2-F2AD-4922-93AE-C92CBE46A77F}" dt="2022-08-25T15:07:37.181" v="281"/>
          <ac:inkMkLst>
            <pc:docMk/>
            <pc:sldMk cId="3180650832" sldId="258"/>
            <ac:inkMk id="119" creationId="{4CEF26DA-375D-401A-82C8-985B1383562C}"/>
          </ac:inkMkLst>
        </pc:inkChg>
        <pc:inkChg chg="add mod">
          <ac:chgData name="Branislav Vrana" userId="7b2a6d85-e3fe-4c9e-b59a-94d1f1024111" providerId="ADAL" clId="{53A95CA2-F2AD-4922-93AE-C92CBE46A77F}" dt="2022-08-25T15:07:37.181" v="281"/>
          <ac:inkMkLst>
            <pc:docMk/>
            <pc:sldMk cId="3180650832" sldId="258"/>
            <ac:inkMk id="120" creationId="{696C0CDD-9984-E6EB-0D58-ABE73437A2E6}"/>
          </ac:inkMkLst>
        </pc:inkChg>
        <pc:inkChg chg="add mod">
          <ac:chgData name="Branislav Vrana" userId="7b2a6d85-e3fe-4c9e-b59a-94d1f1024111" providerId="ADAL" clId="{53A95CA2-F2AD-4922-93AE-C92CBE46A77F}" dt="2022-08-25T15:07:37.181" v="281"/>
          <ac:inkMkLst>
            <pc:docMk/>
            <pc:sldMk cId="3180650832" sldId="258"/>
            <ac:inkMk id="121" creationId="{F7EE5DC1-7A1D-9C5F-E464-5D8FE96E2883}"/>
          </ac:inkMkLst>
        </pc:inkChg>
        <pc:inkChg chg="add mod">
          <ac:chgData name="Branislav Vrana" userId="7b2a6d85-e3fe-4c9e-b59a-94d1f1024111" providerId="ADAL" clId="{53A95CA2-F2AD-4922-93AE-C92CBE46A77F}" dt="2022-08-25T15:07:37.181" v="281"/>
          <ac:inkMkLst>
            <pc:docMk/>
            <pc:sldMk cId="3180650832" sldId="258"/>
            <ac:inkMk id="122" creationId="{AA2F34BD-6AAA-3D6A-0A98-95CAE66EFDE6}"/>
          </ac:inkMkLst>
        </pc:inkChg>
        <pc:inkChg chg="add mod">
          <ac:chgData name="Branislav Vrana" userId="7b2a6d85-e3fe-4c9e-b59a-94d1f1024111" providerId="ADAL" clId="{53A95CA2-F2AD-4922-93AE-C92CBE46A77F}" dt="2022-08-25T15:07:37.181" v="281"/>
          <ac:inkMkLst>
            <pc:docMk/>
            <pc:sldMk cId="3180650832" sldId="258"/>
            <ac:inkMk id="123" creationId="{600595F3-B771-8B5D-FEC9-77B7396F8320}"/>
          </ac:inkMkLst>
        </pc:inkChg>
        <pc:inkChg chg="add mod">
          <ac:chgData name="Branislav Vrana" userId="7b2a6d85-e3fe-4c9e-b59a-94d1f1024111" providerId="ADAL" clId="{53A95CA2-F2AD-4922-93AE-C92CBE46A77F}" dt="2022-08-25T15:07:37.181" v="281"/>
          <ac:inkMkLst>
            <pc:docMk/>
            <pc:sldMk cId="3180650832" sldId="258"/>
            <ac:inkMk id="124" creationId="{A0955A1C-7363-F6AE-4F72-08B2E1CA43D9}"/>
          </ac:inkMkLst>
        </pc:inkChg>
        <pc:inkChg chg="add mod">
          <ac:chgData name="Branislav Vrana" userId="7b2a6d85-e3fe-4c9e-b59a-94d1f1024111" providerId="ADAL" clId="{53A95CA2-F2AD-4922-93AE-C92CBE46A77F}" dt="2022-08-25T15:07:37.181" v="281"/>
          <ac:inkMkLst>
            <pc:docMk/>
            <pc:sldMk cId="3180650832" sldId="258"/>
            <ac:inkMk id="125" creationId="{8F76BED2-AEE9-2763-6485-C002E20A100A}"/>
          </ac:inkMkLst>
        </pc:inkChg>
        <pc:inkChg chg="add mod">
          <ac:chgData name="Branislav Vrana" userId="7b2a6d85-e3fe-4c9e-b59a-94d1f1024111" providerId="ADAL" clId="{53A95CA2-F2AD-4922-93AE-C92CBE46A77F}" dt="2022-08-25T15:07:37.181" v="281"/>
          <ac:inkMkLst>
            <pc:docMk/>
            <pc:sldMk cId="3180650832" sldId="258"/>
            <ac:inkMk id="126" creationId="{8E8E7BA4-89FA-7CFB-9DCD-D50E95A1F68C}"/>
          </ac:inkMkLst>
        </pc:inkChg>
        <pc:inkChg chg="add mod">
          <ac:chgData name="Branislav Vrana" userId="7b2a6d85-e3fe-4c9e-b59a-94d1f1024111" providerId="ADAL" clId="{53A95CA2-F2AD-4922-93AE-C92CBE46A77F}" dt="2022-08-25T15:07:37.181" v="281"/>
          <ac:inkMkLst>
            <pc:docMk/>
            <pc:sldMk cId="3180650832" sldId="258"/>
            <ac:inkMk id="127" creationId="{5D9CC42C-C0C6-E02E-DFB3-7D76045B1B79}"/>
          </ac:inkMkLst>
        </pc:inkChg>
        <pc:inkChg chg="add mod">
          <ac:chgData name="Branislav Vrana" userId="7b2a6d85-e3fe-4c9e-b59a-94d1f1024111" providerId="ADAL" clId="{53A95CA2-F2AD-4922-93AE-C92CBE46A77F}" dt="2022-08-25T15:07:37.181" v="281"/>
          <ac:inkMkLst>
            <pc:docMk/>
            <pc:sldMk cId="3180650832" sldId="258"/>
            <ac:inkMk id="128" creationId="{089C3D09-5828-9FF6-ECFE-6E71E4AD3BEC}"/>
          </ac:inkMkLst>
        </pc:inkChg>
        <pc:inkChg chg="add mod">
          <ac:chgData name="Branislav Vrana" userId="7b2a6d85-e3fe-4c9e-b59a-94d1f1024111" providerId="ADAL" clId="{53A95CA2-F2AD-4922-93AE-C92CBE46A77F}" dt="2022-08-25T15:07:37.181" v="281"/>
          <ac:inkMkLst>
            <pc:docMk/>
            <pc:sldMk cId="3180650832" sldId="258"/>
            <ac:inkMk id="129" creationId="{06D55407-22C3-5774-4247-072DE86C652E}"/>
          </ac:inkMkLst>
        </pc:inkChg>
        <pc:inkChg chg="add mod">
          <ac:chgData name="Branislav Vrana" userId="7b2a6d85-e3fe-4c9e-b59a-94d1f1024111" providerId="ADAL" clId="{53A95CA2-F2AD-4922-93AE-C92CBE46A77F}" dt="2022-08-25T15:07:37.181" v="281"/>
          <ac:inkMkLst>
            <pc:docMk/>
            <pc:sldMk cId="3180650832" sldId="258"/>
            <ac:inkMk id="130" creationId="{1256CCA7-082A-17EE-3ACD-4320E5F57DA4}"/>
          </ac:inkMkLst>
        </pc:inkChg>
        <pc:inkChg chg="add">
          <ac:chgData name="Branislav Vrana" userId="7b2a6d85-e3fe-4c9e-b59a-94d1f1024111" providerId="ADAL" clId="{53A95CA2-F2AD-4922-93AE-C92CBE46A77F}" dt="2022-08-25T15:07:36.614" v="280" actId="9405"/>
          <ac:inkMkLst>
            <pc:docMk/>
            <pc:sldMk cId="3180650832" sldId="258"/>
            <ac:inkMk id="131" creationId="{42C3D3AB-560F-1382-7A07-B641F4F82497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34" creationId="{4C3C8368-BDE8-E5FF-1456-9A137694C402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35" creationId="{D8F2306D-0614-DE12-481E-1E63C7D068F3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36" creationId="{5AFC891E-9001-9E3D-5641-E30F54989645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37" creationId="{9D182F15-753C-C180-1133-9C28D3A0DDF0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38" creationId="{0FD54A87-F228-590B-0D65-B15EB81BBFE4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39" creationId="{29C6F285-8806-35EF-35E2-F23FA787C59A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40" creationId="{C3000E1F-BBD9-4337-9640-A9AA0F20BC3A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42" creationId="{DDD7AA88-67D8-7512-D98A-8700162F1769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43" creationId="{69303C60-CEEB-1906-45EC-BC8EB25BE5AE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44" creationId="{42843A0F-44A8-5C88-83A2-7E9C2CFDD180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45" creationId="{A97009DA-9453-050A-321E-ABAE7858CE30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46" creationId="{2F79B16D-734E-53CB-89A0-E110511B913F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48" creationId="{AD258A7D-8F19-6386-4856-BA7807CFAD47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49" creationId="{77C99F7E-3174-7255-C985-8BE3D0859EA4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50" creationId="{22FF8405-F1C2-8423-9D99-E8E198317CE1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51" creationId="{6CA9B442-DB23-15A1-898F-915166581DCF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52" creationId="{09A1EFE2-6B0D-6214-1F52-DFC9DFEFEFB7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53" creationId="{D425CA6D-A7DA-AA3C-2AEC-BEC97D90D2A8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54" creationId="{95C47C2F-1D6A-9475-B1B4-56B92A25F81A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55" creationId="{DC1D2A57-333D-F7B3-2C6A-CFF95D368095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56" creationId="{0FE5EA1E-58F9-F3DE-A619-24140489201C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57" creationId="{53243B2E-3E5E-82D9-062A-EC8E8F19120A}"/>
          </ac:inkMkLst>
        </pc:inkChg>
        <pc:inkChg chg="add mod">
          <ac:chgData name="Branislav Vrana" userId="7b2a6d85-e3fe-4c9e-b59a-94d1f1024111" providerId="ADAL" clId="{53A95CA2-F2AD-4922-93AE-C92CBE46A77F}" dt="2022-08-25T15:07:53.097" v="307"/>
          <ac:inkMkLst>
            <pc:docMk/>
            <pc:sldMk cId="3180650832" sldId="258"/>
            <ac:inkMk id="158" creationId="{60D042AC-6CD2-3A25-B61A-0D95883852C8}"/>
          </ac:inkMkLst>
        </pc:inkChg>
        <pc:inkChg chg="add mod">
          <ac:chgData name="Branislav Vrana" userId="7b2a6d85-e3fe-4c9e-b59a-94d1f1024111" providerId="ADAL" clId="{53A95CA2-F2AD-4922-93AE-C92CBE46A77F}" dt="2022-08-25T15:08:34.687" v="313"/>
          <ac:inkMkLst>
            <pc:docMk/>
            <pc:sldMk cId="3180650832" sldId="258"/>
            <ac:inkMk id="160" creationId="{9EF94E4F-0422-718E-64F9-9922CA24F631}"/>
          </ac:inkMkLst>
        </pc:inkChg>
        <pc:inkChg chg="add mod">
          <ac:chgData name="Branislav Vrana" userId="7b2a6d85-e3fe-4c9e-b59a-94d1f1024111" providerId="ADAL" clId="{53A95CA2-F2AD-4922-93AE-C92CBE46A77F}" dt="2022-08-25T15:08:34.687" v="313"/>
          <ac:inkMkLst>
            <pc:docMk/>
            <pc:sldMk cId="3180650832" sldId="258"/>
            <ac:inkMk id="161" creationId="{DA89CA58-C7E3-5192-B334-567A620C5C97}"/>
          </ac:inkMkLst>
        </pc:inkChg>
        <pc:inkChg chg="add mod">
          <ac:chgData name="Branislav Vrana" userId="7b2a6d85-e3fe-4c9e-b59a-94d1f1024111" providerId="ADAL" clId="{53A95CA2-F2AD-4922-93AE-C92CBE46A77F}" dt="2022-08-25T15:08:34.687" v="313"/>
          <ac:inkMkLst>
            <pc:docMk/>
            <pc:sldMk cId="3180650832" sldId="258"/>
            <ac:inkMk id="162" creationId="{D3329CE0-886B-C76C-1763-0AFC51E31762}"/>
          </ac:inkMkLst>
        </pc:inkChg>
        <pc:inkChg chg="add mod">
          <ac:chgData name="Branislav Vrana" userId="7b2a6d85-e3fe-4c9e-b59a-94d1f1024111" providerId="ADAL" clId="{53A95CA2-F2AD-4922-93AE-C92CBE46A77F}" dt="2022-08-25T15:08:34.687" v="313"/>
          <ac:inkMkLst>
            <pc:docMk/>
            <pc:sldMk cId="3180650832" sldId="258"/>
            <ac:inkMk id="163" creationId="{008C241E-18E3-7703-7C0A-E0250B428600}"/>
          </ac:inkMkLst>
        </pc:inkChg>
        <pc:inkChg chg="add mod">
          <ac:chgData name="Branislav Vrana" userId="7b2a6d85-e3fe-4c9e-b59a-94d1f1024111" providerId="ADAL" clId="{53A95CA2-F2AD-4922-93AE-C92CBE46A77F}" dt="2022-08-25T15:08:34.687" v="313"/>
          <ac:inkMkLst>
            <pc:docMk/>
            <pc:sldMk cId="3180650832" sldId="258"/>
            <ac:inkMk id="164" creationId="{238A36CF-956F-2D8A-4FFD-1F40B60FE2CB}"/>
          </ac:inkMkLst>
        </pc:inkChg>
        <pc:inkChg chg="add">
          <ac:chgData name="Branislav Vrana" userId="7b2a6d85-e3fe-4c9e-b59a-94d1f1024111" providerId="ADAL" clId="{53A95CA2-F2AD-4922-93AE-C92CBE46A77F}" dt="2022-08-25T15:08:50.821" v="314" actId="9405"/>
          <ac:inkMkLst>
            <pc:docMk/>
            <pc:sldMk cId="3180650832" sldId="258"/>
            <ac:inkMk id="166" creationId="{709EDDC6-402E-836C-3C91-774F584D78F6}"/>
          </ac:inkMkLst>
        </pc:inkChg>
        <pc:inkChg chg="add mod">
          <ac:chgData name="Branislav Vrana" userId="7b2a6d85-e3fe-4c9e-b59a-94d1f1024111" providerId="ADAL" clId="{53A95CA2-F2AD-4922-93AE-C92CBE46A77F}" dt="2022-08-25T15:08:57.284" v="327"/>
          <ac:inkMkLst>
            <pc:docMk/>
            <pc:sldMk cId="3180650832" sldId="258"/>
            <ac:inkMk id="167" creationId="{C4A3ABC6-4F32-387A-9A2E-474A0B9361A0}"/>
          </ac:inkMkLst>
        </pc:inkChg>
        <pc:inkChg chg="add mod">
          <ac:chgData name="Branislav Vrana" userId="7b2a6d85-e3fe-4c9e-b59a-94d1f1024111" providerId="ADAL" clId="{53A95CA2-F2AD-4922-93AE-C92CBE46A77F}" dt="2022-08-25T15:08:57.284" v="327"/>
          <ac:inkMkLst>
            <pc:docMk/>
            <pc:sldMk cId="3180650832" sldId="258"/>
            <ac:inkMk id="168" creationId="{8EC4F66C-07FF-B9CF-BF88-4BFF3FF79A8C}"/>
          </ac:inkMkLst>
        </pc:inkChg>
        <pc:inkChg chg="add mod">
          <ac:chgData name="Branislav Vrana" userId="7b2a6d85-e3fe-4c9e-b59a-94d1f1024111" providerId="ADAL" clId="{53A95CA2-F2AD-4922-93AE-C92CBE46A77F}" dt="2022-08-25T15:08:57.284" v="327"/>
          <ac:inkMkLst>
            <pc:docMk/>
            <pc:sldMk cId="3180650832" sldId="258"/>
            <ac:inkMk id="169" creationId="{C5C6D09C-261B-48CC-F7D1-34996EDA8A49}"/>
          </ac:inkMkLst>
        </pc:inkChg>
        <pc:inkChg chg="add mod">
          <ac:chgData name="Branislav Vrana" userId="7b2a6d85-e3fe-4c9e-b59a-94d1f1024111" providerId="ADAL" clId="{53A95CA2-F2AD-4922-93AE-C92CBE46A77F}" dt="2022-08-25T15:08:57.284" v="327"/>
          <ac:inkMkLst>
            <pc:docMk/>
            <pc:sldMk cId="3180650832" sldId="258"/>
            <ac:inkMk id="170" creationId="{F37A9ADF-3DD3-F6A8-74EE-B2AB896FB3CB}"/>
          </ac:inkMkLst>
        </pc:inkChg>
        <pc:inkChg chg="add mod">
          <ac:chgData name="Branislav Vrana" userId="7b2a6d85-e3fe-4c9e-b59a-94d1f1024111" providerId="ADAL" clId="{53A95CA2-F2AD-4922-93AE-C92CBE46A77F}" dt="2022-08-25T15:08:57.284" v="327"/>
          <ac:inkMkLst>
            <pc:docMk/>
            <pc:sldMk cId="3180650832" sldId="258"/>
            <ac:inkMk id="171" creationId="{48CBD4C5-9864-0B9C-A36B-28BFA9D460D4}"/>
          </ac:inkMkLst>
        </pc:inkChg>
        <pc:inkChg chg="add mod">
          <ac:chgData name="Branislav Vrana" userId="7b2a6d85-e3fe-4c9e-b59a-94d1f1024111" providerId="ADAL" clId="{53A95CA2-F2AD-4922-93AE-C92CBE46A77F}" dt="2022-08-25T15:08:57.284" v="327"/>
          <ac:inkMkLst>
            <pc:docMk/>
            <pc:sldMk cId="3180650832" sldId="258"/>
            <ac:inkMk id="172" creationId="{8B239045-D2CA-9D61-BAFA-EF004E1C857D}"/>
          </ac:inkMkLst>
        </pc:inkChg>
        <pc:inkChg chg="add mod">
          <ac:chgData name="Branislav Vrana" userId="7b2a6d85-e3fe-4c9e-b59a-94d1f1024111" providerId="ADAL" clId="{53A95CA2-F2AD-4922-93AE-C92CBE46A77F}" dt="2022-08-25T15:08:57.284" v="327"/>
          <ac:inkMkLst>
            <pc:docMk/>
            <pc:sldMk cId="3180650832" sldId="258"/>
            <ac:inkMk id="173" creationId="{1B78A126-7C7F-45EA-DCDC-450570F8DDA4}"/>
          </ac:inkMkLst>
        </pc:inkChg>
        <pc:inkChg chg="add mod">
          <ac:chgData name="Branislav Vrana" userId="7b2a6d85-e3fe-4c9e-b59a-94d1f1024111" providerId="ADAL" clId="{53A95CA2-F2AD-4922-93AE-C92CBE46A77F}" dt="2022-08-25T15:08:57.284" v="327"/>
          <ac:inkMkLst>
            <pc:docMk/>
            <pc:sldMk cId="3180650832" sldId="258"/>
            <ac:inkMk id="174" creationId="{8222DC5C-C1A2-491F-FD35-B86EFF8C29B2}"/>
          </ac:inkMkLst>
        </pc:inkChg>
        <pc:inkChg chg="add mod">
          <ac:chgData name="Branislav Vrana" userId="7b2a6d85-e3fe-4c9e-b59a-94d1f1024111" providerId="ADAL" clId="{53A95CA2-F2AD-4922-93AE-C92CBE46A77F}" dt="2022-08-25T15:08:57.284" v="327"/>
          <ac:inkMkLst>
            <pc:docMk/>
            <pc:sldMk cId="3180650832" sldId="258"/>
            <ac:inkMk id="175" creationId="{E64E5BAD-1EA3-8B59-A8B2-EF2E34AA42E8}"/>
          </ac:inkMkLst>
        </pc:inkChg>
        <pc:inkChg chg="add mod">
          <ac:chgData name="Branislav Vrana" userId="7b2a6d85-e3fe-4c9e-b59a-94d1f1024111" providerId="ADAL" clId="{53A95CA2-F2AD-4922-93AE-C92CBE46A77F}" dt="2022-08-25T15:08:57.284" v="327"/>
          <ac:inkMkLst>
            <pc:docMk/>
            <pc:sldMk cId="3180650832" sldId="258"/>
            <ac:inkMk id="176" creationId="{83880F66-5E15-7EC2-DEA8-0764AE68F864}"/>
          </ac:inkMkLst>
        </pc:inkChg>
        <pc:inkChg chg="add mod">
          <ac:chgData name="Branislav Vrana" userId="7b2a6d85-e3fe-4c9e-b59a-94d1f1024111" providerId="ADAL" clId="{53A95CA2-F2AD-4922-93AE-C92CBE46A77F}" dt="2022-08-25T15:08:57.284" v="327"/>
          <ac:inkMkLst>
            <pc:docMk/>
            <pc:sldMk cId="3180650832" sldId="258"/>
            <ac:inkMk id="177" creationId="{190AB80B-DCDA-D808-6F0C-ECF813665686}"/>
          </ac:inkMkLst>
        </pc:inkChg>
        <pc:inkChg chg="add mod">
          <ac:chgData name="Branislav Vrana" userId="7b2a6d85-e3fe-4c9e-b59a-94d1f1024111" providerId="ADAL" clId="{53A95CA2-F2AD-4922-93AE-C92CBE46A77F}" dt="2022-08-25T15:08:57.284" v="327"/>
          <ac:inkMkLst>
            <pc:docMk/>
            <pc:sldMk cId="3180650832" sldId="258"/>
            <ac:inkMk id="178" creationId="{0B5E6595-3EF1-BB92-2206-C2190F6BE529}"/>
          </ac:inkMkLst>
        </pc:inkChg>
        <pc:inkChg chg="add mod">
          <ac:chgData name="Branislav Vrana" userId="7b2a6d85-e3fe-4c9e-b59a-94d1f1024111" providerId="ADAL" clId="{53A95CA2-F2AD-4922-93AE-C92CBE46A77F}" dt="2022-08-25T15:09:07.947" v="333"/>
          <ac:inkMkLst>
            <pc:docMk/>
            <pc:sldMk cId="3180650832" sldId="258"/>
            <ac:inkMk id="180" creationId="{4747F60D-49B0-5249-3841-8D686AFC7ABD}"/>
          </ac:inkMkLst>
        </pc:inkChg>
        <pc:inkChg chg="add mod">
          <ac:chgData name="Branislav Vrana" userId="7b2a6d85-e3fe-4c9e-b59a-94d1f1024111" providerId="ADAL" clId="{53A95CA2-F2AD-4922-93AE-C92CBE46A77F}" dt="2022-08-25T15:09:07.947" v="333"/>
          <ac:inkMkLst>
            <pc:docMk/>
            <pc:sldMk cId="3180650832" sldId="258"/>
            <ac:inkMk id="181" creationId="{E9422FA5-21C5-2EE1-85D0-95A46BB2FEA7}"/>
          </ac:inkMkLst>
        </pc:inkChg>
        <pc:inkChg chg="add mod">
          <ac:chgData name="Branislav Vrana" userId="7b2a6d85-e3fe-4c9e-b59a-94d1f1024111" providerId="ADAL" clId="{53A95CA2-F2AD-4922-93AE-C92CBE46A77F}" dt="2022-08-25T15:09:07.947" v="333"/>
          <ac:inkMkLst>
            <pc:docMk/>
            <pc:sldMk cId="3180650832" sldId="258"/>
            <ac:inkMk id="182" creationId="{1E3C17F3-FB53-9848-9EA9-AA13EC1B2328}"/>
          </ac:inkMkLst>
        </pc:inkChg>
        <pc:inkChg chg="add mod">
          <ac:chgData name="Branislav Vrana" userId="7b2a6d85-e3fe-4c9e-b59a-94d1f1024111" providerId="ADAL" clId="{53A95CA2-F2AD-4922-93AE-C92CBE46A77F}" dt="2022-08-25T15:09:07.947" v="333"/>
          <ac:inkMkLst>
            <pc:docMk/>
            <pc:sldMk cId="3180650832" sldId="258"/>
            <ac:inkMk id="183" creationId="{EA9BC48F-8E00-3B6E-A407-E011AA809AA2}"/>
          </ac:inkMkLst>
        </pc:inkChg>
        <pc:inkChg chg="add mod">
          <ac:chgData name="Branislav Vrana" userId="7b2a6d85-e3fe-4c9e-b59a-94d1f1024111" providerId="ADAL" clId="{53A95CA2-F2AD-4922-93AE-C92CBE46A77F}" dt="2022-08-25T15:09:07.947" v="333"/>
          <ac:inkMkLst>
            <pc:docMk/>
            <pc:sldMk cId="3180650832" sldId="258"/>
            <ac:inkMk id="184" creationId="{DF16A1B9-AA46-6C4C-90FC-F964437A0D36}"/>
          </ac:inkMkLst>
        </pc:inkChg>
        <pc:inkChg chg="add mod">
          <ac:chgData name="Branislav Vrana" userId="7b2a6d85-e3fe-4c9e-b59a-94d1f1024111" providerId="ADAL" clId="{53A95CA2-F2AD-4922-93AE-C92CBE46A77F}" dt="2022-08-25T15:09:12.912" v="339"/>
          <ac:inkMkLst>
            <pc:docMk/>
            <pc:sldMk cId="3180650832" sldId="258"/>
            <ac:inkMk id="186" creationId="{72D99150-B7B0-F600-8AAA-4DE12461BDD7}"/>
          </ac:inkMkLst>
        </pc:inkChg>
        <pc:inkChg chg="add mod">
          <ac:chgData name="Branislav Vrana" userId="7b2a6d85-e3fe-4c9e-b59a-94d1f1024111" providerId="ADAL" clId="{53A95CA2-F2AD-4922-93AE-C92CBE46A77F}" dt="2022-08-25T15:09:12.912" v="339"/>
          <ac:inkMkLst>
            <pc:docMk/>
            <pc:sldMk cId="3180650832" sldId="258"/>
            <ac:inkMk id="187" creationId="{0E6927D2-C643-9579-7995-E56140F1517A}"/>
          </ac:inkMkLst>
        </pc:inkChg>
        <pc:inkChg chg="add mod">
          <ac:chgData name="Branislav Vrana" userId="7b2a6d85-e3fe-4c9e-b59a-94d1f1024111" providerId="ADAL" clId="{53A95CA2-F2AD-4922-93AE-C92CBE46A77F}" dt="2022-08-25T15:09:12.912" v="339"/>
          <ac:inkMkLst>
            <pc:docMk/>
            <pc:sldMk cId="3180650832" sldId="258"/>
            <ac:inkMk id="188" creationId="{2D648128-8682-82B3-9CA1-7FC536DF6503}"/>
          </ac:inkMkLst>
        </pc:inkChg>
        <pc:inkChg chg="add mod">
          <ac:chgData name="Branislav Vrana" userId="7b2a6d85-e3fe-4c9e-b59a-94d1f1024111" providerId="ADAL" clId="{53A95CA2-F2AD-4922-93AE-C92CBE46A77F}" dt="2022-08-25T15:09:12.912" v="339"/>
          <ac:inkMkLst>
            <pc:docMk/>
            <pc:sldMk cId="3180650832" sldId="258"/>
            <ac:inkMk id="189" creationId="{7F28442C-7944-AB8D-FD50-4CF99322469D}"/>
          </ac:inkMkLst>
        </pc:inkChg>
        <pc:inkChg chg="add mod">
          <ac:chgData name="Branislav Vrana" userId="7b2a6d85-e3fe-4c9e-b59a-94d1f1024111" providerId="ADAL" clId="{53A95CA2-F2AD-4922-93AE-C92CBE46A77F}" dt="2022-08-25T15:09:12.912" v="339"/>
          <ac:inkMkLst>
            <pc:docMk/>
            <pc:sldMk cId="3180650832" sldId="258"/>
            <ac:inkMk id="190" creationId="{260A05F9-A9DA-2483-F9BB-DBEFDFC72F9F}"/>
          </ac:inkMkLst>
        </pc:inkChg>
        <pc:inkChg chg="add mod">
          <ac:chgData name="Branislav Vrana" userId="7b2a6d85-e3fe-4c9e-b59a-94d1f1024111" providerId="ADAL" clId="{53A95CA2-F2AD-4922-93AE-C92CBE46A77F}" dt="2022-08-25T15:09:41.198" v="371"/>
          <ac:inkMkLst>
            <pc:docMk/>
            <pc:sldMk cId="3180650832" sldId="258"/>
            <ac:inkMk id="192" creationId="{51CA98F5-BFF6-747C-077B-CF4B92551767}"/>
          </ac:inkMkLst>
        </pc:inkChg>
        <pc:inkChg chg="add mod">
          <ac:chgData name="Branislav Vrana" userId="7b2a6d85-e3fe-4c9e-b59a-94d1f1024111" providerId="ADAL" clId="{53A95CA2-F2AD-4922-93AE-C92CBE46A77F}" dt="2022-08-25T15:09:41.198" v="371"/>
          <ac:inkMkLst>
            <pc:docMk/>
            <pc:sldMk cId="3180650832" sldId="258"/>
            <ac:inkMk id="193" creationId="{EB0489E9-25BF-21C6-1B65-6DDC73DD2E65}"/>
          </ac:inkMkLst>
        </pc:inkChg>
        <pc:inkChg chg="add mod">
          <ac:chgData name="Branislav Vrana" userId="7b2a6d85-e3fe-4c9e-b59a-94d1f1024111" providerId="ADAL" clId="{53A95CA2-F2AD-4922-93AE-C92CBE46A77F}" dt="2022-08-25T15:09:41.198" v="371"/>
          <ac:inkMkLst>
            <pc:docMk/>
            <pc:sldMk cId="3180650832" sldId="258"/>
            <ac:inkMk id="194" creationId="{93C53362-7B2C-3708-09CC-3D57E43B9B10}"/>
          </ac:inkMkLst>
        </pc:inkChg>
        <pc:inkChg chg="add mod">
          <ac:chgData name="Branislav Vrana" userId="7b2a6d85-e3fe-4c9e-b59a-94d1f1024111" providerId="ADAL" clId="{53A95CA2-F2AD-4922-93AE-C92CBE46A77F}" dt="2022-08-25T15:09:41.198" v="371"/>
          <ac:inkMkLst>
            <pc:docMk/>
            <pc:sldMk cId="3180650832" sldId="258"/>
            <ac:inkMk id="195" creationId="{174EAAAD-33A4-1CBD-D486-F2B3A23B5569}"/>
          </ac:inkMkLst>
        </pc:inkChg>
        <pc:inkChg chg="add mod">
          <ac:chgData name="Branislav Vrana" userId="7b2a6d85-e3fe-4c9e-b59a-94d1f1024111" providerId="ADAL" clId="{53A95CA2-F2AD-4922-93AE-C92CBE46A77F}" dt="2022-08-25T15:09:41.198" v="371"/>
          <ac:inkMkLst>
            <pc:docMk/>
            <pc:sldMk cId="3180650832" sldId="258"/>
            <ac:inkMk id="196" creationId="{F21308C6-3384-6D29-AD15-1E94BB8D8FE0}"/>
          </ac:inkMkLst>
        </pc:inkChg>
        <pc:inkChg chg="add mod">
          <ac:chgData name="Branislav Vrana" userId="7b2a6d85-e3fe-4c9e-b59a-94d1f1024111" providerId="ADAL" clId="{53A95CA2-F2AD-4922-93AE-C92CBE46A77F}" dt="2022-08-25T15:09:41.198" v="371"/>
          <ac:inkMkLst>
            <pc:docMk/>
            <pc:sldMk cId="3180650832" sldId="258"/>
            <ac:inkMk id="199" creationId="{4F85F427-1535-4B8D-D187-BC5C519AE298}"/>
          </ac:inkMkLst>
        </pc:inkChg>
        <pc:inkChg chg="add mod">
          <ac:chgData name="Branislav Vrana" userId="7b2a6d85-e3fe-4c9e-b59a-94d1f1024111" providerId="ADAL" clId="{53A95CA2-F2AD-4922-93AE-C92CBE46A77F}" dt="2022-08-25T15:09:41.198" v="371"/>
          <ac:inkMkLst>
            <pc:docMk/>
            <pc:sldMk cId="3180650832" sldId="258"/>
            <ac:inkMk id="200" creationId="{69ED3357-381F-88F6-8F3F-52FB686F27B6}"/>
          </ac:inkMkLst>
        </pc:inkChg>
        <pc:inkChg chg="add mod">
          <ac:chgData name="Branislav Vrana" userId="7b2a6d85-e3fe-4c9e-b59a-94d1f1024111" providerId="ADAL" clId="{53A95CA2-F2AD-4922-93AE-C92CBE46A77F}" dt="2022-08-25T15:09:41.198" v="371"/>
          <ac:inkMkLst>
            <pc:docMk/>
            <pc:sldMk cId="3180650832" sldId="258"/>
            <ac:inkMk id="201" creationId="{DD0CFDC2-A5D8-7AD0-3E36-73E657EF6346}"/>
          </ac:inkMkLst>
        </pc:inkChg>
        <pc:inkChg chg="add mod">
          <ac:chgData name="Branislav Vrana" userId="7b2a6d85-e3fe-4c9e-b59a-94d1f1024111" providerId="ADAL" clId="{53A95CA2-F2AD-4922-93AE-C92CBE46A77F}" dt="2022-08-25T15:09:21.742" v="352"/>
          <ac:inkMkLst>
            <pc:docMk/>
            <pc:sldMk cId="3180650832" sldId="258"/>
            <ac:inkMk id="202" creationId="{CD925136-955C-97E6-5362-0BA12D5449CD}"/>
          </ac:inkMkLst>
        </pc:inkChg>
        <pc:inkChg chg="add mod">
          <ac:chgData name="Branislav Vrana" userId="7b2a6d85-e3fe-4c9e-b59a-94d1f1024111" providerId="ADAL" clId="{53A95CA2-F2AD-4922-93AE-C92CBE46A77F}" dt="2022-08-25T15:09:21.742" v="352"/>
          <ac:inkMkLst>
            <pc:docMk/>
            <pc:sldMk cId="3180650832" sldId="258"/>
            <ac:inkMk id="203" creationId="{F0C4D77B-CE51-50E9-FF06-19C543E1329B}"/>
          </ac:inkMkLst>
        </pc:inkChg>
        <pc:inkChg chg="add mod">
          <ac:chgData name="Branislav Vrana" userId="7b2a6d85-e3fe-4c9e-b59a-94d1f1024111" providerId="ADAL" clId="{53A95CA2-F2AD-4922-93AE-C92CBE46A77F}" dt="2022-08-25T15:09:26.347" v="361"/>
          <ac:inkMkLst>
            <pc:docMk/>
            <pc:sldMk cId="3180650832" sldId="258"/>
            <ac:inkMk id="206" creationId="{33F6F674-D934-8637-A1A5-30205265D7DB}"/>
          </ac:inkMkLst>
        </pc:inkChg>
        <pc:inkChg chg="add mod">
          <ac:chgData name="Branislav Vrana" userId="7b2a6d85-e3fe-4c9e-b59a-94d1f1024111" providerId="ADAL" clId="{53A95CA2-F2AD-4922-93AE-C92CBE46A77F}" dt="2022-08-25T15:09:26.347" v="361"/>
          <ac:inkMkLst>
            <pc:docMk/>
            <pc:sldMk cId="3180650832" sldId="258"/>
            <ac:inkMk id="207" creationId="{9D36D953-4D40-2094-CAAB-14601143DF10}"/>
          </ac:inkMkLst>
        </pc:inkChg>
        <pc:inkChg chg="add mod">
          <ac:chgData name="Branislav Vrana" userId="7b2a6d85-e3fe-4c9e-b59a-94d1f1024111" providerId="ADAL" clId="{53A95CA2-F2AD-4922-93AE-C92CBE46A77F}" dt="2022-08-25T15:09:26.347" v="361"/>
          <ac:inkMkLst>
            <pc:docMk/>
            <pc:sldMk cId="3180650832" sldId="258"/>
            <ac:inkMk id="208" creationId="{1256FE37-4657-ACF3-FAE6-86F63F44D4B7}"/>
          </ac:inkMkLst>
        </pc:inkChg>
        <pc:inkChg chg="add mod">
          <ac:chgData name="Branislav Vrana" userId="7b2a6d85-e3fe-4c9e-b59a-94d1f1024111" providerId="ADAL" clId="{53A95CA2-F2AD-4922-93AE-C92CBE46A77F}" dt="2022-08-25T15:09:26.347" v="361"/>
          <ac:inkMkLst>
            <pc:docMk/>
            <pc:sldMk cId="3180650832" sldId="258"/>
            <ac:inkMk id="209" creationId="{8B1EFA86-2D36-CB12-FE45-55C38EE52E61}"/>
          </ac:inkMkLst>
        </pc:inkChg>
        <pc:inkChg chg="add mod">
          <ac:chgData name="Branislav Vrana" userId="7b2a6d85-e3fe-4c9e-b59a-94d1f1024111" providerId="ADAL" clId="{53A95CA2-F2AD-4922-93AE-C92CBE46A77F}" dt="2022-08-25T15:09:26.347" v="361"/>
          <ac:inkMkLst>
            <pc:docMk/>
            <pc:sldMk cId="3180650832" sldId="258"/>
            <ac:inkMk id="210" creationId="{67696521-2FC2-3E19-8245-5DFCE22274A6}"/>
          </ac:inkMkLst>
        </pc:inkChg>
        <pc:inkChg chg="add mod">
          <ac:chgData name="Branislav Vrana" userId="7b2a6d85-e3fe-4c9e-b59a-94d1f1024111" providerId="ADAL" clId="{53A95CA2-F2AD-4922-93AE-C92CBE46A77F}" dt="2022-08-25T15:09:26.347" v="361"/>
          <ac:inkMkLst>
            <pc:docMk/>
            <pc:sldMk cId="3180650832" sldId="258"/>
            <ac:inkMk id="212" creationId="{1237E875-C057-3F6D-3226-96A4C4C3CDBB}"/>
          </ac:inkMkLst>
        </pc:inkChg>
        <pc:inkChg chg="add mod">
          <ac:chgData name="Branislav Vrana" userId="7b2a6d85-e3fe-4c9e-b59a-94d1f1024111" providerId="ADAL" clId="{53A95CA2-F2AD-4922-93AE-C92CBE46A77F}" dt="2022-08-25T15:09:26.347" v="361"/>
          <ac:inkMkLst>
            <pc:docMk/>
            <pc:sldMk cId="3180650832" sldId="258"/>
            <ac:inkMk id="213" creationId="{61F86BEE-2F30-B8FC-5DCD-DCDA8ACCB624}"/>
          </ac:inkMkLst>
        </pc:inkChg>
        <pc:inkChg chg="add mod">
          <ac:chgData name="Branislav Vrana" userId="7b2a6d85-e3fe-4c9e-b59a-94d1f1024111" providerId="ADAL" clId="{53A95CA2-F2AD-4922-93AE-C92CBE46A77F}" dt="2022-08-25T15:10:08.152" v="384"/>
          <ac:inkMkLst>
            <pc:docMk/>
            <pc:sldMk cId="3180650832" sldId="258"/>
            <ac:inkMk id="215" creationId="{C7083371-87C7-F3CF-C235-13223F3ECF46}"/>
          </ac:inkMkLst>
        </pc:inkChg>
        <pc:inkChg chg="add mod">
          <ac:chgData name="Branislav Vrana" userId="7b2a6d85-e3fe-4c9e-b59a-94d1f1024111" providerId="ADAL" clId="{53A95CA2-F2AD-4922-93AE-C92CBE46A77F}" dt="2022-08-25T15:10:08.152" v="384"/>
          <ac:inkMkLst>
            <pc:docMk/>
            <pc:sldMk cId="3180650832" sldId="258"/>
            <ac:inkMk id="216" creationId="{C1EF9E2F-E444-07C1-0F16-4B6FCEB4A75B}"/>
          </ac:inkMkLst>
        </pc:inkChg>
        <pc:inkChg chg="add mod">
          <ac:chgData name="Branislav Vrana" userId="7b2a6d85-e3fe-4c9e-b59a-94d1f1024111" providerId="ADAL" clId="{53A95CA2-F2AD-4922-93AE-C92CBE46A77F}" dt="2022-08-25T15:10:08.152" v="384"/>
          <ac:inkMkLst>
            <pc:docMk/>
            <pc:sldMk cId="3180650832" sldId="258"/>
            <ac:inkMk id="217" creationId="{241DC1A7-C493-F6C5-4861-F016EF8953E4}"/>
          </ac:inkMkLst>
        </pc:inkChg>
        <pc:inkChg chg="add mod">
          <ac:chgData name="Branislav Vrana" userId="7b2a6d85-e3fe-4c9e-b59a-94d1f1024111" providerId="ADAL" clId="{53A95CA2-F2AD-4922-93AE-C92CBE46A77F}" dt="2022-08-25T15:10:08.152" v="384"/>
          <ac:inkMkLst>
            <pc:docMk/>
            <pc:sldMk cId="3180650832" sldId="258"/>
            <ac:inkMk id="218" creationId="{EFF28C84-A5F1-440E-D55D-62694CD1C6F8}"/>
          </ac:inkMkLst>
        </pc:inkChg>
        <pc:inkChg chg="add mod">
          <ac:chgData name="Branislav Vrana" userId="7b2a6d85-e3fe-4c9e-b59a-94d1f1024111" providerId="ADAL" clId="{53A95CA2-F2AD-4922-93AE-C92CBE46A77F}" dt="2022-08-25T15:10:08.152" v="384"/>
          <ac:inkMkLst>
            <pc:docMk/>
            <pc:sldMk cId="3180650832" sldId="258"/>
            <ac:inkMk id="219" creationId="{D475DF11-72D5-B3B0-5C45-563D9E8A5211}"/>
          </ac:inkMkLst>
        </pc:inkChg>
        <pc:inkChg chg="add mod">
          <ac:chgData name="Branislav Vrana" userId="7b2a6d85-e3fe-4c9e-b59a-94d1f1024111" providerId="ADAL" clId="{53A95CA2-F2AD-4922-93AE-C92CBE46A77F}" dt="2022-08-25T15:10:08.152" v="384"/>
          <ac:inkMkLst>
            <pc:docMk/>
            <pc:sldMk cId="3180650832" sldId="258"/>
            <ac:inkMk id="220" creationId="{F7979471-AA17-B28A-2110-00BB943D03EE}"/>
          </ac:inkMkLst>
        </pc:inkChg>
        <pc:inkChg chg="add mod">
          <ac:chgData name="Branislav Vrana" userId="7b2a6d85-e3fe-4c9e-b59a-94d1f1024111" providerId="ADAL" clId="{53A95CA2-F2AD-4922-93AE-C92CBE46A77F}" dt="2022-08-25T15:10:08.152" v="384"/>
          <ac:inkMkLst>
            <pc:docMk/>
            <pc:sldMk cId="3180650832" sldId="258"/>
            <ac:inkMk id="222" creationId="{1FA0AF30-22C5-2E3A-7FD1-CF1291B1C704}"/>
          </ac:inkMkLst>
        </pc:inkChg>
        <pc:inkChg chg="add mod">
          <ac:chgData name="Branislav Vrana" userId="7b2a6d85-e3fe-4c9e-b59a-94d1f1024111" providerId="ADAL" clId="{53A95CA2-F2AD-4922-93AE-C92CBE46A77F}" dt="2022-08-25T15:09:41.198" v="371"/>
          <ac:inkMkLst>
            <pc:docMk/>
            <pc:sldMk cId="3180650832" sldId="258"/>
            <ac:inkMk id="223" creationId="{861710FD-8390-AEBB-151E-A390CB164B7C}"/>
          </ac:inkMkLst>
        </pc:inkChg>
        <pc:inkChg chg="add">
          <ac:chgData name="Branislav Vrana" userId="7b2a6d85-e3fe-4c9e-b59a-94d1f1024111" providerId="ADAL" clId="{53A95CA2-F2AD-4922-93AE-C92CBE46A77F}" dt="2022-08-25T15:09:46.285" v="372" actId="9405"/>
          <ac:inkMkLst>
            <pc:docMk/>
            <pc:sldMk cId="3180650832" sldId="258"/>
            <ac:inkMk id="225" creationId="{CA0D31EC-1EB5-37F0-6996-F80993F401E4}"/>
          </ac:inkMkLst>
        </pc:inkChg>
        <pc:inkChg chg="add mod">
          <ac:chgData name="Branislav Vrana" userId="7b2a6d85-e3fe-4c9e-b59a-94d1f1024111" providerId="ADAL" clId="{53A95CA2-F2AD-4922-93AE-C92CBE46A77F}" dt="2022-08-25T15:09:50.136" v="375"/>
          <ac:inkMkLst>
            <pc:docMk/>
            <pc:sldMk cId="3180650832" sldId="258"/>
            <ac:inkMk id="226" creationId="{7A8B2115-8995-FA4D-9CBA-A3F4D6BF8AEB}"/>
          </ac:inkMkLst>
        </pc:inkChg>
        <pc:inkChg chg="add mod">
          <ac:chgData name="Branislav Vrana" userId="7b2a6d85-e3fe-4c9e-b59a-94d1f1024111" providerId="ADAL" clId="{53A95CA2-F2AD-4922-93AE-C92CBE46A77F}" dt="2022-08-25T15:09:50.136" v="375"/>
          <ac:inkMkLst>
            <pc:docMk/>
            <pc:sldMk cId="3180650832" sldId="258"/>
            <ac:inkMk id="227" creationId="{EBD8517F-E258-F553-31B3-7800B020569C}"/>
          </ac:inkMkLst>
        </pc:inkChg>
        <pc:inkChg chg="add del">
          <ac:chgData name="Branislav Vrana" userId="7b2a6d85-e3fe-4c9e-b59a-94d1f1024111" providerId="ADAL" clId="{53A95CA2-F2AD-4922-93AE-C92CBE46A77F}" dt="2022-08-25T15:09:58.696" v="377"/>
          <ac:inkMkLst>
            <pc:docMk/>
            <pc:sldMk cId="3180650832" sldId="258"/>
            <ac:inkMk id="229" creationId="{71541A8E-84B5-40F0-7985-7E49D0D3043F}"/>
          </ac:inkMkLst>
        </pc:inkChg>
        <pc:inkChg chg="add mod">
          <ac:chgData name="Branislav Vrana" userId="7b2a6d85-e3fe-4c9e-b59a-94d1f1024111" providerId="ADAL" clId="{53A95CA2-F2AD-4922-93AE-C92CBE46A77F}" dt="2022-08-25T15:10:03.902" v="382"/>
          <ac:inkMkLst>
            <pc:docMk/>
            <pc:sldMk cId="3180650832" sldId="258"/>
            <ac:inkMk id="230" creationId="{D06A696C-0B01-076C-16DC-40709963D85C}"/>
          </ac:inkMkLst>
        </pc:inkChg>
        <pc:inkChg chg="add mod">
          <ac:chgData name="Branislav Vrana" userId="7b2a6d85-e3fe-4c9e-b59a-94d1f1024111" providerId="ADAL" clId="{53A95CA2-F2AD-4922-93AE-C92CBE46A77F}" dt="2022-08-25T15:10:03.902" v="382"/>
          <ac:inkMkLst>
            <pc:docMk/>
            <pc:sldMk cId="3180650832" sldId="258"/>
            <ac:inkMk id="231" creationId="{F77667D3-35D3-BEFC-05A0-1E7460E1F23C}"/>
          </ac:inkMkLst>
        </pc:inkChg>
        <pc:inkChg chg="add mod">
          <ac:chgData name="Branislav Vrana" userId="7b2a6d85-e3fe-4c9e-b59a-94d1f1024111" providerId="ADAL" clId="{53A95CA2-F2AD-4922-93AE-C92CBE46A77F}" dt="2022-08-25T15:10:03.902" v="382"/>
          <ac:inkMkLst>
            <pc:docMk/>
            <pc:sldMk cId="3180650832" sldId="258"/>
            <ac:inkMk id="232" creationId="{8F78FD79-7C4C-D0C5-0AE3-2E1FDBA6838C}"/>
          </ac:inkMkLst>
        </pc:inkChg>
        <pc:inkChg chg="add mod">
          <ac:chgData name="Branislav Vrana" userId="7b2a6d85-e3fe-4c9e-b59a-94d1f1024111" providerId="ADAL" clId="{53A95CA2-F2AD-4922-93AE-C92CBE46A77F}" dt="2022-08-25T15:10:03.902" v="382"/>
          <ac:inkMkLst>
            <pc:docMk/>
            <pc:sldMk cId="3180650832" sldId="258"/>
            <ac:inkMk id="233" creationId="{D2FE020A-044B-FF12-681D-8703EBB2DCB1}"/>
          </ac:inkMkLst>
        </pc:inkChg>
        <pc:inkChg chg="add mod">
          <ac:chgData name="Branislav Vrana" userId="7b2a6d85-e3fe-4c9e-b59a-94d1f1024111" providerId="ADAL" clId="{53A95CA2-F2AD-4922-93AE-C92CBE46A77F}" dt="2022-08-25T15:10:08.152" v="384"/>
          <ac:inkMkLst>
            <pc:docMk/>
            <pc:sldMk cId="3180650832" sldId="258"/>
            <ac:inkMk id="235" creationId="{CA74A012-1E2F-CF58-242E-D6A52017986D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37" creationId="{F3D85AF6-A105-1C41-0EE8-60F6AB911382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38" creationId="{CD4B8490-15D7-1B66-4669-FC50619B0D94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39" creationId="{EE86B6B1-5C8D-9A30-1E22-310754809534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40" creationId="{21CE08EC-3DD8-E5F0-7DB3-52803E09EE82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42" creationId="{8BA65354-770E-6625-398D-81834DC6F6A2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43" creationId="{1DE51B22-EE96-8803-EE50-705153890F59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44" creationId="{329784C8-FF15-CF90-30FB-3B3D97725905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45" creationId="{DEF0745D-0A6F-2F45-D626-6980E5DE9D1B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46" creationId="{E974EEFD-4E7A-ADAC-4BBA-284F164F3956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47" creationId="{82A196ED-DBAF-D517-30B7-B6732D899EE6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48" creationId="{188354C5-4E1D-9B53-0107-D7AA59581D36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49" creationId="{B55AFF41-9604-24D4-4129-82F329C28807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50" creationId="{C1133CCD-B837-94BC-0E3A-7978F839CF5B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51" creationId="{06AB4ECE-4E8D-E4D9-F54F-ABAC0707DC4F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52" creationId="{7A939F5D-A112-9790-7A5D-5AA77314435C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53" creationId="{4E58DB2B-F390-4DC3-663D-6E2217657E99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54" creationId="{C6A2F569-E754-02EA-CD7E-FD25440A76DA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57" creationId="{96D9067E-AD4F-C720-799D-88CB77188A89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58" creationId="{7CBE4C85-4ADD-EE37-CB32-EABE504CAFAF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59" creationId="{7756008E-1EDA-7AC9-494B-0193BA1B70DC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60" creationId="{A06F9122-7324-C7FE-7CD5-09F96E0ADF70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61" creationId="{209F61A9-1BBD-5EC2-C30E-9080220F06AB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62" creationId="{219A6066-164A-FF9D-C55B-E4BDD1BCFB72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63" creationId="{3F104C3B-C6C3-A639-382B-31AB58951B2C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64" creationId="{F0AAFF65-328C-029D-F588-0E112B33BED6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65" creationId="{50C2C9B3-BA50-A828-EB75-AA6054E9C8BD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67" creationId="{E7320453-A238-9167-C531-0720F4A569BA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68" creationId="{4E05B25A-952A-1DF8-5389-8534F7DA7072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69" creationId="{2CBF9A0D-AC55-BC52-84A3-45B53B6EB65E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70" creationId="{6B5E5891-8754-23F5-9859-EF6F61AB023F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71" creationId="{79DBE780-085A-8C49-35AB-7284A2569D71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72" creationId="{FAA23793-5BD1-4A17-EEFF-3DDC52AD57E4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73" creationId="{9725ECB8-A2F0-7F8F-DD4F-5B4536ABBE32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74" creationId="{416D200D-473C-9E0F-9FA1-F35147C06569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76" creationId="{A7B906C9-841D-8DE3-77E6-3610F30C19B4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77" creationId="{B6358832-9504-2C7E-0B42-0354B2FF1896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78" creationId="{C37E6B73-141B-0EBD-8563-E9854792D54D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79" creationId="{B8034734-4AE8-82C3-C868-24A06E445F49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80" creationId="{AAA381D1-429B-B2C8-E094-9BDA2FBBAADB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81" creationId="{87A2C3D2-8A5D-DEFE-485F-08D039756298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82" creationId="{96DFBCCE-8E3D-1C76-AD40-6E514E72D2F6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83" creationId="{FF9DC996-9284-5DEB-F426-8AD207C8E0A3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84" creationId="{35F72AC5-F315-1FEE-F534-18B95DD5B3B2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85" creationId="{61E618D7-1BBA-AEAF-568E-EC2E3C5F21B3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87" creationId="{B622DE4D-E0B8-F999-299B-42F62B055A5C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88" creationId="{F050494C-BAA2-258C-4705-0D3B7D8C6911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89" creationId="{84FBBA7F-C416-2EC1-BB1C-AE01F17B3424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91" creationId="{B8A854FC-A1C4-FAD6-DB5E-D3632826772A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92" creationId="{C8530FAD-69C7-C13E-69A7-A12DDFF14D5B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93" creationId="{28BA17AD-AEFB-700D-82A1-E1130038EA7D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94" creationId="{D91B57F6-66EA-CD30-850B-CFE58E3ECC86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95" creationId="{824741E5-65E7-FFCB-E0D1-23FF6A297F4D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96" creationId="{4952AC60-C742-C835-6B42-32EE289E7833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297" creationId="{4CC2CAF4-F312-4E2B-97AA-22F79DA0DA80}"/>
          </ac:inkMkLst>
        </pc:inkChg>
        <pc:inkChg chg="add del mod">
          <ac:chgData name="Branislav Vrana" userId="7b2a6d85-e3fe-4c9e-b59a-94d1f1024111" providerId="ADAL" clId="{53A95CA2-F2AD-4922-93AE-C92CBE46A77F}" dt="2022-08-25T15:12:34.205" v="498"/>
          <ac:inkMkLst>
            <pc:docMk/>
            <pc:sldMk cId="3180650832" sldId="258"/>
            <ac:inkMk id="298" creationId="{18DD41FB-5456-FCC4-FF39-13D731485A21}"/>
          </ac:inkMkLst>
        </pc:inkChg>
        <pc:inkChg chg="add del mod">
          <ac:chgData name="Branislav Vrana" userId="7b2a6d85-e3fe-4c9e-b59a-94d1f1024111" providerId="ADAL" clId="{53A95CA2-F2AD-4922-93AE-C92CBE46A77F}" dt="2022-08-25T15:12:34.204" v="496"/>
          <ac:inkMkLst>
            <pc:docMk/>
            <pc:sldMk cId="3180650832" sldId="258"/>
            <ac:inkMk id="299" creationId="{5FF27FC4-A03D-A643-7DC4-7260A41B6489}"/>
          </ac:inkMkLst>
        </pc:inkChg>
        <pc:inkChg chg="add">
          <ac:chgData name="Branislav Vrana" userId="7b2a6d85-e3fe-4c9e-b59a-94d1f1024111" providerId="ADAL" clId="{53A95CA2-F2AD-4922-93AE-C92CBE46A77F}" dt="2022-08-25T15:11:27.204" v="448" actId="9405"/>
          <ac:inkMkLst>
            <pc:docMk/>
            <pc:sldMk cId="3180650832" sldId="258"/>
            <ac:inkMk id="301" creationId="{6FCB2559-C8E8-B0D5-DDED-B1FDEA59CEA4}"/>
          </ac:inkMkLst>
        </pc:inkChg>
        <pc:inkChg chg="add">
          <ac:chgData name="Branislav Vrana" userId="7b2a6d85-e3fe-4c9e-b59a-94d1f1024111" providerId="ADAL" clId="{53A95CA2-F2AD-4922-93AE-C92CBE46A77F}" dt="2022-08-25T15:11:28.561" v="449" actId="9405"/>
          <ac:inkMkLst>
            <pc:docMk/>
            <pc:sldMk cId="3180650832" sldId="258"/>
            <ac:inkMk id="302" creationId="{B3F53560-4062-8874-AACE-3782137E4972}"/>
          </ac:inkMkLst>
        </pc:inkChg>
        <pc:inkChg chg="add del">
          <ac:chgData name="Branislav Vrana" userId="7b2a6d85-e3fe-4c9e-b59a-94d1f1024111" providerId="ADAL" clId="{53A95CA2-F2AD-4922-93AE-C92CBE46A77F}" dt="2022-08-25T15:12:34.204" v="497"/>
          <ac:inkMkLst>
            <pc:docMk/>
            <pc:sldMk cId="3180650832" sldId="258"/>
            <ac:inkMk id="303" creationId="{B85CE33D-48D8-74E7-0DD5-604438159085}"/>
          </ac:inkMkLst>
        </pc:inkChg>
        <pc:inkChg chg="add del">
          <ac:chgData name="Branislav Vrana" userId="7b2a6d85-e3fe-4c9e-b59a-94d1f1024111" providerId="ADAL" clId="{53A95CA2-F2AD-4922-93AE-C92CBE46A77F}" dt="2022-08-25T15:11:56" v="452"/>
          <ac:inkMkLst>
            <pc:docMk/>
            <pc:sldMk cId="3180650832" sldId="258"/>
            <ac:inkMk id="304" creationId="{9440564F-F004-58B4-EC5F-2A8419780749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05" creationId="{12F6ECB8-52C5-B66A-861F-DF5D879BAA70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06" creationId="{769A4740-84B3-25FF-8186-07528913E358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07" creationId="{CF39B224-0074-556D-22A3-C3948980F0D8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08" creationId="{3A9AEF1D-ADB1-AD5D-5413-11D7F12429D2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09" creationId="{CDA02D67-308B-64E8-6070-964326C92BE2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10" creationId="{2B007DCA-8A88-4222-1849-BC94A04901BD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11" creationId="{DBC15BC1-D73E-7AFE-7EE5-A52AA05E7545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13" creationId="{1BA1F11B-3F95-6F81-A387-5016F346979F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14" creationId="{4C80ED79-F97A-DF0E-77AC-8171813DDE5F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15" creationId="{FDC9E58C-14CB-2F4B-288E-600B39B47E50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16" creationId="{32E915EA-E2CA-B8EA-B082-93C543F91F5C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17" creationId="{51BF2E02-88FA-B7CA-FD73-C5C982B9E416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18" creationId="{702BE999-C3CC-5E40-E87A-8E4C928BB9BC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19" creationId="{3FDA2BF0-0AAA-52F8-5000-69725828DEE6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20" creationId="{D0C93877-F4D7-A430-74C7-C1FB2538F263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21" creationId="{1E71E437-A727-6DEE-3DEA-EB436DAAC1B6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22" creationId="{2833D4A5-31D5-A69C-CDD8-E230C2FE55AD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23" creationId="{5A3BF004-A4FB-8DCB-3AEA-D45B590CC486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24" creationId="{4C44E612-59FE-87B6-A63A-87B59EC866D4}"/>
          </ac:inkMkLst>
        </pc:inkChg>
        <pc:inkChg chg="add">
          <ac:chgData name="Branislav Vrana" userId="7b2a6d85-e3fe-4c9e-b59a-94d1f1024111" providerId="ADAL" clId="{53A95CA2-F2AD-4922-93AE-C92CBE46A77F}" dt="2022-08-25T15:12:14.064" v="474" actId="9405"/>
          <ac:inkMkLst>
            <pc:docMk/>
            <pc:sldMk cId="3180650832" sldId="258"/>
            <ac:inkMk id="326" creationId="{460D754F-46BD-9C76-AB06-7CB9129A9641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27" creationId="{C878D7F0-5EB8-6DF8-4763-50C454C30A21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28" creationId="{14F87A0E-78D4-59C7-3E39-D1EA3CD75E0B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29" creationId="{D848A59A-9E9F-698D-4EEF-9C2643179E3D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30" creationId="{A4F25ED2-6DC1-EC73-4F1C-96D93B5BDA96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31" creationId="{04477600-D0DF-EFEB-7B11-EEA32363BE37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32" creationId="{4A92CBF3-D649-E704-6086-06E7EE13027C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33" creationId="{2A03910E-16D7-A253-CD89-821033DA8FDB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34" creationId="{E9787AE0-1CB5-7D75-C8F5-D044E9B196F7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35" creationId="{C77EDDAD-D683-6CD6-C8DF-86C795AFED6E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36" creationId="{81C77417-30F0-DE79-13C2-9647BC921E3A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37" creationId="{1B460A01-CA21-68FF-AB07-9F51AD10FF1C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39" creationId="{B490605E-2896-584A-6A61-1E56BA3B7A64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40" creationId="{3CC58893-9D6F-184C-D42B-20BA42A40C90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41" creationId="{54E0BD73-2B50-01EC-7B75-90D0D3AB83C6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42" creationId="{1F39B351-586B-14EC-0399-03A87046CE82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43" creationId="{AB4CE0BE-C719-A0E8-A4C1-3B75FE4DA05C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45" creationId="{997FCA4B-B812-F7E5-3CF9-E0A49127CAF2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46" creationId="{559C4025-BE34-862B-57D7-DC7743DAC48D}"/>
          </ac:inkMkLst>
        </pc:inkChg>
        <pc:inkChg chg="add mod">
          <ac:chgData name="Branislav Vrana" userId="7b2a6d85-e3fe-4c9e-b59a-94d1f1024111" providerId="ADAL" clId="{53A95CA2-F2AD-4922-93AE-C92CBE46A77F}" dt="2022-08-25T15:12:35.988" v="500"/>
          <ac:inkMkLst>
            <pc:docMk/>
            <pc:sldMk cId="3180650832" sldId="258"/>
            <ac:inkMk id="348" creationId="{3E623EB6-E2A6-549E-3822-01413CDFC887}"/>
          </ac:inkMkLst>
        </pc:inkChg>
        <pc:inkChg chg="add">
          <ac:chgData name="Branislav Vrana" userId="7b2a6d85-e3fe-4c9e-b59a-94d1f1024111" providerId="ADAL" clId="{53A95CA2-F2AD-4922-93AE-C92CBE46A77F}" dt="2022-08-25T15:12:40.748" v="501" actId="9405"/>
          <ac:inkMkLst>
            <pc:docMk/>
            <pc:sldMk cId="3180650832" sldId="258"/>
            <ac:inkMk id="350" creationId="{4F17FD83-76F3-C63D-39D3-C65315DF45BC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51" creationId="{06D32245-5ED4-F030-8874-2BE81336FC27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52" creationId="{FE6BCDB7-5BD2-B848-3D07-B9F3B84E262C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53" creationId="{A1C94D62-B551-7D4A-5C25-CEBC0CA209F5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54" creationId="{1EBB82C2-5763-AA54-2D95-CAF751FD983E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55" creationId="{70A80A41-540E-94A5-94BE-8845E305F6E4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56" creationId="{93D3C0CF-ECDC-8D6F-A6EB-34A39E397483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57" creationId="{A74BCB35-8800-5701-7674-C9F8BCFE7585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58" creationId="{44E40134-A844-ECFA-824D-41DA1A173BE7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59" creationId="{5357D7C4-35FD-7440-E4C9-5161C375BC24}"/>
          </ac:inkMkLst>
        </pc:inkChg>
        <pc:inkChg chg="add mod">
          <ac:chgData name="Branislav Vrana" userId="7b2a6d85-e3fe-4c9e-b59a-94d1f1024111" providerId="ADAL" clId="{53A95CA2-F2AD-4922-93AE-C92CBE46A77F}" dt="2022-08-25T15:13:20.923" v="512"/>
          <ac:inkMkLst>
            <pc:docMk/>
            <pc:sldMk cId="3180650832" sldId="258"/>
            <ac:inkMk id="360" creationId="{5E55188C-BC0E-778D-40BE-408E5F7B019C}"/>
          </ac:inkMkLst>
        </pc:inkChg>
        <pc:inkChg chg="add">
          <ac:chgData name="Branislav Vrana" userId="7b2a6d85-e3fe-4c9e-b59a-94d1f1024111" providerId="ADAL" clId="{53A95CA2-F2AD-4922-93AE-C92CBE46A77F}" dt="2022-08-25T15:13:43.845" v="513" actId="9405"/>
          <ac:inkMkLst>
            <pc:docMk/>
            <pc:sldMk cId="3180650832" sldId="258"/>
            <ac:inkMk id="363" creationId="{CC995B4D-237B-4D0F-0961-08BDF3B41D8A}"/>
          </ac:inkMkLst>
        </pc:inkChg>
      </pc:sldChg>
      <pc:sldChg chg="del">
        <pc:chgData name="Branislav Vrana" userId="7b2a6d85-e3fe-4c9e-b59a-94d1f1024111" providerId="ADAL" clId="{53A95CA2-F2AD-4922-93AE-C92CBE46A77F}" dt="2022-08-25T15:04:35.329" v="150" actId="47"/>
        <pc:sldMkLst>
          <pc:docMk/>
          <pc:sldMk cId="3471669828" sldId="258"/>
        </pc:sldMkLst>
      </pc:sldChg>
      <pc:sldChg chg="del">
        <pc:chgData name="Branislav Vrana" userId="7b2a6d85-e3fe-4c9e-b59a-94d1f1024111" providerId="ADAL" clId="{53A95CA2-F2AD-4922-93AE-C92CBE46A77F}" dt="2022-08-25T15:04:35.329" v="150" actId="47"/>
        <pc:sldMkLst>
          <pc:docMk/>
          <pc:sldMk cId="1161313321" sldId="259"/>
        </pc:sldMkLst>
      </pc:sldChg>
      <pc:sldChg chg="addSp delSp modSp new mod">
        <pc:chgData name="Branislav Vrana" userId="7b2a6d85-e3fe-4c9e-b59a-94d1f1024111" providerId="ADAL" clId="{53A95CA2-F2AD-4922-93AE-C92CBE46A77F}" dt="2022-08-25T15:17:19.245" v="671"/>
        <pc:sldMkLst>
          <pc:docMk/>
          <pc:sldMk cId="3199267912" sldId="259"/>
        </pc:sldMkLst>
        <pc:grpChg chg="del mod">
          <ac:chgData name="Branislav Vrana" userId="7b2a6d85-e3fe-4c9e-b59a-94d1f1024111" providerId="ADAL" clId="{53A95CA2-F2AD-4922-93AE-C92CBE46A77F}" dt="2022-08-25T15:14:46.028" v="538"/>
          <ac:grpSpMkLst>
            <pc:docMk/>
            <pc:sldMk cId="3199267912" sldId="259"/>
            <ac:grpSpMk id="14" creationId="{952B353A-6146-2B74-1DFD-FDC6D3C0EC95}"/>
          </ac:grpSpMkLst>
        </pc:grpChg>
        <pc:grpChg chg="mod">
          <ac:chgData name="Branislav Vrana" userId="7b2a6d85-e3fe-4c9e-b59a-94d1f1024111" providerId="ADAL" clId="{53A95CA2-F2AD-4922-93AE-C92CBE46A77F}" dt="2022-08-25T15:14:46.028" v="538"/>
          <ac:grpSpMkLst>
            <pc:docMk/>
            <pc:sldMk cId="3199267912" sldId="259"/>
            <ac:grpSpMk id="23" creationId="{4C3D8E0A-30F1-4C10-833B-152FB6E774FB}"/>
          </ac:grpSpMkLst>
        </pc:grpChg>
        <pc:grpChg chg="mod">
          <ac:chgData name="Branislav Vrana" userId="7b2a6d85-e3fe-4c9e-b59a-94d1f1024111" providerId="ADAL" clId="{53A95CA2-F2AD-4922-93AE-C92CBE46A77F}" dt="2022-08-25T15:14:55.682" v="547"/>
          <ac:grpSpMkLst>
            <pc:docMk/>
            <pc:sldMk cId="3199267912" sldId="259"/>
            <ac:grpSpMk id="31" creationId="{8AA11FD6-9B50-B68C-9216-17FADBD40B1D}"/>
          </ac:grpSpMkLst>
        </pc:grpChg>
        <pc:grpChg chg="mod">
          <ac:chgData name="Branislav Vrana" userId="7b2a6d85-e3fe-4c9e-b59a-94d1f1024111" providerId="ADAL" clId="{53A95CA2-F2AD-4922-93AE-C92CBE46A77F}" dt="2022-08-25T15:15:01.219" v="556"/>
          <ac:grpSpMkLst>
            <pc:docMk/>
            <pc:sldMk cId="3199267912" sldId="259"/>
            <ac:grpSpMk id="40" creationId="{093E39CB-5BAD-0E1E-E754-2BD6AD5666A3}"/>
          </ac:grpSpMkLst>
        </pc:grpChg>
        <pc:grpChg chg="mod">
          <ac:chgData name="Branislav Vrana" userId="7b2a6d85-e3fe-4c9e-b59a-94d1f1024111" providerId="ADAL" clId="{53A95CA2-F2AD-4922-93AE-C92CBE46A77F}" dt="2022-08-25T15:15:01.219" v="556"/>
          <ac:grpSpMkLst>
            <pc:docMk/>
            <pc:sldMk cId="3199267912" sldId="259"/>
            <ac:grpSpMk id="41" creationId="{F94C6061-9DC2-1262-1D4F-E9272530B77D}"/>
          </ac:grpSpMkLst>
        </pc:grpChg>
        <pc:grpChg chg="mod">
          <ac:chgData name="Branislav Vrana" userId="7b2a6d85-e3fe-4c9e-b59a-94d1f1024111" providerId="ADAL" clId="{53A95CA2-F2AD-4922-93AE-C92CBE46A77F}" dt="2022-08-25T15:15:15.013" v="568"/>
          <ac:grpSpMkLst>
            <pc:docMk/>
            <pc:sldMk cId="3199267912" sldId="259"/>
            <ac:grpSpMk id="53" creationId="{F3E7B59C-8121-F265-217B-EB67EAA1DB40}"/>
          </ac:grpSpMkLst>
        </pc:grpChg>
        <pc:grpChg chg="del mod">
          <ac:chgData name="Branislav Vrana" userId="7b2a6d85-e3fe-4c9e-b59a-94d1f1024111" providerId="ADAL" clId="{53A95CA2-F2AD-4922-93AE-C92CBE46A77F}" dt="2022-08-25T15:15:28.471" v="579"/>
          <ac:grpSpMkLst>
            <pc:docMk/>
            <pc:sldMk cId="3199267912" sldId="259"/>
            <ac:grpSpMk id="56" creationId="{D9384526-DB11-7AC5-9674-FBF294A5582F}"/>
          </ac:grpSpMkLst>
        </pc:grpChg>
        <pc:grpChg chg="mod">
          <ac:chgData name="Branislav Vrana" userId="7b2a6d85-e3fe-4c9e-b59a-94d1f1024111" providerId="ADAL" clId="{53A95CA2-F2AD-4922-93AE-C92CBE46A77F}" dt="2022-08-25T15:15:28.471" v="579"/>
          <ac:grpSpMkLst>
            <pc:docMk/>
            <pc:sldMk cId="3199267912" sldId="259"/>
            <ac:grpSpMk id="64" creationId="{7ACBBE32-903E-11E6-3C3A-2550F9E9C657}"/>
          </ac:grpSpMkLst>
        </pc:grpChg>
        <pc:grpChg chg="mod">
          <ac:chgData name="Branislav Vrana" userId="7b2a6d85-e3fe-4c9e-b59a-94d1f1024111" providerId="ADAL" clId="{53A95CA2-F2AD-4922-93AE-C92CBE46A77F}" dt="2022-08-25T15:15:28.471" v="579"/>
          <ac:grpSpMkLst>
            <pc:docMk/>
            <pc:sldMk cId="3199267912" sldId="259"/>
            <ac:grpSpMk id="65" creationId="{55B0E2A6-0707-8A24-110D-F0DC9ACE984D}"/>
          </ac:grpSpMkLst>
        </pc:grpChg>
        <pc:grpChg chg="mod">
          <ac:chgData name="Branislav Vrana" userId="7b2a6d85-e3fe-4c9e-b59a-94d1f1024111" providerId="ADAL" clId="{53A95CA2-F2AD-4922-93AE-C92CBE46A77F}" dt="2022-08-25T15:15:35.680" v="592"/>
          <ac:grpSpMkLst>
            <pc:docMk/>
            <pc:sldMk cId="3199267912" sldId="259"/>
            <ac:grpSpMk id="78" creationId="{132B3C4C-9B6C-0E18-AB43-80ECBBD79FD8}"/>
          </ac:grpSpMkLst>
        </pc:grpChg>
        <pc:grpChg chg="del mod">
          <ac:chgData name="Branislav Vrana" userId="7b2a6d85-e3fe-4c9e-b59a-94d1f1024111" providerId="ADAL" clId="{53A95CA2-F2AD-4922-93AE-C92CBE46A77F}" dt="2022-08-25T15:15:56.450" v="602"/>
          <ac:grpSpMkLst>
            <pc:docMk/>
            <pc:sldMk cId="3199267912" sldId="259"/>
            <ac:grpSpMk id="81" creationId="{3B9AB792-C280-3798-8F7A-88D5FD5CE56F}"/>
          </ac:grpSpMkLst>
        </pc:grpChg>
        <pc:grpChg chg="mod">
          <ac:chgData name="Branislav Vrana" userId="7b2a6d85-e3fe-4c9e-b59a-94d1f1024111" providerId="ADAL" clId="{53A95CA2-F2AD-4922-93AE-C92CBE46A77F}" dt="2022-08-25T15:15:56.450" v="602"/>
          <ac:grpSpMkLst>
            <pc:docMk/>
            <pc:sldMk cId="3199267912" sldId="259"/>
            <ac:grpSpMk id="88" creationId="{58F8DBAD-70E6-3A3F-E2F8-65E37D9867B6}"/>
          </ac:grpSpMkLst>
        </pc:grpChg>
        <pc:grpChg chg="mod">
          <ac:chgData name="Branislav Vrana" userId="7b2a6d85-e3fe-4c9e-b59a-94d1f1024111" providerId="ADAL" clId="{53A95CA2-F2AD-4922-93AE-C92CBE46A77F}" dt="2022-08-25T15:15:57.610" v="605"/>
          <ac:grpSpMkLst>
            <pc:docMk/>
            <pc:sldMk cId="3199267912" sldId="259"/>
            <ac:grpSpMk id="91" creationId="{055ED21E-EF4B-E072-E030-D7A9D0B98509}"/>
          </ac:grpSpMkLst>
        </pc:grpChg>
        <pc:grpChg chg="del mod">
          <ac:chgData name="Branislav Vrana" userId="7b2a6d85-e3fe-4c9e-b59a-94d1f1024111" providerId="ADAL" clId="{53A95CA2-F2AD-4922-93AE-C92CBE46A77F}" dt="2022-08-25T15:16:44.310" v="617"/>
          <ac:grpSpMkLst>
            <pc:docMk/>
            <pc:sldMk cId="3199267912" sldId="259"/>
            <ac:grpSpMk id="103" creationId="{B0307D78-EEA5-ED83-B2A1-A190B9035B21}"/>
          </ac:grpSpMkLst>
        </pc:grpChg>
        <pc:grpChg chg="mod">
          <ac:chgData name="Branislav Vrana" userId="7b2a6d85-e3fe-4c9e-b59a-94d1f1024111" providerId="ADAL" clId="{53A95CA2-F2AD-4922-93AE-C92CBE46A77F}" dt="2022-08-25T15:16:44.310" v="617"/>
          <ac:grpSpMkLst>
            <pc:docMk/>
            <pc:sldMk cId="3199267912" sldId="259"/>
            <ac:grpSpMk id="104" creationId="{7108B0AB-BD6C-44DE-08F0-FC757889AC38}"/>
          </ac:grpSpMkLst>
        </pc:grpChg>
        <pc:grpChg chg="del mod">
          <ac:chgData name="Branislav Vrana" userId="7b2a6d85-e3fe-4c9e-b59a-94d1f1024111" providerId="ADAL" clId="{53A95CA2-F2AD-4922-93AE-C92CBE46A77F}" dt="2022-08-25T15:17:11.500" v="660"/>
          <ac:grpSpMkLst>
            <pc:docMk/>
            <pc:sldMk cId="3199267912" sldId="259"/>
            <ac:grpSpMk id="112" creationId="{14D6C559-3452-72EC-5A15-017F1FC9F292}"/>
          </ac:grpSpMkLst>
        </pc:grpChg>
        <pc:grpChg chg="del mod">
          <ac:chgData name="Branislav Vrana" userId="7b2a6d85-e3fe-4c9e-b59a-94d1f1024111" providerId="ADAL" clId="{53A95CA2-F2AD-4922-93AE-C92CBE46A77F}" dt="2022-08-25T15:17:11.500" v="660"/>
          <ac:grpSpMkLst>
            <pc:docMk/>
            <pc:sldMk cId="3199267912" sldId="259"/>
            <ac:grpSpMk id="142" creationId="{CAD01D94-BF9C-0C2D-C092-DD42C2A222B4}"/>
          </ac:grpSpMkLst>
        </pc:grpChg>
        <pc:grpChg chg="mod">
          <ac:chgData name="Branislav Vrana" userId="7b2a6d85-e3fe-4c9e-b59a-94d1f1024111" providerId="ADAL" clId="{53A95CA2-F2AD-4922-93AE-C92CBE46A77F}" dt="2022-08-25T15:17:14.312" v="662"/>
          <ac:grpSpMkLst>
            <pc:docMk/>
            <pc:sldMk cId="3199267912" sldId="259"/>
            <ac:grpSpMk id="143" creationId="{9909447E-805A-1408-2D95-93C5D9258ABD}"/>
          </ac:grpSpMkLst>
        </pc:grpChg>
        <pc:grpChg chg="mod">
          <ac:chgData name="Branislav Vrana" userId="7b2a6d85-e3fe-4c9e-b59a-94d1f1024111" providerId="ADAL" clId="{53A95CA2-F2AD-4922-93AE-C92CBE46A77F}" dt="2022-08-25T15:17:19.245" v="671"/>
          <ac:grpSpMkLst>
            <pc:docMk/>
            <pc:sldMk cId="3199267912" sldId="259"/>
            <ac:grpSpMk id="152" creationId="{21CCCAF5-9263-64CA-8EF6-22317C14905F}"/>
          </ac:grpSpMkLst>
        </pc:grpChg>
        <pc:inkChg chg="add del">
          <ac:chgData name="Branislav Vrana" userId="7b2a6d85-e3fe-4c9e-b59a-94d1f1024111" providerId="ADAL" clId="{53A95CA2-F2AD-4922-93AE-C92CBE46A77F}" dt="2022-08-25T15:14:34.043" v="518"/>
          <ac:inkMkLst>
            <pc:docMk/>
            <pc:sldMk cId="3199267912" sldId="259"/>
            <ac:inkMk id="2" creationId="{525E08B9-F4C7-142B-F9B3-F0CE3EDDA6D0}"/>
          </ac:inkMkLst>
        </pc:inkChg>
        <pc:inkChg chg="add del">
          <ac:chgData name="Branislav Vrana" userId="7b2a6d85-e3fe-4c9e-b59a-94d1f1024111" providerId="ADAL" clId="{53A95CA2-F2AD-4922-93AE-C92CBE46A77F}" dt="2022-08-25T15:14:34.043" v="517"/>
          <ac:inkMkLst>
            <pc:docMk/>
            <pc:sldMk cId="3199267912" sldId="259"/>
            <ac:inkMk id="3" creationId="{9C98CAA2-DCA3-D911-4347-2AB6D78EF696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4" creationId="{3CB9D543-4F78-E65C-8471-C5658F7926CA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5" creationId="{537BD280-D941-16FB-2FAC-9B0D3D13D083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6" creationId="{45B63815-975B-4FA5-275B-06EEFE287856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7" creationId="{2D1BACDB-70B9-A918-5D13-D5BB45ECDB2D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8" creationId="{FA4945E9-B358-27A5-514B-BDB33A006029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9" creationId="{D2CD9234-F1B1-E952-B86C-E9236A06896A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10" creationId="{980EB7DC-BCF4-3A49-1393-7BCA51860BA0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11" creationId="{089EBBFE-4FBE-A3CA-8AA4-3F3A194DAD5F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12" creationId="{A78C422C-4EA0-D9FC-422D-BE4AB3316763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13" creationId="{7CE20026-03BD-AB07-1DA7-81E04322620E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15" creationId="{FFA7BC69-D1F6-EBA1-43A1-B2C969EA5BAD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16" creationId="{B19B05DE-B5A5-E925-521E-33B97C8FC5EE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17" creationId="{792A8BEA-DEF5-3F05-2555-E4560A76B78A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18" creationId="{024C727F-5878-642D-4643-FD5B44E74F0D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19" creationId="{FF4B0085-8789-2620-36AC-D71326686006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20" creationId="{D3BAA2F5-22CC-0FED-2A26-38FF15962A1D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21" creationId="{AB24625A-5DFD-3409-268A-F18598A2339A}"/>
          </ac:inkMkLst>
        </pc:inkChg>
        <pc:inkChg chg="add mod">
          <ac:chgData name="Branislav Vrana" userId="7b2a6d85-e3fe-4c9e-b59a-94d1f1024111" providerId="ADAL" clId="{53A95CA2-F2AD-4922-93AE-C92CBE46A77F}" dt="2022-08-25T15:14:46.028" v="538"/>
          <ac:inkMkLst>
            <pc:docMk/>
            <pc:sldMk cId="3199267912" sldId="259"/>
            <ac:inkMk id="22" creationId="{C90DF7A2-2E2E-6276-E024-F57A6A36E707}"/>
          </ac:inkMkLst>
        </pc:inkChg>
        <pc:inkChg chg="add mod">
          <ac:chgData name="Branislav Vrana" userId="7b2a6d85-e3fe-4c9e-b59a-94d1f1024111" providerId="ADAL" clId="{53A95CA2-F2AD-4922-93AE-C92CBE46A77F}" dt="2022-08-25T15:14:55.682" v="547"/>
          <ac:inkMkLst>
            <pc:docMk/>
            <pc:sldMk cId="3199267912" sldId="259"/>
            <ac:inkMk id="24" creationId="{DDA81EB4-16A4-8E22-6B02-5C4BAD33845D}"/>
          </ac:inkMkLst>
        </pc:inkChg>
        <pc:inkChg chg="add mod">
          <ac:chgData name="Branislav Vrana" userId="7b2a6d85-e3fe-4c9e-b59a-94d1f1024111" providerId="ADAL" clId="{53A95CA2-F2AD-4922-93AE-C92CBE46A77F}" dt="2022-08-25T15:14:55.682" v="547"/>
          <ac:inkMkLst>
            <pc:docMk/>
            <pc:sldMk cId="3199267912" sldId="259"/>
            <ac:inkMk id="25" creationId="{6785CCEE-F531-B575-B7C6-6E2F65CE81BD}"/>
          </ac:inkMkLst>
        </pc:inkChg>
        <pc:inkChg chg="add mod">
          <ac:chgData name="Branislav Vrana" userId="7b2a6d85-e3fe-4c9e-b59a-94d1f1024111" providerId="ADAL" clId="{53A95CA2-F2AD-4922-93AE-C92CBE46A77F}" dt="2022-08-25T15:14:55.682" v="547"/>
          <ac:inkMkLst>
            <pc:docMk/>
            <pc:sldMk cId="3199267912" sldId="259"/>
            <ac:inkMk id="26" creationId="{CB97F82C-DE0F-B5DC-EC94-6CC284BEFB08}"/>
          </ac:inkMkLst>
        </pc:inkChg>
        <pc:inkChg chg="add mod">
          <ac:chgData name="Branislav Vrana" userId="7b2a6d85-e3fe-4c9e-b59a-94d1f1024111" providerId="ADAL" clId="{53A95CA2-F2AD-4922-93AE-C92CBE46A77F}" dt="2022-08-25T15:14:55.682" v="547"/>
          <ac:inkMkLst>
            <pc:docMk/>
            <pc:sldMk cId="3199267912" sldId="259"/>
            <ac:inkMk id="27" creationId="{4DB60909-FEBE-8F1E-1F4F-CA4150DF4430}"/>
          </ac:inkMkLst>
        </pc:inkChg>
        <pc:inkChg chg="add mod">
          <ac:chgData name="Branislav Vrana" userId="7b2a6d85-e3fe-4c9e-b59a-94d1f1024111" providerId="ADAL" clId="{53A95CA2-F2AD-4922-93AE-C92CBE46A77F}" dt="2022-08-25T15:14:55.682" v="547"/>
          <ac:inkMkLst>
            <pc:docMk/>
            <pc:sldMk cId="3199267912" sldId="259"/>
            <ac:inkMk id="28" creationId="{B2F09385-3605-B109-4FF9-241B8D795E3D}"/>
          </ac:inkMkLst>
        </pc:inkChg>
        <pc:inkChg chg="add mod">
          <ac:chgData name="Branislav Vrana" userId="7b2a6d85-e3fe-4c9e-b59a-94d1f1024111" providerId="ADAL" clId="{53A95CA2-F2AD-4922-93AE-C92CBE46A77F}" dt="2022-08-25T15:14:55.682" v="547"/>
          <ac:inkMkLst>
            <pc:docMk/>
            <pc:sldMk cId="3199267912" sldId="259"/>
            <ac:inkMk id="29" creationId="{915E5F40-11C1-BDF3-0B51-F78F915DBE1F}"/>
          </ac:inkMkLst>
        </pc:inkChg>
        <pc:inkChg chg="add del mod">
          <ac:chgData name="Branislav Vrana" userId="7b2a6d85-e3fe-4c9e-b59a-94d1f1024111" providerId="ADAL" clId="{53A95CA2-F2AD-4922-93AE-C92CBE46A77F}" dt="2022-08-25T15:14:55.682" v="547"/>
          <ac:inkMkLst>
            <pc:docMk/>
            <pc:sldMk cId="3199267912" sldId="259"/>
            <ac:inkMk id="30" creationId="{B464DF26-3A53-FED2-27BC-9D3EA1CD376A}"/>
          </ac:inkMkLst>
        </pc:inkChg>
        <pc:inkChg chg="add mod">
          <ac:chgData name="Branislav Vrana" userId="7b2a6d85-e3fe-4c9e-b59a-94d1f1024111" providerId="ADAL" clId="{53A95CA2-F2AD-4922-93AE-C92CBE46A77F}" dt="2022-08-25T15:15:01.219" v="556"/>
          <ac:inkMkLst>
            <pc:docMk/>
            <pc:sldMk cId="3199267912" sldId="259"/>
            <ac:inkMk id="32" creationId="{9B78882B-CF7F-C215-F0FB-D869DC98D89B}"/>
          </ac:inkMkLst>
        </pc:inkChg>
        <pc:inkChg chg="add mod">
          <ac:chgData name="Branislav Vrana" userId="7b2a6d85-e3fe-4c9e-b59a-94d1f1024111" providerId="ADAL" clId="{53A95CA2-F2AD-4922-93AE-C92CBE46A77F}" dt="2022-08-25T15:15:01.219" v="556"/>
          <ac:inkMkLst>
            <pc:docMk/>
            <pc:sldMk cId="3199267912" sldId="259"/>
            <ac:inkMk id="33" creationId="{201238C4-B115-2A61-7603-A22E20E7B04D}"/>
          </ac:inkMkLst>
        </pc:inkChg>
        <pc:inkChg chg="add mod">
          <ac:chgData name="Branislav Vrana" userId="7b2a6d85-e3fe-4c9e-b59a-94d1f1024111" providerId="ADAL" clId="{53A95CA2-F2AD-4922-93AE-C92CBE46A77F}" dt="2022-08-25T15:15:01.219" v="556"/>
          <ac:inkMkLst>
            <pc:docMk/>
            <pc:sldMk cId="3199267912" sldId="259"/>
            <ac:inkMk id="34" creationId="{F51BA4D1-03A2-1E5D-22A0-710AA22DC9F4}"/>
          </ac:inkMkLst>
        </pc:inkChg>
        <pc:inkChg chg="add mod">
          <ac:chgData name="Branislav Vrana" userId="7b2a6d85-e3fe-4c9e-b59a-94d1f1024111" providerId="ADAL" clId="{53A95CA2-F2AD-4922-93AE-C92CBE46A77F}" dt="2022-08-25T15:15:01.219" v="556"/>
          <ac:inkMkLst>
            <pc:docMk/>
            <pc:sldMk cId="3199267912" sldId="259"/>
            <ac:inkMk id="35" creationId="{5947C486-93CB-7B7F-9113-ACFBD5A79CED}"/>
          </ac:inkMkLst>
        </pc:inkChg>
        <pc:inkChg chg="add mod">
          <ac:chgData name="Branislav Vrana" userId="7b2a6d85-e3fe-4c9e-b59a-94d1f1024111" providerId="ADAL" clId="{53A95CA2-F2AD-4922-93AE-C92CBE46A77F}" dt="2022-08-25T15:15:01.219" v="556"/>
          <ac:inkMkLst>
            <pc:docMk/>
            <pc:sldMk cId="3199267912" sldId="259"/>
            <ac:inkMk id="36" creationId="{95696E2D-7082-7048-590A-826E97CF57C3}"/>
          </ac:inkMkLst>
        </pc:inkChg>
        <pc:inkChg chg="add mod">
          <ac:chgData name="Branislav Vrana" userId="7b2a6d85-e3fe-4c9e-b59a-94d1f1024111" providerId="ADAL" clId="{53A95CA2-F2AD-4922-93AE-C92CBE46A77F}" dt="2022-08-25T15:15:01.219" v="556"/>
          <ac:inkMkLst>
            <pc:docMk/>
            <pc:sldMk cId="3199267912" sldId="259"/>
            <ac:inkMk id="37" creationId="{7832D2C5-F079-0A4C-DBA9-5971A2C9B695}"/>
          </ac:inkMkLst>
        </pc:inkChg>
        <pc:inkChg chg="add mod">
          <ac:chgData name="Branislav Vrana" userId="7b2a6d85-e3fe-4c9e-b59a-94d1f1024111" providerId="ADAL" clId="{53A95CA2-F2AD-4922-93AE-C92CBE46A77F}" dt="2022-08-25T15:15:01.219" v="556"/>
          <ac:inkMkLst>
            <pc:docMk/>
            <pc:sldMk cId="3199267912" sldId="259"/>
            <ac:inkMk id="38" creationId="{BEF64CC0-0026-5DAF-645D-E74FC077767C}"/>
          </ac:inkMkLst>
        </pc:inkChg>
        <pc:inkChg chg="add mod">
          <ac:chgData name="Branislav Vrana" userId="7b2a6d85-e3fe-4c9e-b59a-94d1f1024111" providerId="ADAL" clId="{53A95CA2-F2AD-4922-93AE-C92CBE46A77F}" dt="2022-08-25T15:15:01.219" v="556"/>
          <ac:inkMkLst>
            <pc:docMk/>
            <pc:sldMk cId="3199267912" sldId="259"/>
            <ac:inkMk id="39" creationId="{91EB9395-E148-5CD4-D497-76B112B90875}"/>
          </ac:inkMkLst>
        </pc:inkChg>
        <pc:inkChg chg="add mod">
          <ac:chgData name="Branislav Vrana" userId="7b2a6d85-e3fe-4c9e-b59a-94d1f1024111" providerId="ADAL" clId="{53A95CA2-F2AD-4922-93AE-C92CBE46A77F}" dt="2022-08-25T15:15:15.013" v="568"/>
          <ac:inkMkLst>
            <pc:docMk/>
            <pc:sldMk cId="3199267912" sldId="259"/>
            <ac:inkMk id="42" creationId="{DD7BA490-3A34-8246-AD00-5BE29003DE4D}"/>
          </ac:inkMkLst>
        </pc:inkChg>
        <pc:inkChg chg="add mod">
          <ac:chgData name="Branislav Vrana" userId="7b2a6d85-e3fe-4c9e-b59a-94d1f1024111" providerId="ADAL" clId="{53A95CA2-F2AD-4922-93AE-C92CBE46A77F}" dt="2022-08-25T15:15:15.013" v="568"/>
          <ac:inkMkLst>
            <pc:docMk/>
            <pc:sldMk cId="3199267912" sldId="259"/>
            <ac:inkMk id="43" creationId="{AB3988C4-726C-4461-95A0-959AB8BF9254}"/>
          </ac:inkMkLst>
        </pc:inkChg>
        <pc:inkChg chg="add mod">
          <ac:chgData name="Branislav Vrana" userId="7b2a6d85-e3fe-4c9e-b59a-94d1f1024111" providerId="ADAL" clId="{53A95CA2-F2AD-4922-93AE-C92CBE46A77F}" dt="2022-08-25T15:15:15.013" v="568"/>
          <ac:inkMkLst>
            <pc:docMk/>
            <pc:sldMk cId="3199267912" sldId="259"/>
            <ac:inkMk id="44" creationId="{47150F1F-6684-56A2-373C-3D2393EE7FE8}"/>
          </ac:inkMkLst>
        </pc:inkChg>
        <pc:inkChg chg="add mod">
          <ac:chgData name="Branislav Vrana" userId="7b2a6d85-e3fe-4c9e-b59a-94d1f1024111" providerId="ADAL" clId="{53A95CA2-F2AD-4922-93AE-C92CBE46A77F}" dt="2022-08-25T15:15:15.013" v="568"/>
          <ac:inkMkLst>
            <pc:docMk/>
            <pc:sldMk cId="3199267912" sldId="259"/>
            <ac:inkMk id="45" creationId="{71D94524-54CD-7C90-1B8A-19982D263436}"/>
          </ac:inkMkLst>
        </pc:inkChg>
        <pc:inkChg chg="add mod">
          <ac:chgData name="Branislav Vrana" userId="7b2a6d85-e3fe-4c9e-b59a-94d1f1024111" providerId="ADAL" clId="{53A95CA2-F2AD-4922-93AE-C92CBE46A77F}" dt="2022-08-25T15:15:15.013" v="568"/>
          <ac:inkMkLst>
            <pc:docMk/>
            <pc:sldMk cId="3199267912" sldId="259"/>
            <ac:inkMk id="46" creationId="{DF4DC98D-42DE-D57C-0322-D2E1EDA24A82}"/>
          </ac:inkMkLst>
        </pc:inkChg>
        <pc:inkChg chg="add mod">
          <ac:chgData name="Branislav Vrana" userId="7b2a6d85-e3fe-4c9e-b59a-94d1f1024111" providerId="ADAL" clId="{53A95CA2-F2AD-4922-93AE-C92CBE46A77F}" dt="2022-08-25T15:15:15.013" v="568"/>
          <ac:inkMkLst>
            <pc:docMk/>
            <pc:sldMk cId="3199267912" sldId="259"/>
            <ac:inkMk id="47" creationId="{CC9EF57C-B1C7-59AD-39ED-6FAAAD01F145}"/>
          </ac:inkMkLst>
        </pc:inkChg>
        <pc:inkChg chg="add mod">
          <ac:chgData name="Branislav Vrana" userId="7b2a6d85-e3fe-4c9e-b59a-94d1f1024111" providerId="ADAL" clId="{53A95CA2-F2AD-4922-93AE-C92CBE46A77F}" dt="2022-08-25T15:15:15.013" v="568"/>
          <ac:inkMkLst>
            <pc:docMk/>
            <pc:sldMk cId="3199267912" sldId="259"/>
            <ac:inkMk id="48" creationId="{7F19190C-66CC-3314-4F58-E36821C28613}"/>
          </ac:inkMkLst>
        </pc:inkChg>
        <pc:inkChg chg="add mod">
          <ac:chgData name="Branislav Vrana" userId="7b2a6d85-e3fe-4c9e-b59a-94d1f1024111" providerId="ADAL" clId="{53A95CA2-F2AD-4922-93AE-C92CBE46A77F}" dt="2022-08-25T15:15:15.013" v="568"/>
          <ac:inkMkLst>
            <pc:docMk/>
            <pc:sldMk cId="3199267912" sldId="259"/>
            <ac:inkMk id="49" creationId="{AC0F521C-51EA-90CE-BD5E-4358021FEE2D}"/>
          </ac:inkMkLst>
        </pc:inkChg>
        <pc:inkChg chg="add mod">
          <ac:chgData name="Branislav Vrana" userId="7b2a6d85-e3fe-4c9e-b59a-94d1f1024111" providerId="ADAL" clId="{53A95CA2-F2AD-4922-93AE-C92CBE46A77F}" dt="2022-08-25T15:15:15.013" v="568"/>
          <ac:inkMkLst>
            <pc:docMk/>
            <pc:sldMk cId="3199267912" sldId="259"/>
            <ac:inkMk id="50" creationId="{7DB7A1AF-7D7E-9B15-D41E-753B570BAEE9}"/>
          </ac:inkMkLst>
        </pc:inkChg>
        <pc:inkChg chg="add mod">
          <ac:chgData name="Branislav Vrana" userId="7b2a6d85-e3fe-4c9e-b59a-94d1f1024111" providerId="ADAL" clId="{53A95CA2-F2AD-4922-93AE-C92CBE46A77F}" dt="2022-08-25T15:15:15.013" v="568"/>
          <ac:inkMkLst>
            <pc:docMk/>
            <pc:sldMk cId="3199267912" sldId="259"/>
            <ac:inkMk id="51" creationId="{CB900D4B-747B-F76E-CA2C-E867A76F2C84}"/>
          </ac:inkMkLst>
        </pc:inkChg>
        <pc:inkChg chg="add mod">
          <ac:chgData name="Branislav Vrana" userId="7b2a6d85-e3fe-4c9e-b59a-94d1f1024111" providerId="ADAL" clId="{53A95CA2-F2AD-4922-93AE-C92CBE46A77F}" dt="2022-08-25T15:15:15.013" v="568"/>
          <ac:inkMkLst>
            <pc:docMk/>
            <pc:sldMk cId="3199267912" sldId="259"/>
            <ac:inkMk id="52" creationId="{F0F1FE36-C75C-97D6-A967-DC3255749524}"/>
          </ac:inkMkLst>
        </pc:inkChg>
        <pc:inkChg chg="add mod">
          <ac:chgData name="Branislav Vrana" userId="7b2a6d85-e3fe-4c9e-b59a-94d1f1024111" providerId="ADAL" clId="{53A95CA2-F2AD-4922-93AE-C92CBE46A77F}" dt="2022-08-25T15:15:28.471" v="579"/>
          <ac:inkMkLst>
            <pc:docMk/>
            <pc:sldMk cId="3199267912" sldId="259"/>
            <ac:inkMk id="54" creationId="{8835AFD0-2614-39A6-E6B6-68D26BC9AB27}"/>
          </ac:inkMkLst>
        </pc:inkChg>
        <pc:inkChg chg="add mod">
          <ac:chgData name="Branislav Vrana" userId="7b2a6d85-e3fe-4c9e-b59a-94d1f1024111" providerId="ADAL" clId="{53A95CA2-F2AD-4922-93AE-C92CBE46A77F}" dt="2022-08-25T15:15:28.471" v="579"/>
          <ac:inkMkLst>
            <pc:docMk/>
            <pc:sldMk cId="3199267912" sldId="259"/>
            <ac:inkMk id="55" creationId="{75974C5E-98C8-EE9F-FC02-D9E2D2F9F29E}"/>
          </ac:inkMkLst>
        </pc:inkChg>
        <pc:inkChg chg="add mod">
          <ac:chgData name="Branislav Vrana" userId="7b2a6d85-e3fe-4c9e-b59a-94d1f1024111" providerId="ADAL" clId="{53A95CA2-F2AD-4922-93AE-C92CBE46A77F}" dt="2022-08-25T15:15:28.471" v="579"/>
          <ac:inkMkLst>
            <pc:docMk/>
            <pc:sldMk cId="3199267912" sldId="259"/>
            <ac:inkMk id="57" creationId="{CC0DD607-C77F-FDAD-9AD9-DCB45C1834DD}"/>
          </ac:inkMkLst>
        </pc:inkChg>
        <pc:inkChg chg="add mod">
          <ac:chgData name="Branislav Vrana" userId="7b2a6d85-e3fe-4c9e-b59a-94d1f1024111" providerId="ADAL" clId="{53A95CA2-F2AD-4922-93AE-C92CBE46A77F}" dt="2022-08-25T15:15:28.471" v="579"/>
          <ac:inkMkLst>
            <pc:docMk/>
            <pc:sldMk cId="3199267912" sldId="259"/>
            <ac:inkMk id="58" creationId="{02CB50AC-1BEE-88D2-E3CC-51D71DD1E01D}"/>
          </ac:inkMkLst>
        </pc:inkChg>
        <pc:inkChg chg="add mod">
          <ac:chgData name="Branislav Vrana" userId="7b2a6d85-e3fe-4c9e-b59a-94d1f1024111" providerId="ADAL" clId="{53A95CA2-F2AD-4922-93AE-C92CBE46A77F}" dt="2022-08-25T15:15:28.471" v="579"/>
          <ac:inkMkLst>
            <pc:docMk/>
            <pc:sldMk cId="3199267912" sldId="259"/>
            <ac:inkMk id="59" creationId="{A7A9790A-7850-DFE9-070B-5F83FF1F3235}"/>
          </ac:inkMkLst>
        </pc:inkChg>
        <pc:inkChg chg="add mod">
          <ac:chgData name="Branislav Vrana" userId="7b2a6d85-e3fe-4c9e-b59a-94d1f1024111" providerId="ADAL" clId="{53A95CA2-F2AD-4922-93AE-C92CBE46A77F}" dt="2022-08-25T15:15:28.471" v="579"/>
          <ac:inkMkLst>
            <pc:docMk/>
            <pc:sldMk cId="3199267912" sldId="259"/>
            <ac:inkMk id="60" creationId="{2377F78C-78B0-1F62-C1E7-00E431C2B956}"/>
          </ac:inkMkLst>
        </pc:inkChg>
        <pc:inkChg chg="add mod">
          <ac:chgData name="Branislav Vrana" userId="7b2a6d85-e3fe-4c9e-b59a-94d1f1024111" providerId="ADAL" clId="{53A95CA2-F2AD-4922-93AE-C92CBE46A77F}" dt="2022-08-25T15:15:28.471" v="579"/>
          <ac:inkMkLst>
            <pc:docMk/>
            <pc:sldMk cId="3199267912" sldId="259"/>
            <ac:inkMk id="61" creationId="{24B7C7F0-75DC-38E2-C254-C2B4BCA727A4}"/>
          </ac:inkMkLst>
        </pc:inkChg>
        <pc:inkChg chg="add mod">
          <ac:chgData name="Branislav Vrana" userId="7b2a6d85-e3fe-4c9e-b59a-94d1f1024111" providerId="ADAL" clId="{53A95CA2-F2AD-4922-93AE-C92CBE46A77F}" dt="2022-08-25T15:15:28.471" v="579"/>
          <ac:inkMkLst>
            <pc:docMk/>
            <pc:sldMk cId="3199267912" sldId="259"/>
            <ac:inkMk id="62" creationId="{C9D17C92-BE38-7939-7A1F-D973F0D18706}"/>
          </ac:inkMkLst>
        </pc:inkChg>
        <pc:inkChg chg="add mod">
          <ac:chgData name="Branislav Vrana" userId="7b2a6d85-e3fe-4c9e-b59a-94d1f1024111" providerId="ADAL" clId="{53A95CA2-F2AD-4922-93AE-C92CBE46A77F}" dt="2022-08-25T15:15:28.471" v="579"/>
          <ac:inkMkLst>
            <pc:docMk/>
            <pc:sldMk cId="3199267912" sldId="259"/>
            <ac:inkMk id="63" creationId="{991062EC-FDF1-1EB1-75F7-10E3DCD7630D}"/>
          </ac:inkMkLst>
        </pc:inkChg>
        <pc:inkChg chg="add mod">
          <ac:chgData name="Branislav Vrana" userId="7b2a6d85-e3fe-4c9e-b59a-94d1f1024111" providerId="ADAL" clId="{53A95CA2-F2AD-4922-93AE-C92CBE46A77F}" dt="2022-08-25T15:15:35.680" v="592"/>
          <ac:inkMkLst>
            <pc:docMk/>
            <pc:sldMk cId="3199267912" sldId="259"/>
            <ac:inkMk id="66" creationId="{2C65442C-D613-E396-EA7E-E2A2433ED523}"/>
          </ac:inkMkLst>
        </pc:inkChg>
        <pc:inkChg chg="add mod">
          <ac:chgData name="Branislav Vrana" userId="7b2a6d85-e3fe-4c9e-b59a-94d1f1024111" providerId="ADAL" clId="{53A95CA2-F2AD-4922-93AE-C92CBE46A77F}" dt="2022-08-25T15:15:35.680" v="592"/>
          <ac:inkMkLst>
            <pc:docMk/>
            <pc:sldMk cId="3199267912" sldId="259"/>
            <ac:inkMk id="67" creationId="{46EA157F-3021-0C2C-337D-F3CEC1D9EAEF}"/>
          </ac:inkMkLst>
        </pc:inkChg>
        <pc:inkChg chg="add mod">
          <ac:chgData name="Branislav Vrana" userId="7b2a6d85-e3fe-4c9e-b59a-94d1f1024111" providerId="ADAL" clId="{53A95CA2-F2AD-4922-93AE-C92CBE46A77F}" dt="2022-08-25T15:15:35.680" v="592"/>
          <ac:inkMkLst>
            <pc:docMk/>
            <pc:sldMk cId="3199267912" sldId="259"/>
            <ac:inkMk id="68" creationId="{0BE6043E-9BF1-A398-F933-1980D29CA479}"/>
          </ac:inkMkLst>
        </pc:inkChg>
        <pc:inkChg chg="add mod">
          <ac:chgData name="Branislav Vrana" userId="7b2a6d85-e3fe-4c9e-b59a-94d1f1024111" providerId="ADAL" clId="{53A95CA2-F2AD-4922-93AE-C92CBE46A77F}" dt="2022-08-25T15:15:35.680" v="592"/>
          <ac:inkMkLst>
            <pc:docMk/>
            <pc:sldMk cId="3199267912" sldId="259"/>
            <ac:inkMk id="69" creationId="{B9825877-9A9B-A3D4-1BBD-C1602EB38AA1}"/>
          </ac:inkMkLst>
        </pc:inkChg>
        <pc:inkChg chg="add mod">
          <ac:chgData name="Branislav Vrana" userId="7b2a6d85-e3fe-4c9e-b59a-94d1f1024111" providerId="ADAL" clId="{53A95CA2-F2AD-4922-93AE-C92CBE46A77F}" dt="2022-08-25T15:15:35.680" v="592"/>
          <ac:inkMkLst>
            <pc:docMk/>
            <pc:sldMk cId="3199267912" sldId="259"/>
            <ac:inkMk id="70" creationId="{90E60606-7FBF-5CB7-EDAB-A6AB4A93EBB3}"/>
          </ac:inkMkLst>
        </pc:inkChg>
        <pc:inkChg chg="add mod">
          <ac:chgData name="Branislav Vrana" userId="7b2a6d85-e3fe-4c9e-b59a-94d1f1024111" providerId="ADAL" clId="{53A95CA2-F2AD-4922-93AE-C92CBE46A77F}" dt="2022-08-25T15:15:35.680" v="592"/>
          <ac:inkMkLst>
            <pc:docMk/>
            <pc:sldMk cId="3199267912" sldId="259"/>
            <ac:inkMk id="71" creationId="{0D381BDD-94E7-FC72-52FF-83FEA81834A4}"/>
          </ac:inkMkLst>
        </pc:inkChg>
        <pc:inkChg chg="add mod">
          <ac:chgData name="Branislav Vrana" userId="7b2a6d85-e3fe-4c9e-b59a-94d1f1024111" providerId="ADAL" clId="{53A95CA2-F2AD-4922-93AE-C92CBE46A77F}" dt="2022-08-25T15:15:35.680" v="592"/>
          <ac:inkMkLst>
            <pc:docMk/>
            <pc:sldMk cId="3199267912" sldId="259"/>
            <ac:inkMk id="72" creationId="{13C68FBA-E22F-7524-19EA-843286FF78FC}"/>
          </ac:inkMkLst>
        </pc:inkChg>
        <pc:inkChg chg="add mod">
          <ac:chgData name="Branislav Vrana" userId="7b2a6d85-e3fe-4c9e-b59a-94d1f1024111" providerId="ADAL" clId="{53A95CA2-F2AD-4922-93AE-C92CBE46A77F}" dt="2022-08-25T15:15:35.680" v="592"/>
          <ac:inkMkLst>
            <pc:docMk/>
            <pc:sldMk cId="3199267912" sldId="259"/>
            <ac:inkMk id="73" creationId="{E48787A5-6648-C0AF-74D0-256FE6A9B3A4}"/>
          </ac:inkMkLst>
        </pc:inkChg>
        <pc:inkChg chg="add mod">
          <ac:chgData name="Branislav Vrana" userId="7b2a6d85-e3fe-4c9e-b59a-94d1f1024111" providerId="ADAL" clId="{53A95CA2-F2AD-4922-93AE-C92CBE46A77F}" dt="2022-08-25T15:15:35.680" v="592"/>
          <ac:inkMkLst>
            <pc:docMk/>
            <pc:sldMk cId="3199267912" sldId="259"/>
            <ac:inkMk id="74" creationId="{8F24F17F-BA9F-6AD0-3D57-5AFA6664F358}"/>
          </ac:inkMkLst>
        </pc:inkChg>
        <pc:inkChg chg="add mod">
          <ac:chgData name="Branislav Vrana" userId="7b2a6d85-e3fe-4c9e-b59a-94d1f1024111" providerId="ADAL" clId="{53A95CA2-F2AD-4922-93AE-C92CBE46A77F}" dt="2022-08-25T15:15:35.680" v="592"/>
          <ac:inkMkLst>
            <pc:docMk/>
            <pc:sldMk cId="3199267912" sldId="259"/>
            <ac:inkMk id="75" creationId="{F29DD0B9-222D-4725-A208-90BA8C744204}"/>
          </ac:inkMkLst>
        </pc:inkChg>
        <pc:inkChg chg="add mod">
          <ac:chgData name="Branislav Vrana" userId="7b2a6d85-e3fe-4c9e-b59a-94d1f1024111" providerId="ADAL" clId="{53A95CA2-F2AD-4922-93AE-C92CBE46A77F}" dt="2022-08-25T15:15:35.680" v="592"/>
          <ac:inkMkLst>
            <pc:docMk/>
            <pc:sldMk cId="3199267912" sldId="259"/>
            <ac:inkMk id="76" creationId="{B1DD9EB1-36EB-9EB8-44AA-34B7D1365764}"/>
          </ac:inkMkLst>
        </pc:inkChg>
        <pc:inkChg chg="add mod">
          <ac:chgData name="Branislav Vrana" userId="7b2a6d85-e3fe-4c9e-b59a-94d1f1024111" providerId="ADAL" clId="{53A95CA2-F2AD-4922-93AE-C92CBE46A77F}" dt="2022-08-25T15:15:35.680" v="592"/>
          <ac:inkMkLst>
            <pc:docMk/>
            <pc:sldMk cId="3199267912" sldId="259"/>
            <ac:inkMk id="77" creationId="{3280884A-0E13-A9EE-089F-81D224752CBC}"/>
          </ac:inkMkLst>
        </pc:inkChg>
        <pc:inkChg chg="add mod">
          <ac:chgData name="Branislav Vrana" userId="7b2a6d85-e3fe-4c9e-b59a-94d1f1024111" providerId="ADAL" clId="{53A95CA2-F2AD-4922-93AE-C92CBE46A77F}" dt="2022-08-25T15:15:56.450" v="602"/>
          <ac:inkMkLst>
            <pc:docMk/>
            <pc:sldMk cId="3199267912" sldId="259"/>
            <ac:inkMk id="79" creationId="{7562E7A6-DF73-A694-94F5-D75C4576B5C8}"/>
          </ac:inkMkLst>
        </pc:inkChg>
        <pc:inkChg chg="add mod">
          <ac:chgData name="Branislav Vrana" userId="7b2a6d85-e3fe-4c9e-b59a-94d1f1024111" providerId="ADAL" clId="{53A95CA2-F2AD-4922-93AE-C92CBE46A77F}" dt="2022-08-25T15:15:56.450" v="602"/>
          <ac:inkMkLst>
            <pc:docMk/>
            <pc:sldMk cId="3199267912" sldId="259"/>
            <ac:inkMk id="80" creationId="{CA3590C8-BD94-EB15-04E6-F8C934FCFB82}"/>
          </ac:inkMkLst>
        </pc:inkChg>
        <pc:inkChg chg="add mod">
          <ac:chgData name="Branislav Vrana" userId="7b2a6d85-e3fe-4c9e-b59a-94d1f1024111" providerId="ADAL" clId="{53A95CA2-F2AD-4922-93AE-C92CBE46A77F}" dt="2022-08-25T15:15:56.450" v="602"/>
          <ac:inkMkLst>
            <pc:docMk/>
            <pc:sldMk cId="3199267912" sldId="259"/>
            <ac:inkMk id="82" creationId="{CF161DD7-D0E8-0CB4-6637-FD4EB8F38DC0}"/>
          </ac:inkMkLst>
        </pc:inkChg>
        <pc:inkChg chg="add mod">
          <ac:chgData name="Branislav Vrana" userId="7b2a6d85-e3fe-4c9e-b59a-94d1f1024111" providerId="ADAL" clId="{53A95CA2-F2AD-4922-93AE-C92CBE46A77F}" dt="2022-08-25T15:15:56.450" v="602"/>
          <ac:inkMkLst>
            <pc:docMk/>
            <pc:sldMk cId="3199267912" sldId="259"/>
            <ac:inkMk id="83" creationId="{2B2D2305-D731-E658-50D3-F142F25C18A5}"/>
          </ac:inkMkLst>
        </pc:inkChg>
        <pc:inkChg chg="add mod">
          <ac:chgData name="Branislav Vrana" userId="7b2a6d85-e3fe-4c9e-b59a-94d1f1024111" providerId="ADAL" clId="{53A95CA2-F2AD-4922-93AE-C92CBE46A77F}" dt="2022-08-25T15:15:56.450" v="602"/>
          <ac:inkMkLst>
            <pc:docMk/>
            <pc:sldMk cId="3199267912" sldId="259"/>
            <ac:inkMk id="84" creationId="{1177B6A0-C50B-48A4-6DA5-B157BCEE7ECD}"/>
          </ac:inkMkLst>
        </pc:inkChg>
        <pc:inkChg chg="add mod">
          <ac:chgData name="Branislav Vrana" userId="7b2a6d85-e3fe-4c9e-b59a-94d1f1024111" providerId="ADAL" clId="{53A95CA2-F2AD-4922-93AE-C92CBE46A77F}" dt="2022-08-25T15:15:56.450" v="602"/>
          <ac:inkMkLst>
            <pc:docMk/>
            <pc:sldMk cId="3199267912" sldId="259"/>
            <ac:inkMk id="85" creationId="{5215CE04-0154-2858-CEC6-ECFCCAB1A7ED}"/>
          </ac:inkMkLst>
        </pc:inkChg>
        <pc:inkChg chg="add mod">
          <ac:chgData name="Branislav Vrana" userId="7b2a6d85-e3fe-4c9e-b59a-94d1f1024111" providerId="ADAL" clId="{53A95CA2-F2AD-4922-93AE-C92CBE46A77F}" dt="2022-08-25T15:15:56.450" v="602"/>
          <ac:inkMkLst>
            <pc:docMk/>
            <pc:sldMk cId="3199267912" sldId="259"/>
            <ac:inkMk id="86" creationId="{C8F9550C-DF89-66B1-9011-55F3CF90E618}"/>
          </ac:inkMkLst>
        </pc:inkChg>
        <pc:inkChg chg="add mod">
          <ac:chgData name="Branislav Vrana" userId="7b2a6d85-e3fe-4c9e-b59a-94d1f1024111" providerId="ADAL" clId="{53A95CA2-F2AD-4922-93AE-C92CBE46A77F}" dt="2022-08-25T15:15:56.450" v="602"/>
          <ac:inkMkLst>
            <pc:docMk/>
            <pc:sldMk cId="3199267912" sldId="259"/>
            <ac:inkMk id="87" creationId="{8F3F6D36-4C63-A6E4-9DBA-6598576E314B}"/>
          </ac:inkMkLst>
        </pc:inkChg>
        <pc:inkChg chg="add mod">
          <ac:chgData name="Branislav Vrana" userId="7b2a6d85-e3fe-4c9e-b59a-94d1f1024111" providerId="ADAL" clId="{53A95CA2-F2AD-4922-93AE-C92CBE46A77F}" dt="2022-08-25T15:15:57.610" v="605"/>
          <ac:inkMkLst>
            <pc:docMk/>
            <pc:sldMk cId="3199267912" sldId="259"/>
            <ac:inkMk id="89" creationId="{A3838007-25E1-BE20-BCDD-97DCA5896DF3}"/>
          </ac:inkMkLst>
        </pc:inkChg>
        <pc:inkChg chg="add mod">
          <ac:chgData name="Branislav Vrana" userId="7b2a6d85-e3fe-4c9e-b59a-94d1f1024111" providerId="ADAL" clId="{53A95CA2-F2AD-4922-93AE-C92CBE46A77F}" dt="2022-08-25T15:15:57.610" v="605"/>
          <ac:inkMkLst>
            <pc:docMk/>
            <pc:sldMk cId="3199267912" sldId="259"/>
            <ac:inkMk id="90" creationId="{0FC1E2C2-B15B-F81F-C108-6519B8499DE9}"/>
          </ac:inkMkLst>
        </pc:inkChg>
        <pc:inkChg chg="add mod">
          <ac:chgData name="Branislav Vrana" userId="7b2a6d85-e3fe-4c9e-b59a-94d1f1024111" providerId="ADAL" clId="{53A95CA2-F2AD-4922-93AE-C92CBE46A77F}" dt="2022-08-25T15:16:44.310" v="617"/>
          <ac:inkMkLst>
            <pc:docMk/>
            <pc:sldMk cId="3199267912" sldId="259"/>
            <ac:inkMk id="92" creationId="{CE21D1F3-9A82-349F-D542-A597384265DB}"/>
          </ac:inkMkLst>
        </pc:inkChg>
        <pc:inkChg chg="add mod">
          <ac:chgData name="Branislav Vrana" userId="7b2a6d85-e3fe-4c9e-b59a-94d1f1024111" providerId="ADAL" clId="{53A95CA2-F2AD-4922-93AE-C92CBE46A77F}" dt="2022-08-25T15:16:44.310" v="617"/>
          <ac:inkMkLst>
            <pc:docMk/>
            <pc:sldMk cId="3199267912" sldId="259"/>
            <ac:inkMk id="93" creationId="{69633661-8118-F98F-905A-9F9CEC375DFC}"/>
          </ac:inkMkLst>
        </pc:inkChg>
        <pc:inkChg chg="add mod">
          <ac:chgData name="Branislav Vrana" userId="7b2a6d85-e3fe-4c9e-b59a-94d1f1024111" providerId="ADAL" clId="{53A95CA2-F2AD-4922-93AE-C92CBE46A77F}" dt="2022-08-25T15:16:44.310" v="617"/>
          <ac:inkMkLst>
            <pc:docMk/>
            <pc:sldMk cId="3199267912" sldId="259"/>
            <ac:inkMk id="94" creationId="{5B8C570C-2993-0DD6-A2BF-5084D7AFCCAC}"/>
          </ac:inkMkLst>
        </pc:inkChg>
        <pc:inkChg chg="add mod">
          <ac:chgData name="Branislav Vrana" userId="7b2a6d85-e3fe-4c9e-b59a-94d1f1024111" providerId="ADAL" clId="{53A95CA2-F2AD-4922-93AE-C92CBE46A77F}" dt="2022-08-25T15:16:44.310" v="617"/>
          <ac:inkMkLst>
            <pc:docMk/>
            <pc:sldMk cId="3199267912" sldId="259"/>
            <ac:inkMk id="95" creationId="{DC169A7A-B833-EBED-D465-7E4B2C53696C}"/>
          </ac:inkMkLst>
        </pc:inkChg>
        <pc:inkChg chg="add mod">
          <ac:chgData name="Branislav Vrana" userId="7b2a6d85-e3fe-4c9e-b59a-94d1f1024111" providerId="ADAL" clId="{53A95CA2-F2AD-4922-93AE-C92CBE46A77F}" dt="2022-08-25T15:16:44.310" v="617"/>
          <ac:inkMkLst>
            <pc:docMk/>
            <pc:sldMk cId="3199267912" sldId="259"/>
            <ac:inkMk id="96" creationId="{2F1C3E99-D326-383E-F2D3-ACD9BD5CF5F7}"/>
          </ac:inkMkLst>
        </pc:inkChg>
        <pc:inkChg chg="add mod">
          <ac:chgData name="Branislav Vrana" userId="7b2a6d85-e3fe-4c9e-b59a-94d1f1024111" providerId="ADAL" clId="{53A95CA2-F2AD-4922-93AE-C92CBE46A77F}" dt="2022-08-25T15:16:44.310" v="617"/>
          <ac:inkMkLst>
            <pc:docMk/>
            <pc:sldMk cId="3199267912" sldId="259"/>
            <ac:inkMk id="97" creationId="{73F22654-85F8-B405-5CC5-F0424FC27629}"/>
          </ac:inkMkLst>
        </pc:inkChg>
        <pc:inkChg chg="add mod">
          <ac:chgData name="Branislav Vrana" userId="7b2a6d85-e3fe-4c9e-b59a-94d1f1024111" providerId="ADAL" clId="{53A95CA2-F2AD-4922-93AE-C92CBE46A77F}" dt="2022-08-25T15:16:44.310" v="617"/>
          <ac:inkMkLst>
            <pc:docMk/>
            <pc:sldMk cId="3199267912" sldId="259"/>
            <ac:inkMk id="98" creationId="{9E0FFD3F-B15C-6879-6275-61D156ED725E}"/>
          </ac:inkMkLst>
        </pc:inkChg>
        <pc:inkChg chg="add mod">
          <ac:chgData name="Branislav Vrana" userId="7b2a6d85-e3fe-4c9e-b59a-94d1f1024111" providerId="ADAL" clId="{53A95CA2-F2AD-4922-93AE-C92CBE46A77F}" dt="2022-08-25T15:16:44.310" v="617"/>
          <ac:inkMkLst>
            <pc:docMk/>
            <pc:sldMk cId="3199267912" sldId="259"/>
            <ac:inkMk id="99" creationId="{3B0F1D13-0CBF-B938-BD37-595548C846C5}"/>
          </ac:inkMkLst>
        </pc:inkChg>
        <pc:inkChg chg="add mod">
          <ac:chgData name="Branislav Vrana" userId="7b2a6d85-e3fe-4c9e-b59a-94d1f1024111" providerId="ADAL" clId="{53A95CA2-F2AD-4922-93AE-C92CBE46A77F}" dt="2022-08-25T15:16:44.310" v="617"/>
          <ac:inkMkLst>
            <pc:docMk/>
            <pc:sldMk cId="3199267912" sldId="259"/>
            <ac:inkMk id="100" creationId="{26D49FC8-D40C-4EC4-1E8E-77664FC9D508}"/>
          </ac:inkMkLst>
        </pc:inkChg>
        <pc:inkChg chg="add mod">
          <ac:chgData name="Branislav Vrana" userId="7b2a6d85-e3fe-4c9e-b59a-94d1f1024111" providerId="ADAL" clId="{53A95CA2-F2AD-4922-93AE-C92CBE46A77F}" dt="2022-08-25T15:16:44.310" v="617"/>
          <ac:inkMkLst>
            <pc:docMk/>
            <pc:sldMk cId="3199267912" sldId="259"/>
            <ac:inkMk id="101" creationId="{C6C8E138-A0ED-ABCB-DA29-59E88C714E3D}"/>
          </ac:inkMkLst>
        </pc:inkChg>
        <pc:inkChg chg="add mod">
          <ac:chgData name="Branislav Vrana" userId="7b2a6d85-e3fe-4c9e-b59a-94d1f1024111" providerId="ADAL" clId="{53A95CA2-F2AD-4922-93AE-C92CBE46A77F}" dt="2022-08-25T15:16:44.310" v="617"/>
          <ac:inkMkLst>
            <pc:docMk/>
            <pc:sldMk cId="3199267912" sldId="259"/>
            <ac:inkMk id="102" creationId="{5236E57B-ADD4-C1A4-0586-FB6CA3F3C9A7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05" creationId="{FEABD7DE-E5BA-BCFE-D993-3B42A9CA8A14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06" creationId="{4B96FC5C-8FC7-4AFF-CAD2-CEEA5F41FC41}"/>
          </ac:inkMkLst>
        </pc:inkChg>
        <pc:inkChg chg="add del mod">
          <ac:chgData name="Branislav Vrana" userId="7b2a6d85-e3fe-4c9e-b59a-94d1f1024111" providerId="ADAL" clId="{53A95CA2-F2AD-4922-93AE-C92CBE46A77F}" dt="2022-08-25T15:16:56.933" v="626"/>
          <ac:inkMkLst>
            <pc:docMk/>
            <pc:sldMk cId="3199267912" sldId="259"/>
            <ac:inkMk id="107" creationId="{E4AB6703-5AB8-F322-94F3-D031B58852F6}"/>
          </ac:inkMkLst>
        </pc:inkChg>
        <pc:inkChg chg="add del mod">
          <ac:chgData name="Branislav Vrana" userId="7b2a6d85-e3fe-4c9e-b59a-94d1f1024111" providerId="ADAL" clId="{53A95CA2-F2AD-4922-93AE-C92CBE46A77F}" dt="2022-08-25T15:16:56.934" v="629"/>
          <ac:inkMkLst>
            <pc:docMk/>
            <pc:sldMk cId="3199267912" sldId="259"/>
            <ac:inkMk id="108" creationId="{DCCDA240-2934-FE5C-2451-69C68606492B}"/>
          </ac:inkMkLst>
        </pc:inkChg>
        <pc:inkChg chg="add del mod">
          <ac:chgData name="Branislav Vrana" userId="7b2a6d85-e3fe-4c9e-b59a-94d1f1024111" providerId="ADAL" clId="{53A95CA2-F2AD-4922-93AE-C92CBE46A77F}" dt="2022-08-25T15:16:56.934" v="630"/>
          <ac:inkMkLst>
            <pc:docMk/>
            <pc:sldMk cId="3199267912" sldId="259"/>
            <ac:inkMk id="109" creationId="{76483BD6-6215-D419-7446-783EA15905BB}"/>
          </ac:inkMkLst>
        </pc:inkChg>
        <pc:inkChg chg="add del mod">
          <ac:chgData name="Branislav Vrana" userId="7b2a6d85-e3fe-4c9e-b59a-94d1f1024111" providerId="ADAL" clId="{53A95CA2-F2AD-4922-93AE-C92CBE46A77F}" dt="2022-08-25T15:16:56.933" v="627"/>
          <ac:inkMkLst>
            <pc:docMk/>
            <pc:sldMk cId="3199267912" sldId="259"/>
            <ac:inkMk id="110" creationId="{F4071BC2-5214-B4F9-DFA1-50C04B55CC83}"/>
          </ac:inkMkLst>
        </pc:inkChg>
        <pc:inkChg chg="add del mod">
          <ac:chgData name="Branislav Vrana" userId="7b2a6d85-e3fe-4c9e-b59a-94d1f1024111" providerId="ADAL" clId="{53A95CA2-F2AD-4922-93AE-C92CBE46A77F}" dt="2022-08-25T15:16:56.933" v="628"/>
          <ac:inkMkLst>
            <pc:docMk/>
            <pc:sldMk cId="3199267912" sldId="259"/>
            <ac:inkMk id="111" creationId="{F7826764-1343-812C-379D-27C306AC0D39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13" creationId="{6E729226-0971-3740-B2A6-545A2AF7DB79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14" creationId="{6DEF8F13-4D11-5D78-EECB-8A8FE5E50648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15" creationId="{FF6978F6-7C1E-927A-6192-C0F66FE2D447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16" creationId="{2824631F-5D3D-C9C9-0976-903A74CFF3DC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17" creationId="{3FA2FE85-8BF8-7FE6-A076-6DB0B352EB1A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18" creationId="{5B4C4053-165A-6D85-D790-2D102A1B79FA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19" creationId="{41BEBD43-F5F5-67CB-1904-87138D26F9F1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20" creationId="{A5349AC1-4FB8-9AB8-9EC8-0FAE4B07FBF4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21" creationId="{2CFE5A90-12C1-9C27-BDF3-0DBF162B4A1E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22" creationId="{4DDBE95E-D565-D89F-F1D8-8824E3D1F13D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23" creationId="{C6774C8A-969D-6EFE-BAFA-8C84F7FF205B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24" creationId="{ED1A92B3-4BEA-32E8-0551-023F8AAAFEE0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25" creationId="{71998BEB-6B5F-3823-9DFA-7019575F97C2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26" creationId="{1CF373E0-7E96-3FB3-4A4B-8BA942124909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27" creationId="{C35C2FE0-D53A-AB06-148D-908D19F770D9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28" creationId="{F98C4E3A-DF35-5876-E4BE-AF4A8D3EE6BF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29" creationId="{245713BA-077D-B34E-6427-077F2049992B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30" creationId="{1FA67F0E-A9D2-445E-4B7E-E02C84716A65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31" creationId="{F06C41C1-EB39-3CA1-B6D8-A5DC082C5324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32" creationId="{CFE2AF0B-823A-DE4F-97D8-8ED0BCBEC2E7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33" creationId="{C9179A5B-02A5-3D67-C390-679147BBBEC3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34" creationId="{5610095F-DFAD-C815-BFFA-C9D38E853C38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35" creationId="{0DA60194-278F-1156-C8D3-407D1E1151BF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36" creationId="{E01AA76B-D46F-43E8-E8C2-CD0EBD951F28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37" creationId="{87BEE733-1D25-5DFC-EA49-EE7531E683D9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38" creationId="{6EAE7F44-C461-DDE2-D25E-33967340BD78}"/>
          </ac:inkMkLst>
        </pc:inkChg>
        <pc:inkChg chg="add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39" creationId="{00C0C278-17FB-6272-3F9E-A3318B100411}"/>
          </ac:inkMkLst>
        </pc:inkChg>
        <pc:inkChg chg="add del mod">
          <ac:chgData name="Branislav Vrana" userId="7b2a6d85-e3fe-4c9e-b59a-94d1f1024111" providerId="ADAL" clId="{53A95CA2-F2AD-4922-93AE-C92CBE46A77F}" dt="2022-08-25T15:17:13.618" v="661"/>
          <ac:inkMkLst>
            <pc:docMk/>
            <pc:sldMk cId="3199267912" sldId="259"/>
            <ac:inkMk id="140" creationId="{755AD60B-421E-625B-2B91-E79B08FC7C30}"/>
          </ac:inkMkLst>
        </pc:inkChg>
        <pc:inkChg chg="add del mod">
          <ac:chgData name="Branislav Vrana" userId="7b2a6d85-e3fe-4c9e-b59a-94d1f1024111" providerId="ADAL" clId="{53A95CA2-F2AD-4922-93AE-C92CBE46A77F}" dt="2022-08-25T15:17:14.312" v="662"/>
          <ac:inkMkLst>
            <pc:docMk/>
            <pc:sldMk cId="3199267912" sldId="259"/>
            <ac:inkMk id="141" creationId="{1FEBA578-DE7D-1C87-4EA2-66574F9F5936}"/>
          </ac:inkMkLst>
        </pc:inkChg>
        <pc:inkChg chg="add mod">
          <ac:chgData name="Branislav Vrana" userId="7b2a6d85-e3fe-4c9e-b59a-94d1f1024111" providerId="ADAL" clId="{53A95CA2-F2AD-4922-93AE-C92CBE46A77F}" dt="2022-08-25T15:17:19.245" v="671"/>
          <ac:inkMkLst>
            <pc:docMk/>
            <pc:sldMk cId="3199267912" sldId="259"/>
            <ac:inkMk id="144" creationId="{0895B271-166B-4329-DCFC-7519FE04DB8D}"/>
          </ac:inkMkLst>
        </pc:inkChg>
        <pc:inkChg chg="add mod">
          <ac:chgData name="Branislav Vrana" userId="7b2a6d85-e3fe-4c9e-b59a-94d1f1024111" providerId="ADAL" clId="{53A95CA2-F2AD-4922-93AE-C92CBE46A77F}" dt="2022-08-25T15:17:19.245" v="671"/>
          <ac:inkMkLst>
            <pc:docMk/>
            <pc:sldMk cId="3199267912" sldId="259"/>
            <ac:inkMk id="145" creationId="{20182EBC-7E24-1B7B-C7D0-562E35189119}"/>
          </ac:inkMkLst>
        </pc:inkChg>
        <pc:inkChg chg="add mod">
          <ac:chgData name="Branislav Vrana" userId="7b2a6d85-e3fe-4c9e-b59a-94d1f1024111" providerId="ADAL" clId="{53A95CA2-F2AD-4922-93AE-C92CBE46A77F}" dt="2022-08-25T15:17:19.245" v="671"/>
          <ac:inkMkLst>
            <pc:docMk/>
            <pc:sldMk cId="3199267912" sldId="259"/>
            <ac:inkMk id="146" creationId="{2900EBF9-DDD2-81DA-3629-90E3F74288F1}"/>
          </ac:inkMkLst>
        </pc:inkChg>
        <pc:inkChg chg="add mod">
          <ac:chgData name="Branislav Vrana" userId="7b2a6d85-e3fe-4c9e-b59a-94d1f1024111" providerId="ADAL" clId="{53A95CA2-F2AD-4922-93AE-C92CBE46A77F}" dt="2022-08-25T15:17:19.245" v="671"/>
          <ac:inkMkLst>
            <pc:docMk/>
            <pc:sldMk cId="3199267912" sldId="259"/>
            <ac:inkMk id="147" creationId="{5046AE79-6F54-93F1-AC84-D3ED927D490A}"/>
          </ac:inkMkLst>
        </pc:inkChg>
        <pc:inkChg chg="add mod">
          <ac:chgData name="Branislav Vrana" userId="7b2a6d85-e3fe-4c9e-b59a-94d1f1024111" providerId="ADAL" clId="{53A95CA2-F2AD-4922-93AE-C92CBE46A77F}" dt="2022-08-25T15:17:19.245" v="671"/>
          <ac:inkMkLst>
            <pc:docMk/>
            <pc:sldMk cId="3199267912" sldId="259"/>
            <ac:inkMk id="148" creationId="{D46B1C26-82FA-3ADB-A7A8-9091AE4B9556}"/>
          </ac:inkMkLst>
        </pc:inkChg>
        <pc:inkChg chg="add mod">
          <ac:chgData name="Branislav Vrana" userId="7b2a6d85-e3fe-4c9e-b59a-94d1f1024111" providerId="ADAL" clId="{53A95CA2-F2AD-4922-93AE-C92CBE46A77F}" dt="2022-08-25T15:17:19.245" v="671"/>
          <ac:inkMkLst>
            <pc:docMk/>
            <pc:sldMk cId="3199267912" sldId="259"/>
            <ac:inkMk id="149" creationId="{AFA694D8-E985-C960-7A7F-CEC70D2A0269}"/>
          </ac:inkMkLst>
        </pc:inkChg>
        <pc:inkChg chg="add mod">
          <ac:chgData name="Branislav Vrana" userId="7b2a6d85-e3fe-4c9e-b59a-94d1f1024111" providerId="ADAL" clId="{53A95CA2-F2AD-4922-93AE-C92CBE46A77F}" dt="2022-08-25T15:17:19.245" v="671"/>
          <ac:inkMkLst>
            <pc:docMk/>
            <pc:sldMk cId="3199267912" sldId="259"/>
            <ac:inkMk id="150" creationId="{39D999F7-4773-4C58-4AD3-2E7931EB7683}"/>
          </ac:inkMkLst>
        </pc:inkChg>
        <pc:inkChg chg="add mod">
          <ac:chgData name="Branislav Vrana" userId="7b2a6d85-e3fe-4c9e-b59a-94d1f1024111" providerId="ADAL" clId="{53A95CA2-F2AD-4922-93AE-C92CBE46A77F}" dt="2022-08-25T15:17:19.245" v="671"/>
          <ac:inkMkLst>
            <pc:docMk/>
            <pc:sldMk cId="3199267912" sldId="259"/>
            <ac:inkMk id="151" creationId="{45375A64-516D-E56F-3C21-F9A2637BFF20}"/>
          </ac:inkMkLst>
        </pc:inkChg>
      </pc:sldChg>
      <pc:sldChg chg="del">
        <pc:chgData name="Branislav Vrana" userId="7b2a6d85-e3fe-4c9e-b59a-94d1f1024111" providerId="ADAL" clId="{53A95CA2-F2AD-4922-93AE-C92CBE46A77F}" dt="2022-08-25T15:04:35.329" v="150" actId="47"/>
        <pc:sldMkLst>
          <pc:docMk/>
          <pc:sldMk cId="180646300" sldId="260"/>
        </pc:sldMkLst>
      </pc:sldChg>
      <pc:sldChg chg="del">
        <pc:chgData name="Branislav Vrana" userId="7b2a6d85-e3fe-4c9e-b59a-94d1f1024111" providerId="ADAL" clId="{53A95CA2-F2AD-4922-93AE-C92CBE46A77F}" dt="2022-08-25T15:04:35.329" v="150" actId="47"/>
        <pc:sldMkLst>
          <pc:docMk/>
          <pc:sldMk cId="2016034160" sldId="261"/>
        </pc:sldMkLst>
      </pc:sldChg>
      <pc:sldChg chg="del">
        <pc:chgData name="Branislav Vrana" userId="7b2a6d85-e3fe-4c9e-b59a-94d1f1024111" providerId="ADAL" clId="{53A95CA2-F2AD-4922-93AE-C92CBE46A77F}" dt="2022-08-25T15:04:35.329" v="150" actId="47"/>
        <pc:sldMkLst>
          <pc:docMk/>
          <pc:sldMk cId="3993815350" sldId="262"/>
        </pc:sldMkLst>
      </pc:sldChg>
      <pc:sldChg chg="del">
        <pc:chgData name="Branislav Vrana" userId="7b2a6d85-e3fe-4c9e-b59a-94d1f1024111" providerId="ADAL" clId="{53A95CA2-F2AD-4922-93AE-C92CBE46A77F}" dt="2022-08-25T15:04:35.329" v="150" actId="47"/>
        <pc:sldMkLst>
          <pc:docMk/>
          <pc:sldMk cId="2119662987" sldId="263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4:55.0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130 305 16179,'6'302'1150,"-8"-234"-816,-4 1 0,-18 91 0,23-152-316,0-5-9,1 1 1,-1 0 0,0-1 0,1 1 0,-2-1-1,1 1 1,0-1 0,-1 1 0,1-1 0,-1 0-1,0 0 1,0 0 0,-1 0 0,1 0 0,-4 3-1,6-5-7,-1-1 0,0 0 0,0 1 0,1-1-1,-1 0 1,0 0 0,0 1 0,0-1 0,1 0 0,-1 0-1,0 0 1,0 0 0,0 0 0,0 0 0,1 0-1,-1-1 1,0 1 0,0 0 0,0 0 0,1 0 0,-1-1-1,0 1 1,0-1 0,1 1 0,-1 0 0,0-1 0,1 1-1,-1-1 1,0 1 0,1-1 0,-1 0 0,1 1-1,-1-1 1,1 0 0,-1 1 0,1-1 0,-1-1 0,-14-31 35,7 6-106,1 0 0,2 0 0,-3-40 0,3-88-335,5 130 368,-1-37-151,4 1-1,14-86 1,-13 123 249,1-1 0,2 1-1,0 1 1,2-1 0,1 1-1,0 1 1,2-1 0,24-35-1,-29 50 43,0-1-1,1 1 0,-1 1 1,1-1-1,1 1 0,0 0 1,0 1-1,10-5 1,-16 9-63,-1 1 0,1-1 0,0 1 1,-1 0-1,1 0 0,0 0 0,0 1 1,0-1-1,0 1 0,0 0 1,0-1-1,0 1 0,0 1 0,0-1 1,0 0-1,0 1 0,0-1 1,0 1-1,-1 0 0,1 0 0,0 0 1,0 0-1,-1 1 0,1-1 1,-1 1-1,1 0 0,-1-1 0,1 1 1,-1 0-1,0 0 0,0 1 0,0-1 1,1 3-1,3 3 18,-2 0 0,1 1 0,-1 0-1,-1-1 1,1 1 0,-2 1 0,1-1 0,-1 0 0,0 1 0,-1-1 0,0 1-1,-1 0 1,0-1 0,-2 12 0,0-3-46,0 0 1,-1-1 0,-1 0-1,-1 1 1,-1-1-1,-13 29 1,14-38-129,0 0 0,0 0 0,-1 0 0,0-1 1,0 0-1,-1 0 0,0 0 0,0-1 0,-1 0 1,1-1-1,-1 1 0,-1-2 0,1 1 0,-1-1 1,1 0-1,-1-1 0,0 0 0,0 0 0,-1-1 1,1 0-1,-1-1 0,1 0 0,-1 0 0,-17-2 1,6-4-1494,20 5 1561,1 0 0,-1-1 0,1 1 0,-1 0 0,1 0 0,-1 0 0,1-1 0,-1 1 0,1 0 0,-1-1 0,1 1 0,-1 0 0,1-1 0,-1 1 0,1-1-1,0 1 1,-1 0 0,1-1 0,0 1 0,-1-1 0,1 1 0,0-1 0,-1 1 0,1-1 0,0 0 0,0 1 0,0-1 0,0 1 0,0-1 0,0 1 0,-1-2 0,8-5-976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4:58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273 19 13907,'-28'-9'1232,"0"4"-832,-1 1-176,-7 4 457,0 2-313,2 3-448,4 2-256,8-2 295,1-5-111,12-4-136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36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744 85 12803,'27'-8'1159,"27"-10"2067,-63 14-896,-6 2-1514,-151-10 2084,-257-20-661,398 30-2193,-4-2-21,1 2 1,-1 1-1,-49 5 0,77-4-91,0 0 0,0 0 0,0 0 0,0 0 0,0 0 0,1 0 0,-1 0 0,0 1 0,0-1 0,0 0 0,0 0 0,0 1 0,1-1 0,-1 1 0,0-1 0,0 1 0,1-1 0,-1 1 0,0-1 0,1 1 0,-1 0 0,0-1 0,1 1 0,-1 0 0,1 0 0,-1-1 0,1 1 0,0 0 0,-1 0 0,1 1 0,0-2-62,1 1 1,-1 0-1,1 0 0,-1 0 0,1 0 1,-1-1-1,1 1 0,0 0 0,0 0 0,-1-1 1,1 1-1,0-1 0,0 1 0,0 0 1,0-1-1,-1 0 0,1 1 0,0-1 1,0 0-1,0 1 0,0-1 0,0 0 1,0 0-1,0 0 0,2 0 0,16 2-763,1 0-266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1.2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 88 992,'0'-1'157,"1"0"-1,-1 1 1,1-1-1,-1 0 1,1 0-1,-1 0 1,1 0-1,-1 0 1,0 1-1,1-1 0,-1 0 1,0 0-1,0 0 1,0 0-1,1 0 1,-1 0-1,0 0 1,-1 0-1,1 0 1,0 0-1,0 0 1,0 0-1,0 0 1,-1 0-1,1 0 1,-1-1-1,-3-20 9985,2 5-8675,2 15-1255,-1 0 0,1 1 0,-1-1 0,1 0 0,-1 0 0,0 0 0,0 0 0,0 1 0,0-1 0,-2-2 0,-2 6 768,0 13-1179,-7 74 395,10-73-127,0-8 2,0-12-16,2-5 43,0 13-81,0-1 0,-1 0 0,1 1-1,0-1 1,-1 0 0,0 1 0,0-1-1,-1 4 1,-2 11 236,-21 132 716,18-80-856,1 92 0,0 14-68,3-134-15,2-17 71,-1 0-1,-2 0 1,-10 40 0,14-64-90,0 0 0,0 0-1,-1 0 1,1 0 0,0 0 0,-1 0-1,1 0 1,0 0 0,-1 0 0,1 0-1,-1 0 1,0-1 0,1 1 0,-1 0-1,0 0 1,1-1 0,-1 1 0,0 0-1,-1 0 1,2-1-5,-1-1 0,1 1 0,0 0 0,-1-1 0,1 1 0,0 0 0,0-1 0,-1 1 0,1 0-1,0-1 1,0 1 0,-1-1 0,1 1 0,0 0 0,0-1 0,0 1 0,0-1 0,0 1 0,0-1 0,-1 1 0,1-1 0,0 1 0,0-1-1,1 1 1,-1-1 0,0 0 0,0 1 11,0-1-22,0 0-2,0 1 18,20-292-46,-17 190 51,5 1-1,26-128 1,-34 226-12,1-1 0,0 1 0,0 0 0,0 0 0,1 0 0,-1 0-1,3-4 1,-4 7 0,1-1 0,-1 1 0,0 0 0,1-1 1,-1 1-1,1-1 0,0 1 0,-1 0 0,1-1 0,-1 1 0,1 0 0,-1 0 0,1 0 0,0-1 0,-1 1 0,1 0 0,0 0 0,-1 0 0,1 0 0,0 0 0,-1 0 0,1 0 0,-1 0 0,1 0 0,0 0 0,-1 1 0,1-1 0,0 0 0,-1 0 0,1 1 0,-1-1 0,1 0 0,-1 0 0,1 1 1,-1-1-1,1 1 0,-1-1 0,1 1 0,-1-1 0,1 1 0,-1-1 0,0 1 0,1-1 0,-1 1 0,1 0 0,119 153 438,-107-136-409,48 70 57,-5 1 0,-3 4-1,75 184 1,-97-203 160,-31-73-242,0-2-6,0 0 0,1 0 0,-1 0 0,0 1 0,0-1 0,0 0 0,0 0 0,0 0 0,0 0 1,0 0-1,0 0 0,-1 0 0,1 0 0,0 0 0,-1 0 0,1 0 0,-1-1 0,-13-25-1,-1 1-1,-1 0 1,-1 1 0,-1 1 0,-1 1 0,-1 0-1,-1 1 1,-1 2 0,-1 0 0,-1 1 0,0 2 0,-2 0-1,-38-18 1,52 30-54,0 0-1,0 1 1,-1 1 0,1 0-1,-1 0 1,-20 0-1,27 2-149,1 1-1,0 0 1,-1 0-1,1 1 1,-1 0-1,1 0 0,0 0 1,0 0-1,0 1 1,0 0-1,0 0 1,0 0-1,0 1 0,0-1 1,1 1-1,0 0 1,-1 1-1,-4 4 1,1 7-1665,8-15 1817,0 0 0,0 1 0,0-1 0,0 1 0,-1-1 0,1 1 0,0-1 0,0 1 0,0-1 0,0 0 0,0 1 0,0-1 0,0 1 1,0-1-1,0 1 0,0-1 0,0 1 0,1-1 0,-1 1 0,0-1 0,0 0 0,0 1 0,1-1 0,-1 1 0,0-1 0,0 0 0,1 1 0,-1-1 0,0 0 0,1 1 0,-1-1 0,1 1 0,11 2-1011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1.7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12523,'1'1'163,"1"0"0,0-1 0,-1 1 0,1 0 1,0 0-1,-1 0 0,0 0 0,1 0 0,-1 1 1,1-1-1,-1 0 0,0 1 0,0-1 0,0 1 1,0-1-1,0 1 0,0-1 0,0 1 0,-1 0 0,1-1 1,-1 1-1,1 0 0,-1 0 0,1-1 0,-1 5 1,2 7 856,0 0 1,-1 17-1,-1-29-908,-6 265 3840,1 48-2355,5-309-1557,0-1-1,1 1 1,-1-1-1,1 1 1,0-1-1,0 1 1,0-1 0,1 0-1,2 6 1,-3-8-20,1 0 0,-1-1 0,0 0 0,1 1 0,0-1 0,-1 0 0,1 1 0,0-1 0,-1 0 0,1 0 0,0 0 0,0-1 0,0 1 0,0 0 0,0-1 0,0 1 0,0-1 0,0 0 0,0 0 0,0 0 0,0 0 0,3 0 0,40 3-329,-1 2 0,0 2-1,75 21 1,17 3-9476,-125-29 8218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2.0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17 836 11450,'4'-25'1355,"-2"1"-1,-1-1 0,-3-40 1,0 25-501,-17-586 3111,20 601-4153,1 19-421,3 15-342,27 94-4342,-22-72 4058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2.3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313 0 14027,'-9'7'1192,"0"0"1,0 0-1,0-1 0,-16 7 1,-57 25-51,36-18-378,14-5-489,17-9-152,0 1 1,0 0-1,-19 13 0,33-19-110,0 0 0,0 0 0,0 0-1,0 0 1,0 0 0,1 0 0,-1 0-1,0 0 1,0 0 0,1 0 0,-1 1-1,1-1 1,-1 0 0,1 0-1,-1 1 1,1-1 0,0 0 0,-1 1-1,1-1 1,0 0 0,0 1 0,0-1-1,0 0 1,0 1 0,1-1-1,-1 0 1,0 0 0,1 1 0,-1-1-1,0 0 1,1 0 0,0 1 0,-1-1-1,1 0 1,0 1 0,5 6 51,-1-1 0,1 0-1,0 0 1,8 7 0,-2-2 16,51 57 279,139 140 9,-196-203-666,0-1 1,1 1 0,0-1-1,0-1 1,0 1-1,15 6 1,-19-10 177,-1 0 0,1 0 0,-1-1 0,1 1 0,0-1 0,-1 0 0,1 0 0,-1 0 1,1 0-1,-1 0 0,1 0 0,0-1 0,-1 1 0,1-1 0,-1 0 0,1 0 0,-1 0 0,0 0 0,1 0 0,-1 0 0,0-1 1,0 1-1,0-1 0,0 1 0,0-1 0,0 0 0,2-2 0,17-23-932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2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98 137 15275,'-1'28'1244,"-2"0"0,-11 46 0,5-30-528,-5 37 126,-26 124 467,33-180-1138,7-25-169,0 0 1,0 0-1,0 0 1,0 0-1,0 0 1,0 1-1,0-1 1,0 0-1,0 0 1,0 0-1,0 0 1,0 1-1,0-1 1,0 0-1,0 0 1,0 0-1,0 0 1,0 1-1,0-1 1,0 0-1,0 0 1,0 0 0,-1 0-1,1 0 1,0 0-1,0 1 1,0-1-1,0 0 1,0 0-1,0 0 1,0 0-1,-1 0 1,1 0-1,0 0 1,0 0-1,0 0 1,0 1-1,0-1 1,-1 0-1,1 0 1,0 0-1,0 0 1,0 0-1,0 0 1,-1 0-1,1 0 1,0 0-1,0 0 1,0 0-1,0 0 1,-1 0-1,1-1 1,0 1-1,0 0 1,0 0-1,0 0 1,0 0 0,-1 0-1,1 0 1,-2-12 79,1-21-7,1-1-1,8-45 1,17-70 28,-13 86-36,-7 33-21,5-29 313,25-79 1,-35 136-327,1 0 1,-1 0-1,1 0 1,0 0-1,0 0 1,0 0-1,0 0 1,0 1-1,0-1 1,1 0-1,-1 0 1,0 1-1,4-3 1,-5 4-19,1 0 1,-1 0 0,1-1 0,-1 1-1,1 0 1,-1 0 0,1 0 0,0 0-1,-1 0 1,1 0 0,-1 0 0,1 1 0,-1-1-1,1 0 1,-1 0 0,1 0 0,-1 0-1,1 1 1,-1-1 0,1 0 0,-1 0-1,1 1 1,-1-1 0,1 0 0,-1 1-1,0-1 1,1 1 0,-1-1 0,0 0-1,1 1 1,-1 0 0,5 6 83,-1 1 1,0-1-1,-1 1 0,5 15 1,90 235 329,-67-189-408,65 105-1,-89-161-19,1-1-1,0 1 1,1-2-1,0 1 1,1-1-1,0 0 1,1-1-1,20 15 0,-30-25 0,1 1-1,-1 0 0,0 0 1,1-1-1,-1 1 0,0 0 0,1-1 1,-1 1-1,1-1 0,-1 0 1,0 1-1,1-1 0,2 0 0,-4 0 1,0 0 0,1 0-1,-1-1 1,0 1-1,1 0 1,-1 0-1,0 0 1,1-1 0,-1 1-1,0 0 1,0 0-1,1-1 1,-1 1-1,0 0 1,0-1 0,1 1-1,-1 0 1,0-1-1,0 1 1,0 0-1,0-1 1,0 1 0,1 0-1,-1-1 1,0 1-1,0 0 1,0-1-1,0 1 1,0 0 0,0-1-1,0 0 1,-1-3-2,1 0 1,-1 1 0,0-1 0,0 0 0,-1 1-1,1-1 1,-1 1 0,-3-6 0,-6-8-4,0 1 0,-1 1 0,-1 0 0,0 0 0,-1 2 0,-16-13 0,19 17-13,0 1 0,0 1 1,-1-1-1,0 2 0,0 0 0,-1 0 1,0 1-1,0 1 0,-18-4 1,24 6-95,1 2-1,0-1 1,-1 1 0,1 0 0,0 0 0,-1 0 0,1 1 0,0 0 0,-1 1-1,1-1 1,0 1 0,0 0 0,0 1 0,-10 5 0,10-4-13,0 1 0,0 0 0,0 0 0,1 1 0,0-1 0,0 1 1,0 0-1,0 1 0,1-1 0,0 1 0,-5 12 0,-6 21-488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3.4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 15 12123,'8'-14'2125,"-7"23"216,-7 27-57,-104 464 3459,108-487-5653,-1 1 49,1 0 0,0 0-1,1 0 1,0 1 0,1-1 0,3 15-1,-3-27-114,1 0-1,-1-1 1,1 1-1,0 0 1,-1 0-1,1-1 0,0 1 1,0 0-1,1-1 1,-1 1-1,0-1 1,0 1-1,1-1 0,-1 0 1,1 1-1,-1-1 1,1 0-1,0 0 0,-1 0 1,1 0-1,0 0 1,0-1-1,-1 1 1,1-1-1,0 1 0,4 0 1,4 0 27,0 0 1,0-1 0,0 0 0,10-1-1,-3 0 1,141 0-1279,-133 3-321,0 1 0,0 0 0,0 2 0,29 10 0,-26-6 124,-5-2-250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3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1 711 16892,'2'-39'1760,"3"-9"-1216,3-17-208,-1-8 856,0-14-767,-1-2-1,-1 3 0,1 6-280,-2 15-664,2 15-433,-3 29 777,0 14-136,1 21-120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5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4 723 7754,'0'0'499,"-1"-1"0,1 0 0,0 1 0,-1-1 1,1 1-1,0-1 0,-1 0 0,1 1 0,0-1 1,0 0-1,-1 0 0,1 1 0,0-1 0,0 0 0,0 0 1,0-1-1,3-30 115,-1 17 92,11-121 614,20-267 396,-32 390-1629,-2 9-15,1-1 0,0 1 0,0-1 0,1 1 0,-1-1 0,1 1 0,0 0 0,0-1 0,1 1 0,-1 0 0,5-7 0,-6 10-47,1 1 0,0 0 0,-1-1 0,1 1 0,0 0 0,0-1 0,-1 1 0,1 0 0,0 0 0,0 0 0,0 0 0,-1 0 0,1 0 0,0 0 0,0 0 0,0 0-1,-1 0 1,1 0 0,0 0 0,0 0 0,0 1 0,-1-1 0,1 0 0,0 1 0,-1-1 0,1 0 0,0 1 0,-1-1 0,1 1 0,1 0 0,18 19 392,-20-20-410,14 17 83,-1 1 0,-1 1 0,0 0 0,-2 0 0,0 1 0,9 26 0,34 135-70,-27-82 13,-24-92-32,7 22 9,17 41 0,-23-63-4,0 0-1,1 0 1,0-1 0,0 1 0,1-1 0,0 0-1,0 0 1,0 0 0,0-1 0,1 0 0,8 6-1,-13-10-4,0 0 0,0-1 0,0 1-1,0 0 1,0 0 0,1-1 0,-1 1-1,0-1 1,0 1 0,1-1 0,-1 1-1,0-1 1,1 0 0,-1 1 0,0-1-1,1 0 1,-1 0 0,0 0 0,1 0-1,-1-1 1,1 1 0,-1 0 0,0 0-1,1-1 1,-1 1 0,0-1-1,0 1 1,1-1 0,-1 0 0,0 1-1,0-1 1,0 0 0,0 0 0,0 0-1,0 0 1,0 0 0,0 0 0,0 0-1,0 0 1,-1 0 0,2-2 0,2-5-1,-2 0-1,1 0 1,-1 0 0,0 0 0,1-13 0,-1 13 1,16-135 23,1-230-1,-22 270-146,16 125-2741,11 38-482,-11-34 2261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5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1 766 14523,'3'-37'1392,"1"-17"-767,2-13-201,-6-13 584,0-4-224,-2-4-56,-1 4-16,0 8-272,1 7-104,0 17-215,1 11-113,1 20-481,1 8-303,5 17-1264,-2 12 1712,2 12-296,1 4-257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4:59.4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13035,'3'1'1784,"-1"6"-1360,-1-1-192,1 4-256,-2 5 904,4 1-1928,-4 3 928,4 0-168,-1 0-80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6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0 670 13851,'9'-25'1680,"-1"-9"-1040,-5-10-223,0-11 935,-3-12-696,1-5-72,1-2 0,-2 2-120,5 6-432,1 8-312,5 13-560,3 11-264,12 19 848,2 6-208,10 10-208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6.6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520 44 12243,'7'-12'1544,"-9"1"-704,-6 4-272,-15 3 1609,-10 0-937,-11-1-544,-7 4-72,-5 2-104,-2 4-88,1 4-215,5 4-177,7 1-417,9 2-255,11 1-328,5 1-1296,9-4 1768,5-3-353,8-5-255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6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0 16267,'1'1'100,"0"0"0,0-1 0,-1 1-1,1 0 1,0-1 0,-1 1-1,1 0 1,-1 0 0,1-1-1,-1 1 1,1 0 0,-1 0-1,0 0 1,1 0 0,-1 0 0,0 0-1,0-1 1,0 1 0,1 0-1,-1 0 1,0 0 0,0 0-1,-1 1 1,1 30-52,-1-25 233,-5 77 942,-21 97-1,12-94-898,6-33-201,-12 96 206,24-174-231,9-29 1,-1 6-61,3-18 6,53-224 128,-65 283-157,-2 3-4,1-1 1,0 1-1,0 0 1,0 0-1,0 0 1,0 0-1,1 0 1,-1 0-1,1 0 1,0 0-1,-1 1 1,1-1-1,1 1 0,-1-1 1,0 1-1,1 0 1,3-3-1,-6 5-7,1 0 0,0-1 0,-1 1 0,1 0 0,0 0-1,-1 0 1,1 0 0,0 0 0,-1 0 0,1 0 0,0 0 0,-1 0-1,1 0 1,0 0 0,-1 0 0,1 0 0,0 0 0,-1 1 0,1-1 0,0 0-1,-1 1 1,1-1 0,-1 0 0,1 1 0,-1-1 0,1 1 0,-1-1-1,1 1 1,-1-1 0,1 1 0,-1-1 0,1 1 0,-1 0 0,12 25 58,-10-20-40,65 234 303,-42-139-284,-6-26-37,62 198-11,-64-235 8,-9-28 3,-5-10-2,-3-6 0,-4-8 6,0 1 0,-1 0 0,0 0 0,-14-22 0,-34-49-29,43 70-184,0 0 0,-1 0 0,0 1 0,-1 1 0,-1 0 0,0 1 0,-17-12 0,26 20 106,0 0 0,-1 1 0,1 0 1,-1 0-1,0 0 0,0 0 1,0 1-1,0-1 0,0 1 1,0 1-1,0-1 0,0 1 1,0-1-1,0 2 0,0-1 1,-1 0-1,1 1 0,0 0 1,0 0-1,0 1 0,0 0 1,1-1-1,-1 1 0,0 1 0,1-1 1,-1 1-1,1 0 0,-4 3 1,-27 27-765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7.5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1312 14035,'-4'-5'398,"0"1"1,0-1-1,0 0 0,0 0 0,1-1 1,0 1-1,0-1 0,0 0 0,1 1 1,-1-1-1,-1-12 0,0 8 224,-10-37 536,2-2 1,2 0-1,-7-95 0,14 51-310,9-112-1,2 122-570,25-110-1,-20 140-309,2 0 0,2 1 0,26-53 1,-41 103 3,28-55-425,-28 54 289,0-1-1,1 1 1,0-1-1,-1 1 1,1 0-1,0 0 1,0 1-1,1-1 1,-1 1-1,0-1 1,1 1-1,5-2 1,-8 3-11,1 1 0,-1 0-1,1-1 1,0 1 0,-1 0 0,1 0 0,-1 0 0,1 0 0,0 0 0,-1 1 0,1-1 0,-1 0 0,1 1 0,-1-1-1,1 1 1,-1 0 0,1-1 0,-1 1 0,1 0 0,-1 0 0,2 1 0,25 28-1533,-24-25 1460,18 23-995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7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51 10938,'5'-41'2064,"-4"31"-242,-3 29 1046,-30 334 3273,22 4-5781,10-347-348,-1 6-188,1-11-29,-1-1 0,1 1 0,1-1 0,-1 1-1,1 6 1,-1-11 176,0 0 1,0 0-1,0 0 0,0 0 0,1 0 0,-1 0 0,0 0 1,0 0-1,0 0 0,0 0 0,0 0 0,0 1 1,0-1-1,0 0 0,0 0 0,0 0 0,0 0 0,0 0 1,0 0-1,0 0 0,0 0 0,0 0 0,0 0 0,0 0 1,0 0-1,1 0 0,-1 0 0,0 0 0,0 0 1,0 0-1,0 0 0,0 0 0,0 0 0,0 0 0,0 0 1,0 0-1,0 0 0,0 0 0,1 0 0,-1 0 1,0 0-1,0 0 0,0 0 0,0 0 0,0 0 0,0 0 1,0 0-1,0 0 0,0 0 0,0 0 0,0 0 0,0 0 1,1 0-1,-1 0 0,0 0 0,0 0 0,0 0 1,0 0-1,0-1 0,0 1 0,0 0 0,0 0 0,0 0 1,0 0-1,0 0 0,0 0 0,0 0 0,0 0 1,0 0-1,6-11-1478,4-15-574,16-62-486,-10 33 1072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8.4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95 15275,'0'2'103,"1"-1"-1,-1 1 1,0-1-1,1 1 1,-1 0-1,0-1 1,0 1-1,0 0 1,0-1-1,0 1 1,-1-1-1,1 1 1,0 0-1,-1-1 1,1 1-1,-1-1 1,0 1-1,1-1 1,-2 3-1,-18 28 853,19-31-840,-11 14 488,0 0 1,-1-1-1,-28 23 0,24-23 214,1 1-1,-21 25 0,36-38-754,-1 0-1,1 0 1,0 0 0,0 1-1,0-1 1,0 0 0,0 1-1,1-1 1,-1 1-1,1-1 1,-1 1 0,1-1-1,0 0 1,0 1 0,0-1-1,0 1 1,1-1 0,-1 1-1,1-1 1,-1 1 0,1-1-1,0 0 1,0 1-1,2 3 1,3 4-64,0 1 0,1-1 0,15 17 0,-14-16-112,13 13-883,2 0 0,0-2 0,41 31 0,86 49-5139,-149-102 6161,-1 1 0,1-1 0,-1 0 0,0 0 0,1 1 0,-1-1 0,1 0 0,-1 0 0,1 0 0,-1 0 0,1 0 0,-1 0 0,1 0 0,-1 0 0,1 0 0,-1 0 0,1 0 0,-1 0 0,1 0 0,-1 0 0,1 0 0,-1 0 0,0 0 0,1-1 0,-1 1 0,1 0 0,-1 0 0,1-1 0,-1 1 0,0 0 0,1-1 0,-1 1 0,0 0 0,1-1 0,-1 1 0,0 0 0,1-1 0,-1 1 0,0-1 0,1 0 0,7-22 1014,-6 17-873,38-115 2381,22-73-505,-6-21-199,-47 189-1388,-9 26-443,0 0 0,0 0 0,0-1 0,0 1 0,0 0 1,0-1-1,0 1 0,0 0 0,1 0 0,-1-1 0,0 1 0,0 0 0,0 0 0,0-1 0,1 1 0,-1 0 1,0 0-1,0 0 0,0-1 0,1 1 0,-1 0 0,0 0 0,0 0 0,1 0 0,-1 0 0,0-1 0,1 1 1,-1 0-1,0 0 0,0 0 0,1 0 0,-1 0 0,0 0 0,1 0 0,-1 0 0,0 0 0,1 0 0,-1 0 0,7 11 297,4 22-46,-2 0 1,7 46-1,-5-19-109,1-3-53,-2-1 65,30 88 0,-38-137-133,1-1 0,-1 0 0,1 0 1,5 7-1,-8-12-28,1-1-1,-1 1 1,0 0 0,1-1-1,-1 1 1,1-1 0,-1 1 0,1-1-1,-1 1 1,1-1 0,-1 0-1,1 1 1,0-1 0,-1 1 0,1-1-1,-1 0 1,1 0 0,0 1-1,-1-1 1,1 0 0,0 0 0,-1 0-1,1 0 1,0 0 0,-1 0-1,1 0 1,0 0 0,0 0 0,-1 0-1,1 0 1,0 0 0,-1 0-1,1-1 1,0 1 0,-1 0 0,1 0-1,-1-1 1,1 1 0,0 0-1,-1-1 1,1 1 0,-1-1 0,1 1-1,-1-1 1,1 1 0,-1-1-1,1 1 1,-1-2 0,7-8 27,0 0 0,-2 0 0,1-1 0,-1 0 0,-1 0 0,0 0 0,5-22 0,-2 9-12,43-165-8,5-17-1416,-53 199 1072,0 0 0,1 0-1,-1 0 1,1 1 0,1-1 0,4-7 0,-8 14 238,1 0 0,-1-1-1,0 1 1,1 0 0,-1-1-1,1 1 1,-1 0 0,1 0-1,-1 0 1,0-1 0,1 1 0,-1 0-1,1 0 1,-1 0 0,1 0-1,-1 0 1,1 0 0,-1 0-1,1 0 1,-1 0 0,1 0 0,-1 0-1,1 0 1,-1 0 0,1 0-1,-1 0 1,1 1 0,-1-1-1,0 0 1,1 0 0,-1 1-1,1-1 1,-1 0 0,0 0 0,1 1-1,-1-1 1,0 0 0,1 1-1,-1-1 1,0 1 0,1-1-1,-1 0 1,0 1 0,0-1 0,1 2-1,12 21-1373,-12-20 1369,13 27-1171,3 4-118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8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16 12907,'-1'-15'1893,"1"20"-128,0 22-175,-14 246 2963,-18 135-4143,31-400-631,-2 27-528,3-34 721,0-1 0,0 0-1,0 0 1,0 0 0,0 0-1,0 0 1,0 1 0,0-1 0,0 0-1,0 0 1,0 0 0,0 0-1,0 1 1,0-1 0,0 0-1,0 0 1,0 0 0,0 0 0,0 1-1,0-1 1,0 0 0,0 0-1,0 0 1,0 0 0,0 1 0,0-1-1,1 0 1,-1 0 0,0 0-1,0 0 1,0 0 0,0 0-1,0 0 1,0 1 0,1-1 0,-1 0-1,0 0 1,0 0 0,0 0-1,0 0 1,1 0 0,-1 0-1,0 0 1,9-15-2436,21-62 565,-12 26 794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9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248 1 16436,'0'7'263,"1"1"0,-1-1 0,0 0 0,-1 1 1,0-1-1,0 0 0,-1 0 0,0 0 0,0 1 1,0-2-1,-1 1 0,0 0 0,-1-1 0,-4 8 1,0-2 5,0 0 1,-1-1 0,0 0-1,-1-1 1,0 0 0,-15 12-1,-27 11 222,38-26-321,1 2 0,-1 0 0,-14 13 0,26-20-143,1 0 0,-1 1 1,0-1-1,1 0 0,-1 0 0,1 1 0,-1-1 0,1 1 0,0-1 0,0 1 0,1-1 0,-1 1 0,0 0 0,1-1 0,-1 1 0,1 0 0,0-1 0,0 1 0,0 0 0,0 0 1,1-1-1,-1 1 0,1 0 0,-1-1 0,1 1 0,0 0 0,2 3 0,3 6 50,1 0-1,0 0 1,0-1 0,13 14-1,-14-16-62,137 166-4028,-124-153 3197,36 34-1,-12-18-262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49.5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127 938 11482,'10'-2'1841,"12"-15"-705,9-9-384,3-19 2017,-2-10-1137,-1-22-544,0-8-135,-11-10-177,-7-2-120,-15 0-208,-7 4-88,-20 17-320,-6 9-240,-15 22-920,-4 13-721,-7 18 1489,2 4-336,7 6-240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50.6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116 142 14043,'-24'-32'2599,"4"1"-3517,3 4-59,16 25 1129,-1-1 1,1 1-1,-1 0 0,0 0 1,0 0-1,0 0 0,0 0 0,0 1 1,-4-4-1,5 5-91,1 0-1,-1 0 1,1 0 0,-1-1-1,1 1 1,0 0-1,-1 0 1,1 0 0,-1 0-1,1 0 1,-1 0 0,1 0-1,-1 0 1,1 0 0,-1 1-1,1-1 1,0 0 0,-1 0-1,1 0 1,-1 0 0,1 1-1,0-1 1,-1 0 0,1 0-1,-1 1 1,1-1 0,0 0-1,-1 1 1,1-1 0,0 0-1,0 1 1,-1 0 0,-1 3 260,0 1 1,1-1 0,-1 1 0,1-1 0,0 1 0,0 0 0,0 5 0,1-5-342,-8 249 3262,9-180-2819,-1-49-310,-1 18 237,8 65-1,-6-105-325,-1 0-1,1 1 1,0-1 0,0 0-1,0 0 1,0 0 0,1 0-1,-1 0 1,3 3 0,-4-6-17,1 1 0,-1 0 0,1-1 0,0 1 1,-1-1-1,1 1 0,-1-1 0,1 0 1,0 1-1,-1-1 0,1 0 0,0 1 0,0-1 1,-1 0-1,1 0 0,0 0 0,0 0 1,-1 0-1,1 0 0,0 0 0,0 0 0,-1 0 1,1 0-1,0 0 0,0 0 0,-1 0 1,1 0-1,0-1 0,0 1 0,-1 0 0,1-1 1,0 1-1,-1 0 0,1-1 0,-1 1 1,1-1-1,0 1 0,-1-1 0,2-1 1,7-6 29,-1-2 0,1 1 1,-1-2-1,-1 1 1,0-1-1,6-12 0,5-6 8,109-191 53,-4 7-224,-118 205-173,0 0 0,0 1 0,0-1 0,1 1 0,0 1 0,13-12 0,-17 17 83,0 0 0,1-1 0,-1 1 0,0 0-1,0 0 1,0 0 0,1 0 0,-1 1 0,0-1 0,1 1-1,-1-1 1,1 1 0,-1 0 0,0 0 0,1 0 0,-1 0-1,1 0 1,-1 1 0,0-1 0,1 1 0,-1 0 0,0-1 0,1 1-1,-1 0 1,0 0 0,0 0 0,0 1 0,0-1 0,3 3-1,17 13-1070,4 2-209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4:59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 14235,'-2'11'1328,"2"5"-880,1-1-200,0 2 553,1 0-433,3-3-608,1 0 384,12-6-184,6-5-112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51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52 13707,'-3'0'151,"0"0"-1,0 1 1,0-1-1,0 1 1,0 0 0,0 0-1,0 0 1,0 0 0,0 1-1,1-1 1,-1 1 0,0-1-1,1 1 1,-1 0 0,1 0-1,0 0 1,0 1-1,-1-1 1,1 1 0,1-1-1,-3 4 1,-5 7 450,1 0 0,-12 27 0,12-21-309,1 0 0,1 1 0,1 0-1,1 0 1,1 0 0,1 1 0,0-1 0,2 1 0,0-1 0,1 1-1,1-1 1,8 35 0,-8-47-194,1-1-1,0 0 1,0 1-1,0-1 0,1 0 1,0-1-1,0 1 1,1-1-1,-1 0 1,1 0-1,1 0 1,11 9-1,-14-12-54,1-1 0,-1 0 0,1 1 0,0-2 0,-1 1 0,1 0 0,0-1 0,0 0 0,0 1 0,1-2 0,-1 1 0,0 0 0,0-1 0,0 0 0,1 0 0,-1 0 0,0 0 0,0-1 0,0 0 0,0 0 0,1 0 0,-1 0 0,-1-1 0,1 1 0,5-4 0,1-1 16,-2 0 1,1 0 0,-1-1 0,0 0 0,0 0-1,-1-1 1,0 0 0,10-15 0,-6 6-28,-1 1 1,-1-1 0,13-36 0,-16 33-21,0 1 0,-2-2-1,0 1 1,-2-1 0,0 1-1,-1-27 1,-1 34-66,-1 0 1,0 0-1,-1 0 1,-1 0-1,0 0 1,-1 1-1,0-1 1,-1 1-1,0 0 1,-13-22-1,16 31-70,-1 0-1,1 0 1,-1-1-1,1 2 0,-1-1 1,0 0-1,0 1 0,0-1 1,-1 1-1,1 0 1,-1 0-1,1 0 0,-1 0 1,1 1-1,-1-1 0,0 1 1,0 0-1,0 0 1,0 1-1,0-1 0,-5 1 1,6 0-19,0 1 0,0-1 0,0 1 1,0 0-1,0 0 0,0 0 0,0 1 0,0-1 1,0 1-1,1-1 0,-1 1 0,1 0 0,-1 0 0,1 0 1,0 0-1,0 1 0,0-1 0,0 0 0,0 1 1,0 0-1,1-1 0,-1 1 0,1 0 0,0 0 1,-1 0-1,0 6 0,-4 23-989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51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60 15563,'0'0'44,"0"-1"1,1 1-1,-1-1 0,0 1 0,1-1 0,-1 1 0,1-1 0,-1 1 0,1 0 0,-1-1 1,1 1-1,-1 0 0,1-1 0,-1 1 0,1 0 0,-1 0 0,1 0 0,-1-1 1,1 1-1,0 0 0,-1 0 0,1 0 0,-1 0 0,1 0 0,0 0 0,-1 0 0,1 0 1,-1 0-1,1 0 0,-1 1 0,1-1 0,0 0 0,-1 0 0,1 0 0,-1 1 0,1-1 1,-1 0-1,1 1 0,-1-1 0,1 0 0,-1 1 0,0-1 0,1 1 0,-1-1 1,1 1-1,-1-1 0,1 2 0,1 2 105,0 1 0,0 0 0,0 0 0,2 10 1,10 51 706,-3 0 1,-3 1 0,-4 0-1,-4 97 1,-2-128-673,-1-24-69,1-11-47,0-7 23,1-28-81,2-1 0,1 1 0,12-58 1,-13 85-12,8-45-11,21-71 1,-25 107 30,1 0 0,0 1 0,1 0 0,0 0 0,2 1 0,0 0 0,0 0 0,20-21 0,-25 31 4,0 0 1,1 0-1,-1 1 0,1-1 1,0 1-1,-1 0 1,2 1-1,8-4 1,-12 5-9,1 0 1,0 0 0,-1 1-1,1 0 1,0-1 0,0 1-1,-1 0 1,1 0 0,0 1-1,0-1 1,-1 0-1,1 1 1,0 0 0,-1-1-1,1 1 1,0 0 0,-1 1-1,1-1 1,3 3 0,-1 0 10,0 0 1,-1 1-1,1-1 0,-1 1 1,0 0-1,-1 0 1,1 0-1,-1 1 1,0-1-1,-1 1 0,1 0 1,-1-1-1,0 1 1,0 0-1,-1 0 0,1 7 1,1 5 29,-1 1 1,-2-1 0,1 0-1,-4 26 1,-3-8-38,-2 0 0,0-1 1,-3 0-1,-1 0 0,-1-1 0,-2 0 1,-2-1-1,-1-1 0,-1-1 0,-1-1 0,-28 31 1,42-54-125,-32 34-589,36-40 485,0 1 0,0 0-1,0-1 1,0 1 0,0-1 0,-1 1 0,1-1 0,0 0-1,-1 0 1,1 0 0,-1-1 0,1 1 0,-1 0 0,1-1-1,-1 0 1,1 1 0,-5-1 0,-1-3-534,1-4-93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51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197 444 13843,'0'1'1696,"-3"-5"-992,-8-16-167,-5-3 2015,-6-15-1744,-2-3-224,-2-10-63,2 2 31,2 2-136,2 4-288,6 8-680,4 2-353,7 12-1151,2 4 1680,4 4-336,7 4-296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52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391 0 16476,'2'38'1688,"-15"24"-1008,-7 9-304,-12 15 1392,-6 9-903,-10 12-673,0 3-160,2 0-424,1-3-417,7-14-631,5-13 1120,15-25-272,4-16-272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30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1073 12251,'42'-186'5499,"-1"-96"-2294,-22 135-2428,25-293-50,-41 423-904,-2 17 126,-1 0 0,0 0 0,0 0 0,1 0 1,-1 0-1,0 0 0,0 0 0,0 0 0,1 0 0,-1 0 1,0 0-1,0 0 0,0 1 0,1-1 0,-1 0 1,0 0-1,0 0 0,0 0 0,0 0 0,1 1 0,-1-1 1,0 0-1,0 0 0,0 0 0,0 0 0,0 1 0,0-1 1,1 0-1,-1 0 0,0 1 0,0-1 0,0 0 0,0 0 1,0 0-1,0 1 0,0-1 0,8 33-2672,-7-9 1953,2 3-255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30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381 1 15347,'0'0'37,"0"0"0,0 0 0,0 1 0,0-1 0,0 0-1,0 0 1,0 0 0,0 1 0,0-1 0,0 0 0,0 0 0,0 0-1,0 0 1,0 1 0,0-1 0,0 0 0,0 0 0,-1 0 0,1 0-1,0 1 1,0-1 0,0 0 0,0 0 0,0 0 0,0 0 0,0 0-1,-1 1 1,1-1 0,0 0 0,0 0 0,0 0 0,0 0 0,-1 0-1,1 0 1,0 0 0,0 0 0,0 0 0,0 0 0,-1 0 0,1 0-1,0 0 1,0 0 0,0 0 0,0 0 0,-1 0 0,1 0 0,0 0-1,0 0 1,0 0 0,-1 0 0,1 0 0,-12 2 439,-127-3 1657,78 0-2284,-66 6 0,120-5-58,5 0 46,0 0 0,0 1 1,0-1-1,0 0 0,0 1 0,0-1 1,-1 1-1,1 0 0,0-1 0,1 1 1,-4 2-1,3 2-1646,10-2 1123,10 0-101,9-4-273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30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96 8338,'5'-18'981,"11"-25"585,-15 40-1233,0 0-1,0 0 1,1 1-1,0-1 1,-1 1-1,1-1 1,0 1-1,0 0 1,0 0-1,0-1 1,5-2-1,-7 5-259,0 0-1,1 0 1,-1 0 0,0-1-1,1 1 1,-1 0-1,0 0 1,1 0 0,-1 0-1,1 0 1,-1 0 0,0 0-1,1 0 1,-1 0-1,0 0 1,1 0 0,-1 0-1,1 0 1,-1 0-1,0 0 1,1 0 0,-1 0-1,0 1 1,1-1 0,-1 0-1,0 0 1,1 0-1,-1 1 1,0-1 0,1 0-1,-1 0 1,0 1-1,0-1 1,1 0 0,-1 0-1,0 1 1,0-1-1,0 0 1,1 1 0,-1-1-1,0 0 1,0 1 0,0-1-1,0 1 1,0-1-1,0 0 1,0 1 0,4 22 1348,-4 33 147,-10 98 0,-22 59-1282,10-74-490,17-111-238,2-15-493,1 0-1,0 18 1,4-23 176,4-14 69,3-8-249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31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477 9 9706,'-1'-1'191,"0"0"0,0 0-1,1 1 1,-1-1 0,0 1 0,0-1 0,0 0-1,0 1 1,0-1 0,0 1 0,0 0 0,0-1-1,0 1 1,0 0 0,0 0 0,0-1 0,0 1 0,0 0-1,0 0 1,-2 1 0,-25-1 2138,6 2-1772,1 0 0,-1 2 0,1 1 0,0 0-1,0 2 1,1 0 0,0 1 0,0 2 0,1 0 0,-19 13 0,24-14-445,1 2 0,0 0 0,0 0 0,1 1 0,0 1 0,1 0 0,1 0 0,0 1 0,1 0 0,1 1 0,0 0 0,1 0 0,-8 23 0,8-11-105,1 0 0,1 1 0,1-1 0,1 1 0,2 0-1,1 0 1,1 0 0,1-1 0,2 1 0,0 0 0,2-1 0,1 0 0,13 32 0,-17-53-194,-1 0 1,1-1-1,0 1 0,0-1 1,1 1-1,0-1 0,0 0 1,0 0-1,0-1 0,1 1 1,-1-1-1,1 0 0,0 0 1,9 4-1,-9-6-1,0 0-1,0-1 1,0 1-1,0-1 1,0-1 0,0 1-1,0 0 1,0-1 0,0 0-1,0-1 1,0 1 0,0-1-1,0 0 1,0 0 0,0 0-1,0-1 1,0 0 0,6-3-1,27-16-910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31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69 124 11851,'3'-6'567,"-2"4"-390,0 0-1,1-1 1,-1 1-1,0-1 1,-1 1 0,1-1-1,0 1 1,-1-1-1,1 1 1,-1-1 0,0 0-1,0-2 1,0 4-133,0 1 0,0 0 0,0 0 1,0-1-1,0 1 0,-1 0 0,1 0 1,0 0-1,0 0 0,0-1 0,0 1 0,0 0 1,-1 0-1,1 0 0,0 0 0,0 0 1,0-1-1,-1 1 0,1 0 0,0 0 1,0 0-1,-1 0 0,1 0 0,0 0 0,0 0 1,0 0-1,-1 0 0,1 0 0,0 0 1,0 0-1,-1 0 0,1 0 0,0 0 0,0 0 1,0 0-1,-1 0 0,1 0 0,0 0 1,0 0-1,0 1 0,-1-1 0,1 0 0,0 0 1,0 0-1,0 0 0,-1 0 0,1 1 1,0-1-1,0 0 0,0 0 0,0 0 0,0 1 1,-1-1-1,1 0 0,0 0 0,-11 14 1018,2 1-651,1 2 0,1-1 1,0 1-1,2 0 0,0 0 0,0 1 1,-2 28-1,3-7-90,2 0 0,3 57 0,0-86-267,0 1 1,0-1 0,1 0-1,1 1 1,-1-1 0,2 0-1,-1-1 1,2 1 0,-1-1-1,8 12 1,-10-17-32,1-1 0,-1 0 0,1 0-1,0 0 1,0 0 0,0-1 0,0 1 0,1-1 0,-1 1 0,1-1 0,-1 0 0,1-1 0,0 1 0,0-1 0,0 1-1,0-1 1,0 0 0,0-1 0,0 1 0,0-1 0,0 0 0,0 0 0,0 0 0,0 0 0,0-1 0,1 1 0,-1-1-1,6-2 1,-1-1-1,0 1 0,0-2 0,0 1 0,0-1 0,0-1 0,-1 1 0,0-1 0,0-1-1,-1 0 1,0 0 0,10-12 0,-7 5-14,1 0-1,-2-1 1,0 0-1,-1 0 1,12-30-1,-15 28 3,0 1 0,-1-1-1,-1 0 1,-1-1 0,0 1-1,-1 0 1,-1-1 0,-1 1-1,0 0 1,-2 0-1,-4-19 1,5 26-107,0 1 0,-1 0 0,0 0 0,-1 0 0,0 0 0,-1 1 0,1-1 0,-1 1 0,-1 0 0,0 1 0,0-1 0,0 1 0,-1 1 0,0-1 0,-1 1 0,1 0 0,-1 1 0,0-1-1,-1 2 1,1-1 0,-13-4 0,14 7-53,1 1-1,-1-1 0,0 1 0,0 1 1,0-1-1,-1 1 0,1 1 0,0-1 0,0 1 1,0 0-1,1 1 0,-1-1 0,0 1 1,0 1-1,1-1 0,-1 1 0,-6 5 0,-28 16-734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32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129 118 12387,'2'-9'453,"0"0"0,1 1 1,0-1-1,1 0 1,-1 1-1,2 0 0,5-8 1,-8 12-231,-1 2 1,1-1 0,1 0-1,-1 0 1,0 1-1,1-1 1,-1 1-1,1 0 1,0 0 0,0 0-1,0 0 1,0 0-1,0 0 1,0 1-1,0 0 1,1-1 0,-1 1-1,0 0 1,1 1-1,-1-1 1,5 0-1,-6 1-137,-1 1-1,1-1 0,-1 0 0,1 1 1,0-1-1,-1 0 0,1 1 0,-1 0 1,1-1-1,-1 1 0,1 0 0,-1 0 1,0 0-1,1 0 0,-1 0 0,0 0 1,0 0-1,2 2 0,-1 0 10,0 0 0,0 0 1,-1 1-1,1-1 0,-1 0 0,1 1 0,0 6 0,1 3 11,-1 0 0,-1 0-1,-1 21 1,-2-12-41,0-1-1,-2 0 1,0 0 0,-11 26 0,-6 37 278,20-79-327,1 0 0,0 0 0,0 0 1,1 0-1,0 0 0,0 0 0,0 0 1,0-1-1,1 1 0,0 0 0,-1-1 1,5 8-1,-2-6-10,-1 1 0,0 0 0,-1 0 0,3 13 0,-4-13-5,-1 0-1,0 0 1,-1 1 0,0-1-1,0 0 1,0 0 0,-1 0-1,0-1 1,0 1 0,0 0 0,-1-1-1,0 1 1,-1-1 0,0 0-1,0 0 1,0 0 0,0-1-1,-1 1 1,0-1 0,0 0-1,-6 4 1,6-5-68,1-1 0,0 1 0,-1-1 1,0 0-1,0-1 0,0 1 0,0-1 0,0 0 0,-1 0 0,1-1 0,0 1 0,-1-1 1,0-1-1,1 1 0,-1-1 0,1 0 0,-1 0 0,0 0 0,1-1 0,-1 0 0,1 0 1,-1 0-1,1-1 0,0 0 0,0 0 0,-1 0 0,-5-4 0,8 4-134,0-1 0,0 1 0,0 0 0,0-1 0,0 0 0,1 1-1,0-1 1,-1 0 0,1 0 0,0-1 0,1 1 0,-1 0 0,0-1 0,-1-4-1,1 0-21,1 1-1,-1 0 1,2-1-1,-1 0 0,1 1 1,0-10-1,4-24-840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03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944 322 12859,'-3'-24'554,"-2"0"0,0 1 0,-1-1 0,-2 1 0,-16-36 0,19 49-367,0 1 0,0 1 0,-1-1 0,0 1 0,-1-1 0,0 2 0,0-1 1,-1 1-1,0 0 0,0 1 0,0 0 0,-1 0 0,0 1 0,0 0 0,-15-6 0,8 6-34,0 0-1,0 1 1,0 1-1,0 0 1,0 1-1,-1 1 1,1 1-1,-1 0 1,-28 5-1,25-2-20,0 2 0,0 1 0,0 1 0,1 0 0,0 1 0,0 2 0,-18 11 0,7-1 33,2 1 0,0 2 1,1 1-1,2 1 0,0 1 0,2 2 0,0 0 0,-30 52 1,33-44-61,1 1 0,2 0 0,1 2 0,2-1 1,2 2-1,1 0 0,3 0 0,1 1 0,2-1 0,1 2 1,3-1-1,1 0 0,2 0 0,12 66 0,-12-96-97,1 1-1,1-1 1,0 0-1,0 0 1,1 0-1,0 0 1,9 12-1,-10-17-3,1-1 0,-1 1-1,1-1 1,0 0 0,0 0 0,1-1 0,-1 0 0,1 0 0,0 0-1,0 0 1,1-1 0,-1 0 0,12 3 0,1-1 2,0-1-1,0-1 1,1-1 0,-1-1 0,24-1 0,-5-2-5,64-13 0,-85 12-2,0-2 0,0 0-1,0-1 1,-1-1 0,0-1 0,-1 0 0,29-20-1,-6-2 23,53-54-1,-62 56-7,-1 2-6,-57 52 55,-28 33 0,49-50-14,0 1 0,1 0 1,0 0-1,1 0 1,0 1-1,0 0 1,1 0-1,-4 14 1,9-22-33,-1 0 1,0 0-1,1 0 0,-1-1 1,1 1-1,0 0 0,0 0 1,0 0-1,1 0 0,-1 0 1,1 0-1,-1 0 1,1-1-1,2 6 0,-2-7-12,0 0 0,0 0-1,0 1 1,0-1-1,0 0 1,0 0 0,0 0-1,0 0 1,1 0 0,-1-1-1,0 1 1,1 0 0,-1-1-1,0 1 1,1 0 0,-1-1-1,1 0 1,-1 1-1,1-1 1,-1 0 0,1 0-1,-1 0 1,1 0 0,-1 0-1,1 0 1,0 0 0,-1 0-1,1-1 1,1 0 0,4-1-3,0 0 0,0 0 0,-1-1 1,1 0-1,-1 0 0,0-1 1,0 0-1,9-7 0,3-5-15,20-21 0,-18 16 16,-19 19 1,0 1 0,0 0 0,0 0 0,1-1 1,-1 1-1,0 0 0,1 0 0,-1 0 0,0 1 0,1-1 0,-1 0 1,1 0-1,0 1 0,-1-1 0,1 1 0,-1 0 0,1-1 0,0 1 1,-1 0-1,1 0 0,0 0 0,1 0 0,0 1 10,0 0-1,0 1 1,-1-1-1,1 1 0,0 0 1,-1 0-1,1 0 1,-1 0-1,0 0 1,4 4-1,-2-2 9,0 0 0,0 0 0,1 0 0,0-1 0,0 0 0,0 0-1,0 0 1,0 0 0,1-1 0,-1 0 0,1 0 0,-1 0 0,1-1 0,0 0 0,0 0 0,0 0-1,10-1 1,-6-1 6,-1 0-1,0-1 1,0 0 0,0 0-1,-1-1 1,1 0-1,-1 0 1,1-1-1,-1 0 1,13-9-1,3-5-478,40-39 0,-40 34-1586,-23 22 1975,0 0 0,0 0-1,0 0 1,-1 0-1,1 0 1,0 0-1,-1 0 1,1-1 0,-1 1-1,1 0 1,-1 0-1,1-1 1,-1 1-1,0 0 1,0-1 0,0 1-1,0-2 1,0 2 8,2-14-762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32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592 98 13923,'-39'-9'8176,"-130"-26"-5818,18 15-1555,-81-13-172,234 33-2531,-1 0 1829,-1 0 1,0 1-1,1-1 0,-1 0 1,1 0-1,-1 1 0,0-1 1,1 0-1,-1 1 1,0-1-1,1 0 0,-1 1 1,0-1-1,0 1 0,1-1 1,-1 1-1,0-1 0,0 0 1,0 1-1,1 0 0,0 5-543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31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1129 9570,'1'1'100,"-1"-1"-1,1 1 1,-1 0-1,1 0 1,0 0-1,0-1 1,-1 1 0,1 0-1,0-1 1,0 1-1,0 0 1,0-1-1,0 1 1,0-1-1,0 0 1,0 1 0,0-1-1,0 0 1,0 0-1,0 1 1,0-1-1,0 0 1,0 0-1,0 0 1,0 0 0,0 0-1,0-1 1,0 1-1,0 0 1,0 0-1,0-1 1,0 1-1,0 0 1,0-1 0,0 1-1,0-1 1,0 0-1,0 1 1,-1-1-1,1 0 1,0 1-1,0-1 1,-1 0 0,2-1-1,2-4 286,0-1 0,-1 0-1,1 0 1,-1 0 0,2-9-1,-1 5-344,18-55 648,-3 0 0,15-96 0,1-140 189,-24 218-392,39-145 1,-47 215-440,-1 0 1,1-22 0,-3 26-29,0-1 0,2 0 0,-1 1 0,1-1 0,6-15 0,-8 13-354,-1 9-757,-1 11-431,1 17 297,1-2 468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32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0 841 12451,'14'-22'702,"-1"-1"1,-1 0 0,-1-1 0,-1 0 0,9-38 0,8-48 56,-6-2 0,14-217 0,-35 217-708,1 195-6239,-1-53 5223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32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551 0 10962,'10'0'3141,"-15"1"-160,-16 2-1544,-46 5-622,0-3 0,-115-6 1,116 0-673,-86-2-1187,155 3 336,0 1 1,0 0 0,0 0 0,0 0 0,0 0-1,5 3 1,0 0 70,3 1-390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33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1074 12139,'1'-18'463,"0"0"0,0-1 1,2 1-1,0 0 0,11-30 1,0-7 320,94-603 1905,-101 599-2661,-1 6-166,14-56 0,-29 183-5269,2-44 4344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33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0 995 10642,'10'-35'1752,"21"-48"0,-4 11-24,2-20-467,-5-1-1,15-119 1,-18 8-1524,-14 1-3327,-12 214 2037,1-8 578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50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64 12579,'2'-9'1068,"1"0"1,1 1 0,-1-1-1,1 1 1,9-13 0,-8 45 1949,8 148-1582,9-2 0,80 314 1,-98-468-1380,14 39 171,-17-51-193,1 0 0,0 0 0,0 0-1,0 0 1,1 0 0,-1-1 0,1 1 0,0-1-1,6 6 1,-8-9-29,-1 1 0,0-1 0,1 0 0,0 1 0,-1-1 0,1 0 0,-1 0 1,1 1-1,-1-1 0,1 0 0,-1 0 0,1 0 0,0 0 0,-1 0 0,1 0 0,-1 0 0,1 0 0,0 0 0,-1 0 0,1 0 0,-1 0 0,1 0 0,-1-1 0,1 1 1,-1 0-1,1 0 0,0-1 0,0 1 0,12-15 99,-4 0-61,-1-1-1,-1 1 0,-1-1 0,7-22 0,14-74 58,-23 92-85,45-318 52,-27 156-379,-22 179 177,0 0 1,1-1-1,0 1 1,0 0-1,0-1 1,0 1-1,0 0 1,3-5-1,-3 7 86,-1 1-1,0 0 1,0 0-1,1-1 1,-1 1-1,0 0 1,1 0-1,-1-1 1,0 1-1,1 0 1,-1 0-1,0 0 0,1-1 1,-1 1-1,1 0 1,-1 0-1,0 0 1,1 0-1,-1 0 1,1 0-1,-1 0 1,0 0-1,1 0 1,-1 0-1,0 0 1,1 0-1,0 0 1,0 1-4,0-1 0,0 1 0,1 0 0,-1 0 0,0 0 0,0 0 0,0-1 0,0 1 0,0 1 0,0-1 0,-1 0 0,2 1 0,11 19-533,2 7-175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51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61 13995,'3'5'257,"0"1"1,-1-1-1,1 0 0,-2 1 1,1 0-1,0-1 0,-1 1 1,0 0-1,0 8 0,2 6 179,8 44 811,32 202 2216,-21-1-1084,-24-235-2054,2-30-320,0 0 0,0 1 0,0-1 0,0 0 0,0 1 0,0-1 0,0 0 0,0 1 0,0-1 0,0 0 0,0 1 0,0-1 0,0 0 0,-1 0 0,1 1 1,0-1-1,0 0 0,0 1 0,-1-1 0,1 0 0,0 0 0,0 1 0,0-1 0,-1 0 0,1 0 0,0 0 0,-1 1 0,1-1 0,0 0 0,0 0 0,-1 0 0,1 0 0,0 0 0,-1 0 1,1 0-1,0 0 0,-1 0 0,1 0 0,0 0 0,-1 0 0,1 0 0,0 0 0,-1 0 0,1 0 0,0 0 0,-1 0 0,1 0 0,0 0 0,-1 0 0,1 0 0,0-1 0,-1 1 0,1 0 1,0 0-1,0 0 0,-1-1 0,1 1 0,0 0 0,0 0 0,0-1 0,-1 1 0,1 0 0,0 0 0,0-1 0,0 1 0,0 0 0,-1-1 0,-4-6 20,1 1 0,-1-1 0,1 0 0,1-1 0,-1 1-1,1-1 1,-3-10 0,-13-62 35,14 59-36,-9-48 36,-6-86 1,18 122-51,1 0 0,2 0 0,1 0 1,11-59-1,-9 79-2,-1 1 0,1 0-1,1 0 1,0 0 0,1 1 0,0-1 0,0 1 0,10-11-1,-14 18 3,1 2 0,-1-1 0,1 0 0,0 0 0,0 1 0,-1-1 0,2 1-1,-1 0 1,0 0 0,0 0 0,1 0 0,-1 1 0,1-1 0,-1 1 0,1 0 0,0 0-1,-1 0 1,1 1 0,0-1 0,0 1 0,0 0 0,-1 0 0,1 0 0,0 0 0,0 1 0,-1 0-1,1 0 1,0 0 0,-1 0 0,1 0 0,4 3 0,-3-1 12,-1 0 1,1 0 0,-1 0-1,0 0 1,0 1 0,0 0-1,-1 0 1,1 0 0,-1 0-1,0 1 1,0-1-1,0 1 1,-1 0 0,0 0-1,1 0 1,-2 0 0,1 0-1,-1 0 1,0 0-1,0 1 1,1 8 0,-1-3 19,-1 1-1,0 0 1,-1-1 0,0 1 0,-1 0 0,0-1 0,-1 1-1,0-1 1,-5 11 0,3-10-2,0-1 1,-2 0-1,1 0 1,-1-1-1,-1 0 0,0 0 1,0-1-1,-1 0 0,-14 12 1,-2-2-521,-1-2 1,-47 24-1,72-41 328,0 1-1,0-1 1,0 1-1,-1-1 1,1 1 0,0 0-1,0 0 1,0-1-1,0 1 1,0 0 0,0 0-1,1 0 1,-1 0-1,0 0 1,0 0 0,1 0-1,-1 1 1,1-1-1,-1 0 1,1 0 0,-1 0-1,1 1 1,0-1-1,-1 2 1,1-1-43,1 0 0,-1 1-1,1-1 1,0 0 0,0 0 0,0 0 0,0 1-1,0-1 1,0 0 0,0 0 0,1-1 0,-1 1 0,3 2-1,15 16-1005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52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0 660 12651,'2'-2'265,"0"-1"0,0 1 0,0-1 0,0 0 0,-1 0 0,0 0 0,1 0 0,-1 0 0,0 0 0,0 0 0,0-6 0,3-39 1132,-4 33-598,2-105 1905,2-44-742,-2 138-1738,1 0 0,2 1 0,0-1 0,11-27 0,-13 44-141,1 0 0,0 0 0,1 1-1,0-1 1,1 1 0,-1 0 0,1 1 0,1 0 0,0-1 0,11-8-1,-15 14-50,-1 0 1,1 0-1,-1 0 0,1 1 0,0-1 0,-1 1 0,1 0 0,0-1 0,0 1 0,0 1 1,0-1-1,0 0 0,0 1 0,1 0 0,-1-1 0,0 1 0,0 0 0,0 1 0,0-1 1,0 1-1,0-1 0,0 1 0,0 0 0,0 0 0,0 0 0,0 0 0,0 1 0,0-1 0,-1 1 1,1 0-1,-1 0 0,1 0 0,-1 0 0,0 0 0,3 3 0,-2-1-8,0-1-1,-1 0 0,1 1 0,-1-1 1,0 1-1,0 0 0,0-1 1,0 1-1,-1 0 0,0 0 1,1 1-1,-1-1 0,-1 0 1,1 0-1,-1 0 0,0 0 1,0 1-1,0-1 0,0 0 1,-1 0-1,1 1 0,-1-1 1,0 0-1,-1 0 0,1 0 0,-1 0 1,1 0-1,-1-1 0,-3 5 1,-1 1-14,0 0 0,0 0 0,-1-1 0,-1 0 0,1 0 0,-1-1 0,0 0 0,-1-1 0,0 1 0,-13 6 0,3-4-4,11-5-4,0-1 0,0 1 0,0 1 0,-10 7 0,17-11 4,0 0-1,0 0 0,-1 0 0,1 0 1,0 0-1,0 0 0,0 1 1,0-1-1,1 0 0,-1 1 1,0-1-1,1 1 0,-1-1 1,0 0-1,1 1 0,0-1 1,-1 1-1,1 0 0,0-1 1,0 1-1,0-1 0,0 1 1,0-1-1,0 1 0,0 0 0,1-1 1,-1 1-1,0-1 0,1 1 1,0 1-1,4 6 45,0-1 0,0 1 0,1-1 0,-1 0 0,2-1 0,11 12 0,51 40 311,-36-33-206,13 11 1,89 81-204,-135-118-20,0 1 0,0-1 0,1 0 0,-1 0 1,0 0-1,0 0 0,1 0 0,-1 1 0,0-1 0,1 0 1,-1 0-1,0 0 0,0 0 0,1 0 0,-1 0 0,0 0 1,1 0-1,-1 0 0,0 0 0,1 0 0,-1 0 1,0 0-1,0 0 0,1 0 0,-1-1 0,0 1 0,1 0 1,-1 0-1,0 0 0,0 0 0,1-1 0,-1 1 1,0 0-1,0 0 0,1 0 0,-1-1 0,0 1 0,0 0 1,0 0-1,0-1 0,1 1 0,-1 0 0,0 0 1,0-1-1,0 1 0,0 0 0,0-1 0,0 1 0,0 0 1,0-1-1,0 1 0,7-23-3690,-5 16 3074,4-10-505,1-5-286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52.5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637 19 18220,'-1'-2'158,"-1"1"1,1-1-1,-1 1 1,0-1-1,0 1 0,0 0 1,0-1-1,1 1 1,-2 0-1,1 1 1,0-1-1,0 0 0,0 0 1,0 1-1,0 0 1,-1-1-1,1 1 1,0 0-1,0 0 0,-4 0 1,-6 1 409,-1 1 0,-20 5 1,11-1 232,-46 5 625,-94 3 0,-69-10-2586,191-4 319,29 2-841,13 3 141,17 7-51,-15-10 1693,30 17-1206,7 5-168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04.8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408 185 8978,'0'-8'375,"0"0"0,-1 0 0,0 1 0,-1-1 0,1 0-1,-2 1 1,1-1 0,-1 1 0,0 0 0,-1 0 0,1 0 0,-1 0 0,-1 0 0,1 1 0,-1 0 0,0 0 0,-1 0 0,1 1-1,-1 0 1,0 0 0,-1 0 0,-12-7 0,12 8-184,0 1 1,1 0-1,-1 0 1,0 0-1,-1 1 0,1 0 1,0 1-1,0-1 1,-1 1-1,1 1 0,-1 0 1,-10 0-1,13 1-86,-1 0-1,1 1 1,0-1 0,0 1 0,-1 0-1,1 0 1,0 1 0,1-1 0,-1 1-1,0 0 1,1 1 0,0-1-1,-1 1 1,1 0 0,1 0 0,-1 0-1,-4 7 1,-2 4 123,1 1 1,0 1-1,1-1 1,1 2-1,-9 29 0,-15 95 601,31-142-829,-13 74 470,-4 110-1,16-138-347,2 0-1,2 0 1,15 74 0,-14-102-96,0-1 0,1 0 0,1-1 0,1 1 0,1-1 0,0 0 1,17 25-1,-20-34-238,0-1 1,1 0 0,0 0 0,0 0 0,0 0 0,1-1-1,0 0 1,0 0 0,0-1 0,1 0 0,-1 0 0,1-1-1,0 0 1,0 0 0,0-1 0,0 0 0,1-1-1,10 2 1,-10-3-295,0 0 0,1 0 0,-1 0 0,0-2 0,0 1 0,0-1 0,16-5-1,8-5-723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52.9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23 981 17716,'3'-31'1808,"-2"-9"-1112,-1-7-264,-4-11 721,-2-2-265,1-1-152,-1 6-208,5 9-848,1 4-560,4 12 768,2 5-160,-2 9-104</inkml:trace>
  <inkml:trace contextRef="#ctx0" brushRef="#br0" timeOffset="1">1 120 14547,'8'-45'1168,"9"17"-1080,4 8-352,-3 6 928,-2 1-399,-4 13-329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53.6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195 727 16996,'7'-191'4012,"1"77"-2602,-8 10-528,-1 53-1031,3 1 1,9-68-1,-10 115-50,-1-1-1,1 1 0,0-1 1,0 0-1,0 1 1,0 0-1,1-1 1,-1 1-1,1 0 0,0 0 1,0 0-1,0 0 1,1 0-1,-1 0 1,1 0-1,-1 1 0,5-4 1,-2 4-294,-1 0 0,1 0 0,0 1 1,0-1-1,0 1 0,0 0 0,0 0 0,0 0 1,0 1-1,1 0 0,6 0 0,64 7-2737,4 0 6073,-161-11 6149,-44-10-6695,8 0-1822,-14 7-2167,129 7 1577,1 0 0,0 0 0,0 0 0,-1 0 1,1 0-1,0 0 0,-1 0 0,1 0 0,0 0 0,0 1 1,0-1-1,-1 1 0,1-1 0,0 1 0,0-1 0,0 1 0,-2 1 0,3-1 78,1 0 0,-1-1 0,0 1 0,1 0 0,-1-1 0,1 1 0,-1 0 0,1-1 0,0 1 0,-1-1 0,1 1 0,-1 0 0,1-1 0,0 0 0,0 1 0,-1-1 0,1 1 0,0-1 0,0 0 0,-1 0 0,1 1 0,0-1 0,0 0 0,1 0 0,28 10-895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53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31 13275,'1'-1'105,"0"1"0,0 0 0,-1 0-1,1 0 1,0 0 0,0 0 0,0 0 0,0 0 0,0 0 0,-1 1 0,1-1 0,0 0-1,0 0 1,0 1 0,0-1 0,-1 1 0,1-1 0,0 1 0,0-1 0,-1 1 0,1-1-1,-1 1 1,1-1 0,0 1 0,-1 0 0,1-1 0,-1 1 0,1 0 0,-1 0 0,1-1 0,-1 1-1,0 0 1,0 0 0,1 0 0,-1 1 0,1 3 243,0 1 0,-1-1 1,0 1-1,0 10 0,-1-3 735,0 32 45,2 134 1413,1-145-2256,1 1-1,2-1 0,11 38 0,-13-63-217,0 1-1,0-1 1,1 1-1,0-1 0,1-1 1,0 1-1,1-1 1,0 1-1,9 9 1,-13-15-45,1-1 0,0 0 1,0 1-1,-1-1 0,1 0 1,0 0-1,1 0 0,-1-1 1,0 1-1,1-1 0,-1 0 1,0 0-1,1 0 0,-1 0 1,1-1-1,0 1 0,-1-1 1,1 0-1,-1 0 0,1 0 1,0-1-1,-1 1 1,1-1-1,-1 0 0,1 0 1,-1 0-1,0 0 0,7-4 1,-3 1 6,0-1 0,0 0 0,0 0 1,-1-1-1,0 0 0,0 0 0,0-1 1,-1 1-1,0-1 0,0 0 0,-1-1 1,0 1-1,0-1 0,0 0 0,3-13 1,-2 5-19,-1 0 1,0-1 0,-1 1-1,-1-1 1,-1 0 0,0 0-1,-2-17 1,-1 15-21,-1 1 0,-1 0-1,0 0 1,-1 1 0,-1 0 0,-1 0 0,-1 0 0,0 0-1,-16-22 1,16 26-180,-2 0 0,1 1 0,-2 0 0,1 1-1,-2 0 1,0 1 0,0 0 0,0 1 0,-1 1 0,-1-1-1,-20-8 1,29 15 44,-1-1-1,1 1 1,-1 1-1,1-1 1,-1 1-1,0 0 1,0 0-1,1 1 1,-1-1-1,0 1 1,0 1-1,0-1 1,0 1-1,1 0 1,-1 0-1,0 1 1,1 0-1,-1 0 1,-6 3-1,-12 16-837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54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1 513 17724,'22'-272'3225,"-13"124"-1336,-9 138-1756,1 3 19,-1 0 0,1-1 0,0 1 0,1 0 0,2-10-1,-3 16-123,0 0 0,-1-1 0,1 1 0,0 0 0,-1-1 0,1 1 0,0 0 0,0 0 0,0 0 1,0 0-1,0 0 0,1 0 0,-1 0 0,0 0 0,0 0 0,1 0 0,-1 1 0,0-1 0,1 0 0,-1 1 0,1-1 0,-1 1 0,0 0 0,1-1 0,-1 1 0,1 0 0,-1 0 0,1 0 0,0 0 0,-1 0 0,3 1 0,11 1 66,24 5 18,0-2-1,1-2 0,-1-2 0,63-5 0,-51-5 43,-34 4-5,1 2 0,19-1 0,-36 4-134,1 0 0,-1 0 0,0 0 0,0 0 0,1 0 0,-1 1 0,0-1 1,0 0-1,0 1 0,1-1 0,-1 1 0,0-1 0,0 1 0,0-1 0,0 1 1,0 0-1,0 0 0,0-1 0,0 1 0,0 0 0,0 0 0,-1 0 0,1 0 1,0 0-1,-1 0 0,1 0 0,0 0 0,-1 0 0,1 3 0,1 1 26,-1 1 1,0-1-1,-1 1 0,1-1 0,-1 7 0,0-5-7,-2 97-404,-19 131-1,-2 28-5284,23-243 4395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54.9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0 759 18940,'2'-90'1729,"4"0"1,25-133-1,-28 210-1495,0 1-1,1 0 1,7-16 0,-10 26-195,-1-1 1,2 1-1,-1 0 1,0 0-1,0 0 1,1 0-1,-1 0 1,1 0-1,-1 0 1,1 0 0,0 1-1,0-1 1,0 1-1,0-1 1,0 1-1,0 0 1,0-1-1,0 1 1,1 0-1,-1 1 1,0-1-1,1 0 1,-1 1-1,5-1 1,-4 1 1,0 1-1,-1-1 1,1 1 0,0 0-1,0 0 1,0 0 0,0 1 0,-1-1-1,1 0 1,0 1 0,4 4-1,27 26 320,-4 4-160,-2 2-1,24 42 1,33 43-40,-83-120-154,-1-1 0,1 1-1,0-1 1,1 0 0,-1 0 0,0 0-1,1 0 1,-1 0 0,1 0 0,0-1 0,-1 1-1,1-1 1,3 1 0,-5-2-3,0 0 0,0 0 0,0 1 0,0-1 0,0-1 0,0 1 0,-1 0 0,1 0-1,0 0 1,0 0 0,0-1 0,0 1 0,0 0 0,0-1 0,0 1 0,-1-1 0,1 1 0,1-2 0,0 1 1,-1-1 0,1 0 1,0 0-1,-1 0 0,0 0 1,1 0-1,-1 0 0,0 0 1,2-5-1,4-14 22,-1-1 0,-1 0 0,4-35-1,1-75 47,-9 96-58,3-60-1,6-74-897,-10 169 777,0-1 0,0 0-1,0 1 1,1-1 0,-1 1-1,1-1 1,-1 1 0,1-1-1,-1 1 1,1-1 0,2-2-1,-3 4 53,0 0 0,0 0-1,1 0 1,-1 0-1,0 0 1,0-1 0,1 1-1,-1 0 1,0 0 0,1 0-1,-1 0 1,0 0 0,0 0-1,1 0 1,-1 0 0,0 0-1,1 0 1,-1 0 0,0 0-1,0 0 1,1 0 0,-1 1-1,0-1 1,1 0 0,-1 0-1,0 0 1,0 0 0,1 0-1,-1 1 1,0-1 0,0 0-1,0 0 1,1 0 0,-1 1-1,0-1 1,4 5-451,-1 0 0,1-1 0,-1 1 0,3 9 0,-4-11 590,15 32-1148,5 4-266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55.2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21 249 11747,'0'0'189,"0"-1"1,0 0 0,0 1 0,1-1-1,-1 1 1,0-1 0,1 1 0,-1-1 0,0 1-1,1-1 1,-1 1 0,0-1 0,1 1-1,-1 0 1,1-1 0,-1 1 0,1 0 0,-1-1-1,1 1 1,-1 0 0,1 0 0,-1-1 0,1 1-1,0 0 1,0 0 0,4 15 3396,-4-9-3689,6 25 800,1-1 0,1 0 0,2 0 0,1-1 0,1-1 0,2 0 0,27 40 0,-38-62-622,1-1 0,-1 1 0,1-1-1,1 0 1,-1 0 0,1 0 0,0-1-1,0 0 1,11 6 0,-14-8-48,0-1-1,1 0 1,-1 0-1,0 0 1,1 0 0,-1-1-1,1 0 1,-1 1 0,1-1-1,-1 0 1,1-1 0,-1 1-1,0 0 1,1-1-1,-1 0 1,1 0 0,-1 0-1,0 0 1,0-1 0,1 1-1,-1-1 1,3-2-1,2-2 6,-1 0-1,0-1 0,-1 0 0,1 0 1,-1 0-1,-1-1 0,1 0 0,-1 0 1,-1-1-1,1 1 0,-2-1 0,1 0 1,-1 0-1,2-11 0,0-1-13,0-1 0,-2 1-1,0-1 1,-2 0 0,-1-24-1,-1 28-10,-1 0 1,-1 0-1,-1 1 0,0-1 0,-1 1 0,-1 0 0,-1 0 0,0 1 1,-1 0-1,-14-22 0,17 31-57,1 1 0,-1-1 0,-1 1 0,1 0 0,-1 0 0,0 0 0,-1 1 0,1 0 0,-1 0 0,0 1 0,0 0-1,0 0 1,-1 1 0,0 0 0,1 0 0,-1 0 0,0 1 0,0 1 0,0-1 0,-1 1 0,1 0 0,0 1 0,0 0 0,-15 2 0,16-1-170,-1 1 0,1 0-1,0 1 1,0-1 0,0 1 0,0 1-1,0-1 1,0 1 0,1 0 0,0 1 0,0-1-1,0 1 1,-9 10 0,11-11 69,1 1 1,-1-1 0,1 1-1,0 0 1,0 0 0,1 0-1,-1 0 1,1 1 0,0-1-1,1 1 1,-1-1 0,1 1-1,0-1 1,1 1 0,-1 0-1,1-1 1,0 1-1,2 11 1,12 24-937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55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238 173 13043,'11'-16'823,"-1"-1"1,10-24 0,-17 36-531,-1-1 0,0 0 0,0 0 0,-1 0 0,1 0 0,-1 0 0,-1 0 0,1-1 0,-1 1 1,0 0-1,-1-8 0,1 13-224,0 0 1,0 0 0,0 1-1,-1-1 1,1 0 0,0 0-1,0 1 1,0-1 0,-1 0 0,1 1-1,0-1 1,0 0 0,-1 1-1,1-1 1,-1 0 0,1 1-1,-1-1 1,1 0 0,-1 1-1,1-1 1,-1 1 0,1-1-1,-1 1 1,0 0 0,1-1-1,-1 1 1,0 0 0,1-1-1,-2 1 1,1 0-15,0 0-1,0 1 0,0-1 1,0 0-1,1 1 1,-1-1-1,0 1 1,0-1-1,1 1 0,-1 0 1,0-1-1,1 1 1,-1 0-1,0-1 1,1 1-1,-1 0 0,1 0 1,-1 0-1,1 0 1,0-1-1,-1 1 1,1 0-1,0 1 0,-4 11 147,1 0-1,0 0 0,1 0 0,1 0 0,0 0 0,1 14 0,9 82 190,-8-98-345,19 126 217,-10-82-187,-2 1 0,0 88-1,-8-138-68,0 0 0,0-1-1,-1 1 1,0-1 0,0 0-1,0 1 1,-1-1 0,0 0-1,0 1 1,0-1 0,-1 0-1,-4 6 1,5-8-8,-1-1 0,1 1 0,-1-1 1,0 0-1,0 0 0,0 0 0,0 0 0,0 0 0,0-1 0,-1 1 0,1-1 0,-1 0 1,1 0-1,0 0 0,-1-1 0,0 1 0,1-1 0,-1 0 0,-6 0 0,-6-2-383,0 0 0,0-1-1,1 0 1,-1-2 0,1 0-1,0 0 1,1-2 0,-1 1 0,1-2-1,0 0 1,-21-17 0,35 25 354,-12-11-547,12 11 561,0 0 0,0 0 0,1 0 0,-1 0 0,0 0-1,0 0 1,0 0 0,0 0 0,1 0 0,-1 0 0,0 0-1,0 0 1,0 0 0,0 0 0,0 0 0,1 0 0,-1 0-1,0 0 1,0 0 0,0-1 0,0 1 0,0 0 0,1 0 0,-1 0-1,0 0 1,0 0 0,0 0 0,0 0 0,0-1 0,0 1-1,0 0 1,0 0 0,0 0 0,1 0 0,-1 0 0,0-1-1,0 1 1,0 0 0,0 0 0,0 0 0,0 0 0,0-1-1,0 1 1,0 0 0,0 0 0,0 0 0,0 0 0,0-1-1,0 1 1,0 0 0,-1 0 0,1 0 0,0 0 0,0 0 0,0-1-1,0 1 1,0 0 0,0 0 0,0 0 0,0 0 0,0 0-1,-1 0 1,1-1 0,0 1 0,0 0 0,0 0 0,0 0-1,-1 0 1,18 2-1124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55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116 689 18420,'21'-65'1664,"-11"-5"-1112,-3-5-216,-7-6 513,0-2-169,-4 8-80,4 7-200,2 22-656,6 9-448,14 22-865,9 15 1305,14 21-240,2 4-208</inkml:trace>
  <inkml:trace contextRef="#ctx0" brushRef="#br0" timeOffset="1">548 165 15043,'-9'-31'2201,"-10"2"-1217,-16 3-328,-9 3 1625,-12 0-1201,-2 5-152,-3 8-232,0 6-144,3 12-512,6 5-248,14 13-536,6 5-320,18 10-369,4 4-1263,13 3 1976,14 0-497,35 6-183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8:56.3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0 735 18612,'20'-43'1752,"1"-19"-1160,-5-2-247,-9-13 975,-6-5-560,-1-6-504,-6 2-256,-3 7-24,-6 7 24,1 24-96,6 15-72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05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 11082,'2'-2'280,"-1"1"0,0-1-1,1 0 1,-1 1-1,0-1 1,1 1 0,0-1-1,-1 1 1,3-1 0,-4 2-212,1-1 0,0 1-1,-1 0 1,1 0 0,-1 0 0,1 0 0,-1-1 0,1 1 0,0 0 0,-1 0 0,1 0 0,-1 0 0,1 0 0,-1 0 0,1 1 0,0-1 0,-1 0 0,1 0 0,-1 0 0,1 0 0,-1 1 0,2-1 0,0 2 142,0 1 0,0-1 0,0 0 0,-1 1-1,1-1 1,0 1 0,-1-1 0,0 1 0,0 0 0,0 0 0,0 0 0,1 3 0,5 22 565,0-1-1,-3 1 1,3 42 0,-5 88 392,-2-99-870,-31 422 490,30-473-857,0-1-49,0 0 1,1 0-1,0 0 1,1 10-1,-1-16 43,0 0 0,0 0 0,0-1 0,0 1 0,0 0 0,0 0 0,1 0 0,-1 0-1,0 0 1,1-1 0,-1 1 0,1 0 0,-1 0 0,1-1 0,-1 1 0,1 0 0,-1-1 0,1 1 0,0 0 0,-1-1 0,1 1-1,0-1 1,0 1 0,-1-1 0,1 1 0,0-1 0,0 0 0,0 1 0,0-1 0,0 0 0,-1 0 0,1 0 0,0 1-1,0-1 1,0 0 0,0 0 0,0 0 0,0-1 0,0 1 0,-1 0 0,3 0 0,5-3-343,0-1 0,0 1-1,0-1 1,0 0 0,-1-1 0,1 0 0,-1 0 0,0 0-1,10-12 1,-14 14 277,39-37-1224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05.2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247 215 11939,'0'-4'201,"-1"0"1,1 0 0,-1 0 0,0 0 0,0 0-1,0 0 1,0 1 0,-1-1 0,1 0 0,-1 1-1,-2-5 1,3 7-110,0 0 0,-1 0 0,1 0 0,0 0 0,0 0 0,0 0-1,-1 0 1,1 0 0,-1 0 0,1 1 0,0-1 0,-1 0 0,1 1 0,-1 0 0,0-1 0,1 1 0,-1 0-1,1-1 1,-1 1 0,0 0 0,1 0 0,-1 1 0,1-1 0,-1 0 0,1 0 0,-1 1 0,0-1 0,1 1-1,-1-1 1,1 1 0,0 0 0,-2 0 0,-4 3 121,0 1 0,1-1 0,0 1 0,0 0 0,0 0 0,1 1 0,-1 0 0,1 0 0,1 0 0,-1 1 0,1-1 0,0 1 0,1 0 0,-5 12 0,-1 4 103,2 0-1,0 0 1,-5 36-1,8-26-134,1 0 1,1 0-1,2-1 0,2 1 1,8 54-1,-6-64-124,2-1 0,0 0 0,1-1-1,1 1 1,1-1 0,1-1 0,1 0 0,0 0 0,16 18-1,-22-31-37,0 0 0,1-1 0,-1 0 0,2 0 0,-1 0-1,1-1 1,0 1 0,0-2 0,0 1 0,0-1 0,1 0-1,0-1 1,0 0 0,0 0 0,0 0 0,0-1 0,1-1 0,-1 1-1,0-1 1,1-1 0,0 1 0,12-2 0,-8-2 3,0-1 1,-1 0-1,1 0 0,-1-1 1,0-1-1,0 0 1,0-1-1,-1 0 0,0 0 1,0-1-1,-1-1 1,0 0-1,-1 0 1,12-15-1,-6 5 7,-1 0-1,-1 0 1,-1-1 0,0-1-1,-2 0 1,0 0 0,9-33-1,-13 29 8,-1 1 0,-1-1-1,-1 0 1,-1 0 0,-1 0-1,-2 0 1,0 0 0,-2 0-1,0 0 1,-13-43 0,10 47-17,-1 0 0,-1 1 1,-1 0-1,-1 1 0,-1 0 0,0 0 1,-1 1-1,-1 0 0,-1 2 0,0-1 1,-2 2-1,-29-25 0,35 32-116,0 1 0,0 1-1,0 0 1,-1 0 0,0 1 0,0 1-1,-1 0 1,1 0 0,-1 1 0,0 0 0,1 1-1,-1 1 1,0 0 0,-1 0 0,1 1-1,0 1 1,0 0 0,0 1 0,-20 5 0,16-1 3,0 0 0,0 2 1,1 0-1,0 0 0,1 2 1,0 0-1,0 0 0,-19 20 1,16-11-189,-22 32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06.3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 27 16388,'-4'-2'1656,"-3"0"-1152,-11 4-192,-6 0 976,-7 1-824,-4 0-64,-2 3-23,-1-1-1,4 2-216,2-1-208,2 0-424,4-1-249,9-5-383,7-3-840,9-11 1456,5-4-369,7-14-271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06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 13363,'0'-1'125,"1"-1"1,-1 1-1,1 0 0,0 0 1,-1 0-1,1 0 0,0 1 1,-1-1-1,1 0 0,0 0 1,0 0-1,0 1 0,0-1 1,0 0-1,0 1 0,0-1 1,0 0-1,0 1 0,0 0 1,0-1-1,1 0 0,-1 2-35,0-1 1,0 0-1,0 0 0,0 1 0,-1-1 0,1 1 0,0-1 1,0 1-1,-1-1 0,1 1 0,0-1 0,-1 1 1,1-1-1,0 1 0,-1 0 0,1-1 0,-1 1 0,1 0 1,-1 0-1,1 0 0,-1 0 0,5 9 528,-1 1-1,-1-1 0,4 18 1,-5-19-237,21 102 699,-6 1-1,3 115 0,-12-128-841,14 203-1415,-19-276 150,-3-26 991,0-1 0,0 1 0,0 0-1,0 0 1,0 0 0,0 0 0,0 0 0,0 0-1,1 0 1,-1 0 0,0 0 0,0 0-1,0-1 1,0 1 0,0 0 0,0 0-1,0 0 1,0 0 0,0 0 0,0 0 0,1 0-1,-1 0 1,0 0 0,0 0 0,0 0-1,0 0 1,0 0 0,0 0 0,0 0-1,0 0 1,1 0 0,-1 0 0,0 0 0,0 0-1,0 0 1,0 0 0,0 0 0,0 0-1,0 0 1,0 0 0,0 0 0,1 0-1,-1 0 1,0 0 0,0 0 0,0 0 0,0 0-1,0 1 1,0-1 0,0 0 0,0 0-1,0 0 1,0 0 0,0 0 0,0 0-1,1 0 1,-1 0 0,0 1 0,3-13-986,3-63-946,-2 20 839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07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13747,'1'3'394,"0"0"-1,0-1 1,-1 1-1,1 0 1,-1 0 0,0-1-1,0 7 1,1-4 35,8 177 4400,-5 96-2698,-3-119-1529,0 194-954,1-420-5044,5-38 2846,-4 62 1671,3-29-580</inkml:trace>
  <inkml:trace contextRef="#ctx0" brushRef="#br0" timeOffset="1">486 164 16083,'10'-16'2193,"-9"25"-1825,-18 0 1224,-12 0-727,-14 1-393,-5-2 0,-5-1-96,-2-1-96,2 1-72,2 0-56,13 4-400,6 3-296,12 3-576,9 4-1009,9 7 1689,6 2-320,16-3-328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07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0 14459,'5'1'1937,"-9"2"-1137,-16 1-288,-6 2 1872,-10 0-1544,-3 1-231,-2 3-137,-3 1-136,11 6-664,2 1-488,8 5 712,5-2-153,9 8-119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10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609 114 10178,'1'-3'211,"-1"0"0,0 0 0,1 0 0,-2-1 0,1 1 0,0 0 0,-1 0 0,1 0 0,-1 0 0,0 0 0,0 0 0,0 0 0,0 0 0,-1 0 0,1 0 0,-1 0 0,0 1 0,0-1 0,0 1 0,0-1 0,0 1 0,0 0 0,-1 0 0,1 0 0,-1 0 0,1 0 0,-1 0 0,0 1 0,-6-3 0,-3-2 195,0 2-1,-1-1 1,0 1-1,0 1 1,-22-3-1,11 4-132,0 0 0,0 2-1,0 1 1,0 0 0,0 2-1,1 1 1,-1 0 0,1 2-1,-36 14 1,47-15-193,0 0 0,1 0 0,0 1 0,0 1 1,1 0-1,0 0 0,0 1 0,1 1 0,-1-1 0,2 1 0,0 1 0,0 0 1,0 0-1,1 0 0,1 1 0,0 0 0,0 0 0,1 1 0,-7 23 0,8-14 7,1 0 0,1 1-1,1-1 1,1 1-1,0-1 1,2 1 0,0-1-1,2 0 1,0 0-1,2 0 1,14 39 0,-11-39-105,0-1 0,1-1 0,1 0 0,0 0 1,2-1-1,0 0 0,1-1 0,1-1 0,0 0 0,1-1 1,30 21-1,-38-31-314,1 0 0,0-1 1,0 0-1,0 0 0,0-1 1,1 0-1,-1-1 0,1 0 1,0 0-1,0-1 0,-1 0 1,1-1-1,0 0 0,0-1 1,0 0-1,0 0 0,-1-1 1,1-1-1,15-5 0,11-4-855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10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69 10138,'0'-4'290,"0"-1"0,0 1 0,0 0 0,-1-1 0,1 1-1,-1-1 1,0 1 0,-1 0 0,-2-8 0,3 10-197,0 1 0,1 0 0,-1 0 0,0 0 0,0 0 0,0 0 0,0 0 0,0 0 0,0 0 0,0 0 0,0 1 0,0-1 0,-1 0 0,1 1 0,0-1 0,0 0 0,-1 1 0,1 0 0,0-1 0,-1 1 0,1 0 0,0 0 0,-1 0 0,1 0 0,-1 0 0,1 0 0,0 0 0,-1 0 0,1 0 0,0 1 0,-1-1 0,1 0 0,0 1 0,-1-1 1,1 1-1,0 0 0,-2 0 0,-2 3 126,0-1 0,-1 1 0,1-1 0,1 2 0,-1-1 1,0 0-1,1 1 0,0 0 0,0 0 0,1 0 1,-1 0-1,1 1 0,0 0 0,1-1 0,-3 7 1,0 1 45,1 0 1,0 1 0,1-1 0,1 1 0,-2 26 0,4-37-221,0 1 0,0-1 1,0 0-1,1 1 0,-1-1 0,1 0 0,0 1 1,0-1-1,0 0 0,1 0 0,1 4 1,-2-6-36,-1 0 0,1-1 0,-1 1 1,0-1-1,1 1 0,-1-1 1,1 1-1,0-1 0,-1 0 1,1 1-1,-1-1 0,1 0 0,0 1 1,-1-1-1,1 0 0,0 0 1,-1 0-1,1 1 0,0-1 1,-1 0-1,1 0 0,1 0 0,-1 0 0,1-1 0,-1 1 0,1-1-1,-1 0 1,1 1 0,-1-1 0,1 0-1,-1 0 1,0 0 0,0 0 0,1 0-1,-1 0 1,0 0 0,1-2 0,4-5 36,0 0 1,9-17 0,-13 20-32,1 0 0,-1 0 0,1 0 0,0 0 0,1 1 0,-1-1 0,1 1 0,0 0 0,0 0 0,0 0 0,1 1 0,-1-1 0,6-2 0,-8 5-2,0 1 0,1 0 0,-1-1 0,0 1 0,0 0 0,1 0 0,-1 0 0,0 0 0,0 1 0,1-1 0,-1 1 0,0-1 0,0 1-1,0 0 1,0 0 0,0 0 0,0 0 0,0 0 0,2 2 0,39 31 140,-26-19-83,-2-2 21,1-1 0,0-1 0,1 0 0,0-1-1,1-1 1,19 7 0,-32-14-148,-1-1-1,0 1 1,1-1-1,-1 0 1,1-1-1,-1 1 0,1-1 1,-1 0-1,1 0 1,0 0-1,-1 0 1,1-1-1,-1 0 0,0 0 1,1 0-1,-1-1 1,0 1-1,1-1 1,-1 0-1,0 0 1,0-1-1,0 1 0,-1-1 1,1 0-1,-1 0 1,1 0-1,-1 0 1,0-1-1,0 1 0,-1-1 1,1 0-1,2-4 1,11-24-739,-9 21 267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11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416 48 13635,'-6'-6'217,"0"1"1,-1 1-1,1-1 1,-1 1-1,0 1 1,-1-1-1,1 1 0,0 0 1,-1 1-1,0 0 1,1 0-1,-1 0 1,0 1-1,0 0 1,0 1-1,0 0 0,0 0 1,0 1-1,0 0 1,0 0-1,0 1 1,1 0-1,-1 0 1,-10 5-1,5-1 14,0 0-1,1 1 1,0 0 0,0 1 0,1 0-1,0 1 1,0 0 0,1 1-1,1 0 1,-1 1 0,2 0-1,-1 0 1,-7 15 0,5-3-100,1 0 0,2 1 1,0 0-1,1 0 0,2 0 0,0 1 1,2 0-1,0 0 0,2 0 0,1 0 1,1 0-1,1 0 0,6 29 0,-6-44-128,0 0-1,1 0 0,1 0 0,0 0 0,0 0 0,1-1 0,0 1 0,1-1 0,10 13 0,-10-16-138,-1 0 0,1 0 1,1 0-1,-1-1 0,1 0 0,0-1 1,0 1-1,1-1 0,-1-1 0,1 1 1,0-1-1,14 3 0,0-2-644,-1 0-1,1-2 1,0-1 0,1 0-1,-1-2 1,0 0 0,39-9-1,-10-6-663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11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59 143 13315,'0'-2'106,"0"1"1,0 0-1,-1 0 1,1 0-1,0 0 1,-1 0-1,1 0 0,-1 0 1,1 0-1,-1 0 1,1 0-1,-1 0 1,0 0-1,-1-2 1,2 3-51,-1 0 1,1 0-1,-1 0 0,1-1 1,0 1-1,-1 0 1,1 0-1,-1 0 1,1 0-1,-1 0 0,1 0 1,-1 0-1,1 0 1,-1 0-1,1 0 1,0 0-1,-1 0 0,1 0 1,-1 0-1,1 0 1,-1 0-1,1 0 1,-1 1-1,1-1 0,-1 0 1,-1 2 109,0-1 0,0 1 0,1 0 0,-1 0 0,0-1 0,1 1 0,-1 0 0,1 0 0,-1 1 0,1-1 0,0 0 0,-2 5 0,-1 6 187,1 1 1,0 0-1,0 0 0,1 0 0,1 1 0,1-1 1,1 19-1,2-5 51,0 0 1,14 48 0,-12-58-283,0-1 1,2 0-1,0-1 1,1 1-1,0-1 0,14 18 1,-18-28-97,0-1 0,0 1 0,1-1 1,-1-1-1,1 1 0,0-1 0,1 0 1,-1 0-1,1 0 0,0-1 0,0 0 1,0 0-1,0 0 0,0-1 0,1 0 1,-1 0-1,1-1 0,0 1 0,11-1 0,-9-1-9,0-1-1,0 0 1,0-1-1,0 0 1,-1 0-1,1-1 1,-1 0-1,0-1 1,0 1-1,0-2 1,0 1-1,-1-1 1,1 0-1,-1-1 0,-1 1 1,11-12-1,-4 3 0,-2 0 0,1-1 0,-2 0 0,0 0 0,0-1-1,-2-1 1,8-19 0,-12 24-14,0 0-1,-1-1 1,0 0-1,-1 1 0,0-1 1,-1 0-1,0 0 1,-1 0-1,-1 0 1,0 0-1,-1 0 0,0 0 1,-1 0-1,0 1 1,-1-1-1,-1 1 1,0 0-1,0 0 0,-1 1 1,-1 0-1,0 0 1,0 0-1,-1 1 1,0 0-1,-18-16 1,16 17-171,-1 1 1,0-1 0,0 2 0,-1 0 0,0 0 0,0 1 0,-1 1 0,1 0-1,-1 0 1,0 2 0,-26-5 0,33 7 77,0 0 0,0 1 0,0 0-1,0 0 1,0 0 0,0 1 0,0-1 0,0 2 0,0-1 0,0 1-1,0 0 1,1 0 0,-1 0 0,1 1 0,-1 0 0,1 0-1,0 0 1,0 0 0,1 1 0,-1 0 0,1 0 0,-1 1 0,1-1-1,1 1 1,-1 0 0,1 0 0,-1 0 0,-3 9 0,2-2-191,0 1 1,1 0 0,0 0 0,1 0 0,-1 18 0,0 19-786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12.3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29 109 12827,'16'-18'1262,"28"-25"-1,-37 37-883,1 0 0,0 0 0,0 1 0,0 0 0,1 1 0,15-7 0,-21 10-276,-1 0 0,1 1 1,-1-1-1,1 0 0,-1 1 0,1 0 1,-1 0-1,1 0 0,0 0 0,-1 0 1,1 0-1,-1 0 0,1 1 0,-1-1 1,1 1-1,-1 0 0,1 0 1,-1 0-1,5 3 0,-4-2-3,-1 0 1,1 1-1,-1 0 1,1-1-1,-1 1 1,0 0-1,0 0 1,0 0-1,0 1 0,-1-1 1,0 0-1,3 7 1,-1 4 73,0 0 0,-1 0 0,-1 0 1,0 1-1,0-1 0,-3 15 0,-1-4 24,-1-1 0,-9 31 0,5-28-7,-4 35 0,11-52-158,1-1-1,-1 1 1,1-1 0,1 1-1,0-1 1,0 1 0,5 15-1,3 1 2,-4-9-19,1 0 1,-2 0-1,0 0 1,1 25-1,-4-37-10,-1 1 0,-1 0-1,1-1 1,-1 1 0,0 0 0,-1-1 0,1 1 0,-1-1-1,0 1 1,0-1 0,-1 0 0,1 0 0,-1 0-1,0 0 1,-1-1 0,1 1 0,-8 6 0,6-6-55,0-1 0,0 0 1,0 0-1,0 0 0,-1-1 0,0 0 1,0 0-1,1-1 0,-1 1 1,-1-1-1,1-1 0,0 1 0,0-1 1,-1 0-1,-6 0 0,8-1-75,0 0 0,-1 0 0,1 0 0,0-1 0,0 0 0,0 0 0,0-1-1,0 1 1,0-1 0,0 0 0,0-1 0,1 1 0,-1-1 0,1 0 0,-1 0 0,1 0 0,0 0 0,-6-8-1,-7-11-477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20.4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46 15291,'-5'2'504,"4"-1"-297,-1 0 1,1 0-1,-1 0 0,0 0 0,1 0 0,0 0 0,-1 0 0,1 0 0,0 1 0,-1-1 0,1 0 0,0 1 1,-1 1-1,3-2 89,0-1 1,1 1-1,-1-1 1,0 0-1,0 1 1,0-1-1,0 0 0,1 0 1,-1 0-1,0 0 1,0 1-1,3-2 1,126-17 3705,1 0-3027,-5 11-387,0 5 0,210 24 0,-316-19-539,0-1 0,-1-1 0,1 0 0,0-1 0,0-2 0,0 0 0,35-8 0,-36 5-30,0 0 0,1 2 0,-1 0 0,1 1-1,0 1 1,-1 1 0,1 0 0,33 6 0,13 9 4,100 35 1,30 8-7,-170-53-8,0 0-1,0-2 0,1-1 0,-1-1 0,48-5 0,28-13 32,-52 7-15,54-2-1,-82 9-30,0 0 0,38-12 0,-35 9 8,31-6 0,24 12 18,-78 0-39,-1 0 1,0-1-1,0 1 1,0-1-1,0 0 1,0 1-1,0-1 1,0 0-1,0 0 1,0 1 0,0-1-1,0 0 1,0 0-1,0 0 1,-1 0-1,1 0 1,0 0-1,-1 0 1,1-1-1,-1 1 1,1 0-1,-1-2 1,4-18-3579,-4 19 3371,0 0 1,0 0 0,0 0 0,-1 1 0,1-1-1,0 0 1,-1 0 0,0 0 0,1 0 0,-1 1-1,0-1 1,0 0 0,0 1 0,-2-3 0,-8-8-806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05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26 126 13131,'2'-7'217,"1"0"1,0 0 0,1 0-1,0 1 1,0-1 0,0 1-1,1 0 1,0 1 0,0-1-1,0 1 1,1 0 0,0 0-1,8-5 1,-12 9-109,8-5 410,0 0 0,0 1 1,1 0-1,17-5 1,-25 9-420,-1 0 0,1 1 1,-1-1-1,1 1 0,0 0 1,-1 0-1,1 0 0,0 0 1,-1 0-1,1 1 0,-1-1 1,1 1-1,0-1 0,-1 1 1,1 0-1,-1 0 0,0 0 1,1 1-1,-1-1 0,0 0 1,0 1-1,0 0 0,0-1 1,0 1-1,0 0 0,2 3 1,0 0 41,-1 0 1,0 0-1,0 1 1,-1 0 0,1-1-1,-1 1 1,0 0 0,-1 0-1,0 0 1,0 0-1,0 0 1,0 1 0,-1-1-1,-1 6 1,-1 13 249,-1 0-1,-8 31 1,0 5-12,9-45-308,1 0 0,1 0 0,1 0 0,0 0 0,5 21 0,23 75 22,-17-73-58,10 52-1,-21-85-37,-1 1 1,1-1-1,-1 0 0,0 0 0,0 0 1,-1 0-1,1 1 0,-1-1 0,-1 0 0,1 0 1,-1 0-1,-3 7 0,3-10 4,0 0 1,0 0-1,0 0 0,-1-1 0,1 1 1,0-1-1,-1 1 0,0-1 0,1 0 1,-1 0-1,0 0 0,0 0 0,0-1 0,-1 1 1,1-1-1,0 0 0,0 1 0,-1-2 1,1 1-1,-1 0 0,1-1 0,-1 1 1,-4-1-1,-5-1-64,0 1 1,0-2-1,0 1 1,0-2-1,0 0 0,1 0 1,-16-7-1,20 7-40,1 0 0,0-1 0,0 0 0,0 0 0,0 0-1,0-1 1,1 0 0,0 0 0,0 0 0,1-1 0,-1 0 0,-8-12-1,8 3-250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21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484 230 13899,'0'0'100,"-1"1"1,1-1-1,0 0 0,0 0 1,0 1-1,0-1 0,0 0 1,-1 0-1,1 1 0,0-1 1,0 0-1,0 0 0,-1 0 0,1 1 1,0-1-1,0 0 0,-1 0 1,1 0-1,0 0 0,-1 0 1,1 1-1,0-1 0,0 0 1,-1 0-1,1 0 0,0 0 1,-1 0-1,1 0 0,0 0 1,-1 0-1,-14-3 1480,-23-15-631,25 12-505,-25-11 196,-330-168 2399,364 180-2869,13 5-108,13 3-23,12 5 7,36 10 13,95 35 0,-145-45-56,-1 0 0,-1 1-1,0 1 1,0 1 0,-1 1 0,0 0-1,-1 1 1,-1 1 0,23 25 0,-33-32 10,1 1-1,-2-1 1,1 1 0,-1 0-1,0 0 1,-1 0 0,1 1 0,-2-1-1,1 1 1,-1-1 0,-1 1 0,1 0-1,-2 0 1,1 0 0,-1 0 0,0 0-1,-1 0 1,-3 15 0,1-11 20,-1 0-1,-1 0 1,0 0 0,0-1 0,-1 0 0,-1 0 0,0-1 0,-1 0-1,0 0 1,0 0 0,-17 15 0,-87 62 151,4-1-1127,89-70 1,0 2 0,2 0 0,0 1 0,-22 36 0,28-34-145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22.4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520 244 13427,'-14'-25'752,"-1"1"1,0 1-1,-2 0 0,-1 1 1,-35-33-1,45 47-570,-1 1-1,0 0 1,0 1-1,0 0 0,-1 0 1,0 1-1,0 0 1,0 1-1,-1 0 1,1 0-1,-1 2 1,0-1-1,0 1 0,0 1 1,0 0-1,-1 0 1,-13 2-1,18 0-98,0 0 1,-1 1-1,1 0 0,0 0 0,0 1 0,0-1 0,0 2 1,1-1-1,-1 1 0,1 0 0,0 0 0,0 1 0,0 0 1,1 0-1,0 0 0,0 0 0,0 1 0,0 0 1,1 0-1,0 1 0,0-1 0,-2 8 0,-3 6 63,1 1 0,0 0-1,2 1 1,1-1 0,1 1-1,-3 27 1,3-1 53,2 0 0,1 0 1,12 86-1,-8-112-170,1-1 0,1 1 0,1-1 1,1-1-1,0 1 0,2-1 0,1-1 0,0 0 0,1 0 0,24 30 0,-28-41-24,0-1-1,1 0 0,0 0 1,0 0-1,1-1 1,0 0-1,0-1 0,0 0 1,1 0-1,0-1 0,0 0 1,0-1-1,0 0 0,0-1 1,1 0-1,-1 0 0,1-1 1,21-1-1,-18-1-14,1-1 0,-1 0 0,0-1 0,0 0 0,0-1 0,0-1 0,0 0 0,-1-1 0,0-1 0,-1 0 0,1-1 0,-1 0 0,15-13 0,3-9-4,0-1 0,-3-2 0,0-1 1,35-59-1,-68 106 43,1 1 1,0 0 0,2 0-1,-1 0 1,-2 30 0,5-35-11,-1 7 9,1 1-1,0 26 1,1-37-16,1 0-1,0-1 1,0 1-1,0 0 1,0-1-1,1 1 1,0-1-1,0 0 1,1 1-1,-1-1 1,5 5-1,-7-9-8,0 0-1,1-1 0,0 1 1,-1 0-1,1 0 0,-1-1 1,1 1-1,0 0 0,0-1 0,-1 1 1,1 0-1,0-1 0,0 1 1,0-1-1,-1 0 0,1 1 0,0-1 1,0 1-1,0-1 0,0 0 1,0 0-1,0 0 0,0 0 1,0 0-1,0 0 0,0 0 0,0 0 1,0 0-1,0 0 0,0 0 1,0 0-1,0-1 0,-1 1 0,1 0 1,0-1-1,0 1 0,0-1 1,0 1-1,0-1 0,-1 1 1,1-1-1,0 0 0,0 1 0,-1-1 1,1 0-1,-1 1 0,1-1 1,0-1-1,3-4 7,0 0 0,0 0-1,-1 0 1,0-1 0,3-7 0,25-94 80,-31 107-83,0 0 1,1 0-1,-1-1 0,1 1 0,-1 0 0,1 0 0,0 0 1,-1 0-1,1 0 0,0 0 0,0 0 0,0 0 1,-1 1-1,1-1 0,0 0 0,0 0 0,0 1 0,0-1 1,0 1-1,1-1 0,-1 1 0,0-1 0,0 1 0,0-1 1,0 1-1,1 0 0,-1 0 0,0 0 0,0 0 1,1 0-1,-1 0 0,0 0 0,0 0 0,2 1 0,5 0 33,-1 1 0,0 1 1,1 0-1,10 5 0,-1 0 24,-1-2-10,1 0-1,0-1 1,-1-1-1,1 0 1,1-1-1,-1-1 1,24-1 0,-36-1-119,0 0 0,0 0 1,0-1-1,0 0 1,0 0-1,-1 0 0,1 0 1,0-1-1,-1 0 1,1 0-1,-1 0 1,1-1-1,-1 1 0,0-1 1,0 0-1,0-1 1,0 1-1,-1 0 1,0-1-1,1 0 0,-1 0 1,0 0-1,-1 0 1,1 0-1,-1-1 0,0 1 1,0-1-1,0 0 1,-1 1-1,2-7 1,-1-3-509,0-1 0,-1 1 1,-1-26-1,0 35 443,-1-24-689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22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64 8986,'-4'-28'1058,"-1"-8"3641,3 55-3658,1 0 1,0 0-1,1 0 0,5 34 0,-1-7-170,1 42 191,40 538 2025,-41-593-3429,0-25-738,-1-11 398,-1-9-228,0 0 1,0-1-1,-1-22 1,1-6 241,6-21-417,7-5-178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23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607 157 15523,'7'-12'495,"-2"3"-130,0 0 0,0 1-1,-1-2 1,-1 1-1,5-17 1,-8 24-281,1 0 0,-1 0 0,0-1 0,0 1 0,0 0 0,0 0 0,-1 0 0,1-1 0,0 1-1,-1 0 1,0 0 0,1 0 0,-1 0 0,0 0 0,0 0 0,0 0 0,0 0 0,-1 0 0,1 1 0,0-1 0,-1 0 0,1 1 0,-1-1 0,0 1 0,1-1 0,-1 1 0,0 0 0,0 0 0,0 0 0,0 0 0,0 0 0,-2-1-1,-6-1 186,1 0 0,-1 1-1,0 0 1,1 0-1,-1 1 1,-16 0-1,-62 6 638,74-4-784,-161 20 935,-66 5-1837,241-26 721,0 0-1,0 0 1,-1 0 0,1 0-1,0 0 1,0 0 0,0 0-1,0-1 1,-1 1 0,1 0-1,0 0 1,0 0 0,0 0-1,0 0 1,-1 0 0,1 0-1,0 1 1,0-1-1,0 0 1,-1 0 0,1 0-1,0 0 1,0 0 0,0 0-1,0 0 1,-1 0 0,1 0-1,0 0 1,0 0 0,0 1-1,0-1 1,0 0-1,0 0 1,-1 0 0,1 0-1,0 0 1,0 1 0,0-1-1,0 0 1,0 0 0,0 0-1,0 0 1,0 1 0,0-1-1,0 0 1,0 0 0,0 0-1,0 0 1,0 1-1,0-1 1,0 0 0,0 0-1,0 0 1,0 1 0,0-1-1,0 0 1,0 0 0,0 0-1,0 0 1,0 1 0,0-1-1,0 0 1,1 0 0,14 13-1127,29 13 341,8 3-275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23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461 19 15859,'-9'-4'1537,"-9"0"-841,-9-1-224,-14 3 872,-7-1-472,-7 3-279,1 1 39,-1 8-328,4 1-272,10 4-648,6 1-409,18 2-1495,7-3 2080,24-1-424,12-3-321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24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0 118 12123,'1'-6'226,"-1"1"1,1 0 0,1-1-1,-1 1 1,1 0 0,0-1-1,0 1 1,0 0 0,1 0-1,0 1 1,0-1 0,0 1-1,0-1 1,1 1 0,0 0-1,-1 0 1,2 0 0,-1 1-1,0 0 1,1 0 0,-1 0-1,1 0 1,0 0 0,0 1-1,0 0 1,0 0 0,1 1-1,-1-1 1,0 1 0,1 0-1,10 0 1,-9 1-66,1 0-1,0 1 1,0 0-1,-1 0 1,1 0-1,0 1 0,-1 1 1,0-1-1,1 1 1,-1 0-1,0 1 1,-1 0-1,1 0 1,0 0-1,-1 1 1,0 0-1,0 0 1,-1 1-1,0-1 1,1 1-1,-2 1 1,1-1-1,5 10 1,-3-3-16,-1 0 0,1 0 0,-2 0 0,0 1 0,-1 0 1,0 0-1,-1 1 0,-1-1 0,0 0 0,-1 1 0,-1 26 0,-2-24-29,0-1 0,-2 1-1,0-1 1,0 0-1,-11 24 1,-3-3 311,-24 38 1,41-74-398,0 1 0,0-1 0,0 0 1,1 1-1,-1-1 0,0 0 0,1 1 0,-1-1 1,1 1-1,-1 0 0,1-1 0,0 1 0,-1-1 1,1 1-1,0-1 0,0 1 0,0 0 0,1-1 1,-1 1-1,0-1 0,0 1 0,1-1 0,-1 1 1,2 1-1,0 0 18,0-1 1,1 1-1,-1-1 1,0 0 0,1 0-1,0 0 1,0 0-1,-1-1 1,1 1-1,0-1 1,4 1-1,96 40 545,25 11-1090,-102-40-1065,29 19 0,-45-21-186,-9-8 595,-6-7 37,-8-13-130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25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834 0 15235,'0'0'47,"0"1"1,0-1-1,1 0 0,-1 0 0,0 0 0,0 1 1,0-1-1,0 0 0,0 0 0,0 0 0,0 0 1,0 1-1,0-1 0,0 0 0,0 0 1,0 0-1,0 1 0,0-1 0,0 0 0,0 0 1,0 0-1,0 1 0,0-1 0,0 0 0,0 0 1,0 0-1,-1 0 0,1 1 0,0-1 0,0 0 1,0 0-1,0 0 0,0 0 0,0 1 0,-1-1 1,1 0-1,0 0 0,0 0 0,0 0 0,0 0 1,-1 0-1,1 0 0,0 0 0,0 0 0,0 0 1,-1 1-1,1-1 0,0 0 0,0 0 0,0 0 1,0 0-1,-1 0 0,1 0 0,-13 2 585,-82-3 1977,-11 0-1229,-118 22-199,-91 4-1538,309-25 113,-1 0 1,1 0-1,-1 1 0,1 0 1,0 0-1,-9 3 0,13-4 131,1 1 0,0 0 0,-1-1 0,1 1 0,0 0 0,-1 0 1,1 0-1,0 0 0,0 0 0,0 0 0,0 0 0,0 0 0,0 0 0,0 1 0,0-1 0,1 0 0,-1 1 0,0-1 0,1 0 0,-1 1 0,1-1 0,-1 1 0,1-1 0,0 1 0,0-1 0,0 1 0,-1-1 0,2 1 0,-1-1 0,0 1 0,0-1 0,0 1 0,1 2 0,7 22-805,5 7-219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25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1 653 16003,'17'-52'1441,"0"-12"-857,-5-1-240,-6-11 720,1-3-432,-4 2-200,-3 1-16,0 15-528,0 12-440,-6 18-1592,-1 10 1864,4 19-288,-1 6-256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14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691 1 14771,'-109'7'6656,"41"-1"-5608,-393 48 644,458-54-1695,-42 5-2151,40-4 361,32-6-2006,-1 2 2496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14.7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 15107,'1'0'46,"-1"0"0,0 0 0,0 0-1,0-1 1,0 1 0,0 0 0,0 0 0,0 0-1,0 0 1,1 0 0,-1-1 0,0 1 0,0 0-1,0 0 1,0 0 0,0 0 0,1 0 0,-1 0-1,0 0 1,0 0 0,0 0 0,1-1 0,-1 1-1,0 0 1,0 0 0,0 0 0,0 0 0,1 0-1,-1 0 1,0 0 0,0 0 0,0 0-1,1 0 1,-1 1 0,0-1 0,0 0 0,0 0-1,1 0 1,5 7 655,5 16-92,-11-22-556,10 24 823,-2 2 0,-1-1-1,5 32 1,5 85 242,-12-85-741,13 208-49,-17-246-516,1 5-836,-1-17-120,0-15 240,-1-8 218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06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634 68 11971,'1'-1'126,"-1"1"1,1 0 0,-1 0 0,1 0-1,-1 0 1,1 0 0,-1-1 0,0 1 0,1 0-1,-1 0 1,0-1 0,1 1 0,-1 0-1,1 0 1,-1-1 0,0 1 0,0 0 0,1-1-1,-1 1 1,0-1 0,0 1 0,1 0-1,-1-1 1,0 1 0,0-1 0,0 1 0,0-1-1,0 1 1,0 0 0,1-1 0,-1 1-1,0-1 1,0 1 0,0-1 0,-1 1 0,1-1-1,0 1 1,0-1 0,-1 0 54,0 0 1,0 0-1,-1 0 1,1 1-1,0-1 1,0 0 0,-1 1-1,1-1 1,0 1-1,-1-1 1,-2 0-1,-44-5 1648,-46 2 80,-174-14-224,235 14-1639,-101-9-168,131 13 60,1 0 1,0 0 0,0 0-1,-1 1 1,1-1 0,0 0-1,0 1 1,-1 0-1,1-1 1,0 1 0,0 0-1,0 0 1,0 0-1,0 0 1,-2 2 0,3-1-62,0-1 1,0 0 0,0 1-1,0 0 1,0-1 0,0 1-1,0-1 1,1 1 0,-1 0-1,1 0 1,-1-1 0,1 1-1,0 0 1,0 0 0,-1-1-1,1 1 1,1 0 0,-1 0-1,0 3 1,2 4-512,0-1 1,0 1-1,1-1 1,0 0-1,0 1 0,8 12 1,32 46-1425,-35-56 1716,23 33-1087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15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10666,'0'-1'79,"0"1"0,0-1 0,0 1 0,0 0 0,0-1 0,0 1 0,0-1 0,0 1 0,0 0 0,0-1 0,0 1 0,0 0 0,0-1 0,0 1 0,0-1 0,0 1 0,1 0 0,-1-1 0,0 1 0,0 0 0,0-1 0,1 1 0,-1 0 0,0-1 0,0 1 0,1 0 0,-1 0 0,0-1 0,1 1 0,-1 0 0,1 0 31,-1 1-1,1-1 1,-1 1 0,0-1 0,1 1 0,-1-1 0,0 1 0,1 0 0,-1-1 0,0 1 0,0 0 0,1-1 0,-1 1 0,0 0 0,0-1 0,0 1 0,0 0 0,0-1 0,0 2 0,5 249 5718,18 248-4020,-22-488-1819,0-7-42,-1 1 0,0-1 0,1 1 0,0-1 0,0 1 0,1-1 0,-1 1 0,4 5 0,-5-10 21,0 0 0,0 1 0,0-1 0,1 0 0,-1 1 0,0-1 0,0 0 0,1 0 0,-1 1 0,0-1 0,0 0 0,1 0 0,-1 1-1,0-1 1,1 0 0,-1 0 0,0 0 0,1 0 0,-1 1 0,0-1 0,1 0 0,-1 0 0,0 0 0,1 0 0,-1 0 0,1 0 0,-1 0 0,0 0 0,1 0 0,-1 0 0,0 0 0,1 0 0,-1 0 0,0-1 0,1 1-1,-1 0 1,0 0 0,1 0 0,-1 0 0,0-1 0,1 1 0,-1 0 0,0 0 0,1 0 0,-1-1 0,0 1 0,0 0 0,1-1 0,-1 1 0,0 0 0,0-1 0,0 1 0,1-1 0,11-20-1507,15-48 62,-13 25 501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15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511 5 12587,'-11'-3'1760,"-2"2"-984,-6 2-264,-11 1 1817,-7-1-1489,-3 0-152,-8-1-16,-2 0-72,3 2-247,-1 2-33,4 2-296,5 3-232,6 6-545,7 0-263,9 2-1448,8-4 1976,12-4-361,7-3-383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16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14939,'4'3'215,"-1"1"0,1 0 0,-1-1 0,0 1 0,0 1 0,0-1 0,-1 0 0,1 1 0,-1-1 0,0 1 0,0 0 0,1 5 1,2 10 359,5 33 0,-7-34 20,42 430 3611,-38-347-3883,-5-35-234,-2-39-449,2 0 0,7 40 0,-4-57-2069,0-17 729,2-24 55,-6 24 1515,9-33-979,1-4-293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18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41 135 6249,'-3'-22'824,"2"6"275,-1 0-1,-1 0 0,-1 1 0,0-1 1,-6-15-1,7 28 595,1 9-763,3 22 81,0 1 1,7 34-1,0 2-227,4 64 369,-6 160 0,-7-282-1119,1-2-15,1-1 1,-2 1-1,1-1 1,0 1-1,-1-1 0,0 0 1,0 1-1,-1-1 1,1 0-1,-1 1 0,-3 5 1,5-10-30,0 0 0,0 0 1,-1 0-1,1 0 0,0 0 1,-1 0-1,1-1 0,0 1 0,0 0 1,-1 0-1,1 0 0,0 0 1,0 0-1,-1 0 0,1 0 0,0-1 1,0 1-1,-1 0 0,1 0 0,0 0 1,0 0-1,0-1 0,-1 1 1,1 0-1,0 0 0,0-1 0,0 1 1,0 0-1,0 0 0,-1-1 1,1 1-1,0 0 0,0 0 0,0-1 1,0 1-1,0 0 0,0-1 1,0 1-1,-5-15-479,4 13 351,-4-17-1613,1 0-1,-3-38 1,7 57 1746,-2-21-964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18.4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624 26 14619,'10'-7'1073,"7"-7"910,-17 14-1957,0 0 0,0 0 0,0 0 0,0 0 0,0 0 0,0 0 0,0-1 0,0 1 0,0 0 0,0 0 0,0 0 0,0 0 0,0 0 0,0 0 0,0 0 0,0-1 0,0 1 0,0 0 0,0 0 0,0 0 0,0 0 0,0 0 0,0 0 0,0 0 0,0-1 0,0 1 0,0 0 0,0 0 0,0 0 0,0 0 0,0 0 0,0 0 0,0 0 0,0 0 0,0 0 0,-1-1 0,1 1 0,0 0 0,0 0 0,0 0 0,0 0 0,0 0 1,0 0-1,0 0 0,0 0 0,-1 0 0,-13-1 1442,-125 14 680,-229 52 1,338-57-2727,0 0 0,-37 17 0,67-25 529,7 4-4336,16-1 4188,-19-3-223,33 4-758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18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491 1 14283,'-13'4'1768,"-7"-1"-1055,-11 2-169,-7 1 1224,-11 1-832,-3 3-128,-4 2-63,1 2-97,3 3-360,8 2-248,9 0-528,10 1-344,12 0-1065,6-2 1529,7-5-328,4 1-288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40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2 330 12155,'-1'-19'377,"1"0"0,0 1 1,2-1-1,0 0 1,1 1-1,1-1 0,1 1 1,0 0-1,11-22 1,-8 19 119,16-26 1,-21 43-399,-1-1 0,1 1 1,0 0-1,0-1 0,1 1 0,0 1 0,-1-1 1,1 0-1,0 1 0,1 0 0,7-5 1,-10 7-63,0 1-1,0-1 1,0 1 0,0-1 0,0 1 0,-1 0 0,1 0 0,0 0 0,0 0 0,0 0 0,0 0 0,0 0 0,0 1 0,0-1 0,-1 1 0,1-1 0,0 1 0,0 0 0,-1 0 0,1 0 0,0 0 0,-1 0 0,1 0 0,-1 0 0,1 0 0,-1 1 0,1-1 0,-1 0 0,0 1 0,0-1 0,0 1 0,1 1 0,3 6 66,0-1 1,-1 1-1,0 0 0,0 0 1,2 10-1,2 12 49,-1 1-1,-1 0 1,-2 0-1,-1 1 1,-2-1 0,-3 42-1,-36 192 273,22-182 136,-8 140 1,24-218-489,0 0 1,0 0-1,1-1 0,-1 1 1,1 0-1,0-1 1,1 1-1,3 7 0,-5-11-45,2 0 0,-1 0 1,0-1-1,0 1 0,0 0 0,1-1 0,-1 1 0,1-1 0,-1 0 0,1 1 0,0-1 0,-1 0 0,1 0 0,0 0 0,0 0 0,0 0 0,0-1 0,0 1 0,0-1 0,0 1 1,0-1-1,0 1 0,0-1 0,0 0 0,3 0 0,19-1-447,35-7-1,-45 5-157,0 1-1,0 0 0,0 1 0,0 1 1,0 0-1,0 1 0,24 4 0,-9 6-478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46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41 219 10290,'-4'-4'218,"0"0"0,1 0 0,-1-1-1,1 1 1,0-1 0,0 1 0,0-1-1,0 0 1,1 0 0,0 0 0,0 0 0,0-1-1,-1-9 1,3 11-61,0-1 1,0 1-1,1 0 0,-1-1 0,1 1 0,0 0 1,0-1-1,1 1 0,-1 0 0,1 0 0,0 0 1,0 0-1,0 0 0,1 0 0,-1 1 0,1-1 1,5-5-1,-1 2 45,-1 1 1,1 0 0,1 1-1,-1-1 1,1 1-1,-1 1 1,1-1-1,1 2 1,-1-1 0,11-3-1,-14 6-119,-1 0 0,1 0 0,-1 0 0,1 0 0,0 1-1,0-1 1,-1 1 0,1 1 0,0-1 0,0 0 0,-1 1 0,1 0-1,-1 0 1,1 1 0,-1-1 0,1 1 0,-1 0 0,0 0 0,1 1 0,-1-1-1,5 5 1,-3 0-2,0-1-1,0 1 1,-1 0-1,0 1 0,-1-1 1,1 1-1,-1 0 1,-1 0-1,0 0 1,0 1-1,3 14 0,0 6 101,-2 1 1,2 35-1,-5-17-68,-2 1 0,-2-1 0,-2 0 0,-2 0 0,-3 0 0,-1-1 0,-3 0 0,-1-1 0,-40 80 1,39-94 26,6-16 4,2 1 0,0 1 1,1-1-1,-6 23 0,13-40-134,-1 1-1,1 0 1,0-1-1,0 1 1,0-1-1,-1 1 0,1 0 1,0-1-1,0 1 1,0 0-1,0-1 1,0 1-1,0 0 1,0-1-1,0 1 1,0 0-1,1-1 1,-1 1-1,0-1 1,0 1-1,0 0 1,1-1-1,-1 1 1,0-1-1,1 1 1,-1-1-1,1 1 1,-1-1-1,0 1 1,1-1-1,-1 1 1,1-1-1,-1 1 1,1-1-1,0 0 1,-1 1-1,1-1 1,-1 0-1,1 0 1,0 1-1,-1-1 1,1 0-1,-1 0 1,1 0-1,0 0 1,0 0-1,4 0 13,0-1 0,-1 1 0,1-1 0,0 0 0,6-3 1,-4 2-43,29-9-662,1 2 1,1 2-1,-1 1 0,1 2 1,0 1-1,44 4 0,-26 4-270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49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794 2 11707,'0'0'87,"-1"0"0,0 0 0,1-1 0,-1 1 0,0 0 1,1 0-1,-1 0 0,0 0 0,1 0 0,-1 0 1,0 0-1,0 0 0,1 0 0,-1 0 0,0 0 1,1 1-1,-1-1 0,0 0 0,1 0 0,-1 1 1,1-1-1,-1 0 0,0 1 0,1-1 0,-2 1 1,-17 6 767,-95-6 1416,63-2-1667,-61 7 1,-119 36-127,15-1-769,191-38-284,17-4-522,17-2-568,0 0 1091,-1 2 0,1-1 0,0 1 0,0 1 0,15 0 0,5 2-363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49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0 755 11618,'13'-45'1305,"-2"-7"-769,-1-13-144,-3-5 832,-1-10-728,0-2-64,-5 2 1,0 6-65,-1 12-536,0 8-305,-1 16 377,-3 5-64,0 14-104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07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1 718 11658,'3'-17'1985,"1"-8"-913,4-23-256,-1-8 1537,2-16-889,-1-4-184,-1-10-215,2-1-161,-2 11-360,0 7-240,-1 21-720,1 13-496,1 18 776,2 11-168,1 18-112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01.8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534 235 11514,'-1'-15'538,"-1"0"0,-1 0 0,0 0-1,-1 1 1,0-1 0,-1 1-1,-1 0 1,-14-24 0,16 32-375,0 0 1,0 0-1,-1 1 1,1-1-1,-1 1 1,-1 0 0,1 1-1,-1-1 1,0 1-1,0 0 1,0 1-1,0 0 1,-1 0-1,1 0 1,-1 0-1,0 1 1,0 0 0,0 1-1,0 0 1,-11-1-1,9 1-24,0 1 0,0 1-1,0 0 1,0 0-1,0 1 1,1 0 0,-1 0-1,0 1 1,1 0 0,0 1-1,-11 5 1,7-1 20,0 0 1,1 0-1,0 1 0,0 1 1,1 0-1,-14 17 0,5-1 30,2 1 0,0 0 0,2 1 0,1 1 0,-18 51 0,24-55-145,1 0 1,2 1-1,0 0 0,1 0 1,2 0-1,1 0 0,1 1 1,1-1-1,1 0 0,10 47 0,-9-58-41,2 0-1,-1-1 1,2 1-1,0-1 0,0 0 1,2 0-1,0-1 0,0 0 1,1-1-1,0 1 1,1-2-1,1 1 0,0-1 1,0-1-1,1 0 0,1-1 1,-1 0-1,2-1 1,21 10-1,-27-14-7,1-1 0,-1 0 0,1-1 0,0 0-1,0 0 1,0-1 0,0 0 0,0-1 0,0 0 0,17-2 0,-13 0-2,-1-1 1,0 0 0,0-1-1,-1 0 1,1-1-1,-1 0 1,13-9-1,0-2 3,-1-2 1,0-1-1,-1-1 0,-1-1 0,35-44 0,-44 47 58,-10 15 9,-8 11 8,-5 9-28,1 1 0,0-1 0,2 2 0,0-1 0,1 1 0,1 1 0,1-1 0,1 1 0,-3 32 0,7-51-42,-1 1 1,1-1 0,0 0 0,0 0 0,0 0-1,0 0 1,0 0 0,1 1 0,-1-1-1,0 0 1,1 0 0,-1 0 0,0 0 0,1 0-1,-1 0 1,1 0 0,0 0 0,-1 0 0,1 0-1,1 1 1,-2-2-1,1 1 1,0-1-1,-1 0 0,1 0 1,0 0-1,0 0 0,0 1 1,-1-1-1,1 0 0,0 0 1,0-1-1,-1 1 0,1 0 1,0 0-1,0 0 0,-1 0 1,1-1-1,0 1 0,0 0 1,-1-1-1,1 1 0,0-1 1,5-2 3,0-1-1,-1 0 1,0-1 0,0 1 0,7-9 0,-1 0-2,-5 5 25,1 0-1,0 0 1,1 0 0,11-8-1,-18 15-16,1 0 0,0-1-1,0 1 1,0 0-1,0 0 1,0 1-1,0-1 1,0 0 0,0 0-1,0 1 1,0 0-1,0-1 1,0 1-1,0 0 1,0 0 0,0 0-1,1 0 1,-1 0-1,0 1 1,0-1-1,0 1 1,0-1 0,0 1-1,0 0 1,0 0-1,0 0 1,2 1-1,23 18 129,-19-13-89,0-1 0,0-1-1,0 1 1,19 7 0,-25-12-68,1 0 0,-1 0 0,1 0 0,-1-1 0,1 1 0,0-1 0,-1 0 0,1 0 0,0 0 0,0 0 0,-1-1 0,1 1 0,-1 0 0,1-1 0,0 0 0,-1 0 0,1 0 0,-1 0 0,1 0 0,-1 0 0,0-1 0,0 1 0,3-3 0,1-1-210,0 0-1,-1 0 0,0 0 1,0-1-1,0 0 1,-1 0-1,0 0 0,0-1 1,-1 1-1,1-1 0,-1 0 1,-1 0-1,1 0 0,-1 0 1,-1 0-1,1-1 0,0-11 1,-3-9-578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02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 9074,'3'-4'402,"1"-1"0,-1 2-1,1-1 1,0 0 0,0 1 0,0-1-1,0 1 1,0 0 0,1 0 0,0 1 0,7-4-1,-10 5-288,-1 1 0,1-1-1,-1 0 1,1 1 0,0-1-1,-1 1 1,1-1 0,0 1-1,-1 0 1,1 0 0,0 0-1,-1 0 1,1 0 0,0 0-1,0 0 1,-1 1 0,1-1-1,-1 0 1,1 1 0,0-1-1,-1 1 1,1 0 0,-1 0-1,1 0 1,-1-1 0,1 1-1,-1 0 1,0 1 0,0-1-1,1 0 1,-1 0 0,0 1-1,0-1 1,0 0 0,0 1-1,0-1 1,-1 1 0,2 2-1,1 5 66,-1 0 0,-1 0 0,0 0 0,0 0 0,-1 0 0,0 0 0,0 1 0,-1-1 0,-2 10 0,-3 10 118,-14 42 1,-4-8 126,16-46-84,1 0-1,1 1 1,0 0 0,-5 34-1,11-50-290,0 0 0,0 0 0,0 0 0,0 0 0,0 0 0,1-1 0,-1 1 0,0 0 0,1 0 0,0 0 0,0 0 0,-1 0 0,1-1 0,0 1 0,0 0 0,1-1 0,1 3 0,0 0 18,1-1 0,-1-1 0,1 1 1,-1 0-1,1-1 0,0 0 1,7 3-1,3 0-375,1 0 0,-1-1 0,25 3 0,-26-6-528,-1 0 1,1-1-1,0 0 1,-1 0-1,1-2 1,-1 0-1,19-5 0,1-2-467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03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377 3 12587,'0'0'42,"0"0"1,0 0-1,0 0 1,0-1-1,0 1 1,1 0-1,-1 0 1,0 0-1,0 0 1,0 0-1,1-1 1,-1 1 0,0 0-1,0 0 1,0 0-1,1 0 1,-1 0-1,0 0 1,0 0-1,1 0 1,-1 0-1,0 0 1,0 0-1,1 0 1,-1 0-1,0 0 1,0 0-1,1 0 1,-1 0-1,0 0 1,0 0 0,0 0-1,1 0 1,-1 0-1,0 0 1,0 0-1,1 0 1,-1 1-1,0-1 1,0 0-1,0 0 1,1 0-1,-1 0 1,0 1-1,0-1 1,0 0-1,0 1 1,0-1 48,0 1 1,0-1 0,-1 1-1,1-1 1,0 1-1,-1-1 1,1 1-1,-1-1 1,1 1-1,-1-1 1,1 0-1,-1 1 1,1-1-1,-1 0 1,1 1 0,-1-1-1,1 0 1,-1 0-1,1 1 1,-2-1-1,-21 5 879,-1-2-1,1 0 1,-1-1 0,-34-2-1,35 0-714,-22 0-148,-44 8 0,33 1-2885,54-8 2282,2-1 427,-1 0 1,1 0 0,0 0 0,0 0 0,-1 0 0,1 0 0,0 0 0,-1 0 0,1 0 0,0 0 0,0 0 0,-1 0 0,1 0 0,0 0-1,-1 0 1,1 0 0,0 0 0,0 0 0,-1 1 0,1-1 0,0 0 0,0 0 0,-1 0 0,1 0 0,0 1 0,0-1 0,0 0 0,0 0-1,-1 1 1,1-1 0,0 0 0,0 0 0,0 1 0,0-1 0,0 0 0,0 0 0,-1 1 0,1-1 0,0 0 0,0 1 0,0-1 0,0 0-1,0 0 1,0 1 0,0-1 0,0 0 0,0 1 0,1-1 0,-1 0 0,0 0 0,0 1 0,0-1 0,0 0 0,0 0 0,0 1 0,1-1-1,5 8-784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03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1 499 12171,'5'-8'1408,"2"-5"-832,-3-5-120,2-6 696,-3-9-407,0-3 15,-2-8-16,2-1-112,-3-4-216,0-1-176,1 4-424,-1 2-280,-1 11-1720,-2 3 1903,-1 13-303,0 9-200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30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 11995,'2'-4'316,"-1"1"1,1 0 0,-1 0 0,1 0-1,0 1 1,5-6 0,-7 8-284,1-1 0,-1 1 1,0 0-1,0 0 0,1-1 0,-1 1 1,0 0-1,0 0 0,1 0 0,-1 0 0,0-1 1,1 1-1,-1 0 0,0 0 0,1 0 1,-1 0-1,1 0 0,-1 0 0,0 0 1,1 0-1,-1 0 0,0 0 0,1 0 1,-1 0-1,0 0 0,1 0 0,-1 0 1,0 1-1,1-1 0,0 1 36,0 0 0,-1 0 0,1 0 0,0-1 0,-1 1 0,1 1 0,-1-1 0,1 0 0,-1 0 1,1 0-1,-1 0 0,0 0 0,0 0 0,1 2 0,7 62 1306,-3 0 0,-3 70 1,-1-65-935,-16 545 928,15-613-1445,-1-1 0,1 0 1,0 0-1,0 0 0,0 0 0,0 0 1,0 0-1,0 0 0,0 0 0,0 1 1,0-1-1,0 0 0,1 0 0,-1 0 1,0 0-1,1 0 0,-1 0 0,1 0 1,-1 0-1,1 0 0,0 0 0,0 1 1,0-2-29,0 0 1,0 0 0,0-1 0,0 1 0,0 0 0,-1 0-1,1-1 1,0 1 0,0 0 0,0-1 0,-1 1-1,1-1 1,0 1 0,-1-1 0,1 1 0,0-1 0,-1 0-1,1 1 1,-1-1 0,2-1 0,5-8-537,1 0 0,8-17 1,5-13-455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30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365 1 15555,'-18'0'1177,"-1"11"-785,-3 9-120,-9 2 568,-4-1-304,-2-2-144,-5-1 0,5-4 0,1-1-144,5-5-464,1 1-280,15-7-376,3-2-848,14-5 1320,6-5-313,12-10-247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30.8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16836,'16'19'1608,"-3"24"-944,-2 12-216,-3 16 816,-2 7-335,-6 15-273,0 6-80,-3 4-232,-1-2-152,-2-11-368,1-7-240,-2-18-472,0-13-281,4-27-1087,-1-16 1712,2-29-400,2-14-241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31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355 9 15683,'-2'-1'101,"-1"0"-1,1 0 1,-1 0 0,1 0-1,-1 0 1,1 1-1,-1-1 1,1 1-1,-1-1 1,0 1-1,1 0 1,-1 0 0,0 0-1,1 0 1,-1 1-1,-2 0 1,-4 2-384,0 0 0,0 0 1,-10 6-1,3-1 272,7-5 151,1 1-1,0 0 0,0 1 0,1 0 0,-1 0 0,1 1 0,0 0 0,-9 11 0,5-6 98,-5 7 135,0 0 1,1 2-1,1 0 1,1 0-1,1 1 1,1 1-1,0 0 1,2 0-1,1 1 1,-11 46-1,14-45-228,1 1 0,2-1 0,0 1 0,1 0 0,1-1-1,2 1 1,0 0 0,2-1 0,1 0 0,13 41 0,-14-54-133,0 0 1,1 0 0,0-1 0,1 0-1,0 0 1,1 0 0,0-1 0,1 0-1,0 0 1,0-1 0,0 0-1,1-1 1,1 0 0,12 8 0,-12-9-95,0-2 0,1 0-1,-1 0 1,1 0 0,0-2 0,0 1 0,0-1 0,0-1 0,0 0 0,0 0 0,0-1 0,1-1 0,-1 0 0,21-5 0,-11 1-746,-1-1-1,1 0 1,-1-2-1,-1-1 1,1 0-1,25-18 1,-25 13-224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31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49 11234,'4'-13'460,"-3"10"-332,-1 0 0,1 1 0,0-1 0,-1 0 0,0 0 0,1 1 0,-1-1-1,0 0 1,-1 0 0,1-3 0,0 6-108,0 0 0,0 0-1,0 0 1,0 0 0,0 0-1,0 0 1,-1 0-1,1 0 1,0 0 0,0-1-1,0 1 1,0 0-1,0 0 1,0 0 0,0 0-1,0 0 1,0 0-1,0 0 1,0 0 0,0 0-1,0 0 1,0 0 0,-1 0-1,1 0 1,0 0-1,0 0 1,0 0 0,0 0-1,0 0 1,0 0-1,0 0 1,0 0 0,0 0-1,-1 0 1,1 0 0,0 0-1,0 0 1,0 0-1,0 0 1,0 0 0,0 0-1,0 0 1,0 0-1,0 0 1,0 0 0,0 0-1,-1 0 1,1 0-1,0 0 1,0 0 0,0 0-1,0 0 1,0 1 0,0-1-1,0 0 1,0 0-1,0 0 1,0 0 0,0 0-1,0 0 1,0 0-1,0 0 1,0 0 0,0 1-1,-8 9 819,-4 15 210,-2 17-425,2 0 1,2 1-1,1 0 0,3 1 0,2 0 1,1 0-1,2 0 0,11 84 0,-8-110-527,1 1 0,1-1-1,1-1 1,0 1 0,9 17-1,-12-30-69,0 0 0,1-1-1,0 1 1,0-1 0,1 1-1,-1-1 1,1 0-1,0 0 1,6 4 0,-7-6-14,0 0 1,0 0-1,0-1 0,0 1 1,1-1-1,-1 0 1,0 0-1,1 0 1,-1-1-1,0 1 0,1-1 1,-1 0-1,1 0 1,-1 0-1,1 0 0,4-1 1,0-1 3,-1 0-1,1-1 1,-1 0 0,1 0-1,-1-1 1,0 0 0,0 0-1,-1-1 1,1 0 0,-1 0-1,0 0 1,10-12 0,-3 2-3,-1-1 1,-1 0 0,0 0-1,11-23 1,-15 23-15,0 0 1,-1-1-1,0 0 1,-1 0-1,-1-1 1,-1 1-1,-1-1 1,0 0-1,-1 0 1,-1 0-1,-1 0 1,-4-24-1,3 28-25,-1-1-1,-1 1 1,-1 0-1,0 1 1,0-1 0,-2 1-1,1 0 1,-2 0-1,0 1 1,0 0 0,-1 1-1,0-1 1,-1 2-1,-1-1 1,-18-13 0,22 18-110,-1 1 0,0 0 1,-1 0-1,1 1 0,-1 0 1,0 1-1,0-1 1,0 2-1,0-1 0,-1 1 1,-14-1-1,19 3-91,-1 0 0,1 1 1,-1-1-1,1 1 0,-1 0 0,1 0 0,0 0 0,0 1 0,-1 0 0,1 0 0,0 1 1,1-1-1,-1 1 0,0 0 0,1 0 0,-1 0 0,1 1 0,0 0 0,0 0 1,1 0-1,-5 6 0,1 0-115,1 1-1,0 0 1,1 0 0,0 0 0,1 1 0,-6 22 0,3 21-1069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31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26 12339,'2'-2'178,"1"-1"0,0 1 0,0-1 0,0 1 0,0 0 0,0 1 1,1-1-1,-1 0 0,0 1 0,1 0 0,-1-1 0,1 2 0,0-1 1,-1 0-1,1 1 0,0-1 0,-1 1 0,1 0 0,0 0 0,-1 1 1,1-1-1,0 1 0,-1 0 0,1 0 0,-1 0 0,1 0 0,-1 0 0,1 1 1,-1 0-1,0-1 0,0 1 0,0 1 0,0-1 0,0 0 0,0 1 1,-1-1-1,1 1 0,-1 0 0,0 0 0,0 0 0,0 0 0,0 0 1,0 0-1,0 1 0,-1-1 0,2 6 0,0 2-22,0 0 0,-1 0 0,0 1 0,-1-1 0,-1 0 0,1 1 0,-4 21 0,-2 1 143,-13 42 0,11-53-205,2 1 0,0 0 0,1 0-1,0 33 1,5-47-77,1 0-1,0 1 0,1-1 0,0 0 1,0 0-1,1 0 0,1 0 0,0-1 1,0 0-1,8 11 0,-6-9-6,0-1 1,-1 1-1,-1 0 0,0 1 0,0-1 1,5 24-1,-9-30-5,0 1 1,-1 0-1,0-1 0,0 1 1,0 0-1,-1 0 1,1-1-1,-1 1 0,-1 0 1,1-1-1,-1 1 0,0-1 1,0 0-1,-1 0 1,0 0-1,1 0 0,-2 0 1,-4 7-1,3-7-58,0 0 0,0-1 0,-1 1 0,0-1 0,1 0 0,-1-1 0,0 1 0,-1-1 0,1 0 0,-1-1 0,1 1 0,-1-1 0,0-1 0,0 1 0,-7 0 0,8-2 12,0 1 0,0-1-1,0 0 1,0-1 0,0 1-1,0-1 1,0 0 0,0-1-1,0 0 1,0 0 0,0 0-1,1 0 1,-1-1 0,1 0-1,-9-6 1,-13-11-256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09.7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1105 14491,'14'-59'1585,"-3"-2"0,4-82-1,-24-252 1049,-25 2-2233,32 365-375,0 2-295,18 46-2422,-2 4 213,15 36-1,-16-33 1461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9:34.8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674 49 13675,'-1'-1'147,"-1"-1"0,0 1 0,0 0 0,0-1 0,0 1 0,0 0 0,0 0 0,-1 0 0,1 0 0,0 1 0,0-1 0,-1 1 0,1-1 1,0 1-1,-1 0 0,-2 0 0,-40 5 1089,18 0-675,-30-2 34,0-3 0,1-2 1,-1-2-1,-95-21 0,137 22-608,-59-9 122,65 11-211,1 1 0,-1-1 0,1 2 0,-1-1 0,1 1 0,-13 3 0,20-3-19,-1-1 0,1 0 1,0 1-1,0-1 1,-1 1-1,1-1 1,0 1-1,0 0 0,0-1 1,0 1-1,0 0 1,0 0-1,0 0 0,0 0 1,0 0-1,0 0 1,0 0-1,0 2 0,0-2 50,1 0-1,0 0 0,0 0 0,0 0 0,0 0 0,0 0 0,0 0 1,0-1-1,0 1 0,0 0 0,1 0 0,-1 0 0,0 0 0,0 0 1,1 0-1,-1 0 0,1 0 0,-1-1 0,1 1 0,-1 0 0,1 0 1,-1-1-1,1 1 0,0 0 0,0 0 0,13 10-855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07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1 194 13491,'12'-17'336,"1"0"0,1 1-1,0 1 1,1 0 0,0 1 0,2 0 0,-1 2 0,2 0 0,0 0 0,0 2-1,1 0 1,36-13 0,-51 22-219,0 0 0,1-1 0,-1 1-1,1 1 1,-1-1 0,1 1 0,-1-1 0,1 1-1,-1 1 1,1-1 0,-1 1 0,7 1 0,-8-1-53,0 0 0,-1 1 0,1-1 0,0 1 0,-1-1 0,1 1 0,-1 0 0,1 0 1,-1 0-1,0 0 0,0 1 0,0-1 0,0 1 0,0-1 0,-1 1 0,1 0 0,-1-1 1,1 1-1,0 3 0,3 9 61,-1 0 1,-1 1-1,0-1 1,0 1-1,-2 0 1,0-1-1,-1 1 1,-1 0-1,-2 18 1,-3 3 27,-1 0 0,-22 63 1,-5-18 115,-2-1 1,-59 93 0,29-54 122,63-114-372,-4 5 63,2 0-1,-1 0 1,2 1-1,-7 22 1,10-32-67,1 0 0,-1 0 0,1 0 0,0 0 0,0 1 0,0-1 0,0 0 1,0 0-1,0 0 0,0 0 0,1 0 0,-1 0 0,1 0 0,-1 0 0,1 0 0,0 0 0,0 0 1,0 0-1,0-1 0,0 1 0,0 0 0,1-1 0,-1 1 0,1-1 0,-1 1 0,1-1 0,-1 1 1,1-1-1,0 0 0,-1 0 0,1 0 0,0 0 0,0 0 0,0 0 0,0-1 0,0 1 0,2 0 1,17 3 51,0-1 1,0-1 0,0-1 0,31-3 0,-29 1-516,1 1 1,-1 1-1,30 5 1,-51-6 331,1 1 1,-1-1-1,0 0 1,0 1-1,1-1 0,-1 1 1,0 0-1,0 0 1,0 0-1,0 0 0,0 0 1,0 0-1,0 1 1,0-1-1,0 1 0,0-1 1,-1 1-1,1 0 1,-1-1-1,1 1 1,-1 0-1,0 0 0,1 0 1,-1 0-1,0 0 1,1 4-1,0 11-804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43.3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528 131 7594,'1'-11'1566,"-1"10"-1466,0 1 0,0 0 0,0-1-1,0 1 1,0 0 0,0-1 0,0 1-1,0-1 1,0 1 0,0 0 0,0-1 0,0 1-1,0 0 1,0-1 0,0 1 0,0 0-1,0-1 1,1 1 0,-1 0 0,0-1-1,0 1 1,0 0 0,1-1 0,-1 1 0,0 0-1,0-1 1,1 1 0,-1 0 0,0 0-1,0 0 1,1-1 0,-1 1 0,0 0-1,1 0 1,-1 0 0,0 0 0,1 0 0,6 0 5768,-13-1-4818,-12 0-860,-10 2-39,0-2 1,0-1-1,0-1 0,-30-8 0,-106-35 29,18 5-162,145 40-18,0 1-1,0-1 1,0 1 0,0 0 0,0-1 0,-1 1 0,1 0-1,0 0 1,0 0 0,0 0 0,0 0 0,0 0-1,0 0 1,-1 0 0,1 1 0,0-1 0,0 0-1,0 1 1,0-1 0,0 1 0,0-1 0,0 1 0,0-1-1,0 1 1,0 0 0,0-1 0,1 1 0,-1 0-1,0 0 1,0 0 0,1 0 0,-1 0 0,0-1 0,1 1-1,-1 0 1,1 0 0,-1 1 0,1-1 0,0 0-1,-1 0 1,1 0 0,0 0 0,0 0 0,0 0-1,0 0 1,0 2 0,0 7 4,1-1-1,0 0 1,0 1 0,5 14 0,-4-17-6,10 54 38,-2-1 0,-3 1 0,-3 1 0,-3 71 0,-35 247 637,27-319-501,5-45-73,0 0-1,1 0 0,1 0 0,1 0 1,3 19-1,-3-29-37,1 0 0,-1 0-1,2 0 1,-1 0 0,0-1 0,1 1 0,0-1-1,1 1 1,-1-1 0,1 0 0,0-1-1,0 1 1,0-1 0,1 0 0,0 0 0,7 6-1,20 9 288,1-2-1,61 24 0,-11-6-358,-73-30-346,0 0 0,0-1 0,1 0 0,13 2 0,-20-5 281,0-1 0,0 0 0,0 0 0,1 0 0,-1 0 0,0 0 0,0-1 0,0 0 0,0 0 0,0 0 0,-1 0 0,1-1-1,0 1 1,0-1 0,3-3 0,26-20-530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44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 10666,'0'0'40,"0"-1"0,0 1 0,0 0-1,0 0 1,0 0 0,0 0 0,0 0-1,0 0 1,-1 0 0,1 0 0,0 0-1,0 0 1,0 0 0,0 0 0,0-1-1,0 1 1,0 0 0,0 0 0,-1 0-1,1 0 1,0 0 0,0 0 0,0 0-1,0 0 1,0 0 0,0 0 0,-1 0-1,1 0 1,0 0 0,0 0 0,0 1-1,0-1 1,0 0 0,0 0 0,0 0 0,-1 0-1,1 0 1,0 0 0,0 0 0,0 0-1,0 0 1,0 0 0,0 0 0,0 0-1,0 1 1,0-1 0,0 0 0,0 0-1,0 0 1,-1 0 0,1 0 0,0 0-1,0 1 1,-2 10 1243,1 16 137,1-25-1234,13 283 4233,-4-169-3795,-11 205 0,-7-267-807,13-71-1545,0-1 0,0 0 0,12-26 0,-6 22 641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44.4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321 9 13651,'-14'-9'1160,"-3"11"-672,-3 5-136,-5 0 425,-3 4-185,-3 2 0,0-2-16,-1 2-72,3-2-152,3-1-240,3-2-192,6 2-544,2-4-408,8-1 832,1 0-168,7-4-161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44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 13779,'1'-1'95,"0"1"0,0-1 0,0 0 0,0 1 0,0-1 1,0 1-1,0-1 0,0 1 0,0-1 0,0 1 0,0 0 0,0 0 0,1-1 0,-1 1 0,0 0 0,0 0 1,0 0-1,0 0 0,0 0 0,0 1 0,1-1 0,-1 0 0,0 0 0,0 1 0,1 0 0,0 0 35,0 0-1,-1 1 0,1-1 1,-1 1-1,1-1 0,-1 1 1,0 0-1,1 0 0,-1 0 0,0-1 1,0 1-1,1 3 0,2 8 354,0 0 0,-1-1-1,2 20 1,-5-29-399,24 389 3374,-13-109-2867,-10-263-645,-1-11-155,1 1-1,0-1 1,0 1 0,0-1-1,2 1 1,-1-1 0,5 12-1,-7-21 179,0 0 0,0 0-1,1 1 1,-1-1 0,0 0-1,0 0 1,0 1-1,0-1 1,1 0 0,-1 0-1,0 0 1,0 1 0,0-1-1,1 0 1,-1 0 0,0 0-1,0 0 1,1 0-1,-1 1 1,0-1 0,0 0-1,1 0 1,-1 0 0,0 0-1,0 0 1,1 0-1,-1 0 1,0 0 0,1 0-1,-1 0 1,0 0 0,0 0-1,1 0 1,-1 0-1,0 0 1,0 0 0,1-1-1,-1 1 1,0 0 0,0 0-1,1 0 1,-1 0 0,0 0-1,0-1 1,1 1-1,-1 0 1,0 0 0,10-14-554,-10 14 558,10-17-719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45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7562,'0'10'2120,"17"165"4114,-2 87-4180,-11-179-1333,-2-50-548,0-9-52,-1-1 0,-1 1-1,-1 0 1,-4 24 0,-3-29-602,6-21-812,4-11-232,7-16 241,-2 12 434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46.1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446 11 10466,'25'-11'2697,"-16"12"-291,-9-1-2304,0 1 1,0-1-1,0 1 1,0-1-1,0 1 1,0-1-1,0 1 1,0-1-1,0 1 1,-1 0-1,1-1 1,0 1-1,0-1 1,-1 0-1,1 1 1,0-1-1,-1 1 1,1-1-1,0 1 1,-1-1-1,1 0 1,-1 1 0,-6 6 275,1-1 1,-1 0 0,0 0 0,-1 0 0,0-1-1,0 0 1,0-1 0,-13 5 0,-1 0-76,0-1 0,-27 5 0,28-9-361,-2 0 0,1-2 0,0-1 1,0 0-1,-1-2 0,1 0 0,0-2 0,0 0 1,0-2-1,1 0 0,-30-12 0,42 12-2035,18 3 464,17 4 206,3 3 464,2 3-205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46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264 1 14299,'-5'11'1456,"-7"-5"-807,-2 1-241,-9 2 672,1 1-240,-7-1-96,1-2-56,0-2-272,0 0-104,3-1-280,2 2-160,8-1-560,3 4-280,12 2 744,5 2-144,9 3-152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46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227 997 14643,'20'5'570,"1"-1"1,-1-2-1,1 0 0,0-1 1,-1-1-1,23-3 0,-37 3-463,0-1 1,-1-1-1,1 1 0,0-1 0,-1 0 0,1 0 1,-1 0-1,1-1 0,-1 0 0,0 0 0,0 0 0,0-1 1,-1 1-1,1-1 0,-1 0 0,0-1 0,0 1 0,0-1 1,-1 0-1,0 0 0,1 0 0,-2 0 0,1 0 1,-1-1-1,3-7 0,1-10 3,-1-1 0,-1 1 0,2-37 1,-6-74-21,-1 67-68,-2-87 3,0 43 88,15-144 1,-4 203 409,-8 52-509,0-1 0,0 1 0,0 0 0,0-1 0,0 1 0,0 0 0,0 0 0,0-1 0,0 1 0,0 0 0,0 0-1,0-1 1,-1 1 0,1 0 0,0 0 0,0-1 0,0 1 0,0 0 0,0 0 0,-1 0 0,1-1 0,0 1 0,0 0 0,0 0 0,-1 0 0,1 0 0,0-1-1,0 1 1,-1 0 0,1 0 0,0 0 0,0 0 0,-1 0 0,1 0 0,0 0 0,0 0 0,-1 0 0,1 0 0,0 0 0,0 0 0,-1 0 0,1 0 0,-15 2 135,12-1-84,-53 6 242,-1-3 0,-56-2 1,-114-14 2,200 10-298,-3 4-467,30-2 420,-1 0 0,1 0 1,0 0-1,-1 0 1,1 0-1,0 0 1,-1 1-1,1-1 0,-1 0 1,1 0-1,0 0 1,-1 0-1,1 0 0,0 0 1,0 1-1,-1-1 1,1 0-1,0 0 0,-1 0 1,1 1-1,0-1 1,0 0-1,-1 0 0,1 1 1,0-1-1,0 0 1,0 1-1,-1-1 1,1 0-1,0 1 0,0-1 1,0 0-1,0 1 1,0-1-1,0 0 0,0 1 1,0-1-1,0 0 1,0 1-1,0-1 0,0 0 1,0 1-1,0-1 1,0 1-1,0-1 0,0 0 1,0 1-1,0-1 1,0 0-1,1 1 1,-1-1-1,0 0 0,0 0 1,0 1-1,1-1 1,-1 0-1,0 1 0,0-1 1,1 0-1,-1 0 1,0 0-1,1 1 0,-1-1 1,0 0-1,1 0 1,-1 0-1,0 0 0,1 0 1,-1 1-1,26 9-1054,-7-5 315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4:55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300 463 11987,'0'6'434,"0"-1"0,0 1 1,1-1-1,0 1 1,1 6-1,-1-10-614,0-1 0,-1 1-1,1-1 1,0 1 0,0-1 0,-1 0-1,1 0 1,0 1 0,1-1-1,-1 0 1,0 0 0,0 0 0,0 0-1,1 0 1,-1 0 0,0-1 0,1 1-1,-1 0 1,2 0 0,-3-1 240,1 0 0,-1 0 0,0 1 1,1-1-1,-1 0 0,0 0 0,0 0 1,1 0-1,-1 0 0,0 0 0,1 0 1,-1 0-1,0 0 0,0 0 0,1 0 1,-1 0-1,0 0 0,1 0 0,-1 0 1,0 0-1,1 0 0,-1-1 0,0 1 0,0 0 1,1 0-1,-1 0 0,0 0 0,0 0 1,1-1-1,-1 1 0,0 0 0,0 0 1,0-1-1,1 1 0,-1 0 0,0 0 1,0-1-1,0 1 0,0 0 0,0 0 1,0-1-1,1 1 0,-1 0 0,0-1 1,0 1-1,0 0 0,0 0 0,0-1 1,0 1-1,0 0 0,0-1 0,0 1 0,0 0 1,0-1-1,-1 1 0,1 0 0,0 0 1,0-1-1,0 1 0,0 0 0,-1-1 1,-5-20 1577,5 19-1433,-19-55 1242,-3 0-1,-50-87 0,61 122-1688,-2 2 0,0 0 0,-2 0 0,0 2 0,-1 0-1,-1 1 1,0 0 0,-1 2 0,-31-20 0,32 22-2696,19 6 1184,11 1 1306,8-1-701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10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464 51 13667,'0'-19'1456,"-4"8"-752,-6 3-232,-10 1 905,-7 2-385,-11 4-192,-7 1-56,-4 3-192,-2 5-143,1 5-177,2 4-184,6 1-465,6 0-255,11 1-464,10-2-776,12-9 1432,4-2-345,16-13-279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47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468 1 14019,'-1'2'168,"1"0"0,-1 0-1,0 0 1,0 0 0,0 0 0,0 0 0,0 0 0,0-1 0,0 1-1,0 0 1,-1 0 0,1-1 0,-1 1 0,0-1 0,1 1-1,-1-1 1,0 0 0,0 0 0,1 0 0,-1 0 0,0 0-1,-4 1 1,-5 2 312,0 0 0,-1-1-1,-11 1 1,10-2-200,-28 5 33,0-2 0,0-1 0,0-2 0,0-3 0,0 0 0,-71-14 0,112 15-361,0 0 0,0 1 0,0-1 0,0 0 0,0 0 0,0 0 0,0 0 0,0 1 0,0-1 0,0 0 0,1 0 0,-1 0 0,0 0 0,0 1 0,0-1 0,0 0 0,0 0 0,-1 0 0,1 0 0,0 1 1,0-1-1,0 0 0,0 0 0,0 0 0,0 0 0,0 1 0,0-1 0,0 0 0,0 0 0,0 0 0,0 0 0,-1 0 0,1 0 0,0 1 0,0-1 0,0 0 0,0 0 0,0 0 0,-1 0 0,1 0 0,0 0 0,0 0 0,0 0 0,0 0 0,-1 0 0,1 0 0,0 0 1,0 1-1,0-1 0,0 0 0,-1 0 0,1 0 0,0-1 0,0 1 0,0 0 0,0 0 0,-1 0 0,13 11-302,15 6-359,16 6-243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47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46 14675,'-21'-7'1544,"-6"-2"-831,-2 2-273,-9-1 712,-4-1-312,-1 5-144,0 3-152,6 5-800,3 3-464,6 8 608,4 4-128,9-1-144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48.1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1 449 15291,'214'-357'5527,"-202"334"-5082,-8 15-240,-1 1 0,1 0 0,1 0 0,-1 0 0,1 1 0,0 0 0,1 0 0,7-7 0,-13 13-191,0 0 0,0-1 1,1 1-1,-1 0 0,0 0 1,0 0-1,0 0 0,0 0 1,1 0-1,-1 0 0,0 0 1,0 0-1,0 0 0,1 0 1,-1 0-1,0 0 0,0 0 1,0 0-1,0 0 0,1 0 1,-1 0-1,0 0 0,0 0 1,0 0-1,1 0 0,-1 0 1,0 0-1,0 0 1,0 0-1,0 0 0,1 0 1,-1 0-1,0 1 0,0-1 1,0 0-1,0 0 0,0 0 1,1 0-1,-1 0 0,0 1 1,0-1-1,0 0 0,0 0 1,0 0-1,0 0 0,0 1 1,0-1-1,0 0 0,0 0 1,0 0-1,1 1 0,-1-1 1,1 15 209,-1-11-95,7 321 1074,-5-123-1396,-1-149-52,-1-11-1188,10 81-1,-10-122 1241,0 0-1,1 0 0,-1 0 0,0 0 0,0 0 1,0 0-1,1 0 0,-1-1 0,0 1 1,1 0-1,-1 0 0,1 0 0,-1-1 0,1 1 1,-1 0-1,1-1 0,0 2 0,0-2 102,-1 0 0,0 0 0,1 0 0,-1 0 0,0 0 0,1 0 1,-1 0-1,1 0 0,-1-1 0,0 1 0,1 0 0,-1 0 0,0 0 0,0 0 0,1-1 0,-1 1 0,0 0 0,1 0 0,-1 0 0,0-1 0,0 1 0,1 0 0,-1-1 0,0 1 0,0 0 0,0 0 0,1-1 0,14-32-2650,-12 26 2464,9-19-1300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48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51 260 8458,'6'-83'3514,"-6"93"-2049,1-1 1,0 0-1,4 15 1,15 34 393,-13-43-1629,1 1 1,1-1-1,0 0 0,22 27 0,-23-34-139,0 0-1,0-1 1,1 0 0,0 0-1,0-1 1,1 0-1,-1 0 1,1-1-1,1-1 1,-1 0-1,1 0 1,-1-1-1,19 3 1,-22-4-61,-1-2 1,1 1-1,0-1 1,0 0-1,-1 0 1,1-1-1,0 0 1,-1 0 0,1-1-1,-1 0 1,0 0-1,1 0 1,-1-1-1,0 0 1,0 0-1,0 0 1,-1-1 0,1 0-1,-1 0 1,0-1-1,0 1 1,-1-1-1,8-9 1,-7 7-16,0 0 0,-1-1 0,0 1 0,0-1 0,-1 0 0,1 0 1,-2 0-1,1 0 0,-1 0 0,-1-1 0,0 1 0,0-1 0,0 1 0,-2-15 0,0 12 12,-1 0 0,0 0 0,-1 1 0,0-1 0,-1 1-1,0-1 1,-1 1 0,0 0 0,0 1 0,-10-13 0,5 9-25,0 1 1,0 0 0,-2 0 0,1 1-1,-1 1 1,-1 0 0,0 1-1,0 0 1,-1 1 0,0 0 0,-1 2-1,1-1 1,-1 2 0,0 0 0,-29-6-1,34 10-127,0 0 0,0 1-1,-1 0 1,1 0 0,0 1 0,0 0-1,0 1 1,-1 0 0,2 1-1,-1 0 1,0 0 0,0 1 0,1 0-1,0 1 1,0 0 0,0 0-1,-8 8 1,-5 13-394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48.9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1 16083,'2'5'2017,"-2"1"-1225,-11-5-280,-8-1 1705,-6 2-1401,-5-2-136,-3 1-88,-4-1-64,0 1-240,2 1-88,6 1-336,2 1-248,11 3-672,7 1 328,10-1 456,7 0-200,8-4-177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49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1 105 12659,'11'-13'1391,"0"1"1,1 1-1,20-17 1,-24 23-1009,0 0 0,0 0 0,0 1 0,1 0 0,-1 1 0,1 0 0,16-4 0,-18 6-221,0-1 1,0 1 0,0 1 0,0-1 0,0 1 0,1 1 0,-1-1-1,0 1 1,13 4 0,-16-4-118,-1 0-1,1 1 1,-1-1-1,0 1 1,0 0-1,1 0 1,-1 1-1,0-1 1,-1 1-1,1-1 1,0 1-1,-1 0 1,0 0-1,1 0 1,-1 0-1,0 0 1,-1 1-1,1-1 1,0 1-1,1 4 1,2 12 70,-1 0 0,-1 1 1,-1 0-1,0 30 1,5 35 48,-2-56-124,12 32 0,-10-40-27,-1 0 0,-1 1-1,3 32 1,-8-53-12,0 1 0,0 0 1,0 0-1,0 0 0,0-1 1,-1 1-1,0 0 0,1 0 0,-1-1 1,0 1-1,0 0 0,-1-1 0,1 1 1,0-1-1,-1 0 0,1 1 0,-1-1 1,-4 4-1,3-3-46,-1-1 1,0 1-1,0-1 0,0 0 1,0 0-1,0 0 0,0 0 1,-1-1-1,1 1 0,-1-1 0,-5 0 1,-42 1-1526,42-2 1311,1 0 0,-1 0 0,0 1 0,-11 3 0,7 3-388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50.6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0 760 13611,'13'-26'1183,"-2"-1"0,14-49 0,10-25 652,-34 98-1759,7-15 431,0 1 0,14-20 0,-20 34-421,-1 0 0,1 1 0,0-1 0,0 0 0,0 1 0,1 0 0,-1-1 0,1 1-1,-1 0 1,1 0 0,0 0 0,-1 0 0,1 1 0,0-1 0,0 1 0,0 0 0,1 0 0,-1 0 0,0 0 0,6-1 0,-5 3-25,-1 0 0,0 0 1,0 0-1,1 0 0,-1 1 1,0-1-1,0 1 0,0 0 0,0 0 1,-1 0-1,1 0 0,0 0 1,-1 1-1,0-1 0,1 1 0,-1-1 1,0 1-1,0 0 0,-1 0 1,3 5-1,4 7 110,-1 1-1,9 27 1,-6-9-81,-1 0 1,-1 0-1,3 47 0,-11-113-86,-1-7 3,2 0 0,1-1 0,14-67 0,-2 69 145,-14 36-140,1 1 0,0 0 1,0-1-1,-1 1 0,1 0 0,0 0 0,0 0 1,1 0-1,-1 0 0,0 0 0,2-1 0,-2 2-3,-1-1 0,1 1 0,0 0 0,-1 0 0,1 0 0,0 0 0,-1 0 0,1 0 0,0 0 0,-1 0-1,1 0 1,0 0 0,-1 0 0,1 0 0,-1 0 0,1 1 0,0-1 0,-1 0 0,1 0 0,0 1 0,-1-1-1,1 0 1,-1 1 0,1-1 0,-1 1 0,2 0 0,5 8 74,0 1 1,0 0-1,-1 0 1,0 1-1,-1 0 0,0 0 1,5 20-1,-4-14 16,36 117 559,-13-38-188,-24-85-329,0-13-17,-1-17-14,16-216-13,-20 232-97,6-24-2,-6 26 2,0 1 0,0-1-1,0 1 1,0-1 0,0 1 0,0-1-1,0 1 1,0-1 0,1 1-1,-1 0 1,0-1 0,0 1 0,1-1-1,-1 1 1,0 0 0,0-1-1,1 1 1,-1-1 0,1 1 0,-1 0-1,0 0 1,1-1 0,-1 1-1,1 0 1,-1 0 0,0-1 0,1 1-1,-1 0 1,1 0 0,-1 0-1,1 0 1,-1 0 0,1 0 0,-1 0-1,1-1 1,-1 2 0,1-1-1,-1 0 1,1 0 0,-1 0 0,0 0-1,1 0 1,-1 0 0,1 0-1,-1 1 1,1-1 0,-1 0-1,1 0 1,0 1 0,7 7-1,1 1 0,-1 1 0,0-1 0,-1 1 0,11 19 0,12 15-13,-21-32 10,1 0 0,1-1 0,0 0 0,0 0 0,1-1 0,0-1 0,17 10 0,-25-17 1,-1 0 1,0 0-1,1-1 0,-1 1 1,0-1-1,1 0 0,0 0 1,-1 0-1,1-1 0,0 1 1,-1-1-1,1 0 0,0 0 1,-1 0-1,1-1 0,0 1 1,-1-1-1,1 0 0,-1 0 1,1 0-1,-1 0 0,1-1 1,-1 0-1,0 1 0,1-1 1,-1 0-1,0 0 0,0-1 1,-1 1-1,1-1 0,0 1 1,-1-1-1,0 0 0,1 0 1,1-5-1,1 0-10,0 0 0,-1 0 0,0-1 0,-1 0 0,1 0 0,-2 0 0,1 0 0,-2 0 0,1 0 0,-1-1 0,0 1 0,-1-1 0,0 1 0,-1 0-1,0-1 1,-3-12 0,9 41-25,1 0 0,1 0-1,1 0 1,0-1-1,1 0 1,1-1 0,1 0-1,0-1 1,24 26-1,-6-17-55,-28-24 89,0 0-1,0 0 0,0-1 1,0 1-1,0-1 1,0 1-1,0-1 0,0 1 1,0-1-1,0 0 1,0 1-1,0-1 0,1 0 1,-1 0-1,0 0 1,0 0-1,0 0 0,0 0 1,1 0-1,-1 0 1,0 0-1,0-1 0,0 1 1,0 0-1,0-1 1,0 1-1,0-1 0,0 1 1,0-1-1,0 0 1,1 0-1,0-2-4,0 0 0,-1 0 0,1 0-1,-1 0 1,0 0 0,0 0 0,0 0 0,0 0 0,0 0 0,-1-1-1,1 1 1,-1 0 0,0 0 0,0-1 0,0 1 0,-1 0 0,-1-7-1,0-2-24,-1-1 0,-1 0-1,-6-15 1,3 12 10,0 1 0,-1 0 0,0 0 1,-2 1-1,1 0 0,-2 1 0,0 0 0,0 0 1,-22-17-1,36 32 26,-1-1 1,1 0-1,0 0 0,-1 0 1,1 0-1,0-1 0,0 1 1,0-1-1,0 0 0,5 0 1,32-3 0,-31 2-3,1-2-1,-1 1 1,0-1-1,0 0 1,-1-1-1,1 0 1,-1 0-1,1-1 1,-1 0-1,10-9 0,-8 5-9,0-1-1,0 0 1,-1-1-1,0 0 0,-1 0 1,11-20-1,-10 14-5,-1 0 0,0-1 0,-2 0-1,0 0 1,-1-1 0,0 0 0,-2 0 0,0 0 0,-2 0 0,0-27-1,-1 40 12,0-1 0,-1 1 0,0 0 0,0 0 0,-1 0 0,1 0 0,-1 0 0,0 0 0,-5-8 0,7 14 6,-1-1-1,1 1 0,0 0 1,0-1-1,-1 1 0,1 0 1,0 0-1,-1-1 0,1 1 1,0 0-1,-1 0 0,1 0 1,0-1-1,-1 1 0,1 0 1,-1 0-1,1 0 0,0 0 1,-1 0-1,1 0 0,-1 0 1,1 0-1,0 0 0,-1 0 1,1 0-1,-1 0 0,1 0 1,0 0-1,-1 0 0,1 0 1,-1 0-1,1 1 0,0-1 1,-1 0-1,1 0 0,0 0 1,-1 1-1,1-1 0,-1 0 1,-9 17 6,6-3 0,1 1-1,1 0 1,0 0-1,1 0 0,1 1 1,3 28-1,21 96 16,-16-102 2,3 0-1,1-1 1,28 61-1,-31-81-49,0 0-1,2 0 1,-1-1-1,2-1 1,0 1-1,1-2 0,0 0 1,2 0-1,22 16 1,-30-25-78,0-1 1,-1 0-1,2 0 1,-1-1-1,0 0 1,1 0-1,0-1 1,-1 0-1,1 0 1,0-1-1,0 0 1,13 0-1,-15-1 13,0-1-1,0 0 0,1 0 0,-1-1 0,0 1 0,0-1 0,0-1 0,0 1 0,-1-1 0,1 0 0,-1 0 0,1-1 0,-1 1 1,0-1-1,0-1 0,5-5 0,-5 4-15,1-1 0,0 0 0,-1 0 0,4-9 0,12-34-604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51.2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11562,'0'0'40,"0"0"-1,0 0 0,0 0 1,0 0-1,0 0 0,0 0 0,0 0 1,0 0-1,0 0 0,0-1 0,0 1 1,0 0-1,0 0 0,0 0 0,0 0 1,0 0-1,0 0 0,0 0 0,0 0 1,0 0-1,0-1 0,0 1 1,0 0-1,0 0 0,0 0 0,0 0 1,0 0-1,0 0 0,0 0 0,0 0 1,0 0-1,0 0 0,0 0 0,0 0 1,1-1-1,-1 1 0,0 0 0,0 0 1,0 0-1,0 0 0,0 0 1,0 0-1,0 0 0,0 0 0,0 0 1,0 0-1,1 0 0,-1 0 0,0 0 1,0 0-1,0 0 0,0 0 0,0 0 1,0 0-1,0 0 0,0 0 0,0 0 1,1 0-1,-1 0 0,0 0 1,0 0-1,0 0 0,0 0 0,0 0 1,0 1-1,4 8 1123,1 17 570,29 306 3558,8 169-3316,-41-483-1978,3 26-556,-6 87 0,-1-121-1835,-2-20 935,-1-22 210,0-6 245,1-6-246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51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 11715,'0'8'2753,"-5"132"2680,-1 12-2770,6-118-1977,2-1 1,9 50 0,-9-74-536,1 1-1,-1 0 1,2-1 0,-1 1 0,1-1 0,1 0-1,-1 0 1,2-1 0,-1 0 0,14 16-1,-13-18-70,0 0 0,1-1 0,0 0-1,0 0 1,0 0 0,1-1 0,0 0 0,0-1-1,0 1 1,0-2 0,0 1 0,0-1-1,10 1 1,17 1 119,59 0 0,-70-5-590,1 1 1,-1 2-1,1 0 1,-1 2-1,38 10 0,-55-12 82,0 1 0,-1 0 0,1 1 0,-1-1-1,0 1 1,8 6 0,-5 2-450,-16-9-254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53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561 62 9378,'22'2'3248,"0"1"2003,-22-3-5186,0 0 0,0 0 0,0 0 0,0 0 0,0 1 0,1-1-1,-1 0 1,0 0 0,0 0 0,0 0 0,0 1 0,0-1 0,0 0 0,0 0 0,0 1 0,0-1 0,0 0-1,0 0 1,0 0 0,0 1 0,0-1 0,0 0 0,0 0 0,0 0 0,0 1 0,0-1 0,0 0 0,0 0-1,0 0 1,-1 1 0,1-1 0,0 0 0,0 0 0,0 0 0,0 0 0,0 1 0,0-1 0,-1 0-1,1 0 1,0 0 0,0 0 0,0 0 0,-1 0 0,1 1 0,0-1 0,0 0 0,0 0 0,-1 0 0,1 0-1,0 0 1,0 0 0,0 0 0,-1 0 0,1 0 0,-14 6 759,-10-2-478,0-1 0,1-2 0,-1 0 0,0-2 0,-29-3 0,45 3-296,-78-11 134,0-3 0,-115-37 0,191 49-177,-8 1-10,18 2 3,-1 0 1,1 0-1,0 1 0,-1-1 0,1 0 0,0 0 1,0 0-1,-1 0 0,1 1 0,0-1 1,0 0-1,-1 0 0,1 0 0,0 1 0,0-1 1,-1 0-1,1 0 0,0 1 0,0-1 1,0 0-1,0 1 0,0-1 0,-1 0 0,1 1 1,0-1-1,0 0 0,0 0 0,0 1 1,0 2 0,1 0 1,-1 0-1,1 0 1,0 0-1,0 0 1,0-1-1,2 6 1,1-1-5,8 26 27,-1 1 0,-2 1 0,-1-1-1,-1 1 1,2 64 0,-14 179 236,-2-60 235,7-202-372,1-1 0,0 1 0,1-1 0,7 24 0,-8-34-76,1 0 0,0 0 0,0-1 0,0 1 0,0-1 0,1 1 0,0-1 0,0 0-1,0 0 1,0 0 0,1-1 0,-1 1 0,1-1 0,0 0 0,0 0 0,0 0 0,1-1 0,4 3 0,9 2 52,1-2 0,0 0 0,0-1 0,0-1 0,0-1 0,36 0 0,41 5-189,-46 4-519,-34-7-369,0 0-1,0-2 1,32 3-1,-30-10 214,-2-8-263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10.4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15963,'1'-1'54,"-1"1"0,1-1 0,-1 1 0,0 0 0,1-1 0,-1 1 0,1 0 0,-1 0 0,1-1 0,-1 1-1,1 0 1,-1 0 0,1 0 0,-1-1 0,1 1 0,-1 0 0,1 0 0,-1 0 0,1 0 0,-1 0 0,1 0-1,-1 0 1,1 0 0,-1 0 0,1 1 0,-1-1 0,1 0 0,-1 0 0,1 0 0,-1 0 0,1 1 0,-1-1-1,1 0 1,-1 1 0,1-1 0,-1 0 0,0 1 0,1-1 0,-1 0 0,0 1 0,1-1 0,-1 1 0,0-1-1,1 1 1,-1 0 0,13 28 592,-6 5 294,0 0 1,2 61-1,-6 75 343,-3-128-1106,-9 402-657,10-415-727,1-19-611,3-13 939,1-14 112,1-9-320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54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97 9306,'-1'-8'314,"0"-2"206,0 0 0,-1-1 0,0 1 0,0 0 0,-1 0 0,-7-15 0,10 25-481,0 0 0,0-1-1,0 1 1,0 0 0,0 0 0,0 0-1,0 0 1,-1 0 0,1 0 0,0-1 0,0 1-1,0 0 1,0 0 0,0 0 0,0 0-1,0 0 1,0 0 0,0 0 0,-1 0-1,1 0 1,0-1 0,0 1 0,0 0-1,0 0 1,0 0 0,0 0 0,-1 0-1,1 0 1,0 0 0,0 0 0,0 0 0,0 0-1,0 0 1,-1 0 0,1 0 0,0 0-1,0 0 1,0 0 0,0 0 0,0 0-1,0 0 1,-1 0 0,1 0 0,0 1-1,0-1 1,0 0 0,0 0 0,0 0-1,0 0 1,0 0 0,-1 0 0,1 0 0,0 0-1,0 0 1,0 1 0,0-1 0,0 0-1,0 0 1,0 0 0,0 0 0,0 0-1,0 0 1,0 1 0,0-1 0,0 0-1,0 0 1,0 0 0,0 0 0,0 1-1,-3 12 1289,1 60 1263,15 139 1,-4-104-1918,-8-84-609,6 68-20,-8 137-1,9-282-4280,-4 31 3612,2 0-1,9-24 1,4 0-348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54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4 15203,'-17'-4'1721,"-4"4"-1113,-4 2-176,-2 0 856,-5 3-648,-4-1-48,6 3 25,0 1-129,7 2-544,5 0-296,7-1-561,4-2-151,10-9 232,2-8 104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54.7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12683,'2'1'212,"0"1"0,0 0 0,0 0-1,-1 0 1,1 0 0,-1 0 0,1 0 0,-1 0 0,0 0 0,0 1 0,0-1 0,0 0 0,-1 1 0,1-1 0,0 1 0,-1 3 0,2 1 271,51 221 4911,7 113-5542,-57-322 58,2 10-2206,-5-48-888,-6-55 1103,2 26 952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55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12 8922,'-10'-12'1808,"10"12"-1765,0 0 0,0 0-1,0 0 1,0 0 0,0 0 0,-1 0 0,1 0 0,0 0 0,0 0 0,0 0 0,0 0 0,0 1 0,-1-1 0,1 0-1,0 0 1,0 0 0,0 0 0,0 0 0,0 0 0,0 0 0,-1 0 0,1 1 0,0-1 0,0 0 0,0 0-1,0 0 1,0 0 0,0 0 0,0 0 0,0 1 0,0-1 0,0 0 0,0 0 0,0 0 0,0 0 0,0 1 0,0-1-1,0 0 1,0 0 0,0 0 0,0 0 0,0 0 0,0 1 0,0-1 0,2 32 2847,-1-23-2591,25 208 4148,14 247-2199,-41-447-2447,-1-20-484,0-30-582,1-6-656,3-1 0,1 1-1,17-75 1,-7 66 626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55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306 55 14051,'1'-3'242,"0"0"0,0 0-1,0 1 1,0-1 0,-1 0 0,1-1 0,-1 1 0,1-3-1,-1 5-167,-1 0-1,1 0 0,0 0 1,0 0-1,-1 0 0,1 0 1,-1 0-1,1 0 0,-1 0 0,1 1 1,-1-1-1,0 0 0,1 0 1,-1 0-1,0 1 0,0-1 1,1 1-1,-1-1 0,0 0 1,0 1-1,0-1 0,0 1 0,0 0 1,0-1-1,0 1 0,0 0 1,0-1-1,-1 1 0,-8-2 249,0 1-1,1 0 0,-1 0 0,0 1 1,0 0-1,0 1 0,-15 3 0,-1 2 75,-39 13-1,56-16-531,1 0-1,-1 1 1,1 0 0,0 0 0,0 1-1,1 0 1,0 0 0,-8 7-1,14-11-12,-1 1-1,0 0 0,1 0 0,-1 0 0,1 0 1,0 0-1,-1 0 0,1 0 0,0 0 0,0 1 1,1-1-1,-1 0 0,0 0 0,1 1 0,-1-1 1,1 1-1,0-1 0,0 1 0,0-1 0,0 0 0,0 1 1,1-1-1,-1 1 0,1-1 0,-1 0 0,1 1 1,0-1-1,0 0 0,0 0 0,0 0 0,0 0 1,1 1-1,1 1 0,16 20-908,5 1-179</inkml:trace>
  <inkml:trace contextRef="#ctx0" brushRef="#br0" timeOffset="1">218 301 14987,'-8'2'1593,"-9"-1"-913,-6 1-264,-3-1 656,-4-1-240,1 3-144,2 0-152,3 1-552,4 0-304,10 3-568,6 0-400,10 3 976,4-2-256,5-1-216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55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1052 14123,'15'-2'408,"24"-2"842,0-1 1,-1-2 0,56-18 0,-84 22-1072,0-1 0,1-1 0,-1 0 0,-1 0 0,1-1 0,-1 0 0,0-1 0,-1 0 0,1-1 0,-1 1 0,-1-1 0,0-1 0,0 1 0,0-1 0,-1-1 0,0 1 0,4-12 0,-2 1-80,-1 0 1,-2-1 0,0 0-1,-1 0 1,-1-1 0,0 1 0,-2 0-1,-3-39 1,-5-13-33,-20-85 0,23 138-42,-62-259 161,64 270-159,-1 0-1,0 1 1,-1-1-1,0 1 1,-7-11-1,10 17 1,-1 0 0,0 0 0,0 0 0,0 0 0,0 0 0,0 0 0,-1 0 0,1 1 0,-1-1-1,1 1 1,-1 0 0,1 0 0,-1 0 0,1 0 0,-1 0 0,0 0 0,0 1 0,1-1 0,-1 1 0,-5 0 0,-98 6 800,69-3-719,0-1 1,-53-4 0,9-15-1300,57 11 488,0 1 1,-25-1-1,27 5 59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56.8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2345 26 14715,'37'3'2861,"-67"-15"1041,-10 6-3027,0 1 1,-56 0-1,-84 10-102,74-1-538,-256-7 96,16 0-225,240 7 16,-132 21 1,-24 5 488,200-27-519,-1-4 1,-73-9 0,-118-9 15,249 19-148,1 0-5,0 0 1,0 0-1,0 0 1,-1-1-1,1 1 1,0-1-1,0 0 1,0 0-1,0-1 0,0 1 1,-7-4-1,34 15-6025,0 11 3593,-10-6 963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0:57.5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485 0 14651,'0'7'1651,"0"-6"-1522,1 0-1,-1 0 0,0 0 1,0 0-1,0 0 0,0 0 1,0 0-1,0 0 1,0 0-1,0 0 0,-1 0 1,1 0-1,0 0 0,0 0 1,-1 0-1,1 0 0,-1 0 1,1 0-1,-1 0 0,1 0 1,-1-1-1,0 1 0,1 0 1,-1 0-1,0-1 0,1 1 1,-1 0-1,0-1 0,0 1 1,0-1-1,0 1 0,0-1 1,1 0-1,-1 1 0,0-1 1,-1 1-1,-21 5 397,0-1 1,0-1-1,-31 2 0,-75-2-237,78-4-131,17-1-135,25 0-18,1 0 0,-1 1 0,1 0 0,-1 0 0,1 1 0,-1 0 0,1 1 0,0 0 0,-1 0-1,-11 5 1,18-5-2,0 0-1,0 0 1,0 0-1,0 0 1,0 0 0,1 0-1,-1 1 1,0-1-1,1 0 1,0 1-1,0 0 1,0-1-1,0 1 1,0 0-1,0-1 1,1 1-1,-1 0 1,1 0-1,0 0 1,0 5-1,0 7 28,1 1 0,5 23 0,-5-28-1,54 399 1379,-53-396-1356,-1 5 114,2-1-1,0 0 1,11 34-1,-12-47-114,0 0-1,0 0 0,1 0 1,0-1-1,0 1 0,0-1 0,0 0 1,1 0-1,-1 0 0,1 0 0,0-1 1,0 1-1,1-1 0,-1 0 1,1 0-1,-1-1 0,1 1 0,6 1 1,10 3 75,0-2 0,1-1 1,0 0-1,25 0 0,-22-2-1325,0 1 1,42 11-1,-41-2-182,-18-7 448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1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11891,'2'2'159,"-1"0"0,1 0 0,-1 0 0,0 0 0,1 0 0,-1 1 0,0-1 0,0 0 1,-1 1-1,1-1 0,0 1 0,-1-1 0,0 1 0,1-1 0,-1 0 0,0 4 0,1 4 313,19 192 4053,-19 102-3587,-8-241-2881,8-56 337,4-8 883,1-8-52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1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327 1 13899,'-10'0'1200,"-4"7"-608,-1 7-216,-6 1 1153,-6 4-809,-5-1-400,-1-1 24,-2-3 8,0-2-16,4-3-496,1-3-208,9-4-384,7-3-232,7-7-937,6-5 1465,5-7-376,6-1-288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10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 67 12363,'-2'-5'197,"0"1"1,-1 0-1,1 0 0,-1 0 1,0 0-1,0 1 1,0-1-1,0 1 1,0 0-1,-1-1 1,0 2-1,0-1 1,0 0-1,0 1 1,0 0-1,0-1 0,0 2 1,-1-1-1,1 0 1,-1 1-1,1 0 1,-1 0-1,0 0 1,-8 1-1,3-1 53,1 1-1,-1 1 1,0-1 0,1 2-1,-1-1 1,0 1 0,1 1-1,0 0 1,0 0 0,0 1-1,-10 5 1,6-1-72,0 2-1,1 0 1,0 0-1,0 1 1,1 1-1,1-1 1,0 2-1,0 0 1,1 0-1,1 0 1,-11 25-1,8-12-22,0 0-1,2 1 1,1 0-1,1 0 0,-5 49 1,10-56-103,2 1 1,0-1 0,0 1-1,2-1 1,1 0 0,1 1 0,0-1-1,1-1 1,1 1 0,16 33-1,-17-43-105,0 0 0,1-1 0,0 0 0,1 0 0,0 0 0,0-1 0,0 0 0,1 0 0,1-1 0,-1 0-1,1-1 1,0 1 0,1-2 0,-1 1 0,1-1 0,0-1 0,1 0 0,-1 0 0,1-1 0,-1-1 0,18 3 0,-20-4-281,0 0 0,0-1 1,0 0-1,0-1 1,0 1-1,0-1 1,-1-1-1,1 0 0,0 0 1,-1 0-1,1-1 1,-1 0-1,0 0 1,0-1-1,0 0 0,0 0 1,-1-1-1,0 0 1,0 0-1,0 0 1,0-1-1,-1 0 0,9-12 1,-3 0-974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2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 13339,'5'-1'1536,"4"11"-752,-2 7-248,6 11 1001,-3 6-377,-2 11-376,-1 7-104,0 8-216,3 2-215,-3 0-522,6-3-303,-2-11-824,3-6-800,6-15 1687,1-10-375,3-18-336</inkml:trace>
  <inkml:trace contextRef="#ctx0" brushRef="#br0" timeOffset="1">452 23 12739,'3'-12'1128,"-4"8"-608,-1 1-144,-5 4 544,-3 2-167,-1 5 7,-2 2 8,2 7-96,0 1-112,2 9-152,4 3-72,3 6-184,4 5-184,6 6-560,3 1-136,6-5 576,2-8-152,3-14-128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2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32 14667,'0'0'36,"0"0"0,0-1 0,0 1 0,0 0 0,0 0 0,0 0 0,0 0-1,0-1 1,0 1 0,0 0 0,0 0 0,-1 0 0,1 0 0,0-1 0,0 1 0,0 0 0,0 0 0,0 0-1,0 0 1,-1 0 0,1 0 0,0 0 0,0-1 0,0 1 0,0 0 0,-1 0 0,1 0 0,0 0 0,0 0-1,0 0 1,0 0 0,-1 0 0,1 0 0,0 0 0,0 0 0,0 0 0,0 0 0,-1 0 0,1 0 0,0 0-1,0 0 1,0 0 0,0 0 0,-1 0 0,1 0 0,0 0 0,0 1 0,0-1 0,0 0 0,-1 0 0,1 0-1,0 0 1,0 0 0,0 0 0,0 1 0,0-1 0,0 0 0,-1 0 0,-6 17 1008,-1 25 158,8-22-1040,1-1 1,0 0-1,2 1 1,0-1-1,1 0 1,1 0-1,1-1 0,0 1 1,2-1-1,0-1 1,1 1-1,1-1 1,0-1-1,1 0 0,1-1 1,0 0-1,1 0 1,28 23-1,-35-34-143,0 0 1,1 0-1,-1 0 1,1 0-1,0-1 1,0 0-1,0-1 0,0 0 1,1 0-1,-1 0 1,12 1-1,-14-3-9,0 0 0,1-1-1,-1 1 1,1-1 0,-1 0-1,0 0 1,0-1 0,0 1-1,1-1 1,-1 0-1,-1-1 1,1 1 0,0-1-1,-1 0 1,1 0 0,6-6-1,-3 0-3,-1 1 0,0-1-1,0 0 1,0-1 0,-1 1-1,-1-1 1,1-1 0,-2 1-1,1-1 1,-2 1 0,1-1-1,-2 0 1,1-1 0,-1 1-1,-1 0 1,0-1 0,-1 1-1,0-1 1,-2-13 0,1 14-9,0 0 1,-1 1-1,-1-1 1,0 1 0,0 0-1,-1 0 1,0 0-1,0 0 1,-1 1 0,-1 0-1,1 0 1,-2 0-1,1 0 1,-1 1 0,0 0-1,-1 1 1,0 0-1,0 0 1,-1 0 0,-14-8-1,13 10-68,-1 1 0,0-1-1,0 2 1,0-1 0,-1 2-1,-11-2 1,18 3-78,-1 0 0,0 1-1,1 0 1,-1 0 0,0 0 0,1 1-1,-1 0 1,1 0 0,-1 1 0,1-1-1,-1 1 1,1 0 0,0 0 0,-7 5-1,11-7 41,0 1 0,0 0 1,0 0-1,-1 0 0,1 0 0,0 0 0,0 0 0,0 0 0,1 0 0,-1 0 1,0 0-1,0 1 0,1-1 0,-1 0 0,0 0 0,1 1 0,-1-1 0,1 0 1,0 1-1,-1-1 0,1 1 0,0-1 0,0 0 0,0 1 0,0-1 0,0 1 1,0-1-1,1 1 0,-1-1 0,0 0 0,1 1 0,0 2 0,1-1-72,0 1-1,1 0 1,-1-1-1,1 1 1,0-1-1,-1 0 1,1 0-1,1 0 1,5 4-1,23 14-967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2.8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11771,'4'0'210,"1"-1"1,-1 1 0,0 0-1,0 0 1,1 0 0,-1 1-1,0 0 1,0-1 0,0 2-1,0-1 1,0 0 0,0 1-1,0-1 1,0 1 0,0 0 0,-1 1-1,1-1 1,4 4 0,-3 0 85,0 0 1,0-1-1,0 2 1,-1-1-1,0 0 1,0 1-1,0 0 1,-1 0-1,4 12 1,27 114 1781,-25-88-1630,20 54 0,-23-83-390,-1-4 3,0 0-1,-1 1 1,4 21-1,-8-32-59,1 0 0,-1 1 0,0-1 0,0 0 0,0 1-1,0-1 1,0 1 0,-1-1 0,1 0 0,0 0-1,-1 1 1,0-1 0,0 0 0,0 0 0,0 1-1,0-1 1,0 0 0,0 0 0,-1 0 0,1-1 0,0 1-1,-1 0 1,0 0 0,0-1 0,1 1 0,-4 1-1,-5 2-484,0-1 0,0 0 0,-1 0 0,0-1-1,0-1 1,0 0 0,0 0 0,0-1 0,0 0-1,0-1 1,0 0 0,-1-1 0,-18-4 0,7-2-614,7-6-282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3.2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26 13907,'-16'-17'1352,"-5"9"-768,0 8-216,-9 1 817,-3 2-497,-7 1-280,2-1-104,2 0-544,3-2-360,6-1 496,1 0-136,10 0-128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3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116 805 14307,'5'1'102,"-1"0"0,1-1 0,-1 0 0,1 0 0,0 0 1,-1 0-1,1-1 0,-1 0 0,1 0 0,-1 0 0,1 0 0,-1-1 0,0 0 0,1 1 0,-1-2 0,0 1 0,0 0 0,-1-1 1,1 0-1,0 0 0,-1 0 0,0 0 0,0 0 0,0-1 0,0 0 0,3-4 0,3-7 120,0 0 0,-1-1 1,0-1-1,-2 1 0,8-27 0,-3-1-28,-2-1 1,-2 0-1,-3 0 0,-1 0 1,-2-1-1,-2 1 1,-10-69-1,8 94-125,0 1 0,-1-1 1,-1 1-1,0 0 0,-10-19 0,14 34-40,-1-1 0,-1 1 1,1 0-1,0 0 0,-1 0 0,0 0 0,0 1 0,0-1 0,0 1 0,-1 0 1,0 0-1,1 0 0,-1 0 0,0 1 0,0-1 0,0 1 0,-1 0 0,1 0 1,0 1-1,-1-1 0,1 1 0,-1 0 0,0 0 0,1 0 0,-1 1 0,-8 0 1,2 1-60,0 1 1,1 0 0,-1 1-1,1 0 1,-15 6 0,-12 4-814,35-12 800,-1-1 0,1 1 0,-1 0 1,1-1-1,-1 0 0,0 0 0,1 1 0,-1-2 1,0 1-1,1 0 0,-1 0 0,-3-2 1,-5-6-364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4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1 13723,'-17'4'1432,"6"3"-696,-1-2-272,-2 4 929,-3-2-465,-4-1-328,2-1 0,-2-2-128,1-3-176,2-3-488,2-1-304,6-5-864,2 1 1144,1 0-176,2 1-168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5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529 1 12091,'-4'2'671,"0"0"0,-1 0 0,1 0 1,0-1-1,-1 0 0,1 1 1,-9 0-1,4-1-215,-47 11 1382,-115 7-1,-58-15-2279,211-4 199,18 1 146,-1-1-1,1 0 1,0 0 0,0 0-1,0 0 1,0 0 0,0 1-1,0-1 1,-1 0 0,1 0-1,0 0 1,0 0 0,0 1-1,0-1 1,0 0 0,0 0-1,0 0 1,0 1-1,0-1 1,0 0 0,0 0-1,0 0 1,0 1 0,0-1-1,0 0 1,0 0 0,0 0-1,0 1 1,0-1 0,0 0-1,0 0 1,0 0 0,0 1-1,1-1 1,-1 0-1,0 0 1,0 0 0,0 0-1,0 0 1,0 1 0,0-1-1,1 0 1,-1 0 0,0 0-1,0 0 1,0 0 0,0 0-1,1 0 1,-1 1 0,0-1-1,12 13-1736,-10-10 1410,8 10-700,1 4-146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5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413 1 15355,'-12'5'1361,"-10"5"-841,-3 2-176,-9-1 512,-5 0-192,-3 0-32,-2-2-8,3-4-192,0 0-119,8-5-105,3 0-80,7-2-440,8-1-249,9 3-1167,5 0 1480,-3-2-264,9 0-168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6.5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1 226 11514,'0'-12'413,"0"0"0,1-1-1,1 1 1,0 0 0,1 0-1,0 0 1,1 0 0,0 1-1,0-1 1,2 1 0,6-11-1,-8 16-272,0 0 0,0 1-1,0 0 1,1 0-1,0 1 1,0-1 0,0 1-1,1 0 1,-1 0-1,1 0 1,0 1 0,0 0-1,0 0 1,0 1-1,1 0 1,-1 0 0,1 0-1,-1 1 1,1 0-1,0 0 1,11 1 0,-10 0-55,0 0 0,0 1 0,0 0 0,0 0 0,0 1 1,0 0-1,-1 1 0,1 0 0,-1 0 0,0 0 0,1 1 1,-2 0-1,1 1 0,6 4 0,-4-1-10,-1 0 0,0 0-1,-1 1 1,0 0 0,0 0 0,-1 1-1,0 0 1,-1 0 0,6 13 0,-5-7-16,0 0 0,-2 0 1,0 1-1,0-1 0,-2 1 0,0 0 1,-1 0-1,0 0 0,-2 0 1,0 0-1,-1 0 0,0 0 0,-7 21 1,5-26-21,-1-1 0,0 1 0,-1-1 0,0 0 0,-1 0 0,-10 12 0,-52 51 267,36-41-93,30-31-170,1 1 0,-1-1 0,1 1 0,0 0 0,-1 0 0,1 0 0,1 0 0,-1 1 0,0-1 0,1 0 0,0 1 0,-1-1 0,1 1 0,1-1 0,-1 1 0,0 7 0,1-8-7,1 0-1,0 0 1,0 0 0,0 0 0,0 0 0,0 0-1,1-1 1,-1 1 0,1 0 0,-1-1 0,1 1 0,0-1-1,0 0 1,0 1 0,1-1 0,-1 0 0,0 0-1,1 0 1,-1-1 0,5 3 0,5 2 27,0 0 0,0 0 0,1-1 1,0-1-1,0 0 0,0-1 0,0 0 0,0-1 1,26 1-1,-23-3-526,-1-1 1,0 0-1,1 0 1,-1-2 0,0 0-1,0-1 1,-1 0-1,22-10 1,-19 8-925,-15 6 520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6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955 9 13315,'4'-4'898,"-1"0"1242,-15 4-54,-288 15 2398,-319 8-3168,588-25-2557,31 2 1197,1 0 1,-1 0-1,0 0 0,0 0 0,0 0 0,0 0 0,0 0 0,0 0 1,0 0-1,0 0 0,0 0 0,1 0 0,-1 0 0,0 0 0,0 0 1,0 0-1,0 0 0,0 0 0,0-1 0,0 1 0,0 0 0,0 0 1,0 0-1,0 0 0,0 0 0,0 0 0,0 0 0,0 0 1,0 0-1,0 0 0,0-1 0,0 1 0,0 0 0,0 0 0,0 0 1,0 0-1,0 0 0,0 0 0,0 0 0,0 0 0,0-1 0,0 1 1,0 0-1,0 0 0,0 0 0,0 0 0,0 0 0,0 0 0,0 0 1,0 0-1,0 0 0,0 0 0,0 0 0,0-1 0,0 1 1,0 0-1,-1 0 0,1 0 0,0 0 0,0 0 0,0 0 0,0 0 1,0 0-1,0 0 0,0 0 0,0 0 0,0 0 0,-1 0 0,12-4-712,12 6-100,4 4-236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11.1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15403,'1'1'119,"0"0"0,0 0-1,0 0 1,0 0-1,-1 0 1,1 0 0,0 0-1,-1 0 1,1 0 0,-1 0-1,1 0 1,-1 0 0,1 1-1,-1-1 1,0 0 0,0 0-1,1 3 1,-1-2 75,6 32 610,-3 0-1,0 0 1,-5 59-1,1-27-87,-15 689 1606,16-732-3347,2-22 253,1-6-75,10-38-1836,-9 29 2684,9-27-923,1-1-171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7.2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13947,'7'2'572,"1"0"0,-1-1 0,0 0 0,0 0 0,8-1 0,-11 0-375,0-1 1,0 1 0,0 0-1,0 1 1,0-1 0,0 1 0,0 0-1,0 0 1,-1 0 0,1 0-1,0 1 1,-1-1 0,1 1 0,-1 0-1,1 0 1,-1 0 0,0 1-1,6 4 1,-5-1-72,0 0 0,0 0 0,-1 0 0,0 1 0,0-1 0,0 1 0,-1-1 0,0 1 0,0 0 0,-1 0 0,0 0 0,0 0 0,0 0 0,-1 0 0,0 0 0,-2 13 0,-1 3 27,-1-1 0,-1 0-1,-15 42 1,6-32 38,-22 38 1,21-43 288,-22 58 0,35-81-414,1 0 1,0 0 0,0 0 0,0 0-1,1 0 1,-1 1 0,1-1-1,0 0 1,0 1 0,1-1 0,-1 0-1,1 0 1,0 0 0,0 1-1,4 6 1,-3-6 2,1 0 1,1 0-1,-1 0 0,1 0 0,0-1 0,0 1 1,0-1-1,0 0 0,1-1 0,6 5 0,8 3-89,0-1 0,1-1-1,1 0 1,41 10 0,-53-16-17,13 4-682,0-2 0,34 5 0,-52-9 529,0-1 0,1 1 0,-1-1-1,1 0 1,-1 0 0,1-1 0,-1 1 0,0-1-1,1 0 1,-1 0 0,0-1 0,0 1 0,1-1 0,-1 0-1,0 0 1,-1 0 0,1-1 0,0 1 0,4-5-1,-6 5 76,0-1 0,0 1-1,-1-1 1,1 1-1,-1-1 1,1 0-1,-1 1 1,1-5 0,1-25-1067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7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402 1 13675,'-10'12'1568,"-7"4"-792,-7-5-287,-8-1 1695,-8-2-1208,-5-3-568,-2-1 0,0-3-16,2-1-135,7 0-418,7-1-287,14 1-536,9 1-696,20 11 1336,14 3-296,10 6-265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8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271 4 17076,'-4'2'1448,"-9"-2"-1000,-5 0-200,-6 0 760,-4-2-456,-2 0-312,-1 0-95,-1 2-378,1 3-423,4 7 552,5 1-104,12 0-88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8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5 533 9338,'-1'-1'211,"1"-1"0,-1 0 0,0 0 0,1 0 0,-1 0-1,1 0 1,-1 0 0,1 0 0,0 0 0,0-1 0,0 1 0,0 0 0,1 0 0,-1 0 0,0 0 0,1 0-1,-1 0 1,2-3 0,19-39 2221,-14 30-1455,89-169 3712,19-38-2302,-113 216-2362,11-17 575,-13 21-590,0 1 1,0 0-1,1 0 0,-1 0 1,0 0-1,0 0 0,0-1 1,0 1-1,0 0 0,0 0 1,1 0-1,-1 0 0,0 0 1,0 0-1,0 0 0,0 0 1,1 0-1,-1 0 0,0-1 0,0 1 1,0 0-1,1 0 0,-1 0 1,0 0-1,0 0 0,0 0 1,0 0-1,1 0 0,-1 1 1,0-1-1,0 0 0,0 0 1,0 0-1,1 0 0,-1 0 1,0 0-1,5 13 256,28 414-312,-26-286-1418,-4-6-5041,-4-130 5366,-3 3-247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8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779 58 16868,'0'0'-163,"1"-1"0,-1 1 0,0-1 1,0 1-1,1-1 0,-1 1 0,0-1 1,0 0-1,0 1 0,0-1 0,0 1 1,0-1-1,0 0 0,0 1 0,0-1 0,0 1 1,0-1-1,0 0 0,0 1 0,-1-1 1,1 1-1,0-1 0,-1 0 0,-12-8 475,-27 3 2748,35 5-3327,-302-17 4080,176 12-3086,107 4-673,-15 0-60,-44 3 0,73-1-234,0 1 0,1 0-1,0 1 1,-1 0 0,1 1 0,0 0 0,0 0 0,0 1 0,0 0 0,-9 6 0,16-8 178,0-1 0,0 1 1,1 0-1,-1-1 0,0 1 1,0 0-1,1 0 1,-1 0-1,1 0 0,0 1 1,0-1-1,0 0 1,0 0-1,0 1 0,0-1 1,0 1-1,1-1 0,-1 1 1,1 3-1,7 20-749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09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1 354 16796,'168'-280'5820,"-162"270"-5547,-2 4-77,-1 0 0,1 0-1,0 1 1,0-1 0,0 1 0,1 0 0,-1 0-1,1 0 1,1 1 0,7-6 0,-13 10-181,1 0 0,-1 0 1,0 0-1,0 0 1,0-1-1,1 1 0,-1 0 1,0 0-1,0 0 0,1 0 1,-1 0-1,0 0 0,0 0 1,1 0-1,-1 0 0,0 0 1,0 1-1,1-1 1,-1 0-1,0 0 0,0 0 1,1 0-1,-1 0 0,0 0 1,0 0-1,1 1 0,-1-1 1,0 0-1,0 0 1,0 0-1,0 0 0,1 1 1,-1-1-1,0 0 0,0 0 1,0 0-1,0 1 0,0-1 1,0 0-1,0 0 1,1 1-1,-1-1 0,1 15 299,-1-12-241,-9 325 32,1-4-4346,8-306 3932,0 0 0,2 0 0,0-1 0,1 1 0,6 21 0,9-6-803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27.20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3696 348 8466,'-20'-23'548,"-1"0"0,-34-26 0,41 38-388,0 1 0,-1 1 1,-1 0-1,1 0 0,-28-9 1,-7 2 126,-89-17 0,-58 5 225,147 21-374,-1141-95 1460,980 101-1379,-233 30 1,318-13-165,2 6 1,0 5-1,-140 50 0,199-52-47,1 1 0,-62 38 0,96-47-2,0 2-1,2 1 0,0 2 0,1 0 1,-44 50-1,59-59-2,1 1 1,1 1-1,1 0 1,0 0-1,1 1 1,0 0-1,-8 26 1,14-32 2,-1 0 0,1-1 0,1 1 0,0 0 0,0 0 0,1 0 0,0 0 0,1 1-1,0-2 1,1 1 0,0 0 0,0 0 0,1 0 0,7 16 0,-2-11 10,0-2 1,2 1-1,-1-1 0,1 0 1,1-1-1,0 0 0,1-1 0,0 0 1,1-1-1,0 0 0,22 11 1,3 0 33,1-2 1,1-1-1,45 12 1,-14-9 29,2-4 1,0-2 0,143 8 0,225-22 46,76-37-41,-2-24-72,-290 32-6,255-35 11,-10-23 48,-410 72-41,71-27 0,-109 32-16,0 0 0,-1-1 1,0-2-1,-1 0 0,-1-1 0,24-19 1,-37 26-10,1-1 0,-1 1 1,-1-1-1,1 0 0,-1 0 0,0-1 1,0 1-1,-1-1 0,0 0 1,-1 0-1,5-15 0,-7 16 0,0 0 0,0 0 1,0 0-1,-1 0 0,1-1 0,-2 1 0,1 0 0,-1 0 0,0 0 0,-1 0 0,0 0 0,0 0 1,0 0-1,-7-11 0,0 2 0,-2 0 0,0 1 0,0 0 0,-2 1 0,0 0 0,0 1 0,-1 1 0,-1 0 0,0 1 0,-33-18 0,8 7 3,-1 3 0,-1 1 0,-61-17-1,-11 6 7,0 5 0,-139-12 0,-237 7 94,-221 28 135,5 67 75,589-46-198,-127 37-1,203-44-79,1 1 1,1 2-1,0 1 0,1 3 1,1 0-1,-55 43 1,80-54-25,0 2 1,1 0-1,0 0 1,1 1 0,0 0-1,1 0 1,0 1-1,-13 28 1,19-34-1,0 0-1,0 1 1,1 0-1,0-1 1,0 1 0,1 0-1,0 0 1,0 0-1,1 0 1,0 0 0,1 0-1,0 0 1,0 0-1,0-1 1,1 1 0,0 0-1,1-1 1,0 1-1,6 11 1,1-4 19,0 1-1,1-1 1,1-1-1,1 0 0,0 0 1,1-1-1,0-1 1,18 12-1,4-1 36,0 0 0,62 26 0,-25-19-16,1-4 0,1-3 0,1-3-1,1-3 1,1-4 0,0-3 0,100 0 0,-53-12 22,0-5 1,-1-6-1,228-53 0,162-73 105,158-37-92,-569 154-84,-9 4 2,143-47 1,-227 62-6,0-1 0,-1-1-1,1 1 1,14-12 0,-22 15 2,-1 1-1,0-1 0,1 0 1,-1 0-1,0 0 0,0 0 1,0 0-1,0 0 0,0 0 1,0-1-1,0 1 0,-1 0 1,1 0-1,0-1 0,-1 1 0,1-1 1,-1 1-1,1 0 0,-1-1 1,0 1-1,1-1 0,-1 1 1,0-1-1,0 1 0,0-1 1,0 1-1,0-1 0,-1 1 1,1-1-1,0 1 0,-1-1 1,1 1-1,-1-1 0,1 1 1,-1 0-1,0-1 0,0 1 1,1 0-1,-1 0 0,0 0 1,0-1-1,0 1 0,-2-1 1,-2-3-4,-2 0 1,1 0 0,0 0 0,-1 1 0,0 0-1,0 0 1,0 1 0,-10-4 0,-67-17-7,-8 5 5,-1 4-1,-107-3 1,-193 13-3,185 13 7,0 9-1,2 9 1,0 9 0,3 9-1,-240 84 1,120 5 24,315-129-20,0-1 1,1 2-1,-1-1 0,1 1 1,0 0-1,-8 8 1,15-13-4,-1 0 0,1 0 0,0 0 1,0 0-1,0 1 0,-1-1 0,1 0 1,0 0-1,0 0 0,0 1 0,0-1 0,-1 0 1,1 0-1,0 0 0,0 1 0,0-1 1,0 0-1,0 0 0,0 1 0,0-1 0,0 0 1,0 0-1,0 1 0,-1-1 0,1 0 1,0 0-1,1 1 0,-1-1 0,0 0 1,0 0-1,0 1 0,0-1 0,0 0 0,0 0 1,0 0-1,0 1 0,0-1 0,0 0 1,1 0-1,-1 1 0,0-1 0,0 0 1,0 0-1,0 0 0,1 0 0,-1 1 0,14 0 7,19-5 8,0-2-1,64-20 1,-43 11-4,671-156 37,-656 157-47,326-56-33,-369 68 15,-26 2 16,0 0 1,0 0-1,0 0 1,0-1-1,0 1 1,1 0-1,-1 0 1,0 0 0,0 0-1,0 0 1,0 0-1,0 0 1,1 0-1,-1 0 1,0 0-1,0 0 1,0 0-1,0 0 1,1 0-1,-1 0 1,0 0 0,0 0-1,0 1 1,0-1-1,0 0 1,1 0-1,-1 0 1,0 0-1,0 0 1,0 0-1,0 0 1,0 0-1,0 0 1,0 1 0,1-1-1,-1 0 1,0 0-1,0 0 1,0 0-1,0 0 1,0 1-1,0-1 1,0 0-1,0 0 1,0 0-1,0 0 1,0 0-1,0 1 1,0-1 0,0 0-1,0 0 1,0 0-1,0 0 1,0 1-1,0-1 1,0 0-1,0 0 1,0 0-1,0 0 1,0 0-1,0 1 1,-1-1 0,-7 8-18,-13 2-47,1 0-1,-2-1 1,1-2 0,-1 0-1,-26 5 1,20-5-92,-212 45-1475,168-37 1385,-2-1-182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28.56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3831 676 8738,'46'-21'660,"87"-44"153,-121 58-591,0-1-1,0 0 0,-1 0 1,-1-1-1,1-1 1,-1 1-1,-1-2 1,9-11-1,-16 19-185,0 1-1,-1 0 1,1-1 0,-1 1 0,1-1-1,-1 1 1,0-1 0,0 1 0,0-1 0,0 0-1,-1 0 1,1 0 0,-1 1 0,0-1-1,1 0 1,-1 0 0,-1 0 0,1 0-1,0 0 1,-1 1 0,1-1 0,-1 0-1,0 0 1,0 1 0,0-1 0,0 0-1,0 1 1,-1-1 0,1 1 0,-1 0-1,0-1 1,0 1 0,1 0 0,-1 0-1,-1 0 1,1 0 0,0 0 0,0 1-1,-1-1 1,-3-1 0,-10-6 70,0 1 1,-1 1-1,0 1 1,-35-9-1,46 13-77,-403-93 695,137 34-378,181 39-235,-438-94 548,395 94-327,-273-10 1,267 37-163,0 5 1,1 7-1,-249 62 1,-390 177 161,721-235-321,-159 66 41,182-71-36,0 2 0,1 1 0,-59 45 0,84-57-12,0 0 0,0 0-1,1 1 1,1 0 0,-1 0 0,1 1-1,-9 16 1,13-21-2,0 0 1,1 0-1,-1 0 0,1 1 0,0-1 1,0 0-1,1 1 0,-1-1 0,1 1 1,0-1-1,0 0 0,0 1 0,1-1 1,0 1-1,0-1 0,0 0 0,0 0 1,0 1-1,1-1 0,4 7 0,1-1 3,0 1 0,1-1 0,1 0-1,0-1 1,0 0 0,1 0-1,0-1 1,1 0 0,-1-1 0,20 10-1,10 2 11,79 27 0,-22-16 1,2-5 0,119 15 1,208 2-2,42-26 12,-1-21-1,652-89 1,-1092 90-18,342-52 157,-281 38-71,0-4 0,91-35 0,-156 48-62,0-1-1,0-1 1,-1 0 0,38-28-1,-54 34-23,-1 0-1,1 0 1,-1-1-1,0 0 1,0 0-1,0 0 1,-1 0-1,7-13 1,-9 14-8,-1 0 1,1 1 0,-1-1 0,0 0 0,0 0 0,0 0-1,-1 0 1,0 0 0,0 0 0,0 0 0,0 0-1,-1 0 1,0 0 0,-3-9 0,2 6-2,-2 1 1,1-1 0,-1 1 0,0 0-1,-1 0 1,0 0 0,0 0 0,0 1-1,-1 0 1,0 0 0,-11-8-1,-4-1-2,0 1 0,-36-18-1,-7 3-3,-1 2 0,-83-23 0,-142-20-1,-288-18-4,420 77 41,-268 14 0,304 9 14,1 4 1,-181 49-1,214-39-9,1 4-1,1 3 0,-160 90 1,197-94-17,-55 44 0,88-61-15,2 1 0,-1 0 0,2 1 0,0 1 0,1 0 0,0 0 0,-11 22 0,20-33-2,0 1 1,1 0 0,0 0-1,0 0 1,1 0 0,-1 0 0,1 1-1,0-1 1,0 0 0,1 1-1,0-1 1,0 1 0,0-1-1,0 0 1,1 1 0,0-1-1,0 0 1,0 1 0,4 5-1,-2-3 1,2-1-1,-1 0 1,1 0-1,0-1 1,0 1-1,1-1 1,0 0 0,0-1-1,0 1 1,1-1-1,0 0 1,7 4-1,15 7 7,1-2 1,1 0-1,-1-2 0,65 15 1,139 15 21,-42-22-10,0-9-1,335-23 1,383-93 444,-851 97-404,113-12 136,111-19 180,-248 28-338,-34 11-38,-1 0 0,0 0 1,0 0-1,0 0 0,1 0 0,-1 0 0,0 0 1,0 0-1,0-1 0,0 1 0,1 0 0,-1 0 1,0 0-1,0 0 0,0 0 0,0-1 0,0 1 1,1 0-1,-1 0 0,0 0 0,0-1 0,0 1 1,0 0-1,0 0 0,0 0 0,0-1 0,0 1 0,0 0 1,0 0-1,0 0 0,0-1 0,0 1 0,0 0 1,0 0-1,0 0 0,0-1 0,0 1 0,0 0 1,0-1-1,-16-6 2,-23 1-14,0 1-1,0 2 1,-55 3 0,32 0-3,-58-1 1,-537-21 31,304-13 21,-59-5 33,2 37-314,386 4-27,0 1-1,-1 1 1,1 1-1,0 2 1,1 0-1,0 2 1,0 0 0,0 2-1,1 0 1,-23 15-1,11-3-236,-1 2-76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14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436 234 6193,'4'-4'213,"0"-1"-1,0 0 0,-1 0 1,0 0-1,0 0 1,0 0-1,-1-1 0,0 1 1,0-1-1,0 0 0,0 0 1,-1 0-1,0 1 0,0-1 1,-1 0-1,0 0 1,0 0-1,0 0 0,-1 0 1,0 0-1,0 0 0,0 0 1,-1 0-1,0 0 0,0 1 1,0-1-1,-1 1 1,0 0-1,0-1 0,0 1 1,0 0-1,-1 1 0,0-1 1,0 1-1,-1 0 0,1 0 1,-1 0-1,1 0 1,-1 1-1,-1 0 0,1 0 1,0 0-1,-1 1 0,1-1 1,-7-1-1,3 2-67,0 1-1,0-1 0,1 1 1,-1 1-1,0 0 1,0 0-1,0 0 1,0 1-1,1 1 1,-1-1-1,0 2 0,1-1 1,-14 6-1,11-2-6,1 0 0,0 0 0,0 1 0,0 0 0,1 1 0,0 0 0,0 1 0,1-1 0,-8 12 0,0 3 49,1 1 1,1 1-1,1 0 1,1 1 0,2 0-1,0 1 1,-10 50-1,12-35-32,1 1-1,2 1 1,2 53-1,3-77-118,1 0 0,1-1-1,1 1 1,0 0 0,2-1 0,0 0-1,2 0 1,0 0 0,12 23-1,-16-37-27,-1-1 0,1 1 0,0-1 0,1 0 0,-1 0 0,1 0-1,-1-1 1,1 1 0,0-1 0,1 0 0,5 4 0,-7-6-4,0 0 0,0 0 0,1 0 0,-1 0 0,0 0 0,0-1-1,0 1 1,1-1 0,-1 0 0,0 0 0,0 0 0,1-1 0,-1 1 0,0-1 0,0 0 0,0 0 0,0 0 0,0 0 0,5-3 0,9-4 1,-1-2 0,-1 0 0,0-1 0,18-17 0,51-57-23,-39 39 23,-20 19 14,-15 16 30,0 1 1,0 0-1,0 0 1,2 1-1,18-12 1,-30 21-44,1 0 1,-1-1-1,1 1 1,-1 0-1,0 0 0,1-1 1,-1 1-1,1 0 1,-1 0-1,1 0 1,-1-1-1,1 1 0,0 0 1,-1 0-1,1 0 1,-1 0-1,1 0 1,-1 0-1,1 0 0,-1 0 1,1 1-1,-1-1 1,1 0-1,-1 0 1,1 0-1,-1 0 0,1 1 1,-1-1-1,1 0 1,-1 1-1,0-1 1,1 0-1,-1 1 1,1-1-1,-1 0 0,0 1 1,1-1-1,-1 1 1,0-1-1,0 0 1,1 1-1,-1-1 0,0 1 1,0-1-1,1 2 1,1 26 162,-2-20-126,-1 70 126,-1-50-156,2 0 0,0 0 0,6 30 0,-6-57-11,0 0 0,0 0-1,0 0 1,0 0 0,0 0-1,0 0 1,0 0 0,1 0 0,-1 0-1,0-1 1,1 1 0,-1 0-1,0 0 1,1 0 0,-1 0-1,1-1 1,0 1 0,-1 0 0,1 0-1,-1-1 1,3 2 0,-3-2-1,1-1 0,0 0-1,-1 1 1,1-1 0,0 0 0,-1 0 0,1 1 0,-1-1 0,1 0 0,-1 0 0,0 0 0,1 1-1,-1-1 1,0 0 0,1 0 0,-1-2 0,10-46 0,-6 17-3,-3 19 22,1-1-1,0 0 1,1 1 0,0-1-1,1 1 1,11-24 0,-15 36-15,0 1 0,1-1 0,-1 0 0,1 1 0,-1-1 0,1 0 0,-1 1 0,1-1 0,-1 0 0,1 1 0,0-1 0,-1 1 0,1-1 0,0 1 0,-1 0 0,1-1 0,0 1 0,-1-1 0,1 1 0,0 0 0,0 0 0,0 0 0,-1-1-1,1 1 1,0 0 0,0 0 0,0 0 0,0 0 0,-1 0 0,1 0 0,0 1 0,0-1 0,0 0 0,-1 0 0,1 0 0,0 1 0,0-1 0,-1 0 0,1 1 0,1 0 0,2 2 18,0 0-1,0 1 0,0-1 0,-1 1 0,5 5 0,-4-4 1,20 24 18,3 4-110,32 29 0,-51-54-233,0-1-1,1 0 0,0-1 0,0 1 1,1-2-1,0 1 0,0-1 1,0-1-1,11 4 0,-17-7 84,1 0 0,-1 0-1,0-1 1,1 1 0,-1-1-1,0 0 1,1 0 0,-1 0-1,1-1 1,-1 1 0,0-1-1,1 0 1,-1-1 0,0 1-1,0-1 1,0 0 0,0 0-1,6-3 1,12-15-1019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10.5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0 17604,'0'1'82,"-1"0"0,1-1 0,0 1 0,0-1 0,0 1 0,-1-1-1,1 1 1,0 0 0,-1-1 0,1 1 0,0-1 0,-1 1 0,1-1 0,-1 0 0,1 1 0,0-1 0,-1 1 0,1-1 0,-1 0 0,0 1 0,1-1 0,-1 0 0,1 0 0,-1 1 0,1-1 0,-1 0 0,0 0 0,-24 9 939,-100 8 1009,72-11-1603,23-4-288,22-2-298,0 0-1,0 1 1,0 0-1,0 0 1,1 1-1,-1 0 1,0 0-1,-12 6 1,20-8 30,-1 0 0,0 1 0,1-1 0,-1 0 0,1 1 0,-1-1 0,1 1 0,0-1 0,-1 1 0,1-1 0,-1 1 0,1-1-1,0 1 1,-1-1 0,1 1 0,0 0 0,0-1 0,0 1 0,-1 0 0,1-1 0,0 1 0,0-1 0,0 1 0,0 0 0,0-1 0,0 1 0,0 1 0,1 0-70,-1-1 0,1 1-1,0-1 1,-1 1 0,1-1-1,0 1 1,0-1-1,0 1 1,0-1 0,2 2-1,6 7-1160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12.9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18 309 13491,'-1'0'580,"-1"0"-1,1 1 1,0 0 0,-1-1 0,1 1-1,0 0 1,0 0 0,-1 0 0,1 0-1,0 0 1,-1 1 0,2-1-472,0-1 0,-1 0 0,1 1 0,0-1-1,0 0 1,0 1 0,0-1 0,0 1 0,0-1 0,0 0 0,0 1 0,0-1 0,0 0 0,0 1 0,0-1 0,0 1 0,0-1-1,0 0 1,0 1 0,1-1 0,-1 0 0,0 1 0,0-1 0,0 0 0,1 1 0,-1-1 0,0 0 0,0 1 0,1-1 0,-1 0-1,0 0 1,0 1 0,1-1 0,-1 0 0,0 0 0,1 0 0,-1 1 0,1-1 0,-1 0 0,0 0 0,1 0 0,-1 0 0,0 0 0,1 0-1,-1 0 1,1 0 0,-1 0 0,1 0 0,18-3 1030,-6-1-986,172 13 364,8-8-404,256-32 0,451-37-33,-678 68-60,491-7-5,-91-10-21,71-4 13,-230 12 6,-130 3 121,-322 6-125,31-1 71,0-1-1,66-13 1,-153-5 77,-25-10-172,-3 2-1,0 4 1,-128-25 0,197 49 5,-14-4 35,17 3 6,9-1-1,5 2-13,0 1 0,1 0 0,-1 1 1,0 0-1,24 8 0,60 27-11,-79-30-15,-1 1-1,1 1 1,-2 1-1,1 0 1,-1 1-1,22 21 0,-33-28 8,-1 0-1,0 1 0,0 0 0,-1 0 0,1 0 0,-1 0 0,0 1 0,0-1 1,-1 1-1,0 0 0,0-1 0,0 1 0,-1 0 0,0 0 0,0 0 1,0 0-1,-1 1 0,0-1 0,0 0 0,0 0 0,-1 0 0,0 0 0,0 0 1,-4 10-1,1-5 1,0-1 0,-1-1 0,0 1 0,-1-1 0,0 0 0,-1 0 1,1 0-1,-2-1 0,1 0 0,-1-1 0,0 0 0,-1 0 0,-15 9 0,-12 6-5,-2-3-1,-48 19 1,27-12-17,55-24 25,-171 87-17,171-86-16,7-3-862,-1 0 622,-1-1 1,1 1-1,-1 0 1,1 0 0,0 0-1,-1 0 1,1 0-1,-1 0 1,1 0-1,-1 0 1,1 1-1,-1-1 1,1 0-1,-1 1 1,0 0-1,4 1 1,1 5-622,1 2-253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11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695 1 14619,'-84'23'3473,"-87"14"-1,71-23-2325,-188 3 0,278-17-1341,8-1 72,-1 1-1,1 0 0,0-1 0,0 1 1,-1 0-1,1 0 0,0 1 1,0-1-1,-1 0 0,1 1 0,0 0 1,0-1-1,0 1 0,-1 0 0,1 0 1,-3 2-1,5-2 33,0 0 1,0-1-1,0 1 1,0 0-1,0 0 1,0-1-1,0 1 1,1 0-1,-1 0 1,0-1-1,0 1 1,1 0-1,-1-1 0,1 1 1,-1 0-1,0-1 1,1 1-1,-1-1 1,1 1-1,0-1 1,-1 1-1,1-1 1,-1 1-1,1-1 1,1 1-1,18 13-624,4-1-266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11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304 177 17956,'-273'-151'3501,"270"149"-3457,-22-14 373,23 10-170,15 4 1,1 4-112,0 0 0,0 1 0,-1 0 0,26 11-1,53 27 415,-85-37-490,18 7 139,-1 2 0,-1 1 0,0 0-1,24 21 1,-41-29-145,-1-1 0,1 1-1,-1 0 1,0 0 0,-1 0 0,1 1 0,-1 0 0,4 9 0,-6-11-17,-1-1 1,1 1-1,-1 0 1,0-1-1,-1 1 1,1 0-1,-1 0 0,0 0 1,0-1-1,0 1 1,-1 0-1,0 0 1,0-1-1,-3 10 1,0-4 12,0-1 0,-1 1 0,0 0 0,-1-1 0,0 0 0,-1-1 0,0 1 0,-8 7 0,-71 58-195,36-32-320,32-26-41,1 1 1,0 0-1,-16 24 1,26-32 371,1 0 0,1 1 0,0 0 0,0 0 1,0 0-1,2 0 0,-1 1 0,1-1 0,-2 17 0,4-9-246,1 30 1,0-47 377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14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0 292 16468,'120'-160'4449,"-53"68"-3105,-65 89-1274,21-25 290,-22 28-347,-1-1-1,1 0 1,-1 1-1,1-1 1,-1 1-1,1-1 1,0 1-1,-1-1 1,1 1-1,0-1 1,-1 1-1,1 0 1,0-1-1,0 1 1,-1 0-1,1-1 1,0 1-1,0 0 1,0 0-1,-1 0 1,1 0-1,0 0 1,0 0-1,0 0 1,-1 0-1,1 0 1,0 0-1,0 1 1,-1-1-1,1 0 1,0 0-1,0 1 1,-1-1-1,1 0 1,0 1-1,-1-1 1,2 1-1,0 4 16,0-1 0,0 1 0,-1-1 0,1 1 0,-1-1 0,0 1 0,0 0-1,-1 0 1,1-1 0,-1 1 0,0 7 0,-22 352 302,0-66-1811,21-287 1356,2 20-1369,-1-29 1376,0 0-1,0-1 1,0 1-1,1 0 1,-1-1-1,1 1 1,-1-1-1,1 1 1,0-1 0,0 1-1,-1-1 1,1 1-1,0-1 1,0 0-1,2 2 1,5-1-669,2-6-226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14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4 117 15035,'-2'-2'1239,"1"7"-378,0 14 53,4 29-36,0-24-529,2-1 1,1 0 0,1 0-1,0-1 1,15 29-1,-16-39-236,0-1 1,1 1-1,0-1 0,1 0 0,0-1 0,1 0 0,0 0 0,0-1 0,1 0 1,21 15-1,-26-21-84,0 0 1,0-1 0,1 0-1,-1 0 1,0 0 0,1 0-1,-1-1 1,1 0 0,0 0-1,-1 0 1,1-1 0,0 0-1,-1 0 1,1 0 0,0-1-1,-1 0 1,1 0-1,-1 0 1,1-1 0,-1 1-1,1-1 1,-1-1 0,0 1-1,0-1 1,0 0 0,4-4-1,0 1-3,-1-1 0,-1-1 0,1 1 0,-1-1 0,0-1 0,-1 1 0,0-1-1,-1 0 1,0-1 0,0 1 0,0-1 0,-2 0 0,4-12 0,-3 8-17,-2 0 1,1 0 0,-2-1-1,0 1 1,0 0-1,-2-1 1,1 1 0,-2-1-1,0 1 1,-1 0 0,0 0-1,-1 0 1,-6-14 0,6 19-57,0 2-1,0-1 1,0 0 0,-1 1 0,0 0 0,0 0 0,-1 0 0,0 1 0,0-1 0,0 1 0,-1 1 0,0 0 0,0 0 0,0 0 0,-1 0 0,0 1 0,0 1 0,0-1 0,0 1 0,0 1 0,-1 0 0,-14-3 0,9 4-441,0 0 0,0 1 0,-1 0 1,-21 4-1,30-3 198,0 0 0,0 1 0,0-1 0,0 1 0,0 1 0,1-1 0,-1 1 0,1 0 1,-1 0-1,1 0 0,0 1 0,-9 8 0,6-1-944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14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219 0 15691,'-10'7'1153,"-8"-3"-857,-2 3-120,-8 0 320,-3 2-224,-1 1-136,3-2-192,8-2-528,4-6-905,9-6 1233,4-7-224,7-5-184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15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 13595,'12'-6'507,"0"0"0,1 0 0,0 1 0,0 1 0,26-6 0,-35 10-381,0-1 0,0 1 0,-1 0 0,1 0 0,0 0 0,0 1 0,-1-1 0,1 1 1,0 0-1,-1 0 0,1 0 0,-1 0 0,1 1 0,-1-1 0,1 1 0,-1 0 0,0 0 0,0 0 0,0 1 0,0-1 0,-1 1 1,1-1-1,0 1 0,-1 0 0,0 0 0,0 0 0,2 4 0,1 3 124,0 1-1,-1 0 1,0-1-1,0 2 1,1 11-1,8 62 407,-7-38-417,21 72 178,0-1-215,-26-113-196,0 0 0,-1 1-1,0-1 1,1 1 0,-2-1-1,1 1 1,-1-1-1,-1 7 1,1-10-8,0 1-1,0-1 0,0 1 1,0-1-1,-1 0 0,1 0 1,-1 1-1,0-1 1,1 0-1,-1 0 0,0-1 1,0 1-1,0 0 1,0-1-1,-1 1 0,1-1 1,0 1-1,-4 0 1,-60 21-1435,54-20 1055,-1 1-1,1 0 1,0 1-1,0 0 1,1 1-1,-20 12 0,5 4-366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16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0 950 12963,'1'-34'1027,"2"1"1,1 0 0,10-37 0,31-93 1613,-43 156-2581,4-11 205,15-44 652,-18 56-770,-1 0 0,1 1 0,0-1 0,1 1 0,0 0 0,0 0 0,0 0-1,5-4 1,-8 8-112,-1 0-1,1 1 0,0-1 0,0 0 0,0 1 1,-1-1-1,1 1 0,0-1 0,0 1 1,0 0-1,0-1 0,0 1 0,0 0 0,0-1 1,0 1-1,-1 0 0,1 0 0,0 0 1,0 0-1,0 0 0,0 0 0,0 0 0,0 0 1,0 1-1,0-1 0,0 0 0,0 0 0,1 1 1,0 1 17,0-1 1,0 1 0,-1-1 0,1 1-1,0 0 1,-1 0 0,1 0 0,-1 0-1,0 0 1,0 0 0,2 3 0,2 7 112,-1 1 0,0-1 0,2 17 0,0 8-21,-1 0 0,-2 0 0,-1 1-1,-6 66 1,-1-90-111,1-20-26,-2-22-8,1-20 20,4-62 1,1 95-19,2 0 1,0-1-1,0 1 0,1 0 0,1 1 1,1-1-1,0 1 0,9-18 0,-13 30 1,0-1 0,1 1 0,-1 0 0,0 0 0,1 0 0,0 0 0,0 0 0,-1 0 0,1 1 0,0-1 0,1 0 0,-1 1 0,0 0 0,0-1 0,3 0 0,-3 2-1,0-1 1,0 1-1,0 0 0,0 0 0,1 0 0,-1 0 0,0 0 0,0 0 0,0 1 0,0-1 0,0 1 0,0-1 0,0 1 1,0 0-1,0 0 0,0 0 0,-1 0 0,1 0 0,0 0 0,1 2 0,7 4 3,-1 1-1,0 1 1,-1 0-1,0 0 1,-1 0-1,0 1 1,8 14 0,38 82 60,-28-53-34,-24-51-29,-1-1 0,1 1 0,0-1 0,0 1 0,0-1 0,0 1 0,0-1 0,0 0 0,0 1 0,1-1 0,1 2 0,-3-3 0,0 0 0,1 0 0,-1 0-1,0 0 1,1 0 0,-1 0-1,0 0 1,0 0 0,1 0-1,-1 0 1,0 0 0,1 0-1,-1 0 1,0 0 0,1 0-1,-1-1 1,0 1 0,0 0-1,1 0 1,-1 0 0,0 0-1,0 0 1,1-1 0,-1 1 0,0 0-1,0 0 1,0 0 0,1-1-1,-1 1 1,0 0 0,0 0-1,0-1 1,0 1 0,0 0-1,1-1 1,-1 1 0,2-7 8,0 1 0,-1 0 0,0-1 0,1-8 0,-1 10-7,3-42 20,7-43-17,-9 81-2,0-1 1,1 1 0,0 0-1,1-1 1,-1 1 0,10-15-1,-12 23-3,-1 0 1,1 0-1,0 0 0,-1 0 0,1 0 0,0 0 1,0 1-1,0-1 0,0 0 0,0 0 1,-1 1-1,1-1 0,1 0 0,-1 1 0,0-1 1,0 1-1,0-1 0,0 1 0,0 0 1,0-1-1,1 1 0,-1 0 0,1 0 0,0 0 1,0 1-1,0-1 0,-1 1 0,1-1 0,0 1 0,-1 0 0,1 0 0,0 0 0,-1-1 0,1 2 0,-1-1 0,1 0 1,1 2-1,5 5-2,-1 1 0,0 0 0,10 19 1,-15-25 0,20 35-5,-12-19 4,0-2 0,0 0-1,2 0 1,0-1 0,1 0 0,16 14-1,-27-28 4,-1-1 0,0 1 0,1-1 0,-1 0 0,1 0 0,-1 0 0,1 0 0,0 0 0,-1 0 0,1 0 0,0 0 0,0-1 0,0 1 0,-1-1 0,1 0-1,0 1 1,0-1 0,0 0 0,0 0 0,0 0 0,0 0 0,0 0 0,0-1 0,-1 1 0,1 0 0,0-1 0,0 1 0,0-1 0,-1 0 0,1 0-1,0 0 1,-1 0 0,1 0 0,0 0 0,-1 0 0,1 0 0,-1-1 0,0 1 0,1 0 0,-1-1 0,0 0 0,0 1 0,0-1 0,0 1 0,0-1 0,0-2-1,6-10 8,-1 1-1,-1-1 0,-1 0 0,0 0 0,4-28 0,2-74 26,-9 96-31,-1 19-2,0 1-1,0 0 1,0 0 0,0 0-1,0 0 1,0 0 0,0 0-1,0 0 1,0-1 0,0 1-1,0 0 1,0 0 0,0 0-1,0 0 1,0 0 0,0 0-1,0-1 1,0 1 0,0 0-1,0 0 1,0 0 0,0 0-1,0 0 1,1 0 0,-1 0-1,0-1 1,0 1 0,0 0-1,0 0 1,0 0 0,0 0 0,0 0-1,0 0 1,1 0 0,-1 0-1,0 0 1,0 0 0,0 0-1,0 0 1,0 0 0,0 0-1,0 0 1,1 0 0,-1 0-1,0 0 1,0 0 0,0 0-1,0 0 1,0 0 0,0 0-1,1 0 1,-1 0 0,0 0-1,0 0 1,0 0 0,0 0-1,0 0 1,0 0 0,0 0 0,1 0-1,-1 0 1,6 6-16,7 16-2,13 28 0,-14-26 1,23 34 0,-25-44 16,1 0 0,25 24 0,-34-35 1,1-1-1,-1 1 0,1-1 0,0 0 0,0 0 1,0 0-1,0 0 0,0 0 0,1-1 0,-1 1 1,0-1-1,1 0 0,-1 0 0,1 0 0,0-1 0,-1 1 1,1-1-1,-1 0 0,1 0 0,7-1 0,-10 1 1,1-1-1,0 0 0,-1 0 0,1 1 0,-1-1 0,1-1 0,-1 1 0,0 0 0,1 0 0,-1 0 0,0-1 0,0 1 0,0 0 0,0-1 0,0 1 1,0-1-1,0 0 0,-1 1 0,1-1 0,0 0 0,-1 1 0,1-1 0,-1 0 0,1-3 0,-1-1-1,0 0 0,1 0 0,-2 0-1,1 0 1,-1 0 0,-1-6 0,-2-1-3,1 1 1,-2 0-1,0 0 1,0 1-1,-1-1 0,-1 1 1,0 0-1,0 1 1,-10-11-1,9 13-1,0-1 0,0 2 0,0-1 0,-1 1 0,0 1 0,0-1 0,-1 1 0,0 1 0,0 0 0,-18-6 0,26 10 5,-1 0 1,1 1-1,-1 0 0,0-1 1,1 1-1,-1 0 0,1 0 1,-1 0-1,0 0 0,1 1 1,-3 0-1,4-1 1,1 0 0,0 0 0,-1 0 0,1 1 0,0-1 0,-1 0 0,1 0 0,0 0 0,-1 1 0,1-1 0,0 0 0,-1 0 0,1 1-1,0-1 1,0 0 0,0 0 0,-1 1 0,1-1 0,0 0 0,0 1 0,0-1 0,0 0 0,-1 1 0,1-1 0,0 1 0,0-1 0,0 0 0,0 1 0,0 0 0,1 0 0,-1 0 0,0 0 0,1 1 0,-1-1 0,1 0 0,-1 0 0,1 0 0,0 0 0,-1-1 0,1 1 0,0 0 0,0 0-1,1 1 1,2 1 1,0 0-1,0 0 1,1 0-1,-1-1 1,1 1-1,0-1 0,-1 0 1,1-1-1,0 1 1,0-1-1,0 0 1,1 0-1,-1 0 0,0-1 1,0 0-1,7 0 1,-1-1 0,0 0 1,-1 0-1,0-1 0,1-1 1,-1 0-1,0 0 1,11-5-1,-7 0-4,-1 0-1,-1 0 1,1-1 0,-1-1-1,-1 0 1,0-1 0,0 0 0,-1-1-1,0 0 1,-1 0 0,-1-1-1,0 0 1,8-18 0,-8 13-4,0-1 1,-1 1 0,-1-2 0,-1 1 0,0-1 0,-2 0 0,0 0-1,-1 0 1,-2-31 0,0 50 4,0 0-1,1-1 1,-1 1-1,-1-1 1,1 1-1,0 0 1,0-1-1,0 1 1,-1-1-1,1 1 1,-1 0-1,1-1 1,-1 1-1,0 0 1,1 0-1,-2-2 1,1 4 2,0-1 0,0 1-1,1 0 1,-1 0 0,1 0 0,-1 0 0,1 0 0,-1 0-1,1 0 1,0 0 0,-1 0 0,1 0 0,0 0 0,0 0 0,0 1-1,0-1 1,0 0 0,0 0 0,0 0 0,0 1 0,0 49-11,3 0 0,1-1 0,3 0 0,21 77 0,-23-104-18,2 0 1,0-1-1,2 0 0,0 0 1,1-1-1,18 27 0,-24-42-54,1 0 0,-1-1 0,1 1 0,0-1-1,1 0 1,-1-1 0,1 1 0,0-1 0,0 0 0,12 5-1,-13-7-36,0 0-1,1-1 0,-1 0 1,0 0-1,1 0 1,-1-1-1,1 0 0,-1 0 1,1 0-1,-1 0 0,0-1 1,1 0-1,-1 0 0,0-1 1,11-3-1,22-14-374,-2-5-167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16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11955,'2'1'1912,"-1"9"-1192,0 14 36,-2 148 3335,12 360-81,-10-522-3954,2 23 108,-3-32-161,0 0 0,0 1-1,0-1 1,1 0 0,-1 1-1,0-1 1,1 0 0,-1 0 0,1 1-1,-1-1 1,1 0 0,0 0 0,0 0-1,-1 0 1,1 0 0,2 2-1,-3-3-21,1 0-1,-1 0 0,1 0 1,-1 0-1,1-1 0,-1 1 1,1 0-1,-1 0 0,1 0 1,-1-1-1,0 1 0,1 0 1,-1 0-1,1-1 0,-1 1 1,0 0-1,1-1 0,-1 1 1,0 0-1,0-1 0,1 1 1,-1-1-1,0 1 0,0 0 1,1-1-1,-1 1 0,0-1 1,0 1-1,0-1 0,9-19-727,-8 17 473,11-29-1576,-8 18 1121,2-1-1,0 1 1,11-19 0,4 5-352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17.3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493 62 14851,'-9'16'1496,"-13"-9"-815,-5-7-217,-16-4 1024,-7-3-456,-6-3-384,-3 1-39,3 0-97,1 0-96,11 6-328,7 2-224,16-1-496,7 2-329,23-14-2239,6-2 2127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35.3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15 10946,'1'-2'151,"0"1"-1,1-1 0,0 1 1,-1 0-1,1-1 0,0 1 1,-1 0-1,1 0 1,2-1-1,-3 2-110,-1 0 0,1 0 1,-1 0-1,1 0 0,-1 0 0,0 0 1,1 0-1,-1 0 0,1 0 1,-1 0-1,0 0 0,1 0 0,-1 0 1,1 0-1,-1 1 0,1-1 0,-1 0 1,0 0-1,1 0 0,-1 1 0,0-1 1,1 0-1,-1 0 0,0 1 0,1-1 1,-1 0-1,1 1 0,0 3 81,1 0 0,-1 0 0,0 0 1,0 0-1,0 0 0,0 0 0,-1 0 0,1 6 0,2 123 1287,-16 174-1,7-229-1087,-103 800 1777,30-318-3935,79-559 1804,-15 99-2299,9-87 1661,2-18-235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15.6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546 163 11474,'0'-7'215,"0"0"-1,-1 0 0,0 1 0,0-1 0,-1 0 0,1 1 0,-1-1 1,-1 1-1,1 0 0,-1-1 0,0 1 0,-1 1 0,1-1 1,-1 0-1,0 1 0,-1 0 0,1 0 0,-1 0 0,0 0 0,0 1 1,0 0-1,-1 0 0,0 0 0,0 1 0,0-1 0,0 2 0,0-1 1,0 1-1,-1 0 0,1 0 0,-1 0 0,-7 0 0,4 1-83,0 0 0,-1 0-1,1 1 1,0 0-1,-1 1 1,1 0 0,0 0-1,0 1 1,0 1 0,0 0-1,-19 8 1,17-5-36,-1 2 1,2-1-1,-1 1 1,1 1-1,0 0 1,0 0-1,1 1 1,-8 12-1,1 0 1,1 1 1,1 1-1,1 1 0,1 0 0,1 0 0,2 1 1,0 1-1,-7 35 0,6-9 98,-9 94 1,19-122-154,0 0 1,2 0-1,1 0 0,0 0 1,2 0-1,7 24 1,-8-41-32,0-1 0,0 1 0,0-1 0,1 0 0,0 0 0,0 0 1,1 0-1,0 0 0,0-1 0,0 0 0,1 0 0,0-1 0,0 1 0,1-1 0,-1-1 0,14 8 0,-10-7 3,1-1-1,0 0 1,0-1-1,0 0 0,1 0 1,-1-1-1,1-1 0,-1 0 1,1-1-1,0 0 1,14-2-1,-4-1-5,0-1 1,-1-1-1,1-1 1,-1-1-1,0-1 1,-1 0-1,0-2 1,0 0-1,32-24 1,-6-2-5,-1-1 0,58-65 0,-93 91-2,7-7 9,1 1-1,31-25 0,-64 54 103,0 0-1,0 1 0,1 1 0,1 0 1,0 1-1,1 1 0,1 0 0,-15 27 1,16-25-46,1 2 1,0-1-1,2 1 1,0 0-1,1 1 1,1-1 0,1 1-1,-2 26 1,6-40-54,0 1 1,0-1 0,1 1 0,0-1 0,1 0 0,-1 0-1,5 13 1,-5-19-11,0 0-1,-1 1 1,1-1-1,0 0 0,-1 0 1,1 1-1,0-1 1,0 0-1,0 0 1,0 0-1,0 0 0,0 0 1,1 0-1,-1 0 1,0-1-1,0 1 1,1 0-1,1 0 0,-1-1 1,0 0-1,0 0 1,0 0-1,0 0 0,-1 0 1,1 0-1,0-1 0,0 1 1,0-1-1,-1 0 0,1 1 1,0-1-1,-1 0 0,1 0 1,-1 0-1,1 0 1,-1 0-1,1 0 0,1-2 1,5-5 2,0-1 1,0 0 0,-1 0 0,0-1 0,0 0 0,-1 0-1,-1 0 1,7-16 0,0-6 14,15-55 0,-22 61 10,-3 18 22,-1 0 0,1 0 1,0 0-1,1 0 1,0 0-1,0 1 1,6-11-1,-8 17-41,-1 1-1,1-1 1,-1 1 0,1 0-1,-1-1 1,1 1 0,-1-1-1,1 1 1,-1 0-1,1-1 1,0 1 0,-1 0-1,1 0 1,0-1 0,-1 1-1,1 0 1,0 0 0,-1 0-1,1 0 1,0 0-1,-1 0 1,1 0 0,0 0-1,-1 0 1,1 0 0,0 1-1,-1-1 1,1 0 0,0 0-1,-1 0 1,1 1-1,0-1 1,-1 0 0,1 1-1,-1-1 1,1 1 0,-1-1-1,1 1 1,-1-1 0,1 1-1,0 0 1,20 25 213,-19-24-195,95 126 603,-80-109-606,1-1 0,1 0 0,0-1 0,28 18 0,-42-32-47,-1 0 1,1 0 0,0-1-1,0 1 1,1-1-1,-1 0 1,0-1 0,1 0-1,-1 1 1,0-2-1,1 1 1,0-1 0,7 0-1,-10 0-142,0-1 0,1 0-1,-1 1 1,0-2-1,0 1 1,0 0 0,0 0-1,0-1 1,0 0-1,0 1 1,-1-1 0,1 0-1,-1-1 1,1 1-1,-1 0 1,0-1 0,0 1-1,0-1 1,0 0-1,0 1 1,0-1 0,-1 0-1,1 0 1,0-3-1,0 0-46,-1 1 0,0 0-1,0 0 1,0-1 0,-1 1-1,1 0 1,-2-10-1,0-17-901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40.74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3675 560 9682,'4'0'103,"-1"-1"0,0 0 0,0 0 0,0 0 0,0 0 0,0 0 0,0-1 0,-1 1 1,1-1-1,4-3 0,-7 4-65,1 0 0,-1 0 0,1 1 0,-1-1 0,1 0 0,-1 0 0,1-1 0,-1 1 0,0 0 0,0 0 0,1 0 0,-1 0 0,0 0 1,0 0-1,0 0 0,0 0 0,0 0 0,-1 0 0,1-1 0,0 1 0,0 0 0,-1 0 0,1 0 0,0 0 0,-1 0 0,1 0 0,-1 0 0,0 1 1,1-1-1,-1 0 0,0 0 0,1 0 0,-1 0 0,-1 0 0,-6-7-5,0 0 0,0 0 0,-1 2 1,1-1-1,-2 1 0,-15-9 0,9 6-8,-109-62 137,-2 6 0,-3 5 1,-142-43-1,154 67-42,-3 5 0,0 5 1,-227-17-1,194 36-97,-1 7 1,-276 37-1,309-17-18,2 5 0,0 6-1,2 5 1,-116 52-1,161-55 3,2 3-1,1 4 1,2 2-1,-77 64 1,104-72 0,3 1 0,0 2 0,3 1-1,1 2 1,2 2 0,2 1 0,-37 69 0,57-93-2,1 1-1,1 0 0,0 1 0,2 0 1,-7 41-1,11-52-3,2 0 1,-1 0-1,1 1 1,1-1-1,0 0 0,0 0 1,1 0-1,0 0 1,1-1-1,0 1 0,0 0 1,1-1-1,1 0 1,9 16-1,-3-11 1,0-1 0,1 0 0,0 0-1,1-1 1,1-1 0,0 0 0,0-1 0,1 0 0,27 12 0,6-1 8,0-2 1,52 13 0,365 72 106,11-36-1,-472-67-115,682 73 101,5-61-82,-589-19-23,0-5 0,0-4 1,103-30-1,-153 31-1,-2-3 0,0-1-1,-1-3 1,-1-2 0,-1-3 0,-2-1 0,70-54 0,-96 66 1,-2-2 1,0 0-1,-1-1 0,-1 0 1,0-1-1,-2-1 1,0 0-1,-1-1 1,-1 0-1,10-30 0,-16 39 1,-1-1 0,-1 0 0,0 0 0,-1 0 0,-1-1-1,0 1 1,0 0 0,-1-1 0,-1 1 0,0 0-1,-1 0 1,0-1 0,-1 1 0,-1 0 0,0 1-1,-1-1 1,0 1 0,-1 0 0,-12-20 0,6 16 1,-1 0 1,-1 1 0,0 0-1,-1 1 1,-1 1-1,0 0 1,0 1 0,-31-17-1,3 7 6,-1 1-1,-71-22 0,39 21 22,0 3-1,-1 3 1,-1 4-1,-89-2 1,62 12 38,0 4 1,-168 26-1,195-14-19,1 3 0,0 4-1,-145 60 1,168-55-22,0 2-1,2 3 1,1 2 0,1 2-1,-77 70 1,102-80-15,1 2-1,1 0 1,2 2-1,-21 32 0,32-42-3,0 0-1,2 1 0,0 0 1,1 1-1,1-1 0,1 2 1,-7 38-1,12-49-2,1 0-1,0 0 1,0 0 0,1 0-1,1 0 1,0 0 0,0 0-1,1 0 1,1 0 0,0-1-1,0 0 1,1 0 0,0 0-1,0 0 1,1-1-1,1 0 1,0 0 0,0 0-1,0-1 1,1 0 0,1-1-1,-1 1 1,1-2 0,0 1-1,1-1 1,18 9-1,0-3 4,1-2-1,0 0 1,1-2-1,-1-1 1,2-1-1,44 2 1,-1-5 0,118-10 1,-85-4 61,-1-6 0,0-4 0,-2-5 0,-1-4 0,-1-5 0,-2-4 0,127-69 0,-220 104-55,75-44 143,-71 41-118,0-1 0,-1 0 0,0-1 0,0 0 0,7-11 0,-15 19-30,-1-1 0,0 1-1,0-1 1,0 0 0,0 1 0,0-1-1,0 0 1,0 1 0,0-1-1,-1 0 1,1 0 0,-1 0 0,0 0-1,1 0 1,-1-2 0,0 3-4,0-1 1,-1 1 0,1 0 0,0 0-1,-1 0 1,1 0 0,-1-1 0,1 1-1,-1 0 1,0 0 0,0 0 0,1 0-1,-1 0 1,0 0 0,0 0 0,0 1-1,0-1 1,-1-1 0,-4-1 1,1 0 0,-1 0 0,0 1 0,0 0-1,0 0 1,-1 0 0,-10-1 0,-87-8 9,-138 1 1,146 8 34,-135-6 116,-115-2 125,2 22-61,276-6-199,-73 17 0,118-18-24,1 1-1,0 1 1,0 0-1,0 2 1,1 1 0,0 1-1,-19 13 1,34-20-1,1 0-1,0 0 1,1 1 0,-1-1 0,1 1 0,0 0-1,0 0 1,0 1 0,1-1 0,-1 1-1,1 0 1,-4 11 0,6-13-1,0 0-1,1 0 1,-1 0 0,1 0 0,-1 0-1,1 0 1,1 0 0,-1 0 0,0 0-1,1 0 1,0 0 0,0 0 0,0 0-1,0 0 1,1 0 0,0 0 0,-1-1-1,1 1 1,0-1 0,1 0-1,-1 1 1,4 3 0,3 1 3,-1 0 1,1-1-1,0 0 1,0-1 0,1 0-1,0 0 1,0-1-1,1 0 1,-1-1-1,1 0 1,0-1-1,19 4 1,-2-3 0,0-1 0,0-1 1,0-1-1,29-3 0,11-5-4,-1-3 0,91-26 0,129-54-8,-261 81 5,0 1-1,517-198 5,-521 197-4,-1-2 1,0-1-1,-1 0 1,0-1-1,20-19 0,-35 28 1,-1-1-1,1 0 0,-1 0 0,0 0 1,0-1-1,-1 1 0,0-1 0,0 0 1,0 0-1,2-7 0,-4 8 0,0 0 0,0 0 0,-1 0 1,0 0-1,0 0 0,0 0 0,0-1 0,-1 1 0,0 0 0,0 0 0,0 1 0,0-1 0,-1 0 1,-4-8-1,0 2 0,0 1 0,-1 1 0,0-1 0,-1 1 0,0 1 0,0-1 0,-1 1 0,0 1 0,0 0 0,-1 0 1,-10-5-1,-21-11 1,-61-24 0,95 44 0,-69-26 8,0 3 1,-123-25 0,-166-1 27,239 43-22,1 5 0,-130 13 0,178-2-9,0 4 0,1 4-1,0 2 1,-110 42 0,148-43-6,1 1 1,1 2 0,-58 40 0,76-47-2,1 2 1,0 0 0,2 0-1,-1 2 1,2 0 0,0 1-1,1 0 1,-19 33 0,29-43 1,-1 1 0,1 0 1,1 0-1,-1 0 0,1 0 0,1 0 1,-1 0-1,2 1 0,-1-1 1,1 0-1,0 1 0,1-1 0,-1 0 1,2 1-1,-1-1 0,1 0 1,1 0-1,-1 0 0,1 0 0,1-1 1,-1 1-1,1-1 0,10 13 1,0-2-1,0-1 1,2 0-1,0-1 1,1 0 0,0-2-1,2 0 1,33 19 0,-2-5-13,1-4 0,0-1 1,88 25-1,-40-21-38,116 14-1,-39-20-1,1-8 0,226-13 0,-78-30 18,-258 18 23,0-2 0,113-42 0,-159 48 6,-1 0 1,-1-2-1,0 0 0,0-2 0,-1 0 0,24-20 1,-38 28 1,0 0 0,0 0 0,0 0 0,-1-1 0,1 0 0,-1 0 1,0 0-1,0 0 0,-1 0 0,0-1 0,0 1 0,2-9 0,-3 9 1,-1 1-1,0-1 1,0 1-1,0-1 1,-1 1-1,1-1 1,-1 1-1,0-1 1,-1 1-1,1 0 0,-1 0 1,1-1-1,-1 1 1,-1 0-1,1 1 1,0-1-1,-1 0 1,-4-4-1,-1-1-2,0 1-1,0 0 0,-1 1 1,0 0-1,0 0 0,-1 1 0,-14-8 1,-79-27-25,84 34 23,-84-27-11,-153-28 0,-114 1 24,283 48-8,-284-33 21,274 40-19,-178 11 0,252-4-45,0 2 1,-1 0-1,1 2 1,-30 10 0,47-13 9,0 0 0,0 1 0,1 0 0,0 0 1,-1 0-1,1 1 0,0-1 0,0 1 1,1 0-1,-1 1 0,1-1 0,0 1 0,0 0 1,1 0-1,-1 0 0,1 0 0,0 1 0,0-1 1,1 1-1,0 0 0,-3 9 0,4-7-7,-1 0 0,1 1 0,0 12 0,7 29-155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1:59.3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538 83 13659,'8'-6'1175,"-8"6"-1063,0-1 1,1 1-1,-1-1 0,0 1 1,1-1-1,-1 1 0,1-1 0,-1 1 1,1-1-1,0 1 0,-1 0 1,1-1-1,-1 1 0,1 0 1,0-1-1,-1 1 0,1 0 1,-1 0-1,1 0 0,0 0 1,-1 0-1,1 0 0,0 0 1,-1 0-1,1 0 0,1 0 0,-22 0 1329,-24-2-969,0-3 1,1-2-1,-71-19 0,-4-1-289,113 26-179,1 0-1,-1 1 0,1-1 0,-1 1 1,1 0-1,-9 1 0,12 0-1,-1-1 0,1 0 0,0 1 0,0-1 0,-1 1 0,1-1 0,0 1 0,0 0 0,0-1 0,0 1 0,0 0 0,0 0 0,0 0-1,0 0 1,0 0 0,1 0 0,-1 0 0,0 0 0,1 0 0,-1 0 0,0 0 0,1 0 0,-1 1 0,1-1 0,0 0 0,-1 0 0,1 3 0,-4 31 123,0 58 0,1-9 98,-82 483 1273,80-540-1411,0-11 50,2 1 0,0 0 1,2 0-1,-1 18 0,2-30-83,1 0 1,-1 0-1,1 0 1,0-1-1,0 1 1,1 0-1,0 0 1,-1-1-1,1 1 1,1-1-1,-1 0 1,1 0-1,0 1 1,0-2-1,0 1 1,0 0-1,1-1 1,5 5-1,3 1 47,2 0 1,-1-1-1,1-1 1,0 0-1,1-1 1,16 5-1,95 21-834,-103-27 122,-8-4-1946,-15-1 2458,1-1 0,-1 1 0,0-1 0,1 0 0,-1 1 0,0-1 0,0 1 0,1-1 0,-1 1 0,0-1 0,0 0 0,0 1 0,0-1 0,0 0 0,0 1 0,0-1 0,0 1 1,0-1-1,0-1 0,0-12-961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0.1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430 130 12491,'1'-2'141,"0"0"0,0 0 1,-1 0-1,1-1 0,0 1 0,-1 0 1,1 0-1,-1 0 0,0-1 1,0 1-1,1 0 0,-2 0 1,1-1-1,0 1 0,0 0 1,-1 0-1,0-4 0,-1 2 60,1 1 1,-1-1-1,0 1 0,0-1 1,-1 1-1,1 0 0,-1 0 0,1 0 1,-6-4-1,1 1 137,0 1 0,-1-1 0,0 1-1,0 1 1,-1-1 0,1 2 0,-18-7 0,16 8-185,-1 1 0,0-1 0,1 2 0,-1-1 0,1 1 0,-1 1 0,0 0 0,1 1 0,-1 0 0,1 0 0,0 1 0,-1 0 0,2 1 0,-1 0 1,0 1-1,1 0 0,-17 12 0,15-10-63,1 1-1,1 0 1,0 1 0,0 0 0,0 0 0,1 1-1,1 0 1,0 0 0,0 1 0,1 0 0,0 0-1,1 1 1,0 0 0,-6 23 0,9-20-39,0 0 0,1 0 0,0 1 1,1-1-1,1 0 0,0 1 0,1-1 0,1 0 0,1 0 1,0 0-1,0-1 0,10 19 0,-10-24-41,0 0 0,1-1 0,0 1 0,0-1 1,1 0-1,1 0 0,-1 0 0,1-1 0,0 0 0,1-1 0,-1 0 0,1 0 0,1 0 0,-1-1 0,1 0 0,0-1 0,0 0 0,0 0 1,19 4-1,-20-6-6,0-1 1,0-1 0,-1 0 0,1 0 0,0 0 0,0-1-1,-1 0 1,1 0 0,0-1 0,-1 0 0,0 0-1,1-1 1,-1 0 0,0 0 0,0-1 0,-1 0-1,1 0 1,-1-1 0,0 1 0,9-9 0,6-10 8,-1 0 1,-1-1 0,31-51-1,-2 4 84,-64 157 283,11-52-312,-2 37 0,6-58-56,1 1 0,1-1 1,0 0-1,1 0 0,6 26 0,-7-37-11,0 0 0,-1 0 0,1 1 0,0-1 0,1 0 0,-1 0 0,0 0 0,0 0 0,1 0 0,-1 0 0,1 0 0,0 0 0,0-1 0,0 1 0,3 2 0,-4-4-1,0 0 1,1 1-1,-1-1 1,0 0 0,0 0-1,1 0 1,-1 0-1,0 0 1,1 0-1,-1 0 1,0 0-1,0 0 1,1-1-1,-1 1 1,0 0-1,0-1 1,0 1-1,1-1 1,-1 1-1,0-1 1,0 0-1,0 1 1,0-1-1,0 0 1,0 0 0,0 0-1,0 0 1,0 0-1,-1 0 1,2-2-1,7-10-3,0-1 1,-1 0-1,0 0 0,10-30 0,4-7 0,-21 49 3,-1 1 1,1-1-1,0 0 0,0 1 1,0 0-1,0-1 1,0 1-1,0-1 1,0 1-1,1 0 0,-1 0 1,0 0-1,1 0 1,-1 0-1,1 0 0,-1 0 1,1 0-1,0 1 1,-1-1-1,1 0 0,-1 1 1,1 0-1,0-1 1,0 1-1,-1 0 1,1 0-1,0 0 0,0 0 1,-1 0-1,1 0 1,0 0-1,-1 1 0,1-1 1,0 1-1,-1-1 1,1 1-1,0 0 1,2 1-1,6 4 6,0 0 1,0 1-1,-1 0 0,15 14 1,-11-10-1,5 5-1,-11-9-39,1 0 1,-1 0-1,2 0 1,-1-1-1,1-1 1,0 1-1,0-1 1,14 5-1,-22-10-27,1 1 1,-1-1-1,0 0 0,0 0 0,1 0 1,-1 1-1,0-1 0,1-1 0,-1 1 1,0 0-1,0 0 0,1 0 1,-1-1-1,0 1 0,0-1 0,0 1 1,1-1-1,-1 1 0,0-1 0,0 0 1,0 1-1,0-1 0,0 0 0,1-1 1,0 0-93,-1-1 1,1 1 0,-1-1 0,1 1-1,-1-1 1,0 0 0,0 1-1,0-1 1,-1 0 0,2-4 0,-1-7-352,0 1 0,-1-1 0,-1-19 0,1 32 500,-4-36-919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0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 12867,'4'-1'311,"0"-1"0,0 1 1,1 0-1,-1 1 0,1-1 0,-1 1 1,1-1-1,-1 1 0,1 1 0,-1-1 1,5 1-1,-6 0-176,-1 0 0,0 0 0,0 0 0,0 0 0,0 0 0,0 0 0,0 1 0,0-1 0,0 1 0,0-1 0,-1 1 0,1 0 0,0-1 1,-1 1-1,0 0 0,1 0 0,-1 0 0,0 0 0,0 1 0,0-1 0,0 0 0,-1 0 0,2 3 0,0 6 174,0-1 1,-1 0-1,0 1 1,0-1-1,-1 1 1,0-1-1,-1 1 1,-4 17-1,-3 6 312,-17 43-1,4-13 100,21-63-694,-1 0-1,1 1 0,0-1 0,-1 0 1,1 1-1,0-1 0,0 0 0,0 1 1,0-1-1,0 1 0,0-1 1,0 0-1,1 1 0,-1-1 0,0 1 1,1-1-1,-1 0 0,1 0 0,-1 1 1,1-1-1,0 0 0,0 0 1,-1 0-1,1 1 0,0-1 0,0 0 1,0 0-1,0 0 0,0-1 0,0 1 1,0 0-1,1 0 0,1 0 1,4 2 31,-1 0 0,1-1 0,1 0 0,-1-1 1,10 2-1,0 0-122,-8-2-107,48 9-1310,-20-9-2373,-36-1 3770,-1 0 1,0 0 0,1 0 0,-1 0-1,1 0 1,-1 0 0,0 0 0,1 0-1,-1 0 1,0 0 0,1 0-1,-1 0 1,0 0 0,1 0 0,-1-1-1,0 1 1,1 0 0,-1 0 0,0 0-1,1-1 1,-1 1 0,0 0 0,0-1-1,1 1 1,-1 0 0,0 0-1,0-1 1,1 1 0,-1 0 0,0-1-1,0 1 1,0 0 0,0-1 0,0 1-1,1-1 1,-1 1 0,0 0 0,0-1-1,0 1 1,0 0 0,0-1-1,0 1 1,0-1 0,0 1 0,-1 0-1,1-1 1,0 1 0,0 0 0,0-1-1,0 1 1,0 0 0,-1-1 0,1 1-1,0 0 1,0-1 0,0 1-1,-1 0 1,1-1 0,-5-7-1359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0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6 8194,'2'0'151,"4"-2"429,1 1-1,0 0 1,0 0 0,9 1 0,-15 0-432,0 0 1,0 0-1,0 0 1,0 0-1,0 0 1,0 0-1,0 0 1,0 1-1,0-1 1,0 0-1,0 1 1,0-1-1,0 1 1,0-1-1,0 1 1,0 0-1,0-1 1,0 1-1,-1 0 1,1-1-1,0 1 1,-1 0-1,1 0 1,0 0-1,-1 0 1,1 0-1,-1 0 1,1 0-1,-1 0 1,0 0-1,1 0 1,-1 0-1,0 0 1,0 0-1,0 0 1,0 2-1,0-2-39,0 0 0,0 0-1,-1 0 1,1 1 0,-1-1-1,1 0 1,-1 0 0,1 0 0,-1 0-1,0 0 1,1 0 0,-1 0-1,0 0 1,0 0 0,0-1-1,0 1 1,0 0 0,0 0 0,0-1-1,0 1 1,0-1 0,0 1-1,0-1 1,0 1 0,0-1-1,0 0 1,-1 1 0,1-1 0,0 0-1,0 0 1,0 0 0,-2 0-1,-47 0 977,43 0-861,-74-7 790,-41-2-185,103 9-777,1 1 0,0 0-1,0 2 1,-28 6 0,42-8-146,0 0 1,1 0 0,-1 1-1,0-1 1,0 1-1,1 0 1,-1 0 0,1 0-1,0 0 1,-1 1-1,1 0 1,0-1 0,1 1-1,-1 0 1,0 0 0,-2 6-1,3-6-85,0 1 0,1 0-1,0 0 1,0 0 0,0 0 0,0 1-1,1-1 1,-1 0 0,1 0 0,0 0-1,0 0 1,1 1 0,-1-1 0,1 0-1,2 8 1,8 20-574,3 2-138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1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1 404 13595,'11'-29'1376,"-4"-13"-856,0-4-232,-1-8 681,-4-1-281,3 6-448,-4 1-248,0 13-928,-1 7-865,0 15 1457,0 9-280,3 8-232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1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174 1219 12251,'7'-3'269,"0"-1"0,-1-1 1,0 1-1,0-1 0,0 0 0,0 0 1,-1-1-1,0 0 0,0 0 1,0 0-1,-1 0 0,0-1 1,0 1-1,4-10 0,3-12 309,-1-1 0,9-40 0,-8 26-341,29-119 715,21-192-1,-48 207-629,-12 132-265,-2-1 1,0 0-1,-1 0 0,0 1 1,-1-1-1,-1 1 0,-7-18 0,7 24 0,-1 1 0,0 0-1,-1 0 1,0 0-1,0 1 1,0 0-1,-1 0 1,0 1 0,-1-1-1,1 1 1,-1 1-1,0 0 1,-1 0-1,1 1 1,-1-1-1,-12-3 1,-6-1-335,-1 1 1,0 1-1,0 1 0,-35-2 1,58 7 18,-1 0 34,-1 0 1,0 1-1,1-1 0,-1 2 0,0-1 1,1 1-1,-1-1 0,0 2 1,-8 2-1,0 4-567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2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2588 1 12403,'2'9'1218,"1"1"125,-3-10-1261,0 0 0,0 1-1,0-1 1,0 0 0,-1 0 0,1 1 0,0-1 0,0 0 0,0 0 0,0 1-1,0-1 1,-1 0 0,1 0 0,0 0 0,0 0 0,0 1 0,-1-1 0,1 0-1,0 0 1,0 0 0,0 0 0,-1 0 0,1 0 0,0 0 0,0 1 0,-1-1-1,1 0 1,0 0 0,0 0 0,-1 0 0,1 0 0,0 0 0,0 0 0,-1 0-1,1 0 1,-1-1 0,-404 19 4564,324-13-4244,-580-3 989,548-5-1268,-62 1 94,0 7-1,-211 34 1,306-25-160,29-3 32,0-3 0,0-2 1,-90-2-1,116-7-61,1-1 0,0-1 0,1-1 0,0-2 0,0 0 0,-38-19 0,60 27-72,1-1 0,-1 1 0,0 0 0,1 0 0,-1 0 0,1-1 0,-1 1 0,1 0 0,-1-1 0,1 1 0,-1 0 0,1-1 0,0 1 0,-1-1 0,1 1 0,-1-1 0,1 1 0,0-1 0,-1 1 0,1-1 0,0 1 0,0-1 0,0 1 0,-1-1 0,1 1 0,0-1 0,0 0 0,0 1 0,0-1 0,0 1 0,0-1 0,0 0 0,0 1 0,0-1 0,0 1 0,0-1 0,0 0 0,1 1 0,-1-1 0,0 1 0,0-1 0,1 1 0,-1-1 0,0 1 0,1-1 0,-1 1 0,0-1 0,1 1 0,-1-1 0,1 1 0,-1 0 0,0-1 0,1 1 0,0-1 0,5-3-249,0 0 0,1 0 0,10-5 1,-10 5 262,22-10-663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4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666 37 10618,'2'-3'377,"16"-20"965,-17 22-1236,-1 1 0,1-1 0,-1 0 0,1 0 0,0 1 0,-1-1 0,1 1 0,0-1 0,-1 0 1,1 1-1,0-1 0,0 1 0,0 0 0,0-1 0,-1 1 0,1 0 0,0-1 0,0 1 0,0 0 0,0 0 0,0 0 0,0 0 0,1 0 0,-1 0-10,-1 1 0,1-1 0,-1 1 0,0-1 0,1 1 0,-1-1 0,1 1 0,-1 0 0,0-1 0,0 1 0,1-1 1,-1 1-1,0 0 0,0-1 0,0 1 0,0 0 0,1-1 0,-1 1 0,0 0 0,0-1 0,-1 1 0,1 0 0,0-1 0,0 1 0,0 0 0,0-1 0,0 1 1,-1 0-1,1-1 0,0 1 0,-1-1 0,1 1 0,0-1 0,-1 1 0,1 0 0,-1-1 0,0 1 0,-17 21 1530,10-15-1434,0-2 1,-1 1 0,1-1-1,-1 0 1,0-1 0,-1 0-1,1-1 1,-1 0 0,1 0-1,-19 2 1,-3-1-34,0-1 0,-36-2 0,2-6-97,1-2 0,-116-29 0,146 29-54,29 5-8,2 1 0,-1 0-1,1 1 1,-1-1-1,1 1 1,-1 0-1,-5 0 1,8 0 0,1 0 0,-1 0-1,0 1 1,0-1 0,0 0 0,1 1 0,-1-1 0,0 1 0,1-1 0,-1 1-1,0-1 1,1 1 0,-1-1 0,0 1 0,1-1 0,-1 1 0,1 0 0,-1 0-1,1-1 1,0 1 0,-1 0 0,1-1 0,0 1 0,-1 0 0,1 0 0,0 0 0,0 0-1,0-1 1,0 1 0,0 0 0,0 1 0,0 17 7,1 0 0,0-1 0,2 1 0,7 26 0,1 12 9,-4 8 48,-2 0 0,-3 0 0,-10 107 0,-4-81 188,-3-1 0,-29 88 0,42-170-186,0 0-1,0-1 1,1 1 0,0 0 0,0 0 0,0 12 0,2-18-46,-1 0 0,0 0 0,1 0 0,0 0 0,-1 0 0,1 0 0,0 0 0,0 0 0,0 0 0,0 0 0,0 0 1,1-1-1,-1 1 0,1 0 0,-1-1 0,1 1 0,-1-1 0,1 0 0,0 1 0,0-1 0,-1 0 0,1 0 0,0 0 0,0 0 0,0 0 0,0-1 1,0 1-1,3 0 0,24 4 104,1 0 0,-1-2-1,1-1 1,42-3 0,-46-1-232,1 2 0,0 1 1,0 1-1,0 1 0,50 13 0,-57-8-157,-15-6-360,0 0 1,0 0-1,0 0 0,0-1 1,0 0-1,8 1 1,-12-2 496,1 0 1,-1 0 0,0 0 0,1 0 0,-1-1 0,0 1 0,1 0-1,-1-1 1,0 0 0,0 1 0,0-1 0,1 0 0,-1 1 0,0-1 0,0 0-1,0 0 1,0 0 0,0 0 0,0 0 0,0 0 0,-1 0 0,1 0-1,0 0 1,0-1 0,-1 1 0,1 0 0,-1 0 0,1-1 0,0-1 0,6-22-1366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4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0 764 13627,'3'-10'460,"-1"0"0,0 0 0,-1-1 0,0 1 0,-1-17 0,1-12 301,31-215 2242,3-51-1876,-30 220-2869,-5 85 1690,0 0 0,0-1 0,0 1 0,1 0 0,-1 0 0,0 0 0,0 0 0,0 0 0,0-1-1,0 1 1,0 0 0,0 0 0,0 0 0,1 0 0,-1 0 0,0 0 0,0 0 0,0 0 0,0-1 0,0 1 0,0 0 0,1 0-1,-1 0 1,0 0 0,0 0 0,0 0 0,0 0 0,1 0 0,-1 0 0,0 0 0,0 0 0,0 0 0,0 0 0,0 0 0,1 0-1,-1 0 1,0 0 0,0 0 0,0 0 0,0 0 0,1 0 0,-1 1 0,0-1 0,0 0 0,0 0 0,0 0 0,0 0 0,0 0 0,0 0-1,1 0 1,-1 1 0,0-1 0,0 0 0,0 0 0,0 0 0,0 0 0,0 0 0,0 1 0,8 6-1257,16 30-572,-8-14 794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16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55 10970,'2'-4'301,"0"0"0,1 0 0,0 0 0,0 0 0,0 1 0,0-1 0,1 1 0,-1 0 0,1 0 0,0 0 0,0 1 0,0-1 0,7-2 0,-9 4-181,0 0 0,-1 0 0,1 1-1,0-1 1,-1 1 0,1-1 0,0 1-1,0 0 1,-1 0 0,1 0-1,0 0 1,0 0 0,0 0 0,-1 0-1,1 0 1,0 1 0,-1-1 0,1 1-1,0-1 1,-1 1 0,1 0-1,0 0 1,-1 0 0,1 0 0,-1 0-1,1 0 1,-1 0 0,0 0 0,0 0-1,1 1 1,-1-1 0,0 0 0,0 1-1,0-1 1,0 1 0,0-1-1,-1 1 1,1 0 0,0 1 0,2 6 107,-1 0 1,0 0 0,-1 0 0,0 0 0,0 0 0,-1 0-1,0 1 1,-1-1 0,0 0 0,-4 17 0,-2 4 258,-23 55 1,-26 30 234,20-45-190,34-66-487,0-1 1,1 1-1,-1 0 0,1 0 0,0 0 0,0-1 0,0 1 1,1 0-1,-1 0 0,1 0 0,0 1 0,0-1 0,0 4 1,1-5-19,0-1 0,0 1 1,1 0-1,-1-1 0,0 1 1,1-1-1,0 0 0,-1 1 1,1-1-1,0 0 1,0 0-1,0 0 0,0 0 1,1-1-1,-1 1 0,1 0 1,-1-1-1,1 0 0,3 2 1,19 9-287,2-2 0,47 14 0,-59-20-864,-1-2 0,1 0 0,29 1 0,-38-3 835,1-1 1,-1 0-1,0 0 1,1-1-1,-1 0 0,9-3 1,15-8-999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5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412 0 13747,'-4'10'1632,"-6"-3"-992,-10-6-167,-3-1 943,-10-3-632,-4 1-56,-5 2 8,-2-2-48,2 5-263,1 7-81,6 8-336,4 5-232,8 5-593,4 1-287,13-3-1320,5-4 1904,11-20-409,9-11-391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5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13107,'0'-1'122,"1"-1"0,-1 1 0,0 0 1,0-1-1,1 1 0,-1 0 0,1 0 1,0-1-1,-1 1 0,1 0 0,0 0 1,-1 0-1,1 0 0,0 0 0,0 0 0,1-1 1,-1 2-54,-1 0 1,1 0-1,-1 0 1,1 0-1,-1 0 1,1 0-1,-1 0 1,0 0-1,1 0 1,-1 1-1,1-1 1,-1 0 0,1 0-1,-1 0 1,0 1-1,1-1 1,-1 0-1,0 0 1,1 1-1,-1-1 1,0 0-1,1 1 1,-1-1-1,0 1 1,0-1-1,1 0 1,-1 1-1,0-1 1,1 1-1,2 6 465,0 0 0,-1 0 0,1 1-1,1 13 1,22 214 2735,-20 5-2879,-6-173-474,1-41-200,0-14-222,-1 0-1,0 0 1,-3 13 0,-2-84-6596,4 24 4635,7-55 0,3 42 1252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5.7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40 7890,'8'-21'732,"0"2"3173,-8 20-3742,1 1 0,-1-1 0,1 0 0,-1 0 1,0 0-1,1 0 0,-1 0 0,0 1 1,0-1-1,0 0 0,0 0 0,0 1 1,0-1-1,0 0 0,0 0 0,0 0 0,-1 2 1,-10 259 4648,-1 109-3459,13-366-2498,1-7 181,3-16-471,6-27 210,-5-1 359,2-11-126</inkml:trace>
  <inkml:trace contextRef="#ctx0" brushRef="#br0" timeOffset="1">446 35 14187,'-5'0'342,"1"0"-1,-1-1 0,1 2 1,-1-1-1,1 0 1,-1 1-1,-6 1 1,3 0 115,-155 11 2195,-36 6-1314,197-19-1491,-1 0 0,1 1 0,0-1 0,-1 1 0,1 0 0,0-1 0,0 1 0,0 0 0,0 0 1,0 1-1,0-1 0,-3 2 0,5-2 79,0-1 0,0 0 0,-1 1 0,1-1 0,0 0 0,0 1 0,0-1 0,0 0 0,0 1 0,0-1 0,-1 1 0,1-1 0,0 0 0,0 1 0,0-1 0,0 1 0,0-1 0,0 0 0,1 1 0,-1-1 0,0 0 0,0 1 0,0-1 1,0 0-1,0 1 0,0-1 0,1 1 0,15 13-1035,5-4 154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6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22 11763,'-14'14'1744,"-3"-6"-904,-4-8-296,-3-3 1721,-6-6-1465,1 2-176,0-3-32,7 3-88,2 2-456,5 3-232,5 3-440,3 5-264,7 4-1089,0 1 1577,4 6-344,0-5-280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6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1 891 11058,'163'-3'7853,"-3"-1"-5365,-117 4-2005,-1-1 0,75-13 0,-102 11-449,-1-1 0,0 0 0,0-1 0,0 0 0,0-1 1,-1-1-1,0 0 0,-1-1 0,1 0 0,-1-1 0,17-17 0,-14 9-25,-1 0 0,0-2 1,-1 1-1,-2-1 0,0-1 0,0 0 1,-2-1-1,-1 0 0,-1 0 0,7-30 0,-7 18-5,-1 0-1,-2 0 0,-2 0 0,-1-1 1,-1 1-1,-7-45 0,5 57-1,-2 1 1,0 0-1,-1 0 1,-2 0-1,0 1 1,-12-25-1,15 37 10,1 1-1,-1 0 1,0 0-1,-1 0 1,1 1 0,-1 0-1,0 0 1,0 0-1,-1 0 1,0 1 0,1 0-1,-2 0 1,1 0-1,0 1 1,-1 0 0,1 0-1,-1 1 1,0 0-1,0 0 1,0 1-1,-11-2 1,-16 2 217,0 2 1,-42 6-1,-33 0 262,85-7-349,10-1-469,1 1-1,0 0 1,-22 4 0,33-4 262,-1 1-1,0 0 1,0-1 0,1 1-1,-1 0 1,1 0-1,-1 1 1,1-1 0,-1 1-1,1-1 1,0 1-1,-1 0 1,1-1-1,0 1 1,0 0 0,0 1-1,1-1 1,-1 0-1,0 0 1,1 1 0,-1-1-1,0 4 1,-5 16-467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6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497 4 14611,'0'-3'1184,"-7"4"-575,-10 6-169,-8 2 744,-5-4-440,-8-3-192,-5-1 24,-7-1 64,-2-1-111,0-2-273,0 0-112,7 3-328,4 2-225,13 6-543,11 5-888,17 6 1448,13 5-280,18 5-281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7.3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308 7 15651,'-10'-3'1201,"-7"2"-873,-7 0-128,-7-1 416,-4 2-312,-4 3-320,-1 3-208,4-1-800,2 0-1201,8-3 1817,11-2-360,19-2-288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7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1 360 11370,'15'-17'1133,"0"0"-1,23-20 1,16-17 368,47-74 253,-38 45-183,-45 62-913,-18 21-634,0 0 0,0 0 0,0 0 0,0-1 0,0 1 0,0 0 0,1 0 0,-1 0 0,0 0 0,0-1 0,0 1 0,0 0 0,1 0 0,-1 0 0,0 0 0,0 0 0,0 0 0,1 0 0,-1 0 0,0 0 0,0-1 0,1 1 0,-1 0 0,0 0 0,0 0 0,0 0 0,1 0 0,-1 0 0,0 0 0,0 0 0,1 1 0,-1-1 0,0 0 0,0 0 0,0 0 0,1 0 0,1 10 441,-6 17-98,4-24-284,-30 163 927,-18 123-810,42-244-345,-27 186-3089,33-222-20,5-11 2804,-4 1 49,8-4-793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8.0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935 27 13251,'47'-21'2976,"-47"21"-2939,0 0 0,-1 0 0,1 0 0,0 0 0,0 0-1,0 0 1,0 0 0,0 0 0,0 0 0,-1 0-1,1 0 1,0 0 0,0 0 0,0 0 0,0-1 0,0 1-1,0 0 1,0 0 0,0 0 0,0 0 0,-1 0-1,1 0 1,0 0 0,0 0 0,0 0 0,0-1 0,0 1-1,0 0 1,0 0 0,0 0 0,0 0 0,0 0-1,0 0 1,0-1 0,0 1 0,0 0 0,0 0 0,0 0-1,0 0 1,0 0 0,0 0 0,0 0 0,0-1-1,0 1 1,0 0 0,0 0 0,0 0 0,0 0 0,0 0-1,0 0 1,0 0 0,0-1 0,0 1 0,1 0-1,-1 0 1,-14 0 887,-134 27 2149,-242 4-1471,298-31-2012,1-3 0,-116-20 0,185 17-284,7 3-365,21 6-2437,17 8 2535,5 3-236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08.4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 11851,'2'-3'138,"0"0"0,0 0 0,1 1 1,-1 0-1,1-1 0,-1 1 1,1 0-1,0 0 0,0 0 0,0 0 1,0 1-1,0-1 0,0 1 1,0 0-1,0 0 0,0 0 0,1 0 1,-1 0-1,1 1 0,-1 0 1,0-1-1,1 1 0,-1 0 1,1 1-1,6 0 0,-5 0 49,1 0-1,0 1 1,-1 0 0,1-1-1,-1 2 1,1-1-1,-1 0 1,0 1 0,0 0-1,0 1 1,-1-1-1,1 1 1,-1 0 0,8 7-1,-7-2-8,0-1-1,0 1 1,-1 0-1,0 1 1,0-1-1,-1 1 1,-1-1-1,1 1 1,-2 0-1,1 0 1,-1 0 0,-1 13-1,0 1 129,-2 1 1,0-1-1,-12 46 0,6-41-92,-1-1 1,-1 0-1,-2 0 1,-17 28 0,2-10 515,-47 59 0,73-105-693,0 1 0,0 0 1,0 0-1,1 0 0,-1 0 1,0 0-1,0 0 0,1 0 1,-1 0-1,1 0 1,-1 0-1,1 1 0,-1-1 1,1 0-1,0 0 0,0 0 1,0 1-1,-1-1 1,1 0-1,0 0 0,0 1 1,0-1-1,1 0 0,-1 0 1,0 0-1,0 1 1,1-1-1,-1 0 0,2 2 1,0-1 20,0 0-1,0 0 1,1-1 0,-1 1 0,1-1 0,-1 1 0,1-1 0,-1 0 0,1 0 0,0 0 0,5 1 0,35 7 169,1-2 1,86 4-1,-53-7-660,-47-2 137,-7 0-947,47 7 0,-68-8 1153,0-1 1,0 1-1,0 0 0,0 0 0,0 0 0,0 0 0,0 0 0,0 0 0,0 0 0,0 1 0,-1-1 0,1 1 0,1 1 0,0 2-720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16.4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450 24 18276,'-22'6'1648,"-3"-3"-1056,-5-3-232,-9 0 585,-4-4-193,-2-3-48,-1 1-88,2 0-280,2 1-96,5 2-296,5 2-192,11 3-632,5 7-352,11 6 960,2 6-216,6 12-225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18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455 20 12403,'-3'-2'262,"1"0"0,-1 0 0,0 0 0,0 0 0,-1 1 0,1-1 0,0 1 0,0 0 0,-1-1 0,1 2 0,-1-1 0,1 0 0,-1 1 0,1-1 0,-4 1 0,-6 1 634,0 0 0,-23 6 1,5-1-118,-85 10 535,112-16-1310,0 1 0,0 0 0,0 0 0,0 0 0,1 1 0,-1-1 0,0 1 0,1 0 0,-1 0 0,1 0 0,-1 0 0,1 1 0,0 0 0,0-1 0,0 1 0,1 0 0,-1 0 1,1 1-1,-1-1 0,1 0 0,0 1 0,-1 3 0,-5 9 24,2 1 0,0-1 0,-6 29 0,-35 236 499,22 2 296,22-246-710,-3 38 318,3 1 0,9 108-1,-5-175-359,1 1-1,0-1 0,0 1 1,1-1-1,0 0 0,0 0 1,9 14-1,-9-18-27,0 0 0,1 0 1,0-1-1,0 1 0,0-1 0,0 0 0,1 0 0,-1-1 0,1 1 1,0-1-1,0 0 0,1 0 0,8 3 0,0-1 30,1-1 0,-1-1 0,1 0 0,0-1 1,22 1-1,76-8-453,-9 1-2235,-99 4 2437,1 1 0,-1-1 1,0 1-1,1 0 1,-1 0-1,9 3 1,0 3-652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17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78 8378,'2'-6'319,"0"1"0,1 0 0,-1 0 0,1 0-1,1 0 1,-1 0 0,1 1 0,-1-1 0,1 1 0,1 0 0,-1 0 0,9-6 0,-11 9-209,0 0-1,0 0 1,-1 0-1,1 0 1,0 0-1,0 0 1,0 0-1,0 1 1,0-1 0,0 1-1,0-1 1,0 1-1,0 0 1,1 0-1,-1 0 1,0 0 0,0 0-1,0 0 1,0 1-1,0-1 1,0 1-1,0-1 1,0 1-1,0 0 1,0 0 0,0 0-1,0 0 1,-1 0-1,1 0 1,0 0-1,-1 1 1,1-1 0,-1 1-1,1-1 1,-1 1-1,0-1 1,1 1-1,1 3 1,0 1 4,-1 0 0,1 0 0,-1 1 0,0-1 0,0 0 0,-1 1 0,0-1 0,0 1 0,0 0 0,-1-1 0,0 1 0,-1 0-1,1-1 1,-1 1 0,-3 9 0,-2 8 132,-1-1-1,-19 42 0,5-20 192,-2-2 0,-58 80 0,80-122-406,0 0 0,1-1 0,-1 1 0,1 0 0,-1 0 0,0 0 0,1 0 0,0 0-1,-1 0 1,1 0 0,-1 0 0,1 0 0,0 0 0,0 0 0,0 2 0,0-3-20,0 0 0,0 1 0,0-1 0,1 0 0,-1 0-1,0 1 1,0-1 0,1 0 0,-1 0 0,0 0 0,1 1 0,-1-1 0,0 0 0,0 0-1,1 0 1,-1 0 0,0 0 0,1 0 0,-1 0 0,0 0 0,1 0 0,-1 0 0,0 0 0,1 0-1,-1 0 1,1 0 0,-1 0 0,0 0 0,1 0 0,-1 0 0,38-12 341,-29 8-291,11-3 0,1 1 0,27-5 0,-38 10-536,-1 0 1,1 0-1,-1 1 0,1 0 1,-1 1-1,0 0 0,18 5 1,-24-5 238,0-1 1,0 1 0,0 0 0,0-1-1,0 0 1,0 1 0,0-1-1,0 0 1,0-1 0,0 1 0,1 0-1,-1-1 1,0 0 0,0 0 0,-1 0-1,6-2 1,12-10-997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17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252 5 12059,'-1'0'162,"1"-1"0,-1 1 1,1-1-1,-1 1 0,0 0 1,1-1-1,-1 1 0,0 0 0,1-1 1,-1 1-1,0 0 0,1 0 1,-1 0-1,0 0 0,1 0 1,-1 0-1,0 0 0,0 0 1,1 0-1,-1 0 0,0 0 1,1 0-1,-1 0 0,0 0 1,1 1-1,-1-1 0,0 0 1,0 1-1,-38 9 1340,20-5-853,-60 6 1152,57-9-2318,0 1 1,-24 6-1,46-9 397,0 0 0,-1 0 0,1 0-1,0 0 1,0 1 0,-1-1 0,1 0 0,0 0 0,0 1-1,0-1 1,-1 0 0,1 0 0,0 1 0,0-1 0,0 0-1,0 0 1,0 1 0,-1-1 0,1 0 0,0 0 0,0 1-1,0-1 1,0 0 0,0 1 0,0-1 0,0 0 0,0 1-1,0-1 1,0 0 0,0 1 0,0-1 0,0 0 0,0 0-1,0 1 1,1-1 0,-1 0 0,0 1 0,0-1 0,0 0-1,0 0 1,0 1 0,1-1 0,-1 0 0,0 1 0,11 13-1440,-9-11 1231,7 9-981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17.8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24 339 10738,'7'-1'1225,"-2"-12"-505,-1-5-216,-1-6 1080,0-4-592,-2-6-319,-1-1-41,-1-3-56,-2 0-120,-1 6-224,-2 1-208,1 9-336,-1 6-224,0 7-913,2 9-767,0 10 1696,0 3-376,1 2-313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18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1169 13795,'14'-1'327,"0"-1"0,0 0 0,-1-1 1,0-1-1,1 0 0,15-7 0,-22 7-220,0 0-1,0 0 1,-1-1 0,1 1-1,-1-2 1,-1 1 0,1-1-1,0 1 1,-1-2 0,-1 1-1,1 0 1,5-11 0,1-6 116,0-1 0,-2 0 0,0 0 0,-2-1 0,5-31 0,12-131 290,-21 147-424,12-121 260,-10-231 0,-5 384-340,0-1 14,-1-1-1,0 1 1,0 0 0,-1-1 0,-3-9-1,5 17-4,-1 1-1,0-1 1,0 0-1,0 0 1,0 0-1,0 1 1,0-1-1,-1 0 1,1 1 0,-1-1-1,1 1 1,-1 0-1,1-1 1,-1 1-1,0 0 1,1 0-1,-1 0 1,0 0-1,0 0 1,0 1-1,0-1 1,0 0-1,0 1 1,0 0-1,0-1 1,0 1-1,0 0 1,-3 0-1,-99 1 46,-142 14-5923,186-6 4729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19.4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409 16 12779,'-1'-2'139,"-1"1"0,1 0 0,0-1 0,-1 1 1,1 0-1,-1 0 0,1 0 0,-1 0 0,0 1 1,1-1-1,-1 0 0,0 1 0,0-1 0,1 1 1,-1-1-1,0 1 0,-3 0 0,-31 5 1655,16-1-1226,-50 6 887,-116 0 0,181-11-1517,0 1 0,0 1 0,0-1 0,0 1 0,0 0 0,0 0 0,-7 2 0,11-2-34,0 0 0,0-1 0,0 1-1,-1 0 1,1 0 0,0 0 0,0 0 0,1 0 0,-1 0 0,0 0-1,0 0 1,0 0 0,1 0 0,-1 0 0,1 1 0,-1-1 0,1 0 0,-1 1-1,1-1 1,0 0 0,-1 1 0,1-1 0,0 0 0,0 1 0,0-1 0,0 0-1,0 1 1,0-1 0,1 0 0,-1 1 0,0-1 0,1 2 0,2 8-477,1-1 0,0 1 0,0-1 0,1 0 0,0 0 0,14 18 0,5 6-686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19.8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1 11362,'6'0'1521,"-5"0"-841,-11 1-176,-5 1 1680,-5 1-1391,-5-1-193,-2 1-104,-1 1 0,0 1-168,0-1-240,7 2-632,2 1-664,8-3 1016,4-1-192,6 1-153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20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377 25 10418,'-1'-2'123,"1"1"-1,-1-1 1,1 1-1,-1 0 1,0 0-1,1-1 1,-1 1-1,0 0 1,0 0 0,0 0-1,0 0 1,0 0-1,0 0 1,0 0-1,0 0 1,0 0-1,-1 1 1,1-1-1,0 0 1,0 1-1,-1-1 1,1 1-1,0-1 1,-1 1-1,1 0 1,-1 0 0,1-1-1,0 1 1,-1 0-1,1 0 1,-1 0-1,1 0 1,-3 1-1,-5 0 243,0 0-1,0 1 0,-1-1 1,-8 5-1,4-1-97,0 1 0,0 1 0,0 0 0,1 1 0,0 0 0,1 1 0,0 1 0,0 0 0,1 1-1,0 0 1,1 0 0,0 1 0,1 0 0,0 1 0,1 0 0,-7 16 0,1 0-45,1 1 0,1 1 0,2 0 0,1 1 0,2 0 0,-6 52 0,12-70-157,0 0 1,0 0-1,2-1 0,-1 1 1,6 23-1,-5-33-49,-1 0 0,2 0-1,-1 0 1,0-1 0,1 1 0,0 0 0,0-1 0,0 1 0,0-1-1,0 0 1,1 0 0,-1 0 0,1 0 0,0 0 0,0 0-1,0-1 1,0 1 0,1-1 0,-1 0 0,1 0 0,-1 0 0,1-1-1,6 3 1,-2-3 6,1 1 0,-1-2 0,0 1 0,1-1 0,-1 0 0,0-1-1,1 0 1,-1 0 0,0-1 0,0 0 0,0 0 0,0-1 0,0 0-1,-1-1 1,15-8 0,-6 2-6,0-1 0,0 0-1,-1-1 1,-1-1 0,24-27-1,-26 25-14,0-1 0,-2 0 0,1-1 0,-2-1 0,-1 1 0,0-2-1,-1 1 1,0-1 0,-2 0 0,5-32 0,-8 38 0,-1 0 0,-1 0 0,0 0 0,-1 0 0,0-1 0,-1 1 0,-4-17 0,3 21-1,0 0 0,-1 0 0,0 0 0,0 1 0,-1-1 0,0 1 1,-1 0-1,1 1 0,-1-1 0,-14-12 0,13 14-12,0 0 0,-1 1 0,0 0 0,0 0-1,-1 0 1,1 1 0,-1 1 0,0-1 0,0 1 0,0 1 0,-1 0 0,1 0 0,-1 0-1,1 2 1,-1-1 0,1 1 0,-17 2 0,20-1-116,-1 0 0,0 0 0,1 1 0,0 0 1,-1 1-1,1-1 0,0 1 0,0 0 0,0 1 0,0 0 0,1-1 0,0 2 0,-1-1 0,2 1 1,-1-1-1,0 1 0,1 1 0,0-1 0,0 1 0,0-1 0,1 1 0,0 0 0,0 0 0,1 1 1,-4 10-1,4-7-3,-1 1-1,2-1 1,0 1 0,0 0 0,0 0 0,2-1 0,-1 1 0,1 0 0,4 13 0,0-7-150,1-1 0,10 20 0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20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14475,'13'-4'1568,"-2"0"-815,0 1-345,-4 2 2160,0 1-1904,2-2-800,-1 2-240,6 3-64,3-2-1384,6-1 1472,3 0-280,11-4-225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21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12331,'2'-1'158,"-1"1"0,1-1 0,0 0 0,0 1 1,0-1-1,-1 1 0,1-1 0,0 1 0,0 0 1,0 0-1,0 0 0,0 0 0,0 0 0,-1 0 1,1 1-1,0-1 0,2 1 0,1 1 135,-1 0 0,1 0-1,-1 0 1,0 1 0,0-1 0,6 6-1,1 2 251,0 0 0,-1 1 0,14 19 0,-3-1-163,-1 2 0,-2 0 0,-1 2 0,17 43 0,-26-54-348,-1 0 0,-1 0-1,-1 0 1,-1 1 0,-1 0 0,0-1 0,-3 47 0,-1-58-23,-1 1 0,0-1 1,-1 0-1,0 0 0,-1 0 0,0 0 1,-1-1-1,0 0 0,0 0 1,-13 17-1,12-19-39,0-1 0,-1 0 1,1 0-1,-1-1 0,-1 1 0,1-2 1,-1 1-1,0-1 0,0 0 0,-1-1 0,1 0 1,-1 0-1,-13 3 0,20-6-45,-1-1-1,1 1 1,-1 0-1,0-1 1,1 0 0,-1 0-1,1 0 1,-1 0-1,0 0 1,1 0-1,-1-1 1,1 1-1,-1-1 1,1 0 0,-1 0-1,-3-1 1,5 1 29,-1-1 0,1 1 0,0 0 0,0-1 0,-1 1 0,1 0 0,0-1 0,0 0 0,0 1 0,0-1 0,1 0 0,-1 1 0,0-1 0,1 0 0,-1 0 0,1 1 0,-1-1 0,1 0 0,0 0 0,0 0 0,0 0 0,0 0 0,1-2 0,3-28-436,8-8-141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16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1 472 14867,'14'-38'1801,"3"-4"-1169,-2-7-280,-1-7 1208,0-8-992,-3 1-152,-4 7-504,-2 5-488,-2 21 488,-2 9-128,-1 20-112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21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444 78 15779,'-27'-16'1329,"-11"5"-769,-4 3-224,-9-3 608,-3-1-416,1 2-96,2 2 0,10 7-328,8 1-336,10 8-968,5 5 1048,9 6-192,5 4-120</inkml:trace>
  <inkml:trace contextRef="#ctx0" brushRef="#br0" timeOffset="1">501 741 17812,'4'-1'1264,"2"-1"-1032,4 2-112,-6-1 368,0-1-816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23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0 120 11554,'97'-22'3812,"169"-63"-1,-258 81-3680,-5 3-19,0-1 0,0 1-1,0 0 1,0 0-1,1 0 1,-1 1 0,5-1-1,-8 1-89,1 0 0,-1 0 0,1 0-1,-1 0 1,1 0 0,-1 0 0,0 0 0,1 0-1,-1 1 1,1-1 0,-1 0 0,0 0-1,1 1 1,-1-1 0,1 0 0,-1 1 0,0-1-1,1 0 1,-1 1 0,0-1 0,0 0 0,1 1-1,1 17 396,-9 20 16,-17 59 0,7-37-335,11-37-112,-47 200 199,19 3-1370,34-222 981,-1-1 1,1 1-1,0 0 1,1 0 0,-1 0-1,1-1 1,1 6 0,-2-9 140,0 0 0,0 1 0,0-1 0,0 0 0,1 1 0,-1-1 0,0 0 1,0 0-1,0 1 0,1-1 0,-1 0 0,0 1 0,0-1 0,1 0 0,-1 0 0,0 1 1,1-1-1,-1 0 0,0 0 0,1 0 0,-1 0 0,0 1 0,1-1 0,-1 0 0,0 0 1,1 0-1,-1 0 0,1 0 0,0 0-11,0-1 1,0 1-1,0 0 0,0-1 1,0 1-1,0-1 0,-1 0 1,1 1-1,0-1 0,0 0 1,0 1-1,-1-1 0,1 0 1,1-2-1,12-17-797,3-9-128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23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83 11763,'0'1'81,"0"-1"0,1 0 0,-1 0 0,1 1 1,-1-1-1,0 0 0,1 1 0,-1-1 1,0 0-1,0 1 0,1-1 0,-1 1 0,0-1 1,0 1-1,0-1 0,1 0 0,-1 1 1,0-1-1,0 1 0,0-1 0,0 1 0,0-1 1,0 1-1,0-1 0,0 1 0,0-1 1,0 1-1,0 0 0,2 25 514,-2-18-115,4 26 153,1 1 0,1-1 0,2-1 0,14 40 0,-17-60-502,0 0-1,1 0 1,0-1-1,1 0 0,0 0 1,1-1-1,0 1 1,1-2-1,0 1 1,1-1-1,0-1 0,1 0 1,15 10-1,-22-16-85,1 0 0,1 0-1,-1-1 1,0 0-1,0 0 1,1 0-1,-1-1 1,1 0 0,0 0-1,-1 0 1,1-1-1,0 1 1,-1-1 0,1-1-1,0 1 1,0-1-1,-1 0 1,1 0 0,-1-1-1,1 0 1,-1 0-1,0 0 1,1 0 0,-1-1-1,-1 0 1,1 0-1,0 0 1,6-7 0,-3 2-22,0 0 1,0 0 0,-1-1 0,-1 0 0,0 0 0,0-1-1,0 0 1,-2 0 0,1 0 0,-1-1 0,0 1 0,-1-1-1,3-21 1,-4 17-14,-1 0-1,-1 1 0,0-1 0,-1 0 1,-1 0-1,0 1 0,-1-1 0,0 1 1,-1-1-1,-1 1 0,0 1 0,-1-1 1,-1 1-1,-9-15 0,11 20-57,-1 0 1,0 0-1,0 1 0,-1 0 1,0 0-1,-1 0 0,1 1 0,-1 0 1,0 0-1,-1 1 0,1 0 1,-1 1-1,0 0 0,0 0 0,0 1 1,-1 0-1,1 1 0,-1-1 1,0 2-1,0 0 0,-19 0 0,18 1-146,0 1-1,0 1 1,0 0-1,0 0 0,1 1 1,-1 1-1,1 0 1,-1 0-1,1 1 0,1 0 1,-1 1-1,-13 10 1,9 0-461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24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0 15779,'-17'2'1449,"0"2"-1057,-11-1-104,0 1 608,-6-3-536,0 1 24,3-2-48,2 0-88,7-2-520,7 2-288,9 2-1376,15-1 1400,6 0-225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24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23 11330,'14'-5'502,"0"1"-1,1 0 1,-1 1-1,1 0 0,0 1 1,22 0-1,-33 2-350,0 0 1,-1 0-1,1 1 0,0-1 0,-1 1 1,1 0-1,-1 0 0,1 0 0,-1 0 1,0 1-1,1 0 0,-1-1 0,0 1 1,0 0-1,0 0 0,0 1 0,0-1 1,-1 1-1,1-1 0,-1 1 0,0 0 1,1 0-1,-1 0 0,-1 0 0,1 0 1,0 0-1,-1 1 0,1-1 0,-1 1 1,0-1-1,1 8 0,2 20 636,-1 1 0,-3 44 0,2 19-16,-1-89-745,-1 0 1,0 0 0,0 0 0,0 0 0,-1 0 0,0 0 0,0 0 0,-3 9 0,2-11-28,0 0 1,0 0-1,-1 0 0,0 0 1,0 0-1,0 0 0,0-1 1,0 0-1,-1 1 1,1-1-1,-7 4 0,-111 66-2057,21-14-170,53-26 1531,10-4-234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25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0 626 10410,'2'-12'410,"0"-1"-1,1 1 1,1 0-1,0 0 1,0 0-1,1 0 1,8-13-1,52-74 2298,-41 65-2127,-16 22-181,0 0-1,1 0 1,0 0 0,1 1 0,1 1-1,21-18 1,-31 28-359,0-1 0,0 0 0,0 0 0,0 1 0,0-1 0,0 1 0,0-1 0,0 1-1,0-1 1,0 1 0,0 0 0,0-1 0,1 1 0,-1 0 0,0 0 0,0 0 0,0 0 0,0 0 0,1 0 0,-1 0 0,0 0-1,0 0 1,0 1 0,0-1 0,0 0 0,1 1 0,-1-1 0,0 1 0,0 0 0,0-1 0,0 1 0,0 0 0,0-1-1,-1 1 1,1 0 0,0 0 0,0 0 0,0 0 0,-1-1 0,1 1 0,-1 0 0,1 1 0,0-1 0,0 2 0,1 4 106,0 1 0,0-1 0,0 1 0,-1 0 0,0 9 0,0-16-132,0 41 253,-2 0 0,-9 60-1,8-80-268,2-7-10,3-17 4,7-25-7,-6 17 6,8-21-8,1-6 51,2-1 0,2 2 0,28-46 0,-45 81-27,1 0 1,-1 0 0,1-1 0,0 1 0,0 0-1,-1 1 1,1-1 0,0 0 0,0 0 0,0 0-1,0 0 1,0 1 0,0-1 0,0 0-1,0 1 1,0-1 0,1 1 0,-1-1 0,0 1-1,2-1 1,-2 2 1,0-1-1,0 0 1,0 0-1,-1 1 0,1-1 1,0 1-1,0-1 1,-1 1-1,1-1 0,0 1 1,0-1-1,-1 1 1,1 0-1,-1-1 1,1 1-1,-1 0 0,1 0 1,-1-1-1,1 1 1,-1 0-1,1 1 0,2 7 60,0 0-1,0 0 1,2 19-1,-5-27-64,7 48 151,-3-20-77,10 43 0,-14-71-76,0-1 0,0 0 0,0 1 0,0-1 0,1 1 0,-1-1-1,0 0 1,0 1 0,0-1 0,0 0 0,0 0 0,1 1 0,-1-1 0,0 0 0,0 1 0,0-1-1,1 0 1,-1 0 0,0 1 0,0-1 0,1 0 0,-1 0 0,0 0 0,1 1 0,-1-1 0,0 0 0,0 0-1,1 0 1,-1 0 0,0 0 0,1 0 0,-1 0 0,1 0 0,-1 0 0,1 0 0,10-9 13,8-21-8,-17 27-4,10-21-3,18-29-5,-27 49 7,0-1-1,0 1 1,0 0-1,1 0 1,-1 1-1,1-1 0,0 1 1,7-5-1,-10 8-1,0-1 0,0 1 0,1-1 0,-1 1 0,0 0 0,1-1 1,-1 1-1,0 0 0,1 0 0,-1 0 0,0 0 0,1 0 0,-1 0 0,0 0 0,1 1 0,-1-1 0,0 0 0,0 1 0,1-1 0,-1 1 0,0 0 0,0-1 0,0 1 0,1 0 0,-1-1 0,0 1 0,1 2 0,4 2-3,-1 1-1,0-1 0,7 12 1,-8-12 4,14 22-8,-12-16-8,2 0 1,-1 0-1,2-1 0,10 11 0,-18-20 13,0 0 0,0 0 1,0 0-1,0-1 0,0 1 0,0 0 0,0-1 0,0 1 0,0 0 1,0-1-1,0 0 0,1 1 0,-1-1 0,0 0 0,0 1 0,0-1 0,1 0 1,-1 0-1,0 0 0,0 0 0,1 0 0,-1 0 0,0-1 0,0 1 1,1 0-1,-1-1 0,0 1 0,0 0 0,0-1 0,0 0 0,0 1 0,1-1 1,-1 0-1,0 1 0,0-1 0,-1 0 0,1 0 0,0 0 0,0 0 1,1-1-1,3-5-22,-1-1 1,1 1 0,-1-1-1,5-14 1,-2 7-8,-7 14 32,0 1-1,0 0 0,0 0 0,0 0 0,0-1 0,0 1 0,1 0 1,-1 0-1,0 0 0,0 0 0,0-1 0,0 1 0,0 0 0,1 0 0,-1 0 1,0 0-1,0 0 0,0 0 0,0 0 0,1 0 0,-1-1 0,0 1 1,0 0-1,0 0 0,1 0 0,-1 0 0,0 0 0,0 0 0,0 0 0,1 0 1,-1 0-1,0 0 0,0 0 0,0 0 0,1 0 0,-1 0 0,0 1 1,0-1-1,0 0 0,1 0 0,-1 0 0,0 0 0,0 0 0,0 0 0,0 0 1,1 1-1,-1-1 0,0 0 0,0 0 0,0 0 0,0 0 0,0 1 1,0-1-1,1 0 0,-1 0 0,0 0 0,0 0 0,0 1 0,6 10-20,-3-3 6,21 44-72,-23-49 72,1 1 0,0-1 0,0 0 1,1 0-1,-1 0 0,1 0 0,-1 0 0,1-1 1,0 1-1,0-1 0,6 4 0,-8-6 12,-1 1-1,1-1 0,-1 0 0,1 0 0,-1 0 0,1 0 0,-1 0 0,1 0 1,-1 0-1,1 0 0,0 0 0,-1 0 0,1 0 0,-1 0 0,1 0 1,-1 0-1,1 0 0,-1-1 0,1 1 0,-1 0 0,1 0 0,-1-1 1,1 1-1,-1 0 0,1-1 0,-1 1 0,0 0 0,1-1 0,-1 1 1,0-1-1,1 1 0,-1 0 0,0-1 0,1 1 0,-1-1 0,0 1 1,0-1-1,0 1 0,1-1 0,-1 1 0,0-1 0,0 1 0,0-1 0,0 0 1,0 1-1,0-1 0,0 0 0,0-29-108,-2 17 75,-1 1 1,-1-1-1,0 1 1,-1 0-1,0 0 1,0 0-1,-12-17 1,9 20 29,25 21 38,-12-10-24,1-1 0,0 0 0,-1 0 0,1 0 0,0 0 0,-1-1 1,1 0-1,0 0 0,0-1 0,-1 1 0,1-1 0,0-1 0,-1 1 0,1-1 0,-1 0 0,0 0 0,1 0 1,5-5-1,3-1-14,-1 0 1,0-1-1,0-1 1,-1 0-1,15-17 1,-13 11-4,-1 1 0,-1-2 1,0 0-1,15-31 0,-21 37 2,-1 0 0,-1-1 0,0 1 0,-1-1 0,0 0 0,0 0 0,-2 0 0,1 0 0,-1-14 0,-1 20 8,-1 1 0,0-1 0,0 0 1,-3-10-1,4 15 3,-1 0 0,1 0-1,0 0 1,0 0 0,-1 0 0,1 0-1,-1 1 1,1-1 0,-1 0-1,1 0 1,-1 0 0,1 1 0,-1-1-1,0 0 1,1 1 0,-1-1 0,0 0-1,0 1 1,1-1 0,-1 1 0,0-1-1,0 1 1,0 0 0,0-1-1,0 1 1,0 0 0,0 0 0,1-1-1,-1 1 1,0 0 0,0 0 0,0 0-1,0 0 1,0 0 0,-1 1 0,0-1 1,1 0 1,0 1-1,0-1 1,0 1 0,0 0-1,0-1 1,0 1 0,0 0-1,0 0 1,0 0-1,0-1 1,1 1 0,-1 0-1,0 0 1,1 0 0,-1 0-1,0 0 1,1 0-1,-1 2 1,-6 25 65,7-24-59,-3 22 54,1-1 1,1 1-1,2 0 1,6 44-1,0-26 28,26 82 0,-24-99-224,1-1 0,16 31 0,-23-51-10,0 1-1,1-1 0,-1-1 1,1 1-1,1 0 1,-1-1-1,1 0 1,0 0-1,0 0 1,1-1-1,-1 0 1,1 0-1,0 0 0,9 4 1,-13-8 111,-1 1 1,1-1 0,0 0-1,0 1 1,0-1-1,-1 0 1,1 0-1,0 0 1,0-1 0,0 1-1,0 0 1,-1-1-1,1 1 1,0-1 0,0 0-1,-1 1 1,1-1-1,0 0 1,-1 0-1,1 0 1,-1 0 0,1 0-1,-1 0 1,0-1-1,1 1 1,-1-1-1,0 1 1,0 0 0,0-1-1,0 0 1,0 1-1,1-3 1,17-40-642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27.6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27 7538,'-6'-22'1985,"1"18"-433,-4 14 36,-2 14-29,2 1 0,-12 42 1,9-23-837,-139 520 1691,127-465-2384,12-50-122,-35 154-1592,47-183 134,1-20 1523,-1 0 0,0 0 0,1 0 0,-1 0 0,1 0-1,-1 0 1,0 0 0,1 0 0,-1 0 0,1-1 0,-1 1-1,0 0 1,1 0 0,-1 0 0,0-1 0,1 1 0,-1 0-1,0 0 1,1-1 0,-1 1 0,0 0 0,1-1-1,-1 1 1,0 0 0,0-1 0,0 1 0,1-1 0,-1 1-1,0 0 1,0-1 0,0 1 0,0-1 0,0 1 0,0-1-1,11-19-688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2:28.0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 1 16027,'-11'20'478,"1"1"-1,1 1 0,-6 21 1,-5 12 105,7-24-313,-51 142 1536,58-152-1465,1 0 0,1 1-1,0-1 1,2 1 0,0 0 0,3 29 0,0-44-259,0 0 0,0 0 0,1 0-1,0 0 1,1 0 0,0 0 0,0-1 0,0 1-1,1-1 1,0 0 0,0 0 0,0 0 0,1-1-1,0 1 1,0-1 0,0 0 0,1-1 0,-1 1-1,1-1 1,0 0 0,1-1 0,6 4 0,14 5-747,1-1 1,1-1 0,55 12 0,-82-22 566,7 3-248,-3-2 113,0 1-1,1 0 1,-1-1 0,0-1 0,0 1 0,1-1-1,-1 0 1,1 0 0,11-2 0,-3-7-738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3:15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713 96 13547,'1'-1'114,"3"-4"139,-1-1 0,1 1-1,-1-1 1,3-7 0,-5 12-224,-1 0 0,0 0 1,1 0-1,-1 0 0,0 0 0,0 0 0,1 0 0,-1 0 0,0 0 0,0 0 1,0 0-1,0 0 0,0 0 0,0 0 0,-1 0 0,1 0 0,0 0 1,0 0-1,-1 0 0,1 0 0,-1 1 0,1-1 0,-1 0 0,1 0 1,-1 0-1,1 0 0,-1 1 0,0-1 0,1 0 0,-1 0 0,0 1 1,0-1-1,0 1 0,1-1 0,-3 0 0,-13-4 220,0 0 0,-1 1 0,0 1 0,0 1 0,0 0 0,-25 2 0,22-1-77,-22-1 68,-214-1 40,253 3-349,-1 0 0,0 0 0,0 1 0,0 0 1,0 0-1,1 0 0,-1 0 0,0 0 0,1 1 0,-1-1 0,-5 5 0,7-5-6,1 1 0,-1-1 0,1 1 0,-1 0 0,1-1 1,0 1-1,-1 0 0,1 0 0,0 0 0,0-1 0,1 1 0,-1 0 0,0 0 0,1 1 1,-1-1-1,1 0 0,-1 0 0,1 0 0,0 0 0,0 0 0,0 0 0,1 4 0,0 3-212,2 1-1,-1 0 1,1-1-1,1 0 0,0 0 1,0 0-1,1 0 1,0 0-1,0-1 1,1 0-1,10 11 0,-1-2-35,0-2-1,1 0 1,1-1-1,21 15 0,-29-22 520,0-1-1,1 0 1,0-1-1,0 0 1,0 0-1,0-1 0,1 0 1,20 4-1,-31-8-158,0 0-1,0 0 0,0-1 1,0 1-1,0 0 0,0 0 1,0 0-1,-1 0 0,1 0 1,0-1-1,0 1 0,0 0 1,0 0-1,0 0 0,0 0 1,0 0-1,0-1 0,0 1 1,0 0-1,1 0 0,-1 0 1,0 0-1,0 0 0,0-1 1,0 1-1,0 0 0,0 0 1,0 0-1,0 0 0,0 0 1,0 0-1,0-1 0,1 1 1,-1 0-1,0 0 0,0 0 1,0 0-1,0 0 0,0 0 1,0 0-1,1 0 0,-1 0 1,0 0-1,0 0 0,0 0 1,0 0-1,0 0 0,1 0 1,-1 0-1,-15-9 943,-2 3-630,-1 1 0,0 1 0,1 0 1,-2 1-1,1 1 0,-33 1 0,26 2-368,0 1-1,0 1 1,0 1-1,-34 10 1,43-9-532,-1 1 1,1 0 0,0 1-1,0 1 1,1 1-1,-18 12 1,28-14-310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3:15.7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3 12539,'-7'-1'472,"-40"0"1632,44 1-1856,-1 0 1,0 1-1,1-1 1,-1 1-1,1 0 1,-1 0-1,1 0 0,-1 0 1,1 1-1,-4 2 1,5-3-150,1 0 1,0 0-1,0 1 1,0-1-1,0 0 1,0 1-1,0-1 1,1 1-1,-1-1 1,0 1-1,1 0 1,-1-1-1,1 1 1,-1-1-1,1 1 0,0 0 1,0-1-1,0 1 1,0 0-1,0-1 1,0 1-1,0 0 1,1 1-1,10 41 827,-10-41-865,35 90 986,13 40-469,-45-120-572,-1 1 0,0-1 0,-1 1 0,-1 0 0,0 0 0,-1 0-1,-3 25 1,2-32-36,-1 0 0,0 1-1,-1-1 1,0 0-1,0 0 1,-1 0 0,1-1-1,-2 1 1,1-1 0,-1 0-1,0 0 1,0 0 0,0-1-1,-1 0 1,0 0 0,0 0-1,0-1 1,0 0 0,-10 5-1,8-5-130,0-1 1,1 0-1,-1 0 0,0 0 0,-1-1 1,1 0-1,0-1 0,-1 0 0,1 0 1,0 0-1,-1-2 0,1 1 0,-1-1 1,1 0-1,0 0 0,-1-1 0,-8-3 0,12 3 46,1 0-1,0 0 0,0 0 1,0-1-1,1 1 0,-1-1 1,1 0-1,-1 0 0,1 0 1,0 0-1,0-1 0,0 0 1,1 1-1,-1-1 0,1 0 1,0 0-1,0 0 0,0 0 1,0-1-1,1 1 0,0 0 1,-1-6-1,3-24-638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17.1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511 1 15419,'-18'7'1753,"-6"2"-1137,-4-3-208,-6-2 1008,-7-4-800,0 0-16,-7-1 25,2 1-89,-1 0-288,2 1-72,6 5-248,4 0-200,8 1-480,3 1-281,13-1-1159,8 3 1728,3 10-360,6 4-305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3:16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359 123 14355,'40'-33'1488,"-19"11"-943,-14-1-217,-21 8 920,-12 2-448,-13 5-344,-7 2-112,-11 3-312,1 5-208,-2 9-544,5 4-656,12 16 1120,13 9-192,19 10-177</inkml:trace>
  <inkml:trace contextRef="#ctx0" brushRef="#br0" timeOffset="1">311 511 19652,'12'4'1080,"-4"1"-1496,-6-1-176,-5-1-1424,-6-3 1720,2 0-344,0-5-241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3:16.6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1 258 13603,'22'-49'1499,"3"2"1,2 0-1,41-54 0,-68 100-1448,0 0 1,1 0-1,-1 0 0,1 1 0,-1-1 1,1 0-1,-1 0 0,1 1 1,0-1-1,-1 0 0,1 1 0,0-1 1,0 1-1,-1-1 0,1 1 0,0-1 1,0 1-1,0 0 0,0-1 0,1 1 1,-2 0-9,0 1 0,1-1 1,-1 0-1,1 1 0,-1-1 0,0 1 1,1-1-1,-1 1 0,0-1 1,1 1-1,-1-1 0,0 1 0,0-1 1,0 1-1,1-1 0,-1 1 1,0-1-1,0 1 0,0-1 0,0 1 1,0 0-1,0-1 0,0 1 1,-3 46 1078,2-43-1134,-47 273 1280,-2 21-3005,49-288 984,0 1-1,0-1 1,2 16 0,-1-26 737,0 1-1,0-1 1,0 0-1,0 0 1,0 0-1,0 0 1,0 1-1,0-1 1,0 0-1,0 0 1,0 0-1,0 0 1,0 0-1,0 1 1,0-1-1,0 0 1,0 0-1,0 0 1,0 0-1,0 1 1,0-1-1,1 0 1,-1 0-1,0 0 1,0 0-1,0 0 1,0 0-1,0 1 1,0-1-1,0 0 1,0 0-1,1 0 1,-1 0-1,0 0 1,0 0-1,0 0 1,0 0-1,0 0 1,0 0-1,1 0 1,-1 1-1,0-1 1,0 0-1,0 0 1,0 0-1,1 0 1,-1 0-1,0 0 1,0 0-1,0 0 1,0 0-1,0 0 1,1-1-1,-1 1 1,0 0-1,0 0 1,0 0 0,0 0-1,0 0 1,1 0-1,5-9-709,4-14-314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3:16.9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13 17204,'0'0'34,"0"-1"0,0 1 0,-1 0 0,1 0 1,0 0-1,0 0 0,0-1 0,0 1 0,0 0 0,-1 0 1,1 0-1,0 0 0,0 0 0,0 0 0,0 0 1,-1-1-1,1 1 0,0 0 0,0 0 0,0 0 0,0 0 1,-1 0-1,1 0 0,0 0 0,0 0 0,0 0 1,-1 0-1,1 0 0,0 0 0,0 0 0,0 0 0,-1 0 1,1 0-1,0 0 0,0 0 0,-1 1 0,-1 7 354,4 16-294,-2-23-17,4 27 259,0 21 194,3-1-1,2-1 1,25 79 0,-31-119-448,0 0 0,0 0 0,1-1 0,0 1 0,0-1 0,0 0 0,1 0-1,0 0 1,0 0 0,11 8 0,-13-12-46,0 0 0,0 0 0,0 0 0,1-1 0,-1 1 0,1-1 0,-1 0 0,1 0 0,-1 0 0,1-1 0,0 1 0,0-1 0,-1 0 1,1 0-1,0 0 0,-1 0 0,1-1 0,0 0 0,-1 1 0,1-1 0,-1 0 0,1-1 0,5-2 0,-1 0-9,0-1 1,0-1 0,-1 1-1,1-1 1,-1 0 0,-1-1-1,1 0 1,-1 0 0,0 0-1,-1-1 1,0 1 0,0-1 0,0-1-1,-1 1 1,3-11 0,-2 7-26,-1-1 1,0 0 0,-1 0 0,0 0 0,-1 0 0,-1 0 0,0-1 0,-1 1 0,0 0 0,-3-15-1,2 21-3,0 0 1,-1 0-1,0 0 0,0 1 0,-1-1 0,0 1 0,0 0 0,0 0 0,-1 0 0,0 0 0,0 0 1,0 1-1,-1 0 0,-9-9 0,7 9-149,-1-1 1,0 2-1,0-1 1,-1 1-1,1 0 0,-1 0 1,0 1-1,0 1 1,-17-4-1,1 3-437,-1 2 0,1 0 0,0 2-1,-1 0 1,1 2 0,0 1 0,-26 7 0,27-4-437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3:17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369 33 13275,'-15'-17'1448,"-9"7"-880,-3 4-248,-5 6 2009,-2 2-1745,-5 1-512,-1-1 24,4 1-304,-1 0-272,5 1-1481,8 2 1729,7 2-272,6-1-184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3:17.6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16307,'0'1'62,"1"-1"0,0 0 0,0 0-1,-1 1 1,1-1 0,0 0 0,0 1-1,-1-1 1,1 1 0,0-1-1,-1 1 1,1-1 0,-1 1 0,1 0-1,-1-1 1,1 1 0,-1 0-1,1-1 1,-1 1 0,0 0 0,1 0-1,-1-1 1,0 1 0,1 0 0,-1 0-1,0 0 1,5 25 121,-6 71 951,0-70-990,0 0 0,2 1 0,5 29 0,-6-55-130,1 0-1,-1 0 1,0-1 0,1 1-1,0 0 1,-1 0 0,1 0-1,0-1 1,0 1 0,0 0-1,0-1 1,0 1 0,0-1-1,3 3 1,-3-4-4,0 1-1,0 0 0,0-1 1,0 0-1,0 1 1,0-1-1,0 0 0,0 1 1,0-1-1,0 0 1,0 0-1,0 0 0,0 0 1,0 0-1,0 0 1,0 0-1,0 0 0,0 0 1,2-1-1,4-2 46,-1 0 1,1-1-1,-1 1 0,1-1 0,-1-1 1,6-5-1,12-6 206,-23 15-254,-1 1-1,1-1 0,0 1 0,-1-1 0,1 1 0,0 0 0,-1-1 0,1 1 0,0 0 0,-1 0 0,1-1 0,0 1 0,0 0 0,-1 0 0,1 0 0,0 0 0,0 0 0,0 0 1,-1 0-1,1 0 0,0 1 0,-1-1 0,1 0 0,0 0 0,0 1 0,-1-1 0,1 0 0,0 1 0,-1-1 0,1 0 0,0 1 0,-1-1 0,1 1 0,-1-1 0,1 1 0,-1 0 1,1-1-1,-1 1 0,1-1 0,-1 1 0,0 0 0,1-1 0,-1 1 0,0 0 0,0 0 0,1-1 0,-1 1 0,0 0 0,0 0 0,0 0 0,1 6-42,0 0-1,0 0 0,-1 1 1,-1 8-1,1-14 5,-14 127-1967,4-38 1203,5-39 153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3:18.9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1028 10842,'-1'-3'174,"0"0"-1,0 0 0,0 0 1,1 0-1,-1-1 1,1 1-1,0 0 0,0-1 1,0 1-1,0 0 1,1-7-1,12-39 835,-7 30-245,49-167 1717,-43 153-1939,1 2 0,1-1-1,30-47 1,-39 73-388,0-1 0,0 0 0,0 1 0,1 0 0,0 1 0,8-8-1,-12 12-105,0 0-1,-1 0 0,1 0 1,0 0-1,0 0 0,0 0 1,0 0-1,0 0 0,0 1 1,0-1-1,0 1 0,0 0 0,0-1 1,0 1-1,0 0 0,0 0 1,0 0-1,0 1 0,0-1 1,0 0-1,0 1 0,0-1 1,0 1-1,0 0 0,0-1 0,0 1 1,-1 0-1,1 0 0,3 3 1,0 0 29,-1 1 1,0 0 0,0 0-1,0 0 1,0 0-1,-1 1 1,0 0 0,0-1-1,0 1 1,-1 0-1,0 0 1,0 0 0,-1 1-1,2 8 1,0 8 7,-1 1 0,-2 36 0,0-54-89,0-4-3,0 0 0,0 0 1,0 1-1,0-1 0,0 0 1,-1 0-1,1 0 1,-1 1-1,1-1 0,-1 0 1,-2 4-1,1-7-100,2-8 53,2-11-1,2 5 26,1-1-1,0 1 0,12-22 0,-15 31 54,1 0 0,1 1-1,-1-1 1,1 1 0,0 0 0,0 0-1,1 0 1,-1 1 0,1-1-1,0 1 1,8-5 0,-11 8-10,-1 0 1,1 1 0,-1-1 0,1 1 0,-1-1-1,1 1 1,-1 0 0,1-1 0,0 1 0,-1 0 0,1 0-1,-1 0 1,1 0 0,-1 1 0,1-1 0,-1 0-1,1 1 1,-1-1 0,1 1 0,-1-1 0,1 1 0,-1 0-1,1-1 1,-1 1 0,0 0 0,0 0 0,1 0-1,-1 0 1,0 0 0,0 1 0,0-1 0,0 0-1,0 0 1,0 1 0,0-1 0,-1 0 0,1 1 0,0 2-1,4 5 47,-1 1 0,-1 0 0,0 0 0,3 13 0,-1 19 20,2 7-36,-7-48-43,0-1-1,0 1 0,0-1 0,0 0 0,0 1 0,0-1 0,0 1 0,0-1 0,0 1 0,0-1 0,1 0 0,-1 1 0,0-1 1,0 0-1,1 1 0,-1-1 0,0 0 0,0 1 0,1-1 0,-1 0 0,0 1 0,1-1 0,-1 0 0,0 0 0,1 1 1,-1-1-1,0 0 0,1 0 0,-1 0 0,1 1 0,-1-1 0,1 0 0,-1 0 0,0 0 0,1 0 0,-1 0 0,1 0 0,-1 0 1,1 0-1,-1 0 0,0 0 0,1 0 0,-1 0 0,1 0 0,-1-1 0,1 1 0,-1 0 0,0 0 0,1 0 0,-1-1 1,0 1-1,1 0 0,-1 0 0,1-1 0,18-21-3,-16 17 3,25-32-16,18-25 2,-40 55 14,0 1 0,1-1 0,0 1 0,0 0 0,14-9 0,-19 14 1,-1 1-1,1-1 0,-1 0 0,1 0 1,-1 1-1,1-1 0,-1 1 0,1-1 1,0 1-1,-1 0 0,1 0 0,-1 0 1,1 0-1,0 0 0,-1 0 0,1 0 1,0 0-1,-1 1 0,1-1 0,-1 1 1,1-1-1,0 1 0,1 0 0,1 2 1,-1 0-1,1 0 1,0 0-1,-1 1 0,0-1 1,4 6-1,-5-6-2,0-1 1,0 1-1,0-1 0,0 1 0,0-1 0,1 0 1,-1 0-1,1 0 0,-1 0 0,1 0 0,0 0 1,-1-1-1,1 1 0,0-1 0,6 2 0,-7-4 0,-1 1 0,1 0 0,0-1 0,0 1 0,0-1 0,0 0-1,0 1 1,-1-1 0,1 0 0,0 0 0,-1 0 0,1-1 0,0 1 0,-1 0-1,1 0 1,-1-1 0,0 1 0,0-1 0,1 1 0,-1-1 0,0 0-1,0 1 1,1-4 0,18-44-52,-19 47 50,12-42-50,-13 41 46,1 0 1,0 0 0,-1 0-1,0 0 1,0 0-1,0-1 1,0 1-1,-1 0 1,1 0 0,-1 0-1,0 0 1,-1-4-1,2 7 7,0 0-1,0-1 0,0 1 1,0 0-1,0 0 0,0-1 1,0 1-1,0 0 1,-1 0-1,1 0 0,0-1 1,0 1-1,0 0 0,0 0 1,0 0-1,-1-1 0,1 1 1,0 0-1,0 0 0,0 0 1,-1 0-1,1-1 0,0 1 1,0 0-1,0 0 0,-1 0 1,1 0-1,0 0 0,0 0 1,-1 0-1,1 0 0,0 0 1,0 0-1,-1 0 0,1 0 1,0 0-1,0 0 1,-1 0-1,-5 10-33,2 14 5,4-9 30,0-1-1,1 0 1,1 1-1,1-1 1,0 0-1,0 0 1,7 14-1,-7-19 2,1 0 0,0-1-1,0 0 1,1 0 0,0 0 0,1 0 0,-1-1-1,2 1 1,-1-2 0,1 1 0,13 10-1,-20-17-2,1 1-1,0 0 0,1 0 0,-1 0 0,0-1 1,0 1-1,0-1 0,0 1 0,0-1 0,1 1 1,-1-1-1,0 0 0,0 0 0,1 1 0,-1-1 1,0 0-1,1 0 0,-1 0 0,0 0 0,0-1 1,1 1-1,-1 0 0,2-1 0,-1 0-1,-1 0 1,0 0-1,0 0 0,0-1 0,0 1 0,0 0 0,0 0 0,0-1 0,0 1 0,-1 0 1,1-1-1,-1 1 0,1-1 0,-1 1 0,1-1 0,0-2 0,0-5-12,0 0 0,-1 0-1,1 0 1,-2-1 0,-1-11 0,-4-9-20,-1 0 1,-1 1 0,-19-45-1,27 74 36,0 0 0,-1 0 0,1 0 0,0-1 0,0 1 0,0 0 0,0 0 0,0-1 0,0 1 0,0 0 0,0 0 0,0-1 0,0 1 0,0 0 0,0-1 0,0 1 0,0 0 0,0 0 0,0-1 0,0 1 0,0 0 0,0 0-1,0-1 1,0 1 0,0 0 0,0 0 0,0-1 0,1 1 0,-1 0 0,0 0 0,0 0 0,0-1 0,0 1 0,1 0 0,-1 0 0,0 0 0,0 0 0,0-1 0,1 1 0,-1 0 0,0 0 0,0 0 0,1 0 0,-1 0 0,0 0 0,0 0 0,1 0 0,-1 0 0,0-1 0,0 1-1,1 0 1,-1 0 0,0 0 0,0 1 0,1-1 0,-1 0 0,19 3 6,-14-2-11,9 1 1,1 0 1,-1-1-1,1-1 1,-1-1-1,1 0 1,-1-1-1,0 0 1,1-1 0,-1-1-1,0 0 1,-1-1-1,1 0 1,-1-1-1,0 0 1,0-2-1,-1 1 1,0-1-1,-1-1 1,1 0-1,-1-1 1,13-15-1,-13 13-4,-1-1 0,0 0 1,0 0-1,-1-1 0,-1 0 0,0-1 0,-1 0 1,-1 0-1,0-1 0,-1 1 0,-1-1 0,-1 0 0,0 0 1,-1-1-1,0 1 0,-1-1 0,-1 1 0,-4-29 1,3 41 4,1 1 1,-1 0-1,0 0 1,0-1 0,0 1-1,-1 0 1,1 0 0,-1 0-1,-3-4 1,4 6 3,0 0 0,1 1 0,-1-1 0,0 1 0,0-1 0,1 1 0,-1-1 0,0 1 0,0-1 0,0 1 0,0 0 0,1-1 0,-1 1 0,0 0 0,0 0 0,0 0 0,0 0 0,0 0 0,0 0 0,0 0 0,0 0 0,0 0 0,0 0 0,1 0 0,-1 1 0,0-1 0,0 0-1,0 1 1,0-1 0,0 1 0,1-1 0,-1 1 0,0-1 0,0 1 0,1-1 0,-1 1 0,0 0 0,1-1 0,-1 1 0,1 0 0,-1 0 0,0 0 0,-5 7 13,0 0 0,1 0 0,0 0 0,0 0 0,0 1 0,1 0 0,-4 14 0,-16 71 124,12-35-28,4 1-1,1 0 1,4 1 0,2-1 0,3 1 0,9 62 0,-7-97-53,11 39 0,-12-57-107,-1-1 0,1 0 0,0 1-1,1-1 1,0-1 0,0 1 0,0-1 0,1 1-1,8 8 1,-11-13-12,-1-1 0,0 0-1,1 1 1,-1-1 0,1 0 0,-1 0-1,1 0 1,0 0 0,-1 0 0,1 0-1,0 0 1,0-1 0,0 1 0,-1-1-1,1 1 1,0-1 0,0 0 0,0 1-1,0-1 1,0 0 0,0 0 0,0-1-1,0 1 1,-1 0 0,1-1 0,0 1-1,0-1 1,0 1 0,0-1 0,-1 0-1,1 0 1,0 0 0,-1 0 0,3-1-1,0-2-54,0 0 0,0 0 0,-1 0 0,1-1 0,-1 1-1,0-1 1,0 0 0,-1 0 0,1 0 0,3-10 0,6-28-657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3:19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298 28 9970,'10'-28'3650,"-60"307"2471,-17 7-4765,-95 279-1566,158-550 162,-6 14-348,-5 32 0,15-43-457,0-18 818,1 0-1,-1 0 0,0 1 1,0-1-1,0 0 1,0 0-1,0 1 1,0-1-1,1 0 1,-1 0-1,0 0 1,0 1-1,0-1 1,0 0-1,1 0 0,-1 0 1,0 0-1,0 0 1,1 1-1,-1-1 1,0 0-1,0 0 1,1 0-1,-1 0 1,0 0-1,0 0 1,1 0-1,-1 0 1,0 0-1,0 0 0,1 0 1,1 0-49,-1-1 0,1 0 1,0 0-1,-1 1 0,1-1 0,-1 0 1,1 0-1,-1-1 0,1 1 0,-1 0 0,2-3 1,21-25-569,5-17-225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3:19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1 15475,'3'8'194,"-1"0"-1,0 0 0,0 0 1,-1 1-1,-1-1 0,1 0 1,-1 1-1,-1 11 0,-14 69 632,11-72-464,-18 84 766,8-47-24,3-1 1,-7 94-1,18-137-965,0-1 0,1 1-1,-1 0 1,2-1 0,0 1-1,0 0 1,1-1 0,0 0-1,0 0 1,1 0 0,0 0 0,1 0-1,0-1 1,0 0 0,1 0-1,0 0 1,0-1 0,1 0-1,0 0 1,0 0 0,1-1 0,-1 0-1,15 7 1,13 7-222,2-2 1,68 25-1,4 1-1742,-85-33 1370,-10-2-173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3:43.84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4704 702 7170,'-5'-11'48,"-1"0"0,0 0 0,-1 0 0,0 1 0,-1 0 0,0 1 0,0 0 0,-1 0 0,0 1 0,-1 0 0,1 0 0,-2 1 0,1 0 0,-13-5 0,-46-22-94,-88-30 1,-80-14 121,-55-1 173,-327-45 0,-307 11 905,248 65 103,520 46-911,-1 7-1,-198 31 0,277-21-126,1 3-1,-122 44 1,144-40-48,1 3-1,1 3 1,2 2 0,-52 37 0,82-50-72,1 1 0,0 1 1,1 1-1,1 1 1,2 0-1,-1 2 1,-21 35-1,33-45-46,1 0-1,0 0 1,0 0-1,2 1 1,-1 0-1,2 0 1,-3 16-1,5-19-18,1-1 0,-1 1 0,2 0 1,0 0-1,0-1 0,0 1 0,2-1 0,-1 1 0,1-1 0,7 15 1,-2-9-3,1 0 0,1-1 1,0 0-1,0-1 1,2 0-1,0-1 0,0 0 1,2-1-1,20 16 1,16 7 40,76 39 1,-115-68-69,575 272 155,-521-250-140,514 189 106,-444-179-129,1-6 1,200 21-1,-72-35-63,273-16 0,267-52 66,-730 44 15,0 1-10,138-13 1,-154 10-7,88-22 0,-132 26-13,-1 0 0,-1 0 0,1-1 0,-1-1 0,0 0 0,20-14 0,-29 18 6,1-1 1,-1 0-1,0 0 1,1-1-1,-2 1 1,1-1-1,0 1 0,-1-1 1,1 0-1,-1 0 1,0 0-1,0 0 1,-1 0-1,1-1 0,-1 1 1,0 0-1,0-1 1,0 1-1,-1-1 1,0 1-1,1-1 0,-2 1 1,0-8-1,-1 2-3,0 1-1,-1 1 0,0-1 1,-1 0-1,0 1 0,0 0 1,-1 0-1,0 0 0,-1 0 1,1 1-1,-1 0 0,-9-9 1,-7-4-19,-1 1 1,-38-26-1,12 14 10,-2 2 0,-2 2 0,0 3 0,-62-19 0,-231-55 1,286 83 12,5 1 2,-1069-259 27,556 170-2,414 85-20,-268 5 1,345 17-4,0 3-1,0 3 1,1 4-1,0 3 0,-123 45 1,175-52 2,1 0 0,0 1 0,0 2 0,2 0 0,-1 1 0,2 1 0,0 2 0,1-1 0,-33 38 1,48-50 2,1 1 1,0 0-1,0-1 1,0 1-1,0 0 1,1 0-1,0 0 1,0 1-1,0-1 1,0 0-1,1 1 1,0 0-1,0-1 1,1 1-1,-1-1 1,1 1-1,1 0 1,-1-1-1,1 1 1,0-1-1,0 1 1,0-1-1,1 1 1,0-1-1,0 0 1,0 0-1,1 1 1,0-2-1,0 1 1,0 0-1,0-1 1,1 1-1,5 5 1,7 5 6,0 0 0,1 0 0,1-2 0,0 0 0,1-1 0,22 11 0,129 52 14,-156-69-22,145 52 13,1-7 0,3-7 1,249 35-1,-149-49 50,397-5 0,82-71-64,-592 24-42,-1-6 0,272-89 1,-374 100 23,73-38 1,-100 43-6,0 0 0,0-1 1,-1-1-1,-1-1 1,28-28-1,-40 36 7,-1 0 0,1 0 1,-1-1-1,0 1 0,-1-1 0,0 0 1,0-1-1,-1 1 0,0 0 0,0-1 1,-1 0-1,0 0 0,1-12 0,-3 10-3,0 0-1,0 1 0,-1-1 0,-1 0 0,0 1 0,0-1 0,-1 1 1,-1 0-1,1-1 0,-11-18 0,-2 3-17,-1 0 1,-1 1-1,-2 1 0,0 0 0,-1 2 1,-1 0-1,-47-34 0,8 13 10,-2 3-1,-76-36 1,5 14 14,-2 5-1,-181-49 1,-298-32 4,127 80-9,363 53-1,-240 21 0,310-9 4,1 2 1,-73 22-1,107-24 11,0-1 0,1 2 0,0 1-1,0 0 1,1 1 0,0 1 0,1 1 0,0 1 0,-21 21-1,31-27 8,1 0-1,0 0 1,1 1-1,0 0 1,0 0-1,0 1 1,1-1-1,1 1 1,-1 0-1,1 0 1,1 0-1,0 0 1,0 1-1,1-1 1,0 0-1,1 1 1,-1-1-1,2 1 1,0-1-1,0 1 1,0-1-1,1 0 1,1 1-1,5 13 1,1-1 12,2 0-1,0-1 1,1 0 0,1 0 0,1-2 0,1 1 0,1-2 0,26 25-1,13 6 20,3-3 0,1-2-1,3-2 1,91 45 0,-30-27 40,193 63-1,-69-45 47,4-11 0,450 61-1,-507-108-77,234-8 0,-290-17-38,-1-7 0,204-43 0,-339 55-4,170-45 9,-154 39-14,-1 0 1,0-1-1,0-1 1,-1-1-1,0-1 0,0 0 1,15-13-1,-29 21 2,1 0-1,-1 0 0,0 0 1,0 0-1,0 0 1,-1-1-1,1 1 0,0 0 1,-1-1-1,0 1 1,1-1-1,-1 0 0,0 1 1,0-1-1,-1 0 1,1 0-1,0 1 0,-1-1 1,0 0-1,0-5 0,0 5-2,-1-1-1,0 0 1,-1 1-1,1 0 0,-1-1 1,1 1-1,-1 0 1,0 0-1,0 0 0,0 0 1,-1 0-1,1 0 0,-6-4 1,-8-6-26,0 2-1,0 0 1,-2 1 0,-28-13-1,44 22 31,-95-41-108,-131-39 0,-109-11 20,310 84 84,-379-90-11,-811-90-1,572 151 16,0 48 18,563-4-19,-105 20 1,163-22 0,0 1-1,0 1 0,1 2 1,0 0-1,0 1 1,1 1-1,0 1 0,-37 28 1,52-35 2,1 1 0,-1 1 1,1-1-1,0 1 0,1 0 0,-1 1 1,1-1-1,1 1 0,0 0 0,0 0 1,0 1-1,1-1 0,0 1 0,1-1 1,0 1-1,0 0 0,1 0 1,0 0-1,1 0 0,-1 0 0,3 14 1,0-10-2,1 1 1,1 0 0,0-1 0,1 0 0,0 0 0,1 0 0,0 0 0,1-1-1,1 0 1,0-1 0,0 1 0,1-2 0,15 14 0,10 7 2,2-2 1,0-2 0,2-1-1,2-2 1,78 36 0,226 65 55,393 52 121,14-70 69,-554-87-107,242-6 1,-354-18-78,145-27 0,-172 18-44,0-2 0,-2-2 0,72-34 0,-90 33-19,-1-1 0,0-3-1,-2 0 1,-1-3 0,-1 0 0,-1-3 0,-1 0-1,-2-2 1,50-65 0,-62 71-8,-1-1 0,-2-1 0,0 0-1,-2 0 1,0-2 0,-2 1 0,-2-1 0,0-1 0,-2 1 0,-1-1 0,-1 0 0,-1-1-1,-2 1 1,-5-57 0,1 64-1,-2 1 1,0-1-1,-1 1 0,-2 0 0,0 1 1,-1 0-1,0 0 0,-2 1 0,-1 1 0,0-1 1,-1 2-1,-1 0 0,0 0 0,-23-18 0,-1 2-7,-1 2-1,-1 2 0,-2 2 0,-1 2 0,-58-26 0,-3 7 2,-1 4-1,-2 5 0,-137-27 1,93 35 4,-284-15 0,304 39-1,-258 27 0,321-14 8,1 3-1,-1 3 1,2 2 0,1 4-1,-97 46 1,139-56 8,0 1 1,1 1-1,1 0 0,0 2 0,1 1 1,0 1-1,-28 34 0,36-38 0,1 1 1,1 1-1,1 0 0,0 0 0,1 1 0,0 0 0,2 1 1,0-1-1,1 1 0,1 1 0,-4 29 0,7-22 5,2-1 0,0 1 0,1 0 0,2-1 0,0 0 0,2 0-1,1 0 1,1-1 0,1 0 0,19 38 0,-5-20 6,2-1 0,1-1 0,3-1 0,57 61 1,-31-46 4,3-3 1,2-3-1,1-2 1,3-3-1,1-3 1,3-3-1,78 32 1,-35-25 86,2-4 1,1-6 0,223 36-1,-181-50 103,226 1-1,-263-23-57,0-5 0,178-35-1,-245 31-104,0-2-1,0-2 0,-1-3 1,-1-2-1,57-31 0,-83 37-25,0-2-1,-2 0 0,0-1 0,38-38 1,-47 40-13,-1 0 1,0-1-1,0-1 1,-2 0-1,0 0 1,-1-1-1,11-31 1,-14 29-4,0 0-1,-2 0 1,-1 0 0,0-1 0,-1 0-1,-1 1 1,-1-1 0,-4-30 0,-1 22-164,-1 0 0,-1 1 0,-2 0 0,0 0 0,-19-35 1,-1 7-245,-4 3-1,-1 0 1,-3 3 0,-84-89 0,-38-17-79,-16 16-154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35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562 364 10922,'3'-31'1572,"-2"-33"1,-1 52-1290,-1-1 0,-1 1 1,0 0-1,-1 0 1,-8-21-1,5 17-13,-2 1-1,1-1 1,-2 2-1,0-1 1,-1 1-1,-1 0 1,-13-13-1,19 22-196,0 1 0,0-1 0,-1 1-1,1 0 1,-1 1 0,0-1 0,0 1 0,-1 0-1,-6-2 1,9 4-36,-1 0 0,1 1 0,-1-1 0,1 1 0,-1-1 0,1 1 0,-1 1 0,1-1 0,-1 0 0,1 1 0,-1 0 0,1 0 0,-1 1-1,-7 3 1,0 1 45,-1 2 0,1 0 0,0 0 0,1 1 0,0 0 0,-17 19 0,1 3 195,-25 38-1,32-40-64,1 0-1,2 2 0,0 0 1,3 0-1,0 1 0,3 1 1,-11 43-1,18-57-139,1 1 0,1 0 0,0-1 0,1 1 0,2 0 0,0 0 0,1 0 0,1-1 0,0 1 0,2-1 0,0 0 1,2 0-1,0 0 0,11 21 0,-7-21-50,0 0 0,2-1 0,0 0 0,1-1 1,0-1-1,1 0 0,1-1 0,34 24 0,-41-32-17,1-1 0,0-1-1,1 0 1,0 0 0,0-1 0,0 0-1,0-1 1,12 2 0,-14-4-1,-1 0 0,1-1 0,0 0 0,-1 0 1,1-1-1,0 0 0,-1-1 0,1 0 0,-1 0 0,0-1 1,15-6-1,-6 0 2,-1-1 0,0 0 0,0-1 0,22-21 0,54-61 20,-52 51-6,-8 12 16,-19 18 36,20-24 1,-33 33 4,-6 4-40,-8 2 0,3 3-20,0 0 0,1 0 0,0 1 0,0 0 0,0 1 0,1 0 0,0 0 0,0 1 0,-13 19 0,10-11 24,0 1 0,2 0-1,0 1 1,1 0 0,-7 20 0,15-35-33,-16 54 108,16-54-105,1-1-1,-1 1 1,1 0-1,0-1 1,0 1 0,0 0-1,0-1 1,1 1-1,-1 0 1,1-1-1,0 1 1,0-1-1,3 7 1,-4-9-9,1 0 0,0 0 0,-1-1 0,1 1 1,0 0-1,-1 0 0,1-1 0,0 1 0,0 0 1,-1-1-1,1 1 0,0-1 0,0 1 0,0-1 1,0 1-1,0-1 0,0 1 0,0-1 0,0 0 1,0 0-1,0 0 0,0 1 0,2-1 0,-1-1 2,1 1-1,0-1 0,-1 1 0,1-1 1,0 0-1,-1 0 0,1 0 0,-1 0 1,3-1-1,5-4 6,-1-1 1,0 0 0,12-11 0,6-12 3,-2-1 0,0 0 0,25-46 0,-20 30-3,-27 43-9,0 0 2,0-1-1,0 1 1,0 0 0,0 1 0,5-6 0,-7 9-2,0-1-1,-1 1 1,1-1 0,0 1 0,-1 0 0,1-1-1,0 1 1,0 0 0,-1 0 0,1-1-1,0 1 1,0 0 0,-1 0 0,1 0-1,0 0 1,0 0 0,0 0 0,-1 0-1,1 0 1,0 0 0,0 0 0,0 1 0,-1-1-1,1 0 1,0 0 0,0 1 0,-1-1-1,1 1 1,0-1 0,-1 0 0,1 1-1,0-1 1,-1 1 0,1 0 0,-1-1-1,1 1 1,0 1 0,8 10 9,-1 0 0,0 1 0,-1 0-1,-1 0 1,8 23 0,10 18 15,-20-47-21,21 38 32,-23-43-34,-1 1 1,1-1-1,0 0 0,-1 0 1,1 0-1,0 0 1,1 0-1,-1 0 0,0-1 1,0 1-1,1-1 1,-1 1-1,1-1 1,4 2-1,-5-3-1,-1 0 0,0 0-1,0 0 1,1-1 0,-1 1 0,0 0 0,0-1 0,0 1-1,0 0 1,1-1 0,-1 0 0,0 1 0,0-1 0,0 0-1,0 1 1,0-1 0,0 0 0,0 0 0,0 0 0,-1 0-1,1 0 1,0 0 0,-1 0 0,1 0 0,0 0-1,-1 0 1,1 0 0,-1 0 0,1-2 0,11-38-122,-12 37 89,4-12-306,-1-1 1,-1 0-1,0 0 0,-2 0 1,0 0-1,-1 0 0,0 0 1,-1 0-1,-7-23 0,1 14-325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4:55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9 10594,'19'-3'1037,"1"0"0,-1 1 0,1 2 0,25 1 0,-40-1-917,1 1 0,-1-1 0,0 1 0,0 0 0,0 1 0,0-1 1,0 1-1,0 0 0,0 1 0,0-1 0,-1 1 0,1 0 0,-1 0 0,0 0 0,0 1 1,0-1-1,0 1 0,-1 0 0,1 0 0,-1 0 0,3 6 0,-5-9-90,-1-1 0,1 1-1,0 0 1,-1 0 0,1 0-1,-1-1 1,0 1 0,1 0-1,-1 0 1,0 0-1,1 0 1,-1 0 0,0-1-1,0 1 1,0 0 0,0 0-1,0 0 1,0 0 0,0 0-1,0 0 1,0 0 0,0 0-1,-1 0 1,1 0 0,0-1-1,-1 1 1,1 0 0,0 0-1,-1 0 1,1-1 0,-1 1-1,0 0 1,1 0 0,-1-1-1,1 1 1,-1 0 0,0-1-1,1 1 1,-1-1-1,0 1 1,0-1 0,0 1-1,1-1 1,-1 0 0,0 1-1,0-1 1,0 0 0,0 0-1,-1 1 1,-5 0 26,-1 0 1,1-1-1,0 0 0,-14-1 0,19 1-50,-104-15 105,-19-2-97,124 17-14,-1 0 0,0-1 0,0 1 0,0 0 0,0 0 0,0 0-1,0 0 1,0 1 0,1-1 0,-1 0 0,0 1 0,0-1 0,0 1 0,1 0-1,-1 0 1,0-1 0,1 1 0,-1 0 0,0 0 0,1 1 0,-1-1 0,1 0-1,0 0 1,-1 1 0,1-1 0,0 1 0,0-1 0,0 1 0,0 0 0,0-1-1,0 1 1,1 0 0,-1-1 0,0 1 0,1 0 0,-1 0 0,1 0 0,0 0-1,0 0 1,0-1 0,0 1 0,0 2 0,5 205 673,2-55 104,-8-99-442,0-21 164,6 66 0,-5-96-463,1 1 0,0-1 0,1 0 0,-1 0 0,1 0 1,-1 0-1,1 0 0,0 0 0,1-1 0,-1 1 0,1-1 0,0 1 0,-1-1 0,1 0 0,1 0 0,-1 0 0,0-1 0,1 1 0,-1-1 0,1 0 0,0 0 0,7 3 0,5 1 14,0-2 0,1 1-1,0-2 1,23 2 0,-23-2-98,11 1-606,1-1-1,-1-1 1,0-1 0,38-4-1,-62 2 486,0 1-1,0-1 0,-1 0 0,1 0 0,0 0 0,-1-1 1,1 1-1,-1-1 0,0 0 0,1 0 0,-1 0 0,0 0 1,0-1-1,0 1 0,-1-1 0,1 1 0,0-1 0,-1 0 1,0 0-1,0-1 0,0 1 0,3-6 0,4-27-1045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17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50 533 15547,'-9'-41'1481,"11"-7"-937,3-3-232,-2-6 600,-3-3-312,0 3-96,0 3-16,-3 9-480,-2 4-312,-2 13-592,-3 4-664,1 12 1248,-2 2-248,5 5-217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36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27 10226,'0'-3'200,"-5"-18"1733,2 19-670,0 13 125,-15 126 1812,1 145 0,11-140-2500,1-48-400,-7 198 123,14-265-810,2-23-444,3-15-192,27-80-4000,-26 67 4403,6-15-694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36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544 0 13891,'3'0'227,"0"1"0,0-1 0,0 0 0,0 1 0,0 0 0,-1 0-1,1 0 1,0 0 0,0 0 0,2 2 0,-5-3-167,1 1-1,-1-1 1,1 0 0,-1 1-1,1-1 1,-1 0 0,0 1-1,1-1 1,-1 1 0,0-1-1,1 0 1,-1 1-1,0-1 1,0 1 0,1-1-1,-1 1 1,0-1 0,0 1-1,0 0 1,0-1 0,0 1-1,0 0 1,0 0 27,0 0 0,-1 0 0,1 0 1,0 0-1,-1 0 0,1 0 0,-1-1 0,0 1 1,1 0-1,-1 0 0,0 0 0,1-1 0,-1 1 0,0-1 1,0 1-1,0 0 0,-1 0 0,-3 2 193,0-1 0,0 0 0,-1 0-1,1 0 1,0-1 0,-1 1 0,-10 0-1,-42 1 880,49-3-995,-128-9 1311,21 0-993,97 9-461,0 0 1,0 1-1,-35 8 1,47-8-105,1 1 1,0 0-1,0 1 0,0-1 0,1 1 1,-1 0-1,1 0 0,-1 1 1,1 0-1,-5 5 0,8-8-76,0 1-1,0 0 1,1 0-1,-1 0 1,1 0-1,0 0 1,-1 0-1,1 1 1,0-1-1,0 0 1,1 1 0,-1-1-1,0 0 1,1 1-1,-1-1 1,1 1-1,0-1 1,0 1-1,0-1 1,0 1-1,0-1 1,1 1-1,-1-1 1,1 1-1,-1-1 1,1 1-1,0-1 1,1 3-1,3 4-239,0-1 0,1 0 0,-1 0 0,13 13 0,10 10-864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37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229 23 14411,'1'-11'1752,"-1"1"-1071,-10 9-209,-4 1 1128,-6 1-864,-2 2-40,-5 4-96,0 1-143,2 2-273,0 0-192,4 0-537,1 0-295,9 1-1192,4 2 1664,8-2-320,9-1-273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37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 13659,'12'-3'327,"-1"-1"0,1 2 0,0-1 1,0 2-1,0 0 0,0 0 0,0 1 0,24 2 1,-32-1-214,0 0-1,1 0 1,-1 0 0,0 0 0,0 1 0,0-1 0,0 1 0,0 0 0,0 1-1,0-1 1,0 1 0,-1-1 0,0 1 0,1 0 0,-1 0 0,0 1 0,0-1-1,-1 1 1,1-1 0,-1 1 0,0 0 0,0 0 0,0 0 0,0 0 0,-1 0-1,1 0 1,0 7 0,-1-3 1,0-1-1,0 1 1,-1 0-1,0-1 0,0 1 1,-1 0-1,0-1 1,0 1-1,-1-1 1,0 1-1,0-1 0,-1 0 1,0 0-1,0 0 1,-8 12-1,-4 2 196,-1-1 0,-1 0 0,-25 23 0,2-2 367,39-40-651,1-1 1,-1 1 0,0 0 0,1-1-1,-1 1 1,0 0 0,1-1 0,-1 1-1,1 0 1,-1 0 0,1 0 0,0-1-1,-1 1 1,1 0 0,0 0-1,-1 0 1,1 0 0,0 0 0,0 0-1,0 0 1,0 0 0,0-1 0,0 1-1,0 0 1,0 0 0,0 0 0,1 0-1,-1 0 1,0 0 0,1 0-1,-1 0 1,0-1 0,1 1 0,-1 0-1,1 0 1,-1 0 0,1-1 0,-1 1-1,1 0 1,0-1 0,-1 1 0,1-1-1,0 1 1,0 0 0,-1-1 0,1 0-1,0 1 1,0-1 0,0 1-1,0-1 1,0 0 0,1 1 0,8 2 122,-1 0 1,1 0-1,18 1 1,-22-3-85,265 53-510,-213-42-1540,-48-10 1593,-10-2 378,0 0-1,0 0 0,0 0 1,1 0-1,-1 0 0,0 0 1,0 0-1,0 0 0,0 0 1,0 0-1,0 0 0,1 0 1,-1 0-1,0 0 0,0 0 1,0 0-1,0 0 1,0 0-1,0 0 0,0-1 1,0 1-1,1 0 0,-1 0 1,0 0-1,0 0 0,0 0 1,0 0-1,0 0 0,0 0 1,0 0-1,0 0 0,0-1 1,0 1-1,0 0 1,0 0-1,1 0 0,-1 0 1,0 0-1,0 0 0,0 0 1,0-1-1,0 1 0,0 0 1,0 0-1,0 0 0,0 0 1,0 0-1,0 0 1,0-1-1,0 1 0,0 0 1,-1 0-1,1 0 0,0 0 1,0 0-1,0 0 0,0 0 1,0-1-1,-8-10-850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38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24 446 9666,'-1'-1'577,"-1"1"1,1 0-1,-1 0 0,1 1 0,-1-1 1,1 0-1,-1 0 0,1 1 0,0-1 1,-1 1-1,-6 4 4203,21-3-2520,-1-1-1464,-1 0 0,19 5 0,20 2-253,18-8-209,100-12 1,-63 3-232,-56 5-71,416-33 85,-213 19-87,-175 16 15,100 11-1,-164-8-37,0 0 0,1-1 0,25-3-1,-33 2-5,0 0 0,1 0 0,-1-1 0,0 0-1,0-1 1,0 1 0,-1-1 0,1 0 0,0-1-1,5-4 1,-11 8-1,0 0 0,0 0-1,0 0 1,0 0 0,1 0 0,-1 0-1,0 0 1,0 0 0,0 0 0,0 0 0,0-1-1,0 1 1,0 0 0,0 0 0,0 0-1,1 0 1,-1 0 0,0 0 0,0 0-1,0 0 1,0-1 0,0 1 0,0 0 0,0 0-1,0 0 1,0 0 0,0 0 0,0 0-1,0-1 1,0 1 0,0 0 0,0 0-1,0 0 1,0 0 0,0 0 0,0 0 0,0-1-1,0 1 1,0 0 0,0 0 0,0 0-1,-1 0 1,1 0 0,0 0 0,0 0-1,0-1 1,0 1 0,0 0 0,0 0-1,0 0 1,0 0 0,0 0 0,-1 0 0,-10-3-7,-16 1-12,24 2 12,-10-1 4,0-1 0,0 0 0,0-1-1,0 0 1,1-1 0,-18-8 0,-71-40-12,67 32 23,-44-17 1,33 22-14,-1 2 1,-86-12 0,14 4-13,100 17 18,-19-4-5,-54-19 0,82 24 5,0-1 0,0 0 0,0 0 0,1-1 1,0 0-1,0-1 0,0 0 0,0 0 0,1 0 0,0-1 0,-6-9 0,2-9 120,9 15-2813,4 15 2217,-2 1 0,1 0 0,0-1 1,-1 1-1,-1 8 0,1-8 162,-1 16-732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39.2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1374 4 10538,'65'65'6559,"-85"-80"-2431,2 6-3423,-36-11-1,28 13-460,0 1 0,-1 1 0,1 2 0,-1 0 0,-34 2 0,-137 15 319,149-9-417,-151 18 221,-86 7-74,1-24-177,265-7-90,1-1 1,0-1 0,-1 0-1,-31-11 1,51 14-23,-1 0 0,1 0 0,0 0 0,0 0 0,-1 0-1,1 0 1,0 0 0,-1 0 0,1-1 0,0 1 0,0 0 0,-1 0 0,1 0 0,0 0-1,0-1 1,-1 1 0,1 0 0,0 0 0,0-1 0,0 1 0,-1 0 0,1 0 0,0-1-1,0 1 1,0 0 0,0 0 0,0-1 0,-1 1 0,1 0 0,0-1 0,0 1 0,0 0-1,0-1 1,0 1 0,0 0 0,0 0 0,0-1 0,0 1 0,0 0 0,0-1 0,0 1-1,1 0 1,-1-1 0,0 1 0,0 0 0,0 0 0,0-1 0,0 1 0,1 0-1,-1 0 1,0-1 0,0 1 0,0 0 0,1 0 0,-1-1 0,0 1 0,0 0 0,1 0-1,-1 0 1,0 0 0,1-1 0,19-11 194,-17 11-153,-2 0-40,0 1 0,0-1 0,0 1 0,1 0 0,-1 0-1,0-1 1,0 1 0,0 0 0,1 0 0,-1 0 0,0 0 0,0 0 0,0 0-1,0 0 1,1 1 0,-1-1 0,0 0 0,0 1 0,0-1 0,0 0 0,0 1-1,0 0 1,0-1 0,0 1 0,0 0 0,0-1 0,1 2 0,24 28 68,-18-20-64,16 18 0,2-2 1,0-1-1,2-1 0,43 29 1,131 70-148,-180-110 84,11 5-1765,-39-28-1450,-3-10 2295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40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449 162 13787,'-3'-10'230,"0"0"0,-1 0 0,0 1 0,0 0 0,-1-1 0,0 2 0,-1-1 0,0 0 0,0 1 0,-1 0 0,0 1 0,0-1 0,-1 2 0,-8-7 0,12 9-142,-1 1-1,1 0 1,-1 1-1,0-1 0,0 1 1,0 0-1,-1 0 1,1 0-1,0 1 0,-1 0 1,1 0-1,0 0 0,-1 1 1,0 0-1,1 0 1,-1 0-1,1 0 0,0 1 1,-1 0-1,1 0 1,-1 1-1,1 0 0,0 0 1,0 0-1,0 0 0,0 1 1,-6 4-1,0 1 45,0 1 0,1 1 0,1 0 0,-1 0 0,2 0 0,-1 1 0,2 1 0,-1 0 0,-6 14 0,-2 9 158,1 1-1,-10 39 1,10-22 51,3 1 1,-11 103-1,20-115-214,2 1 0,2 0 0,2-1 0,10 55 0,-9-78-87,1 1-1,1-1 1,0-1 0,2 1 0,12 23 0,-16-35-26,1 0 1,0 0-1,0-1 1,0 0-1,0 0 0,13 10 1,-14-13-10,0 0 1,0-1 0,0 0 0,1 1 0,-1-1 0,1-1 0,-1 1-1,1-1 1,-1 0 0,1 0 0,0 0 0,8 0 0,-6-2-2,0 1 0,-1-2 0,1 1 0,0-1 0,0 0 0,-1 0 0,1-1 0,-1 0 0,1 0 0,-1 0 0,0-1 0,0 0 0,-1 0 0,1-1 0,-1 1 0,0-1 0,5-7 0,4-4 2,0-2 0,-1 0 1,-1 0-1,11-25 1,-10 20-1,-2-1-1,0-1 1,-2 0 0,-1 0-1,-1-1 1,7-49 0,-15 57 0,-1 11 19,-1 11 52,-2 15-15,1 1 0,2-1 0,0 1 0,1 0 0,0 0 0,2 0 0,4 26 0,-3-30 4,0 0 0,2 0 1,0 0-1,0 0 0,11 22 0,-13-33-44,0-1 0,1 0 0,0 0 0,-1 0-1,1 0 1,1-1 0,-1 1 0,0-1 0,1 0 0,4 3-1,-5-4-8,0-1 0,0 1 0,0-1 0,0 0 0,0 0 0,0 0 0,0 0 0,1 0 0,-1-1 0,0 1 0,1-1 0,-1 0 0,0 0 0,0-1 0,1 1 0,3-1-1,4-2 11,0-1 0,0 0 0,0-1 0,0 0 0,-1-1 0,1 0 0,-2 0 0,1-1 0,9-8 0,4-6-6,-1 0 0,24-31 0,-38 43-126,29-33-236,-9 17-2784,-26 24 2443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40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302 282 12299,'-7'-12'521,"-1"0"1,1 1 0,-2 1-1,1-1 1,-2 1-1,1 1 1,-1 0 0,-18-13-1,21 17-338,0 1 0,-1 0 0,1 0 1,-1 1-1,0 0 0,0 0 0,0 1 0,0 0 0,0 1 0,0-1 0,-1 2 0,1-1 0,-1 1 0,-15 2 0,20-2-137,1 1 1,0-1-1,0 1 0,-1 0 1,1 0-1,0 0 0,0 0 1,0 1-1,0-1 1,0 1-1,0 0 0,1 0 1,-1 0-1,0 0 0,1 1 1,0-1-1,-1 0 1,-2 5-1,3-3-7,1-1-1,-1 1 1,0 0 0,1 0 0,0 0 0,0 0-1,0 0 1,0 0 0,1 0 0,0 1 0,0-1-1,0 0 1,1 5 0,0-1 2,0 0 0,1 0 0,0-1 0,0 1 0,1-1 0,0 1 1,0-1-1,1 0 0,0 0 0,0 0 0,1-1 0,0 1 0,0-1 0,12 11 0,-12-14-16,0 1 1,1 0-1,-1-1 0,1 0 0,0 0 0,0-1 1,0 0-1,0 0 0,0 0 0,0-1 0,1 0 1,-1 0-1,0 0 0,13-1 0,-11-1-3,0 0 0,1-1 1,-1 0-1,0 0 0,0-1 0,0 0 0,0-1 1,0 1-1,-1-1 0,10-7 0,-7 3 22,0 1-1,0-2 0,-1 1 0,0-2 1,-1 1-1,0-1 0,0 0 1,-1-1-1,0 1 0,-1-2 1,0 1-1,-1 0 0,0-1 1,-1 0-1,3-14 0,-4 36 121,1-1 0,1 1 0,-1-1 0,1 1 0,1-1 0,9 11 1,-14-18-156,1 0 1,0 0-1,-1 0 1,1 0-1,0 0 1,0-1-1,0 1 1,1-1-1,-1 1 1,0-1-1,0 0 1,1 0-1,-1 0 1,1 0-1,-1 0 1,1-1 0,-1 1-1,1-1 1,0 1-1,-1-1 1,1 0-1,-1 0 1,1 0-1,0 0 1,-1-1-1,1 1 1,-1-1-1,1 0 1,-1 0-1,1 1 1,-1-1-1,1-1 1,-1 1 0,0 0-1,0-1 1,0 1-1,1-1 1,-2 0-1,4-2 1,2-3-250,0 0 0,-1 0 0,0-1 0,0 0 0,0 0 0,-1 0 0,-1-1 1,1 1-1,4-15 0,-6 13-65,-1-1-1,-1 1 1,0 0 0,0 0 0,-1 0 0,0-1 0,-1 1 0,0 0 0,-4-16-1,-4-22-711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41.2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87 8538,'2'-8'416,"0"-1"0,1 1 1,0 0-1,0 0 0,9-14 1,-11 20-286,0 0 0,1 0 0,-1 0 0,1 1 0,0-1 0,-1 0 0,1 1 0,0-1 0,0 1 0,0 0 0,0-1 0,2 0 0,-2 2-20,-1-1 0,1 1 0,-1 0 0,0 0 0,1 0 0,-1-1 0,1 2 0,-1-1 0,1 0 0,-1 0 0,0 0 0,1 1 0,-1-1 0,1 0 0,-1 1 0,0 0 0,1-1-1,-1 1 1,0 0 0,0-1 0,0 1 0,2 1 0,1 3 137,1-1 0,-1 1 0,1 0-1,-1 0 1,-1 0 0,1 1 0,-1-1 0,0 1-1,5 11 1,0 7 551,7 29 0,-1 18 714,-3 1-1,3 135 1,-13-170-1082,-1-34-376,0 0 0,1 0 0,-1 0 0,0 0 0,1 0 0,-1 0 0,1 0 0,0 0 0,0-1 0,0 1 0,3 3 0,-3-4-45,1-1 0,-1 1 0,1-1 0,0 1 1,0-1-1,-1 0 0,1 0 0,0 0 0,0 0 1,0 0-1,0 0 0,0-1 0,1 1 0,-1-1 1,3 1-1,8 2-533,0 0 0,0 1 0,15 6 0,-24-8 390,1 1 1,-1-1 0,1 1-1,-1 0 1,0 0-1,0 0 1,0 0 0,0 1-1,-1-1 1,1 1-1,4 8 1,7 23-638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42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1 14979,'5'14'1344,"-2"6"-823,-3-2-185,-8-4 1040,-5-1-656,-7-5-304,-4-5 8,-2-3-24,-4-4-48,-1-3-224,0 0-240,2 4-704,3 4-640,12 15 1192,7 8-232,9 7-184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22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561 188 11338,'-1'-10'427,"-1"-1"0,1 1 0,-2 0-1,1 1 1,-1-1 0,-1 0-1,0 1 1,-8-16 0,8 19-256,-1 1 0,1-1 0,-1 1 0,0-1 0,0 2 1,-1-1-1,1 0 0,-1 1 0,0 0 0,0 1 0,-1-1 0,1 1 0,-8-3 0,3 2-30,0 1-1,0 0 1,0 0-1,-1 1 1,1 1-1,-1 0 1,1 0-1,0 1 1,-1 1-1,1 0 0,-1 0 1,1 1-1,0 1 1,0 0-1,0 0 1,0 1-1,0 0 1,1 1-1,-1 0 1,2 1-1,-1 0 1,0 1-1,1 0 0,0 0 1,1 1-1,0 0 1,-14 18-1,6-3 76,0 1 1,1 0-1,2 2 0,0 0 0,2 0 0,1 1 1,1 0-1,-6 31 0,8-25-100,2 1 1,1 0-1,2 0 1,1 0-1,2 0 0,7 50 1,-3-60-71,0 1 1,2-1-1,0 0 1,2-1-1,0 0 0,21 36 1,-22-47-83,0-1 1,0 1-1,1-2 1,0 1-1,19 15 1,-21-20-101,0-1 0,0 0 0,1-1 0,-1 0 0,1 0 0,0 0 0,0-1 0,1 0 0,16 3 0,-18-6-129,1 0 0,-1 0 1,1 0-1,-1-1 1,1 0-1,-1-1 1,1 1-1,-1-1 0,0-1 1,0 0-1,0 0 1,11-7-1,10-3-567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42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28 434 15307,'0'7'-40,"16"-93"-424,-16 45 696,0-4-64,-2-1-40,-8-6-256,0-1-392,1 7 464,1 4-40,4 12-120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43.3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612 498 14939,'16'-3'1280,"-6"0"-823,-9 2-129,-11-3 616,-9-2-248,-17-1-80,-7-3-40,-15 0-128,-7-1-48,-2 1-112,-2 3-39,5 6-321,4 2-225,11 12-567,8 5-568,13 10 1120,8 3-232,10 14-200</inkml:trace>
  <inkml:trace contextRef="#ctx0" brushRef="#br0" timeOffset="1">241 708 16612,'4'-86'1024,"0"-2"-944,-1-4-56,-13 3-96,-2 4-336,-5 12-625,-2 10-599,-3 11 1296,-1 5-280,6 15-256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44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6 136 6489,'0'0'52,"-1"0"0,1-1 0,0 1-1,-1 0 1,1 0 0,0-1-1,-1 1 1,1 0 0,0 0-1,0-1 1,-1 1 0,1 0 0,0-1-1,0 1 1,-1 0 0,1-1-1,0 1 1,0 0 0,0-1 0,0 1-1,0 0 1,0-1 0,0 1-1,0-1 1,0 1 0,0 0 0,0-1-1,0 1 1,0-1 0,6-14 1056,20-15 591,-19 23-1005,1-2-88,1 1 0,0-1 0,0 2 0,0-1 0,1 1-1,16-8 1,-24 13-542,1 1-1,-1 0 1,1 0-1,-1 0 1,1 0-1,0 0 1,0 0-1,-1 0 1,1 1 0,0 0-1,0-1 1,0 1-1,0 0 1,0 1-1,0-1 1,-1 0-1,1 1 1,0-1-1,0 1 1,-1 0-1,1 0 1,0 0-1,-1 1 1,1-1 0,-1 0-1,1 1 1,-1 0-1,0-1 1,1 1-1,-1 0 1,0 0-1,3 5 1,0 1-7,-1 0 0,0 0 0,0 0 0,0 1 0,-1-1 0,-1 1 0,1 0 0,-2 0 0,1 0 0,0 12 0,-1 15 123,-3 46 0,-3-26 73,-2-1 0,-21 78 0,-44 108 1047,67-228-1166,1 0 0,1 1 0,0 0 0,1 0-1,1 0 1,0 0 0,0 0 0,3 25 0,0-30-93,0 0-1,1 0 1,-1-1-1,2 1 1,-1 0-1,1-1 0,0 0 1,1 0-1,0 0 1,0-1-1,1 0 1,0 0-1,0 0 1,10 8-1,-2-3-196,0-1 0,1-1 0,0-1 0,26 13 0,-32-17-271,0-2 1,0 1-1,0-1 1,1-1-1,-1 1 0,1-2 1,0 1-1,0-1 0,-1-1 1,11 0-1,-15-1 279,-1 0 1,0 0-1,0 0 0,0 0 1,0 0-1,0-1 0,0 0 1,0 0-1,0 0 1,-1 0-1,1-1 0,-1 0 1,5-3-1,20-21-1143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44.4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17 11306,'0'-1'132,"0"0"0,0 0-1,0 0 1,1 0 0,-1-1-1,0 1 1,0 0 0,1 0-1,-1 0 1,1 0-1,-1 0 1,1 0 0,0-2-1,0 3-86,-1 0-1,0 0 0,0 0 0,1 0 1,-1 0-1,0 0 0,1 0 1,-1 0-1,0 0 0,0 1 0,1-1 1,-1 0-1,0 0 0,0 0 1,1 0-1,-1 0 0,0 0 0,0 1 1,0-1-1,1 0 0,-1 0 0,0 0 1,0 0-1,0 1 0,0-1 1,1 0-1,-1 0 0,0 1 0,0-1 1,0 0-1,0 0 0,0 1 1,0-1-1,0 0 0,2 5 267,0 0 1,0-1-1,-1 1 1,1 0-1,0 6 1,15 264 4021,-36 139-2796,18-400-1551,-4 38-540,-19 86-1,24-138 504,0 0-1,0 0 1,0 0-1,0 0 1,0 0-1,0 0 0,0 0 1,-1 0-1,1-1 1,0 1-1,0 0 1,0 0-1,0 0 1,0 0-1,0 0 1,-1 0-1,1 0 1,0 0-1,0 0 0,0 0 1,0 0-1,0 0 1,-1 0-1,1 0 1,0 0-1,0 0 1,0 0-1,0 0 1,0 0-1,-1 0 1,1 0-1,0 0 0,0 0 1,0 0-1,0 1 1,0-1-1,0 0 1,-1 0-1,1 0 1,0 0-1,0 0 1,0 0-1,0 0 1,0 0-1,0 1 0,0-1 1,0 0-1,0 0 1,-1 0-1,1 0 1,0 0-1,0 1 1,-3-15-1281,6-41-549,2 21 745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44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437 13 14851,'18'-6'840,"-2"0"-101,-14 5-143,-9 3 266,-23 5-87,-1-1 1,0-2 0,-62 1-1,65-5-709,0 2 0,0 0 1,0 2-1,0 0 0,-40 14 0,64-17-197,-1 1-1,1 0 1,0 0-1,0 0 1,1 0-1,-1 0 1,0 1-1,1 0 1,-1-1-1,1 1 1,0 1-1,0-1 1,0 0-1,0 1 1,1 0-1,0-1 1,-1 1-1,1 0 1,0 0-1,1 0 1,-1 0-1,1 1 1,0-1-1,0 0 1,0 1-1,1-1 1,-1 1-1,1-1 1,0 0-1,0 1 1,1-1-1,1 8 1,8 26-770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45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405 31 13147,'5'-8'2816,"-5"-3"-2287,-14 2-161,-10 6-136,-8 3 736,-9 0-448,-7 2-264,0 3-16,0 0-64,2 2-128,7 0-304,3 0-192,17-2-416,5 2-408,18 3 935,11 0-247,13 1-160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45.4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417 51 11282,'6'0'583,"-1"0"-1,1 0 0,0-1 1,-1 0-1,1 0 0,-1 0 0,8-3 1,-57 2 2717,-40 6-2061,-86 0 187,147-6-1301,-1 0 1,1-1-1,0-1 0,0-1 1,-26-10-1,43 11 45,9 1-307,14-1-1449,-7 1-1452,-5-1 2143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48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960 82 10162,'8'-8'2764,"-8"8"-2660,0 0 1,1-1 0,-1 1 0,0 0-1,0 0 1,0 0 0,1-1-1,-1 1 1,0 0 0,0 0 0,1 0-1,-1 0 1,0 0 0,0 0-1,1-1 1,-1 1 0,0 0 0,1 0-1,-1 0 1,0 0 0,0 0-1,1 0 1,-1 0 0,0 0 0,1 0-1,-1 0 1,0 0 0,0 0-1,1 1 1,-1-1 0,0 0 0,0 0-1,1 0 1,-1 0 0,0 0-1,0 0 1,1 1 0,-1-1 0,0 0-1,0 0 1,1 1 0,-11 1 871,1 0-1,-1-1 1,-10 0 0,-2 1-572,-137 3 1303,128-6-1573,0-2 1,0 0-1,-34-10 1,-3-4-98,7 0 34,-83-11-1,127 26-62,0 1 0,0 0 0,-1 1 0,1 1 0,0 0 0,0 1-1,0 1 1,0 1 0,-28 10 0,41-12-7,-1 0 0,0 1 0,0 0 0,1 0 0,0 0 0,-1 0 0,1 0 0,0 1 0,1 0 0,-1 0 0,1 0 0,0 0 0,0 1 0,0-1 0,0 1 0,1 0 0,0-1 0,0 1 0,0 0 0,0 1 0,1-1 0,-1 6-1,-1 10 7,2 0 0,1 0 0,0 0 0,5 28-1,-2-6-1,8 152 126,-18 223 0,-17-211 86,11-104 166,-2 109 1,15-202-314,0 0 0,1-1 1,0 1-1,1 0 0,0-1 0,0 1 0,4 10 0,-4-16-34,0 0 0,1 1 0,-1-1-1,1 0 1,0 0 0,0-1 0,0 1 0,0 0-1,1-1 1,0 0 0,-1 0 0,1 0 0,0 0-1,1-1 1,-1 0 0,7 3 0,11 3 62,0-2 0,0-1 1,0-1-1,29 2 0,12 2 8,115 31-563,-65 2-2617,-107-39 2905,-3 0 77,0 0 0,1-1 0,-1 0 0,0 1 0,1-1 0,-1-1 0,1 1 0,-1 0 0,1-1 0,-1 0 0,1 0 0,4 0 0,16-10-830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49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534 124 9650,'0'-5'312,"0"1"0,0-1 0,-1 1-1,0-1 1,0 1 0,0 0 0,0-1 0,0 1-1,-1 0 1,0 0 0,0 0 0,0 0 0,0 0 0,-1 0-1,0 1 1,-4-6 0,2 5-39,0 0 1,0 0-1,-1 0 0,0 0 1,1 1-1,-1 0 0,0 1 1,0-1-1,-1 1 0,-7-2 1,-5 0 57,-1 1 0,1 1 0,-1 1 0,0 1 0,0 1 0,-30 4 0,46-5-297,-21 4 222,1 0-1,-1 1 1,-35 13 0,54-15-188,-1-1 1,1 1-1,-1 1 1,1-1-1,0 1 0,1 0 1,-1 1-1,1-1 1,0 1-1,0 0 1,0 1-1,1-1 0,-1 1 1,1 0-1,1 0 1,-1 0-1,-3 9 0,-1 8 104,2 0 0,0 0-1,2 1 1,0 0-1,0 46 1,5-28-27,1 0 1,13 65-1,-12-91-108,0 0-1,2 0 1,0 0-1,0-1 1,2 1-1,0-2 0,15 24 1,-16-30-17,0 0 0,0 0 0,1-1 0,0 0 0,0-1 0,1 0-1,0 0 1,0 0 0,1-1 0,-1 0 0,1-1 0,0 0 0,0 0 0,12 2 0,-10-3-2,0 0 1,0-1 0,1-1-1,-1 0 1,1 0-1,-1-2 1,1 1-1,-1-1 1,1-1-1,-1 0 1,22-6-1,-20 3-8,0-1 0,0 0-1,0-1 1,0-1-1,-1 0 1,0 0 0,-1-1-1,0 0 1,11-13 0,118-143 96,-130 156 16,-15 18-60,-16 20-17,20-28-40,-11 16 70,1 0-1,0 1 1,1 0 0,-8 25 0,13-31-17,1 0 0,1 0 1,-1 1-1,2-1 0,0 1 0,1 0 1,0 24-1,1-36-54,0 0 0,0 0 0,0 0 0,0 0 0,0 0 0,1 0 0,-1 0 0,0 0 0,1 0 0,-1 0 0,0 0 0,1 0 0,-1 0 0,1 0 0,0 0 0,-1-1 0,1 1 0,0 0 0,0 0 0,0 0-1,-1-1 0,1 0 0,0 1 0,0-1 0,-1 0 0,1 0 0,0 0 0,0 0 0,-1 0 0,1 0 0,0 0 0,0 0 1,-1 0-1,1 0 0,0 0 0,0 0 0,-1-1 0,1 1 0,1-1 0,1 0 3,1-1 0,-1 0 1,0 0-1,0-1 0,0 1 0,0-1 0,-1 1 0,1-1 0,2-4 1,10-16 28,16-34 1,1-2 10,-31 57-45,0 1 1,-1-1-1,1 1 1,0 0-1,0 0 1,0-1-1,0 1 1,0 0-1,0 0 1,0 0-1,0 0 1,1 0-1,-1 0 1,0 0-1,1 1 1,-1-1-1,1 0 1,-1 1-1,0-1 1,1 1-1,-1-1 1,3 1-1,-2 0 2,0 1-1,1-1 0,-1 1 0,0 0 0,0 0 0,0 0 0,0 0 1,0 0-1,0 0 0,0 1 0,0-1 0,-1 0 0,1 1 1,3 3-1,22 24 1,-10-10 9,29 24 1,-41-39-13,0 0 1,1 0 0,-1-1-1,1 1 1,0-1-1,0-1 1,0 1 0,0-1-1,0 0 1,12 2-1,-14-4-27,1 0 0,-1 0-1,0-1 1,1 0 0,-1 1-1,0-2 1,1 1 0,-1 0-1,0-1 1,0 0 0,0 0-1,0 0 1,0 0 0,-1-1-1,1 1 1,-1-1 0,1 0-1,-1 0 1,0 0 0,0-1-1,0 1 1,3-7 0,5-6-923,-1 0 1,-1-1-1,13-35 1,3-26-691,-15 38 578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50.0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12627,'2'0'144,"0"-1"0,0 1 1,0 0-1,0 1 1,1-1-1,-1 0 0,0 1 1,0-1-1,0 1 1,0 0-1,0-1 0,0 1 1,0 0-1,0 0 0,-1 1 1,1-1-1,0 0 1,0 0-1,-1 1 0,1-1 1,-1 1-1,1 0 1,-1-1-1,0 1 0,0 0 1,0 0-1,0 0 0,0 0 1,1 3-1,1 2 201,0 1 1,0 0-1,-1 0 0,0 0 0,-1 0 1,1 11-1,-1-2 167,-1 0 0,-1 0 1,-1 0-1,-6 27 0,-25 63 1076,31-101-1492,0 1 1,0 0 0,0-1-1,1 1 1,0 0 0,0 0-1,1 0 1,-1 0 0,2 0-1,0 8 1,0-11-62,0-1 0,0 1 0,1 0-1,-1-1 1,1 0 0,0 1 0,0-1 0,0 0 0,0 0-1,1 0 1,-1 0 0,1 0 0,0-1 0,0 1 0,0-1-1,0 0 1,0 0 0,0 0 0,0 0 0,5 2 0,1-1-158,-1 0-1,1 0 1,0 0 0,0-1 0,0 0-1,0-1 1,1 0 0,-1 0 0,0-1-1,1-1 1,-1 1 0,15-4 0,-12 1-522,1 0 0,0-1 0,-1-1 0,0 0 1,0-1-1,0 0 0,-1-1 0,15-10 0,-1-1-656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22.8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1 874 12083,'0'0'91,"0"1"1,1-1-1,-1 0 1,1 1-1,-1-1 1,1 0 0,-1 0-1,1 1 1,-1-1-1,1 0 1,-1 0-1,1 0 1,-1 0 0,1 0-1,-1 0 1,1 1-1,-1-1 1,1 0-1,-1-1 1,1 1 0,-1 0-1,1 0 1,-1 0-1,1 0 1,-1 0-1,1 0 1,-1-1 0,1 1-1,-1 0 1,1 0-1,-1-1 1,1 1 0,-1 0-1,1-1 1,-1 1-1,0 0 1,1-1-1,-1 1 1,0-1 0,1 1-1,-1-1 1,0 1-1,0 0 1,1-1-1,-1 1 1,0-1 0,0 1-1,0-1 1,0 0-1,1 1 1,-1-1-1,0 0 1,7-37 1229,-6 29-1051,28-317 2897,-21-1-2292,-7 281-764,-2-73-328,4 132-1924,1-1 0,1 0-1,8 17 1,0-11 742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50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450 224 13435,'0'-1'129,"0"-1"0,0 1-1,0-1 1,-1 1 0,1 0 0,0-1 0,-1 1-1,1-1 1,-1 1 0,1 0 0,-1 0 0,1-1 0,-1 1-1,0 0 1,0 0 0,0 0 0,0 0 0,0-1 0,0 2-1,0-1 1,0 0 0,0 0 0,0 0 0,0 0-1,-1 1 1,1-1 0,0 0 0,-1 1 0,1-1 0,0 1-1,-1 0 1,1-1 0,-1 1 0,1 0 0,-3 0 0,-7 0 313,1 0 1,-1 0-1,1 1 1,-12 3 0,5-1-26,-68 8 397,-111 31 0,193-41-963,-1 0-1,1 0 1,0 0-1,0 1 1,-1-1-1,1 1 1,0 0-1,1 0 1,-1 0-1,0 0 1,1 0-1,-5 5 1,5-5 43,1 1 0,0-1 0,0 0 0,0 0 0,0 1 1,0-1-1,0 1 0,1-1 0,-1 1 0,1-1 1,-1 1-1,1-1 0,0 1 0,0-1 0,0 1 1,1-1-1,-1 1 0,2 3 0,6 16-731</inkml:trace>
  <inkml:trace contextRef="#ctx0" brushRef="#br0" timeOffset="1">182 407 10962,'16'-29'1577,"-10"-16"-641,-5-5-368,-4-5 1264,-2-2-639,-2 2-433,-1 3-88,4 15-504,-1 10-448,7 37-1729,11 25 1553,8 13-192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50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1476 7410,'4'5'504,"0"-1"1,0 1 0,0-1-1,1 0 1,-1-1 0,1 1-1,9 5 1,-12-8-426,1-1-1,-1 1 1,0 0-1,0-1 1,1 1 0,-1-1-1,0 0 1,1 1-1,-1-1 1,0 0 0,1-1-1,-1 1 1,0 0 0,0-1-1,1 1 1,-1-1-1,0 0 1,0 0 0,0 0-1,1 0 1,-1 0-1,0 0 1,3-3 0,3-2 285,0-1 1,-1-1 0,1 1 0,-1-1 0,-1-1 0,0 1 0,0-1 0,6-12 0,35-85 1116,-41 91-1313,138-404 1905,-29-10-1402,-108 401-629,7-25 196,-3 0 0,9-83 0,-20 132-197,0 0-1,0 1 1,0-1-1,0 0 0,-1 0 1,0 1-1,1-1 1,-1 0-1,0 1 0,-1-1 1,1 1-1,-1-1 1,-3-5-1,2 6 0,0-1 0,-1 0-1,0 1 1,1 0 0,-1 0 0,0 0-1,-1 0 1,1 1 0,0-1-1,-6-1 1,-25-10 114,-1 1 0,-73-16 1,-79-1-1777,162 26 606,0 2-1,-37 2 0,43 2 148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51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519 29 14059,'6'2'827,"24"10"578,-30-11-1323,1-1 0,0 0 0,0 1 1,0-1-1,-1 1 0,1-1 1,0 1-1,-1-1 0,1 1 1,0-1-1,-1 1 0,1 0 0,-1-1 1,1 1-1,-1 0 0,1-1 1,-1 1-1,1 0 0,-1 0 1,0 0-1,1-1 0,-1 1 1,0 0-1,0 0 0,1 0 0,-1 0 1,0 0-1,0 1 0,-1-1-26,1-1-1,-1 1 0,0 0 0,1-1 1,-1 1-1,0 0 0,1-1 0,-1 1 1,0-1-1,0 1 0,0-1 1,1 1-1,-1-1 0,0 0 0,0 0 1,0 1-1,0-1 0,0 0 0,0 0 1,0 0-1,0 0 0,1 0 0,-1 0 1,-1 0-1,-27-1 367,25 0-297,-212-33 1084,-18-1-877,230 35-332,-1-1 1,0 1-1,0 0 0,0 0 0,0 0 1,-8 2-1,12-2-1,0 1 1,0-1-1,-1 1 1,1-1-1,0 1 1,0-1-1,0 1 1,0 0-1,0-1 0,0 1 1,0 0-1,0 0 1,0 0-1,0 0 1,0 0-1,1 0 0,-1 0 1,0 0-1,1 0 1,-1 0-1,1 0 1,-1 1-1,1-1 1,-1 0-1,1 0 0,0 1 1,0-1-1,-1 3 1,2 10-6,0 0 1,1-1 0,1 1-1,0 0 1,0-1 0,10 22-1,0 5 4,24 92 361,35 229 0,-64-286-114,-3 0 0,-3 0-1,-3 0 1,-19 128-1,-10-66 103,-4 30 381,33-160-666,0-1-1,1 1 0,0 0 0,0-1 1,0 1-1,1-1 0,0 1 0,0-1 1,0 0-1,1 1 0,3 7 0,-3-10-19,1 0-1,-1 0 1,1 0-1,0-1 0,0 1 1,0-1-1,1 0 1,-1 0-1,1 0 0,-1 0 1,1-1-1,0 1 1,0-1-1,0 0 1,0 0-1,9 2 0,35 8-35,2-1 0,-1-3-1,76 4 1,-90-10-495,-22 0-284,0-2-1,25-1 1,-37 1 743,0 0 0,0 0 0,0 0-1,-1 0 1,1-1 0,0 1-1,0 0 1,0 0 0,-1 0-1,1-1 1,0 1 0,0 0-1,-1-1 1,1 1 0,0-1 0,-1 1-1,1-1 1,0 1 0,-1-1-1,1 1 1,-1-1 0,1 1-1,-1-1 1,1 0 0,-1 1 0,0-1-1,1 0 1,-1 0 0,0 1-1,1-1 1,-1 0 0,0 0-1,0 0 1,0 1 0,1-1 0,-1 0-1,0 0 1,0 0 0,0 1-1,-1-1 1,1 0 0,0-1-1,0-24-879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56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71 143 9658,'-3'-17'607,"1"1"52,-1-1 0,0 1 0,-2 0 0,-12-31 0,17 46-588,0 1-1,-1-1 1,1 0-1,0 0 1,-1 0-1,1 1 1,-1-1-1,1 0 1,-1 1-1,0-1 1,1 0-1,-1 1 1,0-1-1,1 1 0,-1-1 1,0 1-1,0-1 1,1 1-1,-1-1 1,-2 0-1,3 2 2,-1-1 0,1 0 0,-1 0 0,1 0 0,-1 1 0,1-1 0,-1 0 0,1 1 0,-1-1 0,1 0-1,-1 1 1,1-1 0,-1 0 0,1 1 0,0-1 0,-1 1 0,1-1 0,0 1 0,-1-1 0,1 1 0,0-1-1,-1 2 1,-1 4 271,0 0 0,0-1 0,1 1 0,-2 12 0,0 56 881,3 0-1,17 135 0,-7-121-812,-2-13-144,-2-27-29,-1 2-1,-4 88 0,-1-136-246,0-1 0,0 1 0,-1-1-1,1 1 1,0-1 0,-1 1 0,1-1 0,-1 1 0,1-1 0,-1 1-1,1-1 1,-1 0 0,0 1 0,0-1 0,0 0 0,-2 2 0,3-3-4,0 0-1,0 1 1,-1-1 0,1 0 0,0 0 0,0 0 0,-1 0 0,1 0-1,0 0 1,-1 0 0,1 0 0,0 0 0,0 0 0,-1 0 0,1 0 0,0 0-1,0 0 1,-1 0 0,1-1 0,0 1 0,0 0 0,-1 0 0,1 0-1,0 0 1,0 0 0,0 0 0,-1-1 0,1 1 0,0 0 0,0 0 0,-8-15-627,6 0 56,-1 1-1,2-1 1,0 1-1,0-1 0,2 0 1,-1 1-1,2-1 1,0 1-1,1-1 0,5-16 1,11-17-634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57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522 53 15739,'0'-1'116,"0"-1"-1,0 1 1,1-1-1,-1 1 1,0-1-1,0 1 0,0-1 1,-1 1-1,1-1 1,0 1-1,-1-1 1,1 1-1,0-1 0,-1 1 1,0-1-1,1 1 1,-1 0-1,0-1 0,-1 0 1,0 0 21,0 1-1,1-1 1,-1 1 0,0 0 0,-1 0-1,1 0 1,0 0 0,0 0 0,0 1-1,-1-1 1,1 1 0,-4-1 0,-34-4 477,1 2 1,-1 1-1,0 3 1,0 1-1,-77 14 1,109-14-815,-1 0 1,0 0-1,1 1 0,-1 0 1,-14 8-1,21-10 103,1 0 1,0 0-1,0-1 0,0 1 1,0 0-1,0 0 0,0 0 1,0 0-1,0 0 0,1 0 1,-1 1-1,0-1 0,1 0 1,-1 0-1,1 1 0,-1-1 1,1 0-1,-1 3 0,1-2-66,0 0 0,1 0-1,-1 0 1,0-1-1,1 1 1,0 0 0,-1 0-1,1-1 1,0 1-1,0 0 1,0-1 0,0 1-1,0 0 1,0-1-1,1 0 1,-1 1-1,3 1 1,12 10-937,0-1-1,1 0 1,0-2-1,1 0 1,0-1-1,22 8 1,-17-8 1179,-2 1 1,1 1-1,32 23 1,-53-33 47,0-1 1,0 1-1,0-1 1,-1 1-1,1 0 1,0 0-1,0-1 1,-1 1-1,1 0 1,-1 0-1,1 0 1,0 0-1,-1 0 1,0 0-1,1 0 1,-1 0-1,1 0 1,-1 1-1,0-1-17,0 0-1,0-1 0,0 1 0,-1 0 0,1-1 0,0 1 1,0-1-1,-1 1 0,1 0 0,-1-1 0,1 1 1,0-1-1,-1 1 0,1-1 0,-1 1 0,1-1 0,-1 0 1,1 1-1,-1-1 0,1 1 0,-2-1 0,-3 3 436,0-1 0,-1 0 0,1-1 0,-1 1-1,-7 0 1,-20 2 1087,-61-1 0,68-4-1555,1 2 0,-1 0 0,0 2 0,-37 8 0,61-10-233,0-1 1,0 1-1,-1 0 1,1 0-1,0 0 1,0 1-1,0-1 0,0 0 1,0 1-1,0-1 1,0 1-1,1 0 1,-3 2-1,3-3 58,1 0-1,-1 0 1,1 0 0,-1 0-1,1 1 1,0-1 0,-1 0-1,1 0 1,0 0-1,0 0 1,0 0 0,0 0-1,0 0 1,0 1 0,0-1-1,0 0 1,0 0 0,1 0-1,-1 0 1,0 0 0,1 0-1,-1 0 1,1 0 0,-1 0-1,1 0 1,-1 0 0,1 0-1,0 0 1,-1 0 0,1 0-1,1 0 1,0 1-18,0 0 0,0 0 1,0-1-1,0 1 0,0-1 1,0 0-1,0 1 0,5 0 0,33 9-1144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57.5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354 1 14715,'-10'0'1576,"-7"0"-831,-7 4-265,-7 0 752,-4 2-176,-7 0-240,0-1-95,1 1-297,1-1-200,11 2-552,6 2-353,11 6-1687,5 5 2016,15 11-328,13 6-240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57.9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1726 11931,'23'-2'683,"0"-1"0,0 0 0,0-2 0,0-1 0,41-17 0,-28 8 215,-1-3 0,57-37 0,-69 38-713,-1-1 0,0-1 1,-2 0-1,0-2 0,-1 0 0,-1-1 1,-1-1-1,-1-1 0,-1 0 1,-1-1-1,-2-1 0,0 0 0,-2 0 1,0-1-1,9-49 0,-6 6-31,-4-1 0,2-129 0,-31-142-46,14 272-30,-4 1 1,-2 0 0,-27-82-1,37 144-35,0 0-1,-1 0 1,0 0-1,0 1 0,-1-1 1,1 1-1,-1 0 0,-1 0 1,1 0-1,-1 1 0,0-1 1,0 1-1,-1 0 0,1 1 1,-1-1-1,0 1 1,0 1-1,-1-1 0,1 1 1,-1 0-1,0 0 0,0 1 1,0-1-1,-14-1 0,-9-2-49,1 2-1,-1 1 1,0 1-1,0 1 0,0 2 1,-32 4-1,53-3-34,1 1 1,-1-1-1,1 1 0,-1 0 0,1 1 1,-15 9-1,0 8-182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58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12051,'4'2'246,"1"1"1,-1 0-1,1 1 1,-1-1 0,0 1-1,0 0 1,0 0 0,-1 0-1,0 0 1,1 0-1,-1 1 1,3 7 0,-2-4 151,-1 1-1,0 0 1,0 0 0,-1 0 0,0 0 0,1 16-1,-3-1 313,0 1 0,-2-1 0,-1 0 0,-9 41 0,11-60-624,0-1-1,0 1 1,0 0-1,0 0 1,1 0-1,0 0 1,0 0 0,0 0-1,1 0 1,-1-1-1,1 1 1,3 8-1,-2-10-46,0 1 1,0-1-1,1 0 0,-1 1 0,1-1 1,0-1-1,0 1 0,0 0 0,0-1 1,0 1-1,1-1 0,-1 0 0,1 0 1,-1 0-1,1-1 0,4 2 0,98 34 377,-66-25-636,-1 2 0,51 27 0,-87-40 122,25 17-516,-27-17 591,0 0 0,0 0 0,0 0 0,0 0 0,-1-1-1,1 1 1,0 0 0,0 1 0,-1-1 0,1 0 0,-1 0 0,1 0 0,-1 0 0,1 0 0,-1 0 0,0 1-1,0-1 1,1 0 0,-1 0 0,0 1 0,0 1 0,-4 10-366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4:59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343 157 7938,'1'0'166,"1"-1"1,-1 1-1,1-1 0,-1 0 1,0 0-1,1 1 1,-1-1-1,0 0 1,0 0-1,0-1 0,1 1 1,-1 0-1,0 0 1,0 0-1,-1-1 1,1 1-1,0 0 0,0-1 1,-1 1-1,1-1 1,-1 1-1,1-1 1,-1 1-1,1-1 0,-1 1 1,0-1-1,0 0 1,0 1-1,0-1 1,0 1-1,0-1 0,0 0 1,-1 1-1,1-1 1,-1-1-1,0-1 131,0 0 0,-1 0 0,1 0 0,-1 0 0,0 0 0,0 0 0,-1 1-1,1-1 1,-1 1 0,1-1 0,-1 1 0,-4-3 0,-3-2 53,0 2-1,-1-1 1,0 1 0,0 1-1,0 0 1,-1 0-1,-23-6 1,29 10-287,-1-1 0,1 1 0,-1 0 0,1 1 0,-1 0-1,0 0 1,1 0 0,-1 1 0,1 0 0,-1 0 0,1 0 0,0 1 0,-1 0 0,1 0-1,0 1 1,-10 5 0,12-4 24,-1 0-1,1 0 0,0 0 0,0 1 1,1-1-1,-1 1 0,-4 10 0,5-10-35,0 1-1,-1-1 0,1 0 0,-1 0 1,0 0-1,-1-1 0,-5 6 1,2-5 63,-14 11-402,20-7 67,13-1 99,6-3 25,5 0-32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00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763 26 14651,'-1'-2'220,"0"1"1,0-1-1,-1 0 1,1 0-1,-1 1 0,1-1 1,-1 0-1,0 1 0,0 0 1,1-1-1,-1 1 1,0 0-1,0 0 0,0 0 1,-3 0-1,0 0 119,1 0 1,-1 1-1,0-1 0,1 1 1,-9 1-1,-3 0 90,-184 5 2569,-183 14-1945,371-19-1139,-34 6-194,43-6 112,0 0 0,0 0 0,0 0 0,0 0 0,0 0 0,0 1-1,0-1 1,0 1 0,1 0 0,-1 0 0,-2 2 0,5-4 95,-1 1 0,1 0 0,-1 0 1,1-1-1,0 1 0,-1 0 0,1 0 0,0 0 0,0 0 0,-1-1 0,1 1 0,0 0 0,0 0 1,0 0-1,0 0 0,0 0 0,0 0 0,0-1 0,1 1 0,-1 0 0,0 0 0,0 0 1,1 0-1,-1-1 0,0 1 0,1 0 0,-1 0 0,1-1 0,-1 1 0,1 0 0,-1-1 1,1 1-1,0 0 0,0 0 0,17 13-762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23.2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318 67 15123,'2'0'308,"0"0"0,0-1-1,0 1 1,0-1 0,0 1-1,0-1 1,0 0 0,0 0 0,3-2-1,-5 3-253,0 0 0,1 0-1,-1 0 1,0 0-1,0-1 1,0 1 0,0 0-1,0 0 1,1 0 0,-1-1-1,0 1 1,0 0-1,0 0 1,0-1 0,0 1-1,0 0 1,0 0 0,0 0-1,0-1 1,0 1 0,0 0-1,0 0 1,0-1-1,0 1 1,0 0 0,0 0-1,0-1 1,0 1 0,0 0-1,0 0 1,0-1-1,-13-8 1208,-3 2-938,0 1 0,-1 1 0,0 1 0,-31-5 0,-72 0 186,26 7-1549,92 3 657,7-1 270,14 2-215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00.6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580 1 15267,'0'0'85,"1"1"0,-1-1 0,0 0 0,0 1 0,0-1 0,1 0 0,-1 1 0,0-1 0,0 1 0,0-1 0,0 1 0,0-1 0,0 1 0,1-1 0,-1 0 0,0 1 0,0-1-1,-1 1 1,1-1 0,0 1 0,0-1 0,0 1 0,0-1 0,0 0 0,0 1 0,-1-1 0,1 1 0,0-1 0,0 0 0,0 1 0,-1-1 0,1 0 0,-1 1 0,-17 11 1600,-26 1-46,42-13-1534,-75 15 1624,-117 6 1,40-6-1369,143-13-569,0 0-1,1 0 0,0 2 0,-1-1 0,-18 10 0,26-13-67,-2-2-123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09.5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0 156 12011,'6'-13'646,"0"-1"0,0 2 0,1-1 0,1 1 0,0 0 0,19-21 0,-23 29-488,0 0 0,0 0-1,0 0 1,1 0 0,0 1-1,0 0 1,0 0 0,0 0-1,0 0 1,0 1 0,1 0-1,-1 0 1,1 0 0,0 1-1,-1 0 1,1 0 0,0 0 0,0 1-1,8 0 1,-10 1-99,0 0 0,0 1 0,0-1 0,0 0 1,-1 1-1,1 0 0,-1 0 0,1 0 0,-1 1 0,0-1 0,0 1 1,0-1-1,0 1 0,0 0 0,-1 0 0,1 1 0,-1-1 0,0 0 1,0 1-1,0-1 0,1 5 0,2 4 31,0-1 0,-1 1 0,-1 0 0,0 1 0,2 17 1,-3 1 31,-1 0 1,-5 44 0,1-41 51,4 59 0,-1-88-157,1 0-1,0 0 1,1 0 0,-1 0-1,1 0 1,0 0 0,0-1 0,1 1-1,-1-1 1,1 1 0,6 6 0,2 2 11,2 0 1,15 12-1,19 20-2,-41-38-25,-1 0-1,1 1 1,-1 0 0,-1 0 0,1 1 0,-1-1 0,-1 1-1,1 0 1,3 19 0,-6-25 0,-1 1 0,1 0 0,-1 0-1,0 0 1,0 0 0,-1 0 0,1 0 0,-1 0 0,1-1 0,-1 1 0,0 0 0,-1 0-1,1-1 1,-1 1 0,1 0 0,-1-1 0,0 0 0,-1 1 0,1-1 0,0 0 0,-1 0-1,0 0 1,0-1 0,1 1 0,-2-1 0,-3 4 0,1-3-101,-1-1 1,1 1-1,0-1 0,-1 0 1,1 0-1,-1-1 0,0 0 1,1 0-1,-1-1 1,0 1-1,1-2 0,-1 1 1,0-1-1,1 0 1,-1 0-1,0 0 0,1-1 1,0 0-1,-1-1 0,1 0 1,0 1-1,0-2 1,0 1-1,1-1 0,-1 0 1,1 0-1,0 0 0,0-1 1,-4-5-1,9 10 85,-1 0-1,1-1 1,0 1-1,0 0 0,0 0 1,0 0-1,-1-1 1,1 1-1,0 0 1,0 0-1,0-1 1,0 1-1,0 0 1,0 0-1,0-1 0,0 1 1,0 0-1,0-1 1,0 1-1,0 0 1,0 0-1,0-1 1,0 1-1,0 0 1,0 0-1,0-1 0,0 1 1,1 0-1,-1 0 1,0-1-1,0 1 1,10-5-644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09.9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0 18036,'11'1'1864,"-3"6"-1376,-3 3-272,-5 0 1089,-3-3-1793,-3-3-545,-8-2 961,0-2-248,0-6-280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10.4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290 276 13587,'-1'-16'650,"0"-1"1,-1 1 0,-1 0-1,0 0 1,-1 1-1,-10-26 1,10 30-306,-1 0 0,-1 0-1,0 0 1,0 1 0,-1 0 0,0 0 0,-1 1 0,0 0 0,-14-12 0,19 18-259,-1 1 0,0-1 0,0 0 0,0 1 0,0 0 0,0 0 0,0 0 1,-1 1-1,1-1 0,0 1 0,-1 0 0,1 0 0,-1 1 0,0-1 0,1 1 0,-1 0 0,-6 1 0,7 0-48,0 0-1,0 0 1,1 1-1,-1-1 1,0 1-1,0 0 1,1 0-1,-1 0 1,1 0-1,0 1 1,0-1-1,-1 1 1,2 0-1,-1 0 1,0 0-1,1 0 1,-1 1-1,1-1 0,0 1 1,-2 3-1,-2 6 10,1 0 0,0 1-1,1-1 1,1 1 0,0 0-1,1 0 1,-1 23 0,2-25-23,1-1 0,1 1 0,0 0 0,0-1 1,1 0-1,1 1 0,0-1 0,1 0 0,9 20 0,-11-27-20,0 0 0,0 0 0,0-1 0,1 1 0,0-1 0,0 1 0,0-1 0,0 0 0,1 0-1,-1 0 1,1-1 0,-1 1 0,1-1 0,0 0 0,0 0 0,0 0 0,0 0 0,1-1 0,-1 0 0,0 0 0,1 0-1,-1 0 1,0-1 0,1 1 0,-1-1 0,1 0 0,-1-1 0,1 1 0,-1-1 0,0 0 0,1 0 0,4-2 0,10-4 10,-15 5 2,1 0 0,0 0-1,-1 1 1,1-1 0,0 1 0,0 0-1,0 0 1,8 1 0,-11 0-10,-1 0 0,0 0 0,0 1 1,0-1-1,0 0 0,0 1 0,0-1 0,0 1 0,0-1 0,0 1 0,0 0 1,0-1-1,0 1 0,0 0 0,0 0 0,0 0 0,0 1 0,1 0 7,-1 1-1,1 0 1,-1-1-1,0 1 0,0 0 1,0 0-1,-1 0 1,1 0-1,0 4 0,1 38 125,-2-1 1,-11 81-1,3-39-222,8-76 99,-4 30-964,2 0 0,7 74-1,1-88 463,4-8-186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10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 15267,'13'-2'1233,"3"2"-1233,-11-4-673,-3 0-647,2-6 1120,0 1-264,7-2-208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11.1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1 359 16708,'27'-72'1498,"4"2"1,51-86-1,-78 149-1364,-1 1 67,0 0 0,1 0 0,0 0 1,0 0-1,0 1 0,11-11 0,-15 16-182,0 0 0,1 0 1,-1-1-1,1 1 0,-1 0 0,1 0 1,-1 0-1,1-1 0,-1 1 0,0 0 1,1 0-1,-1 0 0,1 0 1,-1 0-1,1 0 0,-1 0 0,1 0 1,-1 0-1,1 0 0,-1 0 0,1 0 1,-1 1-1,1-1 0,-1 0 0,1 0 1,-1 0-1,1 1 0,-1-1 0,0 0 1,1 1-1,-1-1 0,0 0 0,1 1 1,0 0-1,7 18 382,-2 16-188,-2 0 0,-2 1 0,-4 61 0,0-34-128,-9 341-1248,10-384 826,1-13-157,-1 1 0,1-1 0,0 1 0,0 0 0,1-1 0,3 12 0,2-16-321,7-5-301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11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84 493 13043,'-2'41'1653,"2"-1"1,1 0-1,12 66 1,-11-85-1360,1 5 134,2 1 1,0-1-1,12 31 1,-14-50-319,0 0 0,0 1 0,1-1 1,0-1-1,0 1 0,10 10 0,-11-14-64,0 0 0,0 0 0,0-1 0,0 1-1,0-1 1,1 0 0,-1 0 0,1 0 0,-1 0 0,1-1-1,0 0 1,0 1 0,-1-1 0,7 0 0,-5 0-20,0-1 0,0 0 0,0-1 0,0 1 0,0-1 1,-1 0-1,1 0 0,0-1 0,0 1 0,-1-1 1,1 0-1,-1 0 0,1-1 0,-1 1 0,0-1 0,0 0 1,0 0-1,0 0 0,-1-1 0,1 0 0,-1 1 0,0-1 1,5-8-1,1-1-5,-2-1 1,0 0-1,0 0 1,-1 0-1,-1-1 1,5-22-1,-6 19-11,-2-1-1,0 1 0,0-1 1,-2 0-1,0 1 1,-2-1-1,0 1 0,0-1 1,-2 1-1,-9-29 0,9 38-36,0-1 0,0 1 0,-1 0 0,0 0 0,-1 1 0,1-1 0,-2 1 0,1 1 0,-10-9 0,10 11-57,0 0 0,0 1-1,0-1 1,-1 2-1,0-1 1,0 1 0,0 0-1,0 0 1,0 1 0,-1 0-1,1 0 1,-1 1 0,-9-1-1,2 1-350,0 2-1,0 0 1,0 1 0,0 0-1,1 1 1,-1 1 0,1 0-1,0 1 1,0 0 0,-17 10-1,11-4-741</inkml:trace>
  <inkml:trace contextRef="#ctx0" brushRef="#br0" timeOffset="1">606 1 16219,'-39'0'1265,"-6"11"-953,1-3-152,-5-2 568,-3 1-480,5-4-496,6 0-296,10-3 528,6-5-152,12-2-120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11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0 224 15091,'20'-28'910,"98"-155"3825,-109 171-3931,-8 12-779,-1 0 0,0 0 0,0 0 0,1 0 0,-1 1 0,0-1 0,0 0 0,0 0 0,1 0 0,-1 0 0,0 1 0,0-1 0,0 0 0,0 0 0,0 1 0,1-1 0,-1 0 1,0 0-1,0 1 0,0-1 0,0 0 0,0 0 0,0 1 0,0-1 0,0 0 0,0 0 0,0 1 0,0-1 0,0 0 0,0 1 0,-3 36 830,3-31-890,-56 602-2865,52-540 2236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12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1 214 13291,'44'-43'2136,"-8"9"221,41-52-1,-70 78-2000,-2 0 132,1 1 0,0 0 0,9-8 1,-15 15-463,1-1 0,-1 1-1,0 0 1,0-1 0,1 1 0,-1 0 0,0 0 0,0-1-1,1 1 1,-1 0 0,0 0 0,0-1 0,1 1 0,-1 0 0,0 0-1,1 0 1,-1-1 0,0 1 0,1 0 0,-1 0 0,1 0 0,-1 0-1,0 0 1,1 0 0,-1 0 0,0 0 0,1 0 0,-1 0-1,1 0 1,-1 0 0,0 0 0,1 0 0,-1 0 0,0 1 0,1-1-1,-1 0 1,0 0 0,1 0 0,-1 0 0,0 1 0,1-1 0,-1 0-1,0 0 1,0 1 0,1-1 0,-1 0 0,0 1 0,0-1-1,1 0 1,-1 0 0,0 1 0,0-1 0,0 1 0,3 26 662,-3-21-621,-9 322 38,-1 3-2074,12-264 1478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13.4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0 845 12891,'45'-72'2469,"39"-58"1148,-80 125-3392,0 1-1,0-1 1,0 0-1,0 1 1,1 0-1,4-3 1,-8 6-187,0 1 0,0-1 0,0 1 0,0-1 0,0 1 0,0-1 0,0 1 0,0 0 1,0 0-1,0 0 0,0-1 0,0 1 0,0 0 0,0 0 0,0 0 0,0 1 0,0-1 0,0 0 0,0 0 0,0 1 0,0-1 0,0 0 0,0 1 0,0-1 0,0 1 0,0-1 1,0 1-1,0-1 0,0 1 0,-1 0 0,1 0 0,0-1 0,0 1 0,-1 0 0,1 0 0,-1 0 0,1 0 0,0-1 0,-1 1 0,0 0 0,1 2 0,3 5 73,-1-1-1,0 1 1,-1 0-1,1 0 0,-2 0 1,1 0-1,0 9 1,0 62 282,-3-45-303,2-15-62,-3 83 66,7-181-20,-2 55-61,21-103 11,-21 115-12,0 1 0,1-1 0,1 1-1,0 0 1,0 0 0,1 0 0,1 1-1,10-14 1,-16 23-5,1-1-1,-1 0 0,0 1 1,1-1-1,-1 1 1,1 0-1,-1-1 1,1 1-1,0 0 1,0 0-1,0 0 0,-1 0 1,1 0-1,0 1 1,0-1-1,0 1 1,0-1-1,0 1 0,0 0 1,0-1-1,0 1 1,1 0-1,-1 0 1,0 1-1,0-1 1,0 0-1,0 1 0,0-1 1,0 1-1,0-1 1,0 1-1,-1 0 1,1 0-1,0 0 1,0 0-1,0 0 0,-1 1 1,1-1-1,-1 0 1,3 3-1,4 6 40,0 0 0,-1 0-1,0 1 1,0 0 0,-1 0 0,-1 0-1,8 24 1,-3-6 63,-2 1 0,5 35-1,-13-85-71,2 0-1,1 1 1,6-25-1,-7 30-24,0 6-5,11-44 12,-12 50-19,0 0 0,-1 0 0,1-1-1,0 1 1,0 0 0,0 0 0,0 1 0,1-1 0,-1 0 0,1 0 0,-1 1 0,1-1-1,-1 0 1,1 1 0,0 0 0,0-1 0,-1 1 0,1 0 0,4-2 0,-5 3 1,1 0-1,0 1 1,0-1 0,-1 0 0,1 0 0,0 1 0,-1-1-1,1 1 1,0 0 0,-1-1 0,1 1 0,-1 0 0,1 0 0,-1 0-1,0 0 1,1 0 0,-1 0 0,0 0 0,0 0 0,1 1-1,-1-1 1,0 1 0,1 1 0,26 43 2,-22-33-2,3 2 0,-1 0 6,0 0 0,2 0-1,21 25 1,-29-37-7,0-1 1,0 0 0,0 0 0,0 0-1,0 0 1,0 0 0,1-1 0,-1 1-1,1-1 1,0 1 0,-1-1 0,1 0 0,0 0-1,-1 0 1,1 0 0,0-1 0,0 1-1,0-1 1,0 0 0,0 0 0,0 0-1,0 0 1,0 0 0,0 0 0,-1-1-1,1 0 1,0 1 0,0-1 0,5-3-1,-1 0 2,0 0-1,-1-1 0,0 0 1,0-1-1,0 1 0,-1-1 0,1 0 1,-1-1-1,-1 1 0,1-1 1,5-12-1,3-9 1,16-48-1,-21 52-1,-8 24 0,0 0 0,0 0 0,0 0-1,0 0 1,0 0 0,1 0 0,-1 0 0,0 0 0,0 1-1,0-1 1,0 0 0,0 0 0,0 0 0,1 0 0,-1 0 0,0 0-1,0 0 1,0 0 0,0 0 0,0 0 0,0 0 0,1 0-1,-1 0 1,0 0 0,0 0 0,0 0 0,0 0 0,0 0-1,1 0 1,-1 0 0,0 0 0,0 0 0,0 0 0,0 0-1,0 0 1,0 0 0,0-1 0,1 1 0,-1 0 0,0 0 0,0 0-1,0 0 1,0 0 0,0 0 0,0 0 0,0 0 0,0-1-1,0 1 1,1 1 0,14 51-17,-10-29 13,13 31 0,-12-41 1,0 0 1,1 0 0,0-1 0,11 15-1,-16-24 4,0 0-1,0-1 0,1 1 0,-1 0 1,1-1-1,-1 0 0,1 0 0,0 0 1,0 0-1,0 0 0,0-1 0,0 1 1,0-1-1,0 0 0,0 1 0,1-2 1,-1 1-1,0 0 0,1-1 0,-1 1 1,1-1-1,-1 0 0,7-1 0,-7 0 0,-1 1 0,0-1 0,1 0-1,-1 0 1,0 0 0,0-1 0,0 1-1,0 0 1,0-1 0,0 1 0,0-1 0,0 0-1,-1 0 1,1 0 0,0 0 0,-1 0-1,0 0 1,1 0 0,-1 0 0,0 0-1,0-1 1,-1 1 0,1 0 0,0-1-1,-1 1 1,1-1 0,-1 1 0,0 0 0,0-5-1,1-1 0,-1-1-1,-1 0 1,0 1-1,0-1 1,-1 1 0,1-1-1,-6-11 1,1 5-6,-1 0 1,-1 0-1,0 1 0,-11-15 1,14 22 2,0 0 0,-1 1 0,1 0 1,-1 0-1,0 0 0,-1 1 0,0 0 1,0 0-1,-14-7 0,20 11 3,0 1-1,0 0 1,1-1 0,-1 1 0,0 0-1,0-1 1,0 1 0,0 0 0,0 0-1,0 0 1,0 0 0,0 0-1,0 0 1,0 0 0,0 0 0,-1 0-1,2 1 2,-1-1-1,1 0 0,0 0 1,0 1-1,0-1 0,-1 0 1,1 1-1,0-1 0,0 0 1,0 0-1,0 1 0,-1-1 1,1 0-1,0 1 0,0-1 1,0 0-1,0 1 0,0-1 1,0 1-1,0-1 0,0 0 1,0 1-1,0-1 0,0 0 1,0 1-1,0-1 0,0 0 1,1 1-1,0 2-1,0 1 0,1-1-1,-1 0 1,1 0 0,0 0 0,0 0 0,3 4-1,0-2 4,-1 0-1,1-1 1,1 1-1,-1-1 0,1 0 1,0-1-1,-1 1 1,2-1-1,-1 0 0,0-1 1,1 1-1,-1-1 1,1 0-1,-1-1 1,1 0-1,0 0 0,0 0 1,0-1-1,0 0 1,-1 0-1,1-1 0,0 0 1,0 0-1,-1 0 1,1-1-1,0 0 0,-1-1 1,12-5-1,-4-1 3,0-1 0,-1 0 0,-1 0-1,0-2 1,0 1 0,-1-2 0,13-17-1,-5 2 4,-1 0 0,24-51 0,-29 49-7,-1-1-1,-1-1 1,-2 0-1,-1 0 1,-2 0-1,-1-1 1,2-56-1,-7 81-6,-1 1 0,0-1 0,-3-15 0,4 22 7,-1-1-1,1 1 0,0 0 1,-1 0-1,1 0 0,-1 0 0,1 0 1,-1 0-1,0 1 0,1-1 1,-1 0-1,0 0 0,0 0 1,-1 0-1,2 0 1,-1 1 0,0 0 0,1 0 0,-1 0-1,1 0 1,-1 0 0,0 0 0,1 0 0,-1 0 0,1 0 0,-1 0 0,0 0 0,1 0 0,-1 0-1,1 0 1,-1 1 0,1-1 0,-1 0 0,0 0 0,1 1 0,-1-1 0,1 0 0,-1 1 0,1-1 0,-1 1-1,1-1 1,-1 1 0,-2 3 0,0 1-1,0-1 0,1 0 1,-1 1-1,1-1 0,0 1 1,0 0-1,1 0 0,-1-1 0,1 1 1,0 0-1,0 0 0,1 10 1,-2-1-2,-4 35 2,2 0 1,3 0 0,8 92 0,-4-117 6,1 1 1,1-1 0,1 0-1,1 0 1,2-1 0,0 0-1,1 0 1,1-1-1,23 33 1,-28-46-41,0-1 1,1 0-1,0 0 1,1-1-1,0 0 1,0 0-1,1 0 1,-1-1-1,1-1 1,1 0-1,-1 0 1,1 0-1,0-2 1,0 1-1,0-1 0,0 0 1,0-1-1,1 0 1,-1-1-1,18 0 1,-14-2-150,1 0 1,-1-1 0,0-1-1,0-1 1,0 0-1,-1 0 1,1-1 0,-1-1-1,0 0 1,-1-1-1,0 0 1,0-1 0,0-1-1,-1 0 1,0 0-1,-1-1 1,0 0 0,0-1-1,-1 0 1,-1-1-1,0 0 1,0 0 0,-1 0-1,-1-1 1,7-18-1,2-31-806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25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631 0 9786,'2'1'270,"-1"0"1,0-1-1,0 1 0,0 0 1,0 0-1,0 0 0,0 0 1,0 0-1,-1 1 0,1-1 1,0 0-1,-1 0 0,1 0 1,0 1-1,-1-1 0,0 0 1,1 1-1,-1-1 0,0 0 1,1 2-1,-2-2-166,1 0 0,0 0 0,-1 0 1,1-1-1,-1 1 0,1 0 0,-1-1 0,1 1 0,-1 0 1,1-1-1,-1 1 0,1-1 0,-1 1 0,0 0 1,0-1-1,1 0 0,-1 1 0,0-1 0,0 1 1,1-1-1,-1 0 0,0 0 0,0 1 0,0-1 0,1 0 1,-1 0-1,0 0 0,0 0 0,0 0 0,0 0 1,0 0-1,1 0 0,-1 0 0,0-1 0,-1 1 0,-35-3 932,-388-9 1649,393 14-2661,-1 2 0,-44 12 0,69-16-933,0-1-2934,13 6-372,24 3 718,-18-6 2541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14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0 14163,'-2'2'133,"0"0"0,1 0 0,-1 0 0,0 0 0,1 0 0,-1 0 0,1 0 0,0 1 0,0-1 0,-1 1 0,2-1 0,-1 1 0,0-1 0,0 1 0,0 4 0,-2 7 164,-65 389 4238,52-275-3687,-105 712 769,118-821-1895,2-16 127,0 1 1,0 0-1,0 0 0,1 0 1,-1-1-1,1 1 1,0 0-1,1 0 1,-1 0-1,0 0 1,2 4-1,-2-8 117,0 0 0,0 0 0,0 0 0,1 1 0,-1-1 0,0 0 0,0 0 0,0 0 0,0 0 0,0 0 0,0 1 0,1-1 0,-1 0 0,0 0 0,0 0 0,0 0 0,0 0 0,0 0-1,1 0 1,-1 0 0,0 0 0,0 0 0,0 1 0,1-1 0,-1 0 0,0 0 0,0 0 0,0 0 0,0 0 0,1 0 0,-1 0 0,0 0 0,0-1 0,0 1 0,1 0 0,-1 0 0,0 0 0,0 0 0,0 0 0,0 0 0,1 0 0,-1 0-1,0 0 1,0 0 0,0-1 0,0 1 0,0 0 0,0 0 0,1 0 0,-1 0 0,0 0 0,0-1 0,0 1 0,0 0 0,0 0 0,0 0 0,0 0 0,0-1 0,7-8-317,0 0 1,-1-1-1,5-9 0,2-4-164,19-28-707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14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0 15635,'2'1'91,"-1"0"-1,0 0 1,1 0-1,-1-1 1,1 1-1,-1 1 1,0-1-1,0 0 1,0 0-1,0 0 1,1 1-1,-2-1 1,1 0-1,0 1 1,0-1-1,0 1 1,-1-1 0,1 1-1,-1-1 1,1 1-1,-1-1 1,1 1-1,-1 2 1,3 42 540,-3-45-595,-2 35 870,-1 0 0,-12 49-1,-25 72 623,4-18-543,35-135-965,-4 19 224,0 0-1,2 0 1,-2 42 0,5-59-173,1 0-1,-1 0 1,1 0 0,0-1-1,0 1 1,0 0 0,1-1-1,0 1 1,0-1 0,1 0-1,-1 1 1,1-1 0,0 0-1,1-1 1,-1 1 0,1 0 0,0-1-1,0 0 1,0 0 0,10 6-1,1-1 78,0-1 0,1 0-1,0-1 1,1-1-1,24 6 1,93 13 313,-80-16-335,-6-1-28,119 18-1361,-161-26 1015,-5 1-86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23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617 227 9826,'0'-8'261,"0"-1"-1,-1 0 1,0 1-1,0-1 1,-1 1 0,0 0-1,-1 0 1,1-1-1,-2 2 1,1-1 0,-1 0-1,0 1 1,0-1-1,-1 1 1,0 0 0,-1 1-1,1-1 1,-1 1-1,-1 0 1,1 1-1,-1-1 1,0 1 0,0 0-1,-14-6 1,7 4-128,0 1 1,0 0-1,-1 1 1,0 0-1,0 1 1,-1 1-1,1 1 0,0 0 1,-1 1-1,0 0 1,-15 3-1,20-2-74,1 2-1,0 0 1,0 0-1,1 0 1,-1 2 0,0-1-1,1 1 1,0 0-1,0 1 1,0 0-1,0 1 1,1-1-1,0 2 1,0-1-1,1 1 1,-1 0 0,-11 16-1,3 3 101,0 1-1,2 0 1,0 1-1,3 1 1,0 0 0,1 0-1,-10 58 1,10-21 119,3-1 1,2 110 0,6-129-176,3 0 1,10 54 0,-11-81-75,2 1 0,1-1 0,0 0 0,2-1 0,0 0 0,0 0 0,19 26 1,-23-38-17,1 0 0,0 0 0,0-1 0,0 1 0,1-1 1,0-1-1,0 1 0,0-1 0,1 0 0,-1 0 0,1 0 1,0-1-1,0 0 0,0-1 0,0 0 0,1 0 0,7 1 1,-6-2 1,1-1 1,-1 0 0,1 0 0,-1-1-1,1 0 1,-1-1 0,1 0 0,-1 0-1,0-1 1,0 0 0,0-1 0,-1 0-1,10-6 1,5-4 2,-1-2-1,-1 0 0,0-2 1,-1 0-1,-1-1 1,-1-1-1,30-43 1,-13 8 9,-2-2-1,28-65 1,-70 149 92,0 0-1,2 1 1,1 0 0,2 0 0,0 1-1,2-1 1,1 1 0,3 30-1,-1-50-74,1 0-1,0 0 0,0 0 1,0 0-1,7 14 0,-8-21-31,0 0-1,0 0 0,0 0 0,1 0 1,-1-1-1,0 1 0,1 0 0,-1-1 1,1 1-1,0-1 0,-1 0 0,4 3 1,-3-4-6,-1 1 0,0-1 0,1 0 0,-1 0 0,0 1 0,1-1 0,-1 0 0,1 0 0,-1 0 0,0 0 0,1 0 0,-1-1 0,0 1 0,1 0 0,-1-1 0,0 1 0,1-1 0,-1 1 0,0-1 0,0 1 0,3-3 0,3-2 6,0-1 0,-1 0-1,1 0 1,-1-1 0,-1 0-1,1 0 1,-1 0 0,-1 0-1,6-12 1,-4 9-8,-1 0 0,2 1 0,-1 0-1,1 0 1,8-8 0,-14 16-3,0 1-1,0-1 0,1 0 1,-1 1-1,0-1 1,0 1-1,0-1 1,0 1-1,0-1 0,1 1 1,-1 0-1,0 0 1,0 0-1,0-1 0,1 1 1,-1 0-1,0 1 1,0-1-1,1 0 1,-1 0-1,0 0 0,0 1 1,0-1-1,1 1 1,-1-1-1,0 1 1,0-1-1,0 1 0,0 0 1,0-1-1,0 1 1,1 1-1,5 4 3,-1 0 0,1 0 0,8 11 0,-8-8-2,4 3-36,7 10 71,1-2 0,26 21 1,-41-37-102,1 0 1,0 0-1,0-1 1,0 0-1,1 0 0,-1 0 1,1-1-1,0 1 1,-1-1-1,1-1 1,0 1-1,0-1 1,0 0-1,0 0 0,12-1 1,-14-1-97,-1 1 0,1-1-1,-1-1 1,0 1 0,0 0 0,0-1-1,0 1 1,0-1 0,0 0 0,0 0-1,0 0 1,-1-1 0,1 1 0,-1-1 0,0 1-1,0-1 1,0 0 0,0 0 0,0 0-1,1-3 1,4-8-222,-1 0 0,0-1 0,3-16 0,4-18-704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24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166 259 11394,'9'-34'1585,"-5"3"-817,-4-4-208,-2 0 896,-5 3-583,-2 1-9,-7 8-104,1 3-144,-4 9-416,0 4-304,-3 7-608,1 3-592,2 3 1064,0 1-225,8 0-175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24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 11634,'9'-7'570,"1"0"0,0 0 0,0 1 0,0 1 0,18-8-1,-25 12-441,1 0 0,-1 0 0,0 0-1,0 1 1,1-1 0,-1 1-1,0 0 1,1 0 0,-1 0 0,0 0-1,1 0 1,-1 1 0,0 0 0,0-1-1,1 1 1,-1 0 0,0 1-1,0-1 1,0 0 0,0 1 0,0 0-1,-1 0 1,1 0 0,4 4 0,-2-1 1,-1 1 0,0 0 1,0 0-1,-1 0 0,0 0 1,0 0-1,0 1 0,-1-1 1,0 1-1,0-1 0,-1 1 1,1 0-1,-1 9 0,0 2 54,0 0 0,-2 0 0,0 0 0,-4 19 0,-1-8 91,-2-1-1,-1 1 0,-16 31 0,5-9 280,18-48-485,1 0-1,0 0 1,0 1-1,0-1 1,0 0 0,1 0-1,-1 1 1,1-1-1,0 1 1,0-1-1,1 4 1,-1-5-34,1-1 0,0 1 0,-1 0 0,1-1 0,0 1 0,0-1-1,0 1 1,0-1 0,0 1 0,1-1 0,-1 0 0,0 0 0,1 0 0,-1 1 0,0-1 0,1 0 0,0-1 0,-1 1 0,1 0-1,-1 0 1,1-1 0,2 1 0,13 5 24,0-2-1,0 0 1,0-1-1,1-1 1,-1-1 0,25-1-1,-27 0-613,0-2 0,-1 1 0,1-2-1,21-6 1,-30 6 209,1 1-1,-1-1 0,0 0 1,0 0-1,0 0 1,-1-1-1,1 0 0,8-9 1,1-5-688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25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1 13099,'1'0'114,"-1"0"1,0 0-1,1 0 1,-1-1-1,0 1 0,1 0 1,-1 0-1,0 0 1,1 0-1,-1 0 1,1 0-1,-1 0 1,0 0-1,1 0 0,-1 0 1,0 0-1,1 0 1,-1 0-1,0 1 1,1-1-1,-1 0 1,0 0-1,1 0 0,-1 0 1,0 1-1,1-1 1,-1 0-1,0 0 1,1 0-1,-1 1 0,0-1 1,1 1-1,-14 4 1535,-25 6-483,-10-3 39,-81 3 0,32-4-1358,97-7 87,-1 0-1,1 0 0,-1 0 1,1 0-1,-1 0 0,1 0 1,0 0-1,-1 0 0,1 0 1,-1 0-1,1 0 0,-1 0 1,1 1-1,-1-1 0,1 0 1,0 0-1,-1 0 1,1 1-1,-1-1 0,1 0 1,0 0-1,-1 1 0,1-1 1,0 0-1,-1 1 0,1-1 1,0 1-1,0-1 0,-1 0 1,1 1-1,0-1 0,0 1 1,0-1-1,-1 0 0,1 1 1,0-1-1,0 1 0,0-1 1,0 1-1,9 18-1548,-3-11 1371,7 16-702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25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5 385 13395,'2'-30'1400,"0"-10"-784,-2-4-216,-3-7 721,0-2-345,2 1-240,1 7 8,0 11-400,0 7-360,1 19-656,1 22-1681,-4 1 1889,-1 2-256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26.1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1303 13755,'25'2'562,"8"1"346,1-2 0,60-4-1,-83 1-742,0 1 0,-1-2 0,0 0 0,1 0 0,-1 0 0,-1-2 0,1 1 0,0-1 0,-1 0 0,0-1 0,0 0 0,-1-1 0,9-8-1,-4 1-49,-1 0-1,-1 0 0,-1-1 0,0-1 0,-1 0 1,0 0-1,-2-1 0,0 0 0,0 0 0,-2-1 0,0 0 1,-1 0-1,2-26 0,-1-12 35,-3 0 0,-3 0-1,-8-61 1,-44-231 136,-27 6 784,80 341-1052,0 1 0,0-1 0,-1 1 0,1-1 0,0 1-1,0-1 1,-1 1 0,1 0 0,-1-1 0,1 1 0,0-1 0,-1 1 0,1 0 0,-1-1 0,1 1 0,-1 0 0,1 0 0,-1-1-1,1 1 1,-1 0 0,1 0 0,-1 0 0,1 0 0,-1 0 0,0-1 0,1 1 0,-1 0 0,1 0 0,-1 0 0,1 1 0,-1-1-1,1 0 1,-2 0 0,-22 7 149,19-5-112,-28 8-169,20-8-219,1 2-1,-1 0 0,1 0 1,0 1-1,1 1 1,-1 0-1,-16 12 0,8 1-193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26.6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24 15923,'0'-1'172,"0"0"-1,-1 0 0,1 0 1,0 0-1,-1 0 0,1 0 0,-1 1 1,1-1-1,-1 0 0,1 0 1,-1 0-1,0 0 0,1 1 0,-1-1 1,0 0-1,0 1 0,0-1 1,1 0-1,-1 1 0,0-1 0,0 1 1,0 0-1,0-1 0,0 1 1,0 0-1,0-1 0,0 1 0,0 0 1,0 0-1,0 0 0,0 0 1,0 0-1,-2 0 0,-5-1-65,0 1 168,-1-2-63,0 1 0,0 1-1,0 0 1,0 0 0,-16 3-1,22-2-205,0 0-1,0 0 0,0 0 1,0 0-1,0 1 0,0 0 1,0-1-1,0 1 1,1 0-1,-1 1 0,1-1 1,-1 0-1,1 1 0,0-1 1,0 1-1,0 0 0,0 0 1,1-1-1,-3 7 0,-3 8-1,1-1 0,1 1-1,1 0 1,0 0-1,-1 19 1,-3 93-5,7-102 3,22 815 1147,-18-811-861,1 0-1,1-1 0,17 53 1,-18-71-195,1-1 1,-1-1-1,2 1 1,-1-1-1,1 0 1,1 0 0,0 0-1,1-1 1,-1 0-1,2-1 1,-1 0-1,20 14 1,-7-9-1,1-1 0,1-1-1,0-1 1,36 10 0,101 19-630,-136-34 297,6 2-138,-11-2-505,0-1 1,0-1 0,1 0-1,29-1 1,-48-2 804,1 0 0,0 0 1,-1 0-1,1 0 0,-1 0 0,1-1 0,0 1 0,-1-1 1,1 1-1,-1-1 0,1 1 0,-1-1 0,0 0 0,1 0 1,-1 0-1,0 0 0,1 0 0,-1 0 0,0 0 0,0 0 1,0-1-1,0 1 0,0 0 0,0-1 0,0 1 1,0 0-1,0-3 0,6-22-1280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27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292 17 15803,'-28'-10'1793,"3"6"-1137,-3 4-256,-3 1 1592,-6-1-1511,-1-1-129,4-2-8,3 3-96,10 3-616,6 3-417,12 9-1311,4 8 1776,13 8-312,7 2-256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26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4 650 11234,'0'-1'150,"-1"0"-1,0 0 0,1-1 1,0 1-1,-1 0 0,1 0 1,0-1-1,-1 1 0,1 0 0,0 0 1,0-1-1,0 1 0,0 0 1,0-1-1,1 1 0,-1-2 1,10-27 1493,-4 11-782,15-74 381,-4-1 0,-4-1 0,2-126 0,-19 190-1466,3 26-71,1 0 0,-1 0 0,1 0 0,-1 1 0,1-1 0,2-10 0,8 24-577,-1 3 256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27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1 14483,'4'5'1568,"-13"-5"-831,-10 0-265,-11 0 976,-2-3-440,-6 1-400,0 1-80,5 4-600,7 3-496,5 2 520,6 3-128,10 3-96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29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2 316 11474,'-1'-18'794,"0"1"-1,1-1 0,2 1 1,-1 0-1,2-1 0,8-29 1,-8 38-578,0 0 1,1 0-1,0 0 1,0 1-1,1 0 1,0-1-1,1 2 1,0-1-1,0 1 1,0 0-1,1 0 1,0 0-1,14-8 1,-12 9-104,0 0 0,1 1 0,0 0 0,0 1 0,0 0 0,0 1 0,1 0 0,0 0 0,-1 1 0,17-1 0,-22 3-81,0 0 1,0 0-1,-1 0 0,1 1 1,0 0-1,0 0 1,-1 0-1,1 0 1,-1 1-1,1 0 1,-1 0-1,1 0 1,-1 0-1,0 1 1,0 0-1,0 0 1,-1 0-1,1 0 1,-1 0-1,1 1 1,-1-1-1,0 1 1,-1 0-1,1 0 1,4 9-1,-3-3 26,0 2-1,-1-1 0,0 0 1,0 1-1,-1-1 1,-1 1-1,0-1 1,-1 1-1,0 0 1,0 0-1,-4 15 0,2-14-14,-1 0-1,0 0 0,-1-1 0,0 1 0,-1-1 0,0 0 1,-1 0-1,0 0 0,-16 20 0,14-24-30,0 0 0,0-1 0,-1 0 0,0-1 0,-1 1 0,1-2 0,-1 1 0,0-1 0,-1-1 0,-10 4 0,-6 3 19,45-5 58,7 0-47,0 0-1,46 20 1,-60-21-39,-1 0 0,0 1 0,0 0 0,-1 0 1,1 1-1,-2 0 0,1 1 0,15 17 0,-22-22-2,1 1-1,-1-1 1,1 1-1,-1-1 1,0 1-1,-1 0 1,1 0-1,-1 0 0,0 0 1,0 0-1,0 0 1,0 0-1,-1 0 1,1 1-1,-1-1 1,-1 7-1,0-6 2,0 0 1,0 0-1,-1 1 1,0-1-1,0 0 1,0 0-1,-1-1 1,0 1-1,0-1 1,0 1-1,-5 5 1,-2 0-2,0-1 1,0 0 0,-1-1 0,0 0 0,0 0 0,-1-1 0,0-1 0,0 0 0,-18 6-1,22-10-242,-1 1 0,1-1 0,0-1 0,-1 1 0,1-1 0,-1-1 0,1 0 0,-13-1 0,15 0-173,0 0 1,0-1-1,0 0 0,0 0 1,0 0-1,0-1 0,1 0 1,-1 0-1,1 0 0,0-1 1,0 1-1,-5-6 0,-5-6-978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29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 19580,'5'-4'1745,"5"1"-1409,0 0-344,-2 4 1104,-6-1-1920,-4-4-665,-2 0 1049,1 0-224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30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93 15587,'-8'-8'294,"0"-1"-1,-1 1 0,0 0 0,0 0 1,-1 1-1,0 1 0,0-1 1,-1 2-1,0-1 0,0 2 1,-22-7-1,28 9-200,0 1 0,0 0-1,-1 0 1,1 1 0,-1 0 0,1 0 0,0 0 0,-1 1 0,1-1 0,-1 1 0,1 0 0,0 1-1,0-1 1,0 1 0,0 0 0,0 1 0,0-1 0,0 1 0,1 0 0,-1 0 0,1 0-1,0 1 1,0-1 0,0 1 0,1 0 0,-1 0 0,1 1 0,-4 5 0,2-1-2,1 0 0,0-1 0,1 2 0,0-1 0,0 0 0,1 1 0,0-1 1,1 1-1,0-1 0,0 1 0,1 10 0,0-16-50,1 1-1,-1 0 1,1 0 0,0-1-1,1 1 1,-1 0 0,1-1-1,0 1 1,0-1 0,4 7-1,-4-9-20,0 1 0,0-1 0,0 0-1,0 0 1,0 0 0,0 0-1,1 0 1,-1-1 0,1 1-1,0-1 1,-1 0 0,1 0 0,0 1-1,0-2 1,-1 1 0,1 0-1,0-1 1,4 1 0,-1-1 7,1 0-1,-1 0 1,0-1 0,0 1 0,0-2 0,0 1-1,0-1 1,0 0 0,-1 0 0,1 0 0,0-1 0,4-3-1,10-7 181,34-27 0,-18 11 106,-34 28-291,0-1 0,-1 1 1,1 0-1,0 0 0,0 0 1,-1 0-1,1 0 1,0 0-1,0 0 0,0 1 1,0-1-1,0 1 1,0-1-1,0 1 0,4 0 1,-5 1-10,0-1 0,0 1 0,0 0-1,0-1 1,0 1 0,0 0 0,0 0 0,0 0 0,-1 0 0,1 0 0,0 0 0,-1 0 0,1 0 0,0 0 0,-1 0 0,1 0 0,-1 0 0,0 0 0,1 1 0,-1-1 0,0 0 0,0 0 0,0 0 0,0 1 0,0-1 0,0 2 0,2 45 197,-6 81 0,0-50-524,3-48 138,-2 143-2284,5-142 1823,0 1 1,3 0-1,8 36 1,0-34-407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30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14875,'10'-4'1376,"0"4"-1288,-2 2-440,-2 0 1273,-5-2-825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30.7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0 226 16179,'120'-194'5023,"-108"175"-4116,-1 7-199,-10 12-685,-1 0 0,0 0 0,0 0 1,1 0-1,-1 0 0,0 0 0,0 0 0,1 0 1,-1 0-1,0 0 0,1 0 0,-1 0 0,0 0 1,0 0-1,1 0 0,-1 0 0,0 0 1,0 0-1,1 0 0,-1 1 0,0-1 0,0 0 1,1 0-1,-1 0 0,0 0 0,0 1 1,0-1-1,1 0 0,-1 0 0,0 1 0,0-1 1,2 3 88,-1 1 0,1-1 0,-1 1 0,0 0 0,0-1 0,0 1 0,0 4 0,11 110 183,-2 121 0,-3-32-2645,-6-195 1944,-1-7-92,0 0-1,1 0 1,-1-1-1,1 1 0,2 8 1,-3-13 476,1 0 1,-1 0-1,0 0 1,0 1-1,0-1 0,0 0 1,0 0-1,0 0 1,0 0-1,0 0 1,0 0-1,0 0 1,0 1-1,0-1 1,0 0-1,0 0 0,0 0 1,1 0-1,-1 0 1,0 0-1,0 0 1,0 0-1,0 0 1,0 0-1,0 0 1,0 1-1,1-1 0,-1 0 1,0 0-1,0 0 1,0 0-1,0 0 1,0 0-1,0 0 1,1 0-1,-1 0 1,0 0-1,0 0 0,0 0 1,0 0-1,0 0 1,0 0-1,1-1 1,-1 1-1,0 0 1,0 0-1,0 0 0,0 0 1,0 0-1,0 0 1,0 0-1,0 0 1,1 0-1,-1-1 1,4-7-859,1-12-279</inkml:trace>
  <inkml:trace contextRef="#ctx0" brushRef="#br0" timeOffset="1">295 308 10810,'2'-19'584,"4"-11"2193,-5 29-1907,0 5 15,0 20 822,0 0-1197,0 0 0,2 1 1,1-1-1,0 0 0,2 0 0,1-1 0,11 27 0,-14-42-419,0 0 1,1 0-1,0-1 0,0 0 1,0 1-1,1-2 0,0 1 0,1-1 1,12 11-1,-13-13-40,0-1 0,0 0 0,1 0 0,-1 0-1,1-1 1,-1 1 0,1-2 0,0 1 0,0-1 0,0 0 0,0 0 0,0-1 0,0 0-1,8-1 1,-8 0-21,0 0 0,0 0-1,0-1 1,0 0-1,0-1 1,0 1 0,0-1-1,-1 0 1,1-1 0,-1 0-1,0 0 1,0 0-1,-1-1 1,1 0 0,-1 0-1,0 0 1,0-1-1,-1 1 1,1-1 0,-1 0-1,0-1 1,3-7 0,-3 5-21,0 0-1,-1-1 1,0 1 0,0 0 0,-1-1 0,-1 0 0,1 1 0,-2-1 0,1 0 0,-1 0 0,-1 1 0,0-1 0,0 0 0,-1 1 0,0-1 0,-4-10 0,0 5-75,-1 1-1,0 0 1,-1 0 0,-1 0-1,0 1 1,-1 0-1,0 1 1,-1 0 0,-1 1-1,-13-11 1,17 16-103,0 1 0,0-1 0,-1 2 0,1-1 0,-1 1 0,0 0 0,-17-4 0,19 6 44,1 1 0,0 0-1,-1 1 1,1 0 0,-1 0 0,0 0-1,1 1 1,-1-1 0,1 2 0,0-1-1,-1 1 1,-8 3 0,10-3 49,0 1 1,0-1-1,0 1 1,0 0-1,1 1 1,-1-1-1,-5 7 1,3-2-193,0 1 1,-11 18 0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31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20 13067,'-14'-14'1800,"-3"8"-1088,-10 6-336,-1 7 1921,-7 6-1753,-3 2-368,0 4-656,3 2-1024,5-7 1272,10-10-233,20-11-191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31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39 15147,'8'-4'502,"1"-1"-154,-1 0 1,1 1-1,0 0 0,0 0 0,1 1 1,-1 0-1,1 1 0,-1 0 1,1 1-1,12-1 0,-21 2-282,0 0 0,0 0 1,0 0-1,0 0 0,0 1 0,0-1 0,0 0 0,0 0 0,0 1 0,0-1 0,0 0 1,0 1-1,-1-1 0,1 1 0,0-1 0,0 1 0,0 0 0,-1-1 0,1 1 1,0 0-1,-1-1 0,1 1 0,-1 0 0,1 0 0,-1 0 0,1 0 0,0 1 9,-1 0 0,0 0 0,0 0 0,1 0-1,-1-1 1,-1 1 0,1 0 0,0 0-1,0 0 1,-1 0 0,1-1 0,-2 4 0,-3 6 97,0 0 0,0-1 0,-10 14 0,12-20-118,-100 165 279,101-165-538,0-1 0,0 0 1,0 0-1,-1 1 0,1-2 0,-1 1 1,1 0-1,-1 0 0,0-1 0,-6 4 0,7-5 36,0 0 0,0 0-1,0 0 1,0-1-1,-1 1 1,1-1-1,0 1 1,0-1 0,-1 0-1,1 0 1,0 0-1,-1 0 1,1-1-1,0 1 1,0 0-1,-1-1 1,1 0 0,-4-1-1,-10-5-875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32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177 130 7882,'2'0'251,"-1"0"0,0 0 0,1 0 0,-1 0 0,1 0 0,-1 0 0,0 0 0,1 0 0,-1 1 0,0-1 0,1 0 0,-1 1 0,0-1 0,0 1 0,1 0 1,1 1-1,-3-1 14,1 0 0,-1 1 0,0-1 1,1 0-1,-1 1 0,0-1 1,0 0-1,0 1 0,0-1 0,0 0 1,-1 1-1,1-1 0,0 0 1,0 1-1,-1-1 0,0 2 1,-3 15 427,2 1 1,-1 30-1,0 0-217,-7 32 708,-21 84-1,29-182-423,13-61-458,3 1-1,4 0 1,34-89-1,-5 43-93,-48 123-206,1-1-1,0 1 1,0 0-1,0 0 1,0 0 0,0 0-1,0 0 1,0-1-1,0 1 1,-1 0 0,1 0-1,0 0 1,0 0-1,0 0 1,0 0 0,0 0-1,-1 0 1,1 0-1,0-1 1,0 1-1,0 0 1,0 0 0,-1 0-1,1 0 1,0 0-1,0 0 1,0 0 0,0 0-1,-1 0 1,1 0-1,0 0 1,0 0 0,0 1-1,-1-1 1,1 0-1,0 0 1,0 0-1,0 0 1,0 0 0,0 0-1,-1 0 1,1 0-1,0 0 1,0 1 0,0-1-1,0 0 1,0 0-1,-20 8 32,-17 11-5,-2 1-387,0-2-1,-2-2 0,-62 17 0,103-33 300,0 0-1,0 0 0,0 0 0,0 0 0,0 0 0,0 0 0,0 0 0,-1 1 0,1-1 0,0 0 0,0 0 0,0 0 1,0 0-1,0 0 0,0 0 0,0 0 0,0 0 0,0 0 0,0 0 0,0 1 0,0-1 0,0 0 0,0 0 1,0 0-1,0 0 0,0 0 0,0 0 0,0 0 0,0 1 0,0-1 0,0 0 0,0 0 0,0 0 0,0 0 0,0 0 1,0 0-1,0 0 0,0 0 0,0 1 0,0-1 0,0 0 0,0 0 0,0 0 0,0 0 0,0 0 0,1 0 1,-1 0-1,0 0 0,0 0 0,0 0 0,0 0 0,0 0 0,0 1 0,0-1 0,0 0 0,0 0 0,1 0 0,-1 0 1,7 5-427,-7-5 157,8 6-743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32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0 210 13539,'32'-27'2227,"48"-52"-1,-8 6 1041,-71 72-3219,4-4 285,-1 1-1,2 0 0,-1 0 0,10-5 0,-15 8-297,1 1 0,0 0 0,-1-1 0,1 1 0,0 0 0,0-1 0,-1 1 0,1 0 0,0 0 0,0 0 0,-1 0 0,1 0 0,0 0 0,0 0 0,-1 0 0,1 0 0,0 0 0,0 0 0,-1 0 0,1 1 0,0-1 0,-1 0 0,1 0 0,0 1 0,-1-1 0,1 1 0,0-1 0,-1 1 0,1-1 0,-1 1 0,1-1 0,0 1 0,-1-1 0,0 1 0,1-1 0,-1 1 0,1 0 0,-1-1 0,0 1 0,1 0 0,-1-1 0,0 1 0,0 0 0,1 0 0,-1-1 0,0 1 0,0 0 0,0 0 0,0-1 0,0 1 0,0 1 0,2 35 313,-1 0-1,-7 57 1,1-29-381,1 17-535,2 0 0,12 96 0,2-110 215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54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736 62 10650,'11'-2'1572,"0"-1"0,0-1-1,20-9 1,-68 9 1598,-136-8-1180,-215-10-1305,374 22-683,3-1 1,0 1 0,-1 0 0,1 1 0,0 0 0,-20 5 0,30-6-2,1 0-1,-1 1 1,0-1-1,1 0 1,-1 1-1,0-1 1,1 0-1,-1 1 1,1-1 0,-1 1-1,1-1 1,-1 1-1,1-1 1,-1 1-1,1-1 1,-1 1-1,1 0 1,-1-1-1,1 1 1,0 0-1,0-1 1,-1 1-1,1 0 1,0 0-1,0-1 1,0 1 0,0 0-1,0 0 1,0-1-1,0 1 1,0 0-1,0-1 1,0 1-1,0 0 1,0 0-1,0-1 1,1 2-1,15 31 34,-7-17-17,-2 4-8,0 1 1,-1 0 0,-2 0-1,0 0 1,-1 0-1,0 38 1,-4 0 22,-10 71 1,-80 345 326,52-295-3,37-172-286,0 0 0,1 0 1,0 1-1,0-1 1,1 0-1,1 14 0,0-19-32,-1 0 0,1-1 0,0 0-1,0 1 1,0-1 0,0 0 0,1 1 0,-1-1-1,1 0 1,-1 0 0,1 0 0,0 0 0,-1 0-1,1 0 1,0-1 0,0 1 0,1-1-1,-1 1 1,0-1 0,0 0 0,1 0 0,-1 0-1,0 0 1,1 0 0,3 0 0,28 7 346,0-2 0,1-2 0,58 0-1,-52-3-548,-1 1 0,51 11 0,-85-12-46,-2-1-81,0 1 0,0 0 0,1 0 0,-1 1 0,0-1 0,0 1 0,0 0 0,0 0 0,5 3 0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34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1021 13675,'-1'-14'466,"0"1"0,1-1 0,0 0 0,1 0 0,1 0 0,0 1 0,1-1 0,0 1 0,1-1 0,6-12 0,0 3 134,1 1 1,1 0-1,1 0 0,24-31 0,-29 43-396,1 0-1,1 0 1,-1 0 0,1 1-1,1 1 1,0 0 0,12-7-1,-19 13-147,-1 0-1,0 1 1,1 0-1,-1-1 1,1 1-1,-1 0 1,1 1-1,-1-1 1,1 1 0,0-1-1,0 1 1,-1 0-1,5 1 1,-5 0-23,0 0 0,-1 0 0,1 0 0,0 0 0,0 1 0,-1-1 0,1 1 0,-1-1 0,1 1 0,-1 0 0,0 0 0,0 0 0,0 0 0,0 1 0,0-1 0,0 1 0,-1-1 0,3 4 0,1 5 21,-1-1-1,1 1 1,-2 0 0,0 0-1,0 1 1,-1-1-1,0 0 1,0 18 0,-2-5-19,0 1 1,-8 46-1,7-63-37,-1 0 0,1-1-1,-2 1 1,1-1-1,-6 13 1,7-20 0,1 1 1,0-1-1,0 0 1,0 1-1,0-1 1,0 0-1,0 1 1,-1-1-1,1 0 1,0 0-1,0 1 1,0-1-1,-1 0 1,1 0-1,0 1 1,0-1-1,-1 0 1,1 0-1,0 0 1,-1 0-1,1 1 1,0-1-1,-1 0 0,1 0 1,0 0-1,-1 0 1,1 0-1,0 0 1,-1 0-1,1 0 1,0 0-1,-1 0 1,-4-9-28,2-17-10,3 3 7,1 0 0,1 0 0,1 0-1,7-23 1,-7 33 23,1-1-1,1 1 1,0 0 0,0 1-1,1-1 1,1 1 0,0 0-1,10-11 1,-16 22 13,0-1-1,0 0 1,1 1 0,-1-1 0,1 1-1,0-1 1,-1 1 0,1 0-1,0-1 1,0 1 0,0 0 0,-1 0-1,1 0 1,0 1 0,1-1-1,-1 0 1,0 1 0,0-1 0,0 1-1,0 0 1,0 0 0,0 0-1,1 0 1,-1 0 0,0 0 0,0 1-1,0-1 1,0 0 0,0 1 0,0 0-1,0 0 1,0-1 0,0 1-1,0 0 1,0 1 0,0-1 0,0 0-1,-1 0 1,1 1 0,-1-1-1,1 1 1,-1 0 0,1-1 0,-1 1-1,0 0 1,2 3 0,6 12 36,0-1 0,-1 1 0,-1 0 0,-1 1 0,0 0 0,-2 0 0,4 22 0,-8-93-14,2 48-22,0 0-1,-1 0 1,1 0-1,-1 0 0,0 0 1,1-7-1,1-7 7,4-17-8,-4 18 17,1 1 1,0 0 0,2 0-1,9-23 1,-15 39-18,1 1-1,-1-1 1,0 1 0,0-1-1,0 1 1,0-1 0,1 1 0,-1-1-1,0 1 1,0-1 0,1 1 0,-1-1-1,0 1 1,1 0 0,-1-1-1,1 1 1,-1-1 0,0 1 0,1 0-1,-1-1 1,1 1 0,-1 0 0,1 0-1,-1-1 1,1 1 0,-1 0-1,1 0 1,-1 0 0,1 0 0,-1 0-1,1 0 1,0 0 0,-1 0 0,1 0-1,-1 0 1,1 0 0,-1 0 0,1 0-1,-1 0 1,1 0 0,-1 0-1,1 1 1,-1-1 0,1 0 0,-1 0-1,1 1 1,-1-1 0,1 0 0,-1 1-1,1-1 1,-1 0 0,0 1-1,1-1 1,0 1 0,15 29 56,-16-30-56,16 42 82,-7-17-52,13 26 0,-19-45-26,0 0 0,0 0 0,1-1 1,0 0-1,0 1 0,0-2 0,1 1 0,-1 0 0,10 6 0,-10-9-1,0 0 0,0 0-1,0-1 1,0 0 0,0 0 0,0 0 0,0 0 0,0-1-1,0 1 1,0-1 0,0 0 0,0 0 0,1 0 0,-1-1-1,0 0 1,0 0 0,0 0 0,0 0 0,0 0 0,-1-1 0,1 0-1,0 0 1,-1 0 0,8-5 0,0 0 7,0-2 0,-1 1 0,0-1 0,-1-1 0,1 0 0,10-15 0,-9 9-4,16-34 0,-24 44-12,0 1 0,-1-1 0,0 0 1,0 0-1,0-1 0,-1 1 0,2-11 1,-2 36-10,2-1 1,0 0 0,1-1 0,1 1 0,0-1 0,1 1 0,1-2 0,1 1-1,16 25 1,-22-39 1,1 0-1,0 0 0,0 0 1,0 0-1,0-1 1,0 1-1,0-1 0,1 0 1,5 3-1,-8-4 7,0-1 1,-1 0-1,1 0 0,0 1 0,0-1 0,0 0 1,0 0-1,-1 0 0,1 0 0,0 0 0,0 0 1,0 0-1,0 0 0,-1 0 0,1 0 0,0-1 1,0 1-1,0 0 0,1-1 0,-2 0 0,1 1-1,0-1 1,0 0-1,-1 0 1,1 0-1,0 0 1,-1 0 0,1 0-1,-1 0 1,1 0-1,-1 0 1,0 0-1,1 0 1,-1 0-1,0 0 1,0 0-1,0 0 1,0 0-1,0-2 1,0-8-10,-1-1-1,0 1 1,-1-1 0,-1 1 0,0 0 0,0 0-1,-1 0 1,-1 0 0,-10-19 0,8 16 9,0 1 1,2-1-1,-1 0 1,2-1-1,-3-14 0,7 27 7,-1 0-1,1 1 0,0-1 0,0 0 0,1 0 0,-1 0 0,0 0 0,1 0 0,-1 1 0,1-1 0,-1 0 0,1 0 0,0 1 0,0-1 0,0 0 0,0 1 0,0-1 0,0 1 0,0-1 0,1 1 0,-1 0 0,0-1 1,1 1-1,1-1 0,5-3 3,0 0 1,0 1 0,17-7-1,3-1 7,41-24 6,72-52 1,-119 72-17,-1 0-1,-1-2 1,0 0 0,-1-1-1,-1-1 1,30-44-1,-44 58 0,0-1-1,0 0 0,-1 0 0,0 0 1,-1 0-1,1-1 0,-2 1 0,1 0 0,1-15 1,-3 19 0,0 0 0,0 0 0,-1-1 1,1 1-1,-1 0 0,1 0 0,-1 0 1,0 0-1,0 0 0,0 0 0,-1 1 1,1-1-1,-1 0 0,1 1 0,-1-1 1,0 1-1,0-1 0,0 1 0,0 0 1,-1 0-1,1 0 0,0 0 0,-1 0 1,0 0-1,-5-2 0,4 2 4,0 0-1,1 1 0,-1 0 1,0-1-1,-1 1 1,1 1-1,0-1 1,0 0-1,0 1 0,0 0 1,-1 0-1,1 0 1,0 1-1,0 0 0,0-1 1,0 1-1,0 1 1,0-1-1,0 0 1,0 1-1,0 0 0,1 0 1,-1 0-1,1 1 1,-1-1-1,1 1 1,0-1-1,0 1 0,0 0 1,0 0-1,-4 7 1,-1 1 7,1 0 0,0 1 0,1 0 1,0 0-1,1 1 0,0 0 0,1 0 0,-5 22 1,4 0 14,2 0 1,1 0 0,1 1 0,2-1 0,2 0-1,1 0 1,12 49 0,-7-52-38,0-1-1,2 0 1,1 0-1,2-1 1,1-1 0,1 0-1,1-1 1,24 28-1,-32-45-88,1 0 1,0-1-1,1 0 0,0 0 0,0-1 0,1-1 0,22 12 1,-29-17-39,0 0 0,0-1 0,0 0 0,1-1 0,-1 1 0,0-1 0,1 0 1,-1 0-1,1-1 0,0 1 0,-1-1 0,1-1 0,-1 1 0,1-1 0,0 0 1,-1 0-1,0 0 0,1-1 0,-1 0 0,0 0 0,0 0 0,9-6 0,-8 3 33,0 0 0,-1 0 0,1 0-1,-1-1 1,0 0 0,-1 0 0,1 0-1,-1 0 1,-1-1 0,1 0 0,-1 0-1,0 0 1,0 0 0,2-15 0,11-49-984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34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66 12547,'-17'-51'1561,"16"50"-1503,1 0 0,0 0-1,-1 0 1,1 0-1,-1 0 1,1 1 0,-1-1-1,1 0 1,-1 0-1,0 0 1,0 0 0,1 1-1,-1-1 1,0 0-1,0 1 1,-1-2 0,1 3-16,1-1 1,-1 0-1,1 0 1,-1 1-1,0-1 1,1 1-1,-1-1 1,1 0-1,-1 1 1,1-1-1,0 1 1,-1-1-1,1 1 1,-1-1-1,1 1 1,0 0-1,0-1 1,-1 1-1,1-1 1,0 1-1,0 0 1,0-1-1,-1 1 1,1 0-1,0-1 1,0 2-1,-18 83 1937,4 1-1,-3 103 0,10-103-1274,-17 214 614,-3 40-1033,5-138-5703,26-231 4488,3-9-267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35.0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13107,'1'0'141,"-1"-1"1,0 1-1,1 0 1,-1-1-1,1 1 1,-1 0-1,1-1 1,-1 1-1,1 0 0,-1 0 1,1-1-1,-1 1 1,1 0-1,-1 0 1,1 0-1,-1 0 1,1 0-1,-1 0 1,1 0-1,0 0 1,-1 0-1,1 0 0,-1 0 1,1 0-1,-1 0 1,1 0-1,0 1 1,0-1-66,0 1 0,0 0 1,-1 0-1,1-1 0,0 1 1,-1 0-1,1 0 0,-1 0 0,1 0 1,-1 0-1,1 0 0,-1 0 1,1 2-1,5 39 528,-5 17 1394,-12 100 0,6-106-1065,1-1 0,6 90 0,-1-131-778,0-1 0,1 0 0,1 0 1,0 0-1,0 0 0,9 18 0,-8-21-74,-1-1-1,1-1 1,1 1-1,-1 0 0,1-1 1,0 0-1,0 0 0,1-1 1,-1 1-1,1-1 1,7 4-1,9 3 78,1-1 1,-1-1-1,29 8 1,75 13-555,-89-22 30,99 17 429,-105-21-282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36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6499 251 16163,'16'-7'605,"29"-16"27,-42 22-577,-1 0 1,0 0-1,0-1 1,-1 1-1,1-1 1,0 1-1,0-1 1,-1 0 0,1 0-1,-1 0 1,0 0-1,1 0 1,-1 0-1,0 0 1,0 0-1,1-4 1,-2 5-23,0 0 0,0-1 0,0 1 0,-1 0 0,1 0 0,0 0 0,-1 0 0,1 0-1,-1 0 1,1 0 0,-1 0 0,1 0 0,-1 0 0,0 0 0,1 0 0,-1 0 0,0 0 0,0 0 0,0 1 0,0-1 0,0 0 0,0 1 0,0-1 0,0 1 0,0-1 0,0 1 0,-2-1 0,-36-12 528,32 11-425,-119-25 1169,-155-14 0,240 36-1203,-999-65 1677,-377 65-1096,1119 5-548,-883 20 273,944-14-337,-1116 44 201,1101-24-204,54-4-24,101-19 347,141-7-2985,-30 5 2074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38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617 43 10122,'2'-1'642,"14"-10"308,-7 10 2491,-12 2-2980,0 1-1,0-1 0,1 1 1,-1-1-1,0 0 0,0 0 1,0 0-1,0 0 1,-5 0-1,-1-1-131,-1-1 1,1 1-1,-1-2 1,1 1-1,-1-1 1,1-1-1,-15-5 0,11 3-296,-1 1-1,-23-4 0,-186 1 159,105 7-147,105 0-34,-1-1 0,1 2 0,0 0 0,0 0 0,-16 5 0,28-6-4,0 1 0,0-1-1,0 1 1,0 0 0,0-1 0,0 1-1,-1 0 1,2-1 0,-1 1 0,0 0-1,0 0 1,0 0 0,0 0-1,0 0 1,1 0 0,-1 0 0,1 0-1,-1 1 1,1-1 0,-1 0 0,1 0-1,-1 0 1,1 1 0,0-1 0,0 0-1,0 0 1,-1 1 0,1-1-1,1 0 1,-1 0 0,0 2 0,1 5 40,1 0 0,0 0 0,0 0 0,4 7 0,-1 1 27,2 13 24,-1 0 0,-2 0 0,1 35 0,-5 91 169,0-120-212,-20 382 583,-1 69 386,21-473-913,1 1 0,-1-1-1,2 0 1,0 0-1,1 0 1,7 22-1,-8-30-55,0 0-1,1 0 1,0 0-1,0-1 1,0 1-1,0-1 1,1 1 0,0-1-1,0 0 1,0 0-1,0-1 1,0 1-1,1-1 1,0 0 0,-1 0-1,1-1 1,0 0-1,7 3 1,2-1 49,-1 0 0,1-1 0,1-1 0,-1 0 0,27 0 0,74-11 314,-76 5-678,45 1-1,-61 6-958,-17-2 323,-16-2 95,-3-3 116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53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1 349 12731,'48'-72'2914,"102"-161"2015,-147 226-4802,11-16 169,-13 22-266,-1 0-1,1 0 0,-1 0 1,1 0-1,-1 0 0,1 1 0,0-1 1,-1 0-1,1 1 0,0-1 1,0 0-1,0 1 0,0-1 1,-1 1-1,1-1 0,0 1 0,0 0 1,0-1-1,2 1 0,-3 1-9,1-1-1,0 1 1,-1 0 0,1 0-1,-1 0 1,1 0-1,-1 0 1,1 0 0,-1 0-1,1 0 1,-1 0-1,0 0 1,0 0 0,1 0-1,-1 0 1,0 0-1,0 0 1,0 0 0,0 0-1,0 0 1,0 0-1,-1 0 1,1 2 0,-1 2 55,-14 308 741,0-25-933,13-243-75,1-22-399,0-1 0,2 1-1,4 32 1,-1-46-1451,1-12 305,0-14 518,0-12 72,2-9-160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54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11 5761,'-2'15'7312,"-7"9"-3478,4-11-2880,-12 28-68,12-31-753,0 1 0,1 0 0,-6 21 0,8-17-15,1 1 0,0 0 0,1-1 0,3 25 0,14 61 87,-16-92-200,5 21 106,1-1-1,18 51 0,-22-74-76,-1 0 0,1 0 0,-1 0 0,2-1 0,-1 1 1,1-1-1,-1 0 0,2 0 0,-1 0 0,0-1 0,1 1 0,0-1 0,0 0 0,0 0 0,0-1 0,1 0 0,0 0 0,-1 0 0,10 3 0,-9-5 2,0-1-1,0 1 1,0-1-1,0 0 1,0 0-1,0-1 0,-1 0 1,1 0-1,0 0 1,0-1-1,-1 0 1,1 0-1,-1 0 1,1-1-1,-1 0 1,0 0-1,0 0 1,0-1-1,-1 1 1,6-7-1,2-1 18,0-1-1,-1 0 1,-1-1 0,0-1-1,0 1 1,8-18 0,-12 19-43,-1-1 0,0 1 0,0-1 1,-2 0-1,1 0 0,-2-1 0,1 1 1,-2 0-1,0-1 0,0 1 0,-2-1 1,1 1-1,-2-1 0,0 1 0,0-1 1,-2 1-1,1 0 0,-1 0 0,-1 1 1,-1-1-1,0 1 0,0 0 0,-1 1 0,0-1 1,-1 1-1,-1 1 0,-17-18 0,15 17-44,-1 0 0,-1 1-1,0 0 1,0 1 0,0 1-1,-18-8 1,23 12-140,0 1 1,0 0-1,-1 0 0,1 1 1,-1 0-1,1 0 0,-1 1 1,0 0-1,1 0 1,-1 1-1,0 1 0,-15 2 1,19-2 41,1 0 1,0 0-1,0 1 1,0 0-1,1 0 1,-1 0-1,0 0 1,1 1-1,-1-1 1,1 1-1,0 0 1,0 0-1,0 0 1,0 0-1,1 1 1,-1-1-1,1 1 1,0 0-1,-2 4 1,-5 16-781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54.5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9 14363,'8'-9'1928,"-15"9"-1543,-10 5 775,-5-1-352,-8 0-328,-2 0-64,-3 1-152,0-3-264,5 0-696,6-1-760,14-1 1200,6-1-208,12-2-185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54.8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53 15163,'15'-9'670,"1"1"0,-1 1 0,1 0 0,0 1 0,1 1 1,19-4-1,-34 8-582,0 1 0,0 0 0,-1-1 0,1 1 0,0 0 0,0 0 0,0 0 0,-1 0 0,1 1 0,0-1 0,0 0 0,-1 1 0,1-1 0,0 1 0,0-1 0,2 3 0,-3-2-37,0-1 0,0 1 1,-1 0-1,1 0 1,0 0-1,0 0 0,-1 0 1,1 0-1,-1 0 1,1 1-1,-1-1 0,0 0 1,1 0-1,-1 0 1,0 0-1,0 1 0,1-1 1,-1 3-1,-1 4 82,-1 1 0,1 0 0,-1 0-1,-1 0 1,-4 11 0,1-1-102,5-15-20,0 0 1,0 0-1,1 0 0,-1 0 0,1 0 0,0 1 0,0-1 1,1 0-1,-1 0 0,1 0 0,0 1 0,0-1 0,0 0 1,1 0-1,-1-1 0,1 1 0,0 0 0,4 5 0,4 4 19,0 0 0,1-1-1,20 17 1,14 16-5,-39-37-23,-1-1 0,1 1 0,-1 0-1,-1 0 1,1 0 0,-2 1 0,1 0-1,-1 0 1,0 0 0,2 16-1,-4-19-3,-1-1-1,0 1 0,0-1 0,0 1 0,-1-1 0,0 0 0,0 1 0,0-1 0,-1 0 1,0 0-1,0 0 0,0 0 0,0 0 0,-1 0 0,0 0 0,0-1 0,0 1 0,-1-1 1,-6 7-1,-1-2-181,0 0-1,0-1 1,0-1 0,-1 0 0,0 0 0,-1-1 0,1-1 0,-1 0 0,0 0-1,-1-1 1,1-1 0,-1-1 0,1 0 0,-16 1 0,-9-3-322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55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1256 15779,'8'1'480,"12"1"737,-1-1 0,1-1 0,35-4 0,-49 3-1080,1 0 0,-1-1 0,1 0 0,-1 0 0,0-1 0,0 0 0,0 0-1,0-1 1,-1 1 0,1-1 0,-1 0 0,0 0 0,0-1 0,0 0 0,4-6 0,2-3-35,-2-1-1,0-1 0,-1 1 0,0-1 1,-1 0-1,-1-1 0,-1 0 0,0 0 1,3-26-1,-2-4-39,-2-1 1,-2-61 0,-49-385 65,17 256-96,30 232-33,-1 0 1,0 0 0,0 0-1,0 0 1,-1 0 0,-3-8 0,4 12-2,0 1 1,0-1-1,0 1 1,-1-1-1,1 1 1,0 0-1,-1 0 1,1-1-1,-1 1 1,1 0-1,-1 0 1,1 1 0,-1-1-1,0 0 1,0 0-1,1 1 1,-1-1-1,0 1 1,0-1-1,0 1 1,0 0-1,1 0 1,-1 0-1,-3 0 1,0 0-24,-216-5-2268,218 5 2068,-25-1-1420,27 2 1570,-1-1 0,1 0 1,0 0-1,0 0 0,-1 1 0,1-1 0,0 1 0,0-1 0,-1 1 0,1-1 0,0 1 1,0 0-1,0 0 0,0-1 0,0 1 0,0 0 0,0 0 0,-1 2 0,-1 10-966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54.6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14 11899,'-4'-13'1289,"5"15"412,5 27 235,31 283 2157,-30-213-3592,-7 117-1,0-193-551,-2 0-1,-1-1 0,-1 1 0,0-1 0,-14 38 1,18-58-40,-1 0 1,0 0 0,0 0 0,0 0 0,0 0 0,-1 0 0,1 0-1,-1-1 1,1 1 0,-1 0 0,1-1 0,-1 1 0,0-1 0,0 0-1,-3 3 1,4-4 22,1 0-1,-1 0 1,1 0-1,-1 0 1,1 0-1,-1 0 1,1 0 0,-1 0-1,1 0 1,-1 0-1,0 0 1,1 0-1,-1 0 1,1 0-1,-1 0 1,1 0-1,-1-1 1,1 1 0,-1 0-1,1 0 1,0-1-1,-1 1 1,0-1-1,0 0-84,0 0-1,0-1 1,0 1 0,1 0-1,-1-1 1,0 1-1,0-1 1,1 1-1,-1-1 1,1 1 0,-1-3-1,0-2-66,1 1 0,0-1-1,0 0 1,0 1 0,0-1-1,1 0 1,0 1-1,2-8 1,10-19-980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55.7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 11474,'10'-5'340,"1"1"0,-1 0-1,1 1 1,0 0-1,1 0 1,-1 1-1,0 1 1,1 0-1,-1 1 1,1 0-1,-1 0 1,0 1-1,1 1 1,-1 0-1,0 1 1,0 0-1,0 0 1,0 1-1,-1 1 1,1 0 0,11 7-1,-14-7-131,0 0 0,-1 1 0,0 0 0,1 0 0,-2 1 0,1 0 0,-1 0 0,0 0 0,-1 1 0,1 0 0,-2 0 0,1 1-1,-1-1 1,0 1 0,-1 0 0,0 0 0,0 0 0,-1 0 0,1 15 0,-1 3 189,-1 0 0,-2 0 0,0-1-1,-2 1 1,-11 44 0,12-60-278,0 0 0,0 0 0,1 0 0,1 20 0,1-25-94,-1-1-1,1 0 1,1 0-1,-1 0 1,1 1-1,0-1 1,0-1-1,0 1 1,1 0-1,0 0 1,0-1-1,4 6 1,19 20-506,-15-18 7,-1-1 0,0 2 0,-1-1 0,0 1 0,-1 0 0,-1 1 0,7 15 0,-3 5-366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56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396 23 16860,'-15'-10'1440,"-8"5"-872,0-3-184,-14 10 488,-5-1-240,-10-1-79,1 0 15,3 2-248,4 2-248,11 4-616,9 4-385,21 5-1255,4 4 1816,25 5-344,5 3-296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5:56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28 13875,'4'-5'1592,"-15"-4"-880,-9 2-295,-14 3 1047,-7 1-480,-5 4-760,0 4-448,-5 3 296,2 1-112,9 0-168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38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94 15579,'10'-9'308,"0"1"0,0 0 0,1 0-1,0 1 1,1 1 0,0 0 0,0 0 0,0 1-1,23-5 1,-9 3 54,1 2-1,0 1 1,47-1-1,-62 5-208,0 0 1,0 1-1,0 0 0,-1 1 1,1 0-1,-1 1 0,18 6 1,-25-7-106,-1-1-1,1 1 1,-1 0 0,0 0 0,1 0 0,-1 1 0,0-1 0,0 1 0,-1 0 0,1 0 0,0 0 0,-1 0 0,0 0-1,0 0 1,0 1 0,0-1 0,0 1 0,-1-1 0,1 1 0,-1 0 0,0-1 0,0 1 0,0 0 0,-1 0 0,1 8-1,-2 0-17,0 1 0,0-1 0,-1 1 0,-1-1-1,0 0 1,-1 0 0,0 0 0,-1 0-1,0-1 1,-1 0 0,-9 15 0,-5 3-32,-2-1 0,-43 45 1,64-72 3,-1 0 0,0 1 1,1 0-1,0-1 1,-1 1-1,1 0 1,0 0-1,0 0 1,0 0-1,0 0 1,0 0-1,0 0 1,0 0-1,1 0 0,-1 0 1,1 0-1,-1 0 1,1 1-1,0-1 1,0 0-1,0 3 1,2-1 4,-1 0 1,1 0 0,0 0 0,0-1 0,0 1-1,1 0 1,-1-1 0,1 1 0,5 4 0,5 7 7,0 0 1,-1 1 0,0 1 0,-2 0 0,16 31 0,-24-43-16,0 0 0,0 0 0,-1 0 0,1 0 1,-1 0-1,0 0 0,-1 0 0,1 0 0,-1 0 0,0 1 0,0-1 0,-1 0 1,1 0-1,-1 0 0,0 0 0,-1 0 0,1 0 0,-1 0 0,0 0 0,0 0 1,-1 0-1,1-1 0,-1 0 0,0 1 0,0-1 0,-8 7 0,6-6 13,-2 0 0,1 0 0,0-1-1,-1 1 1,0-2 0,0 1 0,0-1 0,0 0-1,-1-1 1,1 1 0,-1-1 0,1-1 0,-1 0-1,0 0 1,0 0 0,0-1 0,1 0 0,-1-1-1,0 1 1,-8-3 0,5 1-170,0-1 0,1 0 0,-1-1 0,1 0 0,-18-10 0,19 9-457,1 0-1,0-1 1,0 0-1,1-1 1,-1 0-1,-8-11 1,18 17-193,10 2-231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38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 19068,'11'-7'1176,"2"7"-1072,-2 1-104,-8 2-184,1-2-464,2-2-1104,2-3 1480,8-6-248,4 0-185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39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256 353 14571,'6'-33'759,"-1"0"-1,2-58 1,-7 78-522,-1 0 0,0-1 0,-1 2 0,0-1-1,-1 0 1,0 0 0,-1 1 0,-1-1 0,-11-22 0,14 32-162,1 0-1,-1 0 1,0 0-1,0 1 1,-1-1-1,1 0 1,0 1-1,-1 0 1,0-1-1,1 1 1,-1 0-1,0 0 1,0 1-1,0-1 1,0 1-1,0-1 1,-1 1-1,1 0 1,0 0-1,-1 0 1,1 1 0,-1-1-1,1 1 1,0 0-1,-1 0 1,1 0-1,-1 0 1,1 1-1,-1-1 1,1 1-1,-4 1 1,-1 1 22,0 0 1,1 1 0,-1-1-1,1 2 1,0-1 0,0 1-1,0 0 1,1 0 0,0 1 0,0 0-1,-10 13 1,10-10-23,0 0-1,0 0 1,1 1 0,1 0 0,-1 0-1,2 1 1,-1-1 0,-3 22 0,7-28-53,-1 0 1,1 0 0,0-1 0,0 1-1,0 0 1,1 0 0,0 0-1,-1 0 1,1 0 0,0 0-1,1-1 1,1 6 0,-1-7-10,-1 0 1,1 0 0,-1 0-1,1 0 1,0 0 0,0 0-1,0 0 1,0-1-1,1 1 1,-1-1 0,0 1-1,0-1 1,1 0-1,-1 0 1,1 0 0,0 0-1,-1 0 1,1-1 0,4 1-1,0 0 12,1 0 0,-1-1 0,0 0 0,0-1 0,1 1 0,-1-1 0,0-1 0,10-2 0,5-4 60,27-13-1,14-6 125,-62 26-201,1 1 1,-1-1-1,1 1 1,0-1-1,-1 1 0,1-1 1,0 1-1,-1 0 1,1-1-1,0 1 1,-1 0-1,1 0 0,0 1 1,-1-1-1,1 0 1,0 0-1,-1 1 0,1-1 1,0 1-1,-1 0 1,1-1-1,-1 1 1,1 0-1,-1 0 0,1 0 1,-1 0-1,0 0 1,1 0-1,-1 0 1,0 0-1,0 1 0,0-1 1,0 0-1,0 1 1,0-1-1,0 1 0,0 2 1,2 4 23,-1 1 0,0 0 0,-1 0 0,0 0 0,0 18 0,-1-23-21,-1 62 152,-12 92 0,-22 67-2157,27-182 929,4-24 192,2-15 560,1 0-1,0 0 1,0 0-1,1 1 1,-1-1-1,1 0 1,0 6-1,2-2-819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39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16724,'14'-1'1048,"-3"1"-1616,-7 1-417,-4-4 737,2 3-288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39.7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0 432 11026,'145'-340'6421,"-136"320"-5843,-6 14-396,0-3 188,1 1-1,1 0 0,-1-1 0,2 2 1,8-12-1,-14 19-335,0-1 0,0 1-1,0 0 1,1-1 0,-1 1 0,0 0-1,1-1 1,-1 1 0,0 0 0,1 0-1,-1-1 1,0 1 0,1 0 0,-1 0 0,0 0-1,1-1 1,-1 1 0,1 0 0,-1 0-1,0 0 1,1 0 0,-1 0 0,1 0-1,-1 0 1,0 0 0,1 0 0,-1 0 0,1 0-1,-1 0 1,1 0 0,5 12 588,-4 26 31,-2-37-636,-9 114 795,2-43-588,-6 45-100,5-61-877,0 94-1,8-146 521,0 0 0,1 0 0,-1-1 0,1 1 0,0 0 0,0-1 0,0 1 0,0-1-1,0 1 1,3 3 0,-3-5 119,0-1 0,0 0-1,1 1 1,-1-1 0,0 0 0,1 0-1,-1 0 1,1 0 0,-1 0 0,1 0 0,0 0-1,-1 0 1,1-1 0,0 1 0,-1-1-1,1 1 1,0-1 0,0 0 0,-1 1-1,1-1 1,0 0 0,2 0 0,21-2-1075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40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0 415 15763,'0'46'849,"3"-1"1,1 1-1,2-1 0,2 1 0,20 59 0,-25-96-709,0-1-1,0 0 1,1 0 0,1 0 0,-1 0 0,1-1 0,0 1 0,1-1-1,0-1 1,0 1 0,10 7 0,-13-11-91,1-1 0,0 0 0,-1 0-1,1 0 1,0 0 0,0-1 0,0 0 0,0 0 0,0 0 0,0 0 0,0 0-1,0-1 1,0 0 0,0 0 0,0 0 0,1 0 0,-1 0 0,0-1 0,0 0 0,0 0-1,0 0 1,0-1 0,0 1 0,-1-1 0,1 0 0,6-4 0,-3 2-28,0-1 1,0-1 0,0 1-1,0-1 1,-1 0-1,0-1 1,0 1 0,-1-1-1,0 0 1,0-1-1,7-15 1,-7 12-9,-1 0 0,0-1 0,-1 1 1,0-1-1,-1 0 0,-1 0 0,1 0 0,-2-15 0,0 13-29,-1 1 0,0-1 0,-1 1 0,-1 0-1,0 0 1,-1 0 0,0 0 0,-1 0 0,0 1 0,-1 0-1,0 0 1,-1 1 0,-1-1 0,0 1 0,0 1 0,-14-14-1,15 18-108,1 2 0,0-1-1,-1 1 1,0-1-1,0 2 1,-1-1 0,1 1-1,-1 0 1,1 1 0,-16-3-1,14 3-522,-1 1 0,1 1 0,0 0 0,-1 0 0,-12 3 0,-3-2-1322,22-2 844</inkml:trace>
  <inkml:trace contextRef="#ctx0" brushRef="#br0" timeOffset="1">672 54 13635,'-2'-26'1640,"-3"6"-1048,-15 14-232,-7 5 1905,-12 2-1865,-8 3-88,-5 1-32,2 6-192,-1 0-608,3 0-664,9 8 1016,13-2-208,21-5-160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40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1 271 10114,'27'-25'4824,"-18"18"-3966,-1-1 0,-1 1 0,1-1 0,-1-1 0,11-16 0,-6 3-58,17-41 1,-25 51-663,0 1-1,-1 0 1,0-1 0,-1 1-1,2-25 1,-6 33 316,10 9-111,4 1-224,1 1 0,-1 0 0,-1 1-1,0 0 1,0 1 0,15 17 0,-12-10-88,0 1 1,-1 0-1,16 31 1,-22-35-23,-1 0 0,-1 0 0,0 0 0,-1 1 0,-1-1 0,0 1 0,0 0 0,-2 0 0,0 0 0,-2 26 0,0-30-15,0 0-1,-1 0 0,0 0 1,-1-1-1,-1 1 0,1-1 1,-2 1-1,1-1 1,-1 0-1,-1-1 0,0 1 1,0-1-1,-1 0 0,0-1 1,-10 9-1,14-13-76,-1-1 0,0 0 0,0 0 0,0-1 0,0 1 0,0-1 0,0 0 0,-7 2 0,10-4-17,-1 1-1,1-1 0,-1 0 1,1 1-1,0-1 1,-1 0-1,1 0 1,0 0-1,-1 0 0,1-1 1,-1 1-1,1 0 1,0 0-1,-1-1 1,1 1-1,0-1 0,0 1 1,-1-1-1,1 0 1,0 1-1,0-1 0,0 0 1,0 0-1,0 0 1,0 0-1,0 0 1,0 0-1,0 0 0,0 0 1,0 0-1,0 0 1,0-2-1,-2-3-105,1 0 0,0 0 0,0 0 0,1-1 1,-1 1-1,2 0 0,-2-12 0,3-21-882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55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 14 11811,'2'-13'2632,"-14"16"195,5-1-2632,-17 6 867,0-2 0,-36 4 0,40-7-1324,0 0-1,0 2 1,0 0-1,-30 13 1,49-18 147,-14 9-1338,14-9 1407,1 0 1,0 0 0,-1 0 0,1 1 0,-1-1-1,1 0 1,0 0 0,-1 1 0,1-1 0,0 0-1,-1 1 1,1-1 0,0 0 0,-1 1-1,1-1 1,0 1 0,0-1 0,0 0 0,-1 1-1,1-1 1,0 1 0,0-1 0,0 1-1,0-1 1,0 1 0,0-1 0,0 0 0,0 1-1,0-1 1,0 2 0,5 2-865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41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388 39 18564,'-9'-25'1160,"-8"17"-1064,-8 3-40,-13 5 208,-4 3-328,-9 4-424,-2 3-288,-4 5 640,4 6-112,11 4-96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42.4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0 864 10266,'30'-62'3209,"65"-103"-1,-80 140-2797,-1 3 12,36-56 1022,-42 67-1095,0 1 0,0 1 0,1 0-1,19-16 1,-26 23-289,-1 1-1,0 0 1,1 0-1,-1 0 1,1 0-1,0 0 1,-1 1-1,1-1 1,0 0-1,-1 1 1,1-1-1,0 1 1,0 0-1,0-1 1,-1 1-1,1 0 1,0 0-1,0 0 1,2 1-1,-3-1-11,0 1 0,1 0-1,-1-1 1,0 1 0,1 0-1,-1 0 1,0 0 0,0 0-1,0 0 1,0 0-1,0 0 1,0 1 0,0-1-1,0 0 1,-1 0 0,1 1-1,1 2 1,1 4 79,-1 1 0,0-1 0,0 1 0,-1-1 0,0 1 0,-1 10 0,1 19 134,-7 42-1,4-63-260,-1 0 1,0 0-1,-2-1 0,-11 31 1,9-38-98,9-23-10,4-12 88,2 1-1,0 1 1,2-1 0,1 2-1,1-1 1,0 2 0,2-1-1,19-22 1,-32 44 29,-1-1 0,1 1 0,0 0 1,0 0-1,1 0 0,-1-1 0,0 1 0,0 1 1,0-1-1,1 0 0,-1 0 0,0 0 0,1 1 1,-1-1-1,1 0 0,-1 1 0,1-1 0,-1 1 1,1 0-1,-1 0 0,1-1 0,2 1 0,-2 1 0,-1 0 0,0 0 0,0-1 0,0 1 0,0 0 0,0 0-1,0 0 1,0 0 0,0 0 0,0 0 0,0 0 0,0 1 0,-1-1-1,1 0 1,0 0 0,-1 1 0,1-1 0,-1 0 0,0 1 0,1-1 0,-1 0-1,0 1 1,0-1 0,0 1 0,0 0 0,2 29 64,-3-1 0,0 1 0,-2-1 0,-1 0 0,-1 0 0,-13 40 0,25-95-135,2 1 0,0 1 0,24-45 0,-32 67 61,-1 0-1,1-1 1,0 1 0,0 0-1,0 0 1,0 0-1,0 0 1,0 0 0,0 0-1,0 0 1,1 0-1,-1 0 1,0 0 0,1 1-1,-1-1 1,0 0-1,1 1 1,-1 0 0,1-1-1,-1 1 1,0 0-1,1-1 1,-1 1 0,1 0-1,-1 0 1,1 0-1,-1 0 1,1 1 0,-1-1-1,1 0 1,-1 1-1,1-1 1,-1 1 0,0-1-1,3 2 1,3 3 6,-1 0 0,1 0 0,-1 0 0,0 1 0,8 10 0,12 10 5,-19-20-6,1-1 1,0 1-1,0-2 0,0 1 0,1-1 0,0 0 0,10 2 0,-13-4-1,0-1 0,0 0 0,0 0 0,0 0-1,0-1 1,0 0 0,0 0 0,0-1 0,0 1 0,-1-1 0,1-1-1,10-2 1,-5-1 1,0-1 0,0 0 0,0-1 0,0 0 0,-1-1 1,0 0-1,-1 0 0,0-1 0,0 0 0,-1-1 0,0 0 0,7-12 0,-3 2 4,0-1-1,-1 0 1,-1 0 0,-1-1 0,9-36 0,-15 49-1,0 0 0,-1-1 0,0 1 0,-1-1 0,0 1 0,-1-1 0,1 0 0,-2 1 0,-2-19 0,3 27-5,0 1 0,0-1-1,0 1 1,0-1-1,0 1 1,0-1-1,0 1 1,0 0 0,-1-1-1,1 1 1,0-1-1,0 1 1,0 0 0,-1-1-1,1 1 1,0-1-1,0 1 1,-1 0 0,1 0-1,0-1 1,-1 1-1,1 0 1,0-1 0,-1 1-1,1 0 1,-1 0-1,1 0 1,0-1-1,-1 1 1,1 0 0,-1 0-1,1 0 1,-1 0-1,1 0 1,0 0 0,-1 0-1,1 0 1,-1 0-1,1 0 1,-1 0 0,1 0-1,-1 0 1,1 0-1,0 0 1,-1 0-1,1 1 1,-1-1 0,1 0-1,0 0 1,-1 0-1,0 1 1,-1 1 13,0 0 1,0 0-1,1 0 0,-1 0 1,0 0-1,1 0 0,-1 0 1,-1 5-1,-4 11 30,0 1 0,1 0-1,1 0 1,1 0 0,1 1 0,0 0-1,2-1 1,0 1 0,1 0 0,1 0-1,1 0 1,1-1 0,0 1 0,2-1 0,8 26-1,-10-39-37,0 0 0,1 0 0,-1 0 0,1-1 0,0 1 0,1-1 0,-1 0 0,11 9 0,-14-13-8,1 1-1,0-1 1,0 0-1,-1 1 1,1-1-1,0 0 1,0 0-1,0-1 1,0 1 0,0 0-1,0-1 1,0 1-1,0-1 1,0 1-1,1-1 1,-1 0-1,0 0 1,0 0-1,0 0 1,0-1-1,0 1 1,0 0 0,1-1-1,-1 0 1,0 1-1,0-1 1,0 0-1,-1 0 1,1 0-1,0 0 1,0 0-1,2-3 1,0 0-6,0 0 0,0-1 1,-1 0-1,0 0 0,0 0 1,0 0-1,0 0 0,-1-1 0,0 1 1,0-1-1,0 0 0,-1 0 0,0 1 1,1-9-1,0-4-11,-2 0 1,0 0-1,-3-27 1,-1 18-2,-2 0 0,-1 1 1,0 0-1,-2 0 1,-1 1-1,-14-26 1,23 51 16,1 0 0,0 0 0,0-1 0,0 1 1,0 0-1,0 0 0,1 0 0,-1-1 1,0 1-1,0 0 0,0 0 0,0-1 0,0 1 1,0 0-1,0 0 0,0 0 0,0-1 1,0 1-1,1 0 0,-1 0 0,0 0 0,0-1 1,0 1-1,0 0 0,1 0 0,-1 0 1,0 0-1,0 0 0,0 0 0,1-1 0,-1 1 1,0 0-1,0 0 0,1 0 0,-1 0 1,0 0-1,0 0 0,1 0 0,-1 0 0,0 0 1,0 0-1,0 0 0,1 0 0,-1 0 1,0 0-1,0 0 0,1 0 0,-1 0 1,14 1 2,-14-1-3,26 2-17,1-1 0,-1-2-1,0 0 1,0-2 0,0 0-1,0-2 1,49-16 0,-54 13-7,0 0 0,-1-1 0,-1-1 0,1-1 0,-2-1 0,0 0 1,0-2-1,-1 0 0,28-29 0,-37 33 9,-1 0 1,1-1 0,-1 1-1,-1-2 1,6-13 0,-10 20 7,0 0 1,0 0 0,0 0-1,-1-1 1,0 1 0,0-1-1,0 1 1,-1-1 0,0 1-1,0-1 1,0 1 0,-1-1-1,-1-9 1,1 14 5,1 0 1,0 0-1,0 0 0,-1 0 0,1 0 1,-1 0-1,1 0 0,-1 0 0,1 0 1,-1 0-1,1 0 0,-1 0 0,0 0 1,1 1-1,-1-1 0,0 0 0,0 0 1,0 1-1,0-1 0,0 1 0,1-1 1,-1 1-1,0-1 0,0 1 0,-2-1 1,2 1 0,-1 0 1,1 0 0,0 1-1,-1-1 1,1 0-1,-1 1 1,1-1 0,0 1-1,-1 0 1,1-1 0,0 1-1,0 0 1,-1 0-1,1 0 1,0 0 0,-1 1-1,-4 4 4,0 0 1,0 1-1,1 0 0,0 0 0,-5 10 0,-6 17 30,2 1 0,2 1 0,1 0 0,1 1 0,3 0 1,0 0-1,3 0 0,1 1 0,2 0 0,4 45 0,-2-67-10,1-1 1,1 1-1,0-1 1,1 0 0,11 25-1,-14-36-66,1 0-1,0 0 1,0-1 0,0 1-1,0 0 1,1-1 0,0 1-1,-1-1 1,1 0 0,0 0 0,1 0-1,-1 0 1,0-1 0,1 1-1,0-1 1,-1 0 0,1 0-1,0 0 1,0-1 0,0 1-1,0-1 1,1 0 0,-1 0-1,7 0 1,-7-1-24,-1 0 0,1 0 1,-1-1-1,1 1 0,-1-1 0,0 0 1,1 0-1,-1 0 0,0-1 0,0 1 1,0-1-1,0 0 0,0 0 0,0 0 1,0 0-1,-1 0 0,1-1 0,-1 1 1,1-1-1,-1 1 0,0-1 0,0 0 1,0 0-1,-1 0 0,3-5 0,9-24-479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42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 0 17164,'-17'44'1688,"-3"9"-1200,-7 19-192,-2 11 1241,-9 20-1129,0 8-88,-5 9 0,3-2 8,4-5-112,5-8-104,6-12-200,5-11-184,8-26-416,1-15-265,9-30-839,8-12 1376,4-22-336,4-9-232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43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45 7754,'3'-4'740,"0"-1"1,-1 0 0,1 0 0,-1 0-1,-1 0 1,3-10 0,-13 40 5378,-4 13-4819,-4 16-4,-25 95 710,34-116-1553,2 1 1,-3 53-1,9-79-362,0 1 0,0 0-1,1 0 1,0-1 0,1 1 0,0 0 0,0-1-1,1 0 1,0 1 0,1-1 0,-1 0 0,2 0-1,8 13 1,-5-12-4,0 0 0,0-1 0,1 0 0,0 0 0,0-1 0,1 0 0,0 0 0,0-1 0,18 8-1,-6-5-205,1 0-1,0-1 1,0-1-1,0-1 0,1-2 1,25 3-1,-25-10-2202,-24 3 2268,0 0 0,1 0 1,-1 0-1,0 0 0,1 0 0,-1 0 1,0 0-1,1-1 0,-1 1 0,0 0 1,1 0-1,-1 0 0,0 0 0,0-1 0,1 1 1,-1 0-1,0 0 0,0-1 0,1 1 1,-1 0-1,0 0 0,0-1 0,0 1 1,0 0-1,1 0 0,-1-1 0,0 1 1,0 0-1,0-1 0,0 1 0,0 0 1,0-1-1,0 1 0,0 0 0,0-1 1,0 1-1,0 0 0,0-1 0,0 1 1,0 0-1,0-1 0,0 1 0,0 0 1,0-1-1,-1 1 0,1 0 0,0 0 1,0-1-1,0 1 0,0 0 0,-1-1 1,1 1-1,0 0 0,0 0 0,-1 0 0,1-1 1,0 1-1,0 0 0,-1 0 0,1 0 1,0 0-1,-1-1 0,1 1 0,-13-8-1254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52.1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1093 162 6041,'91'-83'2500,"-70"65"-1968,-19 16-415,22-21 922,-23 22-913,0 0 1,0 0-1,-1 0 1,1 0-1,0-1 1,0 1-1,-1 0 0,1 0 1,-1 0-1,1-1 1,-1 1-1,1 0 1,-1-1-1,0 1 0,0 0 1,0-1-1,0 1 1,0 0-1,0-1 1,0-2-1,-1 4-60,1-1 0,0 1 0,-1-1 1,1 1-1,-1-1 0,0 1 0,1-1 0,-1 1 0,1 0 0,-1-1 1,0 1-1,1 0 0,-1 0 0,1-1 0,-1 1 0,0 0 0,0 0 0,1 0 1,-1 0-1,0 0 0,1 0 0,-1 0 0,0 0 0,1 0 0,-1 0 1,0 0-1,1 0 0,-1 0 0,0 0 0,1 1 0,-1-1 0,0 1 1,-28 10 555,26-10-481,-47 24 496,1 3 0,-74 54 0,-83 83 131,168-134-633,-380 350 825,345-312-820,-23 30 31,53-52-82,-48 40 1,101-101-230,0 0 1,-1-1 0,10-24 0,-8 18 21,20-42 208,-2-2 0,31-103 1,-57 149 297,-9 23 115,-12 28 103,-5 11 58,1 1-1,3 1 1,-27 92-1,44-130-518,1 1 0,0-1 0,0 1 1,1 0-1,1 14 0,-1-20-106,0 1 0,1-1 1,-1 0-1,1 0 0,-1 0 0,1 0 1,0 0-1,0 0 0,0 0 0,0 0 1,0 0-1,0 0 0,1-1 0,-1 1 1,1 0-1,-1-1 0,1 1 0,0-1 0,-1 0 1,1 1-1,0-1 0,0 0 0,0 0 1,0 0-1,2 0 0,6 2 43,0-1-1,0 0 0,0 0 1,1-2-1,18 1 0,57-9-353,-47 3-92,-11 2 144,62-5-3159,117-27-1,-163 22 2027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53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0 8058,'-2'2'816,"8"5"-1080,4 7 192,1 5 848,3 1-424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58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18 15267,'42'-5'772,"96"-7"960,-119 12-1329,-1 0-1,0 2 1,1 0 0,-1 1-1,25 7 1,-41-9-348,0-1 0,0 1 1,0-1-1,-1 1 0,1 0 0,0 0 1,0 0-1,-1 0 0,1 0 0,0 0 1,-1 1-1,1-1 0,-1 0 0,0 1 1,1-1-1,-1 1 0,2 3 0,-3-4-19,1 1 1,-1 0-1,1-1 0,-1 1 0,0 0 0,0 0 0,0-1 0,0 1 0,0 0 0,0 0 1,-1-1-1,1 1 0,0 0 0,-1-1 0,1 1 0,-2 2 0,-3 5 24,0 0 0,-1 0 0,0-1 0,-1 0-1,-9 10 1,14-16-64,-142 134 83,101-99 60,1 1 0,-67 83 0,103-114-67,1 1-1,0-1 1,0 1 0,1 0-1,0 1 1,-5 15 0,9-22-47,-1 1 0,1-1 1,-1 1-1,1 0 0,0-1 0,0 1 1,0 0-1,0-1 0,0 1 1,1-1-1,-1 1 0,1 0 0,0-1 1,0 1-1,0-1 0,0 0 1,0 1-1,0-1 0,1 0 0,-1 0 1,1 1-1,-1-1 0,1 0 1,0-1-1,0 1 0,0 0 0,3 2 1,16 9-52,2-1 0,0-1 0,0 0 1,1-2-1,37 9 0,-29-8-377,-20-6 319,8 3-906,1-1 1,20 3 0,-36-8 752,0-1-1,-1 1 0,1-1 1,0 0-1,0 0 1,-1 0-1,1-1 0,0 1 1,-1-1-1,1-1 1,-1 1-1,1 0 1,-1-1-1,1 0 0,3-3 1,11-10-1069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58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338 1 11226,'-24'10'1561,"-6"-2"-729,-8 2-328,-3-6 1769,-2-1-1361,3-2-424,-1-1 16,10-1-368,4-2-304,12 2-488,13 1-504,-3-3 919,17 3-191,16 0-176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58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9 13467,'9'-3'691,"10"-3"660,-15 10-552,-8 7 229,-71 120 2033,38-72-2449,-29 68 0,66-127-610,0 0 0,0 0 0,0 0 0,0 0 0,1 0 0,-1 0-1,0 0 1,0 0 0,0 0 0,0 0 0,0 0 0,0 0 0,0 0 0,0 0 0,0 0 0,1 0 0,-1 0 0,0 0 0,0 0 0,0 0 0,0 0 0,0 1 0,0-1 0,0 0 0,0 0 0,0 0 0,0 0 0,0 0 0,0 0 0,0 0 0,0 0 0,0 0 0,0 1 0,0-1 0,0 0 0,0 0 0,0 0 0,0 0 0,0 0 0,0 0 0,0 0 0,0 0 0,0 1 0,0-1 0,0 0 0,0 0 0,0 0 0,0 0 0,0 0 0,0 0 0,0 0 0,0 0 0,0 0 0,0 1 0,0-1 0,0 0 0,0 0 0,0 0 0,-1 0 0,1 0 0,0 0 0,0 0 0,0 0-1,0 0 1,0 0 0,0 0 0,0 0 0,6-5 56,10-15 26,-1-2 1,16-29 0,3-5 2,-13 24-21,-10 13 66,2-1 1,0 2-1,1 0 1,27-26-1,-40 43-118,-1 0-1,1 1 1,0-1 0,0 0-1,0 0 1,0 1 0,0-1-1,0 1 1,-1-1-1,1 1 1,1-1 0,-1 1-1,0-1 1,0 1-1,0 0 1,0 0 0,0-1-1,0 1 1,0 0-1,0 0 1,0 0 0,1 0-1,-1 0 1,0 1 0,0-1-1,0 0 1,0 0-1,0 1 1,0-1 0,0 1-1,0-1 1,0 1-1,0-1 1,0 1 0,0-1-1,0 1 1,0 0 0,-1 0-1,1 0 1,0-1-1,0 1 1,0 2 0,2 2 39,0 0 1,0 1 0,-1-1 0,0 1-1,0-1 1,2 12 0,8 54 110,4 84 1,-4-20-71,-15-149-410,0 1 1,-1-1-1,-1 1 1,-1 0 0,0 0-1,0 1 1,-1-1 0,-1 1-1,-14-17 1,14 18 6,-1 1 0,0 0 0,-1 0 0,0 1 0,0 1 0,-1 0 0,0 0 0,0 1 0,-1 0 0,1 1 0,-20-7 0,11 7-877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59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0 693 16091,'2'-1'106,"-1"1"0,1-1-1,-1 0 1,0 0 0,0-1 0,1 1-1,-1 0 1,0 0 0,0-1-1,0 1 1,0 0 0,-1-1-1,1 1 1,0-1 0,-1 1-1,2-4 1,6-29 224,-6 24-3,8-39 404,-5 15-149,3 0 0,0 1 0,2-1 0,20-43 0,-29 76-540,0-1 0,0 1 0,0-1 0,0 1 0,0-1 1,0 1-1,0 0 0,0-1 0,0 1 0,1 0 0,-1 0 0,1 0 0,-1 0 0,3-1 0,-3 1-24,0 1 0,0 0 0,0 0 0,-1 0-1,1 0 1,0 0 0,0 1 0,0-1 0,0 0-1,0 0 1,0 1 0,0-1 0,0 0 0,-1 1-1,1-1 1,0 1 0,0-1 0,0 1 0,-1-1 0,1 1-1,0-1 1,-1 1 0,1 0 0,0-1 0,-1 1-1,1 0 1,-1 0 0,1 0 0,0 1 0,7 14 99,1 1 0,-2 0 0,0 1 1,6 26-1,2 3-13,-15-45-101,1-1-1,-1 1 0,1-1 0,0 1 0,-1-1 1,1 1-1,0-1 0,0 1 0,0-1 0,0 0 1,0 0-1,0 1 0,2 0 0,-2-1-1,0-1 0,0 0-1,0 0 1,-1 0-1,1 0 1,0 0 0,0-1-1,0 1 1,0 0 0,-1 0-1,1 0 1,0-1 0,0 1-1,-1 0 1,1-1 0,0 1-1,-1-1 1,1 1-1,0-1 1,-1 1 0,1-1-1,0 1 1,-1-1 0,1 0-1,-1 1 1,1-1 0,-1 0-1,0 0 1,1 1 0,-1-1-1,0 0 1,1-1-1,22-39-7,-3-1-1,24-64 0,-19 42-217,-8 21-95,64-139-4197,-79 177 4282,0 2 120,-1 1 1,0-1-1,0 0 0,1 1 0,0 0 0,-1-1 0,1 1 1,0 0-1,0 0 0,0 0 0,1 0 0,-1 0 0,0 0 0,4-1 1,9-1-1167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55.3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13795,'13'31'803,"-1"0"1,-1 1 0,-2 0-1,9 59 1,-11-51 54,79 537 3463,-85-563-4287,0 0-169,0 1 0,0-1 0,-2 1 1,1-1-1,-2 1 0,-4 16 0,6-30 46,0 0 0,0 0 0,0 0 0,0-1 1,0 1-1,-1 0 0,1 0 0,0 0 0,-1-1 0,1 1 0,-1 0 0,1 0 0,-1-1 0,1 1 1,-1 0-1,1-1 0,-1 1 0,0-1 0,1 1 0,-1-1 0,0 1 0,1-1 0,-1 1 0,0-1 1,0 1-1,1-1 0,-2 0 0,1 0-33,0 0 1,0-1 0,0 1 0,0-1-1,0 1 1,0-1 0,0 1-1,0-1 1,0 0 0,0 1 0,0-1-1,0 0 1,1 0 0,-1 1-1,0-1 1,1 0 0,-2-1 0,-3-8-639,-1 0 1,-7-18-1,13 26 751,-14-34-1406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6:59.6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299 79 14099,'25'-5'1475,"-18"3"-888,1 1-1,-1-1 1,1 1 0,0 1-1,-1-1 1,9 2-1,-53 7 2199,29-8-2751,0 0 0,0-1 1,0 1-1,0-1 0,0-1 1,1 0-1,-1 0 0,-7-3 0,-6-4-40,-28-17 0,4 2-21,43 24 24,1-1 0,-1 0 0,1 1 1,-1-1-1,1 1 0,-1 0 0,0-1 0,1 1 0,-1 0 0,1 0 0,-1 0 0,0 0 0,1 0 0,-1 1 0,0-1 0,1 0 1,-1 1-1,1-1 0,-1 1 0,1-1 0,-1 1 0,1 0 0,0 0 0,-1 0 0,1 0 0,0 0 0,-1 0 0,1 0 0,0 0 1,0 0-1,0 0 0,0 1 0,0-1 0,0 1 0,0-1 0,0 2 0,-4 7 17,0 0 1,1 1-1,0-1 0,-2 14 1,2-12 35,-21 74 831,-21 132 1,45-209-854,-1 0 1,2 0 0,-1 0 0,1 1 0,1-1 0,-1 0-1,2 0 1,-1 0 0,1 0 0,1 0 0,0 0 0,0 0-1,0 0 1,1-1 0,0 0 0,1 0 0,0 0 0,0 0 0,1-1-1,0 0 1,0 0 0,1-1 0,9 8 0,-7-6-335,1-1 0,0 0 0,0-1 0,0 0 0,0-1 0,1 0 0,0 0 1,0-2-1,1 1 0,-1-1 0,1-1 0,-1 0 0,1 0 0,0-1 0,21-2 0,9-4-702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0.0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240 59 13635,'-34'-6'1264,"3"6"-888,4-4-160,-1-2 689,0 2-553,2-3-640,4 0-25,5 0 265,0-3-160,7 3-64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0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37 12643,'5'-5'369,"0"0"1,-1 1-1,1-1 1,1 1 0,7-4-1,-12 7-311,0 0 0,0 1 0,-1-1 0,1 1-1,0-1 1,0 1 0,0 0 0,0-1 0,0 1 0,1 0-1,-1 0 1,0-1 0,0 1 0,0 0 0,0 0 0,0 0-1,0 0 1,0 1 0,0-1 0,0 0 0,0 0 0,0 1-1,0-1 1,0 0 0,0 1 0,0-1 0,0 1 0,0-1-1,0 1 1,0 0 0,0-1 0,-1 1 0,1 0 0,0 0 0,-1-1-1,1 1 1,0 0 0,-1 0 0,1 0 0,-1 0 0,1 0-1,-1 0 1,1 1 0,3 10 287,-1-1-1,0 1 1,-1 1-1,0-1 1,-1 0 0,-1 24-1,-9 79 775,8-112-1085,-4 38 154,-2-1 0,-2 0 0,-1 0 0,-3-1 0,-19 43 0,30-76-175,-1 0 0,0 0 0,0 0 0,-1-1 0,0 1 0,0-1 0,0 0 0,-1 0-1,-4 4 1,8-8-12,1-1-1,0 0 0,0 0 0,0 0 0,-1 0 0,1 1 0,0-1 0,0 0 1,-1 0-1,1 0 0,0 0 0,0 0 0,-1 0 0,1 0 0,0 0 1,0 0-1,-1 0 0,1 0 0,0 0 0,-1 0 0,1 0 0,0 0 0,0 0 1,-1 0-1,1 0 0,0 0 0,0 0 0,-1 0 0,1-1 0,0 1 0,0 0 1,0 0-1,-1 0 0,1 0 0,0 0 0,0-1 0,0 1 0,-1 0 1,1 0-1,0-1 0,0 1 0,0 0 0,0 0 0,0 0 0,0-1 0,-1 1 1,1 0-1,0 0 0,0-1 0,0 1 0,0 0 0,0-1 0,0 1 0,0 0 1,0-1-1,1-16-26,2 2-28,1 0 1,1 1 0,0 0-1,1 0 1,0 0 0,1 0-1,10-12 1,0 1-52,0 2-1,38-39 1,-40 47 36,1 1 0,34-25 0,-45 36 73,1-1 0,-1 1 0,1 0 0,-1 1-1,1-1 1,0 1 0,0 0 0,0 1 0,0-1-1,1 1 1,-1 1 0,0-1 0,0 1 0,11 0 0,-14 1 11,0-1 1,-1 1 0,1 0 0,0-1 0,0 1 0,-1 0-1,1 1 1,0-1 0,-1 0 0,1 1 0,-1 0-1,0-1 1,1 1 0,-1 0 0,0 0 0,0 0 0,0 0-1,-1 1 1,3 2 0,-2-1 10,-1-1 0,1 1-1,-1 0 1,0 0 0,0 0 0,0 1 0,0-1-1,-1 0 1,0 0 0,0 0 0,0 0 0,-1 5-1,-1 2 39,0 1-1,-1-1 0,0 1 0,-1-1 0,0 0 0,-1 0 0,0-1 1,-11 16-1,7-13-40,-1-1 1,-1 0-1,0 0 1,0-1-1,-1-1 1,0 0-1,-1 0 1,0-2-1,-18 10 1,4-5-864,-1-2 1,-1 0-1,-53 11 0,59-16 286,8-2-181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0.9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222 10 20092,'-1'0'331,"9"-3"60,23-3 520,-29 6-835,1 0 1,-1 0-1,0 0 1,0 0 0,1 0-1,-1 1 1,0-1-1,0 1 1,1 0-1,-1-1 1,0 1-1,2 1 1,-3-1-41,0 0 0,0 0 0,0 0 0,0 0 0,0-1 1,-1 1-1,1 0 0,0 1 0,-1-1 0,1 0 0,-1 0 0,1 0 0,-1 0 0,1 0 0,-1 0 0,0 1 0,0-1 1,0 0-1,1 0 0,-1 1 0,0-1 0,0 0 0,-1 0 0,1 0 0,0 1 0,-1 1 0,-1 5 22,-1 1-1,0-1 1,0 0-1,-1 0 1,-9 14-1,7-12-56,1-1-1,0 1 0,-5 15 0,7-10 12,1-1 1,1 1 0,0 0-1,0-1 1,2 1-1,2 21 1,-1-16-9,-1-1-1,-2 38 1,0-51-15,0 1-1,0-1 0,-1 0 1,0 0-1,0 0 1,0 0-1,-1 0 1,0 0-1,0-1 1,-1 1-1,1-1 1,-9 10-1,6-10-77,0 0-1,-1 0 1,1-1 0,-1 0 0,0 0-1,0 0 1,-1-1 0,1 0-1,-1 0 1,1-1 0,-11 2-1,13-3-124,0 0 0,1 0 0,-1 0 0,0-1 0,0 0 0,0 0 0,0 0 0,0-1 0,0 1 0,1-1 0,-1 0 0,0-1-1,1 1 1,-1-1 0,0 0 0,1 0 0,0 0 0,0-1 0,-6-3 0,9 5 130,0-1 0,-1 1 0,1-1 0,0 1 0,0-1 0,0 1-1,1-1 1,-1 0 0,0 1 0,1-1 0,-1 0 0,1 0 0,-1 1 0,1-1 0,0 0 0,0 0 0,0 0 0,0 0-1,0 1 1,0-1 0,1-3 0,9-19-1019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1.3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44 11963,'49'-38'2301,"-40"33"-1731,-6 7 571,-9 18 505,-66 184 1265,36-99-2635,31-88-273,7-21 0,14-31 8,-10 21-4,8-18-12,4-12 208,2 1 1,2 1 0,32-45 0,-52 84-159,0 0-1,0 0 1,0 0 0,0 1 0,1 0-1,-1-1 1,1 1 0,0 0 0,0 0-1,0 0 1,0 0 0,0 1 0,0-1-1,0 1 1,4-1 0,-6 2-21,1 0-1,-1 0 1,0 0 0,0 0 0,0 0-1,0 0 1,1 0 0,-1 1 0,0-1-1,0 0 1,0 1 0,0-1 0,0 1-1,0-1 1,0 1 0,0 0 0,2 1-1,-1 0 13,0 0 0,0 0-1,-1 0 1,1 1 0,0-1 0,-1 1-1,1-1 1,-1 1 0,1 4-1,9 30 63,-1 1-1,-3 0 1,0 0-1,-3 1 1,-1 0 0,-3 49-1,0-81-106,-1 1 0,0-1 0,0 0 1,0 0-1,-3 10 0,4-17 5,-1 0-1,1 0 1,0-1 0,0 1 0,0 0 0,0 0-1,0-1 1,0 1 0,0 0 0,-1 0 0,1 0-1,0-1 1,0 1 0,0 0 0,0 0 0,-1 0-1,1-1 1,0 1 0,0 0 0,-1 0 0,1 0-1,0 0 1,0 0 0,-1 0 0,1 0 0,0-1-1,0 1 1,-1 0 0,1 0 0,0 0 0,0 0-1,-1 0 1,1 0 0,0 0 0,0 0 0,-1 0-1,1 1 1,0-1 0,0 0 0,-1 0 0,1 0-1,0 0 1,0 0 0,-1 0 0,1 0 0,0 1-1,0-1 1,-1 0 0,1 0 0,0 0 0,0 0-1,0 1 1,0-1 0,-1 0 0,1 0 0,0 1-1,0-1 1,0 0 0,0 0 0,0 1 0,0-1-1,0 0 1,0 0 0,-1 1 0,1-1 0,0 0-1,-5-19-761,4 15 369,1 1 0,0-1 0,0 0 0,0 1 0,0-1 0,1 0 0,-1 1 1,1-1-1,0 1 0,0-1 0,3-6 0,-2 7-640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1.7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38 552 8610,'-20'-13'1440,"9"-9"-336,4-5-295,8-12 1383,7-8-432,6-8-399,4-2-73,4-4-280,2 3-152,-3 8-584,-1 6-416,-6 12-2032,-3 6 1984,-1 12-320,-3 7-240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2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 7 9802,'-12'5'6185,"-8"10"-5344,-2 2-497,0-7-152,-1-3 768,-6-1-504,4-4-448,0-2-176,6-1-488,5-9-320,10-7 768,3-3-184,18-1-145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2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274 17 11650,'-33'-10'1033,"0"8"-745,-1-3-120,1 5 224,4 2-256,3 2-720,3 0-664,-1-4 1039,3 0-255,4-5-192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3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254 94 11811,'-14'-18'1520,"-3"5"-912,-1 9-224,-6-1 864,-6 3-616,2-1-39,-4 0-201,5 0-288,4 0-648,2-2-521,9-5 873,5-1-184,14-2-144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3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1 509 14899,'7'-16'1416,"-3"-13"-839,0-7-201,5-13 552,0-7-272,6-5-56,1 2-120,3 4-696,2 5-392,3 10-1344,1 11 1672,6 10-321,3 9-247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4:56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379 67 11650,'-38'-34'1393,"-5"15"-801,-2 9-240,-3 7 888,0 3-496,3 7-792,6-1-896,5 2 896,6 2-232,18-2-168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55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348 166 10922,'-7'-18'504,"0"0"-1,-2 1 0,0 0 0,0 0 1,-17-20-1,23 34-371,0-1 0,0 1 1,0 0-1,0 0 0,-1 0 0,1 0 0,-1 1 1,0-1-1,0 1 0,0 0 0,0 0 0,0 0 1,0 1-1,0 0 0,-1-1 0,1 2 0,-1-1 1,1 0-1,-1 1 0,1 0 0,-1 0 0,1 0 1,-1 0-1,1 1 0,0 0 0,-1 0 0,1 0 1,-9 4-1,6-2 14,0 1-1,0 1 1,0-1 0,0 1 0,1 0 0,0 0-1,0 1 1,0 0 0,0 0 0,1 0 0,0 1-1,1 0 1,0 0 0,0 0 0,-4 9 0,-3 9 190,2 1 0,0 0 1,-6 33-1,9-29-148,2 0-1,0 0 1,2 0-1,1 0 1,2 0 0,1 1-1,7 37 1,-6-53-183,0 1 1,1 0-1,1-1 1,1 0-1,0 0 1,1 0-1,0-1 1,1 0-1,1-1 0,0 0 1,1 0-1,0-1 1,1 0-1,1 0 1,15 11-1,-21-18-239,1-1 0,-1 0 0,1 0 0,-1-1 0,1 0-1,0 0 1,1 0 0,-1-1 0,0 0 0,1-1 0,-1 0 0,1 0-1,-1 0 1,1-1 0,-1 0 0,1-1 0,-1 1 0,1-1 0,-1-1-1,1 0 1,-1 0 0,0 0 0,0-1 0,0 0 0,0 0-1,0-1 1,7-5 0,19-14-841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4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395 99 12755,'0'-4'1472,"-10"-6"-704,-7 0-272,-11-3 985,-5 3-377,-9-2-288,-3 1-104,-1 1-216,2 1-112,5 4-360,5 0-192,10 5-624,6 2-600,8 2 1112,5 0-224,17 2-208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4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358 5 17228,'2'1'159,"-1"0"1,1 0-1,0 1 1,0-1 0,-1 0-1,1 1 1,-1-1-1,1 1 1,-1 0 0,0-1-1,0 1 1,0 0-1,1 2 1,-1-4-139,-1 0-1,0 0 1,0 0 0,0 1-1,0-1 1,0 0-1,0 0 1,0 1 0,0-1-1,0 0 1,0 0 0,0 1-1,0-1 1,0 0-1,-1 0 1,1 1 0,0-1-1,0 0 1,0 0 0,0 0-1,0 1 1,0-1 0,-1 0-1,1 0 1,0 0-1,0 1 1,0-1 0,0 0-1,-1 0 1,1 0 0,0 0-1,0 0 1,0 1-1,-1-1 1,1 0 0,0 0-1,-20-1 445,14-1-461,0 0 0,0 0 0,0-1 0,-9-5 0,10 5-76,-1 1 0,1-1 0,0 1 0,-1 0 0,-8-2 0,13 4 60,-1 0 1,0 0-1,1 0 1,-1 0-1,1 0 1,-1 1 0,1-1-1,-1 1 1,1-1-1,-1 1 1,1-1-1,0 1 1,-1 0-1,1 0 1,0 0 0,-1 0-1,1 0 1,0 0-1,0 0 1,0 0-1,0 0 1,-1 2-1,-21 34 85,18-28-38,-119 241 1854,51-100-288,70-144-1503,0 0 1,1 0 0,-1 0-1,1 1 1,0-1-1,-2 12 1,4-16-86,0 0-1,0 1 0,1-1 1,-1 0-1,0 0 1,1 1-1,-1-1 1,1 0-1,0 0 1,0 0-1,0 0 1,0 0-1,0 0 1,0 0-1,1 0 1,-1 0-1,1 0 1,-1 0-1,1-1 1,-1 1-1,1-1 1,3 3-1,8 4-445,0 0-1,1-1 1,0 0 0,0-1-1,1-1 1,-1 0-1,1-1 1,0 0-1,0-2 1,1 1 0,-1-2-1,26 0 1,-1-4-662</inkml:trace>
  <inkml:trace contextRef="#ctx0" brushRef="#br0" timeOffset="1">299 410 11458,'-30'-22'1233,"0"2"-777,-3 3-208,0 3 792,2-3-528,7 3-696,5 2-544,13 3 648,6 2-184,10 7-128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4.8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1 13051,'-12'22'855,"2"1"1,0 1 0,2 0-1,-11 46 1,7-23 20,0-4-341,-4 11 385,3 0 0,-11 88-1,23-136-811,1 0-1,0 0 0,0-1 1,0 1-1,1 0 0,0 0 1,0-1-1,1 1 0,-1 0 1,5 9-1,-3-11-40,0 1 0,0-1 1,0-1-1,0 1 0,0 0 0,1-1 0,0 0 0,0 0 0,0 0 1,0 0-1,0-1 0,9 4 0,-12-5-37,92 41-642,-78-36 57,-1-1 0,1 0-1,1-2 1,21 4 0,-23-7-124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5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1 647 11835,'11'-20'588,"-1"-1"0,0 1 0,-2-2 0,8-28 0,15-91 1158,-23 97-1265,10-64 505,-8 48 56,19-70-1,-29 128-984,0 0 0,0 0 0,1 1-1,-1-1 1,1 0 0,0 0 0,0 1 0,-1-1 0,1 1 0,0-1 0,0 1-1,0-1 1,1 1 0,-1-1 0,0 1 0,0 0 0,3-2 0,-3 3-29,0 0 0,-1 0 0,1 0 0,0 1 0,-1-1-1,1 0 1,0 0 0,0 1 0,-1-1 0,1 0 0,0 1 0,-1-1 0,1 1 0,-1-1 0,1 1 0,0-1 0,-1 1 0,1-1 0,-1 1 0,1-1 0,-1 1 0,0 0 0,1-1 0,-1 1 0,0 0 0,1-1 0,-1 2 0,6 12 247,-1-1 0,7 28 1,-11-34-238,43 195 683,7 28-615,-51-229-105,4 13 20,0 0 0,1-1 0,1 0 0,8 16 1,-13-27-17,1 0-1,-1 0 1,0 0 0,1-1 0,-1 1 0,1 0 0,0 0 0,-1-1 0,1 0 0,0 1 0,0-1 0,0 0-1,0 0 1,4 2 0,-4-3-1,0 0-1,0 0 1,-1 0 0,1 0-1,0 0 1,0 0-1,-1 0 1,1-1 0,0 1-1,-1-1 1,1 1-1,0-1 1,-1 0 0,1 0-1,-1 0 1,1 0-1,-1 0 1,1 0-1,-1 0 1,0 0 0,0 0-1,3-3 1,5-7 7,0-1 0,0 0 1,-1 0-1,0-1 1,-1 0-1,5-14 0,30-90-61,-31 85-17,14-48-254,13-38-1773,-37 116 1953,10-21-746,-11 23 853,0-1 0,0 1 1,0-1-1,0 1 0,0-1 0,0 1 0,1-1 1,-1 1-1,0 0 0,0-1 0,1 1 0,-1-1 1,0 1-1,0 0 0,1-1 0,-1 1 0,1 0 1,-1 0-1,0-1 0,1 1 0,-1 0 0,1 0 1,-1-1-1,0 1 0,1 0 0,-1 0 0,1 0 1,-1 0-1,1 0 0,-1 0 0,1-1 0,-1 1 0,1 0 1,-1 0-1,0 1 0,1-1 0,-1 0 0,1 0 1,-1 0-1,1 0 0,-1 0 0,1 1 0,5 9-779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5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292 83 13763,'11'-1'731,"0"1"0,0 0 0,1 0 0,-1 1 0,0 1 0,11 2 0,-40-22 1081,1 7-1746,-3-3-93,0 1 1,-32-16 0,51 29 23,-1-1 1,1 1-1,-1-1 1,1 1-1,-1-1 1,1 1-1,-1 0 0,1 0 1,-1 0-1,1 0 1,-1 0-1,1 0 0,-1 0 1,1 0-1,-1 1 1,1-1-1,-1 1 0,1-1 1,-1 1-1,1-1 1,0 1-1,-1 0 0,1 0 1,0 0-1,0 0 1,-1 0-1,1 0 0,0 0 1,0 0-1,0 0 1,-1 2-1,-3 4 5,1 1-1,0 0 1,0-1 0,-4 15-1,0-4 18,-10 23 42,-128 310 1840,144-345-1746,0 0 1,0 0 0,0 1-1,1-1 1,0 1-1,0-1 1,0 1 0,1 8-1,1-13-90,-1 1 1,1-1-1,0 1 0,0-1 0,0 1 1,0-1-1,0 1 0,0-1 0,1 0 1,-1 0-1,1 1 0,-1-1 0,1 0 0,0-1 1,0 1-1,0 0 0,0 0 0,0-1 1,1 1-1,-1-1 0,0 0 0,5 2 0,48 20-209,64 17-1,-1-2-4337,-52-13 2716,-37-16 678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6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419 99 6257,'-22'-15'7578,"-7"1"-6338,4 7-736,-4-1-192,-3 0 945,-9-2-849,2 0-48,-3 2-296,1 1-272,5 1-1561,0 3 1569,11 2-264,3 0-184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6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0 232 14099,'42'-43'1888,"3"5"-1183,3 6-337,-1 0 1960,-11 2-1944,-5 2-288,-8 11-616,-11 6-1376,-12 19 1592,-7 9-280,-8 10-209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7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182 133 9082,'27'-83'5612,"-23"34"-2865,1 50-65,-3 0-1810,-6-1-716,4 0-44,-1 1-95,0-1-1,0 1 0,0 0 0,0-1 1,0 1-1,0 0 0,0 0 1,1 0-1,-1-1 0,0 1 0,1 0 1,-1 0-1,0 1 0,-18 36 237,1-1 0,3 2 0,-15 52 0,8-23-28,-75 304 788,96-372-1009,1 0 0,0 1 1,0-1-1,-1 1 0,1-1 0,0 0 0,0 1 0,0-1 0,0 1 1,0-1-1,-1 1 0,1-1 0,0 1 0,0-1 0,0 1 0,0-1 1,0 0-1,0 1 0,0-1 0,1 1 0,-1-1 0,0 1 0,0-1 1,0 1-1,0-1 0,0 0 0,1 1 0,-1-1 0,0 1 0,0-1 1,1 1-1,12-12 37,-11 9-40,108-108 95,175-136 0,-233 206-79,-23 16-782,32-19 0,-60 42 537,0 0 0,0 0 0,1 1-1,-1-1 1,1 0 0,-1 1 0,1-1-1,-1 1 1,1 0 0,-1-1 0,1 1-1,-1 0 1,1 0 0,0 0-1,-1 0 1,1 0 0,-1 0 0,1 0-1,-1 1 1,1-1 0,-1 1 0,1-1-1,-1 1 1,1-1 0,2 3-1,-1-1-202,0 1-1,0 0 0,0 0 0,0 0 0,-1 0 0,1 0 0,-1 1 0,4 6 0,4 9-835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8.2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1 11226,'-3'0'212,"1"0"-1,-1 1 0,1-1 0,0 1 0,-1 0 0,1 0 0,0 0 1,-1 0-1,1 0 0,0 0 0,0 1 0,0-1 0,0 1 0,0 0 1,0-1-1,0 1 0,1 0 0,-1 0 0,-2 4 0,-3 5 457,0 0 0,-7 20-1,10-22-270,-7 15 132,2 0 0,0 1 0,2 1-1,1-1 1,-5 43 0,9-51-366,1 1 1,1 0-1,1 0 0,0 0 1,1 0-1,1-1 0,1 1 1,0-1-1,8 20 1,-9-31-116,0 0 0,0 0 1,1 0-1,0 0 1,0-1-1,0 1 1,1-1-1,0 0 1,0 0-1,0-1 1,0 0-1,1 0 1,-1 0-1,1 0 1,7 2-1,-10-4-39,0-1 0,1 0-1,-1 0 1,0 0 0,1 0-1,-1-1 1,1 1 0,-1-1 0,1 0-1,-1 0 1,1 0 0,-1-1-1,1 1 1,-1-1 0,1 0-1,-1 0 1,1 0 0,-1 0 0,0-1-1,0 1 1,0-1 0,0 0-1,0 0 1,0 0 0,0 0 0,-1 0-1,1-1 1,-1 1 0,1-1-1,2-4 1,23-38 5,-22 34-4,0 1 0,0 0-1,1 0 1,10-10 0,-1 10 35,-15 10-43,1-1 0,0 0-1,0 0 1,0 0 0,-1-1-1,1 1 1,-1 0 0,1 0-1,-1-1 1,2-1 0,6-11-3,-2-1 0,0 0 0,0 0 0,-1-1 0,-1 1 0,3-18 0,8-22 1,-10 37 0,43-115 64,-41 120-463,-8 13 355,0 0 0,1 0 0,-1 0 0,0 0 0,1 0 0,-1 0 0,0 0 0,0 0 0,1 0 0,-1 0 0,0 0 0,1 0 0,-1 0 1,0 1-1,1-1 0,-1 0 0,0 0 0,0 0 0,1 0 0,-1 0 0,0 1 0,0-1 0,1 0 0,-1 0 0,0 0 0,0 1 0,0-1 0,1 0 0,-1 0 1,0 1-1,0-1 0,0 0 0,0 1 0,0-1 0,0 0 0,0 0 0,1 1 0,-1-1 0,0 0 0,0 1 0,0-1 0,0 0 0,0 1 0,0-1 0,0 0 1,-1 1-1,1 12-897,-2-7 297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8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 14235,'-2'44'1528,"-1"59"766,3-91-1946,1 0 1,1-1 0,0 1 0,0 0-1,1-1 1,6 15 0,-9-25-291,1 1 1,0 0 0,0 0-1,-1-1 1,1 1 0,1 0-1,-1-1 1,0 1 0,0-1-1,1 1 1,-1-1-1,0 0 1,1 0 0,-1 1-1,1-1 1,2 1 0,-2-2-26,-1 1 0,0-1 1,0 0-1,1 0 1,-1 0-1,0 0 0,0 0 1,1 0-1,-1 0 1,0 0-1,0 0 0,1-1 1,-1 1-1,0 0 0,0-1 1,0 1-1,0-1 1,1 0-1,0 0 0,2-2 20,0 0 0,-1-1-1,1 1 1,-1-1 0,1 0 0,-1 0-1,0 0 1,-1 0 0,1 0-1,3-8 1,-1 0-15,-1 0 1,0-1-1,-1 1 0,-1-1 1,3-21-1,-5 28-89,0 0-1,0 0 1,0-1 0,0 1 0,-1 0-1,0 0 1,0 0 0,-1 0-1,0 0 1,0 0 0,0 0 0,-1 0-1,-4-8 1,5 13-44,1-1 0,0 1 1,0-1-1,-1 1 0,1-1 0,0 1 0,-1 0 0,0-1 0,1 1 1,-1 0-1,0 0 0,1 0 0,-1 1 0,0-1 0,0 0 0,0 1 1,0-1-1,0 1 0,0-1 0,0 1 0,0 0 0,0 0 0,0 0 1,0 0-1,0 0 0,1 0 0,-5 2 0,2-1 6,1 0 1,0 1-1,0 0 0,-1 0 1,1 0-1,0 0 0,1 0 1,-1 0-1,0 1 0,1-1 1,-1 1-1,1 0 0,0 0 1,-4 6-1,-16 38-783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56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89 8746,'3'-15'856,"-3"8"-386,1-1 1,1 1-1,-1 0 1,1 0-1,0 0 1,1 0-1,-1 0 1,6-8-1,-8 15-437,0 0 0,0 0 0,0 0 0,0 0 0,0 0 0,0 0 0,0 0 0,0-1-1,1 1 1,-1 0 0,0 0 0,0 0 0,0 0 0,0 0 0,0 0 0,0 0 0,0 0 0,1 0 0,-1 0-1,0 0 1,0 0 0,0 0 0,0 0 0,0 0 0,0 0 0,1 0 0,-1 0 0,0 0 0,0 0 0,0 0-1,0 0 1,0 0 0,0 0 0,1 0 0,-1 0 0,0 0 0,0 0 0,0 0 0,0 0 0,0 0 0,0 0 0,1 0-1,-1 0 1,0 0 0,0 0 0,0 1 0,0-1 0,0 0 0,0 0 0,0 0 0,0 0 0,0 0 0,0 0-1,1 1 1,2 8 842,3 30 604,0 0 0,-1 74 0,-4-56-872,6 557 1436,-7-513-2151,3-122-3244,-2 15 2554,0-1 1,0 1-1,-1-1 0,0 0 1,-1-10-1,-3 3-513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9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22 9514,'-2'-2'217,"0"0"1,-1 0-1,1 0 1,-1 0-1,1 0 0,-1 1 1,0-1-1,0 1 1,1 0-1,-1 0 0,0 0 1,0 0-1,0 0 0,-1 1 1,-5-1-1,4 1 133,0 1 0,-1-1 1,1 1-1,0 0 0,0 1 0,-1-1 0,1 1 0,-8 4 0,1 0 220,0 1-1,1 1 1,0 0-1,1 0 1,-1 1-1,-13 16 1,11-9-130,1 0 0,0 1 0,1 0 0,1 1 0,1 0 0,-14 36 0,19-40-311,-1 0 0,2 1 0,0-1-1,1 1 1,0 0 0,1 0 0,1 0 0,0 0 0,5 30 0,-4-39-191,0 0 0,1-1 0,0 1 1,0 0-1,0-1 0,1 1 1,0-1-1,0 0 0,0 0 1,1 0-1,0 0 0,0 0 1,0-1-1,0 0 0,1 0 0,-1 0 1,1 0-1,0-1 0,0 0 1,10 5-1,-5-4-175,1-1 0,0 0 0,-1 0 0,1-1 0,0-1 0,0 0 0,0 0 0,0-1 0,0 0 0,17-3 0,14-4-547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9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48 16468,'-31'-10'1552,"4"10"-1024,-4 1-200,-4-1 600,1-4-304,6-1-272,1-4-192,8 1-656,2-1-328,5 5-840,4 17-1417,8 4 1953,4 6-184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09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1 523 16548,'21'-40'1528,"1"-13"-992,-1-9-232,1-9 624,-1 1-384,1 8-144,-5 4-168,-3 15-880,0 9-1008,2 14 1376,-2 10-216,1 10-240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15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604 43 11803,'4'1'761,"13"1"139,-16-2-803,-1 0-1,0 0 1,1 0-1,-1 0 1,1 0-1,-1 0 1,0 0-1,1 0 1,-1 0-1,1 0 1,-1 0-1,0 0 1,1 0 0,-1 0-1,1 0 1,-1 0-1,0-1 1,1 1-1,-1 0 1,0 0-1,1 0 1,-1-1-1,0 1 1,1 0-1,-1 0 1,0-1-1,1 1 1,-1-1-1,-1 0 10,1 0 0,-1 0 0,0 0-1,0 0 1,0 1 0,0-1-1,0 0 1,0 0 0,0 1 0,0-1-1,-1 0 1,1 1 0,0 0-1,0-1 1,0 1 0,-1 0 0,1-1-1,-2 1 1,0-1 103,-37-8 258,-1 3 0,1 0 0,-1 3 1,-47 2-1,-9-2-360,86 2-96,0 1-1,0 0 0,0 1 0,0 0 0,0 1 0,-13 3 0,18-3-2,1 0 1,0 0-1,0 1 1,0 0-1,0 0 1,0 0-1,0 0 1,1 1-1,0 0 1,0 0-1,0 0 1,0 0-1,-6 9 1,6-6 5,-4 4 94,1 0 0,0 0 0,-9 22 0,15-30-79,0 1 0,0-1-1,0 1 1,0-1 0,0 1 0,1-1 0,0 1 0,0 0 0,0-1-1,0 1 1,0-1 0,1 1 0,-1-1 0,1 1 0,0-1-1,0 1 1,1-1 0,-1 0 0,2 4 0,8 8 37,0-1 0,1 0 0,0 0 0,1-2 0,29 23 0,-22-18-22,-1 0 1,19 22-1,-35-36-41,-1-1-1,0 1 1,1 0-1,-1 1 1,0-1 0,-1 0-1,1 1 1,-1-1-1,1 1 1,-1-1-1,0 1 1,-1 0 0,1-1-1,0 1 1,-1 0-1,0-1 1,0 1 0,-1 5-1,0-3-2,0-1 0,-1 0-1,0 0 1,0 0 0,-1-1-1,1 1 1,-1 0 0,0-1 0,0 0-1,0 1 1,-1-1 0,-6 5 0,-6 7-159,-2-1 1,0-1 0,0-1 0,-1 0 0,-1-2 0,0 0 0,-1-1 0,-36 12 0,44-21-761,13-1 901,-1 0-1,1 0 1,0 0 0,-1 0 0,1 0-1,0 0 1,-1 0 0,1 0-1,0 0 1,0-1 0,-1 1 0,1 0-1,0 0 1,0 0 0,0 0-1,-1-1 1,1 1 0,0 0 0,0 0-1,0-1 1,-1 1 0,1 0 0,0 0-1,0-1 1,0 1 0,0 0-1,0-1 1,0 1 0,0 0 0,0 0-1,0-1 1,-1 1 0,1 0 0,0-1-1,1 1 1,-1 0 0,0-1-1,0 1 1,0-1 0,5-10-561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15.6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19204,'4'5'1200,"1"0"-1632,2 5-240,-2-1 1088,-1-4-504,0-5-352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16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0 195 13771,'117'-71'2599,"-68"43"-142,82-61 1,-130 88-2414,-1 0 0,1 1 0,0-1 0,-1 1 0,1-1 0,-1 1 0,1 0 0,0-1 0,0 1 0,-1-1 0,1 1 0,0 0 0,-1 0 0,1-1 0,0 1 0,0 0 0,1 0 0,-2 0-17,0 0-1,0 1 0,0-1 0,1 0 0,-1 0 1,0 1-1,0-1 0,0 0 0,0 1 1,1-1-1,-1 0 0,0 1 0,0-1 0,0 0 1,0 1-1,0-1 0,0 0 0,0 0 1,0 1-1,0-1 0,0 0 0,0 1 0,0-1 1,0 0-1,0 1 0,0-1 0,-1 1 1,-9 29 541,-129 241-131,44-95-1697,93-172 1178,-2 3-168,1-1 1,0 1 0,0 0 0,1 0-1,-1 0 1,0 9 0,3-16 190,0 1 1,0-1 0,-1 1 0,1-1-1,0 1 1,0-1 0,0 1-1,0 0 1,0-1 0,0 1 0,1-1-1,-1 1 1,0-1 0,0 1 0,0-1-1,0 1 1,1-1 0,-1 1-1,0-1 1,0 1 0,1-1 0,-1 1-1,0-1 1,1 1 0,-1-1-1,1 0 1,-1 1 0,0-1 0,1 0-1,-1 1 1,2-1 0,-1 1-76,0-1 0,1 0 0,-1 0 0,1 0 0,-1 0 0,0 0-1,1 0 1,-1-1 0,1 1 0,-1 0 0,0-1 0,2 0 0,38-20-2326,-11 0 1103,-2 0 0,0-2-1,37-40 1,65-87 6405,-130 156-4132,-2 8-16,-30 108 2038,29-108-2745,1 0-1,0 1 1,1-1-1,1 1 1,1-1 0,3 26-1,-4-37-164,1-1 1,-1 1-1,1-1 1,0 1-1,0 0 1,0-1-1,0 1 0,0-1 1,1 0-1,-1 1 1,1-1-1,-1 0 1,1 0-1,0 0 0,0 0 1,0 0-1,0 0 1,0-1-1,0 1 1,1-1-1,-1 1 0,0-1 1,1 0-1,-1 0 1,1 0-1,0 0 1,-1 0-1,1-1 0,-1 1 1,1-1-1,0 0 1,0 0-1,-1 0 1,1 0-1,0 0 0,-1 0 1,1-1-1,0 1 1,2-2-1,5-1 23,0 0 1,-1 0-1,1-1 1,-1 0-1,0-1 0,0 0 1,-1-1-1,1 1 1,10-11-1,-9 6-41,-2 0-1,1 0 1,-1 0 0,0-1-1,-1 0 1,-1-1 0,0 0-1,7-17 1,-10 19-24,1 0 0,-2 0 0,1 0 1,-1 0-1,-1-1 0,0 1 0,0-1 0,-1 0 0,-1 1 1,-2-21-1,2 28-58,1 0 1,-1 0-1,0 0 1,0-1-1,0 1 1,0 0-1,0 1 1,-1-1-1,1 0 1,-1 0-1,0 1 1,0-1-1,0 1 1,0-1-1,0 1 1,0 0-1,-1 0 1,1 0-1,-1 0 1,0 0-1,1 1 0,-1-1 1,0 1-1,0-1 1,0 1-1,0 0 1,0 0-1,0 1 1,-1-1-1,1 1 1,0-1-1,0 1 1,0 0-1,0 0 1,-5 1-1,-4 1-381,1 1 0,0-1-1,0 2 1,0 0-1,0 0 1,1 1 0,0 0-1,-15 10 1,5-1-442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16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221 47 15331,'0'-12'1353,"-4"8"-1105,-9 3-136,-4-1 1040,-8 1-1072,-5-2-48,-1 2-128,2-1-160,2 2-400,5-1-321,6-3 785,9-2-192,16-4-128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16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14 13611,'7'-3'249,"17"-7"1497,-24 10-1717,1 0-1,-1 0 0,0 0 0,0 0 0,0 0 1,1 0-1,-1 0 0,0 0 0,0 0 0,0 0 0,0 0 1,1 0-1,-1 0 0,0 0 0,0 1 0,0-1 0,0 0 1,0 0-1,1 0 0,-1 0 0,0 0 0,0 0 1,0 0-1,0 1 0,0-1 0,0 0 0,1 0 0,-1 0 1,0 0-1,0 1 0,0-1 0,0 0 0,0 0 1,0 0-1,0 0 0,0 1 0,0-1 0,0 0 0,-5 16 1060,2-10-877,1-1 0,0 1 0,0 0-1,0-1 1,0 1 0,1 0 0,-1 7 0,2-11-162,0 0 0,0 0-1,1 0 1,-1 0 0,0 0 0,1 0 0,-1 0 0,1 0 0,-1 0 0,1 0 0,0 0 0,0-1-1,0 1 1,0 0 0,0-1 0,0 1 0,1-1 0,-1 1 0,0-1 0,1 1 0,-1-1 0,1 0-1,0 0 1,-1 0 0,3 1 0,15 5 270,9 6 78,-28-13-388,1 1 0,0 0 0,0-1 0,0 1 0,-1 0 0,1 0 0,0 0 0,-1-1 0,1 1-1,0 0 1,-1 0 0,1 0 0,-1 0 0,0 0 0,1 0 0,-1 0 0,0 1 0,0-1 0,1 0 0,-1 0 0,0 0 0,0 0 0,0 0 0,-1 2 0,-4 18-428,-1 1 0,-1-1 0,-1 0 0,-1-1 0,-20 34 1,13-25-549,-57 110-604,41-73 638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17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0 717 11170,'28'-47'1154,"2"1"-1,3 2 0,0 0 1,3 3-1,73-66 1,-102 101-865,1 0 0,0 0 0,0 1 0,0 0 0,1 1 0,15-6 0,-22 9-215,-1 1-1,1-1 0,0 1 0,0 0 1,0 0-1,0-1 0,0 1 0,0 0 1,0 1-1,0-1 0,0 0 0,0 1 0,-1-1 1,1 1-1,0-1 0,3 2 0,-4 0-16,1-1 0,0 0 0,-1 1 0,1 0 0,-1-1-1,0 1 1,0 0 0,1 0 0,-1-1 0,0 1 0,0 0 0,-1 0-1,1 0 1,0 0 0,-1 0 0,1 1 0,-1-1 0,1 3-1,0 7 38,-1 0 0,0 1-1,0-1 1,-2 0-1,1 0 1,-1 0 0,-5 14-1,0-2-109,-1-1 1,-17 33-1,96-178-153,-58 103 163,29-36 18,-38 49 3,1 1-1,0 0 1,0 0-1,1 1 1,-1-1-1,1 1 1,7-4-1,-12 8-10,0-1-1,-1 1 0,1 0 1,0-1-1,0 1 0,0 0 0,-1-1 1,1 1-1,0 0 0,0 0 1,0 0-1,0 0 0,0 0 1,0 0-1,0 0 0,-1 0 1,1 0-1,0 0 0,0 0 0,0 1 1,0-1-1,0 0 0,-1 1 1,1-1-1,0 1 0,1 0 1,-1 0-1,0 0 1,0 0 0,-1 1 0,1-1-1,0 0 1,0 1 0,0-1 0,-1 1-1,1-1 1,-1 1 0,1-1 0,-1 1-1,0 1 1,1 7 10,0-1 1,-1 0-1,-2 16 1,2-25-15,-14 91 3,36-120 41,-21 26-43,5-6 8,0 0 0,0 0-1,1 1 1,9-10 0,-14 17-9,-1 0 1,0-1-1,0 1 0,1 0 1,-1 0-1,1 0 1,-1 0-1,1 0 0,0 0 1,-1 1-1,1-1 0,0 0 1,-1 1-1,1-1 1,0 1-1,0 0 0,0 0 1,-1 0-1,1-1 0,0 2 1,0-1-1,0 0 1,-1 0-1,1 0 0,0 1 1,0-1-1,-1 1 0,1 0 1,0-1-1,-1 1 1,1 0-1,2 2 0,5 5-2,0 1 0,0 0 0,9 14 1,-11-14-2,1 1 1,0-1 0,0 0-1,18 13 1,-24-20 1,1 0 0,0-1 0,-1 1 1,1-1-1,0 0 0,0 0 0,0 0 0,0 0 0,0 0 0,0-1 1,0 1-1,0-1 0,0 0 0,1 0 0,-1 0 0,0 0 0,0-1 0,0 1 1,0-1-1,0 0 0,0 0 0,0 0 0,3-2 0,-1 1-6,0-1 0,0-1 0,0 1 0,0-1 0,-1 1 0,0-1 0,0-1-1,0 1 1,0-1 0,-1 1 0,1-1 0,-1 0 0,0 0 0,-1 0 0,1-1 0,-1 1-1,0-1 1,-1 1 0,1-1 0,0-10 0,-5 34-108,2 17 99,2-23 18,1-1 0,1 0 0,4 14-1,-6-22 1,0 0 0,0-1-1,0 1 1,0 0 0,1 0-1,-1-1 1,1 1 0,0-1-1,0 1 1,0-1 0,0 0-1,0 0 1,0 0 0,0 0 0,1 0-1,-1 0 1,4 1 0,-5-3-4,0 1 1,0-1 0,-1 0-1,1 0 1,0 1 0,0-1-1,0 0 1,0 0 0,0 0-1,0 0 1,0 0 0,0 0-1,0-1 1,0 1 0,-1 0-1,1 0 1,0-1 0,0 1-1,0 0 1,0-1 0,-1 1-1,1-1 1,0 1-1,1-2 1,-1 1-3,0-1 0,1 0 0,-1 1 0,0-1-1,0 0 1,0 0 0,0 0 0,0 0 0,0 0 0,0-2-1,1-5-9,0 1-1,-1-1 1,0 0-1,0-9 1,-1 6-4,-1-1 1,-1 1 0,1 0 0,-2 0 0,0 0 0,0 0 0,-1 1 0,0-1 0,-8-13 0,14 27 24,1 0 0,-1 0 0,1 0 1,0 0-1,0-1 0,0 1 0,0-1 0,0 0 1,0 0-1,0 0 0,0 0 0,0-1 0,0 1 1,6-1-1,0 2 10,1-2-1,0 1 1,0-1 0,0-1-1,9-1 1,-2-2-5,-1-1 1,0-1-1,-1 0 0,1-1 0,-1-1 1,-1 0-1,1-1 0,-2-1 1,19-15-1,-5 1-9,-1-2 0,-1 0 0,28-40 0,-45 54-2,1 1 1,-1-1 0,-1 0-1,0-1 1,-1 0-1,0 0 1,-1 0 0,6-28-1,-10 39-1,-1-1 0,0 1 0,1 0 0,-1 0 0,0-1 0,-1 1 0,1 0 0,0 0 0,-1-1 0,1 1 0,-2-3 0,2 5 0,0-1 1,-1 0-1,1 1 1,0-1-1,-1 1 1,1-1-1,-1 1 1,1 0-1,0-1 0,-1 1 1,1-1-1,-1 1 1,0 0-1,1-1 1,-1 1-1,1 0 1,-1-1-1,1 1 0,-1 0 1,0 0-1,1 0 1,-1 0-1,0 0 1,1-1-1,-2 1 1,-1 1 1,1 0 0,-1 0 0,1-1 0,-1 1 0,1 1 1,-1-1-1,1 0 0,-1 1 0,1-1 0,0 1 0,0 0 1,0-1-1,0 1 0,0 0 0,0 0 0,-2 4 0,-12 18 13,1 0-1,1 0 0,1 1 1,1 1-1,-8 29 0,5-8-24,2 1-1,-7 53 1,19-91-12,-11 91-604,11-90 368,1-1 1,0 0-1,1 0 1,0 1-1,1-1 1,0 0-1,5 14 0,-6-22 212,0 0 0,-1 1 0,1-1 0,0 0 0,1 0 0,-1 0 0,0-1 0,1 1 0,-1 0 0,1 0 0,-1-1 0,1 1 0,0-1 0,-1 1 0,1-1 0,0 0 0,0 0 0,0 0 0,0 0 0,0 0 0,1 0 0,2 1-1,28-4-658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18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5 14443,'2'-1'353,"3"-3"637,-6 16-246,-94 257 2042,26-80-2014,-38 143 139,-32 94-1483,101-314-1199,33-95 929,7-13 19,14-27-350,6-13 246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5:56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1347 10866,'148'-20'4879,"-39"7"-1784,-103 13-3004,0-1 0,0 0 0,0-1 0,-1 1 0,1-1 0,0 0 1,-1-1-1,0 1 0,1-1 0,-1 0 0,0 0 0,-1-1 0,1 1 0,0-1 0,-1 0 0,0-1 0,0 1 0,0-1 0,-1 1 0,1-1 0,-1 0 1,0-1-1,-1 1 0,1 0 0,-1-1 0,0 1 0,1-8 0,4-20 57,-1 1 0,3-64-1,-10-70-75,1 144-58,-33-477 74,17 297-2,15 192-28,0-1 0,0 1 1,-1-1-1,0 1 0,-7-18 1,8 24-31,-1 1 0,0 0 0,0 0 1,0-1-1,-1 2 0,1-1 0,-1 0 1,1 0-1,-1 1 0,0-1 0,0 1 1,0 0-1,0 0 0,0 0 0,-1 1 1,1-1-1,-1 1 0,1-1 0,-7 0 1,-19-3 96,1 1 0,-1 1 1,0 1-1,-37 4 0,-22-2 41,80-1-190,-36-1-481,-65-10 0,108 12 395,1-1 0,-1 1 0,0 0 0,0 0 0,1 0 0,-1 0 0,0 0 0,0 0 0,1 0 0,-1 0 0,0 0 0,0 0 0,0 0 0,1 1 0,-1-1 0,0 0 0,1 1 1,-1-1-1,0 0 0,0 1 0,1-1 0,-1 1 0,1-1 0,-1 1 0,0-1 0,0 2 0,-5 19-1486,4-6 503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17:18.5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 1 13227,'0'0'36,"1"0"-1,-1 0 1,1 0 0,-1 0 0,1-1 0,-1 1-1,1 0 1,-1 0 0,1 0 0,-1 0-1,1 0 1,-1 0 0,1 0 0,-1 0 0,1 0-1,-1 0 1,1 0 0,-1 1 0,0-1-1,1 0 1,-1 0 0,1 0 0,-1 1 0,1-1-1,-1 0 1,0 0 0,1 1 0,-1-1 0,1 0-1,-1 1 1,0-1 0,1 1 0,-1-1-1,0 0 1,0 1 0,1-1 0,-1 1 0,0-1-1,0 1 1,0-1 0,0 0 0,1 1-1,-1-1 1,0 1 0,0-1 0,0 1 0,0-1-1,0 1 1,0-1 0,0 1 0,0 0-1,-14 32 664,10-23-479,-77 149 2822,37-77-1858,-52 137 1,90-201-950,0 0 0,2 0 1,0 1-1,1-1 0,-1 38 1,4-48-151,1 1 0,0-1 0,0 0 0,0 0 0,1 0 0,0 0 0,1 0 0,0 0 0,0-1 0,1 1 0,-1-1 0,2 0 0,-1 0 0,1 0 0,0-1 0,7 7 1,3 1-286,2-1 1,-1-1-1,2-1 1,-1 0-1,2-1 1,-1-1-1,1-1 1,1-1-1,-1 0 1,1-2-1,36 6 1,-46-10 51,-1 0 1,0-1 0,0 0 0,0-1 0,0 0-1,0 0 1,11-4 0,10-6-696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50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817 1 16331,'5'2'546,"-1"0"-358,0 0-1,-1 0 0,1 0 1,-1 0-1,0 0 1,1 1-1,-1-1 1,0 1-1,0 0 1,-1 0-1,1 0 0,-1 0 1,1 1-1,-1-1 1,2 5-1,-4-7-151,0-1 1,0 1-1,0 0 0,0 0 0,0-1 0,0 1 0,0 0 1,0-1-1,0 1 0,-1 0 0,1-1 0,0 1 0,-1 0 0,1-1 1,0 1-1,-1 0 0,1-1 0,-1 1 0,1-1 0,0 1 1,-1 0-1,0-1 0,1 0 0,-1 1 0,1-1 0,-1 1 0,0-1 1,1 0-1,-1 1 0,0-1 0,1 0 0,-2 1 0,-26 6 620,1-4-419,0-1 0,0-1 0,-38-4 0,-83-17 22,93 12-158,-23-4-36,-85-11 14,127 20-87,-1 1 1,-52 5-1,83-3 1,-1 1 0,1 0 0,0 0 0,0 1 0,0 0 0,0 0 0,-6 3 0,10-4 5,0 0 0,1 0 0,-1 0 0,1 0 0,0 0 0,-1 1 0,1-1 0,0 0 0,-1 1 0,1-1 0,0 1 0,0 0 0,0-1 0,1 1 0,-1 0 0,0-1 0,1 1 0,-1 0 0,1 0 0,-1 0 0,1-1 0,0 1 0,0 0 0,0 0 0,0 0 0,0 0 0,0 0 0,1 3 0,7 31-12,26 67 1,-5-18 6,-5 7 48,17 139 1,-11 98 459,-29-314-475,0-1 74,0 1 1,0 0 0,2 0 0,7 26 0,-9-38-74,0 1 1,1-1 0,-1 0 0,1 0-1,0 0 1,0 0 0,0-1 0,0 1 0,0 0-1,0-1 1,1 1 0,0-1 0,-1 0-1,1 0 1,0 0 0,0 0 0,0-1-1,0 1 1,0-1 0,0 1 0,1-1-1,-1 0 1,0 0 0,1-1 0,-1 1 0,6-1-1,62 2 2,-38-2-1616,63 8 1,-62-3 1038,7-4-185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51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447 106 4609,'-14'-32'5170,"10"26"-4579,1-1 0,-1 1 0,-1 0 0,-7-9 0,8 11-434,1 1 0,-1 0 0,1 0 0,-1 1 0,0-1-1,0 1 1,-1-1 0,1 1 0,0 1 0,-1-1 0,1 1 0,-1-1 0,1 1 0,-1 0 0,0 1 0,-5-1 0,1 1 79,-1 0 0,1 1-1,0 0 1,0 0 0,0 1 0,0 1 0,0-1 0,1 1-1,-1 1 1,-9 4 0,6-1 42,1 0-1,0 1 1,0 0-1,1 1 1,0 0-1,-12 15 1,7-7-4,2 1 1,1 1-1,0 0 1,1 1-1,1 0 1,1 1-1,1 0 0,-7 26 1,6-11 80,2 0 1,-4 65-1,10-79-265,1 1 0,1 0 0,2 0 1,0 0-1,9 35 0,-10-52-81,0 1 1,1-1-1,0 1 0,0-1 1,0 0-1,1 0 1,-1-1-1,1 1 1,1-1-1,-1 1 0,1-1 1,0-1-1,0 1 1,0-1-1,1 0 0,0 0 1,0 0-1,0-1 1,7 3-1,-5-3-5,1 0-1,0-1 1,0 0-1,0 0 1,0-1-1,0-1 1,0 1-1,0-1 1,0-1-1,0 0 1,0 0-1,0-1 1,18-5-1,-11 1-3,-1 0 0,1-1 0,-1 0 0,-1-2 0,1 0 0,-1 0 0,-1-1 0,0-1 0,0 0 0,-1-1 0,0 0 0,-1-1 0,-1 0 0,0-1 0,-1 0 0,0-1 0,-1 1 0,-1-2 0,8-20 0,-15 35 0,10-25 2,9-40-1,-22 126 94,-4 0-19,2 0 0,6 105 0,6-136-49,-7-28-27,0-1 0,0 0 0,0 0 1,1 1-1,-1-1 0,0 0 1,0 0-1,0 0 0,0 1 1,1-1-1,-1 0 0,0 0 1,0 0-1,0 1 0,1-1 1,-1 0-1,0 0 0,0 0 0,1 0 1,-1 0-1,0 0 0,0 1 1,1-1-1,-1 0 0,0 0 1,1 0-1,-1 0 0,0 0 1,1 0-1,8-11 8,0-7 6,-2-1 0,0 1 0,-2-2 0,7-35 0,-7 31-3,0 0 0,14-36 1,-18 59-11,-1-1 0,0 1 0,1 0 0,-1 0 1,1-1-1,0 1 0,-1 0 0,1 0 0,0 0 0,0 0 1,0 0-1,0 0 0,0 0 0,0 0 0,0 0 1,0 0-1,0 1 0,0-1 0,0 0 0,0 1 1,3-2-1,-2 3 0,-1-1 1,1 0-1,0 1 0,-1-1 1,1 1-1,-1 0 1,1-1-1,-1 1 1,1 0-1,-1 0 0,0 0 1,1 0-1,-1 0 1,0 0-1,0 0 1,1 1-1,-1-1 1,1 3-1,58 73 10,-32-38 6,42 43 0,-60-72-19,1 0 0,0-1 0,0 0 0,1 0 0,0-1 0,0-1 0,1 0 0,22 8 0,-30-13-120,0 0 1,0-1-1,1 0 1,-1 0 0,1 0-1,-1-1 1,1 1-1,-1-1 1,1-1 0,-1 1-1,1-1 1,-1 0-1,0 0 1,1 0 0,-1-1-1,0 0 1,0 0-1,0 0 1,0-1 0,0 1-1,0-1 1,-1 0-1,1-1 1,-1 1 0,0-1-1,0 0 1,-1 0-1,1 0 1,-1-1 0,1 1-1,-1-1 1,-1 1-1,5-11 1,-3 5-327,-1 0 1,0 1-1,-1-1 0,0-1 1,0 1-1,-1 0 0,0 0 1,-1-1-1,-1-11 0,-3-15-1023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51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60 10146,'4'-5'370,"1"0"0,0 0 0,0 0 0,0 1 1,1 0-1,0 0 0,0 0 0,0 0 0,0 1 0,0 0 0,1 1 0,0-1 0,-1 1 0,13-2 0,-16 3-210,0 1-1,0-1 0,1 1 0,-1 0 0,0 0 0,1 0 0,-1 0 0,0 1 0,0-1 0,1 1 1,-1 0-1,0 0 0,0 0 0,0 0 0,0 0 0,0 1 0,0 0 0,0-1 0,-1 1 1,1 0-1,0 0 0,-1 0 0,0 1 0,1-1 0,-1 1 0,0-1 0,0 1 0,0 0 1,-1 0-1,1 0 0,-1 0 0,0 0 0,2 4 0,-1-2-40,-1 1 1,0 0-1,0 0 0,0 0 0,-1 0 0,0 0 0,0 0 1,-1 0-1,1 0 0,-1 0 0,-1 0 0,-2 9 1,-1-2 46,0 0 0,-1 0-1,-1-1 1,-10 15 0,16-26-146,0 0 0,1 0 0,-1 0 0,0 0 0,1 0-1,-1 0 1,1 0 0,-1 0 0,1 0 0,0 0-1,-1 0 1,1 0 0,0 0 0,0 1 0,0-1 0,0 0-1,0 0 1,0 0 0,0 0 0,0 0 0,0 0 0,1 1-1,-1-1 1,0 0 0,1 0 0,-1 0 0,0 0 0,1 0-1,0 0 1,-1 0 0,1 0 0,0 0 0,-1-1 0,1 1-1,0 0 1,0 0 0,0 0 0,-1-1 0,1 1 0,0 0-1,0-1 1,1 1 0,6 3 84,-1-1 0,1 0 0,0-1 0,15 4 1,-11-3-37,88 30 108,-40-10-2575,-60-23 2356,1 0 1,-1 0 0,1 1-1,-1-1 1,1 0-1,-1 1 1,1-1-1,-1 0 1,0 0-1,1 0 1,-1 0 0,1 0-1,0 1 1,-1-1-1,1 0 1,-1 0-1,1 0 1,-1 0-1,1 0 1,-1-1 0,1 1-1,-1 0 1,1 0-1,-1 0 1,1 0-1,-1 0 1,1-1 0,-1 1-1,0 0 1,1-1-1,-1 1 1,1 0-1,-1-1 1,0 1-1,1 0 1,-1-1 0,1 1-1,-1 0 1,0-1-1,0 1 1,1-1-1,-1 1 1,0-1-1,0 1 1,0-1 0,1 1-1,-1-1 1,0 1-1,0-1 1,0 0-1,0-11-781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51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380 7 13723,'-1'0'137,"1"-1"0,-1 0 0,0 1-1,0-1 1,1 1 0,-1-1 0,0 1 0,0-1 0,0 1 0,0 0 0,0-1-1,0 1 1,0 0 0,0 0 0,1 0 0,-1-1 0,0 1 0,0 0 0,0 0-1,0 0 1,0 1 0,0-1 0,-2 0 0,-28 8 1102,20-5-690,-49 8 726,-73 3 0,42-5-1906,69-3-1117,21-6 1689,0 1 1,1 0-1,-1-1 1,1 1-1,-1-1 1,1 1 0,-1-1-1,1 1 1,-1 0-1,1 0 1,-1-1 0,1 1-1,0 0 1,-1 0-1,1-1 1,0 1-1,0 0 1,0 0 0,0-1-1,-1 1 1,1 0-1,0 0 1,0 0 0,1 0-1,-1 0 1,3 13-714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52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21 326 13491,'2'-47'1144,"-2"-10"-816,-2-4-160,-3 5 392,-3 5-208,2 19-352,5 11-280,1 26 280,4 15-120,6 15-80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52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1318 7842,'13'-2'1096,"1"-1"1,-1 0 0,0-1-1,24-11 1,-26 10-748,-1-1-1,0 0 1,0-1 0,0 0 0,11-12-1,-11 9-166,-1-1-1,0 0 0,-1 0 0,0-1 0,-1 0 1,0 0-1,-1-1 0,0 1 0,-1-2 0,0 1 1,2-16-1,7-46 516,8-146 0,-13 93-526,4 9-18,5 0 0,39-138 0,-57 255-147,2-3 34,-1 1 0,0-1 0,0 0 1,0 0-1,0-9 0,-1 13-23,0 0 0,-1 0 0,1 0 0,0 0 1,-1-1-1,1 1 0,0 0 0,-1 0 0,1 0 0,-1 0 0,0 0 0,1 0 0,-1 0 1,0 1-1,0-1 0,1 0 0,-1 0 0,0 0 0,0 1 0,0-1 0,0 0 0,0 1 1,0-1-1,0 1 0,0-1 0,0 1 0,0 0 0,-1-1 0,0 1 0,-328-91 1732,325 90-1934,-1-1 0,0 1 1,0 0-1,1 0 1,-1 1-1,0 0 0,-6 0 1,10 0 135,-1 1 0,1-1 0,0 1-1,0-1 1,0 1 0,0 0 0,0 0 0,1 0 0,-1 0 0,0 0 0,0 0 0,1 0 0,-1 1 0,0-1-1,1 1 1,-1-1 0,1 1 0,0-1 0,0 1 0,0 0 0,-1 0 0,0 2 0,-7 23-498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53.5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19 13323,'-9'-8'1352,"-12"6"-728,-1-5-168,-2 5 593,-7 2-89,-4 0-96,-3 0-24,3 3-216,-5-3-120,8 1-168,2 1-55,3-1-345,4 1-305,4 0-855,7 6 1064,10 6-192,2 1-136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4:56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78 9594,'1'1'91,"-1"-1"0,1 1-1,-1 0 1,1 0 0,0 0 0,-1-1-1,1 1 1,-1 0 0,0 0 0,1 0 0,-1 0-1,0 0 1,0 0 0,1 0 0,-1 0-1,0-1 1,0 1 0,0 0 0,0 0 0,0 0-1,-1 2 1,-2 26 363,2-23-184,-48 270 4990,16-101-3624,22-122-1192,11-53-441,0-1 0,0 1 0,0 0-1,0 0 1,0 0 0,0 0 0,0 0 0,0 0 0,0 0 0,0 0 0,0 0 0,0 0-1,0 0 1,0 0 0,0 0 0,0 0 0,0 0 0,0 0 0,0-1 0,0 1-1,0 0 1,0 0 0,0 0 0,0 0 0,0 0 0,0 0 0,0 0 0,0 0 0,0 0-1,0 0 1,-1 0 0,1 0 0,0 0 0,0 0 0,0 0 0,0 0 0,0 0 0,0 0-1,0 0 1,0 0 0,0 0 0,0 0 0,0 0 0,0 0 0,0 0 0,0 0 0,0 0-1,-1 0 1,1 0 0,0 0 0,0 0 0,0 0 0,0 0 0,0 0 0,0 0 0,0 0-1,0 0 1,0 0 0,0 0 0,0 1 0,0-1 0,-2-7 34,1-19 33,1-1 0,1 1-1,7-43 1,0 6 14,15-114 96,-16 139-79,2 0 0,23-59-1,-29 90-50,0-1-1,1 1 0,0 0 0,7-10 0,-10 15-31,1 0 0,-1 1 0,1-1-1,-1 1 1,1-1 0,0 1 0,-1-1 0,1 1 0,0 0 0,0 0-1,0 0 1,0 0 0,0 0 0,0 0 0,0 1 0,0-1-1,0 1 1,1-1 0,-1 1 0,0 0 0,0 0 0,3 0 0,-1 1 8,0 0 1,0 0 0,1 1 0,-1 0 0,0-1-1,-1 1 1,1 1 0,0-1 0,-1 0 0,1 1 0,-1 0-1,0 0 1,0 0 0,6 7 0,2 5 52,0 0 0,9 18 1,-19-31-71,35 64 212,41 104-1,11 78 55,-63-168 20,-48-110 66,2 1-324,-2 2 0,-1 0 0,-1 2 0,-1 1 0,-1 0-1,-1 2 1,-43-25 0,58 40-64,-1 0 1,0 0-1,-1 2 1,1-1-1,-1 2 0,0 0 1,-16-2-1,25 5-51,0 1 1,0 0-1,0 0 0,0 0 0,0 1 0,0 0 1,0 0-1,0 0 0,-8 3 0,10-2-29,1-1-1,0 1 0,0 0 1,0 0-1,0 0 0,0 0 1,1 1-1,-1-1 0,1 1 1,-1-1-1,1 1 0,0 0 1,0 0-1,0 0 0,1 0 1,-1 0-1,-1 5 0,2-5-74,-1 0-1,1 0 1,0 0-1,1 1 1,-1-1-1,0 0 1,1 1-1,0-1 0,0 0 1,0 1-1,0-1 1,1 1-1,-1-1 1,1 0-1,0 1 1,0-1-1,0 0 0,0 0 1,0 0-1,1 0 1,-1 0-1,1 0 1,0 0-1,0 0 1,0-1-1,0 1 0,1-1 1,-1 1-1,1-1 1,-1 0-1,1 0 1,0 0-1,0 0 1,0-1-1,0 1 0,0-1 1,0 0-1,0 0 1,1 0-1,-1 0 1,0 0-1,1-1 1,6 1-1,40-5-1055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54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401 1 13475,'-18'11'1664,"0"0"-992,-2-4-200,-2 3 809,-4-3-385,0 0-24,-4-7-136,0 0-136,-3-8-232,-1-2-63,-1 2-97,2-2-176,5 3-448,1 0-369,13 11 673,7 9-128,12 10-96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55.3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1 537 10914,'102'-174'5471,"-42"76"-3959,-19 29-18,66-86-1,-105 153-1447,2-4 114,1 0 1,0 0-1,11-8 1,-15 13-140,-1 1-1,1-1 1,0 0-1,-1 1 1,1-1 0,0 1-1,-1 0 1,1-1-1,0 1 1,0 0 0,-1-1-1,1 1 1,0 0-1,0 0 1,-1-1-1,1 1 1,0 0 0,0 0-1,0 0 1,0 0-1,-1 0 1,1 0 0,0 0-1,0 1 1,0-1-1,-1 0 1,1 0 0,0 1-1,0-1 1,-1 0-1,1 1 1,0-1 0,-1 1-1,1-1 1,0 1-1,-1-1 1,1 1 0,-1-1-1,1 1 1,0 0-1,-1-1 1,0 1-1,2 1 1,1 5 66,-1 1 0,1-1 0,-1 1 0,-1 0-1,1 0 1,-1-1 0,0 17 0,-1-12-19,7 476 701,-7-130-3416,0-339 1774,6 35-1,-1-40 171,0-18-158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55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20 208 12307,'1'-3'206,"-1"0"15,1 0 0,0 0 0,0 0-1,0 0 1,0 1 0,0-1 0,1 0 0,1-2-1,8 42 2978,-5-20-2883,1 0 0,0 0-1,1-1 1,1 0-1,0 0 1,1-1 0,1 0-1,0-1 1,1 0-1,14 12 1,-18-19-235,0 0 0,0 0 0,1-1 0,0 0 0,0 0 0,0-1 0,1 0 0,0-1 0,0 0 0,0 0 0,0-1 0,0-1 0,1 0 0,-1 0 0,1-1 0,0 0 0,0-1 0,13-1 1,-18 0-55,0 0 1,-1 0-1,1-1 1,0 1-1,-1-1 1,1-1 0,-1 1-1,0-1 1,0 0-1,0 0 1,0 0-1,0-1 1,-1 1 0,1-1-1,-1-1 1,0 1-1,-1 0 1,1-1 0,-1 0-1,1 0 1,-2 0-1,1 0 1,0 0-1,-1-1 1,0 1 0,0-1-1,1-6 1,-1 2-17,-1-1 0,0 0 1,0 0-1,-1 1 0,0-1 1,-1 0-1,0 0 0,-1 1 1,0-1-1,-1 1 0,0-1 0,0 1 1,-1 0-1,-6-11 0,1 7-6,0-1 0,-1 1 0,0 1-1,-1 0 1,-1 0 0,0 1 0,-1 1-1,0 0 1,0 0 0,-1 2 0,-27-15-1,32 19-180,-1 1 0,0-1 1,0 2-1,0 0 0,0 0 0,-1 0 0,1 2 0,-1-1 0,0 1 0,1 1 0,-1 0 0,0 0 0,0 1 0,1 1 0,-1-1 0,1 2 0,0 0 0,-1 0 0,-16 8 0,22-8 45,0 0-1,0 0 0,0 1 1,0-1-1,0 1 0,1 0 0,0 1 1,0-1-1,-5 7 0,0 11-748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56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248 11 15899,'-3'-7'1513,"-5"3"-1137,-12 4-152,-3 0 680,-7 3-576,-6 1-64,1 2-192,1-2-224,6 2-568,4-2-1128,17 0 1536,7 2-257,11-3-263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56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29 13507,'10'-5'461,"1"0"-1,0 1 1,0 0-1,0 1 1,22-3 0,-31 5-384,0 1 1,0 0 0,0 0-1,1 0 1,-1 0 0,0 0-1,0 0 1,0 1 0,1-1 0,-1 1-1,0 0 1,0-1 0,0 1-1,0 0 1,0 0 0,0 0-1,0 1 1,0-1 0,-1 0-1,1 1 1,0-1 0,-1 1-1,1-1 1,-1 1 0,0 0-1,1 0 1,-1 0 0,0 0-1,0 0 1,0 0 0,0 0-1,0 0 1,-1 0 0,1 0-1,-1 0 1,1 0 0,-1 1-1,0 1 1,1 11 180,-1 1-1,-1-1 1,0 0-1,-5 21 1,0 14-66,4-24-94,2 1-1,1-1 0,2 0 0,0 0 0,8 30 0,-10-51-61,1 0-1,-2 1 0,1-1 0,0 1 1,-1-1-1,0 1 0,-1 7 1,0-11-42,1 0 0,-1 0 0,0 0 0,0 0 0,0 0 0,1-1 0,-2 1 0,1 0 1,0-1-1,0 1 0,0-1 0,-1 1 0,1-1 0,-1 0 0,1 0 0,-1 1 0,0-1 0,1 0 0,-1 0 0,0-1 1,0 1-1,1 0 0,-1 0 0,-3 0 0,-10 2-790,0 0 1,-18 2-1,-22 3-361,26 2 407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59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569 74 15139,'40'-29'2816,"-40"29"-2793,0 0 0,0-1 0,1 1 0,-1 0 0,0 0 0,0 0 0,0 0 0,0 0 0,0 0 0,0 0 0,0-1 0,0 1 0,0 0 0,1 0 0,-1 0 0,0 0 0,0 0 0,0 0 0,0 0 0,0 0 0,0 0 0,1 0 0,-1 0 0,0 0 0,0 0 0,0 0 0,0 0 1,0 0-1,1 0 0,-1 0 0,0 0 0,0 0 0,0 0 0,0 0 0,0 0 0,0 0 0,1 0 0,-1 0 0,0 0 0,0 0 0,0 0 0,0 0 0,0 0 0,0 0 0,0 1 0,1-1 0,-1 0 0,0 0 0,0 0 0,0 0 0,0 0 0,0 0 0,0 0 0,0 1 1,0-1-1,0 0 0,0 0 0,0 0 0,0 0 0,0 0 0,0 0 0,0 1 0,0-1 0,0 0 0,0 0 0,0 0 0,0 0 0,0 1 0,-5 8 935,1-6-816,0 0 0,-1 0-1,0 0 1,0 0 0,0-1 0,0 0 0,0 0 0,0 0 0,-1-1 0,-9 2 0,-7 0-49,-30 0 1,47-3-61,-46-1 13,-1-2 0,0-3 0,1-1-1,0-3 1,1-2 0,-90-35-1,139 47-46,1-1-1,0 1 0,-1 0 0,1 0 0,-1-1 0,1 1 0,-1 0 0,1 0 0,-1 0 0,1-1 0,-1 1 0,1 0 0,-1 0 0,1 0 0,-1 0 0,1 0 0,-1 0 0,1 0 0,-1 0 0,1 0 0,-1 0 0,1 1 0,0-1 0,-1 0 0,1 0 0,-1 0 0,1 0 0,-1 1 1,1-1-1,-1 0 0,1 1 0,0-1 0,-1 0 0,1 1 0,0-1 0,-1 0 0,1 1 0,0-1 0,-1 1 0,1-1 0,0 0 0,0 1 0,-1-1 0,1 1 0,0-1 0,0 1 0,0-1 0,0 1 0,0-1 0,0 1 0,0-1 0,0 1 0,0-1 0,0 1 0,0-1 0,0 1 1,0-1-1,0 1 0,1 0 0,10 40-20,-6-26 27,8 47 115,-2 0 0,5 113 1,-20 127 551,-11-142-183,7-101-103,3 1 0,3 73 0,2-125-329,1-1 0,0 0 0,0 1-1,1-1 1,0 0 0,0 0 0,1 0-1,0-1 1,0 1 0,1-1-1,0 1 1,0-1 0,6 8 0,1-3 26,1 0 1,0-1-1,0 0 0,1-1 1,16 9-1,172 104-5507,-175-107 4512,-1-4-256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01.1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91 860 11178,'-3'-91'7303,"1"-4"-6061,-12-219 23,5 230-1021,-34-142-1,27 176-248,14 57-497,0 8-3,5 6-1232,1-1 0,8 26-1,2 5-440,-9-25 1020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01.4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461 12 12267,'-5'-8'1200,"-7"5"-536,-2 3-184,-14 1 704,-7 2-319,-7 4-81,-8 2 8,0 2-120,-2 0-144,5 0-232,2 1-96,11-3-376,9 1-248,9-3-280,11-2-1272,5-1 1599,7-1-263,21-2-264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01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15003,'2'17'1497,"8"9"-881,1 8-240,-1 10 600,-2 5-240,-1 10-80,0 6-56,0 2-384,0 1-176,-1-5-456,1-2-224,0-12-312,1-8-976,1-19 1463,-1-13-343,2-22-184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02.1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44 9610,'1'-2'167,"-1"0"0,1 0 0,-1 0 0,0-1 0,0 1 1,0 0-1,0 0 0,0 0 0,-1 0 0,1-1 0,-1 1 0,1 0 0,-1 0 0,-2-4 0,2 6-67,0-1-1,0 0 0,0 0 0,0 1 0,0-1 1,0 0-1,-1 1 0,1-1 0,0 1 0,0 0 1,-1-1-1,1 1 0,0 0 0,-1 0 0,1 0 1,0-1-1,-1 2 0,1-1 0,0 0 0,0 0 0,-1 0 1,1 1-1,0-1 0,-1 0 0,1 1 0,0-1 1,-2 2-1,-5 2 157,0-1 0,1 1 0,-1 1 0,1-1 0,0 1 1,1 1-1,-1-1 0,1 1 0,0 0 0,1 1 0,-1-1 0,1 1 0,1 0 0,-1 0 1,1 1-1,0 0 0,1-1 0,0 1 0,-4 13 0,3-7-123,1 1 0,0 0 0,1-1 0,0 1 0,1 0-1,1 0 1,0 1 0,1-1 0,1-1 0,4 22 0,-1-21-108,0-1 1,1 0-1,0 0 1,1 0-1,1-1 1,0 0-1,1 0 0,0-1 1,1 0-1,0-1 1,1 0-1,0-1 1,1 0-1,17 12 1,-13-12-220,0-1-1,0 0 1,1-1 0,0-1 0,1 0 0,-1-2 0,1 0 0,0-1 0,1 0 0,-1-2 0,28 1 0,-42-3-36,0 0 0,1 0 0,-1-1 0,0 1 0,0-1 0,0 0 0,0-1-1,0 1 1,-1 0 0,1-1 0,0 0 0,-1 0 0,6-4 0,6-5-621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4:57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68 12755,'2'-15'-567,"-2"11"647,1 0 0,-1 0 0,1 0 0,0 0 0,0 0 0,0 0-1,0 0 1,1 1 0,0-1 0,-1 0 0,4-4 0,-4 8-58,-1 0 0,0 0 0,0 0 0,0-1 0,1 1 1,-1 0-1,0 0 0,0 0 0,0 0 0,1 0 0,-1 0 0,0-1 1,0 1-1,1 0 0,-1 0 0,0 0 0,0 0 0,1 0 0,-1 0 1,0 0-1,0 0 0,1 0 0,-1 0 0,0 0 0,0 0 0,1 0 1,-1 1-1,0-1 0,0 0 0,1 0 0,-1 0 0,0 0 0,0 0 0,0 0 1,1 1-1,-1-1 0,0 0 0,9 13 607,1 17 628,-9-30-1210,19 80 1895,12 88 0,-1 85-687,-25-198-1016,-2-7-183,6 35-703,-7-77-212,1-11-34,-1-6 93,1-1-1,-1 1 1,2-24-1,5-20-242,11-12 56,5-6-206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02.5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41 129 10954,'0'-1'74,"0"0"0,1 0 0,-1 0 0,0 0 0,0 1 0,0-1 0,0 0 1,-1 0-1,1 0 0,0 1 0,0-1 0,0 0 0,-1 0 0,1 0 0,0 1 0,-1-1 0,1 0 0,-1 0 0,1 1 0,-1-1 0,1 0 0,-2 0 0,2 1 29,-1 1 0,0-1-1,1 1 1,-1 0 0,0-1 0,1 1 0,-1 0 0,1-1-1,-1 1 1,1 0 0,-1 0 0,1-1 0,-1 1 0,1 0-1,0 0 1,-1 1 0,-14 46 2226,11-32-2027,1 0 1,1 0-1,1 1 0,1-1 0,0 0 0,1 1 0,0-1 0,1 0 1,1 0-1,1 0 0,8 24 0,-8-33-228,-1 1 0,1 0 0,0-1 0,0 0 0,1 0 0,0 0 0,0-1 0,1 1 0,0-1 0,10 8 0,-11-10-51,1-1 1,0 1-1,-1-2 0,1 1 0,0 0 0,0-1 0,1 0 0,-1-1 1,0 1-1,1-1 0,-1 0 0,1-1 0,-1 0 0,1 0 0,7-1 1,-6 0-15,-1 0 0,1-1 0,0 0 0,-1 0 1,1-1-1,-1 0 0,0 0 0,0-1 0,0 0 1,0 0-1,-1 0 0,1-1 0,-1 0 0,-1-1 1,1 1-1,-1-1 0,1 0 0,-2 0 0,1-1 1,-1 1-1,0-1 0,6-13 0,-5 7-7,0 0 0,-1 0 0,0 0 0,-1-1 0,-1 1 0,0-1 0,0 0 0,-2 0 0,0 1 0,0-1 0,-1 0 0,-4-16 0,2 16-1,-1 0 0,-1 0 0,0 0 0,-1 0 0,0 1 0,-1 0 0,-12-17 1,15 25-18,0-1 0,0 1 1,0 0-1,-1 0 0,1 1 1,-1-1-1,-1 1 1,1 0-1,0 1 0,-1-1 1,0 1-1,0 0 1,0 0-1,0 1 0,-1 0 1,1 0-1,0 0 1,-11-1-1,12 3-77,-1 1 0,1-1 0,0 1 0,0 0 0,0 1 0,0-1 0,0 1 0,0 0 0,1 0 0,-1 0 0,1 1 1,-1 0-1,1 0 0,0 0 0,0 0 0,0 0 0,0 1 0,1 0 0,-1 0 0,1 0 0,-4 6 0,-1 3-342,0 1 0,0 0 0,2-1 0,0 2-1,-9 29 1,4 8-352,6-4-181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02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24 10930,'7'-4'347,"1"0"-1,-1 1 0,0 1 0,1-1 1,0 1-1,0 0 0,0 1 1,0 0-1,0 0 0,0 1 0,13 0 1,-17 1-190,1 0 0,0 0 1,-1 0-1,0 0 0,1 1 0,-1-1 1,0 1-1,1 0 0,-1 1 0,0-1 1,-1 1-1,1 0 0,0-1 0,-1 2 1,1-1-1,-1 0 0,0 1 0,0-1 1,-1 1-1,1 0 0,3 7 0,-2-1 44,1 1 0,-2 0 0,1 0 0,-2 0 0,1 1 0,-2-1 0,1 0 0,-1 15 0,-2 15 218,-7 40 0,0 16-92,9-69-248,7 46 1,-4-51-40,-1 0 0,-2 0 0,-1 28 0,0-46-60,-1 0 0,0 0 1,-1 0-1,1 0 0,-1-1 0,0 1 1,0-1-1,-1 1 0,1-1 0,-1 0 0,0 0 1,0 0-1,0 0 0,-1 0 0,0-1 1,1 0-1,-1 1 0,0-1 0,0-1 0,-1 1 1,1 0-1,0-1 0,-10 3 0,10-3-158,-1-1 0,1 1 0,-1-1 0,1 0-1,-1-1 1,0 1 0,0-1 0,1 0 0,-1 0-1,0 0 1,0-1 0,1 1 0,-1-1 0,0 0-1,1-1 1,-1 1 0,1-1 0,-1 0 0,1 0-1,0 0 1,0-1 0,0 1 0,0-1 0,0 0-1,-4-5 1,-6-12-673,8-3-177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03.2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58 13507,'-24'-17'1328,"2"4"-704,-2 1-224,-9 6 713,-3 0-361,-1 4-256,1 0 32,8 6-528,5 3-488,5 6 440,5 1-112,7 4-88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03.5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166 1151 14995,'3'2'192,"0"0"-1,1 0 1,-1 0-1,1-1 1,-1 1-1,1-1 0,7 2 1,-10-3-157,1 1 0,-1-1 1,1 0-1,0 0 0,-1 0 1,1-1-1,0 1 0,-1 0 0,1-1 1,-1 1-1,1-1 0,-1 1 1,1-1-1,-1 0 0,1 1 0,-1-1 1,1 0-1,-1 0 0,0 0 1,0 0-1,1 0 0,0-3 0,2 0 90,-1-1 0,0 0 0,0 0 0,0 0 0,-1 0-1,0 0 1,0-1 0,0 1 0,1-8 0,6-56 547,-7 50-515,12-364 1559,-13 238-1286,5-217 595,-6 357-1010,0-6 26,0 0 1,0 1-1,-1-1 1,-1 1-1,-2-13 1,3 21-32,0 0-1,1 0 1,-1 1-1,0-1 1,0 0 0,0 0-1,0 1 1,0-1 0,-1 0-1,1 1 1,0-1 0,-1 1-1,1 0 1,-1-1-1,0 1 1,1 0 0,-1 0-1,0 0 1,1 0 0,-1 0-1,0 0 1,0 1 0,0-1-1,0 1 1,0-1-1,0 1 1,0 0 0,0 0-1,0-1 1,0 1 0,0 1-1,-3-1 1,-14 3 15,1 1 1,-35 10-1,42-10-410,-1 0 0,0-1-1,1 0 1,-2-1 0,1 0-1,0-1 1,0 0 0,0-1-1,-15-1 1,18 0-363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17.5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728 16 12251,'19'9'5354,"-19"-3"-3515,-12 0-1143,-52 12-15,-1-3-1,0-2 1,-1-4 0,0-2-1,-99-3 1,126-5-656,-1-1-1,0-2 1,-69-16 0,109 20-46,-1 0 1,0 0-1,0 0 1,1-1-1,-1 1 1,0 0-1,0 0 1,1-1-1,-1 1 1,0 0-1,1-1 1,-1 1-1,0-1 1,1 1-1,-1-1 1,1 1-1,-1-1 1,1 1-1,-1-1 1,1 0-1,-1 1 1,1-1-1,0 0 1,-1-1-1,1 2-32,0-1 0,0 0 0,0 0 0,1 0-1,-1 1 1,0-1 0,0 0 0,1 0 0,-1 1 0,1-1-1,-1 0 1,1 1 0,-1-1 0,1 1 0,-1-1-1,1 0 1,0 1 0,0-1 0,5-4-477,0 2 1,0-1-1,12-5 1,-8 5 109,1-1-735,0 0 0,0 1 0,1 0 1,15-2-1,-23 5 796,0 1 0,0 0 0,0 0 0,1 0 0,-1 0 0,0 1 0,0-1 0,0 1 0,0 1 0,0-1 0,0 0 0,0 1 0,0 0-1,0 0 1,-1 0 0,5 3 0,12 10-799,0 1-27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17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524 0 4345,'14'8'1113,"29"16"2595,-41-22-2856,1 0 0,-1 0-1,0 0 1,1 0 0,-1 0-1,0 1 1,2 3-1,-4-5-689,1 0-1,-1 0 0,0 1 0,0-1 0,1 0 0,-1 0 0,0 1 0,0-1 0,0 0 0,-1 0 0,1 1 1,0-1-1,0 0 0,-1 0 0,1 1 0,-1-1 0,1 0 0,-1 0 0,1 0 0,-1 0 0,0 0 0,1 0 1,-1 0-1,0 0 0,0 0 0,-1 1 0,-26 22 976,12-15-935,-1 0 1,0-1-1,0-1 1,-1-1-1,0-1 1,0 0-1,-27 3 0,-132 6 329,159-13-529,-79-2 204,87 0-252,0 0 0,1 0 0,-1-1 0,0-1 0,1 0 0,0 0 0,-15-7 0,23 9-52,0 1 0,0-1 0,0 0 0,0 1 0,1-1 0,-1 0 0,0 1 0,0-1 0,1 0 0,-1 0 0,0 1 0,1-1 0,-1 0 0,1 0 0,-1 0 1,1 0-1,-1 0 0,1 0 0,0 0 0,-1 0 0,1 0 0,0-2 0,4-22-3030,0 14 2785,-1-3-689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36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0 580 11202,'89'-127'5947,"33"-70"-3568,-54 87-1492,-58 93-771,0 0 54,0 0 1,2 1-1,0 0 0,0 0 0,26-22 1,-38 37-149,1 0 1,0 0-1,0 0 1,0 1 0,0-1-1,0 1 1,0-1-1,0 1 1,0-1 0,0 1-1,0-1 1,0 1-1,0 0 1,0 0-1,1-1 1,-1 1 0,0 0-1,0 0 1,2 0-1,-2 1-4,-1-1-1,1 1 1,-1-1-1,1 0 1,0 1-1,-1 0 1,1-1-1,-1 1 1,1-1-1,-1 1 1,1-1 0,-1 1-1,0 0 1,1-1-1,-1 1 1,0 0-1,1 0 1,-1-1-1,0 1 1,0 0-1,1 1 1,0 6 67,-1 0 1,0 0 0,0 1-1,-1 9 1,0-14-76,-37 270 446,16-136-378,14-82-90,-55 311-305,61-345-3162,1-30 2777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37.4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 0 6857,'-6'2'5301,"-10"2"-3201,13-1-1817,-1-1 0,1 1 1,-1-1-1,1 1 1,0 0-1,0 0 0,0 0 1,1 1-1,-1-1 0,1 1 1,-1-1-1,-1 6 1,-3 5 229,1 0 1,-5 16 0,3 0-144,1 0 0,1 1 0,1 0 0,2 0 0,1 1 0,2-1 0,3 39 1,0-43-293,1 0 1,2-1 0,0 0 0,1 0 0,2-1-1,1 1 1,0-2 0,26 42 0,-29-55-70,1 0-1,0-1 1,1 0 0,0 0-1,0-1 1,1 0 0,1 0-1,-1-1 1,13 6 0,-17-10-6,2-1-1,-1 1 1,0-1-1,1-1 1,0 1 0,-1-2-1,1 1 1,0-1 0,0 0-1,0 0 1,0-1 0,0 0-1,0-1 1,0 0 0,0 0-1,10-3 1,-6 0-1,0-1 0,0-1 0,0 0 0,-1 0 0,0-1 0,0-1 0,0 0 0,-1 0 0,-1-1 0,1 0 0,-1-1 0,-1 0 0,0 0 0,0-1 0,6-12 0,-2 2 1,-1-1 0,0 0 0,-2 0 0,-1-1 0,-1-1 0,0 1 0,3-32 0,-8 35 5,0 0 1,-2 0-1,-1 0 0,0-1 0,-1 1 1,-1 0-1,-1 1 0,-1-1 0,-1 1 1,-15-35-1,17 44-1,-1 0 0,0 1-1,-1-1 1,0 1 0,-1 0 0,0 0 0,0 1 0,-1 0-1,0 1 1,0-1 0,-1 1 0,0 1 0,0 0 0,0 0-1,-1 1 1,0 0 0,0 1 0,-1 0 0,1 0 0,-1 1 0,-12-2-1,8 4-116,0 0-1,0 1 1,-1 0-1,1 2 0,0 0 1,0 0-1,0 1 1,1 1-1,-1 1 0,-25 11 1,23-8-374,0 1-1,1 0 1,0 1 0,1 1 0,0 1-1,0 0 1,2 1 0,-17 19 0,23-22-576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37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412 0 17188,'-4'14'1472,"-6"-2"-952,-4-8-200,-13-4 736,-8-4-431,-7-3-153,-3-2 8,-5 6-112,2 1-128,3 2-336,6 2-200,12 8-568,8 1-329,13-1 921,12-3-240,27-9-208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6:38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26 11242,'8'-4'439,"-1"1"-1,1-1 0,0 1 0,0 0 1,0 1-1,1 0 0,-1 0 0,0 1 1,1 0-1,-1 1 0,17 0 1,-21 1-274,0-1 1,-1 1-1,1-1 1,-1 1-1,1 0 1,-1 1-1,0-1 1,1 0-1,-1 1 1,0 0-1,0 0 1,0 0-1,0 0 1,0 0-1,-1 1 1,1-1-1,-1 1 1,1 0-1,-1-1 1,0 1-1,0 0 1,0 1-1,0-1 1,-1 0-1,1 0 1,-1 1 0,0-1-1,0 1 1,0-1-1,0 6 1,-1 2 28,0 0 1,0 0 0,-1 0 0,-1-1 0,1 1 0,-6 15 0,3-10-57,0-1 1,0 19 0,4-15-87,1-1 0,1 1 0,1 0 0,1-1 0,0 0 0,1 0 0,10 23 0,6 21-11,-19-56-37,-1 1 1,1-1-1,-1 1 0,0 0 0,-1 0 0,1-1 0,-1 1 0,-1 0 0,0 7 0,0-11-3,0 0 0,0 1 0,0-1 0,0 0 0,-1 0 0,1-1 0,-1 1 0,0 0 0,0 0 0,0-1 0,0 1 0,0-1 0,-1 0 0,1 0 0,0 0 0,-1 0 0,0 0 0,0 0 0,1 0 0,-6 1 0,-2 0-119,0 0 0,0 0 0,-1-1 0,1 0 0,-1-1 0,1 0 0,-22-2 0,19 1-127,0 0 0,0 1 0,0 0-1,-15 3 1,10 3-144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4:57.5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1 12803,'-35'39'1935,"-1"-1"0,-46 35-1,58-53-1468,0-2 1,-2-1-1,0-2 0,-54 25 0,79-38-215,7 2-162,9 1-17,19 6-12,-1 2-1,-1 1 1,0 2 0,-1 1-1,-1 1 1,0 1 0,44 39-1,-46-32-941,0 1-1,-2 2 0,42 58 0,-61-77 546,13 15-696,-14-24 126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13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1 856 15187,'26'-97'2173,"63"-146"1,-84 231-2003,2-5 227,16-27-1,-21 42-332,-1-1 0,1 0 0,0 0 1,0 1-1,0-1 0,1 1 0,-1-1 0,1 1 0,-1 0 0,1 0 1,0 0-1,-1 1 0,1-1 0,0 0 0,0 1 0,4-1 0,-5 2-33,0 0 0,0 0 0,0 0-1,0 0 1,-1 1 0,1-1-1,0 1 1,0-1 0,0 1 0,-1 0-1,1 0 1,0 0 0,-1 0 0,1 0-1,-1 0 1,1 0 0,-1 1 0,1-1-1,-1 0 1,0 1 0,0-1 0,0 1-1,0-1 1,0 1 0,0 0 0,0-1-1,0 1 1,0 4 0,4 5 57,-1 0 0,-1 0 1,4 15-1,-1 8-37,-1-1 0,-1 1-1,-2 0 1,-1-1 0,-2 1 0,-7 48 0,15-135-29,-5 28-24,7-27 0,16-35 4,-21 76 0,0 0 0,1 1-1,0-1 1,1 2 0,13-18 0,-18 25-1,0 1-1,0-1 1,0 1 0,0-1-1,0 1 1,0 0 0,1 0-1,-1 0 1,0 0 0,1 0 0,-1 0-1,1 0 1,-1 0 0,1 0-1,0 1 1,-1-1 0,1 1-1,0-1 1,-1 1 0,1-1-1,0 1 1,0 0 0,-1 0 0,1 0-1,0 0 1,0 0 0,-1 1-1,1-1 1,0 0 0,-1 1-1,1-1 1,0 1 0,-1 0-1,1-1 1,-1 1 0,1 0-1,-1 0 1,1 0 0,-1 0 0,2 2-1,2 2 11,1 1 0,-1 0-1,-1 0 1,1 1 0,-1 0-1,-1-1 1,6 13 0,29 96 144,-7-18 69,-31-96-218,1 1 0,-1-1 0,1 1 0,0 0 0,0-1 0,-1 1 0,1-1 0,0 0 0,0 1 0,0-1 0,0 0 0,1 0 0,-1 1 0,2 0 0,-2-2-3,-1 0-1,1 0 0,-1 0 0,1 0 0,-1 0 1,0 0-1,1 0 0,-1 0 0,1 0 0,-1 0 1,1 0-1,-1 0 0,1 0 0,-1-1 0,0 1 1,1 0-1,-1 0 0,1-1 0,-1 1 0,0 0 1,1 0-1,-1-1 0,0 1 0,1-1 0,-1 1 1,0 0-1,1-1 0,-1 1 0,0 0 0,0-1 1,1 0-1,2-6 20,0-1-1,0 0 1,0 1 0,1-10 0,-3 13-24,8-33 29,17-59-10,-26 94-17,1 0 0,0 0 0,0 0 0,0 0 1,0 0-1,1 0 0,-1 0 0,0 1 0,3-4 0,-3 5-1,-1 0 0,1-1 0,0 1 1,-1 0-1,1-1 0,0 1 0,-1 0 0,1 0 0,0-1 0,0 1 0,0 0 0,-1 0 0,1 0 0,0 0 0,0 0 0,-1 0 0,1 0 0,0 0 0,0 0 0,-1 1 0,1-1 1,0 0-1,0 0 0,-1 1 0,1-1 0,0 0 0,-1 1 0,1-1 0,0 1 0,-1-1 0,1 1 0,0 0 0,10 10 1,0 0 1,0 0-1,15 24 0,14 15 10,-32-41-8,1 0-1,1-1 0,-1 0 1,1-1-1,1 0 1,-1 0-1,15 6 1,-22-12-3,0 1 0,0-1 0,0 0 0,0 0 0,0 0 0,0 0 1,1-1-1,-1 0 0,0 1 0,0-1 0,1 0 0,-1 0 0,0-1 1,0 1-1,1-1 0,-1 1 0,0-1 0,0 0 0,0 0 0,0-1 0,0 1 1,0-1-1,0 1 0,-1-1 0,1 0 0,0 0 0,-1 0 0,1 0 1,-1 0-1,0-1 0,0 1 0,3-5 0,-1 0 0,0 0-1,0-1 1,0 1 0,-1-1-1,0 0 1,0 0-1,-1 0 1,0 0 0,0-12-1,-1 14 1,-1 0 0,1 0-1,-2 0 1,1 0 0,-1 0-1,0 0 1,0 0 0,0 0 0,-1 1-1,0-1 1,0 0 0,0 1-1,-6-9 1,-2 4 0,10 10 0,0 0 0,0 0 0,-1 0 0,1 0 0,0 0 0,0 0 0,-1 0 0,1 0 0,0 0 0,0 0 0,0 0 0,-1 0 0,1 0 0,0 0 0,0 0 0,-1 0 0,1 0 0,0 0 0,0 0 0,0 0 0,-1 0 0,1 0 0,0 1 0,0-1 0,0 0 0,0 0 0,-1 0 0,1 0 0,0 1 0,0-1 0,0 0 0,0 0 0,-1 2 0,0 0 0,1-1 0,0 1 0,-1 0 0,1-1 0,0 1 0,0 0 0,0-1 0,0 1 0,0 0 0,0 0 0,0-1 0,1 3 0,3 10 2,1-1-1,0 0 1,1-1-1,0 1 1,1-1-1,0 0 1,1-1-1,0 1 1,1-2-1,0 1 1,1-1-1,0-1 1,1 1-1,22 14 1,-31-23-3,1 1 0,0-1 0,0 0 1,0 0-1,0 0 0,0 0 0,0-1 1,0 1-1,0-1 0,0 1 0,1-1 0,4-1 1,-7 1-1,0 0 0,0-1 1,0 1-1,0 0 1,0-1-1,0 1 1,0-1-1,0 0 1,0 1-1,0-1 1,0 0-1,0 0 0,-1 1 1,1-1-1,0 0 1,-1 0-1,1 0 1,0 0-1,-1 0 1,1 0-1,-1 0 0,1 0 1,-1 0-1,0 0 1,1-1-1,-1 1 1,0 0-1,0 0 1,0 0-1,0 0 0,0 0 1,0 0-1,0-1 1,0 1-1,0 0 1,-1-2-1,0-3-2,-1-1-1,1 1 0,-1-1 1,0 1-1,-1-1 1,0 1-1,0 0 0,0 0 1,-1 0-1,-5-7 0,-7-5-9,-29-28-1,-6-7 12,50 52 3,1 1-1,-1-1 1,1 1 0,0-1-1,-1 1 1,1 0 0,0-1-1,-1 0 1,1 1 0,0-1-1,-1 1 1,1-1 0,0 1-1,0-1 1,0 0 0,0 1-1,0-1 1,0 1 0,0-1-1,0 0 1,0 1 0,0-1-1,0 1 1,0-1 0,0 0-1,0 1 1,0-1 0,0 1-1,1-1 1,-1 1 0,0-1-1,1 1 1,-1-1 0,0 0-1,1 1 1,-1 0 0,0-1-1,1 1 1,-1-1 0,1 1-1,-1-1 1,1 1 0,-1 0-1,1-1 1,-1 1 0,1 0-1,-1 0 1,1 0 0,0-1-1,-1 1 1,1 0 0,-1 0-1,1 0 1,0 0 0,8-2 1,0 0 1,0 0-1,11 1 1,-3-1 9,1-1-13,-1 0 0,0-2 1,0 0-1,-1 0 0,1-2 1,-1 0-1,-1-1 0,1 0 1,-1-2-1,-1 0 0,0 0 0,0-1 1,-1-1-1,0 0 0,-1-1 1,-1 0-1,0-1 0,-1 0 1,0-1-1,-1 0 0,13-31 1,-14 29-3,-1 0 1,-1-1-1,-1 0 0,0 0 0,-2-1 1,0 1-1,0-1 0,-2 0 1,-2-37-1,-6 30 2,7 26 1,0-1 0,0 1 1,0 0-1,0 0 0,0-1 0,-1 1 1,1 0-1,0 0 0,0 0 0,0-1 1,0 1-1,0 0 0,-1 0 0,1 0 0,0 0 1,0 0-1,0-1 0,0 1 0,-1 0 1,1 0-1,0 0 0,0 0 0,-1 0 1,1 0-1,0 0 0,0 0 0,0 0 1,-1 0-1,1-1 0,0 1 0,0 0 1,-1 1-1,1-1 0,0 0 0,0 0 1,-1 0-1,1 0 0,0 0 0,0 0 1,-1 0-1,1 0 0,0 0 0,0 0 1,0 0-1,-1 1 0,1-1 0,0 0 1,0 0-1,0 0 0,0 0 0,-1 1 1,1-1-1,0 0 0,0 0 0,0 0 1,0 1-1,0-1 0,-1 0 0,-6 18 9,2 11 2,1 0 1,2 1-1,1 52 1,18 93 60,1-77-33,-15-85-32,1-1 0,0 1 0,1 0 0,1-1-1,8 15 1,-13-25-23,0 0 0,1 1 0,-1-1 0,1 0-1,0 0 1,0 0 0,0 0 0,0 0 0,0 0-1,0 0 1,0-1 0,0 1 0,1-1 0,-1 0 0,1 0-1,-1 1 1,1-2 0,-1 1 0,1 0 0,0 0-1,-1-1 1,1 0 0,0 1 0,0-1 0,2 0 0,-2-1-92,0 0 0,0 0 1,-1 0-1,1 0 1,-1 0-1,1-1 0,-1 1 1,1-1-1,-1 1 0,0-1 1,0 0-1,0 0 1,0 0-1,0 0 0,0 0 1,0-1-1,-1 1 1,1-1-1,-1 1 0,0-1 1,0 1-1,0-1 1,1-3-1,1-1-43,-1-1 1,-1 1-1,0-1 1,0 0-1,0 0 1,-1 1-1,0-9 1,-4-19-644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14.4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73 15867,'0'-5'-167,"0"1"0,0-1 0,0 0 0,0 1 0,1-1-1,0 0 1,0 1 0,0-1 0,1 1 0,-1-1 0,1 1-1,5-9 1,-7 13 152,4-4 68,-2 12 555,1 27 602,-3 0-1,-5 55 1,-17 74 455,16-126-1312,-121 545 1401,82-404-5102,37-145 1126,6-23 1398,3-10 360,2-5-533,6-14-350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14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14883,'2'0'88,"0"0"0,0 0 0,0 1 0,0-1 0,0 1 0,0-1 0,0 1 0,-1 0 0,1-1 0,0 1 0,-1 0 0,1 0 0,0 0 0,-1 1 0,1-1-1,-1 0 1,0 1 0,1-1 0,-1 1 0,0-1 0,0 1 0,0-1 0,0 1 0,0 0 0,0-1 0,0 1 0,-1 0 0,1 3 0,2 5 148,0 1 1,-1 0 0,1 21-1,-2-23 72,1 256 3471,-4-207-3185,2-57-591,0 12 200,0 1-1,0-1 1,1 0-1,4 15 1,-5-24-148,1-1 1,0 1 0,1-1-1,-1 1 1,1-1 0,0 0 0,-1 1-1,1-1 1,1 0 0,-1 0-1,0-1 1,1 1 0,-1 0 0,1-1-1,0 0 1,0 1 0,0-1-1,0 0 1,6 2 0,-1 0 33,1-1-1,0-1 1,0 0 0,0 0 0,0 0 0,13-1 0,60-2 260,-46 0-255,-11 0-77,-1-1-307,0 2-1,1 0 1,-1 2-1,0 1 1,31 7 0,-52-9 78,1 0 1,0 0 0,-1 1-1,1 0 1,-1 0 0,7 4 0,-9-5 162,0 0 0,0 0 0,0 0 0,0 0 0,0 0 0,-1 0 0,1 0 0,0 0 0,-1 0 0,1 0 0,0 1 0,-1-1 0,0 0 0,1 0 1,-1 1-1,0-1 0,1 0 0,-1 0 0,0 1 0,0-1 0,0 0 0,-1 3 0,-3 14-808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16.1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1 747 11883,'77'-142'4371,"-49"85"-2837,52-76 1,-76 127-1345,0 1 0,0 0 0,0 0 0,1 0 0,0 1 1,0-1-1,0 1 0,8-5 0,-11 9-134,0-1 0,0 0 0,-1 0 0,1 0 0,0 1 0,0-1 0,0 1 0,0 0 0,0-1 0,0 1 0,0 0 1,0 0-1,0 0 0,0 1 0,0-1 0,0 0 0,0 1 0,0-1 0,-1 1 0,1 0 0,0-1 0,0 1 0,0 0 0,-1 0 0,1 0 0,0 1 0,-1-1 0,1 0 0,-1 0 0,0 1 1,3 2-1,3 6 96,-1-1 1,0 1-1,0 0 1,-1 0-1,0 1 1,-1-1-1,5 22 1,14 83 231,-19-89-351,8 40-14,-12-65-19,0-1 0,0 0-1,0 0 1,0 0 0,0 0 0,0 0 0,0 0-1,0 1 1,0-1 0,0 0 0,0 0 0,0 0-1,0 0 1,0 0 0,0 1 0,0-1 0,0 0-1,0 0 1,0 0 0,0 0 0,0 0 0,0 0-1,1 1 1,-1-1 0,0 0 0,0 0 0,0 0-1,0 0 1,0 0 0,0 0 0,0 0 0,1 0-1,-1 0 1,0 0 0,0 1 0,0-1 0,0 0-1,0 0 1,0 0 0,1 0 0,-1 0 0,0 0-1,0 0 1,0 0 0,0 0 0,0 0 0,1 0-1,-1 0 1,0 0 0,0 0 0,0 0 0,0 0-1,0 0 1,1-1 0,3-8-4,2-15 0,2-38-22,-2 9 24,19-74 0,-24 123 8,0 0 0,1 0 0,-1 1 0,1-1 0,-1 0 1,1 1-1,0-1 0,0 1 0,1 0 0,3-4 1,-6 7-5,1-1 1,-1 1 0,1-1 0,-1 1-1,1 0 1,-1 0 0,1-1 0,0 1 0,-1 0-1,1 0 1,-1-1 0,1 1 0,0 0-1,-1 0 1,1 0 0,0 0 0,-1 0 0,1 0-1,0 0 1,-1 0 0,1 0 0,-1 0-1,2 1 1,0 0 5,-1 0-1,1 0 0,-1 0 0,1 0 1,-1 1-1,1-1 0,-1 0 1,0 1-1,0-1 0,0 1 0,0-1 1,1 3-1,14 28 163,-2 0-1,14 44 1,0 2 146,-27-74-286,1 0 0,0 1 0,0-2 0,0 1 0,1 0 0,-1 0-1,1-1 1,4 5 0,-6-7-22,-1-1 1,1 1-1,0-1 0,-1 1 1,1-1-1,0 1 0,0-1 1,-1 0-1,1 0 1,0 1-1,0-1 0,0 0 1,-1 0-1,1 0 0,0 0 1,0 0-1,0 0 0,-1 0 1,3 0-1,-2-1-1,0 1 1,1-1-1,-1 0 1,0 1-1,1-1 1,-1 0-1,0 0 0,0 0 1,1 0-1,-1 0 1,0 0-1,0 0 0,-1-1 1,2-1-1,5-8 19,-1-1-1,0 0 0,-1 0 1,0-1-1,5-25 0,-6 23-16,0 0 0,1 0-1,12-23 1,-17 37-9,0 1 0,1-1 0,-1 1 0,0-1 0,0 1 0,1-1 0,-1 1 1,0-1-1,1 1 0,-1 0 0,1-1 0,-1 1 0,1-1 0,-1 1 0,1 0 0,-1 0 0,1-1 0,-1 1 0,1 0 0,-1 0 0,1-1 1,-1 1-1,1 0 0,-1 0 0,1 0 0,0 0 0,-1 0 0,1 0 0,-1 0 0,1 0 0,-1 0 0,1 0 0,0 0 0,-1 0 0,1 0 1,-1 1-1,1-1 0,-1 0 0,1 0 0,-1 1 0,1-1 0,-1 0 0,1 1 0,-1-1 0,1 0 0,-1 1 0,1-1 0,-1 1 0,1 0 1,20 29-15,-18-25 11,6 10-8,0-1 1,2 0 0,-1 0 0,2-1 0,20 19-1,-29-29 9,1-1-1,-1 0 1,1 0-1,-1 0 0,1 0 1,0 0-1,-1 0 0,1-1 1,0 0-1,0 0 1,0 0-1,7 0 0,-8-1 1,0 0 0,0-1 0,0 1 0,0-1 0,0 0 0,1 0 0,-2 0 0,1 0 0,0 0 0,0-1-1,0 1 1,-1-1 0,1 0 0,0 0 0,-1 0 0,0 0 0,0 0 0,4-5 0,-1 1-7,0 0 1,-1 0 0,1-1-1,-1 0 1,-1 0 0,1 0-1,-1 0 1,0-1-1,-1 1 1,0-1 0,0 0-1,0 1 1,-1-1-1,-1 0 1,1 0 0,-2-12-1,1 19-28,0 2 8,0 8-9,4 14 0,-1-14 27,0 0 1,1 0 0,1 0 0,-1 0 0,11 12 0,-14-18 10,1-1-1,0 0 1,0 1 0,0-1-1,0 0 1,1 0 0,-1 0-1,0-1 1,1 1 0,-1 0-1,1-1 1,0 0 0,0 0-1,-1 0 1,1 0 0,0 0-1,0 0 1,0-1 0,0 1-1,0-1 1,0 0 0,4 0 0,-4 0-1,-1-1 1,0 0 0,1 0 0,-1 0-1,0 0 1,1 0 0,-1-1 0,0 1-1,0-1 1,0 1 0,0-1 0,0 0-1,0 0 1,-1 0 0,1 0 0,-1 0-1,1 0 1,-1 0 0,0-1 0,0 1-1,0 0 1,0-1 0,0 1 0,1-5-1,0-1-4,0 0-1,-1 0 0,0 0 1,0-1-1,-1 1 1,-1-13-1,0 13 3,0-1 0,-1 1 0,0 0 0,-1 1-1,0-1 1,-6-11 0,8 15 2,-1 0-1,-1 1 1,1-1-1,0 1 1,-1 0-1,0 0 1,1 0 0,-1 0-1,-1 0 1,1 1-1,0-1 1,-1 1-1,1 0 1,-1 0-1,-3-2 1,6 4 1,0-1 1,1 1-1,-1-1 1,0 1 0,1 0-1,-1 0 1,0-1-1,1 1 1,-1 0-1,0 0 1,0 0 0,1 0-1,-1 0 1,0 0-1,0 0 1,1 0-1,-1 0 1,0 0-1,0 0 1,1 0 0,-1 0-1,0 1 1,1-1-1,-1 0 1,0 1-1,1-1 1,-1 0 0,0 1-1,1-1 1,-1 1-1,1-1 1,-1 1-1,0-1 1,1 1-1,0-1 1,-1 1 0,1 0-1,-1-1 1,1 1-1,0 0 1,-1-1-1,1 1 1,0 0-1,0-1 1,-1 1 0,1 0-1,0 0 1,0 0-1,0 2 4,0 0-1,1-1 0,-1 1 0,0 0 0,1-1 0,0 1 1,0-1-1,0 1 0,0-1 0,0 1 0,0-1 0,0 0 1,3 4-1,-1-3 0,-1 0 1,1 0-1,0 0 1,0 0-1,0-1 1,0 1 0,0-1-1,0 0 1,1 0-1,-1 0 1,1 0-1,-1-1 1,1 1-1,0-1 1,0 0-1,0 0 1,-1-1-1,1 1 1,7 0-1,-6-2-1,0 1-1,-1-1 0,1 0 0,0-1 0,-1 1 0,1-1 0,-1 0 0,0 0 0,1 0 0,-1 0 1,0-1-1,0 0 0,-1 0 0,1 0 0,0 0 0,4-6 0,2-4-6,0 0 1,-1-1-1,0 0 0,-1-1 0,0 0 1,-2 0-1,10-29 0,-8 15-2,-1 0-1,-2-1 1,4-42-1,-8 64 7,-1 1 1,1 0-1,-1 0 0,-1-1 1,1 1-1,-1 0 0,0 0 0,-1-1 1,0 1-1,-5-12 0,6 23 49,0 11-23,2 21 5,11 26-53,4 0 1,1-1 0,4-1-1,52 107 1,-72-165 16,41 74-799,-38-70 673,0 1 0,1-1 0,0 0 0,1 0 0,-1-1 0,1 0 0,0 0 0,11 7 0,-2-7-246,-2-4-107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16.6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 11066,'14'-42'1705,"-5"46"-633,0 20-376,-6 31 1769,1 15-1225,-4 27-328,1 12-32,-1 16-264,-1 3-191,1-10-217,-3-5-56,2-17-224,-1-9-216,1-24-649,0-16-487,-5-26 1120,-1-11-216,0-16-208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17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 15347,'2'-2'112,"0"1"0,0 0 0,0 0 1,0 0-1,0 0 0,0 0 0,0 0 0,0 0 0,0 0 0,0 1 0,1-1 0,-1 1 0,0 0 0,0 0 0,1 0 0,-1 0 0,4 0 0,-3 1-42,-1 0-1,1 0 1,0 1-1,-1-1 1,0 1-1,1-1 1,-1 1-1,0 0 1,1-1-1,-1 1 1,0 1-1,-1-1 1,1 0-1,2 4 1,6 8 421,-2 1 1,0 0-1,-1 0 0,7 20 1,17 69 735,-16-51-608,-11-38-443,54 159 1541,-48-150-1479,0-2-1,2 1 1,0-1-1,2-1 1,20 25-1,-27-38-169,0-1-1,0 1 1,1-2-1,1 1 1,-1-1 0,1 0-1,0-1 1,0 0-1,0 0 1,1-1-1,0 0 1,0-1-1,15 3 1,6-1-426,1-1 1,0-2-1,34-2 1,-34-1-506,-27 1 750,1 0 0,0 0 0,0 1-1,0-1 1,-1 1 0,1 0 0,0 1 0,8 2-1,-4 8-567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03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4 15947,'-17'-3'1289,"-1"7"-921,-6 2-168,-3-1 784,-4 0-504,3 2-400,6 1-184,12 6-912,7 7 968,11 9-184,6 1-80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04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 8 16732,'-24'-8'1192,"-10"8"-976,-4 3-96,-5 3-40,-1 2-408,5 8-1449,8 2 1665,22 6-344,12 0-200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04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0 578 12051,'29'-44'2611,"37"-81"0,-4-27-662,27-60 151,-84 202-1940,-5 8-105,1-1 0,0 1-1,0 0 1,0 0 0,0-1 0,1 1 0,-1 0 0,1 0 0,-1 0-1,1 0 1,0 1 0,-1-1 0,1 0 0,0 1 0,3-2-1,-5 2-43,0 1 0,0 0 0,1 0 0,-1 0-1,0 0 1,0 0 0,1 0 0,-1 0-1,0 0 1,0 0 0,1 0 0,-1 0-1,0 0 1,0 0 0,1 0 0,-1 0-1,0 0 1,1 0 0,-1 0 0,0 0-1,0 0 1,0 1 0,1-1 0,-1 0 0,0 0-1,0 0 1,1 0 0,-1 1 0,0-1-1,0 0 1,0 0 0,0 0 0,1 1-1,-1-1 1,0 0 0,0 0 0,0 0-1,0 1 1,0-1 0,0 0 0,0 1 0,4 10 107,-2 1 0,1 0 0,-1 0 0,-1 0 0,0 0 0,-1 0 0,-2 17 0,1-3-17,-17 359 517,-1-29-2975,19-347 2173,0-4-232,-1-1 0,1 0 0,1 0 0,-1 0 0,2 8 1,-2-11 348,0-1-1,0 1 1,1-1 0,-1 0 0,0 1 0,0-1 0,0 0 0,1 1 0,-1-1 0,0 0 0,0 1 0,1-1 0,-1 0-1,0 1 1,1-1 0,-1 0 0,0 0 0,1 0 0,-1 1 0,1-1 0,-1 0 0,0 0 0,1 0 0,0 0-1,0 0-37,0 0-1,0 0 0,0 0 1,1 0-1,-1-1 0,0 1 1,0 0-1,0-1 0,0 1 1,0-1-1,0 0 0,0 1 1,1-2-1,22-16-1181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05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127 160 12635,'0'0'53,"0"0"0,-1-1 0,1 1 1,0 0-1,-1 0 0,1 0 0,-1-1 0,1 1 1,0 0-1,-1 0 0,1 0 0,-1 0 0,1 0 1,-1-1-1,1 1 0,-1 0 0,1 0 0,0 0 1,-1 0-1,1 0 0,-1 1 0,1-1 0,-1 0 1,1 0-1,0 0 0,-1 0 0,1 0 0,-1 1 1,1-1-1,0 0 0,-1 1 0,-8 15 783,2 27 280,7-40-895,-2 26 373,1 1-1,2 0 1,1-1 0,8 45-1,-7-57-441,1 0 1,1-1-1,0 0 0,2 0 0,-1 0 1,2-1-1,0 0 0,1 0 0,12 16 0,-18-28-116,-1 0 0,1 0 0,0 0 0,0 0 0,0 0 0,1-1 0,-1 1 0,0-1 0,1 0-1,0 0 1,-1 0 0,1-1 0,0 1 0,0-1 0,0 0 0,0 0 0,6 0 0,-6-1-9,1 0 1,-1-1-1,0 0 1,0 0-1,-1 0 1,1 0-1,0 0 1,0-1-1,0 0 1,-1 1-1,1-1 1,-1-1-1,0 1 1,1 0-1,-1-1 1,0 0 0,4-5-1,2-3 10,0-1 1,0 0-1,-2 0 0,1-1 1,-2 0-1,1-1 0,-2 1 1,0-1-1,-1 0 0,0-1 0,3-26 1,-4 20-32,-1-1 1,-2 1-1,0-1 0,-1 0 1,-1 1-1,-1-1 0,-8-29 1,7 38-5,-1 0 1,1 1 0,-2 0-1,0 0 1,0 0 0,-1 1-1,-1-1 1,0 2 0,0-1-1,-1 1 1,0 1 0,-19-16-1,20 20-116,0 0-1,0 0 1,0 0 0,0 1-1,-1 1 1,1-1-1,-1 1 1,0 1 0,0 0-1,0 0 1,-1 0-1,1 1 1,0 1 0,0 0-1,-1 0 1,1 1-1,0 0 1,-18 4 0,21-4-88,-1 1 0,1 0 0,0 0 0,1 0 0,-1 1 0,0-1 0,1 1 0,-1 1 0,1-1 0,0 1 0,0 0 0,0 0 0,1 1 0,-1-1 0,-4 7 0,4 8-769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4:57.9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 48 13267,'16'-11'1051,"-12"9"-878,-1 0 1,1 0-1,0 0 1,-1-1-1,0 0 1,0 0-1,4-4 1,-6 6-139,-1 1-1,0 0 1,0 0 0,0-1-1,0 1 1,0 0 0,0 0-1,0-1 1,0 1-1,0 0 1,0 0 0,0-1-1,0 1 1,0 0 0,0 0-1,0-1 1,0 1 0,0 0-1,-1-1 1,1 1 0,0 0-1,0 0 1,0 0 0,0-1-1,0 1 1,-1 0 0,1 0-1,0 0 1,0-1-1,0 1 1,-1 0 0,1 0-1,0 0 1,0 0 0,-1-1-1,1 1 1,0 0 0,0 0-1,-1 0 1,1 0 0,0 0-1,0 0 1,-1 0 0,1 0-1,0 0 1,0 0-1,-1 0 1,-15-2 541,16 2-576,-16-1 222,-1 1 1,1 0-1,0 1 0,0 1 1,0 1-1,0 0 0,-27 10 0,35-10-158,-1 1 0,1 0 0,0 0 0,1 0 0,-1 1 0,1 0 0,0 1 0,0-1 0,0 2 0,1-1 0,0 1 0,0-1 0,1 2 0,0-1 0,-7 14 0,5-6 55,2 0 0,0 1 0,1 0 0,0 0 0,2 0 0,0 0 0,0 0-1,2 0 1,0 1 0,0-1 0,2 0 0,0 0 0,8 29 0,-5-27-53,0 0 0,2-1 0,0 0 0,1 0 0,1 0 0,0-1 1,1 0-1,1-1 0,0 0 0,2 0 0,23 21 0,-27-28-180,0-1-1,1 0 1,0-1 0,1 0 0,-1 0-1,1-1 1,0-1 0,1 0 0,-1 0-1,1-1 1,-1 0 0,19 1 0,-22-4-123,0 0 0,-1 0 1,1 0-1,0-1 1,-1 0-1,1-1 1,-1 0-1,1 0 0,-1-1 1,0 1-1,0-2 1,0 1-1,0-1 1,-1 0-1,1 0 0,-1-1 1,0 0-1,0 0 1,-1 0-1,8-9 1,17-31-822,-4-11-193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05.6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36 16155,'-13'-20'1529,"2"10"-1137,-13 9-168,-5-1 688,-7 1-592,1 0-56,1 2-168,3 2-280,9 4-840,2 3-1120,9 4 1767,2 0-295,9 1-288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06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13235,'11'-4'598,"13"-4"487,42-9-1,-60 15-863,0 1-1,-1 1 0,1-1 1,0 1-1,-1 0 0,1 0 1,0 1-1,-1 0 0,1 0 0,-1 0 1,1 0-1,-1 1 0,10 4 1,-11-3-85,0 0-1,-1 1 1,1-1 0,-1 1 0,0-1-1,0 1 1,0 0 0,-1 0 0,0 0-1,1 0 1,-1 1 0,0-1 0,-1 0 0,1 1-1,-1 0 1,0-1 0,0 1 0,-1 0-1,1 5 1,0 11 173,0 1-1,-5 39 1,-4 67 126,8-107-407,2 0 1,0-1-1,1 1 1,7 23-1,-9-42-26,0 0 1,0 0-1,-1 0 0,1 0 0,-1 0 1,0 0-1,0 1 0,1-1 0,-1 0 1,0 0-1,-1 0 0,1 0 0,0 0 1,-1 0-1,1 0 0,-1 0 0,1 0 1,-1 0-1,0 0 0,0 0 1,-2 2-1,1-2-44,-1 1 0,0-1 0,0-1 1,0 1-1,0 0 0,0-1 0,0 1 0,0-1 1,0 0-1,-1 0 0,1 0 0,-5 0 1,-25 6-1023,-55 14-976,65-12 1376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18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0 839 14011,'192'-350'3367,"-188"342"-3291,7-10 355,22-31 0,-31 45-329,1 1 0,0-1 0,1 1 0,-1-1 0,1 1 0,-1 0 0,1 0 1,0 1-1,0-1 0,0 1 0,0 0 0,1 0 0,-1 0 0,5-1 0,-6 3-49,-1 0 0,0 0 0,0 0 0,0 0 0,1 1 1,-1-1-1,0 1 0,0-1 0,0 1 0,0 0 0,0-1 0,0 1 0,0 0 0,0 1 0,0-1 1,0 0-1,-1 0 0,1 1 0,0-1 0,-1 1 0,1 0 0,-1-1 0,0 1 0,1 0 1,-1 0-1,2 3 0,2 5 149,0 0 1,-1 1 0,5 19-1,2 15 102,-2 1 0,-2 0 0,-2 1 0,-2 74-1,-6-90-285,1-22-18,0-16-10,-1-35-3,3-1 0,1 1 1,2 0-1,2 0 0,2 1 0,13-48 0,-18 83 27,0 1 0,0 0 1,0 0-1,0 0 0,4-6 1,-5 11-11,-1-1 0,0 1-1,1-1 1,-1 1 0,1 0 0,-1-1 0,0 1 0,1-1 0,-1 1 0,1 0 0,-1-1 0,1 1 0,-1 0-1,1 0 1,-1-1 0,1 1 0,0 0 0,-1 0 0,1 0 0,-1 0 0,2 0 0,-1 0 2,0 0 1,-1 1-1,1-1 0,0 0 1,0 1-1,0-1 1,0 1-1,-1 0 1,1-1-1,0 1 1,0-1-1,-1 1 0,1 0 1,-1 0-1,1-1 1,0 1-1,0 1 1,9 17 107,-1 0 1,-1 1 0,-1 0 0,0 0-1,6 40 1,-2-14 110,-3-16-88,-3-5 73,2 1-1,20 47 1,-26-72-200,-1 0 0,0 0 1,1 1-1,-1-1 0,1 0 1,0 0-1,-1 0 0,1 0 1,0 0-1,0 0 0,-1 0 1,1 0-1,0 0 0,0 0 1,0-1-1,0 1 0,0 0 1,0-1-1,0 1 0,0-1 1,1 1-1,-1-1 0,0 1 1,0-1-1,0 0 0,1 1 1,-1-1-1,0 0 0,0 0 0,1 0 1,-1 0-1,0 0 0,0 0 1,1 0-1,-1-1 0,0 1 1,0 0-1,0-1 0,1 1 1,-1-1-1,0 1 0,1-2 1,3-2 8,0 1 0,-1-1 0,1 0 0,-1-1 0,0 1 0,-1-1 0,6-8 0,54-102 66,-11 19-23,-51 94-61,1-1 3,0-1 0,0 1 0,1-1 0,-1 1 0,6-5 0,-7 7-2,0 0 0,-1 1 0,1 0 0,0-1 0,-1 1 0,1-1 0,0 1 0,0 0 0,-1 0 0,1-1 0,0 1 0,0 0 0,-1 0 0,1 0 0,0 0 0,0 0 0,0 0 0,-1 0 0,1 0 0,0 0 0,0 0 0,-1 0 0,1 1 0,0-1 0,0 0 0,-1 0 0,1 1 0,0-1 0,0 1 0,-1-1 0,1 1 0,-1-1 0,1 1 0,0-1 0,-1 1 0,1-1 0,-1 1 0,1 0 0,0 0 0,10 15 18,-1 1 0,0 0 0,-1 1 0,10 24 0,3 8 23,-11-27-35,24 45 25,-32-63-34,0 0-1,0 0 1,1-1-1,0 1 1,0-1-1,0 0 1,0 0-1,1 0 1,9 6-1,-13-10 1,0 1 0,0-1 0,0 1 0,0-1 0,1 1 0,-1-1 0,0 0-1,0 0 1,1 0 0,-1 0 0,0 0 0,0 0 0,1 0 0,-1 0 0,0 0 0,1 0-1,-1-1 1,0 1 0,0 0 0,0-1 0,1 1 0,-1-1 0,0 1 0,0-1 0,0 0-1,0 0 1,0 1 0,0-1 0,0 0 0,0 0 0,0 0 0,-1 0 0,1 0 0,0 0-1,0-1 1,2-3-5,0-1 1,0 1-1,-1 0 0,0-1 0,0 0 0,1-6 0,2-16-20,-2 1 1,-1-1-1,-1 0 1,-2 1-1,-4-37 1,4 62 8,0 6 11,0 11-2,3 4 8,1 0 0,1 0 0,1 0-1,0 0 1,1-1 0,2 0 0,-1 0 0,2-1 0,12 19 0,-20-34-3,1 0-1,-1-1 1,1 1 0,0 0 0,-1-1 0,1 1 0,0-1 0,0 0 0,0 1 0,0-1 0,4 2 0,-5-3 1,-1 0 0,1 0 0,0 0 0,-1 0 0,1 0 0,0 0 0,-1 0 0,1 0 0,0 0 0,-1 0 0,1-1 0,0 1 0,-1 0 0,1 0 0,0 0 0,-1-1 0,1 1 0,-1 0 0,1-1 0,0 1 0,-1-1 0,1 1 0,-1-1 0,1 1 1,-1-1-1,0 1 0,1-1 0,-1 1 0,1-1 0,-1 1 0,0-1 0,0 0 0,1 1 0,-1-1 0,0 0 0,0 1 0,0-1 0,1 0 0,-1 1 0,0-1 0,0 0 0,0 0 0,1-6-5,-1 0 0,1 0 0,-1-1-1,-1 1 1,1 0 0,-1 0 0,-4-14-1,-19-50-73,16 52 64,1 0 0,-5-25 0,11 38 19,0 0 0,1 0 0,-1 0 1,1 0-1,0 0 0,1 0 0,-1 0 1,1 0-1,0 0 0,1 0 0,0 0 1,4-10-1,-2 9 2,0-1 0,1 1 0,0 0 0,1 1 1,-1-1-1,1 1 0,1 0 0,10-8 0,74-53 2,32-25-9,-101 74-2,-1-2-1,-1 0 1,23-31 0,-37 43 4,-1 0 1,0 0 0,0 0 0,-1-1 0,5-13 0,-8 18-1,0 1 0,0 0 1,0-1-1,-1 1 0,1-1 0,-1 1 0,0-1 0,0 1 0,0-1 0,0 1 1,-1-1-1,1 1 0,-1-1 0,0 1 0,0 0 0,0-1 0,-4-5 1,5 8-1,0 1 0,-1-1 1,1 0-1,-1 1 1,1-1-1,0 1 1,-1-1-1,1 0 1,-1 1-1,0-1 1,1 1-1,-1 0 0,1-1 1,-1 1-1,0-1 1,1 1-1,-1 0 1,0 0-1,1-1 1,-1 1-1,0 0 0,1 0 1,-1 0-1,0 0 1,0 0-1,1 0 1,-1 0-1,0 0 1,0 0-1,1 0 1,-1 0-1,0 0 0,0 0 1,1 1-1,-2-1 1,0 2 0,1-1 1,-1 0-1,0 0 1,1 1-1,0-1 1,-1 1-1,1-1 1,0 1-1,0-1 1,-1 1-1,1 0 1,1 0 0,-1-1-1,-1 4 1,-1 6-1,0 0 1,0 0 0,1 0 0,1 1 0,0-1 0,1 14 0,7 71 13,-7-91-13,9 60 25,3 0 0,28 91 0,-27-115-6,3 0 1,1 0 0,2-2 0,40 62-1,-56-97-21,-1 1-14,1 0 1,0-1-1,0 0 0,0 0 1,1 1-1,-1-2 0,1 1 1,0 0-1,0-1 0,0 0 1,1 0-1,-1 0 0,1 0 1,9 3-1,-13-5-11,0-1-1,0 0 1,1 0 0,-1 0-1,0 0 1,0 0 0,1 0 0,-1 0-1,0 0 1,0 0 0,0 0 0,1-1-1,-1 1 1,0 0 0,0-1-1,0 1 1,0-1 0,0 1 0,0-1-1,0 0 1,0 1 0,0-1-1,1-1 1,0 0-69,0-1 0,-1 1 0,0 0 0,1-1 1,-1 1-1,0 0 0,0-1 0,0 1 0,-1-1 0,2-3 0,-1-3-396,0 0 0,-1 0 0,0 0 0,0 0 0,-3-17 0,-2 6 20,-1 1 0,-1 0 1,-12-26-1,-6-7-756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18.8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 17156,'-2'13'1504,"2"30"-1056,3 16-192,0 30 600,1 15-312,-1 17-127,-2 4-89,-1 1-216,0-5-160,-5-14-440,-1-9-265,-4-27-639,-1-18-752,4-30 1599,0-13-391,5-20-296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19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15187,'0'-1'81,"1"1"0,0 0 0,0 0 0,0 0 0,0 0 0,-1 0-1,1 0 1,0 0 0,0 0 0,0 0 0,0 0 0,-1 0 0,1 1 0,0-1 0,0 0-1,0 1 1,-1-1 0,1 0 0,0 1 0,0-1 0,-1 1 0,1-1 0,0 1 0,-1 0-1,1-1 1,-1 1 0,1-1 0,-1 1 0,1 0 0,0 1 0,9 28 777,12 107 2474,-18-99-2925,1 0 0,3 0 0,1 0 0,19 53 0,-16-65-180,2 0 0,0-1 0,1-1 1,1 0-1,2-1 0,0-1 0,2 0 1,0-2-1,1 0 0,24 17 0,-19-19-391,1-1-1,0-1 0,1-1 1,1-2-1,0-1 0,1-1 1,0-1-1,62 10 0,-42-10-1495,-47-8 1047,-4-1-222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29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1008 37 15827,'-13'4'5523,"-10"-4"-3512,-28-5-1759,41 3 305,-31-3-29,-308-23 1093,43 43-1332,117-2-202,177-12 625,-1-1-4130,13-1 3211,0 0 1,1 0-1,-1 1 0,1-1 0,0 0 0,-1 1 1,1-1-1,0 0 0,-1 1 0,1-1 1,0 1-1,0-1 0,-1 1 0,1-1 0,0 1 1,0-1-1,1 1 0,15-9-809,5 1-303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30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1 893 11330,'4'5'4385,"0"-22"-1945,2-26-409,13-232 1574,-18-137-2801,-2 397-809,0-10-234,0 0 0,-11-49 0,8 63-759,2 16-744,4 20-1076,2-10 1440,2 1 1,0-1-1,0 0 1,1 0 0,18 25-1,-3-11-238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31.1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656 72 10522,'10'-6'765,"-4"4"-358,-1-2 0,1 1 1,0-1-1,-1 0 0,0 0 1,0 0-1,0-1 0,-1 1 1,0-1-1,5-7 0,-9 12-326,0-1 0,1 1-1,-1 0 1,0 0-1,0-1 1,0 1-1,0 0 1,1-1 0,-1 1-1,0 0 1,0-1-1,0 1 1,0 0 0,0-1-1,0 1 1,0 0-1,0-1 1,0 1-1,0 0 1,0-1 0,0 1-1,-1 0 1,1-1-1,0 1 1,0 0-1,0-1 1,0 1 0,0 0-1,-1-1 1,1 1-1,0 0 1,-1-1 0,-12-2 1422,-25 7-198,31-3-1001,-317 21 3143,5-2-4141,300-14 52,18-6 588,1 0 1,0 0-1,0 1 0,-1-1 0,1 0 1,0 0-1,0 0 0,0 0 0,-1 1 1,1-1-1,0 0 0,0 0 0,0 0 1,0 1-1,0-1 0,-1 0 1,1 0-1,0 1 0,0-1 0,0 0 1,0 0-1,0 1 0,0-1 0,0 0 1,0 0-1,0 1 0,0-1 0,0 0 1,0 1-1,0-1 0,0 0 0,0 0 1,0 1-1,2 1-210,-1-1 1,1 1-1,-1 0 1,1-1-1,0 1 1,0-1-1,0 0 1,0 0-1,0 0 1,0 0-1,0 0 1,3 1-1,73 29-2039,-29-12 996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31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12763,'1'-1'100,"1"0"0,0 0 0,-1-1 0,1 1 0,0 0 0,0 0 0,0 1 0,0-1 0,0 0 0,0 1 0,0-1 0,0 1 0,0-1 0,0 1 0,0 0 0,0 0 0,1 0 0,-1 0 0,0 1 0,0-1 0,0 0 0,0 1 0,0 0 0,0-1 0,0 1 0,0 0 0,0 0 0,-1 0 0,1 0 0,0 0 0,2 2 0,4 6 271,-1-1 0,-1 1 0,1 0 0,-1 0 0,-1 1 0,0 0 0,0 0 0,5 16-1,-2-6 35,30 82 1130,24 107 1,-8-23-325,-45-168-1034,-9-17-166,1-1 0,-1 0 0,0 1 0,0-1 0,1 0 1,-1 1-1,0-1 0,1 0 0,-1 1 0,1-1 0,-1 0 0,0 0 1,1 0-1,-1 1 0,1-1 0,-1 0 0,0 0 0,1 0 0,-1 0 1,1 0-1,-1 0 0,1 0 0,1 0 4,-1-1 0,0 0 0,0 0 1,1 0-1,-1 0 0,0 0 0,0 0 0,0-1 0,0 1 0,0 0 1,-1 0-1,1-1 0,0 1 0,-1-1 0,1 1 0,-1 0 0,1-1 1,-1 1-1,1-3 0,52-214 394,-36 137-770,45-129 1,-58 198-691,1 0 1,0 1-1,1-1 0,12-17 1,-12 25 50,1 3-259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32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1 719 14067,'2'-7'357,"0"1"1,-1-1-1,0 1 1,0-1-1,-1 1 0,1-8 1,0-14 157,6-44 1011,2 0 0,27-96 1,-29 144-1362,0 0 1,2 0-1,1 1 1,1 1-1,0 0 0,2 0 1,1 1-1,0 1 1,2 0-1,29-29 0,-38 43-111,1 0-1,-1 0 1,1 1 0,0 0-1,1 1 1,-1 0-1,1 0 1,0 0-1,0 1 1,13-2-1,-19 4-40,0 1 0,0-1 1,0 1-1,0 0 0,0 0 0,0 0 0,0 0 0,0 1 0,0-1 0,0 1 0,0-1 0,0 1 0,0 0 0,0 1 0,-1-1 0,1 0 0,0 1 0,-1-1 0,1 1 0,-1 0 0,0 0 1,1 0-1,-1 0 0,0 0 0,0 1 0,0-1 0,0 0 0,-1 1 0,1 0 0,-1-1 0,0 1 0,1 0 0,-1 0 0,0 0 0,0 3 0,1 0-7,-1 0 1,0-1-1,-1 1 0,1 0 0,-1 0 1,0 0-1,0-1 0,-1 1 0,0 0 0,0 0 1,0-1-1,-1 1 0,0-1 0,0 1 1,0-1-1,0 0 0,-1 1 0,0-1 0,0-1 1,-1 1-1,1 0 0,-1-1 0,0 0 1,0 0-1,-1 0 0,1 0 0,-1-1 0,0 1 1,1-1-1,-2 0 0,1-1 0,0 1 1,0-1-1,-1 0 0,-6 1 0,11-3-5,-1 0 0,1 1 0,-1-1 0,1 1 0,-1-1 0,0 1 0,1 0 0,0-1 0,-1 1 0,1 0 0,-1 0 0,1 0 0,-2 2 0,3-2 0,-1-1 1,1 1-1,0 0 1,-1 0-1,1 0 1,0 0-1,-1 0 1,1-1-1,0 1 1,0 0 0,0 0-1,0 0 1,0 0-1,0 0 1,0 0-1,0 0 1,0 0-1,0 0 1,1 0-1,-1-1 1,0 1-1,1 0 1,-1 0 0,0 0-1,2 1 1,15 28 67,32 44 0,8 11-6,-27-23-238,-19-38-1356,20 33-1,-31-57 1511,0 0 0,0 1 1,0-1-1,0 0 0,1 0 0,-1 0 0,0 1 1,0-1-1,0 0 0,0 0 0,0 1 0,0-1 0,0 0 1,1 0-1,-1 0 0,0 0 0,0 1 0,0-1 1,0 0-1,1 0 0,-1 0 0,0 0 0,0 0 1,0 0-1,0 1 0,1-1 0,-1 0 0,0 0 1,0 0-1,1 0 0,-1 0 0,0 0 0,0 0 0,0 0 1,1 0-1,-1 0 0,0 0 0,0 0 0,1 0 1,-1 0-1,0 0 0,0 0 0,1 0 0,-1 0 1,0-1-1,0 1 0,0 0 0,1 0 0,-1 0 0,0 0 1,0 0-1,0 0 0,0-1 0,1 1 0,-1 0 1,0 0-1,0-1 0,2-7-830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4:58.2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 80 2361,'15'-9'5915,"17"-11"-705,-25 16-4763,0 0 0,0 1 1,0 0-1,14-4 0,-35 9 78,0-1-1,0 0 1,0-1-1,0-1 1,0 0-1,-15-3 1,-89-24-654,117 28 136,1 0 0,0 0 0,-1 0 0,1 0 0,0 0 0,-1 0 0,1 0 0,0 1 0,-1-1 0,1 0 0,0 0 0,0 0 0,-1 0 0,1 0 0,0 0 0,0 1 0,-1-1 0,1 0 0,0 0 0,0 0 0,-1 1 0,1-1 0,0 0 0,0 0 0,0 1 0,-1-1 0,1 0 0,0 0 0,0 1 0,0-1 0,0 0 0,0 1 0,0-1 0,0 0-1,0 1 1,0-1 0,0 0 0,0 0 0,0 1 0,0-1 0,0 0 0,0 1 0,0-1 0,0 0 0,0 1 0,0-1 0,0 1 0,4 21 198,-3-14-96,2 35 312,-3-1 0,-1 1 1,-11 72-1,-2 58 798,14-163-1136,0 1 0,1-1-1,0 0 1,1 0 0,0 0-1,1 0 1,0 0 0,0-1-1,1 1 1,7 12 0,-8-16-64,1-1 1,0 0-1,0 0 1,1 0 0,-1-1-1,1 1 1,0-1-1,0 0 1,0-1-1,1 1 1,-1-1-1,1 0 1,0 0 0,0-1-1,0 0 1,0 0-1,11 2 1,8 0-675,1-1 1,-1-1-1,1-2 1,-1 0-1,1-2 1,0-1 0,26-6-1,-24 2-329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32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9 749 14115,'-8'-125'3201,"12"-202"-1,12 196-2174,-12 115-860,0 0 0,0 0 0,2 0 0,0 1 0,15-28 0,-20 40-135,0 0-1,1 1 1,0-1 0,0 0-1,0 1 1,0-1-1,0 1 1,0 0 0,1 0-1,-1 0 1,1 0-1,-1 0 1,1 0 0,0 1-1,0-1 1,-1 1-1,1 0 1,0 0-1,0 0 1,1 0 0,-1 0-1,0 1 1,0-1-1,0 1 1,0 0 0,1 0-1,-1 0 1,0 0-1,0 1 1,0 0 0,0-1-1,0 1 1,1 0-1,4 2 1,4 4 30,0 0 1,-1 1-1,1 0 0,-1 1 1,-1 0-1,0 0 0,0 1 1,-1 1-1,13 18 0,-6-5 3,0 0-1,-2 1 0,18 46 1,-24-50-42,-1-1 1,-1 1-1,-1-1 1,-1 1-1,-1 1 1,0-1-1,-2 0 0,-2 32 1,0-37-9,-2 1 0,0-1 1,-1 0-1,0 0 0,-1-1 1,-1 0-1,-1 0 0,0 0 0,-1 0 1,0-1-1,-18 21 0,7-12-137,-1-1-1,-1 0 0,-35 26 0,36-33-1774,-1-2-1,-29 17 1,62-45-323,7-5 866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32.8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39 13115,'2'-26'1311,"-1"26"-1285,-1 0 0,0-1 0,0 1 0,0-1 0,0 1 0,0 0 0,0-1 0,0 1 1,0 0-1,0-1 0,0 1 0,0-1 0,0 1 0,0 0 0,0-1 0,0 1 0,0 0 0,-1-1 0,1 1 0,0-1 0,0 1 0,0 0 0,-1-1 0,1 1 0,0 0 0,0 0 0,-1-1 0,1 1 1,0 0-1,0 0 0,-1-1 0,1 1 0,0 0 0,-1 0 0,1 0 0,-1-1 0,1 1 0,0 0 0,-1 0 0,1 0 0,0 0 0,-1 0 0,1 0 0,-1 0 0,1 0 0,0 0 0,-1 0 0,1 0 1,-1 0-1,1 0 0,0 0 0,-1 0 0,1 0 0,0 1 0,-1-1 0,1 0 0,0 0 0,-1 0 0,1 1 0,0-1 0,-1 0 0,1 0 0,0 1 0,0-1 0,-1 0 0,1 1 0,-5 4 236,1-1 0,-1 1 0,1 0-1,1 1 1,-1-1 0,1 1 0,0 0-1,0 0 1,0 0 0,-2 11-1,0 0 250,1 0-1,-4 36 1,6-31-347,2 0 0,1 0-1,0 0 1,2-1 0,0 1 0,2 0 0,0-1 0,1 0 0,2 0 0,11 24 0,-12-30-128,1 0 0,1-1 0,0 0 0,1 0 0,0-1 0,1-1 0,1 0 1,0 0-1,0-1 0,1 0 0,1-1 0,-1-1 0,2 0 0,17 7 0,-25-13-27,0 0 0,1 0 0,-1-1 0,1-1 0,-1 1 0,1-1 0,0 0 0,0-1 0,0 0 0,-1 0-1,1 0 1,0-1 0,0-1 0,14-3 0,-13 2 0,-1-1-1,1 0 1,-1 0-1,0-1 1,0 0 0,-1-1-1,1 1 1,-1-1-1,-1-1 1,1 1-1,-1-1 1,7-10 0,-4 4-8,-1-1 1,0 0 0,-1-1-1,-1 0 1,0 0 0,-1 0-1,0-1 1,-2 1-1,0-1 1,0 0 0,-2 0-1,0-1 1,-1-23 0,-1 28-88,0 0 0,0 0 0,-1 0 0,-1 0 0,0 0 1,-1 0-1,0 1 0,-1 0 0,0-1 0,0 2 0,-1-1 0,-1 1 0,0 0 1,0 0-1,-1 0 0,0 1 0,-1 1 0,-13-12 0,11 13-244,0 1 1,0 0-1,0 0 0,-1 1 0,0 0 0,0 1 0,0 1 1,-23-4-1,17 5-4,-1 0 1,-1 1 0,1 2-1,0 0 1,-21 4-1,-22 8-745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33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 49 8258,'-1'-8'2284,"-1"-25"956,0 25-1773,-1 17 1078,3 7-2243,0 1 0,1 0 0,1-1 0,0 1 0,1-1 0,1 0-1,6 17 1,2 7-8,-5-10-130,8 24 41,-3 0 0,-2 1 0,3 66 0,-13-111-182,0 0 0,-1 0 1,0 0-1,-1 0 0,0-1 0,-1 1 0,1 0 0,-6 10 0,6-16-14,0 0 1,0-1-1,0 1 0,0-1 0,-1 0 0,1 0 1,-1 0-1,0 0 0,1 0 0,-1 0 1,-1-1-1,1 1 0,0-1 0,-1 0 1,1 0-1,-1 0 0,0-1 0,1 1 0,-1-1 1,0 0-1,0 0 0,-6 1 0,-4-1 10,1-1 0,-1 0 0,0-1-1,1 0 1,-24-6 0,30 6-334,0-1 0,0-1 0,0 1 0,0-1 0,0 0 1,1-1-1,0 1 0,-1-1 0,1-1 0,1 1 0,-1-1 0,-6-7 1,11 11 269,1 1 1,-1 0-1,1-1 1,-1 1-1,1-1 1,-1 1-1,1-1 1,-1 1 0,1-1-1,0 1 1,0-1-1,-1 1 1,1-1-1,0 0 1,0 1-1,-1-1 1,1 1 0,0-1-1,0 0 1,0 1-1,0-1 1,0 0-1,0 1 1,0-1-1,0 1 1,0-1 0,0 0-1,0 1 1,1-1-1,-1 0 1,0 1-1,0-1 1,1 1-1,-1-1 1,0 1 0,1-2-1,17-8-1050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33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0 603 12843,'3'-4'1568,"1"-12"-888,-1-19-136,-4-8 841,1-17-497,-2-4-40,2-8-32,2-1-72,2 5-400,0 5-280,6 18-600,3 7-344,6 22-1088,5 11 1584,9 13-321,2 8-335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34.0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484 188 12211,'6'-13'1888,"-7"-5"-984,-15-4-256,-9-1 1753,-13-4-1249,-9 0-256,-6 5-272,-4 2-135,0 9-529,2 6-377,7 15-1175,6 11 1360,12 14-248,9 5-160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34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 11186,'0'-13'487,"0"10"-302,1 0 0,-1-1 0,0 1 0,1 0 0,0-1 1,0 1-1,0 0 0,2-5 0,-3 8-163,0 0 1,0-1-1,0 1 0,0 0 1,1 0-1,-1 0 0,0 0 1,0 0-1,0 0 1,0 0-1,0 0 0,0 0 1,0 0-1,0 0 0,1 0 1,-1 0-1,0 0 0,0 0 1,0 0-1,0 0 1,0 0-1,0 0 0,1 0 1,-1 0-1,0 0 0,0 0 1,0 0-1,0 0 1,0 0-1,0 0 0,0 0 1,0 1-1,1-1 0,-1 0 1,0 0-1,0 0 0,0 0 1,0 0-1,0 0 1,0 0-1,0 0 0,0 0 1,0 1-1,0-1 0,0 0 1,0 0-1,0 0 0,0 0 1,0 0-1,0 0 1,0 0-1,0 1 0,0-1 1,0 0-1,0 0 0,0 0 1,0 0-1,0 0 1,0 0-1,0 0 0,0 1 1,0-1-1,0 0 0,0 0 1,0 0-1,0 0 0,1 12 1016,2 96 1579,16 234 1329,-18-331-3803,6 35 449,-6-43-520,0 1 1,0-1-1,0 0 1,0 1-1,1-1 1,-1 0-1,1 0 1,0 0-1,0 0 1,3 3-1,-5-5-55,1-1-1,-1 1 1,1-1-1,-1 0 0,1 1 1,0-1-1,-1 0 0,1 1 1,0-1-1,-1 0 0,1 0 1,0 0-1,-1 0 1,1 1-1,0-1 0,-1 0 1,1 0-1,0 0 0,0 0 1,-1 0-1,1-1 0,0 1 1,-1 0-1,1 0 1,0 0-1,-1-1 0,1 1 1,0 0-1,-1-1 0,1 1 1,-1 0-1,1-1 0,-1 1 1,1-1-1,0 0 1,17-19 215,-17 18-207,129-197 376,-40 57-331,-59 93-88,-13 19-357,2 1 0,27-31 0,-43 56 63,0 0 0,1-1 0,-1 2 0,8-6-1,-11 8 232,1 0 0,-1 1 0,0-1 0,0 0-1,0 1 1,1-1 0,-1 1 0,0-1 0,1 1-1,-1 0 1,0 0 0,1 0 0,-1 0 0,0 0 0,1 0-1,-1 0 1,0 0 0,1 0 0,-1 0 0,0 1-1,1-1 1,-1 1 0,0-1 0,1 1 0,-1-1 0,2 2-1,14 20-707,-1 8-258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34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0 15955,'-1'10'480,"0"-1"-1,0 1 0,-1-1 0,-5 16 0,-2 11 57,2 6 182,1 1 0,1 62 0,5-79-435,1 0-1,2-1 0,1 1 0,0-1 0,12 35 0,-13-52-211,0-1 1,0 0-1,0-1 0,1 1 1,-1-1-1,2 1 0,-1-1 0,1 0 1,0-1-1,0 1 0,7 5 1,-9-9-50,0 0 1,-1-1 0,1 1 0,0-1 0,0 1 0,0-1-1,0 0 1,0 0 0,0-1 0,0 1 0,0-1 0,0 1-1,0-1 1,1 0 0,-1 0 0,0 0 0,0-1 0,0 1-1,0-1 1,0 1 0,0-1 0,0 0 0,0-1 0,0 1-1,0 0 1,0-1 0,-1 1 0,1-1 0,3-3 0,3-2-9,0-1 0,-1 0 0,0-1 0,0 0 0,-1 0 1,0-1-1,-1 1 0,0-1 0,-1-1 0,0 1 1,0-1-1,-1 0 0,0 0 0,3-18 0,-4 13-23,-1 0-1,0 0 0,-1 0 1,0 0-1,-2 0 0,0 0 1,0 0-1,-2 0 1,0 0-1,-5-16 0,2 17-115,0 1 0,0 0 0,-1 0 0,-1 1-1,-13-19 1,17 27-66,1 1 0,-1-1-1,0 1 1,0 0 0,0 0 0,0 0-1,-1 1 1,0 0 0,0-1-1,1 2 1,-2-1 0,1 0-1,0 1 1,-1 0 0,1 1 0,-1-1-1,-9-1 1,12 4 20,-1-1 1,1 0-1,-1 1 0,1 0 0,0 0 1,0 0-1,-1 0 0,1 1 1,0-1-1,0 1 0,0 0 1,0 0-1,1 0 0,-1 0 0,0 0 1,1 0-1,0 1 0,-1-1 1,1 1-1,0 0 0,0 0 1,1 0-1,-1 0 0,0 0 0,1 0 1,-2 5-1,-10 28-1212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35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 11330,'2'-3'252,"0"0"-1,0 0 0,1 1 0,-1-1 0,1 0 0,-1 1 0,1 0 0,5-4 1,-7 5-204,0 1 0,0-1 0,0 1 0,0 0 1,0 0-1,0 0 0,1-1 0,-1 1 1,0 0-1,0 0 0,0 0 0,0 1 0,0-1 1,0 0-1,0 0 0,0 1 0,0-1 0,0 0 1,0 1-1,0-1 0,0 1 0,0-1 1,0 1-1,0 0 0,-1-1 0,1 1 0,0 0 1,0 0-1,-1-1 0,1 1 0,0 0 0,-1 0 1,2 2-1,3 7 325,0-1 0,0 2 0,-1-1 1,0 1-1,-1-1 0,0 1 0,-1 0 0,0 0 0,0 18 0,1-3 58,11 116 934,-5 152 0,-12-251-1196,1-35-125,0-27-52,1-34-36,2 1-1,2 0 0,2 0 0,3 0 0,21-75 0,-25 114 38,0 0 0,1 1 1,1 0-1,0 0 0,12-17 0,-16 27 8,0-1 0,-1 1 0,1-1 0,0 1 0,0 0 0,0 0 0,0 0 0,1 0 0,-1 0 0,1 1 0,-1-1-1,1 1 1,-1 0 0,1-1 0,0 1 0,0 0 0,-1 1 0,1-1 0,0 0 0,0 1 0,0 0 0,0-1 0,0 1 0,0 0 0,0 1 0,0-1 0,0 0 0,0 1 0,-1 0-1,1-1 1,5 3 0,-2 1 8,-1-1 0,1 1-1,-1 0 1,0 0 0,0 1 0,0-1-1,-1 1 1,1 0 0,-1 1-1,-1-1 1,1 1 0,-1 0 0,1-1-1,-2 1 1,1 1 0,-1-1-1,0 0 1,2 10 0,1 5 39,-2 1 0,0-1 1,-1 1-1,-2 30 0,-1-29 17,-1 1 0,-2-1-1,0 0 1,-1 0 0,-1-1-1,-2 0 1,-12 29 0,13-37-55,0-1 1,0 0-1,-1-1 1,-1 1 0,0-2-1,0 1 1,-2-1-1,1-1 1,-1 0-1,-1 0 1,1-1-1,-22 12 1,29-19-152,0 0 1,0 0-1,0 0 0,0 0 1,0-1-1,0 1 0,-1-1 1,1 0-1,-1-1 0,1 1 1,-1-1-1,1 0 0,-1 0 1,1 0-1,-1-1 0,-5 0 1,9 0 68,0 1 0,1 0 0,-1-1 1,0 1-1,1-1 0,-1 1 0,1-1 0,-1 1 1,1-1-1,-1 1 0,1-1 0,-1 1 1,1-1-1,0 1 0,-1-1 0,1 0 0,0 1 1,-1-1-1,1 0 0,0 1 0,0-1 0,0 0 1,0 1-1,0-1 0,-1 0 0,1 1 0,0-1 1,1 0-1,-1 0 0,0 1 0,0-1 1,0 0-1,1-1 0,11-23-841,6 2-128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35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500 570 16588,'-24'-29'1232,"3"-11"-880,1-2-104,-11-14 256,-5-7-136,-1-4 0,-5 1 16,-3 7-152,-3 6-144,0 10-368,5 11-232,2 19-448,4 6-128,16 16 760,15 5-240,25 4-193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5T15:07:35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537 1 15043,'-3'4'1481,"-14"33"-793,-1 25-216,-19 23 928,-8 10-480,-11 19-296,-4 7-63,0 11-177,-1 1-264,7-14-801,0-12-175,20-18 672,7-13-176,16-23-160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324" Type="http://schemas.openxmlformats.org/officeDocument/2006/relationships/customXml" Target="../ink/ink162.xml"/><Relationship Id="rId531" Type="http://schemas.openxmlformats.org/officeDocument/2006/relationships/image" Target="../media/image265.png"/><Relationship Id="rId170" Type="http://schemas.openxmlformats.org/officeDocument/2006/relationships/customXml" Target="../ink/ink85.xml"/><Relationship Id="rId268" Type="http://schemas.openxmlformats.org/officeDocument/2006/relationships/customXml" Target="../ink/ink134.xml"/><Relationship Id="rId475" Type="http://schemas.openxmlformats.org/officeDocument/2006/relationships/image" Target="../media/image237.png"/><Relationship Id="rId32" Type="http://schemas.openxmlformats.org/officeDocument/2006/relationships/customXml" Target="../ink/ink16.xml"/><Relationship Id="rId128" Type="http://schemas.openxmlformats.org/officeDocument/2006/relationships/customXml" Target="../ink/ink64.xml"/><Relationship Id="rId335" Type="http://schemas.openxmlformats.org/officeDocument/2006/relationships/image" Target="../media/image167.png"/><Relationship Id="rId542" Type="http://schemas.openxmlformats.org/officeDocument/2006/relationships/customXml" Target="../ink/ink271.xml"/><Relationship Id="rId181" Type="http://schemas.openxmlformats.org/officeDocument/2006/relationships/image" Target="../media/image90.png"/><Relationship Id="rId402" Type="http://schemas.openxmlformats.org/officeDocument/2006/relationships/customXml" Target="../ink/ink201.xml"/><Relationship Id="rId279" Type="http://schemas.openxmlformats.org/officeDocument/2006/relationships/image" Target="../media/image139.png"/><Relationship Id="rId486" Type="http://schemas.openxmlformats.org/officeDocument/2006/relationships/customXml" Target="../ink/ink243.xml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346" Type="http://schemas.openxmlformats.org/officeDocument/2006/relationships/customXml" Target="../ink/ink173.xml"/><Relationship Id="rId553" Type="http://schemas.openxmlformats.org/officeDocument/2006/relationships/image" Target="../media/image276.png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413" Type="http://schemas.openxmlformats.org/officeDocument/2006/relationships/image" Target="../media/image206.png"/><Relationship Id="rId497" Type="http://schemas.openxmlformats.org/officeDocument/2006/relationships/image" Target="../media/image248.png"/><Relationship Id="rId357" Type="http://schemas.openxmlformats.org/officeDocument/2006/relationships/image" Target="../media/image178.png"/><Relationship Id="rId54" Type="http://schemas.openxmlformats.org/officeDocument/2006/relationships/customXml" Target="../ink/ink27.xml"/><Relationship Id="rId217" Type="http://schemas.openxmlformats.org/officeDocument/2006/relationships/image" Target="../media/image108.png"/><Relationship Id="rId564" Type="http://schemas.openxmlformats.org/officeDocument/2006/relationships/customXml" Target="../ink/ink282.xml"/><Relationship Id="rId424" Type="http://schemas.openxmlformats.org/officeDocument/2006/relationships/customXml" Target="../ink/ink212.xml"/><Relationship Id="rId270" Type="http://schemas.openxmlformats.org/officeDocument/2006/relationships/customXml" Target="../ink/ink135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customXml" Target="../ink/ink184.xml"/><Relationship Id="rId575" Type="http://schemas.openxmlformats.org/officeDocument/2006/relationships/image" Target="../media/image287.png"/><Relationship Id="rId228" Type="http://schemas.openxmlformats.org/officeDocument/2006/relationships/customXml" Target="../ink/ink114.xml"/><Relationship Id="rId435" Type="http://schemas.openxmlformats.org/officeDocument/2006/relationships/image" Target="../media/image217.png"/><Relationship Id="rId281" Type="http://schemas.openxmlformats.org/officeDocument/2006/relationships/image" Target="../media/image140.png"/><Relationship Id="rId502" Type="http://schemas.openxmlformats.org/officeDocument/2006/relationships/customXml" Target="../ink/ink251.xml"/><Relationship Id="rId76" Type="http://schemas.openxmlformats.org/officeDocument/2006/relationships/customXml" Target="../ink/ink38.xml"/><Relationship Id="rId141" Type="http://schemas.openxmlformats.org/officeDocument/2006/relationships/image" Target="../media/image70.png"/><Relationship Id="rId379" Type="http://schemas.openxmlformats.org/officeDocument/2006/relationships/image" Target="../media/image189.png"/><Relationship Id="rId586" Type="http://schemas.openxmlformats.org/officeDocument/2006/relationships/customXml" Target="../ink/ink293.xml"/><Relationship Id="rId7" Type="http://schemas.openxmlformats.org/officeDocument/2006/relationships/image" Target="../media/image3.png"/><Relationship Id="rId239" Type="http://schemas.openxmlformats.org/officeDocument/2006/relationships/image" Target="../media/image119.png"/><Relationship Id="rId446" Type="http://schemas.openxmlformats.org/officeDocument/2006/relationships/customXml" Target="../ink/ink223.xml"/><Relationship Id="rId292" Type="http://schemas.openxmlformats.org/officeDocument/2006/relationships/customXml" Target="../ink/ink146.xml"/><Relationship Id="rId306" Type="http://schemas.openxmlformats.org/officeDocument/2006/relationships/customXml" Target="../ink/ink153.xml"/><Relationship Id="rId87" Type="http://schemas.openxmlformats.org/officeDocument/2006/relationships/image" Target="../media/image43.png"/><Relationship Id="rId513" Type="http://schemas.openxmlformats.org/officeDocument/2006/relationships/image" Target="../media/image256.png"/><Relationship Id="rId597" Type="http://schemas.openxmlformats.org/officeDocument/2006/relationships/image" Target="../media/image298.png"/><Relationship Id="rId152" Type="http://schemas.openxmlformats.org/officeDocument/2006/relationships/customXml" Target="../ink/ink76.xml"/><Relationship Id="rId457" Type="http://schemas.openxmlformats.org/officeDocument/2006/relationships/image" Target="../media/image228.png"/><Relationship Id="rId261" Type="http://schemas.openxmlformats.org/officeDocument/2006/relationships/image" Target="../media/image130.png"/><Relationship Id="rId499" Type="http://schemas.openxmlformats.org/officeDocument/2006/relationships/image" Target="../media/image249.png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image" Target="../media/image158.png"/><Relationship Id="rId359" Type="http://schemas.openxmlformats.org/officeDocument/2006/relationships/image" Target="../media/image179.png"/><Relationship Id="rId524" Type="http://schemas.openxmlformats.org/officeDocument/2006/relationships/customXml" Target="../ink/ink262.xml"/><Relationship Id="rId566" Type="http://schemas.openxmlformats.org/officeDocument/2006/relationships/customXml" Target="../ink/ink283.xml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image" Target="../media/image81.png"/><Relationship Id="rId219" Type="http://schemas.openxmlformats.org/officeDocument/2006/relationships/image" Target="../media/image109.png"/><Relationship Id="rId370" Type="http://schemas.openxmlformats.org/officeDocument/2006/relationships/customXml" Target="../ink/ink185.xml"/><Relationship Id="rId426" Type="http://schemas.openxmlformats.org/officeDocument/2006/relationships/customXml" Target="../ink/ink213.xml"/><Relationship Id="rId230" Type="http://schemas.openxmlformats.org/officeDocument/2006/relationships/customXml" Target="../ink/ink115.xml"/><Relationship Id="rId468" Type="http://schemas.openxmlformats.org/officeDocument/2006/relationships/customXml" Target="../ink/ink234.xml"/><Relationship Id="rId25" Type="http://schemas.openxmlformats.org/officeDocument/2006/relationships/image" Target="../media/image12.png"/><Relationship Id="rId67" Type="http://schemas.openxmlformats.org/officeDocument/2006/relationships/image" Target="../media/image33.png"/><Relationship Id="rId272" Type="http://schemas.openxmlformats.org/officeDocument/2006/relationships/customXml" Target="../ink/ink136.xml"/><Relationship Id="rId328" Type="http://schemas.openxmlformats.org/officeDocument/2006/relationships/customXml" Target="../ink/ink164.xml"/><Relationship Id="rId535" Type="http://schemas.openxmlformats.org/officeDocument/2006/relationships/image" Target="../media/image267.png"/><Relationship Id="rId577" Type="http://schemas.openxmlformats.org/officeDocument/2006/relationships/image" Target="../media/image288.png"/><Relationship Id="rId132" Type="http://schemas.openxmlformats.org/officeDocument/2006/relationships/customXml" Target="../ink/ink66.xml"/><Relationship Id="rId174" Type="http://schemas.openxmlformats.org/officeDocument/2006/relationships/customXml" Target="../ink/ink87.xml"/><Relationship Id="rId381" Type="http://schemas.openxmlformats.org/officeDocument/2006/relationships/image" Target="../media/image190.png"/><Relationship Id="rId241" Type="http://schemas.openxmlformats.org/officeDocument/2006/relationships/image" Target="../media/image120.png"/><Relationship Id="rId437" Type="http://schemas.openxmlformats.org/officeDocument/2006/relationships/image" Target="../media/image218.png"/><Relationship Id="rId479" Type="http://schemas.openxmlformats.org/officeDocument/2006/relationships/image" Target="../media/image239.png"/><Relationship Id="rId36" Type="http://schemas.openxmlformats.org/officeDocument/2006/relationships/customXml" Target="../ink/ink18.xml"/><Relationship Id="rId283" Type="http://schemas.openxmlformats.org/officeDocument/2006/relationships/image" Target="../media/image141.png"/><Relationship Id="rId339" Type="http://schemas.openxmlformats.org/officeDocument/2006/relationships/image" Target="../media/image169.png"/><Relationship Id="rId490" Type="http://schemas.openxmlformats.org/officeDocument/2006/relationships/customXml" Target="../ink/ink245.xml"/><Relationship Id="rId504" Type="http://schemas.openxmlformats.org/officeDocument/2006/relationships/customXml" Target="../ink/ink252.xml"/><Relationship Id="rId546" Type="http://schemas.openxmlformats.org/officeDocument/2006/relationships/customXml" Target="../ink/ink273.xml"/><Relationship Id="rId78" Type="http://schemas.openxmlformats.org/officeDocument/2006/relationships/customXml" Target="../ink/ink39.xml"/><Relationship Id="rId101" Type="http://schemas.openxmlformats.org/officeDocument/2006/relationships/image" Target="../media/image50.png"/><Relationship Id="rId143" Type="http://schemas.openxmlformats.org/officeDocument/2006/relationships/image" Target="../media/image71.png"/><Relationship Id="rId185" Type="http://schemas.openxmlformats.org/officeDocument/2006/relationships/image" Target="../media/image92.png"/><Relationship Id="rId350" Type="http://schemas.openxmlformats.org/officeDocument/2006/relationships/customXml" Target="../ink/ink175.xml"/><Relationship Id="rId406" Type="http://schemas.openxmlformats.org/officeDocument/2006/relationships/customXml" Target="../ink/ink203.xml"/><Relationship Id="rId588" Type="http://schemas.openxmlformats.org/officeDocument/2006/relationships/customXml" Target="../ink/ink294.xml"/><Relationship Id="rId9" Type="http://schemas.openxmlformats.org/officeDocument/2006/relationships/image" Target="../media/image4.png"/><Relationship Id="rId210" Type="http://schemas.openxmlformats.org/officeDocument/2006/relationships/customXml" Target="../ink/ink105.xml"/><Relationship Id="rId392" Type="http://schemas.openxmlformats.org/officeDocument/2006/relationships/customXml" Target="../ink/ink196.xml"/><Relationship Id="rId448" Type="http://schemas.openxmlformats.org/officeDocument/2006/relationships/customXml" Target="../ink/ink224.xml"/><Relationship Id="rId252" Type="http://schemas.openxmlformats.org/officeDocument/2006/relationships/customXml" Target="../ink/ink126.xml"/><Relationship Id="rId294" Type="http://schemas.openxmlformats.org/officeDocument/2006/relationships/customXml" Target="../ink/ink147.xml"/><Relationship Id="rId308" Type="http://schemas.openxmlformats.org/officeDocument/2006/relationships/customXml" Target="../ink/ink154.xml"/><Relationship Id="rId515" Type="http://schemas.openxmlformats.org/officeDocument/2006/relationships/image" Target="../media/image257.png"/><Relationship Id="rId47" Type="http://schemas.openxmlformats.org/officeDocument/2006/relationships/image" Target="../media/image23.png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54" Type="http://schemas.openxmlformats.org/officeDocument/2006/relationships/customXml" Target="../ink/ink77.xml"/><Relationship Id="rId361" Type="http://schemas.openxmlformats.org/officeDocument/2006/relationships/image" Target="../media/image180.png"/><Relationship Id="rId557" Type="http://schemas.openxmlformats.org/officeDocument/2006/relationships/image" Target="../media/image278.png"/><Relationship Id="rId196" Type="http://schemas.openxmlformats.org/officeDocument/2006/relationships/customXml" Target="../ink/ink98.xml"/><Relationship Id="rId417" Type="http://schemas.openxmlformats.org/officeDocument/2006/relationships/image" Target="../media/image208.png"/><Relationship Id="rId459" Type="http://schemas.openxmlformats.org/officeDocument/2006/relationships/image" Target="../media/image229.png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263" Type="http://schemas.openxmlformats.org/officeDocument/2006/relationships/image" Target="../media/image131.png"/><Relationship Id="rId319" Type="http://schemas.openxmlformats.org/officeDocument/2006/relationships/image" Target="../media/image159.png"/><Relationship Id="rId470" Type="http://schemas.openxmlformats.org/officeDocument/2006/relationships/customXml" Target="../ink/ink235.xml"/><Relationship Id="rId526" Type="http://schemas.openxmlformats.org/officeDocument/2006/relationships/customXml" Target="../ink/ink263.xml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customXml" Target="../ink/ink165.xml"/><Relationship Id="rId568" Type="http://schemas.openxmlformats.org/officeDocument/2006/relationships/customXml" Target="../ink/ink284.xml"/><Relationship Id="rId165" Type="http://schemas.openxmlformats.org/officeDocument/2006/relationships/image" Target="../media/image82.png"/><Relationship Id="rId372" Type="http://schemas.openxmlformats.org/officeDocument/2006/relationships/customXml" Target="../ink/ink186.xml"/><Relationship Id="rId428" Type="http://schemas.openxmlformats.org/officeDocument/2006/relationships/customXml" Target="../ink/ink214.xml"/><Relationship Id="rId232" Type="http://schemas.openxmlformats.org/officeDocument/2006/relationships/customXml" Target="../ink/ink116.xml"/><Relationship Id="rId274" Type="http://schemas.openxmlformats.org/officeDocument/2006/relationships/customXml" Target="../ink/ink137.xml"/><Relationship Id="rId481" Type="http://schemas.openxmlformats.org/officeDocument/2006/relationships/image" Target="../media/image240.png"/><Relationship Id="rId27" Type="http://schemas.openxmlformats.org/officeDocument/2006/relationships/image" Target="../media/image13.png"/><Relationship Id="rId69" Type="http://schemas.openxmlformats.org/officeDocument/2006/relationships/image" Target="../media/image34.png"/><Relationship Id="rId134" Type="http://schemas.openxmlformats.org/officeDocument/2006/relationships/customXml" Target="../ink/ink67.xml"/><Relationship Id="rId537" Type="http://schemas.openxmlformats.org/officeDocument/2006/relationships/image" Target="../media/image268.png"/><Relationship Id="rId579" Type="http://schemas.openxmlformats.org/officeDocument/2006/relationships/image" Target="../media/image289.png"/><Relationship Id="rId80" Type="http://schemas.openxmlformats.org/officeDocument/2006/relationships/customXml" Target="../ink/ink40.xml"/><Relationship Id="rId176" Type="http://schemas.openxmlformats.org/officeDocument/2006/relationships/customXml" Target="../ink/ink88.xml"/><Relationship Id="rId341" Type="http://schemas.openxmlformats.org/officeDocument/2006/relationships/image" Target="../media/image170.png"/><Relationship Id="rId383" Type="http://schemas.openxmlformats.org/officeDocument/2006/relationships/image" Target="../media/image191.png"/><Relationship Id="rId439" Type="http://schemas.openxmlformats.org/officeDocument/2006/relationships/image" Target="../media/image219.png"/><Relationship Id="rId590" Type="http://schemas.openxmlformats.org/officeDocument/2006/relationships/customXml" Target="../ink/ink295.xml"/><Relationship Id="rId201" Type="http://schemas.openxmlformats.org/officeDocument/2006/relationships/image" Target="../media/image100.png"/><Relationship Id="rId243" Type="http://schemas.openxmlformats.org/officeDocument/2006/relationships/image" Target="../media/image121.png"/><Relationship Id="rId285" Type="http://schemas.openxmlformats.org/officeDocument/2006/relationships/image" Target="../media/image142.png"/><Relationship Id="rId450" Type="http://schemas.openxmlformats.org/officeDocument/2006/relationships/customXml" Target="../ink/ink225.xml"/><Relationship Id="rId506" Type="http://schemas.openxmlformats.org/officeDocument/2006/relationships/customXml" Target="../ink/ink253.xml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customXml" Target="../ink/ink155.xml"/><Relationship Id="rId492" Type="http://schemas.openxmlformats.org/officeDocument/2006/relationships/customXml" Target="../ink/ink246.xml"/><Relationship Id="rId548" Type="http://schemas.openxmlformats.org/officeDocument/2006/relationships/customXml" Target="../ink/ink274.xml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87" Type="http://schemas.openxmlformats.org/officeDocument/2006/relationships/image" Target="../media/image93.png"/><Relationship Id="rId352" Type="http://schemas.openxmlformats.org/officeDocument/2006/relationships/customXml" Target="../ink/ink176.xml"/><Relationship Id="rId394" Type="http://schemas.openxmlformats.org/officeDocument/2006/relationships/customXml" Target="../ink/ink197.xml"/><Relationship Id="rId408" Type="http://schemas.openxmlformats.org/officeDocument/2006/relationships/customXml" Target="../ink/ink204.xml"/><Relationship Id="rId212" Type="http://schemas.openxmlformats.org/officeDocument/2006/relationships/customXml" Target="../ink/ink106.xml"/><Relationship Id="rId254" Type="http://schemas.openxmlformats.org/officeDocument/2006/relationships/customXml" Target="../ink/ink127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96" Type="http://schemas.openxmlformats.org/officeDocument/2006/relationships/customXml" Target="../ink/ink148.xml"/><Relationship Id="rId461" Type="http://schemas.openxmlformats.org/officeDocument/2006/relationships/image" Target="../media/image230.png"/><Relationship Id="rId517" Type="http://schemas.openxmlformats.org/officeDocument/2006/relationships/image" Target="../media/image258.png"/><Relationship Id="rId559" Type="http://schemas.openxmlformats.org/officeDocument/2006/relationships/image" Target="../media/image279.png"/><Relationship Id="rId60" Type="http://schemas.openxmlformats.org/officeDocument/2006/relationships/customXml" Target="../ink/ink30.xml"/><Relationship Id="rId156" Type="http://schemas.openxmlformats.org/officeDocument/2006/relationships/customXml" Target="../ink/ink78.xml"/><Relationship Id="rId198" Type="http://schemas.openxmlformats.org/officeDocument/2006/relationships/customXml" Target="../ink/ink99.xml"/><Relationship Id="rId321" Type="http://schemas.openxmlformats.org/officeDocument/2006/relationships/image" Target="../media/image160.png"/><Relationship Id="rId363" Type="http://schemas.openxmlformats.org/officeDocument/2006/relationships/image" Target="../media/image181.png"/><Relationship Id="rId419" Type="http://schemas.openxmlformats.org/officeDocument/2006/relationships/image" Target="../media/image209.png"/><Relationship Id="rId570" Type="http://schemas.openxmlformats.org/officeDocument/2006/relationships/customXml" Target="../ink/ink285.xml"/><Relationship Id="rId223" Type="http://schemas.openxmlformats.org/officeDocument/2006/relationships/image" Target="../media/image111.png"/><Relationship Id="rId430" Type="http://schemas.openxmlformats.org/officeDocument/2006/relationships/customXml" Target="../ink/ink215.xml"/><Relationship Id="rId18" Type="http://schemas.openxmlformats.org/officeDocument/2006/relationships/customXml" Target="../ink/ink9.xml"/><Relationship Id="rId265" Type="http://schemas.openxmlformats.org/officeDocument/2006/relationships/image" Target="../media/image132.png"/><Relationship Id="rId472" Type="http://schemas.openxmlformats.org/officeDocument/2006/relationships/customXml" Target="../ink/ink236.xml"/><Relationship Id="rId528" Type="http://schemas.openxmlformats.org/officeDocument/2006/relationships/customXml" Target="../ink/ink264.xml"/><Relationship Id="rId125" Type="http://schemas.openxmlformats.org/officeDocument/2006/relationships/image" Target="../media/image62.png"/><Relationship Id="rId167" Type="http://schemas.openxmlformats.org/officeDocument/2006/relationships/image" Target="../media/image83.png"/><Relationship Id="rId332" Type="http://schemas.openxmlformats.org/officeDocument/2006/relationships/customXml" Target="../ink/ink166.xml"/><Relationship Id="rId374" Type="http://schemas.openxmlformats.org/officeDocument/2006/relationships/customXml" Target="../ink/ink187.xml"/><Relationship Id="rId581" Type="http://schemas.openxmlformats.org/officeDocument/2006/relationships/image" Target="../media/image290.png"/><Relationship Id="rId71" Type="http://schemas.openxmlformats.org/officeDocument/2006/relationships/image" Target="../media/image35.png"/><Relationship Id="rId234" Type="http://schemas.openxmlformats.org/officeDocument/2006/relationships/customXml" Target="../ink/ink117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76" Type="http://schemas.openxmlformats.org/officeDocument/2006/relationships/customXml" Target="../ink/ink138.xml"/><Relationship Id="rId441" Type="http://schemas.openxmlformats.org/officeDocument/2006/relationships/image" Target="../media/image220.png"/><Relationship Id="rId483" Type="http://schemas.openxmlformats.org/officeDocument/2006/relationships/image" Target="../media/image241.png"/><Relationship Id="rId539" Type="http://schemas.openxmlformats.org/officeDocument/2006/relationships/image" Target="../media/image269.png"/><Relationship Id="rId40" Type="http://schemas.openxmlformats.org/officeDocument/2006/relationships/customXml" Target="../ink/ink20.xml"/><Relationship Id="rId136" Type="http://schemas.openxmlformats.org/officeDocument/2006/relationships/customXml" Target="../ink/ink68.xml"/><Relationship Id="rId178" Type="http://schemas.openxmlformats.org/officeDocument/2006/relationships/customXml" Target="../ink/ink89.xml"/><Relationship Id="rId301" Type="http://schemas.openxmlformats.org/officeDocument/2006/relationships/image" Target="../media/image150.png"/><Relationship Id="rId343" Type="http://schemas.openxmlformats.org/officeDocument/2006/relationships/image" Target="../media/image171.png"/><Relationship Id="rId550" Type="http://schemas.openxmlformats.org/officeDocument/2006/relationships/customXml" Target="../ink/ink275.xml"/><Relationship Id="rId82" Type="http://schemas.openxmlformats.org/officeDocument/2006/relationships/customXml" Target="../ink/ink41.xml"/><Relationship Id="rId203" Type="http://schemas.openxmlformats.org/officeDocument/2006/relationships/image" Target="../media/image101.png"/><Relationship Id="rId385" Type="http://schemas.openxmlformats.org/officeDocument/2006/relationships/image" Target="../media/image192.png"/><Relationship Id="rId592" Type="http://schemas.openxmlformats.org/officeDocument/2006/relationships/customXml" Target="../ink/ink296.xml"/><Relationship Id="rId245" Type="http://schemas.openxmlformats.org/officeDocument/2006/relationships/image" Target="../media/image122.png"/><Relationship Id="rId287" Type="http://schemas.openxmlformats.org/officeDocument/2006/relationships/image" Target="../media/image143.png"/><Relationship Id="rId410" Type="http://schemas.openxmlformats.org/officeDocument/2006/relationships/customXml" Target="../ink/ink205.xml"/><Relationship Id="rId452" Type="http://schemas.openxmlformats.org/officeDocument/2006/relationships/customXml" Target="../ink/ink226.xml"/><Relationship Id="rId494" Type="http://schemas.openxmlformats.org/officeDocument/2006/relationships/customXml" Target="../ink/ink247.xml"/><Relationship Id="rId508" Type="http://schemas.openxmlformats.org/officeDocument/2006/relationships/customXml" Target="../ink/ink254.xml"/><Relationship Id="rId105" Type="http://schemas.openxmlformats.org/officeDocument/2006/relationships/image" Target="../media/image52.png"/><Relationship Id="rId147" Type="http://schemas.openxmlformats.org/officeDocument/2006/relationships/image" Target="../media/image73.png"/><Relationship Id="rId312" Type="http://schemas.openxmlformats.org/officeDocument/2006/relationships/customXml" Target="../ink/ink156.xml"/><Relationship Id="rId354" Type="http://schemas.openxmlformats.org/officeDocument/2006/relationships/customXml" Target="../ink/ink177.xml"/><Relationship Id="rId51" Type="http://schemas.openxmlformats.org/officeDocument/2006/relationships/image" Target="../media/image25.png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96" Type="http://schemas.openxmlformats.org/officeDocument/2006/relationships/customXml" Target="../ink/ink198.xml"/><Relationship Id="rId561" Type="http://schemas.openxmlformats.org/officeDocument/2006/relationships/image" Target="../media/image280.png"/><Relationship Id="rId214" Type="http://schemas.openxmlformats.org/officeDocument/2006/relationships/customXml" Target="../ink/ink107.xml"/><Relationship Id="rId256" Type="http://schemas.openxmlformats.org/officeDocument/2006/relationships/customXml" Target="../ink/ink128.xml"/><Relationship Id="rId298" Type="http://schemas.openxmlformats.org/officeDocument/2006/relationships/customXml" Target="../ink/ink149.xml"/><Relationship Id="rId421" Type="http://schemas.openxmlformats.org/officeDocument/2006/relationships/image" Target="../media/image210.png"/><Relationship Id="rId463" Type="http://schemas.openxmlformats.org/officeDocument/2006/relationships/image" Target="../media/image231.png"/><Relationship Id="rId519" Type="http://schemas.openxmlformats.org/officeDocument/2006/relationships/image" Target="../media/image259.png"/><Relationship Id="rId116" Type="http://schemas.openxmlformats.org/officeDocument/2006/relationships/customXml" Target="../ink/ink58.xml"/><Relationship Id="rId158" Type="http://schemas.openxmlformats.org/officeDocument/2006/relationships/customXml" Target="../ink/ink79.xml"/><Relationship Id="rId323" Type="http://schemas.openxmlformats.org/officeDocument/2006/relationships/image" Target="../media/image161.png"/><Relationship Id="rId530" Type="http://schemas.openxmlformats.org/officeDocument/2006/relationships/customXml" Target="../ink/ink265.xml"/><Relationship Id="rId20" Type="http://schemas.openxmlformats.org/officeDocument/2006/relationships/customXml" Target="../ink/ink10.xml"/><Relationship Id="rId62" Type="http://schemas.openxmlformats.org/officeDocument/2006/relationships/customXml" Target="../ink/ink31.xml"/><Relationship Id="rId365" Type="http://schemas.openxmlformats.org/officeDocument/2006/relationships/image" Target="../media/image182.png"/><Relationship Id="rId572" Type="http://schemas.openxmlformats.org/officeDocument/2006/relationships/customXml" Target="../ink/ink286.xml"/><Relationship Id="rId225" Type="http://schemas.openxmlformats.org/officeDocument/2006/relationships/image" Target="../media/image112.png"/><Relationship Id="rId267" Type="http://schemas.openxmlformats.org/officeDocument/2006/relationships/image" Target="../media/image133.png"/><Relationship Id="rId432" Type="http://schemas.openxmlformats.org/officeDocument/2006/relationships/customXml" Target="../ink/ink216.xml"/><Relationship Id="rId474" Type="http://schemas.openxmlformats.org/officeDocument/2006/relationships/customXml" Target="../ink/ink237.xml"/><Relationship Id="rId127" Type="http://schemas.openxmlformats.org/officeDocument/2006/relationships/image" Target="../media/image63.png"/><Relationship Id="rId31" Type="http://schemas.openxmlformats.org/officeDocument/2006/relationships/image" Target="../media/image15.png"/><Relationship Id="rId73" Type="http://schemas.openxmlformats.org/officeDocument/2006/relationships/image" Target="../media/image36.png"/><Relationship Id="rId169" Type="http://schemas.openxmlformats.org/officeDocument/2006/relationships/image" Target="../media/image84.png"/><Relationship Id="rId334" Type="http://schemas.openxmlformats.org/officeDocument/2006/relationships/customXml" Target="../ink/ink167.xml"/><Relationship Id="rId376" Type="http://schemas.openxmlformats.org/officeDocument/2006/relationships/customXml" Target="../ink/ink188.xml"/><Relationship Id="rId541" Type="http://schemas.openxmlformats.org/officeDocument/2006/relationships/image" Target="../media/image270.png"/><Relationship Id="rId583" Type="http://schemas.openxmlformats.org/officeDocument/2006/relationships/image" Target="../media/image291.png"/><Relationship Id="rId4" Type="http://schemas.openxmlformats.org/officeDocument/2006/relationships/customXml" Target="../ink/ink2.xml"/><Relationship Id="rId180" Type="http://schemas.openxmlformats.org/officeDocument/2006/relationships/customXml" Target="../ink/ink90.xml"/><Relationship Id="rId236" Type="http://schemas.openxmlformats.org/officeDocument/2006/relationships/customXml" Target="../ink/ink118.xml"/><Relationship Id="rId278" Type="http://schemas.openxmlformats.org/officeDocument/2006/relationships/customXml" Target="../ink/ink139.xml"/><Relationship Id="rId401" Type="http://schemas.openxmlformats.org/officeDocument/2006/relationships/image" Target="../media/image200.png"/><Relationship Id="rId443" Type="http://schemas.openxmlformats.org/officeDocument/2006/relationships/image" Target="../media/image221.png"/><Relationship Id="rId303" Type="http://schemas.openxmlformats.org/officeDocument/2006/relationships/image" Target="../media/image151.png"/><Relationship Id="rId485" Type="http://schemas.openxmlformats.org/officeDocument/2006/relationships/image" Target="../media/image242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345" Type="http://schemas.openxmlformats.org/officeDocument/2006/relationships/image" Target="../media/image172.png"/><Relationship Id="rId387" Type="http://schemas.openxmlformats.org/officeDocument/2006/relationships/image" Target="../media/image193.png"/><Relationship Id="rId510" Type="http://schemas.openxmlformats.org/officeDocument/2006/relationships/customXml" Target="../ink/ink255.xml"/><Relationship Id="rId552" Type="http://schemas.openxmlformats.org/officeDocument/2006/relationships/customXml" Target="../ink/ink276.xml"/><Relationship Id="rId594" Type="http://schemas.openxmlformats.org/officeDocument/2006/relationships/customXml" Target="../ink/ink297.xml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image" Target="../media/image123.png"/><Relationship Id="rId412" Type="http://schemas.openxmlformats.org/officeDocument/2006/relationships/customXml" Target="../ink/ink206.xml"/><Relationship Id="rId107" Type="http://schemas.openxmlformats.org/officeDocument/2006/relationships/image" Target="../media/image53.png"/><Relationship Id="rId289" Type="http://schemas.openxmlformats.org/officeDocument/2006/relationships/image" Target="../media/image144.png"/><Relationship Id="rId454" Type="http://schemas.openxmlformats.org/officeDocument/2006/relationships/customXml" Target="../ink/ink227.xml"/><Relationship Id="rId496" Type="http://schemas.openxmlformats.org/officeDocument/2006/relationships/customXml" Target="../ink/ink248.xml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314" Type="http://schemas.openxmlformats.org/officeDocument/2006/relationships/customXml" Target="../ink/ink157.xml"/><Relationship Id="rId356" Type="http://schemas.openxmlformats.org/officeDocument/2006/relationships/customXml" Target="../ink/ink178.xml"/><Relationship Id="rId398" Type="http://schemas.openxmlformats.org/officeDocument/2006/relationships/customXml" Target="../ink/ink199.xml"/><Relationship Id="rId521" Type="http://schemas.openxmlformats.org/officeDocument/2006/relationships/image" Target="../media/image260.png"/><Relationship Id="rId563" Type="http://schemas.openxmlformats.org/officeDocument/2006/relationships/image" Target="../media/image281.png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216" Type="http://schemas.openxmlformats.org/officeDocument/2006/relationships/customXml" Target="../ink/ink108.xml"/><Relationship Id="rId423" Type="http://schemas.openxmlformats.org/officeDocument/2006/relationships/image" Target="../media/image211.png"/><Relationship Id="rId258" Type="http://schemas.openxmlformats.org/officeDocument/2006/relationships/customXml" Target="../ink/ink129.xml"/><Relationship Id="rId465" Type="http://schemas.openxmlformats.org/officeDocument/2006/relationships/image" Target="../media/image232.png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2.png"/><Relationship Id="rId367" Type="http://schemas.openxmlformats.org/officeDocument/2006/relationships/image" Target="../media/image183.png"/><Relationship Id="rId532" Type="http://schemas.openxmlformats.org/officeDocument/2006/relationships/customXml" Target="../ink/ink266.xml"/><Relationship Id="rId574" Type="http://schemas.openxmlformats.org/officeDocument/2006/relationships/customXml" Target="../ink/ink287.xml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image" Target="../media/image134.png"/><Relationship Id="rId434" Type="http://schemas.openxmlformats.org/officeDocument/2006/relationships/customXml" Target="../ink/ink217.xml"/><Relationship Id="rId476" Type="http://schemas.openxmlformats.org/officeDocument/2006/relationships/customXml" Target="../ink/ink238.xml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40.xml"/><Relationship Id="rId336" Type="http://schemas.openxmlformats.org/officeDocument/2006/relationships/customXml" Target="../ink/ink168.xml"/><Relationship Id="rId501" Type="http://schemas.openxmlformats.org/officeDocument/2006/relationships/image" Target="../media/image250.png"/><Relationship Id="rId543" Type="http://schemas.openxmlformats.org/officeDocument/2006/relationships/image" Target="../media/image271.png"/><Relationship Id="rId75" Type="http://schemas.openxmlformats.org/officeDocument/2006/relationships/image" Target="../media/image37.png"/><Relationship Id="rId140" Type="http://schemas.openxmlformats.org/officeDocument/2006/relationships/customXml" Target="../ink/ink70.xml"/><Relationship Id="rId182" Type="http://schemas.openxmlformats.org/officeDocument/2006/relationships/customXml" Target="../ink/ink91.xml"/><Relationship Id="rId378" Type="http://schemas.openxmlformats.org/officeDocument/2006/relationships/customXml" Target="../ink/ink189.xml"/><Relationship Id="rId403" Type="http://schemas.openxmlformats.org/officeDocument/2006/relationships/image" Target="../media/image201.png"/><Relationship Id="rId585" Type="http://schemas.openxmlformats.org/officeDocument/2006/relationships/image" Target="../media/image292.png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445" Type="http://schemas.openxmlformats.org/officeDocument/2006/relationships/image" Target="../media/image222.png"/><Relationship Id="rId487" Type="http://schemas.openxmlformats.org/officeDocument/2006/relationships/image" Target="../media/image243.png"/><Relationship Id="rId291" Type="http://schemas.openxmlformats.org/officeDocument/2006/relationships/image" Target="../media/image145.png"/><Relationship Id="rId305" Type="http://schemas.openxmlformats.org/officeDocument/2006/relationships/image" Target="../media/image152.png"/><Relationship Id="rId347" Type="http://schemas.openxmlformats.org/officeDocument/2006/relationships/image" Target="../media/image173.png"/><Relationship Id="rId512" Type="http://schemas.openxmlformats.org/officeDocument/2006/relationships/customXml" Target="../ink/ink256.xml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5.png"/><Relationship Id="rId389" Type="http://schemas.openxmlformats.org/officeDocument/2006/relationships/image" Target="../media/image194.png"/><Relationship Id="rId554" Type="http://schemas.openxmlformats.org/officeDocument/2006/relationships/customXml" Target="../ink/ink277.xml"/><Relationship Id="rId596" Type="http://schemas.openxmlformats.org/officeDocument/2006/relationships/customXml" Target="../ink/ink298.xml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image" Target="../media/image124.png"/><Relationship Id="rId414" Type="http://schemas.openxmlformats.org/officeDocument/2006/relationships/customXml" Target="../ink/ink207.xml"/><Relationship Id="rId456" Type="http://schemas.openxmlformats.org/officeDocument/2006/relationships/customXml" Target="../ink/ink228.xml"/><Relationship Id="rId498" Type="http://schemas.openxmlformats.org/officeDocument/2006/relationships/customXml" Target="../ink/ink249.xml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30.xml"/><Relationship Id="rId316" Type="http://schemas.openxmlformats.org/officeDocument/2006/relationships/customXml" Target="../ink/ink158.xml"/><Relationship Id="rId523" Type="http://schemas.openxmlformats.org/officeDocument/2006/relationships/image" Target="../media/image261.png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customXml" Target="../ink/ink179.xml"/><Relationship Id="rId565" Type="http://schemas.openxmlformats.org/officeDocument/2006/relationships/image" Target="../media/image282.png"/><Relationship Id="rId162" Type="http://schemas.openxmlformats.org/officeDocument/2006/relationships/customXml" Target="../ink/ink81.xml"/><Relationship Id="rId218" Type="http://schemas.openxmlformats.org/officeDocument/2006/relationships/customXml" Target="../ink/ink109.xml"/><Relationship Id="rId425" Type="http://schemas.openxmlformats.org/officeDocument/2006/relationships/image" Target="../media/image212.png"/><Relationship Id="rId467" Type="http://schemas.openxmlformats.org/officeDocument/2006/relationships/image" Target="../media/image233.png"/><Relationship Id="rId271" Type="http://schemas.openxmlformats.org/officeDocument/2006/relationships/image" Target="../media/image135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3.png"/><Relationship Id="rId369" Type="http://schemas.openxmlformats.org/officeDocument/2006/relationships/image" Target="../media/image184.png"/><Relationship Id="rId534" Type="http://schemas.openxmlformats.org/officeDocument/2006/relationships/customXml" Target="../ink/ink267.xml"/><Relationship Id="rId576" Type="http://schemas.openxmlformats.org/officeDocument/2006/relationships/customXml" Target="../ink/ink288.xml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380" Type="http://schemas.openxmlformats.org/officeDocument/2006/relationships/customXml" Target="../ink/ink190.xml"/><Relationship Id="rId436" Type="http://schemas.openxmlformats.org/officeDocument/2006/relationships/customXml" Target="../ink/ink218.xml"/><Relationship Id="rId240" Type="http://schemas.openxmlformats.org/officeDocument/2006/relationships/customXml" Target="../ink/ink120.xml"/><Relationship Id="rId478" Type="http://schemas.openxmlformats.org/officeDocument/2006/relationships/customXml" Target="../ink/ink239.xml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41.xml"/><Relationship Id="rId338" Type="http://schemas.openxmlformats.org/officeDocument/2006/relationships/customXml" Target="../ink/ink169.xml"/><Relationship Id="rId503" Type="http://schemas.openxmlformats.org/officeDocument/2006/relationships/image" Target="../media/image251.png"/><Relationship Id="rId545" Type="http://schemas.openxmlformats.org/officeDocument/2006/relationships/image" Target="../media/image272.png"/><Relationship Id="rId587" Type="http://schemas.openxmlformats.org/officeDocument/2006/relationships/image" Target="../media/image293.png"/><Relationship Id="rId8" Type="http://schemas.openxmlformats.org/officeDocument/2006/relationships/customXml" Target="../ink/ink4.xml"/><Relationship Id="rId142" Type="http://schemas.openxmlformats.org/officeDocument/2006/relationships/customXml" Target="../ink/ink71.xml"/><Relationship Id="rId184" Type="http://schemas.openxmlformats.org/officeDocument/2006/relationships/customXml" Target="../ink/ink92.xml"/><Relationship Id="rId391" Type="http://schemas.openxmlformats.org/officeDocument/2006/relationships/image" Target="../media/image195.png"/><Relationship Id="rId405" Type="http://schemas.openxmlformats.org/officeDocument/2006/relationships/image" Target="../media/image202.png"/><Relationship Id="rId447" Type="http://schemas.openxmlformats.org/officeDocument/2006/relationships/image" Target="../media/image223.png"/><Relationship Id="rId251" Type="http://schemas.openxmlformats.org/officeDocument/2006/relationships/image" Target="../media/image125.png"/><Relationship Id="rId489" Type="http://schemas.openxmlformats.org/officeDocument/2006/relationships/image" Target="../media/image244.png"/><Relationship Id="rId46" Type="http://schemas.openxmlformats.org/officeDocument/2006/relationships/customXml" Target="../ink/ink23.xml"/><Relationship Id="rId293" Type="http://schemas.openxmlformats.org/officeDocument/2006/relationships/image" Target="../media/image146.png"/><Relationship Id="rId307" Type="http://schemas.openxmlformats.org/officeDocument/2006/relationships/image" Target="../media/image153.png"/><Relationship Id="rId349" Type="http://schemas.openxmlformats.org/officeDocument/2006/relationships/image" Target="../media/image174.png"/><Relationship Id="rId514" Type="http://schemas.openxmlformats.org/officeDocument/2006/relationships/customXml" Target="../ink/ink257.xml"/><Relationship Id="rId556" Type="http://schemas.openxmlformats.org/officeDocument/2006/relationships/customXml" Target="../ink/ink278.xml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image" Target="../media/image76.png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360" Type="http://schemas.openxmlformats.org/officeDocument/2006/relationships/customXml" Target="../ink/ink180.xml"/><Relationship Id="rId416" Type="http://schemas.openxmlformats.org/officeDocument/2006/relationships/customXml" Target="../ink/ink208.xml"/><Relationship Id="rId220" Type="http://schemas.openxmlformats.org/officeDocument/2006/relationships/customXml" Target="../ink/ink110.xml"/><Relationship Id="rId458" Type="http://schemas.openxmlformats.org/officeDocument/2006/relationships/customXml" Target="../ink/ink229.xml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131.xml"/><Relationship Id="rId318" Type="http://schemas.openxmlformats.org/officeDocument/2006/relationships/customXml" Target="../ink/ink159.xml"/><Relationship Id="rId525" Type="http://schemas.openxmlformats.org/officeDocument/2006/relationships/image" Target="../media/image262.png"/><Relationship Id="rId567" Type="http://schemas.openxmlformats.org/officeDocument/2006/relationships/image" Target="../media/image283.png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customXml" Target="../ink/ink82.xml"/><Relationship Id="rId371" Type="http://schemas.openxmlformats.org/officeDocument/2006/relationships/image" Target="../media/image185.png"/><Relationship Id="rId427" Type="http://schemas.openxmlformats.org/officeDocument/2006/relationships/image" Target="../media/image213.png"/><Relationship Id="rId469" Type="http://schemas.openxmlformats.org/officeDocument/2006/relationships/image" Target="../media/image234.png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273" Type="http://schemas.openxmlformats.org/officeDocument/2006/relationships/image" Target="../media/image136.png"/><Relationship Id="rId329" Type="http://schemas.openxmlformats.org/officeDocument/2006/relationships/image" Target="../media/image164.png"/><Relationship Id="rId480" Type="http://schemas.openxmlformats.org/officeDocument/2006/relationships/customXml" Target="../ink/ink240.xml"/><Relationship Id="rId536" Type="http://schemas.openxmlformats.org/officeDocument/2006/relationships/customXml" Target="../ink/ink268.xml"/><Relationship Id="rId68" Type="http://schemas.openxmlformats.org/officeDocument/2006/relationships/customXml" Target="../ink/ink34.xml"/><Relationship Id="rId133" Type="http://schemas.openxmlformats.org/officeDocument/2006/relationships/image" Target="../media/image66.png"/><Relationship Id="rId175" Type="http://schemas.openxmlformats.org/officeDocument/2006/relationships/image" Target="../media/image87.png"/><Relationship Id="rId340" Type="http://schemas.openxmlformats.org/officeDocument/2006/relationships/customXml" Target="../ink/ink170.xml"/><Relationship Id="rId578" Type="http://schemas.openxmlformats.org/officeDocument/2006/relationships/customXml" Target="../ink/ink289.xml"/><Relationship Id="rId200" Type="http://schemas.openxmlformats.org/officeDocument/2006/relationships/customXml" Target="../ink/ink100.xml"/><Relationship Id="rId382" Type="http://schemas.openxmlformats.org/officeDocument/2006/relationships/customXml" Target="../ink/ink191.xml"/><Relationship Id="rId438" Type="http://schemas.openxmlformats.org/officeDocument/2006/relationships/customXml" Target="../ink/ink219.xml"/><Relationship Id="rId242" Type="http://schemas.openxmlformats.org/officeDocument/2006/relationships/customXml" Target="../ink/ink121.xml"/><Relationship Id="rId284" Type="http://schemas.openxmlformats.org/officeDocument/2006/relationships/customXml" Target="../ink/ink142.xml"/><Relationship Id="rId491" Type="http://schemas.openxmlformats.org/officeDocument/2006/relationships/image" Target="../media/image245.png"/><Relationship Id="rId505" Type="http://schemas.openxmlformats.org/officeDocument/2006/relationships/image" Target="../media/image252.png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customXml" Target="../ink/ink72.xml"/><Relationship Id="rId547" Type="http://schemas.openxmlformats.org/officeDocument/2006/relationships/image" Target="../media/image273.png"/><Relationship Id="rId589" Type="http://schemas.openxmlformats.org/officeDocument/2006/relationships/image" Target="../media/image294.png"/><Relationship Id="rId90" Type="http://schemas.openxmlformats.org/officeDocument/2006/relationships/customXml" Target="../ink/ink45.xml"/><Relationship Id="rId186" Type="http://schemas.openxmlformats.org/officeDocument/2006/relationships/customXml" Target="../ink/ink93.xml"/><Relationship Id="rId351" Type="http://schemas.openxmlformats.org/officeDocument/2006/relationships/image" Target="../media/image175.png"/><Relationship Id="rId393" Type="http://schemas.openxmlformats.org/officeDocument/2006/relationships/image" Target="../media/image196.png"/><Relationship Id="rId407" Type="http://schemas.openxmlformats.org/officeDocument/2006/relationships/image" Target="../media/image203.png"/><Relationship Id="rId449" Type="http://schemas.openxmlformats.org/officeDocument/2006/relationships/image" Target="../media/image224.png"/><Relationship Id="rId211" Type="http://schemas.openxmlformats.org/officeDocument/2006/relationships/image" Target="../media/image105.png"/><Relationship Id="rId253" Type="http://schemas.openxmlformats.org/officeDocument/2006/relationships/image" Target="../media/image126.png"/><Relationship Id="rId295" Type="http://schemas.openxmlformats.org/officeDocument/2006/relationships/image" Target="../media/image147.png"/><Relationship Id="rId309" Type="http://schemas.openxmlformats.org/officeDocument/2006/relationships/image" Target="../media/image154.png"/><Relationship Id="rId460" Type="http://schemas.openxmlformats.org/officeDocument/2006/relationships/customXml" Target="../ink/ink230.xml"/><Relationship Id="rId516" Type="http://schemas.openxmlformats.org/officeDocument/2006/relationships/customXml" Target="../ink/ink258.xml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customXml" Target="../ink/ink160.xml"/><Relationship Id="rId558" Type="http://schemas.openxmlformats.org/officeDocument/2006/relationships/customXml" Target="../ink/ink279.xml"/><Relationship Id="rId155" Type="http://schemas.openxmlformats.org/officeDocument/2006/relationships/image" Target="../media/image77.png"/><Relationship Id="rId197" Type="http://schemas.openxmlformats.org/officeDocument/2006/relationships/image" Target="../media/image98.png"/><Relationship Id="rId362" Type="http://schemas.openxmlformats.org/officeDocument/2006/relationships/customXml" Target="../ink/ink181.xml"/><Relationship Id="rId418" Type="http://schemas.openxmlformats.org/officeDocument/2006/relationships/customXml" Target="../ink/ink209.xml"/><Relationship Id="rId222" Type="http://schemas.openxmlformats.org/officeDocument/2006/relationships/customXml" Target="../ink/ink111.xml"/><Relationship Id="rId264" Type="http://schemas.openxmlformats.org/officeDocument/2006/relationships/customXml" Target="../ink/ink132.xml"/><Relationship Id="rId471" Type="http://schemas.openxmlformats.org/officeDocument/2006/relationships/image" Target="../media/image235.png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527" Type="http://schemas.openxmlformats.org/officeDocument/2006/relationships/image" Target="../media/image263.png"/><Relationship Id="rId569" Type="http://schemas.openxmlformats.org/officeDocument/2006/relationships/image" Target="../media/image284.png"/><Relationship Id="rId70" Type="http://schemas.openxmlformats.org/officeDocument/2006/relationships/customXml" Target="../ink/ink35.xml"/><Relationship Id="rId166" Type="http://schemas.openxmlformats.org/officeDocument/2006/relationships/customXml" Target="../ink/ink83.xml"/><Relationship Id="rId331" Type="http://schemas.openxmlformats.org/officeDocument/2006/relationships/image" Target="../media/image165.png"/><Relationship Id="rId373" Type="http://schemas.openxmlformats.org/officeDocument/2006/relationships/image" Target="../media/image186.png"/><Relationship Id="rId429" Type="http://schemas.openxmlformats.org/officeDocument/2006/relationships/image" Target="../media/image214.png"/><Relationship Id="rId580" Type="http://schemas.openxmlformats.org/officeDocument/2006/relationships/customXml" Target="../ink/ink290.xml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6.png"/><Relationship Id="rId440" Type="http://schemas.openxmlformats.org/officeDocument/2006/relationships/customXml" Target="../ink/ink220.xml"/><Relationship Id="rId28" Type="http://schemas.openxmlformats.org/officeDocument/2006/relationships/customXml" Target="../ink/ink14.xml"/><Relationship Id="rId275" Type="http://schemas.openxmlformats.org/officeDocument/2006/relationships/image" Target="../media/image137.png"/><Relationship Id="rId300" Type="http://schemas.openxmlformats.org/officeDocument/2006/relationships/customXml" Target="../ink/ink150.xml"/><Relationship Id="rId482" Type="http://schemas.openxmlformats.org/officeDocument/2006/relationships/customXml" Target="../ink/ink241.xml"/><Relationship Id="rId538" Type="http://schemas.openxmlformats.org/officeDocument/2006/relationships/customXml" Target="../ink/ink269.xml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77" Type="http://schemas.openxmlformats.org/officeDocument/2006/relationships/image" Target="../media/image88.png"/><Relationship Id="rId342" Type="http://schemas.openxmlformats.org/officeDocument/2006/relationships/customXml" Target="../ink/ink171.xml"/><Relationship Id="rId384" Type="http://schemas.openxmlformats.org/officeDocument/2006/relationships/customXml" Target="../ink/ink192.xml"/><Relationship Id="rId591" Type="http://schemas.openxmlformats.org/officeDocument/2006/relationships/image" Target="../media/image295.png"/><Relationship Id="rId202" Type="http://schemas.openxmlformats.org/officeDocument/2006/relationships/customXml" Target="../ink/ink101.xml"/><Relationship Id="rId244" Type="http://schemas.openxmlformats.org/officeDocument/2006/relationships/customXml" Target="../ink/ink122.xml"/><Relationship Id="rId39" Type="http://schemas.openxmlformats.org/officeDocument/2006/relationships/image" Target="../media/image19.png"/><Relationship Id="rId286" Type="http://schemas.openxmlformats.org/officeDocument/2006/relationships/customXml" Target="../ink/ink143.xml"/><Relationship Id="rId451" Type="http://schemas.openxmlformats.org/officeDocument/2006/relationships/image" Target="../media/image225.png"/><Relationship Id="rId493" Type="http://schemas.openxmlformats.org/officeDocument/2006/relationships/image" Target="../media/image246.png"/><Relationship Id="rId507" Type="http://schemas.openxmlformats.org/officeDocument/2006/relationships/image" Target="../media/image253.png"/><Relationship Id="rId549" Type="http://schemas.openxmlformats.org/officeDocument/2006/relationships/image" Target="../media/image274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73.xml"/><Relationship Id="rId188" Type="http://schemas.openxmlformats.org/officeDocument/2006/relationships/customXml" Target="../ink/ink94.xml"/><Relationship Id="rId311" Type="http://schemas.openxmlformats.org/officeDocument/2006/relationships/image" Target="../media/image155.png"/><Relationship Id="rId353" Type="http://schemas.openxmlformats.org/officeDocument/2006/relationships/image" Target="../media/image176.png"/><Relationship Id="rId395" Type="http://schemas.openxmlformats.org/officeDocument/2006/relationships/image" Target="../media/image197.png"/><Relationship Id="rId409" Type="http://schemas.openxmlformats.org/officeDocument/2006/relationships/image" Target="../media/image204.png"/><Relationship Id="rId560" Type="http://schemas.openxmlformats.org/officeDocument/2006/relationships/customXml" Target="../ink/ink280.xml"/><Relationship Id="rId92" Type="http://schemas.openxmlformats.org/officeDocument/2006/relationships/customXml" Target="../ink/ink46.xml"/><Relationship Id="rId213" Type="http://schemas.openxmlformats.org/officeDocument/2006/relationships/image" Target="../media/image106.png"/><Relationship Id="rId420" Type="http://schemas.openxmlformats.org/officeDocument/2006/relationships/customXml" Target="../ink/ink210.xml"/><Relationship Id="rId255" Type="http://schemas.openxmlformats.org/officeDocument/2006/relationships/image" Target="../media/image127.png"/><Relationship Id="rId297" Type="http://schemas.openxmlformats.org/officeDocument/2006/relationships/image" Target="../media/image148.png"/><Relationship Id="rId462" Type="http://schemas.openxmlformats.org/officeDocument/2006/relationships/customXml" Target="../ink/ink231.xml"/><Relationship Id="rId518" Type="http://schemas.openxmlformats.org/officeDocument/2006/relationships/customXml" Target="../ink/ink259.xml"/><Relationship Id="rId115" Type="http://schemas.openxmlformats.org/officeDocument/2006/relationships/image" Target="../media/image57.png"/><Relationship Id="rId157" Type="http://schemas.openxmlformats.org/officeDocument/2006/relationships/image" Target="../media/image78.png"/><Relationship Id="rId322" Type="http://schemas.openxmlformats.org/officeDocument/2006/relationships/customXml" Target="../ink/ink161.xml"/><Relationship Id="rId364" Type="http://schemas.openxmlformats.org/officeDocument/2006/relationships/customXml" Target="../ink/ink182.xml"/><Relationship Id="rId61" Type="http://schemas.openxmlformats.org/officeDocument/2006/relationships/image" Target="../media/image30.png"/><Relationship Id="rId199" Type="http://schemas.openxmlformats.org/officeDocument/2006/relationships/image" Target="../media/image99.png"/><Relationship Id="rId571" Type="http://schemas.openxmlformats.org/officeDocument/2006/relationships/image" Target="../media/image285.png"/><Relationship Id="rId19" Type="http://schemas.openxmlformats.org/officeDocument/2006/relationships/image" Target="../media/image9.png"/><Relationship Id="rId224" Type="http://schemas.openxmlformats.org/officeDocument/2006/relationships/customXml" Target="../ink/ink112.xml"/><Relationship Id="rId266" Type="http://schemas.openxmlformats.org/officeDocument/2006/relationships/customXml" Target="../ink/ink133.xml"/><Relationship Id="rId431" Type="http://schemas.openxmlformats.org/officeDocument/2006/relationships/image" Target="../media/image215.png"/><Relationship Id="rId473" Type="http://schemas.openxmlformats.org/officeDocument/2006/relationships/image" Target="../media/image236.png"/><Relationship Id="rId529" Type="http://schemas.openxmlformats.org/officeDocument/2006/relationships/image" Target="../media/image264.png"/><Relationship Id="rId30" Type="http://schemas.openxmlformats.org/officeDocument/2006/relationships/customXml" Target="../ink/ink15.xml"/><Relationship Id="rId126" Type="http://schemas.openxmlformats.org/officeDocument/2006/relationships/customXml" Target="../ink/ink63.xml"/><Relationship Id="rId168" Type="http://schemas.openxmlformats.org/officeDocument/2006/relationships/customXml" Target="../ink/ink84.xml"/><Relationship Id="rId333" Type="http://schemas.openxmlformats.org/officeDocument/2006/relationships/image" Target="../media/image166.png"/><Relationship Id="rId540" Type="http://schemas.openxmlformats.org/officeDocument/2006/relationships/customXml" Target="../ink/ink270.xml"/><Relationship Id="rId72" Type="http://schemas.openxmlformats.org/officeDocument/2006/relationships/customXml" Target="../ink/ink36.xml"/><Relationship Id="rId375" Type="http://schemas.openxmlformats.org/officeDocument/2006/relationships/image" Target="../media/image187.png"/><Relationship Id="rId582" Type="http://schemas.openxmlformats.org/officeDocument/2006/relationships/customXml" Target="../ink/ink291.xml"/><Relationship Id="rId3" Type="http://schemas.openxmlformats.org/officeDocument/2006/relationships/image" Target="../media/image1.png"/><Relationship Id="rId235" Type="http://schemas.openxmlformats.org/officeDocument/2006/relationships/image" Target="../media/image117.png"/><Relationship Id="rId277" Type="http://schemas.openxmlformats.org/officeDocument/2006/relationships/image" Target="../media/image138.png"/><Relationship Id="rId400" Type="http://schemas.openxmlformats.org/officeDocument/2006/relationships/customXml" Target="../ink/ink200.xml"/><Relationship Id="rId442" Type="http://schemas.openxmlformats.org/officeDocument/2006/relationships/customXml" Target="../ink/ink221.xml"/><Relationship Id="rId484" Type="http://schemas.openxmlformats.org/officeDocument/2006/relationships/customXml" Target="../ink/ink242.xml"/><Relationship Id="rId137" Type="http://schemas.openxmlformats.org/officeDocument/2006/relationships/image" Target="../media/image68.png"/><Relationship Id="rId302" Type="http://schemas.openxmlformats.org/officeDocument/2006/relationships/customXml" Target="../ink/ink151.xml"/><Relationship Id="rId344" Type="http://schemas.openxmlformats.org/officeDocument/2006/relationships/customXml" Target="../ink/ink172.xml"/><Relationship Id="rId41" Type="http://schemas.openxmlformats.org/officeDocument/2006/relationships/image" Target="../media/image20.png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386" Type="http://schemas.openxmlformats.org/officeDocument/2006/relationships/customXml" Target="../ink/ink193.xml"/><Relationship Id="rId551" Type="http://schemas.openxmlformats.org/officeDocument/2006/relationships/image" Target="../media/image275.png"/><Relationship Id="rId593" Type="http://schemas.openxmlformats.org/officeDocument/2006/relationships/image" Target="../media/image296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46" Type="http://schemas.openxmlformats.org/officeDocument/2006/relationships/customXml" Target="../ink/ink123.xml"/><Relationship Id="rId288" Type="http://schemas.openxmlformats.org/officeDocument/2006/relationships/customXml" Target="../ink/ink144.xml"/><Relationship Id="rId411" Type="http://schemas.openxmlformats.org/officeDocument/2006/relationships/image" Target="../media/image205.png"/><Relationship Id="rId453" Type="http://schemas.openxmlformats.org/officeDocument/2006/relationships/image" Target="../media/image226.png"/><Relationship Id="rId509" Type="http://schemas.openxmlformats.org/officeDocument/2006/relationships/image" Target="../media/image254.png"/><Relationship Id="rId106" Type="http://schemas.openxmlformats.org/officeDocument/2006/relationships/customXml" Target="../ink/ink53.xml"/><Relationship Id="rId313" Type="http://schemas.openxmlformats.org/officeDocument/2006/relationships/image" Target="../media/image156.png"/><Relationship Id="rId495" Type="http://schemas.openxmlformats.org/officeDocument/2006/relationships/image" Target="../media/image247.png"/><Relationship Id="rId10" Type="http://schemas.openxmlformats.org/officeDocument/2006/relationships/customXml" Target="../ink/ink5.xml"/><Relationship Id="rId52" Type="http://schemas.openxmlformats.org/officeDocument/2006/relationships/customXml" Target="../ink/ink26.xml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355" Type="http://schemas.openxmlformats.org/officeDocument/2006/relationships/image" Target="../media/image177.png"/><Relationship Id="rId397" Type="http://schemas.openxmlformats.org/officeDocument/2006/relationships/image" Target="../media/image198.png"/><Relationship Id="rId520" Type="http://schemas.openxmlformats.org/officeDocument/2006/relationships/customXml" Target="../ink/ink260.xml"/><Relationship Id="rId562" Type="http://schemas.openxmlformats.org/officeDocument/2006/relationships/customXml" Target="../ink/ink281.xml"/><Relationship Id="rId215" Type="http://schemas.openxmlformats.org/officeDocument/2006/relationships/image" Target="../media/image107.png"/><Relationship Id="rId257" Type="http://schemas.openxmlformats.org/officeDocument/2006/relationships/image" Target="../media/image128.png"/><Relationship Id="rId422" Type="http://schemas.openxmlformats.org/officeDocument/2006/relationships/customXml" Target="../ink/ink211.xml"/><Relationship Id="rId464" Type="http://schemas.openxmlformats.org/officeDocument/2006/relationships/customXml" Target="../ink/ink232.xml"/><Relationship Id="rId299" Type="http://schemas.openxmlformats.org/officeDocument/2006/relationships/image" Target="../media/image149.png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366" Type="http://schemas.openxmlformats.org/officeDocument/2006/relationships/customXml" Target="../ink/ink183.xml"/><Relationship Id="rId573" Type="http://schemas.openxmlformats.org/officeDocument/2006/relationships/image" Target="../media/image286.png"/><Relationship Id="rId226" Type="http://schemas.openxmlformats.org/officeDocument/2006/relationships/customXml" Target="../ink/ink113.xml"/><Relationship Id="rId433" Type="http://schemas.openxmlformats.org/officeDocument/2006/relationships/image" Target="../media/image216.png"/><Relationship Id="rId74" Type="http://schemas.openxmlformats.org/officeDocument/2006/relationships/customXml" Target="../ink/ink37.xml"/><Relationship Id="rId377" Type="http://schemas.openxmlformats.org/officeDocument/2006/relationships/image" Target="../media/image188.png"/><Relationship Id="rId500" Type="http://schemas.openxmlformats.org/officeDocument/2006/relationships/customXml" Target="../ink/ink250.xml"/><Relationship Id="rId584" Type="http://schemas.openxmlformats.org/officeDocument/2006/relationships/customXml" Target="../ink/ink292.xml"/><Relationship Id="rId5" Type="http://schemas.openxmlformats.org/officeDocument/2006/relationships/image" Target="../media/image2.png"/><Relationship Id="rId237" Type="http://schemas.openxmlformats.org/officeDocument/2006/relationships/image" Target="../media/image118.png"/><Relationship Id="rId444" Type="http://schemas.openxmlformats.org/officeDocument/2006/relationships/customXml" Target="../ink/ink222.xml"/><Relationship Id="rId290" Type="http://schemas.openxmlformats.org/officeDocument/2006/relationships/customXml" Target="../ink/ink145.xml"/><Relationship Id="rId304" Type="http://schemas.openxmlformats.org/officeDocument/2006/relationships/customXml" Target="../ink/ink152.xml"/><Relationship Id="rId388" Type="http://schemas.openxmlformats.org/officeDocument/2006/relationships/customXml" Target="../ink/ink194.xml"/><Relationship Id="rId511" Type="http://schemas.openxmlformats.org/officeDocument/2006/relationships/image" Target="../media/image255.png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595" Type="http://schemas.openxmlformats.org/officeDocument/2006/relationships/image" Target="../media/image297.png"/><Relationship Id="rId248" Type="http://schemas.openxmlformats.org/officeDocument/2006/relationships/customXml" Target="../ink/ink124.xml"/><Relationship Id="rId455" Type="http://schemas.openxmlformats.org/officeDocument/2006/relationships/image" Target="../media/image227.png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7.png"/><Relationship Id="rId522" Type="http://schemas.openxmlformats.org/officeDocument/2006/relationships/customXml" Target="../ink/ink261.xml"/><Relationship Id="rId96" Type="http://schemas.openxmlformats.org/officeDocument/2006/relationships/customXml" Target="../ink/ink48.xml"/><Relationship Id="rId161" Type="http://schemas.openxmlformats.org/officeDocument/2006/relationships/image" Target="../media/image80.png"/><Relationship Id="rId399" Type="http://schemas.openxmlformats.org/officeDocument/2006/relationships/image" Target="../media/image199.png"/><Relationship Id="rId259" Type="http://schemas.openxmlformats.org/officeDocument/2006/relationships/image" Target="../media/image129.png"/><Relationship Id="rId466" Type="http://schemas.openxmlformats.org/officeDocument/2006/relationships/customXml" Target="../ink/ink233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326" Type="http://schemas.openxmlformats.org/officeDocument/2006/relationships/customXml" Target="../ink/ink163.xml"/><Relationship Id="rId533" Type="http://schemas.openxmlformats.org/officeDocument/2006/relationships/image" Target="../media/image266.png"/><Relationship Id="rId172" Type="http://schemas.openxmlformats.org/officeDocument/2006/relationships/customXml" Target="../ink/ink86.xml"/><Relationship Id="rId477" Type="http://schemas.openxmlformats.org/officeDocument/2006/relationships/image" Target="../media/image238.png"/><Relationship Id="rId337" Type="http://schemas.openxmlformats.org/officeDocument/2006/relationships/image" Target="../media/image168.png"/><Relationship Id="rId34" Type="http://schemas.openxmlformats.org/officeDocument/2006/relationships/customXml" Target="../ink/ink17.xml"/><Relationship Id="rId544" Type="http://schemas.openxmlformats.org/officeDocument/2006/relationships/customXml" Target="../ink/ink272.xml"/><Relationship Id="rId183" Type="http://schemas.openxmlformats.org/officeDocument/2006/relationships/image" Target="../media/image91.png"/><Relationship Id="rId390" Type="http://schemas.openxmlformats.org/officeDocument/2006/relationships/customXml" Target="../ink/ink195.xml"/><Relationship Id="rId404" Type="http://schemas.openxmlformats.org/officeDocument/2006/relationships/customXml" Target="../ink/ink202.xml"/><Relationship Id="rId250" Type="http://schemas.openxmlformats.org/officeDocument/2006/relationships/customXml" Target="../ink/ink125.xml"/><Relationship Id="rId488" Type="http://schemas.openxmlformats.org/officeDocument/2006/relationships/customXml" Target="../ink/ink244.xml"/><Relationship Id="rId45" Type="http://schemas.openxmlformats.org/officeDocument/2006/relationships/image" Target="../media/image22.png"/><Relationship Id="rId110" Type="http://schemas.openxmlformats.org/officeDocument/2006/relationships/customXml" Target="../ink/ink55.xml"/><Relationship Id="rId348" Type="http://schemas.openxmlformats.org/officeDocument/2006/relationships/customXml" Target="../ink/ink174.xml"/><Relationship Id="rId555" Type="http://schemas.openxmlformats.org/officeDocument/2006/relationships/image" Target="../media/image277.png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415" Type="http://schemas.openxmlformats.org/officeDocument/2006/relationships/image" Target="../media/image207.png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356.png"/><Relationship Id="rId21" Type="http://schemas.openxmlformats.org/officeDocument/2006/relationships/image" Target="../media/image308.png"/><Relationship Id="rId42" Type="http://schemas.openxmlformats.org/officeDocument/2006/relationships/customXml" Target="../ink/ink319.xml"/><Relationship Id="rId63" Type="http://schemas.openxmlformats.org/officeDocument/2006/relationships/image" Target="../media/image329.png"/><Relationship Id="rId84" Type="http://schemas.openxmlformats.org/officeDocument/2006/relationships/customXml" Target="../ink/ink340.xml"/><Relationship Id="rId138" Type="http://schemas.openxmlformats.org/officeDocument/2006/relationships/customXml" Target="../ink/ink367.xml"/><Relationship Id="rId159" Type="http://schemas.openxmlformats.org/officeDocument/2006/relationships/customXml" Target="../ink/ink378.xml"/><Relationship Id="rId170" Type="http://schemas.openxmlformats.org/officeDocument/2006/relationships/image" Target="../media/image382.png"/><Relationship Id="rId191" Type="http://schemas.openxmlformats.org/officeDocument/2006/relationships/customXml" Target="../ink/ink394.xml"/><Relationship Id="rId205" Type="http://schemas.openxmlformats.org/officeDocument/2006/relationships/customXml" Target="../ink/ink401.xml"/><Relationship Id="rId226" Type="http://schemas.openxmlformats.org/officeDocument/2006/relationships/image" Target="../media/image410.png"/><Relationship Id="rId107" Type="http://schemas.openxmlformats.org/officeDocument/2006/relationships/image" Target="../media/image351.png"/><Relationship Id="rId11" Type="http://schemas.openxmlformats.org/officeDocument/2006/relationships/image" Target="../media/image303.png"/><Relationship Id="rId32" Type="http://schemas.openxmlformats.org/officeDocument/2006/relationships/customXml" Target="../ink/ink314.xml"/><Relationship Id="rId53" Type="http://schemas.openxmlformats.org/officeDocument/2006/relationships/image" Target="../media/image324.png"/><Relationship Id="rId74" Type="http://schemas.openxmlformats.org/officeDocument/2006/relationships/customXml" Target="../ink/ink335.xml"/><Relationship Id="rId128" Type="http://schemas.openxmlformats.org/officeDocument/2006/relationships/customXml" Target="../ink/ink362.xml"/><Relationship Id="rId149" Type="http://schemas.openxmlformats.org/officeDocument/2006/relationships/image" Target="../media/image372.png"/><Relationship Id="rId5" Type="http://schemas.openxmlformats.org/officeDocument/2006/relationships/image" Target="../media/image300.png"/><Relationship Id="rId95" Type="http://schemas.openxmlformats.org/officeDocument/2006/relationships/image" Target="../media/image345.png"/><Relationship Id="rId160" Type="http://schemas.openxmlformats.org/officeDocument/2006/relationships/image" Target="../media/image377.png"/><Relationship Id="rId181" Type="http://schemas.openxmlformats.org/officeDocument/2006/relationships/customXml" Target="../ink/ink389.xml"/><Relationship Id="rId216" Type="http://schemas.openxmlformats.org/officeDocument/2006/relationships/image" Target="../media/image405.png"/><Relationship Id="rId237" Type="http://schemas.openxmlformats.org/officeDocument/2006/relationships/customXml" Target="../ink/ink417.xml"/><Relationship Id="rId22" Type="http://schemas.openxmlformats.org/officeDocument/2006/relationships/customXml" Target="../ink/ink309.xml"/><Relationship Id="rId43" Type="http://schemas.openxmlformats.org/officeDocument/2006/relationships/image" Target="../media/image319.png"/><Relationship Id="rId64" Type="http://schemas.openxmlformats.org/officeDocument/2006/relationships/customXml" Target="../ink/ink330.xml"/><Relationship Id="rId118" Type="http://schemas.openxmlformats.org/officeDocument/2006/relationships/customXml" Target="../ink/ink357.xml"/><Relationship Id="rId139" Type="http://schemas.openxmlformats.org/officeDocument/2006/relationships/image" Target="../media/image367.png"/><Relationship Id="rId85" Type="http://schemas.openxmlformats.org/officeDocument/2006/relationships/image" Target="../media/image340.png"/><Relationship Id="rId150" Type="http://schemas.openxmlformats.org/officeDocument/2006/relationships/customXml" Target="../ink/ink373.xml"/><Relationship Id="rId171" Type="http://schemas.openxmlformats.org/officeDocument/2006/relationships/customXml" Target="../ink/ink384.xml"/><Relationship Id="rId192" Type="http://schemas.openxmlformats.org/officeDocument/2006/relationships/image" Target="../media/image393.png"/><Relationship Id="rId206" Type="http://schemas.openxmlformats.org/officeDocument/2006/relationships/image" Target="../media/image400.png"/><Relationship Id="rId227" Type="http://schemas.openxmlformats.org/officeDocument/2006/relationships/customXml" Target="../ink/ink412.xml"/><Relationship Id="rId12" Type="http://schemas.openxmlformats.org/officeDocument/2006/relationships/customXml" Target="../ink/ink304.xml"/><Relationship Id="rId33" Type="http://schemas.openxmlformats.org/officeDocument/2006/relationships/image" Target="../media/image314.png"/><Relationship Id="rId108" Type="http://schemas.openxmlformats.org/officeDocument/2006/relationships/customXml" Target="../ink/ink352.xml"/><Relationship Id="rId129" Type="http://schemas.openxmlformats.org/officeDocument/2006/relationships/image" Target="../media/image362.png"/><Relationship Id="rId54" Type="http://schemas.openxmlformats.org/officeDocument/2006/relationships/customXml" Target="../ink/ink325.xml"/><Relationship Id="rId75" Type="http://schemas.openxmlformats.org/officeDocument/2006/relationships/image" Target="../media/image335.png"/><Relationship Id="rId96" Type="http://schemas.openxmlformats.org/officeDocument/2006/relationships/customXml" Target="../ink/ink346.xml"/><Relationship Id="rId140" Type="http://schemas.openxmlformats.org/officeDocument/2006/relationships/customXml" Target="../ink/ink368.xml"/><Relationship Id="rId161" Type="http://schemas.openxmlformats.org/officeDocument/2006/relationships/customXml" Target="../ink/ink379.xml"/><Relationship Id="rId182" Type="http://schemas.openxmlformats.org/officeDocument/2006/relationships/image" Target="../media/image388.png"/><Relationship Id="rId217" Type="http://schemas.openxmlformats.org/officeDocument/2006/relationships/customXml" Target="../ink/ink407.xml"/><Relationship Id="rId6" Type="http://schemas.openxmlformats.org/officeDocument/2006/relationships/customXml" Target="../ink/ink301.xml"/><Relationship Id="rId238" Type="http://schemas.openxmlformats.org/officeDocument/2006/relationships/image" Target="../media/image416.png"/><Relationship Id="rId23" Type="http://schemas.openxmlformats.org/officeDocument/2006/relationships/image" Target="../media/image309.png"/><Relationship Id="rId119" Type="http://schemas.openxmlformats.org/officeDocument/2006/relationships/image" Target="../media/image357.png"/><Relationship Id="rId44" Type="http://schemas.openxmlformats.org/officeDocument/2006/relationships/customXml" Target="../ink/ink320.xml"/><Relationship Id="rId65" Type="http://schemas.openxmlformats.org/officeDocument/2006/relationships/image" Target="../media/image330.png"/><Relationship Id="rId86" Type="http://schemas.openxmlformats.org/officeDocument/2006/relationships/customXml" Target="../ink/ink341.xml"/><Relationship Id="rId130" Type="http://schemas.openxmlformats.org/officeDocument/2006/relationships/customXml" Target="../ink/ink363.xml"/><Relationship Id="rId151" Type="http://schemas.openxmlformats.org/officeDocument/2006/relationships/image" Target="../media/image373.png"/><Relationship Id="rId172" Type="http://schemas.openxmlformats.org/officeDocument/2006/relationships/image" Target="../media/image383.png"/><Relationship Id="rId193" Type="http://schemas.openxmlformats.org/officeDocument/2006/relationships/customXml" Target="../ink/ink395.xml"/><Relationship Id="rId207" Type="http://schemas.openxmlformats.org/officeDocument/2006/relationships/customXml" Target="../ink/ink402.xml"/><Relationship Id="rId228" Type="http://schemas.openxmlformats.org/officeDocument/2006/relationships/image" Target="../media/image411.png"/><Relationship Id="rId13" Type="http://schemas.openxmlformats.org/officeDocument/2006/relationships/image" Target="../media/image304.png"/><Relationship Id="rId109" Type="http://schemas.openxmlformats.org/officeDocument/2006/relationships/image" Target="../media/image352.png"/><Relationship Id="rId34" Type="http://schemas.openxmlformats.org/officeDocument/2006/relationships/customXml" Target="../ink/ink315.xml"/><Relationship Id="rId55" Type="http://schemas.openxmlformats.org/officeDocument/2006/relationships/image" Target="../media/image325.png"/><Relationship Id="rId76" Type="http://schemas.openxmlformats.org/officeDocument/2006/relationships/customXml" Target="../ink/ink336.xml"/><Relationship Id="rId97" Type="http://schemas.openxmlformats.org/officeDocument/2006/relationships/image" Target="../media/image346.png"/><Relationship Id="rId120" Type="http://schemas.openxmlformats.org/officeDocument/2006/relationships/customXml" Target="../ink/ink358.xml"/><Relationship Id="rId141" Type="http://schemas.openxmlformats.org/officeDocument/2006/relationships/image" Target="../media/image368.png"/><Relationship Id="rId7" Type="http://schemas.openxmlformats.org/officeDocument/2006/relationships/image" Target="../media/image301.png"/><Relationship Id="rId162" Type="http://schemas.openxmlformats.org/officeDocument/2006/relationships/image" Target="../media/image378.png"/><Relationship Id="rId183" Type="http://schemas.openxmlformats.org/officeDocument/2006/relationships/customXml" Target="../ink/ink390.xml"/><Relationship Id="rId218" Type="http://schemas.openxmlformats.org/officeDocument/2006/relationships/image" Target="../media/image406.png"/><Relationship Id="rId239" Type="http://schemas.openxmlformats.org/officeDocument/2006/relationships/customXml" Target="../ink/ink418.xml"/><Relationship Id="rId24" Type="http://schemas.openxmlformats.org/officeDocument/2006/relationships/customXml" Target="../ink/ink310.xml"/><Relationship Id="rId45" Type="http://schemas.openxmlformats.org/officeDocument/2006/relationships/image" Target="../media/image320.png"/><Relationship Id="rId66" Type="http://schemas.openxmlformats.org/officeDocument/2006/relationships/customXml" Target="../ink/ink331.xml"/><Relationship Id="rId87" Type="http://schemas.openxmlformats.org/officeDocument/2006/relationships/image" Target="../media/image341.png"/><Relationship Id="rId110" Type="http://schemas.openxmlformats.org/officeDocument/2006/relationships/customXml" Target="../ink/ink353.xml"/><Relationship Id="rId131" Type="http://schemas.openxmlformats.org/officeDocument/2006/relationships/image" Target="../media/image363.png"/><Relationship Id="rId152" Type="http://schemas.openxmlformats.org/officeDocument/2006/relationships/customXml" Target="../ink/ink374.xml"/><Relationship Id="rId173" Type="http://schemas.openxmlformats.org/officeDocument/2006/relationships/customXml" Target="../ink/ink385.xml"/><Relationship Id="rId194" Type="http://schemas.openxmlformats.org/officeDocument/2006/relationships/image" Target="../media/image394.png"/><Relationship Id="rId208" Type="http://schemas.openxmlformats.org/officeDocument/2006/relationships/image" Target="../media/image401.png"/><Relationship Id="rId229" Type="http://schemas.openxmlformats.org/officeDocument/2006/relationships/customXml" Target="../ink/ink413.xml"/><Relationship Id="rId240" Type="http://schemas.openxmlformats.org/officeDocument/2006/relationships/image" Target="../media/image417.png"/><Relationship Id="rId14" Type="http://schemas.openxmlformats.org/officeDocument/2006/relationships/customXml" Target="../ink/ink305.xml"/><Relationship Id="rId35" Type="http://schemas.openxmlformats.org/officeDocument/2006/relationships/image" Target="../media/image315.png"/><Relationship Id="rId56" Type="http://schemas.openxmlformats.org/officeDocument/2006/relationships/customXml" Target="../ink/ink326.xml"/><Relationship Id="rId77" Type="http://schemas.openxmlformats.org/officeDocument/2006/relationships/image" Target="../media/image336.png"/><Relationship Id="rId100" Type="http://schemas.openxmlformats.org/officeDocument/2006/relationships/customXml" Target="../ink/ink348.xml"/><Relationship Id="rId8" Type="http://schemas.openxmlformats.org/officeDocument/2006/relationships/customXml" Target="../ink/ink302.xml"/><Relationship Id="rId98" Type="http://schemas.openxmlformats.org/officeDocument/2006/relationships/customXml" Target="../ink/ink347.xml"/><Relationship Id="rId121" Type="http://schemas.openxmlformats.org/officeDocument/2006/relationships/image" Target="../media/image358.png"/><Relationship Id="rId142" Type="http://schemas.openxmlformats.org/officeDocument/2006/relationships/customXml" Target="../ink/ink369.xml"/><Relationship Id="rId163" Type="http://schemas.openxmlformats.org/officeDocument/2006/relationships/customXml" Target="../ink/ink380.xml"/><Relationship Id="rId184" Type="http://schemas.openxmlformats.org/officeDocument/2006/relationships/image" Target="../media/image389.png"/><Relationship Id="rId219" Type="http://schemas.openxmlformats.org/officeDocument/2006/relationships/customXml" Target="../ink/ink408.xml"/><Relationship Id="rId230" Type="http://schemas.openxmlformats.org/officeDocument/2006/relationships/image" Target="../media/image412.png"/><Relationship Id="rId25" Type="http://schemas.openxmlformats.org/officeDocument/2006/relationships/image" Target="../media/image310.png"/><Relationship Id="rId46" Type="http://schemas.openxmlformats.org/officeDocument/2006/relationships/customXml" Target="../ink/ink321.xml"/><Relationship Id="rId67" Type="http://schemas.openxmlformats.org/officeDocument/2006/relationships/image" Target="../media/image331.png"/><Relationship Id="rId88" Type="http://schemas.openxmlformats.org/officeDocument/2006/relationships/customXml" Target="../ink/ink342.xml"/><Relationship Id="rId111" Type="http://schemas.openxmlformats.org/officeDocument/2006/relationships/image" Target="../media/image353.png"/><Relationship Id="rId132" Type="http://schemas.openxmlformats.org/officeDocument/2006/relationships/customXml" Target="../ink/ink364.xml"/><Relationship Id="rId153" Type="http://schemas.openxmlformats.org/officeDocument/2006/relationships/image" Target="../media/image374.png"/><Relationship Id="rId174" Type="http://schemas.openxmlformats.org/officeDocument/2006/relationships/image" Target="../media/image384.png"/><Relationship Id="rId195" Type="http://schemas.openxmlformats.org/officeDocument/2006/relationships/customXml" Target="../ink/ink396.xml"/><Relationship Id="rId209" Type="http://schemas.openxmlformats.org/officeDocument/2006/relationships/customXml" Target="../ink/ink403.xml"/><Relationship Id="rId220" Type="http://schemas.openxmlformats.org/officeDocument/2006/relationships/image" Target="../media/image407.png"/><Relationship Id="rId241" Type="http://schemas.openxmlformats.org/officeDocument/2006/relationships/customXml" Target="../ink/ink419.xml"/><Relationship Id="rId15" Type="http://schemas.openxmlformats.org/officeDocument/2006/relationships/image" Target="../media/image305.png"/><Relationship Id="rId36" Type="http://schemas.openxmlformats.org/officeDocument/2006/relationships/customXml" Target="../ink/ink316.xml"/><Relationship Id="rId57" Type="http://schemas.openxmlformats.org/officeDocument/2006/relationships/image" Target="../media/image326.png"/><Relationship Id="rId106" Type="http://schemas.openxmlformats.org/officeDocument/2006/relationships/customXml" Target="../ink/ink351.xml"/><Relationship Id="rId127" Type="http://schemas.openxmlformats.org/officeDocument/2006/relationships/image" Target="../media/image361.png"/><Relationship Id="rId10" Type="http://schemas.openxmlformats.org/officeDocument/2006/relationships/customXml" Target="../ink/ink303.xml"/><Relationship Id="rId31" Type="http://schemas.openxmlformats.org/officeDocument/2006/relationships/image" Target="../media/image313.png"/><Relationship Id="rId52" Type="http://schemas.openxmlformats.org/officeDocument/2006/relationships/customXml" Target="../ink/ink324.xml"/><Relationship Id="rId73" Type="http://schemas.openxmlformats.org/officeDocument/2006/relationships/image" Target="../media/image334.png"/><Relationship Id="rId78" Type="http://schemas.openxmlformats.org/officeDocument/2006/relationships/customXml" Target="../ink/ink337.xml"/><Relationship Id="rId94" Type="http://schemas.openxmlformats.org/officeDocument/2006/relationships/customXml" Target="../ink/ink345.xml"/><Relationship Id="rId99" Type="http://schemas.openxmlformats.org/officeDocument/2006/relationships/image" Target="../media/image347.png"/><Relationship Id="rId101" Type="http://schemas.openxmlformats.org/officeDocument/2006/relationships/image" Target="../media/image348.png"/><Relationship Id="rId122" Type="http://schemas.openxmlformats.org/officeDocument/2006/relationships/customXml" Target="../ink/ink359.xml"/><Relationship Id="rId143" Type="http://schemas.openxmlformats.org/officeDocument/2006/relationships/image" Target="../media/image369.png"/><Relationship Id="rId148" Type="http://schemas.openxmlformats.org/officeDocument/2006/relationships/customXml" Target="../ink/ink372.xml"/><Relationship Id="rId164" Type="http://schemas.openxmlformats.org/officeDocument/2006/relationships/image" Target="../media/image379.png"/><Relationship Id="rId169" Type="http://schemas.openxmlformats.org/officeDocument/2006/relationships/customXml" Target="../ink/ink383.xml"/><Relationship Id="rId185" Type="http://schemas.openxmlformats.org/officeDocument/2006/relationships/customXml" Target="../ink/ink391.xml"/><Relationship Id="rId4" Type="http://schemas.openxmlformats.org/officeDocument/2006/relationships/customXml" Target="../ink/ink300.xml"/><Relationship Id="rId9" Type="http://schemas.openxmlformats.org/officeDocument/2006/relationships/image" Target="../media/image302.png"/><Relationship Id="rId180" Type="http://schemas.openxmlformats.org/officeDocument/2006/relationships/image" Target="../media/image387.png"/><Relationship Id="rId210" Type="http://schemas.openxmlformats.org/officeDocument/2006/relationships/image" Target="../media/image402.png"/><Relationship Id="rId215" Type="http://schemas.openxmlformats.org/officeDocument/2006/relationships/customXml" Target="../ink/ink406.xml"/><Relationship Id="rId236" Type="http://schemas.openxmlformats.org/officeDocument/2006/relationships/image" Target="../media/image415.png"/><Relationship Id="rId26" Type="http://schemas.openxmlformats.org/officeDocument/2006/relationships/customXml" Target="../ink/ink311.xml"/><Relationship Id="rId231" Type="http://schemas.openxmlformats.org/officeDocument/2006/relationships/customXml" Target="../ink/ink414.xml"/><Relationship Id="rId47" Type="http://schemas.openxmlformats.org/officeDocument/2006/relationships/image" Target="../media/image321.png"/><Relationship Id="rId68" Type="http://schemas.openxmlformats.org/officeDocument/2006/relationships/customXml" Target="../ink/ink332.xml"/><Relationship Id="rId89" Type="http://schemas.openxmlformats.org/officeDocument/2006/relationships/image" Target="../media/image342.png"/><Relationship Id="rId112" Type="http://schemas.openxmlformats.org/officeDocument/2006/relationships/customXml" Target="../ink/ink354.xml"/><Relationship Id="rId133" Type="http://schemas.openxmlformats.org/officeDocument/2006/relationships/image" Target="../media/image364.png"/><Relationship Id="rId154" Type="http://schemas.openxmlformats.org/officeDocument/2006/relationships/customXml" Target="../ink/ink375.xml"/><Relationship Id="rId175" Type="http://schemas.openxmlformats.org/officeDocument/2006/relationships/customXml" Target="../ink/ink386.xml"/><Relationship Id="rId196" Type="http://schemas.openxmlformats.org/officeDocument/2006/relationships/image" Target="../media/image395.png"/><Relationship Id="rId200" Type="http://schemas.openxmlformats.org/officeDocument/2006/relationships/image" Target="../media/image397.png"/><Relationship Id="rId16" Type="http://schemas.openxmlformats.org/officeDocument/2006/relationships/customXml" Target="../ink/ink306.xml"/><Relationship Id="rId221" Type="http://schemas.openxmlformats.org/officeDocument/2006/relationships/customXml" Target="../ink/ink409.xml"/><Relationship Id="rId242" Type="http://schemas.openxmlformats.org/officeDocument/2006/relationships/image" Target="../media/image418.png"/><Relationship Id="rId37" Type="http://schemas.openxmlformats.org/officeDocument/2006/relationships/image" Target="../media/image316.png"/><Relationship Id="rId58" Type="http://schemas.openxmlformats.org/officeDocument/2006/relationships/customXml" Target="../ink/ink327.xml"/><Relationship Id="rId79" Type="http://schemas.openxmlformats.org/officeDocument/2006/relationships/image" Target="../media/image337.png"/><Relationship Id="rId102" Type="http://schemas.openxmlformats.org/officeDocument/2006/relationships/customXml" Target="../ink/ink349.xml"/><Relationship Id="rId123" Type="http://schemas.openxmlformats.org/officeDocument/2006/relationships/image" Target="../media/image359.png"/><Relationship Id="rId144" Type="http://schemas.openxmlformats.org/officeDocument/2006/relationships/customXml" Target="../ink/ink370.xml"/><Relationship Id="rId90" Type="http://schemas.openxmlformats.org/officeDocument/2006/relationships/customXml" Target="../ink/ink343.xml"/><Relationship Id="rId165" Type="http://schemas.openxmlformats.org/officeDocument/2006/relationships/customXml" Target="../ink/ink381.xml"/><Relationship Id="rId186" Type="http://schemas.openxmlformats.org/officeDocument/2006/relationships/image" Target="../media/image390.png"/><Relationship Id="rId211" Type="http://schemas.openxmlformats.org/officeDocument/2006/relationships/customXml" Target="../ink/ink404.xml"/><Relationship Id="rId232" Type="http://schemas.openxmlformats.org/officeDocument/2006/relationships/image" Target="../media/image413.png"/><Relationship Id="rId27" Type="http://schemas.openxmlformats.org/officeDocument/2006/relationships/image" Target="../media/image311.png"/><Relationship Id="rId48" Type="http://schemas.openxmlformats.org/officeDocument/2006/relationships/customXml" Target="../ink/ink322.xml"/><Relationship Id="rId69" Type="http://schemas.openxmlformats.org/officeDocument/2006/relationships/image" Target="../media/image332.png"/><Relationship Id="rId113" Type="http://schemas.openxmlformats.org/officeDocument/2006/relationships/image" Target="../media/image354.png"/><Relationship Id="rId134" Type="http://schemas.openxmlformats.org/officeDocument/2006/relationships/customXml" Target="../ink/ink365.xml"/><Relationship Id="rId80" Type="http://schemas.openxmlformats.org/officeDocument/2006/relationships/customXml" Target="../ink/ink338.xml"/><Relationship Id="rId155" Type="http://schemas.openxmlformats.org/officeDocument/2006/relationships/image" Target="../media/image375.png"/><Relationship Id="rId176" Type="http://schemas.openxmlformats.org/officeDocument/2006/relationships/image" Target="../media/image385.png"/><Relationship Id="rId197" Type="http://schemas.openxmlformats.org/officeDocument/2006/relationships/customXml" Target="../ink/ink397.xml"/><Relationship Id="rId201" Type="http://schemas.openxmlformats.org/officeDocument/2006/relationships/customXml" Target="../ink/ink399.xml"/><Relationship Id="rId222" Type="http://schemas.openxmlformats.org/officeDocument/2006/relationships/image" Target="../media/image408.png"/><Relationship Id="rId243" Type="http://schemas.openxmlformats.org/officeDocument/2006/relationships/customXml" Target="../ink/ink420.xml"/><Relationship Id="rId17" Type="http://schemas.openxmlformats.org/officeDocument/2006/relationships/image" Target="../media/image306.png"/><Relationship Id="rId38" Type="http://schemas.openxmlformats.org/officeDocument/2006/relationships/customXml" Target="../ink/ink317.xml"/><Relationship Id="rId59" Type="http://schemas.openxmlformats.org/officeDocument/2006/relationships/image" Target="../media/image327.png"/><Relationship Id="rId103" Type="http://schemas.openxmlformats.org/officeDocument/2006/relationships/image" Target="../media/image349.png"/><Relationship Id="rId124" Type="http://schemas.openxmlformats.org/officeDocument/2006/relationships/customXml" Target="../ink/ink360.xml"/><Relationship Id="rId70" Type="http://schemas.openxmlformats.org/officeDocument/2006/relationships/customXml" Target="../ink/ink333.xml"/><Relationship Id="rId91" Type="http://schemas.openxmlformats.org/officeDocument/2006/relationships/image" Target="../media/image343.png"/><Relationship Id="rId145" Type="http://schemas.openxmlformats.org/officeDocument/2006/relationships/image" Target="../media/image370.png"/><Relationship Id="rId166" Type="http://schemas.openxmlformats.org/officeDocument/2006/relationships/image" Target="../media/image380.png"/><Relationship Id="rId187" Type="http://schemas.openxmlformats.org/officeDocument/2006/relationships/customXml" Target="../ink/ink392.xml"/><Relationship Id="rId1" Type="http://schemas.openxmlformats.org/officeDocument/2006/relationships/slideLayout" Target="../slideLayouts/slideLayout7.xml"/><Relationship Id="rId212" Type="http://schemas.openxmlformats.org/officeDocument/2006/relationships/image" Target="../media/image403.png"/><Relationship Id="rId233" Type="http://schemas.openxmlformats.org/officeDocument/2006/relationships/customXml" Target="../ink/ink415.xml"/><Relationship Id="rId28" Type="http://schemas.openxmlformats.org/officeDocument/2006/relationships/customXml" Target="../ink/ink312.xml"/><Relationship Id="rId49" Type="http://schemas.openxmlformats.org/officeDocument/2006/relationships/image" Target="../media/image322.png"/><Relationship Id="rId114" Type="http://schemas.openxmlformats.org/officeDocument/2006/relationships/customXml" Target="../ink/ink355.xml"/><Relationship Id="rId60" Type="http://schemas.openxmlformats.org/officeDocument/2006/relationships/customXml" Target="../ink/ink328.xml"/><Relationship Id="rId81" Type="http://schemas.openxmlformats.org/officeDocument/2006/relationships/image" Target="../media/image338.png"/><Relationship Id="rId135" Type="http://schemas.openxmlformats.org/officeDocument/2006/relationships/image" Target="../media/image365.png"/><Relationship Id="rId156" Type="http://schemas.openxmlformats.org/officeDocument/2006/relationships/customXml" Target="../ink/ink376.xml"/><Relationship Id="rId177" Type="http://schemas.openxmlformats.org/officeDocument/2006/relationships/customXml" Target="../ink/ink387.xml"/><Relationship Id="rId198" Type="http://schemas.openxmlformats.org/officeDocument/2006/relationships/image" Target="../media/image396.png"/><Relationship Id="rId202" Type="http://schemas.openxmlformats.org/officeDocument/2006/relationships/image" Target="../media/image398.png"/><Relationship Id="rId223" Type="http://schemas.openxmlformats.org/officeDocument/2006/relationships/customXml" Target="../ink/ink410.xml"/><Relationship Id="rId244" Type="http://schemas.openxmlformats.org/officeDocument/2006/relationships/image" Target="../media/image419.png"/><Relationship Id="rId18" Type="http://schemas.openxmlformats.org/officeDocument/2006/relationships/customXml" Target="../ink/ink307.xml"/><Relationship Id="rId39" Type="http://schemas.openxmlformats.org/officeDocument/2006/relationships/image" Target="../media/image317.png"/><Relationship Id="rId50" Type="http://schemas.openxmlformats.org/officeDocument/2006/relationships/customXml" Target="../ink/ink323.xml"/><Relationship Id="rId104" Type="http://schemas.openxmlformats.org/officeDocument/2006/relationships/customXml" Target="../ink/ink350.xml"/><Relationship Id="rId125" Type="http://schemas.openxmlformats.org/officeDocument/2006/relationships/image" Target="../media/image360.png"/><Relationship Id="rId146" Type="http://schemas.openxmlformats.org/officeDocument/2006/relationships/customXml" Target="../ink/ink371.xml"/><Relationship Id="rId167" Type="http://schemas.openxmlformats.org/officeDocument/2006/relationships/customXml" Target="../ink/ink382.xml"/><Relationship Id="rId188" Type="http://schemas.openxmlformats.org/officeDocument/2006/relationships/image" Target="../media/image391.png"/><Relationship Id="rId71" Type="http://schemas.openxmlformats.org/officeDocument/2006/relationships/image" Target="../media/image333.png"/><Relationship Id="rId92" Type="http://schemas.openxmlformats.org/officeDocument/2006/relationships/customXml" Target="../ink/ink344.xml"/><Relationship Id="rId213" Type="http://schemas.openxmlformats.org/officeDocument/2006/relationships/customXml" Target="../ink/ink405.xml"/><Relationship Id="rId234" Type="http://schemas.openxmlformats.org/officeDocument/2006/relationships/image" Target="../media/image414.png"/><Relationship Id="rId2" Type="http://schemas.openxmlformats.org/officeDocument/2006/relationships/customXml" Target="../ink/ink299.xml"/><Relationship Id="rId29" Type="http://schemas.openxmlformats.org/officeDocument/2006/relationships/image" Target="../media/image312.png"/><Relationship Id="rId40" Type="http://schemas.openxmlformats.org/officeDocument/2006/relationships/customXml" Target="../ink/ink318.xml"/><Relationship Id="rId115" Type="http://schemas.openxmlformats.org/officeDocument/2006/relationships/image" Target="../media/image355.png"/><Relationship Id="rId136" Type="http://schemas.openxmlformats.org/officeDocument/2006/relationships/customXml" Target="../ink/ink366.xml"/><Relationship Id="rId157" Type="http://schemas.openxmlformats.org/officeDocument/2006/relationships/customXml" Target="../ink/ink377.xml"/><Relationship Id="rId178" Type="http://schemas.openxmlformats.org/officeDocument/2006/relationships/image" Target="../media/image386.png"/><Relationship Id="rId61" Type="http://schemas.openxmlformats.org/officeDocument/2006/relationships/image" Target="../media/image328.png"/><Relationship Id="rId82" Type="http://schemas.openxmlformats.org/officeDocument/2006/relationships/customXml" Target="../ink/ink339.xml"/><Relationship Id="rId199" Type="http://schemas.openxmlformats.org/officeDocument/2006/relationships/customXml" Target="../ink/ink398.xml"/><Relationship Id="rId203" Type="http://schemas.openxmlformats.org/officeDocument/2006/relationships/customXml" Target="../ink/ink400.xml"/><Relationship Id="rId19" Type="http://schemas.openxmlformats.org/officeDocument/2006/relationships/image" Target="../media/image307.png"/><Relationship Id="rId224" Type="http://schemas.openxmlformats.org/officeDocument/2006/relationships/image" Target="../media/image409.png"/><Relationship Id="rId30" Type="http://schemas.openxmlformats.org/officeDocument/2006/relationships/customXml" Target="../ink/ink313.xml"/><Relationship Id="rId105" Type="http://schemas.openxmlformats.org/officeDocument/2006/relationships/image" Target="../media/image350.png"/><Relationship Id="rId126" Type="http://schemas.openxmlformats.org/officeDocument/2006/relationships/customXml" Target="../ink/ink361.xml"/><Relationship Id="rId147" Type="http://schemas.openxmlformats.org/officeDocument/2006/relationships/image" Target="../media/image371.png"/><Relationship Id="rId168" Type="http://schemas.openxmlformats.org/officeDocument/2006/relationships/image" Target="../media/image381.png"/><Relationship Id="rId51" Type="http://schemas.openxmlformats.org/officeDocument/2006/relationships/image" Target="../media/image323.png"/><Relationship Id="rId72" Type="http://schemas.openxmlformats.org/officeDocument/2006/relationships/customXml" Target="../ink/ink334.xml"/><Relationship Id="rId93" Type="http://schemas.openxmlformats.org/officeDocument/2006/relationships/image" Target="../media/image344.png"/><Relationship Id="rId189" Type="http://schemas.openxmlformats.org/officeDocument/2006/relationships/customXml" Target="../ink/ink393.xml"/><Relationship Id="rId3" Type="http://schemas.openxmlformats.org/officeDocument/2006/relationships/image" Target="../media/image299.png"/><Relationship Id="rId214" Type="http://schemas.openxmlformats.org/officeDocument/2006/relationships/image" Target="../media/image404.png"/><Relationship Id="rId235" Type="http://schemas.openxmlformats.org/officeDocument/2006/relationships/customXml" Target="../ink/ink416.xml"/><Relationship Id="rId116" Type="http://schemas.openxmlformats.org/officeDocument/2006/relationships/customXml" Target="../ink/ink356.xml"/><Relationship Id="rId137" Type="http://schemas.openxmlformats.org/officeDocument/2006/relationships/image" Target="../media/image366.png"/><Relationship Id="rId158" Type="http://schemas.openxmlformats.org/officeDocument/2006/relationships/image" Target="../media/image376.png"/><Relationship Id="rId20" Type="http://schemas.openxmlformats.org/officeDocument/2006/relationships/customXml" Target="../ink/ink308.xml"/><Relationship Id="rId41" Type="http://schemas.openxmlformats.org/officeDocument/2006/relationships/image" Target="../media/image318.png"/><Relationship Id="rId62" Type="http://schemas.openxmlformats.org/officeDocument/2006/relationships/customXml" Target="../ink/ink329.xml"/><Relationship Id="rId83" Type="http://schemas.openxmlformats.org/officeDocument/2006/relationships/image" Target="../media/image339.png"/><Relationship Id="rId179" Type="http://schemas.openxmlformats.org/officeDocument/2006/relationships/customXml" Target="../ink/ink388.xml"/><Relationship Id="rId190" Type="http://schemas.openxmlformats.org/officeDocument/2006/relationships/image" Target="../media/image392.png"/><Relationship Id="rId204" Type="http://schemas.openxmlformats.org/officeDocument/2006/relationships/image" Target="../media/image399.png"/><Relationship Id="rId225" Type="http://schemas.openxmlformats.org/officeDocument/2006/relationships/customXml" Target="../ink/ink4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E80931-168E-FB9C-429A-CA7B2D7DDF53}"/>
              </a:ext>
            </a:extLst>
          </p:cNvPr>
          <p:cNvSpPr txBox="1"/>
          <p:nvPr/>
        </p:nvSpPr>
        <p:spPr>
          <a:xfrm>
            <a:off x="443592" y="404336"/>
            <a:ext cx="1125762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Chlorid</a:t>
            </a:r>
            <a:r>
              <a:rPr lang="en-US" sz="3600" dirty="0"/>
              <a:t> </a:t>
            </a:r>
            <a:r>
              <a:rPr lang="en-US" sz="3600" dirty="0" err="1"/>
              <a:t>vápenatý</a:t>
            </a:r>
            <a:r>
              <a:rPr lang="en-US" sz="3600" dirty="0"/>
              <a:t> je </a:t>
            </a:r>
            <a:r>
              <a:rPr lang="sk-SK" sz="3600" dirty="0"/>
              <a:t>z</a:t>
            </a:r>
            <a:r>
              <a:rPr lang="en-US" sz="3600" dirty="0" err="1"/>
              <a:t>cela</a:t>
            </a:r>
            <a:r>
              <a:rPr lang="en-US" sz="3600" dirty="0"/>
              <a:t> </a:t>
            </a:r>
            <a:r>
              <a:rPr lang="en-US" sz="3600" dirty="0" err="1"/>
              <a:t>rozpustný</a:t>
            </a:r>
            <a:r>
              <a:rPr lang="en-US" sz="3600" dirty="0"/>
              <a:t>, </a:t>
            </a:r>
            <a:r>
              <a:rPr lang="en-US" sz="3600" dirty="0" err="1"/>
              <a:t>zatímco</a:t>
            </a:r>
            <a:r>
              <a:rPr lang="en-US" sz="3600" dirty="0"/>
              <a:t> </a:t>
            </a:r>
            <a:r>
              <a:rPr lang="sk-SK" sz="3600" dirty="0" err="1"/>
              <a:t>součin</a:t>
            </a:r>
            <a:r>
              <a:rPr lang="en-US" sz="3600" dirty="0"/>
              <a:t> </a:t>
            </a:r>
            <a:r>
              <a:rPr lang="en-US" sz="3600" dirty="0" err="1"/>
              <a:t>rozpustnosti</a:t>
            </a:r>
            <a:r>
              <a:rPr lang="en-US" sz="3600" dirty="0"/>
              <a:t> </a:t>
            </a:r>
            <a:r>
              <a:rPr lang="en-US" sz="3600" dirty="0" err="1"/>
              <a:t>fluoridu</a:t>
            </a:r>
            <a:r>
              <a:rPr lang="en-US" sz="3600" dirty="0"/>
              <a:t> vápenatého,CaF</a:t>
            </a:r>
            <a:r>
              <a:rPr lang="en-US" sz="3600" baseline="-25000" dirty="0"/>
              <a:t>2</a:t>
            </a:r>
            <a:r>
              <a:rPr lang="sk-SK" sz="3600" dirty="0"/>
              <a:t>,</a:t>
            </a:r>
            <a:r>
              <a:rPr lang="en-US" sz="3600" dirty="0"/>
              <a:t> je </a:t>
            </a:r>
            <a:r>
              <a:rPr lang="en-US" sz="3600" dirty="0" err="1"/>
              <a:t>pouze</a:t>
            </a:r>
            <a:r>
              <a:rPr lang="en-US" sz="3600" dirty="0"/>
              <a:t> </a:t>
            </a:r>
            <a:br>
              <a:rPr lang="sk-SK" sz="3600" dirty="0"/>
            </a:br>
            <a:r>
              <a:rPr lang="en-US" sz="3600" dirty="0"/>
              <a:t>3,9 × 10</a:t>
            </a:r>
            <a:r>
              <a:rPr lang="en-US" sz="3600" baseline="30000" dirty="0"/>
              <a:t>-11</a:t>
            </a:r>
            <a:r>
              <a:rPr lang="en-US" sz="3600" dirty="0"/>
              <a:t>. </a:t>
            </a:r>
            <a:r>
              <a:rPr lang="sk-SK" sz="3600" dirty="0"/>
              <a:t>P</a:t>
            </a:r>
            <a:r>
              <a:rPr lang="en-US" sz="3600" dirty="0" err="1"/>
              <a:t>roud</a:t>
            </a:r>
            <a:r>
              <a:rPr lang="en-US" sz="3600" dirty="0"/>
              <a:t> </a:t>
            </a:r>
            <a:r>
              <a:rPr lang="sk-SK" sz="3600" dirty="0"/>
              <a:t>odpadní vody </a:t>
            </a:r>
            <a:r>
              <a:rPr lang="sk-SK" sz="3600" dirty="0" err="1"/>
              <a:t>obsahující</a:t>
            </a:r>
            <a:r>
              <a:rPr lang="sk-SK" sz="3600" dirty="0"/>
              <a:t> </a:t>
            </a:r>
            <a:r>
              <a:rPr lang="en-US" sz="3600" dirty="0"/>
              <a:t>1,00 x 10</a:t>
            </a:r>
            <a:r>
              <a:rPr lang="en-US" sz="3600" baseline="30000" dirty="0"/>
              <a:t>-3</a:t>
            </a:r>
            <a:r>
              <a:rPr lang="en-US" sz="3600" dirty="0"/>
              <a:t> M HCl se </a:t>
            </a:r>
            <a:r>
              <a:rPr lang="en-US" sz="3600" dirty="0" err="1"/>
              <a:t>vstřikuje</a:t>
            </a:r>
            <a:r>
              <a:rPr lang="en-US" sz="3600" dirty="0"/>
              <a:t> do </a:t>
            </a:r>
            <a:r>
              <a:rPr lang="sk-SK" sz="3600" dirty="0" err="1"/>
              <a:t>formace</a:t>
            </a:r>
            <a:r>
              <a:rPr lang="en-US" sz="3600" dirty="0"/>
              <a:t> </a:t>
            </a:r>
            <a:r>
              <a:rPr lang="en-US" sz="3600" dirty="0" err="1"/>
              <a:t>vápence</a:t>
            </a:r>
            <a:r>
              <a:rPr lang="en-US" sz="3600" dirty="0"/>
              <a:t> CaCO</a:t>
            </a:r>
            <a:r>
              <a:rPr lang="en-US" sz="3600" baseline="-25000" dirty="0"/>
              <a:t>3</a:t>
            </a:r>
            <a:r>
              <a:rPr lang="en-US" sz="3600" dirty="0"/>
              <a:t>, </a:t>
            </a:r>
            <a:r>
              <a:rPr lang="en-US" sz="3600" dirty="0" err="1"/>
              <a:t>kde</a:t>
            </a:r>
            <a:r>
              <a:rPr lang="en-US" sz="3600" dirty="0"/>
              <a:t> se </a:t>
            </a:r>
            <a:r>
              <a:rPr lang="en-US" sz="3600" dirty="0" err="1"/>
              <a:t>dostává</a:t>
            </a:r>
            <a:r>
              <a:rPr lang="en-US" sz="3600" dirty="0"/>
              <a:t> do </a:t>
            </a:r>
            <a:r>
              <a:rPr lang="en-US" sz="3600" dirty="0" err="1"/>
              <a:t>rovnováhy</a:t>
            </a:r>
            <a:r>
              <a:rPr lang="en-US" sz="3600" dirty="0"/>
              <a:t>. </a:t>
            </a:r>
            <a:r>
              <a:rPr lang="sk-SK" sz="3600" dirty="0" err="1"/>
              <a:t>Zapište</a:t>
            </a:r>
            <a:r>
              <a:rPr lang="en-US" sz="3600" dirty="0"/>
              <a:t> </a:t>
            </a:r>
            <a:r>
              <a:rPr lang="en-US" sz="3600" dirty="0" err="1"/>
              <a:t>chemi</a:t>
            </a:r>
            <a:r>
              <a:rPr lang="sk-SK" sz="3600" dirty="0" err="1"/>
              <a:t>ckou</a:t>
            </a:r>
            <a:r>
              <a:rPr lang="sk-SK" sz="3600" dirty="0"/>
              <a:t> </a:t>
            </a:r>
            <a:r>
              <a:rPr lang="en-US" sz="3600" dirty="0" err="1"/>
              <a:t>reakc</a:t>
            </a:r>
            <a:r>
              <a:rPr lang="sk-SK" sz="3600" dirty="0"/>
              <a:t>i</a:t>
            </a:r>
            <a:r>
              <a:rPr lang="en-US" sz="3600" dirty="0"/>
              <a:t>, </a:t>
            </a:r>
            <a:r>
              <a:rPr lang="en-US" sz="3600" dirty="0" err="1"/>
              <a:t>která</a:t>
            </a:r>
            <a:r>
              <a:rPr lang="en-US" sz="3600" dirty="0"/>
              <a:t> </a:t>
            </a:r>
            <a:r>
              <a:rPr lang="en-US" sz="3600" dirty="0" err="1"/>
              <a:t>nastane</a:t>
            </a:r>
            <a:r>
              <a:rPr lang="en-US" sz="3600" dirty="0"/>
              <a:t>, a </a:t>
            </a:r>
            <a:r>
              <a:rPr lang="en-US" sz="3600" dirty="0" err="1"/>
              <a:t>vypočít</a:t>
            </a:r>
            <a:r>
              <a:rPr lang="sk-SK" sz="3600" dirty="0" err="1"/>
              <a:t>ejte</a:t>
            </a:r>
            <a:r>
              <a:rPr lang="en-US" sz="3600" dirty="0"/>
              <a:t> </a:t>
            </a:r>
            <a:r>
              <a:rPr lang="en-US" sz="3600" dirty="0" err="1"/>
              <a:t>tvrdost</a:t>
            </a:r>
            <a:r>
              <a:rPr lang="en-US" sz="3600" dirty="0"/>
              <a:t> a </a:t>
            </a:r>
            <a:r>
              <a:rPr lang="sk-SK" sz="3600" dirty="0" err="1"/>
              <a:t>alkalinitu</a:t>
            </a:r>
            <a:r>
              <a:rPr lang="sk-SK" sz="3600" dirty="0"/>
              <a:t> (KNK)</a:t>
            </a:r>
            <a:r>
              <a:rPr lang="en-US" sz="3600" dirty="0"/>
              <a:t> </a:t>
            </a:r>
            <a:r>
              <a:rPr lang="en-US" sz="3600" dirty="0" err="1"/>
              <a:t>vody</a:t>
            </a:r>
            <a:r>
              <a:rPr lang="en-US" sz="3600" dirty="0"/>
              <a:t> v </a:t>
            </a:r>
            <a:r>
              <a:rPr lang="en-US" sz="3600" dirty="0" err="1"/>
              <a:t>rovnováze</a:t>
            </a:r>
            <a:r>
              <a:rPr lang="en-US" sz="3600" dirty="0"/>
              <a:t>.</a:t>
            </a:r>
            <a:r>
              <a:rPr lang="sk-SK" sz="3600" dirty="0"/>
              <a:t> </a:t>
            </a:r>
            <a:r>
              <a:rPr lang="en-US" sz="3600" dirty="0" err="1"/>
              <a:t>Udělejte</a:t>
            </a:r>
            <a:r>
              <a:rPr lang="en-US" sz="3600" dirty="0"/>
              <a:t> </a:t>
            </a:r>
            <a:r>
              <a:rPr lang="en-US" sz="3600" dirty="0" err="1"/>
              <a:t>totéž</a:t>
            </a:r>
            <a:r>
              <a:rPr lang="en-US" sz="3600" dirty="0"/>
              <a:t> pro </a:t>
            </a:r>
            <a:r>
              <a:rPr lang="sk-SK" sz="3600" dirty="0"/>
              <a:t>odpadní vodu </a:t>
            </a:r>
            <a:r>
              <a:rPr lang="sk-SK" sz="3600" dirty="0" err="1"/>
              <a:t>obsahující</a:t>
            </a:r>
            <a:r>
              <a:rPr lang="sk-SK" sz="3600" dirty="0"/>
              <a:t> </a:t>
            </a:r>
            <a:r>
              <a:rPr lang="en-US" sz="3600" dirty="0"/>
              <a:t>1,00 × 10</a:t>
            </a:r>
            <a:r>
              <a:rPr lang="en-US" sz="3600" baseline="30000" dirty="0"/>
              <a:t>-3</a:t>
            </a:r>
            <a:r>
              <a:rPr lang="en-US" sz="3600" dirty="0"/>
              <a:t> M HF.</a:t>
            </a:r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E4C8E91-3822-612D-1DE4-C383E46A00FF}"/>
              </a:ext>
            </a:extLst>
          </p:cNvPr>
          <p:cNvGrpSpPr/>
          <p:nvPr/>
        </p:nvGrpSpPr>
        <p:grpSpPr>
          <a:xfrm>
            <a:off x="578327" y="577736"/>
            <a:ext cx="1162080" cy="349560"/>
            <a:chOff x="578327" y="577736"/>
            <a:chExt cx="1162080" cy="349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CE6CF79A-25C2-0FDB-42A4-80C39B773395}"/>
                    </a:ext>
                  </a:extLst>
                </p14:cNvPr>
                <p14:cNvContentPartPr/>
                <p14:nvPr/>
              </p14:nvContentPartPr>
              <p14:xfrm>
                <a:off x="578327" y="577736"/>
                <a:ext cx="119520" cy="3495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CE6CF79A-25C2-0FDB-42A4-80C39B77339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69327" y="568736"/>
                  <a:ext cx="137160" cy="36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7D217CFD-8C5A-AF45-8B53-78095C6B454C}"/>
                    </a:ext>
                  </a:extLst>
                </p14:cNvPr>
                <p14:cNvContentPartPr/>
                <p14:nvPr/>
              </p14:nvContentPartPr>
              <p14:xfrm>
                <a:off x="617927" y="697976"/>
                <a:ext cx="121680" cy="1900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7D217CFD-8C5A-AF45-8B53-78095C6B454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09287" y="688976"/>
                  <a:ext cx="13932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956A80B7-8EE7-6CB3-5485-D83B20F52A89}"/>
                    </a:ext>
                  </a:extLst>
                </p14:cNvPr>
                <p14:cNvContentPartPr/>
                <p14:nvPr/>
              </p14:nvContentPartPr>
              <p14:xfrm>
                <a:off x="768407" y="615176"/>
                <a:ext cx="167040" cy="2811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956A80B7-8EE7-6CB3-5485-D83B20F52A8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59767" y="606536"/>
                  <a:ext cx="18468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059E15D0-BE1B-B165-70FF-3BF60EF69598}"/>
                    </a:ext>
                  </a:extLst>
                </p14:cNvPr>
                <p14:cNvContentPartPr/>
                <p14:nvPr/>
              </p14:nvContentPartPr>
              <p14:xfrm>
                <a:off x="763727" y="738296"/>
                <a:ext cx="136800" cy="241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059E15D0-BE1B-B165-70FF-3BF60EF6959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55087" y="729656"/>
                  <a:ext cx="15444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E781DB2E-8BA6-8F45-D21F-5ECC038EA7C7}"/>
                    </a:ext>
                  </a:extLst>
                </p14:cNvPr>
                <p14:cNvContentPartPr/>
                <p14:nvPr/>
              </p14:nvContentPartPr>
              <p14:xfrm>
                <a:off x="953087" y="616256"/>
                <a:ext cx="187560" cy="24120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E781DB2E-8BA6-8F45-D21F-5ECC038EA7C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944447" y="607616"/>
                  <a:ext cx="20520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6895EE46-5AD0-052A-9274-64C9BC093D18}"/>
                    </a:ext>
                  </a:extLst>
                </p14:cNvPr>
                <p14:cNvContentPartPr/>
                <p14:nvPr/>
              </p14:nvContentPartPr>
              <p14:xfrm>
                <a:off x="1139207" y="616256"/>
                <a:ext cx="82800" cy="26604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6895EE46-5AD0-052A-9274-64C9BC093D1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130567" y="607256"/>
                  <a:ext cx="10044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8B0C46CF-D74F-9C0F-1DC7-A3255CCD279F}"/>
                    </a:ext>
                  </a:extLst>
                </p14:cNvPr>
                <p14:cNvContentPartPr/>
                <p14:nvPr/>
              </p14:nvContentPartPr>
              <p14:xfrm>
                <a:off x="1195727" y="648656"/>
                <a:ext cx="180360" cy="23148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8B0C46CF-D74F-9C0F-1DC7-A3255CCD279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186727" y="640016"/>
                  <a:ext cx="19800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DFC1DAE1-57B2-5E54-5DF5-1C02D577D047}"/>
                    </a:ext>
                  </a:extLst>
                </p14:cNvPr>
                <p14:cNvContentPartPr/>
                <p14:nvPr/>
              </p14:nvContentPartPr>
              <p14:xfrm>
                <a:off x="1391927" y="642896"/>
                <a:ext cx="184680" cy="2383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DFC1DAE1-57B2-5E54-5DF5-1C02D577D04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383287" y="634256"/>
                  <a:ext cx="20232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D0102549-CB77-9C75-E3C2-4A43BC1E21C2}"/>
                    </a:ext>
                  </a:extLst>
                </p14:cNvPr>
                <p14:cNvContentPartPr/>
                <p14:nvPr/>
              </p14:nvContentPartPr>
              <p14:xfrm>
                <a:off x="1599287" y="629216"/>
                <a:ext cx="141120" cy="23688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D0102549-CB77-9C75-E3C2-4A43BC1E21C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590647" y="620216"/>
                  <a:ext cx="15876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21EC0FE0-6ED8-76AD-C6A8-66364C2B532C}"/>
                    </a:ext>
                  </a:extLst>
                </p14:cNvPr>
                <p14:cNvContentPartPr/>
                <p14:nvPr/>
              </p14:nvContentPartPr>
              <p14:xfrm>
                <a:off x="1594967" y="726776"/>
                <a:ext cx="98640" cy="75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21EC0FE0-6ED8-76AD-C6A8-66364C2B532C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585967" y="718136"/>
                  <a:ext cx="116280" cy="25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B25604F-2ADE-6228-0DE4-9BECF85617E1}"/>
              </a:ext>
            </a:extLst>
          </p:cNvPr>
          <p:cNvGrpSpPr/>
          <p:nvPr/>
        </p:nvGrpSpPr>
        <p:grpSpPr>
          <a:xfrm>
            <a:off x="1914647" y="722096"/>
            <a:ext cx="21240" cy="129960"/>
            <a:chOff x="1914647" y="722096"/>
            <a:chExt cx="21240" cy="129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0A06D5BF-7483-7F96-B82F-26A9759E43F4}"/>
                    </a:ext>
                  </a:extLst>
                </p14:cNvPr>
                <p14:cNvContentPartPr/>
                <p14:nvPr/>
              </p14:nvContentPartPr>
              <p14:xfrm>
                <a:off x="1918247" y="722096"/>
                <a:ext cx="6840" cy="410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0A06D5BF-7483-7F96-B82F-26A9759E43F4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909247" y="713456"/>
                  <a:ext cx="2448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C6E131D-6035-259C-0513-D61E76AEACE0}"/>
                    </a:ext>
                  </a:extLst>
                </p14:cNvPr>
                <p14:cNvContentPartPr/>
                <p14:nvPr/>
              </p14:nvContentPartPr>
              <p14:xfrm>
                <a:off x="1914647" y="810296"/>
                <a:ext cx="21240" cy="417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C6E131D-6035-259C-0513-D61E76AEACE0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906007" y="801656"/>
                  <a:ext cx="38880" cy="59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B9E1E74-F5B7-1775-4B15-153DF733CD71}"/>
              </a:ext>
            </a:extLst>
          </p:cNvPr>
          <p:cNvGrpSpPr/>
          <p:nvPr/>
        </p:nvGrpSpPr>
        <p:grpSpPr>
          <a:xfrm>
            <a:off x="2717807" y="186776"/>
            <a:ext cx="6249600" cy="871560"/>
            <a:chOff x="2717807" y="186776"/>
            <a:chExt cx="6249600" cy="871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4EDABBF0-68ED-F531-8765-FF56B76C6398}"/>
                    </a:ext>
                  </a:extLst>
                </p14:cNvPr>
                <p14:cNvContentPartPr/>
                <p14:nvPr/>
              </p14:nvContentPartPr>
              <p14:xfrm>
                <a:off x="2717807" y="448496"/>
                <a:ext cx="436680" cy="4284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4EDABBF0-68ED-F531-8765-FF56B76C6398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709167" y="439856"/>
                  <a:ext cx="454320" cy="44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AF75C7DD-A89C-C2AE-C132-08B8BC4B2CE4}"/>
                    </a:ext>
                  </a:extLst>
                </p14:cNvPr>
                <p14:cNvContentPartPr/>
                <p14:nvPr/>
              </p14:nvContentPartPr>
              <p14:xfrm>
                <a:off x="3311447" y="430856"/>
                <a:ext cx="147240" cy="3902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AF75C7DD-A89C-C2AE-C132-08B8BC4B2CE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302447" y="422216"/>
                  <a:ext cx="164880" cy="40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E54E24FB-14EA-22DE-C30A-0F8195735195}"/>
                    </a:ext>
                  </a:extLst>
                </p14:cNvPr>
                <p14:cNvContentPartPr/>
                <p14:nvPr/>
              </p14:nvContentPartPr>
              <p14:xfrm>
                <a:off x="3521687" y="479456"/>
                <a:ext cx="236520" cy="3412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E54E24FB-14EA-22DE-C30A-0F819573519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512687" y="470456"/>
                  <a:ext cx="254160" cy="35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B8E6AE06-2B5B-F10C-7ECA-458FE24A5A2E}"/>
                    </a:ext>
                  </a:extLst>
                </p14:cNvPr>
                <p14:cNvContentPartPr/>
                <p14:nvPr/>
              </p14:nvContentPartPr>
              <p14:xfrm>
                <a:off x="3770087" y="780056"/>
                <a:ext cx="109440" cy="2782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B8E6AE06-2B5B-F10C-7ECA-458FE24A5A2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761087" y="771416"/>
                  <a:ext cx="127080" cy="2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20C4AB8A-6320-30EA-32F5-3333CEB74F6E}"/>
                    </a:ext>
                  </a:extLst>
                </p14:cNvPr>
                <p14:cNvContentPartPr/>
                <p14:nvPr/>
              </p14:nvContentPartPr>
              <p14:xfrm>
                <a:off x="4086527" y="666656"/>
                <a:ext cx="231840" cy="8748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20C4AB8A-6320-30EA-32F5-3333CEB74F6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077527" y="657656"/>
                  <a:ext cx="249480" cy="10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2AB14031-DE2A-5BC8-4151-4B0BB6310A96}"/>
                    </a:ext>
                  </a:extLst>
                </p14:cNvPr>
                <p14:cNvContentPartPr/>
                <p14:nvPr/>
              </p14:nvContentPartPr>
              <p14:xfrm>
                <a:off x="4172207" y="555056"/>
                <a:ext cx="40320" cy="2588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2AB14031-DE2A-5BC8-4151-4B0BB6310A9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163567" y="546056"/>
                  <a:ext cx="5796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1DADD08B-AA49-BB6D-0D37-7DCD683A6B54}"/>
                    </a:ext>
                  </a:extLst>
                </p14:cNvPr>
                <p14:cNvContentPartPr/>
                <p14:nvPr/>
              </p14:nvContentPartPr>
              <p14:xfrm>
                <a:off x="4528247" y="419696"/>
                <a:ext cx="26280" cy="3981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1DADD08B-AA49-BB6D-0D37-7DCD683A6B5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519247" y="410696"/>
                  <a:ext cx="43920" cy="41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DA6E59B6-D77A-092A-B8D2-3583B63863F6}"/>
                    </a:ext>
                  </a:extLst>
                </p14:cNvPr>
                <p14:cNvContentPartPr/>
                <p14:nvPr/>
              </p14:nvContentPartPr>
              <p14:xfrm>
                <a:off x="4516367" y="592136"/>
                <a:ext cx="167040" cy="460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DA6E59B6-D77A-092A-B8D2-3583B63863F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507727" y="583136"/>
                  <a:ext cx="18468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C534302E-7C8B-8665-73CD-74CA8DD7BC45}"/>
                    </a:ext>
                  </a:extLst>
                </p14:cNvPr>
                <p14:cNvContentPartPr/>
                <p14:nvPr/>
              </p14:nvContentPartPr>
              <p14:xfrm>
                <a:off x="4666487" y="436976"/>
                <a:ext cx="26280" cy="3225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C534302E-7C8B-8665-73CD-74CA8DD7BC45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657487" y="427976"/>
                  <a:ext cx="43920" cy="34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E400A520-FEBA-57BC-BC4F-432D9E67D357}"/>
                    </a:ext>
                  </a:extLst>
                </p14:cNvPr>
                <p14:cNvContentPartPr/>
                <p14:nvPr/>
              </p14:nvContentPartPr>
              <p14:xfrm>
                <a:off x="4820567" y="416096"/>
                <a:ext cx="158040" cy="28872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E400A520-FEBA-57BC-BC4F-432D9E67D357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811927" y="407096"/>
                  <a:ext cx="175680" cy="30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7D2782A-77C3-7360-F89E-F69AF5FE5FBD}"/>
                    </a:ext>
                  </a:extLst>
                </p14:cNvPr>
                <p14:cNvContentPartPr/>
                <p14:nvPr/>
              </p14:nvContentPartPr>
              <p14:xfrm>
                <a:off x="5089127" y="415736"/>
                <a:ext cx="19080" cy="3834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7D2782A-77C3-7360-F89E-F69AF5FE5FBD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080127" y="406736"/>
                  <a:ext cx="36720" cy="40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47D70C7D-CBCC-4351-F40B-B9A50B8DDC38}"/>
                    </a:ext>
                  </a:extLst>
                </p14:cNvPr>
                <p14:cNvContentPartPr/>
                <p14:nvPr/>
              </p14:nvContentPartPr>
              <p14:xfrm>
                <a:off x="5386847" y="484136"/>
                <a:ext cx="1806840" cy="22968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47D70C7D-CBCC-4351-F40B-B9A50B8DDC3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378207" y="475136"/>
                  <a:ext cx="182448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9F643D25-FC44-C222-1F39-B3CF27D915F1}"/>
                    </a:ext>
                  </a:extLst>
                </p14:cNvPr>
                <p14:cNvContentPartPr/>
                <p14:nvPr/>
              </p14:nvContentPartPr>
              <p14:xfrm>
                <a:off x="7416527" y="326816"/>
                <a:ext cx="439200" cy="3610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9F643D25-FC44-C222-1F39-B3CF27D915F1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7407527" y="318176"/>
                  <a:ext cx="456840" cy="37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5202B757-7548-696B-2BEE-636EB664667D}"/>
                    </a:ext>
                  </a:extLst>
                </p14:cNvPr>
                <p14:cNvContentPartPr/>
                <p14:nvPr/>
              </p14:nvContentPartPr>
              <p14:xfrm>
                <a:off x="7752407" y="186776"/>
                <a:ext cx="122040" cy="2181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5202B757-7548-696B-2BEE-636EB664667D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743767" y="178136"/>
                  <a:ext cx="139680" cy="23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59005B97-31E3-022B-4CAB-A492E07AE4E5}"/>
                    </a:ext>
                  </a:extLst>
                </p14:cNvPr>
                <p14:cNvContentPartPr/>
                <p14:nvPr/>
              </p14:nvContentPartPr>
              <p14:xfrm>
                <a:off x="7839527" y="276776"/>
                <a:ext cx="162360" cy="291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59005B97-31E3-022B-4CAB-A492E07AE4E5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830527" y="268136"/>
                  <a:ext cx="18000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C0A6CA69-E213-6CBC-3EA5-279DB860C5F2}"/>
                    </a:ext>
                  </a:extLst>
                </p14:cNvPr>
                <p14:cNvContentPartPr/>
                <p14:nvPr/>
              </p14:nvContentPartPr>
              <p14:xfrm>
                <a:off x="7888487" y="187496"/>
                <a:ext cx="36720" cy="1702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C0A6CA69-E213-6CBC-3EA5-279DB860C5F2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879847" y="178856"/>
                  <a:ext cx="5436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59B07957-5069-123B-E01E-FDA1CB9D04C9}"/>
                    </a:ext>
                  </a:extLst>
                </p14:cNvPr>
                <p14:cNvContentPartPr/>
                <p14:nvPr/>
              </p14:nvContentPartPr>
              <p14:xfrm>
                <a:off x="8078207" y="542816"/>
                <a:ext cx="184320" cy="414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59B07957-5069-123B-E01E-FDA1CB9D04C9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069207" y="534176"/>
                  <a:ext cx="20196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F4098939-4B3A-C6BC-8E55-62C35AEA169F}"/>
                    </a:ext>
                  </a:extLst>
                </p14:cNvPr>
                <p14:cNvContentPartPr/>
                <p14:nvPr/>
              </p14:nvContentPartPr>
              <p14:xfrm>
                <a:off x="8141927" y="433376"/>
                <a:ext cx="18720" cy="19188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F4098939-4B3A-C6BC-8E55-62C35AEA169F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132927" y="424376"/>
                  <a:ext cx="3636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C1CA60F-4047-984A-FA08-49E590E6FF89}"/>
                    </a:ext>
                  </a:extLst>
                </p14:cNvPr>
                <p14:cNvContentPartPr/>
                <p14:nvPr/>
              </p14:nvContentPartPr>
              <p14:xfrm>
                <a:off x="8493647" y="312776"/>
                <a:ext cx="201960" cy="3542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C1CA60F-4047-984A-FA08-49E590E6FF89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484647" y="303776"/>
                  <a:ext cx="219600" cy="37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98ECB8B2-0C41-624B-8E11-8ECCF7497313}"/>
                    </a:ext>
                  </a:extLst>
                </p14:cNvPr>
                <p14:cNvContentPartPr/>
                <p14:nvPr/>
              </p14:nvContentPartPr>
              <p14:xfrm>
                <a:off x="8744927" y="314576"/>
                <a:ext cx="37800" cy="31608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98ECB8B2-0C41-624B-8E11-8ECCF7497313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736287" y="305576"/>
                  <a:ext cx="55440" cy="33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A0E28E22-67E2-F2C3-FAB3-7452916949C9}"/>
                    </a:ext>
                  </a:extLst>
                </p14:cNvPr>
                <p14:cNvContentPartPr/>
                <p14:nvPr/>
              </p14:nvContentPartPr>
              <p14:xfrm>
                <a:off x="8843567" y="238616"/>
                <a:ext cx="123840" cy="241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A0E28E22-67E2-F2C3-FAB3-7452916949C9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834567" y="229976"/>
                  <a:ext cx="141480" cy="4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8E974F3-B2A8-64AA-6D5E-AB6B8E63C72E}"/>
              </a:ext>
            </a:extLst>
          </p:cNvPr>
          <p:cNvGrpSpPr/>
          <p:nvPr/>
        </p:nvGrpSpPr>
        <p:grpSpPr>
          <a:xfrm>
            <a:off x="8982527" y="404216"/>
            <a:ext cx="232920" cy="234360"/>
            <a:chOff x="8982527" y="404216"/>
            <a:chExt cx="232920" cy="234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97CABF20-C953-8DB8-DEFC-4D915843D95A}"/>
                    </a:ext>
                  </a:extLst>
                </p14:cNvPr>
                <p14:cNvContentPartPr/>
                <p14:nvPr/>
              </p14:nvContentPartPr>
              <p14:xfrm>
                <a:off x="8982527" y="521216"/>
                <a:ext cx="232920" cy="2160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97CABF20-C953-8DB8-DEFC-4D915843D95A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973887" y="512216"/>
                  <a:ext cx="25056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98A9D5E3-5470-8F41-5001-E6260AAD280A}"/>
                    </a:ext>
                  </a:extLst>
                </p14:cNvPr>
                <p14:cNvContentPartPr/>
                <p14:nvPr/>
              </p14:nvContentPartPr>
              <p14:xfrm>
                <a:off x="9075047" y="404216"/>
                <a:ext cx="35280" cy="234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98A9D5E3-5470-8F41-5001-E6260AAD280A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9066047" y="395216"/>
                  <a:ext cx="52920" cy="252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12F4399-128C-E46E-3E91-DF81D111C709}"/>
              </a:ext>
            </a:extLst>
          </p:cNvPr>
          <p:cNvGrpSpPr/>
          <p:nvPr/>
        </p:nvGrpSpPr>
        <p:grpSpPr>
          <a:xfrm>
            <a:off x="563567" y="1300616"/>
            <a:ext cx="1049400" cy="484920"/>
            <a:chOff x="563567" y="1300616"/>
            <a:chExt cx="1049400" cy="484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942E33DA-A80B-2699-4840-9EFA68536CE8}"/>
                    </a:ext>
                  </a:extLst>
                </p14:cNvPr>
                <p14:cNvContentPartPr/>
                <p14:nvPr/>
              </p14:nvContentPartPr>
              <p14:xfrm>
                <a:off x="563567" y="1314656"/>
                <a:ext cx="288360" cy="46224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942E33DA-A80B-2699-4840-9EFA68536CE8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54567" y="1306016"/>
                  <a:ext cx="306000" cy="47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791FEB1D-540C-22D5-4753-828ED39C1CA0}"/>
                    </a:ext>
                  </a:extLst>
                </p14:cNvPr>
                <p14:cNvContentPartPr/>
                <p14:nvPr/>
              </p14:nvContentPartPr>
              <p14:xfrm>
                <a:off x="841847" y="1442096"/>
                <a:ext cx="29160" cy="3106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791FEB1D-540C-22D5-4753-828ED39C1CA0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33207" y="1433456"/>
                  <a:ext cx="46800" cy="32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5577EDD7-05B4-D059-6239-3601AF328793}"/>
                    </a:ext>
                  </a:extLst>
                </p14:cNvPr>
                <p14:cNvContentPartPr/>
                <p14:nvPr/>
              </p14:nvContentPartPr>
              <p14:xfrm>
                <a:off x="874967" y="1550816"/>
                <a:ext cx="101160" cy="3204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5577EDD7-05B4-D059-6239-3601AF328793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866327" y="1542176"/>
                  <a:ext cx="11880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CDDF9F71-040D-7601-C9E4-EBE09F50BB12}"/>
                    </a:ext>
                  </a:extLst>
                </p14:cNvPr>
                <p14:cNvContentPartPr/>
                <p14:nvPr/>
              </p14:nvContentPartPr>
              <p14:xfrm>
                <a:off x="957767" y="1357136"/>
                <a:ext cx="57960" cy="35496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CDDF9F71-040D-7601-C9E4-EBE09F50BB12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949127" y="1348496"/>
                  <a:ext cx="75600" cy="37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5DCA31CB-45D7-8A0B-0D63-400B83AFD3C3}"/>
                    </a:ext>
                  </a:extLst>
                </p14:cNvPr>
                <p14:cNvContentPartPr/>
                <p14:nvPr/>
              </p14:nvContentPartPr>
              <p14:xfrm>
                <a:off x="1138487" y="1377656"/>
                <a:ext cx="140040" cy="28584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5DCA31CB-45D7-8A0B-0D63-400B83AFD3C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129487" y="1369016"/>
                  <a:ext cx="157680" cy="30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37AFE2D8-0620-C48F-F798-78499718A0BB}"/>
                    </a:ext>
                  </a:extLst>
                </p14:cNvPr>
                <p14:cNvContentPartPr/>
                <p14:nvPr/>
              </p14:nvContentPartPr>
              <p14:xfrm>
                <a:off x="1353767" y="1379096"/>
                <a:ext cx="23400" cy="3510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37AFE2D8-0620-C48F-F798-78499718A0BB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344767" y="1370456"/>
                  <a:ext cx="41040" cy="36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7A450240-591D-2C1C-D7AD-4236E2DC91BA}"/>
                    </a:ext>
                  </a:extLst>
                </p14:cNvPr>
                <p14:cNvContentPartPr/>
                <p14:nvPr/>
              </p14:nvContentPartPr>
              <p14:xfrm>
                <a:off x="1402007" y="1300616"/>
                <a:ext cx="210960" cy="48492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7A450240-591D-2C1C-D7AD-4236E2DC91BA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393007" y="1291976"/>
                  <a:ext cx="228600" cy="502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514EFC1-A91D-9F18-427D-59016A64CF97}"/>
              </a:ext>
            </a:extLst>
          </p:cNvPr>
          <p:cNvGrpSpPr/>
          <p:nvPr/>
        </p:nvGrpSpPr>
        <p:grpSpPr>
          <a:xfrm>
            <a:off x="599567" y="1924136"/>
            <a:ext cx="1167120" cy="493560"/>
            <a:chOff x="599567" y="1924136"/>
            <a:chExt cx="1167120" cy="493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EE4F4E96-5E25-AE5E-4A39-A2BDED8240DB}"/>
                    </a:ext>
                  </a:extLst>
                </p14:cNvPr>
                <p14:cNvContentPartPr/>
                <p14:nvPr/>
              </p14:nvContentPartPr>
              <p14:xfrm>
                <a:off x="599567" y="2007296"/>
                <a:ext cx="314280" cy="41040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EE4F4E96-5E25-AE5E-4A39-A2BDED8240DB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90927" y="1998656"/>
                  <a:ext cx="331920" cy="42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DD252200-7251-604A-7A75-687FB3442498}"/>
                    </a:ext>
                  </a:extLst>
                </p14:cNvPr>
                <p14:cNvContentPartPr/>
                <p14:nvPr/>
              </p14:nvContentPartPr>
              <p14:xfrm>
                <a:off x="950567" y="2070296"/>
                <a:ext cx="405000" cy="29952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DD252200-7251-604A-7A75-687FB3442498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941567" y="2061296"/>
                  <a:ext cx="422640" cy="31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BAD8A5F7-E808-4671-628B-5F032C0B7E40}"/>
                    </a:ext>
                  </a:extLst>
                </p14:cNvPr>
                <p14:cNvContentPartPr/>
                <p14:nvPr/>
              </p14:nvContentPartPr>
              <p14:xfrm>
                <a:off x="1253327" y="1963016"/>
                <a:ext cx="145440" cy="12312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BAD8A5F7-E808-4671-628B-5F032C0B7E40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244687" y="1954376"/>
                  <a:ext cx="16308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A4FD82DD-8D96-3DEB-C6C2-7261A3EA69E3}"/>
                    </a:ext>
                  </a:extLst>
                </p14:cNvPr>
                <p14:cNvContentPartPr/>
                <p14:nvPr/>
              </p14:nvContentPartPr>
              <p14:xfrm>
                <a:off x="1394447" y="1975976"/>
                <a:ext cx="137160" cy="3060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A4FD82DD-8D96-3DEB-C6C2-7261A3EA69E3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385447" y="1966976"/>
                  <a:ext cx="1548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9A39980A-D4C2-23D2-1DF3-3D4F30D29275}"/>
                    </a:ext>
                  </a:extLst>
                </p14:cNvPr>
                <p14:cNvContentPartPr/>
                <p14:nvPr/>
              </p14:nvContentPartPr>
              <p14:xfrm>
                <a:off x="1457447" y="1930256"/>
                <a:ext cx="8640" cy="11736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9A39980A-D4C2-23D2-1DF3-3D4F30D29275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448807" y="1921616"/>
                  <a:ext cx="2628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606A089F-BCB5-EE2D-5216-D08DF32CA5AA}"/>
                    </a:ext>
                  </a:extLst>
                </p14:cNvPr>
                <p14:cNvContentPartPr/>
                <p14:nvPr/>
              </p14:nvContentPartPr>
              <p14:xfrm>
                <a:off x="1602887" y="1924136"/>
                <a:ext cx="163800" cy="47484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606A089F-BCB5-EE2D-5216-D08DF32CA5AA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594247" y="1915496"/>
                  <a:ext cx="181440" cy="492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785E17F-537A-AE64-8AB8-77CC37FDDE00}"/>
              </a:ext>
            </a:extLst>
          </p:cNvPr>
          <p:cNvGrpSpPr/>
          <p:nvPr/>
        </p:nvGrpSpPr>
        <p:grpSpPr>
          <a:xfrm>
            <a:off x="1971527" y="2126816"/>
            <a:ext cx="172800" cy="84240"/>
            <a:chOff x="1971527" y="2126816"/>
            <a:chExt cx="172800" cy="84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EB142141-B7A7-C218-108E-8CD9E8C5863C}"/>
                    </a:ext>
                  </a:extLst>
                </p14:cNvPr>
                <p14:cNvContentPartPr/>
                <p14:nvPr/>
              </p14:nvContentPartPr>
              <p14:xfrm>
                <a:off x="1999967" y="2193416"/>
                <a:ext cx="144360" cy="1764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EB142141-B7A7-C218-108E-8CD9E8C5863C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990967" y="2184416"/>
                  <a:ext cx="16200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A6A80124-1A15-59EA-8E1C-FA67C6D9650A}"/>
                    </a:ext>
                  </a:extLst>
                </p14:cNvPr>
                <p14:cNvContentPartPr/>
                <p14:nvPr/>
              </p14:nvContentPartPr>
              <p14:xfrm>
                <a:off x="1971527" y="2126816"/>
                <a:ext cx="144720" cy="1944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A6A80124-1A15-59EA-8E1C-FA67C6D9650A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962527" y="2118176"/>
                  <a:ext cx="162360" cy="37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C70D87D-5B7D-69A8-0B22-E9DF144A092E}"/>
              </a:ext>
            </a:extLst>
          </p:cNvPr>
          <p:cNvGrpSpPr/>
          <p:nvPr/>
        </p:nvGrpSpPr>
        <p:grpSpPr>
          <a:xfrm>
            <a:off x="2338727" y="1907936"/>
            <a:ext cx="486000" cy="463320"/>
            <a:chOff x="2338727" y="1907936"/>
            <a:chExt cx="486000" cy="463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0351F07D-A417-E43B-33A9-A92BFB68CEDB}"/>
                    </a:ext>
                  </a:extLst>
                </p14:cNvPr>
                <p14:cNvContentPartPr/>
                <p14:nvPr/>
              </p14:nvContentPartPr>
              <p14:xfrm>
                <a:off x="2338727" y="1999016"/>
                <a:ext cx="148680" cy="37224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0351F07D-A417-E43B-33A9-A92BFB68CEDB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2330087" y="1990016"/>
                  <a:ext cx="166320" cy="38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E7358713-1AF1-3C8C-C927-D8C0A42381B8}"/>
                    </a:ext>
                  </a:extLst>
                </p14:cNvPr>
                <p14:cNvContentPartPr/>
                <p14:nvPr/>
              </p14:nvContentPartPr>
              <p14:xfrm>
                <a:off x="2525927" y="2109536"/>
                <a:ext cx="173160" cy="16884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E7358713-1AF1-3C8C-C927-D8C0A42381B8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516927" y="2100896"/>
                  <a:ext cx="19080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2A891E67-2059-254C-D9DF-B581D67A865B}"/>
                    </a:ext>
                  </a:extLst>
                </p14:cNvPr>
                <p14:cNvContentPartPr/>
                <p14:nvPr/>
              </p14:nvContentPartPr>
              <p14:xfrm>
                <a:off x="2638967" y="2001896"/>
                <a:ext cx="89640" cy="1440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2A891E67-2059-254C-D9DF-B581D67A865B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2629967" y="1992896"/>
                  <a:ext cx="10728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71E633D5-B104-29D2-A3A6-C9CFFE4436F7}"/>
                    </a:ext>
                  </a:extLst>
                </p14:cNvPr>
                <p14:cNvContentPartPr/>
                <p14:nvPr/>
              </p14:nvContentPartPr>
              <p14:xfrm>
                <a:off x="2758487" y="1907936"/>
                <a:ext cx="66240" cy="18036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71E633D5-B104-29D2-A3A6-C9CFFE4436F7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2749487" y="1899296"/>
                  <a:ext cx="83880" cy="19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8E5A6CD2-05EA-10F4-EC1E-002EC660E349}"/>
              </a:ext>
            </a:extLst>
          </p:cNvPr>
          <p:cNvGrpSpPr/>
          <p:nvPr/>
        </p:nvGrpSpPr>
        <p:grpSpPr>
          <a:xfrm>
            <a:off x="722687" y="2584016"/>
            <a:ext cx="1168200" cy="563400"/>
            <a:chOff x="722687" y="2584016"/>
            <a:chExt cx="1168200" cy="563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A12BC061-ECA3-6B62-2BF8-9AA280A1987E}"/>
                    </a:ext>
                  </a:extLst>
                </p14:cNvPr>
                <p14:cNvContentPartPr/>
                <p14:nvPr/>
              </p14:nvContentPartPr>
              <p14:xfrm>
                <a:off x="722687" y="2636576"/>
                <a:ext cx="221760" cy="50652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A12BC061-ECA3-6B62-2BF8-9AA280A1987E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14047" y="2627576"/>
                  <a:ext cx="239400" cy="52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02ECEB9C-A72E-080E-311F-D324E4A7BDBF}"/>
                    </a:ext>
                  </a:extLst>
                </p14:cNvPr>
                <p14:cNvContentPartPr/>
                <p14:nvPr/>
              </p14:nvContentPartPr>
              <p14:xfrm>
                <a:off x="929327" y="2758976"/>
                <a:ext cx="33120" cy="30996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02ECEB9C-A72E-080E-311F-D324E4A7BDBF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920327" y="2749976"/>
                  <a:ext cx="50760" cy="32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CB095D6B-CCD1-241C-E9E3-2B2396A316D2}"/>
                    </a:ext>
                  </a:extLst>
                </p14:cNvPr>
                <p14:cNvContentPartPr/>
                <p14:nvPr/>
              </p14:nvContentPartPr>
              <p14:xfrm>
                <a:off x="955247" y="2875256"/>
                <a:ext cx="165960" cy="3780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CB095D6B-CCD1-241C-E9E3-2B2396A316D2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946607" y="2866616"/>
                  <a:ext cx="18360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40691249-38F8-3B2E-F06C-C6A63F6BB9C0}"/>
                    </a:ext>
                  </a:extLst>
                </p14:cNvPr>
                <p14:cNvContentPartPr/>
                <p14:nvPr/>
              </p14:nvContentPartPr>
              <p14:xfrm>
                <a:off x="1074047" y="2791736"/>
                <a:ext cx="45000" cy="24300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40691249-38F8-3B2E-F06C-C6A63F6BB9C0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065047" y="2783096"/>
                  <a:ext cx="62640" cy="26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91F39306-EB4C-DD4B-5D3B-2AD85F9B0F02}"/>
                    </a:ext>
                  </a:extLst>
                </p14:cNvPr>
                <p14:cNvContentPartPr/>
                <p14:nvPr/>
              </p14:nvContentPartPr>
              <p14:xfrm>
                <a:off x="1195007" y="2807936"/>
                <a:ext cx="168120" cy="21420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91F39306-EB4C-DD4B-5D3B-2AD85F9B0F02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186367" y="2798936"/>
                  <a:ext cx="18576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9A480EB7-72A0-AD23-787E-9A26C628E687}"/>
                    </a:ext>
                  </a:extLst>
                </p14:cNvPr>
                <p14:cNvContentPartPr/>
                <p14:nvPr/>
              </p14:nvContentPartPr>
              <p14:xfrm>
                <a:off x="1376087" y="2781656"/>
                <a:ext cx="132840" cy="18072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9A480EB7-72A0-AD23-787E-9A26C628E687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367447" y="2772656"/>
                  <a:ext cx="15048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0115155D-2361-71F8-6003-813322AEDCB9}"/>
                    </a:ext>
                  </a:extLst>
                </p14:cNvPr>
                <p14:cNvContentPartPr/>
                <p14:nvPr/>
              </p14:nvContentPartPr>
              <p14:xfrm>
                <a:off x="1538087" y="2887856"/>
                <a:ext cx="79200" cy="2595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0115155D-2361-71F8-6003-813322AEDCB9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1529447" y="2879216"/>
                  <a:ext cx="9684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F68F204D-62B9-EABE-AA40-53DEFDFBDF5C}"/>
                    </a:ext>
                  </a:extLst>
                </p14:cNvPr>
                <p14:cNvContentPartPr/>
                <p14:nvPr/>
              </p14:nvContentPartPr>
              <p14:xfrm>
                <a:off x="1597487" y="2690576"/>
                <a:ext cx="108360" cy="2124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F68F204D-62B9-EABE-AA40-53DEFDFBDF5C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1588487" y="2681576"/>
                  <a:ext cx="12600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A1526A7E-890E-CD80-C462-EAFD03E5C19F}"/>
                    </a:ext>
                  </a:extLst>
                </p14:cNvPr>
                <p14:cNvContentPartPr/>
                <p14:nvPr/>
              </p14:nvContentPartPr>
              <p14:xfrm>
                <a:off x="1784327" y="2584016"/>
                <a:ext cx="106560" cy="42012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A1526A7E-890E-CD80-C462-EAFD03E5C19F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1775687" y="2575016"/>
                  <a:ext cx="124200" cy="437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FE39580D-E0E8-96C4-3C3B-A7566DB9BE6C}"/>
              </a:ext>
            </a:extLst>
          </p:cNvPr>
          <p:cNvGrpSpPr/>
          <p:nvPr/>
        </p:nvGrpSpPr>
        <p:grpSpPr>
          <a:xfrm>
            <a:off x="1769207" y="1093976"/>
            <a:ext cx="2080440" cy="576360"/>
            <a:chOff x="1769207" y="1093976"/>
            <a:chExt cx="2080440" cy="576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9AE566AF-0DBF-F656-7F50-513DE285654D}"/>
                    </a:ext>
                  </a:extLst>
                </p14:cNvPr>
                <p14:cNvContentPartPr/>
                <p14:nvPr/>
              </p14:nvContentPartPr>
              <p14:xfrm>
                <a:off x="1769207" y="1492496"/>
                <a:ext cx="268920" cy="3708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9AE566AF-0DBF-F656-7F50-513DE285654D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1760567" y="1483856"/>
                  <a:ext cx="286560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FC2FA013-B76C-39EA-5503-0B273C1B3E73}"/>
                    </a:ext>
                  </a:extLst>
                </p14:cNvPr>
                <p14:cNvContentPartPr/>
                <p14:nvPr/>
              </p14:nvContentPartPr>
              <p14:xfrm>
                <a:off x="1822487" y="1588256"/>
                <a:ext cx="217080" cy="651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FC2FA013-B76C-39EA-5503-0B273C1B3E73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813847" y="1579256"/>
                  <a:ext cx="23472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A9F136D0-52B1-541C-ABDA-07EF0E0848D2}"/>
                    </a:ext>
                  </a:extLst>
                </p14:cNvPr>
                <p14:cNvContentPartPr/>
                <p14:nvPr/>
              </p14:nvContentPartPr>
              <p14:xfrm>
                <a:off x="2188967" y="1294496"/>
                <a:ext cx="150120" cy="33408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A9F136D0-52B1-541C-ABDA-07EF0E0848D2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2179967" y="1285496"/>
                  <a:ext cx="167760" cy="35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F1E9E6F3-6C2E-1C22-CFB8-327B605EE84D}"/>
                    </a:ext>
                  </a:extLst>
                </p14:cNvPr>
                <p14:cNvContentPartPr/>
                <p14:nvPr/>
              </p14:nvContentPartPr>
              <p14:xfrm>
                <a:off x="2426927" y="1350656"/>
                <a:ext cx="211320" cy="28620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F1E9E6F3-6C2E-1C22-CFB8-327B605EE84D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2418287" y="1341656"/>
                  <a:ext cx="22896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F1EECBDC-E8C0-7AE6-C38E-A47CCD36FEA4}"/>
                    </a:ext>
                  </a:extLst>
                </p14:cNvPr>
                <p14:cNvContentPartPr/>
                <p14:nvPr/>
              </p14:nvContentPartPr>
              <p14:xfrm>
                <a:off x="2538887" y="1205216"/>
                <a:ext cx="148320" cy="165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F1EECBDC-E8C0-7AE6-C38E-A47CCD36FEA4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2530247" y="1196216"/>
                  <a:ext cx="16596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8A96BE86-2CB6-A7E6-3969-B3841285D79A}"/>
                    </a:ext>
                  </a:extLst>
                </p14:cNvPr>
                <p14:cNvContentPartPr/>
                <p14:nvPr/>
              </p14:nvContentPartPr>
              <p14:xfrm>
                <a:off x="2722127" y="1093976"/>
                <a:ext cx="90360" cy="22284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8A96BE86-2CB6-A7E6-3969-B3841285D79A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2713127" y="1085336"/>
                  <a:ext cx="10800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502FD332-018A-FEF1-FD02-4A023C8DED90}"/>
                    </a:ext>
                  </a:extLst>
                </p14:cNvPr>
                <p14:cNvContentPartPr/>
                <p14:nvPr/>
              </p14:nvContentPartPr>
              <p14:xfrm>
                <a:off x="2878007" y="1350296"/>
                <a:ext cx="563400" cy="30816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502FD332-018A-FEF1-FD02-4A023C8DED90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2869367" y="1341296"/>
                  <a:ext cx="581040" cy="32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3604BDCA-AA71-A38A-C164-CB2B457A5BDE}"/>
                    </a:ext>
                  </a:extLst>
                </p14:cNvPr>
                <p14:cNvContentPartPr/>
                <p14:nvPr/>
              </p14:nvContentPartPr>
              <p14:xfrm>
                <a:off x="3536447" y="1245896"/>
                <a:ext cx="77760" cy="42444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3604BDCA-AA71-A38A-C164-CB2B457A5BDE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3527447" y="1237256"/>
                  <a:ext cx="95400" cy="44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A885B879-0ACC-A6E0-C84C-CCF6566C3D91}"/>
                    </a:ext>
                  </a:extLst>
                </p14:cNvPr>
                <p14:cNvContentPartPr/>
                <p14:nvPr/>
              </p14:nvContentPartPr>
              <p14:xfrm>
                <a:off x="3653447" y="1332296"/>
                <a:ext cx="196200" cy="23868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A885B879-0ACC-A6E0-C84C-CCF6566C3D91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3644447" y="1323656"/>
                  <a:ext cx="213840" cy="256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EC9442C9-F3B2-FA07-6F9F-B5743F859D68}"/>
              </a:ext>
            </a:extLst>
          </p:cNvPr>
          <p:cNvGrpSpPr/>
          <p:nvPr/>
        </p:nvGrpSpPr>
        <p:grpSpPr>
          <a:xfrm>
            <a:off x="2972687" y="1842056"/>
            <a:ext cx="986760" cy="437400"/>
            <a:chOff x="2972687" y="1842056"/>
            <a:chExt cx="986760" cy="437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20A357B3-0A93-A934-14B3-7D83A3CE7C8B}"/>
                    </a:ext>
                  </a:extLst>
                </p14:cNvPr>
                <p14:cNvContentPartPr/>
                <p14:nvPr/>
              </p14:nvContentPartPr>
              <p14:xfrm>
                <a:off x="2972687" y="2010176"/>
                <a:ext cx="565560" cy="26928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20A357B3-0A93-A934-14B3-7D83A3CE7C8B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2964047" y="2001176"/>
                  <a:ext cx="58320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4708A4D1-AC21-3756-E443-8A3EDE65F664}"/>
                    </a:ext>
                  </a:extLst>
                </p14:cNvPr>
                <p14:cNvContentPartPr/>
                <p14:nvPr/>
              </p14:nvContentPartPr>
              <p14:xfrm>
                <a:off x="3647327" y="1842056"/>
                <a:ext cx="15120" cy="42048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4708A4D1-AC21-3756-E443-8A3EDE65F664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3638687" y="1833416"/>
                  <a:ext cx="32760" cy="43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3426942B-F449-F505-78B0-FFE83D3C3D2E}"/>
                    </a:ext>
                  </a:extLst>
                </p14:cNvPr>
                <p14:cNvContentPartPr/>
                <p14:nvPr/>
              </p14:nvContentPartPr>
              <p14:xfrm>
                <a:off x="3698087" y="1949696"/>
                <a:ext cx="261360" cy="26640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3426942B-F449-F505-78B0-FFE83D3C3D2E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3689087" y="1941056"/>
                  <a:ext cx="279000" cy="284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133A6791-0FB9-5D3C-05F5-953A37B41261}"/>
              </a:ext>
            </a:extLst>
          </p:cNvPr>
          <p:cNvGrpSpPr/>
          <p:nvPr/>
        </p:nvGrpSpPr>
        <p:grpSpPr>
          <a:xfrm>
            <a:off x="2146847" y="2498696"/>
            <a:ext cx="1953360" cy="509040"/>
            <a:chOff x="2146847" y="2498696"/>
            <a:chExt cx="1953360" cy="509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FCB42CE8-677F-6E97-F7F4-6D2A14E67FA8}"/>
                    </a:ext>
                  </a:extLst>
                </p14:cNvPr>
                <p14:cNvContentPartPr/>
                <p14:nvPr/>
              </p14:nvContentPartPr>
              <p14:xfrm>
                <a:off x="2195807" y="2809376"/>
                <a:ext cx="65160" cy="4752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FCB42CE8-677F-6E97-F7F4-6D2A14E67FA8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2187167" y="2800736"/>
                  <a:ext cx="8280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DF566E29-6BB5-B1DC-5EB1-79E91E67F061}"/>
                    </a:ext>
                  </a:extLst>
                </p14:cNvPr>
                <p14:cNvContentPartPr/>
                <p14:nvPr/>
              </p14:nvContentPartPr>
              <p14:xfrm>
                <a:off x="2146847" y="2888576"/>
                <a:ext cx="94680" cy="3600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DF566E29-6BB5-B1DC-5EB1-79E91E67F061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2137847" y="2879576"/>
                  <a:ext cx="11232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C0CDCE4C-4CD3-B0B9-C301-5D4067AA7935}"/>
                    </a:ext>
                  </a:extLst>
                </p14:cNvPr>
                <p14:cNvContentPartPr/>
                <p14:nvPr/>
              </p14:nvContentPartPr>
              <p14:xfrm>
                <a:off x="2445287" y="2660336"/>
                <a:ext cx="110880" cy="3366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C0CDCE4C-4CD3-B0B9-C301-5D4067AA7935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2436287" y="2651696"/>
                  <a:ext cx="128520" cy="35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029B293B-E411-A361-2D2D-4EE97EBA7179}"/>
                    </a:ext>
                  </a:extLst>
                </p14:cNvPr>
                <p14:cNvContentPartPr/>
                <p14:nvPr/>
              </p14:nvContentPartPr>
              <p14:xfrm>
                <a:off x="2623127" y="2782376"/>
                <a:ext cx="146880" cy="22536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029B293B-E411-A361-2D2D-4EE97EBA7179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2614487" y="2773736"/>
                  <a:ext cx="164520" cy="24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30A396C4-B945-1F07-2033-DBC1B50200DD}"/>
                    </a:ext>
                  </a:extLst>
                </p14:cNvPr>
                <p14:cNvContentPartPr/>
                <p14:nvPr/>
              </p14:nvContentPartPr>
              <p14:xfrm>
                <a:off x="2706287" y="2605256"/>
                <a:ext cx="99000" cy="2376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30A396C4-B945-1F07-2033-DBC1B50200DD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2697287" y="2596616"/>
                  <a:ext cx="11664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7D25394B-EF5B-474C-6ED3-E622C47CC561}"/>
                    </a:ext>
                  </a:extLst>
                </p14:cNvPr>
                <p14:cNvContentPartPr/>
                <p14:nvPr/>
              </p14:nvContentPartPr>
              <p14:xfrm>
                <a:off x="2828327" y="2498696"/>
                <a:ext cx="88920" cy="20304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7D25394B-EF5B-474C-6ED3-E622C47CC561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2819687" y="2489696"/>
                  <a:ext cx="10656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9E13514A-8E95-8B9B-7CEE-CA4F6A9C301B}"/>
                    </a:ext>
                  </a:extLst>
                </p14:cNvPr>
                <p14:cNvContentPartPr/>
                <p14:nvPr/>
              </p14:nvContentPartPr>
              <p14:xfrm>
                <a:off x="3013007" y="2594456"/>
                <a:ext cx="647280" cy="30204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9E13514A-8E95-8B9B-7CEE-CA4F6A9C301B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3004007" y="2585816"/>
                  <a:ext cx="664920" cy="31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F08C14A0-8EE6-6582-8DBF-0D9E689A2A6B}"/>
                    </a:ext>
                  </a:extLst>
                </p14:cNvPr>
                <p14:cNvContentPartPr/>
                <p14:nvPr/>
              </p14:nvContentPartPr>
              <p14:xfrm>
                <a:off x="3777647" y="2529656"/>
                <a:ext cx="17640" cy="41904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F08C14A0-8EE6-6582-8DBF-0D9E689A2A6B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3768647" y="2521016"/>
                  <a:ext cx="35280" cy="43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238E9E5A-7DA3-CF44-60DF-D60EA3204C9A}"/>
                    </a:ext>
                  </a:extLst>
                </p14:cNvPr>
                <p14:cNvContentPartPr/>
                <p14:nvPr/>
              </p14:nvContentPartPr>
              <p14:xfrm>
                <a:off x="3850007" y="2602376"/>
                <a:ext cx="250200" cy="30132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238E9E5A-7DA3-CF44-60DF-D60EA3204C9A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3841367" y="2593736"/>
                  <a:ext cx="267840" cy="318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8AA8098F-3A78-5454-D8FD-7FD6ACD30DCE}"/>
              </a:ext>
            </a:extLst>
          </p:cNvPr>
          <p:cNvGrpSpPr/>
          <p:nvPr/>
        </p:nvGrpSpPr>
        <p:grpSpPr>
          <a:xfrm>
            <a:off x="4306847" y="1790576"/>
            <a:ext cx="1938240" cy="366840"/>
            <a:chOff x="4306847" y="1790576"/>
            <a:chExt cx="1938240" cy="366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6CBDE90B-F1B1-344B-0A26-C5A303ADAC36}"/>
                    </a:ext>
                  </a:extLst>
                </p14:cNvPr>
                <p14:cNvContentPartPr/>
                <p14:nvPr/>
              </p14:nvContentPartPr>
              <p14:xfrm>
                <a:off x="4306847" y="2034656"/>
                <a:ext cx="362880" cy="1512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6CBDE90B-F1B1-344B-0A26-C5A303ADAC36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4298207" y="2026016"/>
                  <a:ext cx="38052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BC756044-FC0D-B4E8-F728-0B63F8933CB0}"/>
                    </a:ext>
                  </a:extLst>
                </p14:cNvPr>
                <p14:cNvContentPartPr/>
                <p14:nvPr/>
              </p14:nvContentPartPr>
              <p14:xfrm>
                <a:off x="4911647" y="1790576"/>
                <a:ext cx="33480" cy="32364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BC756044-FC0D-B4E8-F728-0B63F8933CB0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4903007" y="1781936"/>
                  <a:ext cx="51120" cy="34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68956337-6FBB-427E-4571-528FE6A3C1BF}"/>
                    </a:ext>
                  </a:extLst>
                </p14:cNvPr>
                <p14:cNvContentPartPr/>
                <p14:nvPr/>
              </p14:nvContentPartPr>
              <p14:xfrm>
                <a:off x="4769447" y="1840616"/>
                <a:ext cx="262080" cy="4680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68956337-6FBB-427E-4571-528FE6A3C1BF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4760807" y="1831976"/>
                  <a:ext cx="279720" cy="6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4CEF26DA-375D-401A-82C8-985B1383562C}"/>
                    </a:ext>
                  </a:extLst>
                </p14:cNvPr>
                <p14:cNvContentPartPr/>
                <p14:nvPr/>
              </p14:nvContentPartPr>
              <p14:xfrm>
                <a:off x="5011007" y="1874816"/>
                <a:ext cx="181800" cy="23508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4CEF26DA-375D-401A-82C8-985B1383562C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5002367" y="1865816"/>
                  <a:ext cx="19944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696C0CDD-9984-E6EB-0D58-ABE73437A2E6}"/>
                    </a:ext>
                  </a:extLst>
                </p14:cNvPr>
                <p14:cNvContentPartPr/>
                <p14:nvPr/>
              </p14:nvContentPartPr>
              <p14:xfrm>
                <a:off x="5215127" y="1874456"/>
                <a:ext cx="178200" cy="25884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696C0CDD-9984-E6EB-0D58-ABE73437A2E6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5206487" y="1865816"/>
                  <a:ext cx="19584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F7EE5DC1-7A1D-9C5F-E464-5D8FE96E2883}"/>
                    </a:ext>
                  </a:extLst>
                </p14:cNvPr>
                <p14:cNvContentPartPr/>
                <p14:nvPr/>
              </p14:nvContentPartPr>
              <p14:xfrm>
                <a:off x="5479367" y="1848896"/>
                <a:ext cx="143640" cy="30852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F7EE5DC1-7A1D-9C5F-E464-5D8FE96E2883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5470727" y="1840256"/>
                  <a:ext cx="161280" cy="32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AA2F34BD-6AAA-3D6A-0A98-95CAE66EFDE6}"/>
                    </a:ext>
                  </a:extLst>
                </p14:cNvPr>
                <p14:cNvContentPartPr/>
                <p14:nvPr/>
              </p14:nvContentPartPr>
              <p14:xfrm>
                <a:off x="5656127" y="1920896"/>
                <a:ext cx="193320" cy="22608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AA2F34BD-6AAA-3D6A-0A98-95CAE66EFDE6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5647487" y="1912256"/>
                  <a:ext cx="21096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600595F3-B771-8B5D-FEC9-77B7396F8320}"/>
                    </a:ext>
                  </a:extLst>
                </p14:cNvPr>
                <p14:cNvContentPartPr/>
                <p14:nvPr/>
              </p14:nvContentPartPr>
              <p14:xfrm>
                <a:off x="5887607" y="1869416"/>
                <a:ext cx="107280" cy="24084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600595F3-B771-8B5D-FEC9-77B7396F8320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5878967" y="1860416"/>
                  <a:ext cx="12492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A0955A1C-7363-F6AE-4F72-08B2E1CA43D9}"/>
                    </a:ext>
                  </a:extLst>
                </p14:cNvPr>
                <p14:cNvContentPartPr/>
                <p14:nvPr/>
              </p14:nvContentPartPr>
              <p14:xfrm>
                <a:off x="6121967" y="1902896"/>
                <a:ext cx="54720" cy="21708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A0955A1C-7363-F6AE-4F72-08B2E1CA43D9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6112967" y="1894256"/>
                  <a:ext cx="72360" cy="23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8F76BED2-AEE9-2763-6485-C002E20A100A}"/>
                    </a:ext>
                  </a:extLst>
                </p14:cNvPr>
                <p14:cNvContentPartPr/>
                <p14:nvPr/>
              </p14:nvContentPartPr>
              <p14:xfrm>
                <a:off x="6068327" y="1869056"/>
                <a:ext cx="176760" cy="6768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8F76BED2-AEE9-2763-6485-C002E20A100A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6059327" y="1860056"/>
                  <a:ext cx="194400" cy="85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8D8E0E4E-CBC8-D685-CB86-F016E8BD20CC}"/>
              </a:ext>
            </a:extLst>
          </p:cNvPr>
          <p:cNvGrpSpPr/>
          <p:nvPr/>
        </p:nvGrpSpPr>
        <p:grpSpPr>
          <a:xfrm>
            <a:off x="6488807" y="1758896"/>
            <a:ext cx="820800" cy="442080"/>
            <a:chOff x="6488807" y="1758896"/>
            <a:chExt cx="820800" cy="442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8E8E7BA4-89FA-7CFB-9DCD-D50E95A1F68C}"/>
                    </a:ext>
                  </a:extLst>
                </p14:cNvPr>
                <p14:cNvContentPartPr/>
                <p14:nvPr/>
              </p14:nvContentPartPr>
              <p14:xfrm>
                <a:off x="6488807" y="1882376"/>
                <a:ext cx="194400" cy="20484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8E8E7BA4-89FA-7CFB-9DCD-D50E95A1F68C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6479807" y="1873736"/>
                  <a:ext cx="21204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5D9CC42C-C0C6-E02E-DFB3-7D76045B1B79}"/>
                    </a:ext>
                  </a:extLst>
                </p14:cNvPr>
                <p14:cNvContentPartPr/>
                <p14:nvPr/>
              </p14:nvContentPartPr>
              <p14:xfrm>
                <a:off x="6706247" y="1903616"/>
                <a:ext cx="101880" cy="20700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5D9CC42C-C0C6-E02E-DFB3-7D76045B1B79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6697607" y="1894616"/>
                  <a:ext cx="11952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089C3D09-5828-9FF6-ECFE-6E71E4AD3BEC}"/>
                    </a:ext>
                  </a:extLst>
                </p14:cNvPr>
                <p14:cNvContentPartPr/>
                <p14:nvPr/>
              </p14:nvContentPartPr>
              <p14:xfrm>
                <a:off x="6850247" y="1868336"/>
                <a:ext cx="136800" cy="27252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089C3D09-5828-9FF6-ECFE-6E71E4AD3BEC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6841247" y="1859336"/>
                  <a:ext cx="154440" cy="29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06D55407-22C3-5774-4247-072DE86C652E}"/>
                    </a:ext>
                  </a:extLst>
                </p14:cNvPr>
                <p14:cNvContentPartPr/>
                <p14:nvPr/>
              </p14:nvContentPartPr>
              <p14:xfrm>
                <a:off x="7035647" y="1775816"/>
                <a:ext cx="180360" cy="20556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06D55407-22C3-5774-4247-072DE86C652E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7026647" y="1766816"/>
                  <a:ext cx="19800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1256CCA7-082A-17EE-3ACD-4320E5F57DA4}"/>
                    </a:ext>
                  </a:extLst>
                </p14:cNvPr>
                <p14:cNvContentPartPr/>
                <p14:nvPr/>
              </p14:nvContentPartPr>
              <p14:xfrm>
                <a:off x="7116287" y="1758896"/>
                <a:ext cx="193320" cy="44208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1256CCA7-082A-17EE-3ACD-4320E5F57DA4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7107287" y="1750256"/>
                  <a:ext cx="210960" cy="459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00">
            <p14:nvContentPartPr>
              <p14:cNvPr id="131" name="Ink 130">
                <a:extLst>
                  <a:ext uri="{FF2B5EF4-FFF2-40B4-BE49-F238E27FC236}">
                    <a16:creationId xmlns:a16="http://schemas.microsoft.com/office/drawing/2014/main" id="{42C3D3AB-560F-1382-7A07-B641F4F82497}"/>
                  </a:ext>
                </a:extLst>
              </p14:cNvPr>
              <p14:cNvContentPartPr/>
              <p14:nvPr/>
            </p14:nvContentPartPr>
            <p14:xfrm>
              <a:off x="4415927" y="2713256"/>
              <a:ext cx="297000" cy="30960"/>
            </p14:xfrm>
          </p:contentPart>
        </mc:Choice>
        <mc:Fallback xmlns="">
          <p:pic>
            <p:nvPicPr>
              <p:cNvPr id="131" name="Ink 130">
                <a:extLst>
                  <a:ext uri="{FF2B5EF4-FFF2-40B4-BE49-F238E27FC236}">
                    <a16:creationId xmlns:a16="http://schemas.microsoft.com/office/drawing/2014/main" id="{42C3D3AB-560F-1382-7A07-B641F4F82497}"/>
                  </a:ext>
                </a:extLst>
              </p:cNvPr>
              <p:cNvPicPr/>
              <p:nvPr/>
            </p:nvPicPr>
            <p:blipFill>
              <a:blip r:embed="rId201"/>
              <a:stretch>
                <a:fillRect/>
              </a:stretch>
            </p:blipFill>
            <p:spPr>
              <a:xfrm>
                <a:off x="4407287" y="2704256"/>
                <a:ext cx="314640" cy="48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59" name="Group 158">
            <a:extLst>
              <a:ext uri="{FF2B5EF4-FFF2-40B4-BE49-F238E27FC236}">
                <a16:creationId xmlns:a16="http://schemas.microsoft.com/office/drawing/2014/main" id="{19F0B83C-91A0-0C9D-96CE-C2A42F8DEBD9}"/>
              </a:ext>
            </a:extLst>
          </p:cNvPr>
          <p:cNvGrpSpPr/>
          <p:nvPr/>
        </p:nvGrpSpPr>
        <p:grpSpPr>
          <a:xfrm>
            <a:off x="4971407" y="2481416"/>
            <a:ext cx="3646440" cy="472680"/>
            <a:chOff x="4971407" y="2481416"/>
            <a:chExt cx="3646440" cy="472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4C3C8368-BDE8-E5FF-1456-9A137694C402}"/>
                    </a:ext>
                  </a:extLst>
                </p14:cNvPr>
                <p14:cNvContentPartPr/>
                <p14:nvPr/>
              </p14:nvContentPartPr>
              <p14:xfrm>
                <a:off x="4971407" y="2536856"/>
                <a:ext cx="203760" cy="34524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4C3C8368-BDE8-E5FF-1456-9A137694C402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4962407" y="2528216"/>
                  <a:ext cx="221400" cy="36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D8F2306D-0614-DE12-481E-1E63C7D068F3}"/>
                    </a:ext>
                  </a:extLst>
                </p14:cNvPr>
                <p14:cNvContentPartPr/>
                <p14:nvPr/>
              </p14:nvContentPartPr>
              <p14:xfrm>
                <a:off x="5188847" y="2592656"/>
                <a:ext cx="171720" cy="29592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D8F2306D-0614-DE12-481E-1E63C7D068F3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5180207" y="2583656"/>
                  <a:ext cx="189360" cy="31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5AFC891E-9001-9E3D-5641-E30F54989645}"/>
                    </a:ext>
                  </a:extLst>
                </p14:cNvPr>
                <p14:cNvContentPartPr/>
                <p14:nvPr/>
              </p14:nvContentPartPr>
              <p14:xfrm>
                <a:off x="5376407" y="2594456"/>
                <a:ext cx="18360" cy="30096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5AFC891E-9001-9E3D-5641-E30F54989645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5367767" y="2585456"/>
                  <a:ext cx="3600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9D182F15-753C-C180-1133-9C28D3A0DDF0}"/>
                    </a:ext>
                  </a:extLst>
                </p14:cNvPr>
                <p14:cNvContentPartPr/>
                <p14:nvPr/>
              </p14:nvContentPartPr>
              <p14:xfrm>
                <a:off x="5399807" y="2660696"/>
                <a:ext cx="170280" cy="20772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9D182F15-753C-C180-1133-9C28D3A0DDF0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5390807" y="2651696"/>
                  <a:ext cx="18792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0FD54A87-F228-590B-0D65-B15EB81BBFE4}"/>
                    </a:ext>
                  </a:extLst>
                </p14:cNvPr>
                <p14:cNvContentPartPr/>
                <p14:nvPr/>
              </p14:nvContentPartPr>
              <p14:xfrm>
                <a:off x="5573327" y="2641256"/>
                <a:ext cx="182880" cy="24732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0FD54A87-F228-590B-0D65-B15EB81BBFE4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5564687" y="2632256"/>
                  <a:ext cx="20052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29C6F285-8806-35EF-35E2-F23FA787C59A}"/>
                    </a:ext>
                  </a:extLst>
                </p14:cNvPr>
                <p14:cNvContentPartPr/>
                <p14:nvPr/>
              </p14:nvContentPartPr>
              <p14:xfrm>
                <a:off x="5821727" y="2621816"/>
                <a:ext cx="173880" cy="27036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29C6F285-8806-35EF-35E2-F23FA787C59A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5812727" y="2613176"/>
                  <a:ext cx="19152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C3000E1F-BBD9-4337-9640-A9AA0F20BC3A}"/>
                    </a:ext>
                  </a:extLst>
                </p14:cNvPr>
                <p14:cNvContentPartPr/>
                <p14:nvPr/>
              </p14:nvContentPartPr>
              <p14:xfrm>
                <a:off x="6024047" y="2625056"/>
                <a:ext cx="24120" cy="25632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C3000E1F-BBD9-4337-9640-A9AA0F20BC3A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6015407" y="2616416"/>
                  <a:ext cx="4176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DDD7AA88-67D8-7512-D98A-8700162F1769}"/>
                    </a:ext>
                  </a:extLst>
                </p14:cNvPr>
                <p14:cNvContentPartPr/>
                <p14:nvPr/>
              </p14:nvContentPartPr>
              <p14:xfrm>
                <a:off x="6159047" y="2626856"/>
                <a:ext cx="190800" cy="26064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DDD7AA88-67D8-7512-D98A-8700162F1769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6150047" y="2617856"/>
                  <a:ext cx="208440" cy="27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69303C60-CEEB-1906-45EC-BC8EB25BE5AE}"/>
                    </a:ext>
                  </a:extLst>
                </p14:cNvPr>
                <p14:cNvContentPartPr/>
                <p14:nvPr/>
              </p14:nvContentPartPr>
              <p14:xfrm>
                <a:off x="6459287" y="2634776"/>
                <a:ext cx="9000" cy="27612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69303C60-CEEB-1906-45EC-BC8EB25BE5AE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6450647" y="2625776"/>
                  <a:ext cx="26640" cy="29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42843A0F-44A8-5C88-83A2-7E9C2CFDD180}"/>
                    </a:ext>
                  </a:extLst>
                </p14:cNvPr>
                <p14:cNvContentPartPr/>
                <p14:nvPr/>
              </p14:nvContentPartPr>
              <p14:xfrm>
                <a:off x="6541007" y="2676896"/>
                <a:ext cx="55440" cy="24156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42843A0F-44A8-5C88-83A2-7E9C2CFDD180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6532007" y="2667896"/>
                  <a:ext cx="7308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A97009DA-9453-050A-321E-ABAE7858CE30}"/>
                    </a:ext>
                  </a:extLst>
                </p14:cNvPr>
                <p14:cNvContentPartPr/>
                <p14:nvPr/>
              </p14:nvContentPartPr>
              <p14:xfrm>
                <a:off x="6508607" y="2658176"/>
                <a:ext cx="189720" cy="4500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A97009DA-9453-050A-321E-ABAE7858CE30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6499607" y="2649176"/>
                  <a:ext cx="20736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2F79B16D-734E-53CB-89A0-E110511B913F}"/>
                    </a:ext>
                  </a:extLst>
                </p14:cNvPr>
                <p14:cNvContentPartPr/>
                <p14:nvPr/>
              </p14:nvContentPartPr>
              <p14:xfrm>
                <a:off x="6672047" y="2633696"/>
                <a:ext cx="142560" cy="30816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2F79B16D-734E-53CB-89A0-E110511B913F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6663407" y="2624696"/>
                  <a:ext cx="160200" cy="32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AD258A7D-8F19-6386-4856-BA7807CFAD47}"/>
                    </a:ext>
                  </a:extLst>
                </p14:cNvPr>
                <p14:cNvContentPartPr/>
                <p14:nvPr/>
              </p14:nvContentPartPr>
              <p14:xfrm>
                <a:off x="6938087" y="2481416"/>
                <a:ext cx="108360" cy="47268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AD258A7D-8F19-6386-4856-BA7807CFAD47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6929447" y="2472416"/>
                  <a:ext cx="126000" cy="49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77C99F7E-3174-7255-C985-8BE3D0859EA4}"/>
                    </a:ext>
                  </a:extLst>
                </p14:cNvPr>
                <p14:cNvContentPartPr/>
                <p14:nvPr/>
              </p14:nvContentPartPr>
              <p14:xfrm>
                <a:off x="7110167" y="2572856"/>
                <a:ext cx="23040" cy="28476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77C99F7E-3174-7255-C985-8BE3D0859EA4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7101167" y="2563856"/>
                  <a:ext cx="4068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22FF8405-F1C2-8423-9D99-E8E198317CE1}"/>
                    </a:ext>
                  </a:extLst>
                </p14:cNvPr>
                <p14:cNvContentPartPr/>
                <p14:nvPr/>
              </p14:nvContentPartPr>
              <p14:xfrm>
                <a:off x="7151567" y="2604176"/>
                <a:ext cx="342360" cy="24192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22FF8405-F1C2-8423-9D99-E8E198317CE1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7142567" y="2595536"/>
                  <a:ext cx="36000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6CA9B442-DB23-15A1-898F-915166581DCF}"/>
                    </a:ext>
                  </a:extLst>
                </p14:cNvPr>
                <p14:cNvContentPartPr/>
                <p14:nvPr/>
              </p14:nvContentPartPr>
              <p14:xfrm>
                <a:off x="7549007" y="2590136"/>
                <a:ext cx="21960" cy="27504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6CA9B442-DB23-15A1-898F-915166581DCF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7540367" y="2581496"/>
                  <a:ext cx="3960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09A1EFE2-6B0D-6214-1F52-DFC9DFEFEFB7}"/>
                    </a:ext>
                  </a:extLst>
                </p14:cNvPr>
                <p14:cNvContentPartPr/>
                <p14:nvPr/>
              </p14:nvContentPartPr>
              <p14:xfrm>
                <a:off x="7548647" y="2666456"/>
                <a:ext cx="115560" cy="26244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09A1EFE2-6B0D-6214-1F52-DFC9DFEFEFB7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7540007" y="2657816"/>
                  <a:ext cx="13320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D425CA6D-A7DA-AA3C-2AEC-BEC97D90D2A8}"/>
                    </a:ext>
                  </a:extLst>
                </p14:cNvPr>
                <p14:cNvContentPartPr/>
                <p14:nvPr/>
              </p14:nvContentPartPr>
              <p14:xfrm>
                <a:off x="7673207" y="2595536"/>
                <a:ext cx="126720" cy="33768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D425CA6D-A7DA-AA3C-2AEC-BEC97D90D2A8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7664207" y="2586896"/>
                  <a:ext cx="144360" cy="35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95C47C2F-1D6A-9475-B1B4-56B92A25F81A}"/>
                    </a:ext>
                  </a:extLst>
                </p14:cNvPr>
                <p14:cNvContentPartPr/>
                <p14:nvPr/>
              </p14:nvContentPartPr>
              <p14:xfrm>
                <a:off x="7948247" y="2623616"/>
                <a:ext cx="197280" cy="22536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95C47C2F-1D6A-9475-B1B4-56B92A25F81A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7939247" y="2614976"/>
                  <a:ext cx="214920" cy="24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DC1D2A57-333D-F7B3-2C6A-CFF95D368095}"/>
                    </a:ext>
                  </a:extLst>
                </p14:cNvPr>
                <p14:cNvContentPartPr/>
                <p14:nvPr/>
              </p14:nvContentPartPr>
              <p14:xfrm>
                <a:off x="8152007" y="2636576"/>
                <a:ext cx="123840" cy="20448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DC1D2A57-333D-F7B3-2C6A-CFF95D368095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8143367" y="2627936"/>
                  <a:ext cx="14148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0FE5EA1E-58F9-F3DE-A619-24140489201C}"/>
                    </a:ext>
                  </a:extLst>
                </p14:cNvPr>
                <p14:cNvContentPartPr/>
                <p14:nvPr/>
              </p14:nvContentPartPr>
              <p14:xfrm>
                <a:off x="8274047" y="2603096"/>
                <a:ext cx="135360" cy="26028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0FE5EA1E-58F9-F3DE-A619-24140489201C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8265407" y="2594096"/>
                  <a:ext cx="153000" cy="27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53243B2E-3E5E-82D9-062A-EC8E8F19120A}"/>
                    </a:ext>
                  </a:extLst>
                </p14:cNvPr>
                <p14:cNvContentPartPr/>
                <p14:nvPr/>
              </p14:nvContentPartPr>
              <p14:xfrm>
                <a:off x="8509127" y="2577896"/>
                <a:ext cx="70920" cy="16056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53243B2E-3E5E-82D9-062A-EC8E8F19120A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8500487" y="2569256"/>
                  <a:ext cx="8856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60D042AC-6CD2-3A25-B61A-0D95883852C8}"/>
                    </a:ext>
                  </a:extLst>
                </p14:cNvPr>
                <p14:cNvContentPartPr/>
                <p14:nvPr/>
              </p14:nvContentPartPr>
              <p14:xfrm>
                <a:off x="8476007" y="2560256"/>
                <a:ext cx="141840" cy="37944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60D042AC-6CD2-3A25-B61A-0D95883852C8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8467007" y="2551256"/>
                  <a:ext cx="159480" cy="397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523A2883-ADD1-7FAF-714C-37B1834EA86E}"/>
              </a:ext>
            </a:extLst>
          </p:cNvPr>
          <p:cNvGrpSpPr/>
          <p:nvPr/>
        </p:nvGrpSpPr>
        <p:grpSpPr>
          <a:xfrm>
            <a:off x="9350087" y="244376"/>
            <a:ext cx="957600" cy="564120"/>
            <a:chOff x="9350087" y="244376"/>
            <a:chExt cx="957600" cy="564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0EFC846D-036E-54F4-A5B1-561CF4C058B4}"/>
                    </a:ext>
                  </a:extLst>
                </p14:cNvPr>
                <p14:cNvContentPartPr/>
                <p14:nvPr/>
              </p14:nvContentPartPr>
              <p14:xfrm>
                <a:off x="9376727" y="283976"/>
                <a:ext cx="60840" cy="38628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0EFC846D-036E-54F4-A5B1-561CF4C058B4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9368087" y="275336"/>
                  <a:ext cx="78480" cy="40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B9F72F04-6175-8D18-8A9C-473C67098C9F}"/>
                    </a:ext>
                  </a:extLst>
                </p14:cNvPr>
                <p14:cNvContentPartPr/>
                <p14:nvPr/>
              </p14:nvContentPartPr>
              <p14:xfrm>
                <a:off x="9444767" y="461096"/>
                <a:ext cx="137160" cy="108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B9F72F04-6175-8D18-8A9C-473C67098C9F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9435767" y="452456"/>
                  <a:ext cx="15480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B327B7EF-7722-1636-8C85-FC72C9C1D3C7}"/>
                    </a:ext>
                  </a:extLst>
                </p14:cNvPr>
                <p14:cNvContentPartPr/>
                <p14:nvPr/>
              </p14:nvContentPartPr>
              <p14:xfrm>
                <a:off x="9566087" y="337256"/>
                <a:ext cx="27720" cy="24732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B327B7EF-7722-1636-8C85-FC72C9C1D3C7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9557087" y="328616"/>
                  <a:ext cx="4536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050B7950-D9AA-181C-D214-3AEA209A9B87}"/>
                    </a:ext>
                  </a:extLst>
                </p14:cNvPr>
                <p14:cNvContentPartPr/>
                <p14:nvPr/>
              </p14:nvContentPartPr>
              <p14:xfrm>
                <a:off x="9668687" y="354896"/>
                <a:ext cx="171720" cy="28548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050B7950-D9AA-181C-D214-3AEA209A9B87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9660047" y="345896"/>
                  <a:ext cx="18936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47114EDA-E06B-6A39-07BE-04EE46B27D82}"/>
                    </a:ext>
                  </a:extLst>
                </p14:cNvPr>
                <p14:cNvContentPartPr/>
                <p14:nvPr/>
              </p14:nvContentPartPr>
              <p14:xfrm>
                <a:off x="9851927" y="385856"/>
                <a:ext cx="125640" cy="21492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47114EDA-E06B-6A39-07BE-04EE46B27D82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9843287" y="376856"/>
                  <a:ext cx="14328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BE14B8B1-7AB1-4EEE-E963-E5CEE07AAB0B}"/>
                    </a:ext>
                  </a:extLst>
                </p14:cNvPr>
                <p14:cNvContentPartPr/>
                <p14:nvPr/>
              </p14:nvContentPartPr>
              <p14:xfrm>
                <a:off x="9991607" y="580976"/>
                <a:ext cx="99720" cy="2275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BE14B8B1-7AB1-4EEE-E963-E5CEE07AAB0B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9982967" y="571976"/>
                  <a:ext cx="11736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643B6A77-8E03-6416-7B05-1C9309B0E113}"/>
                    </a:ext>
                  </a:extLst>
                </p14:cNvPr>
                <p14:cNvContentPartPr/>
                <p14:nvPr/>
              </p14:nvContentPartPr>
              <p14:xfrm>
                <a:off x="10094207" y="244376"/>
                <a:ext cx="213480" cy="3528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643B6A77-8E03-6416-7B05-1C9309B0E113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10085567" y="235736"/>
                  <a:ext cx="23112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9EF94E4F-0422-718E-64F9-9922CA24F631}"/>
                    </a:ext>
                  </a:extLst>
                </p14:cNvPr>
                <p14:cNvContentPartPr/>
                <p14:nvPr/>
              </p14:nvContentPartPr>
              <p14:xfrm>
                <a:off x="9500207" y="305936"/>
                <a:ext cx="93960" cy="41076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9EF94E4F-0422-718E-64F9-9922CA24F631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9491207" y="296936"/>
                  <a:ext cx="111600" cy="42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DA89CA58-C7E3-5192-B334-567A620C5C97}"/>
                    </a:ext>
                  </a:extLst>
                </p14:cNvPr>
                <p14:cNvContentPartPr/>
                <p14:nvPr/>
              </p14:nvContentPartPr>
              <p14:xfrm>
                <a:off x="9353687" y="352376"/>
                <a:ext cx="59040" cy="30276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DA89CA58-C7E3-5192-B334-567A620C5C97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9344687" y="343376"/>
                  <a:ext cx="76680" cy="32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D3329CE0-886B-C76C-1763-0AFC51E31762}"/>
                    </a:ext>
                  </a:extLst>
                </p14:cNvPr>
                <p14:cNvContentPartPr/>
                <p14:nvPr/>
              </p14:nvContentPartPr>
              <p14:xfrm>
                <a:off x="9361607" y="484136"/>
                <a:ext cx="202320" cy="1116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D3329CE0-886B-C76C-1763-0AFC51E31762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9352967" y="475136"/>
                  <a:ext cx="21996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008C241E-18E3-7703-7C0A-E0250B428600}"/>
                    </a:ext>
                  </a:extLst>
                </p14:cNvPr>
                <p14:cNvContentPartPr/>
                <p14:nvPr/>
              </p14:nvContentPartPr>
              <p14:xfrm>
                <a:off x="9534047" y="299816"/>
                <a:ext cx="64440" cy="38664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008C241E-18E3-7703-7C0A-E0250B428600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9525047" y="291176"/>
                  <a:ext cx="82080" cy="40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238A36CF-956F-2D8A-4FFD-1F40B60FE2CB}"/>
                    </a:ext>
                  </a:extLst>
                </p14:cNvPr>
                <p14:cNvContentPartPr/>
                <p14:nvPr/>
              </p14:nvContentPartPr>
              <p14:xfrm>
                <a:off x="9350087" y="293336"/>
                <a:ext cx="67680" cy="35820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238A36CF-956F-2D8A-4FFD-1F40B60FE2CB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9341087" y="284696"/>
                  <a:ext cx="85320" cy="375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72">
            <p14:nvContentPartPr>
              <p14:cNvPr id="166" name="Ink 165">
                <a:extLst>
                  <a:ext uri="{FF2B5EF4-FFF2-40B4-BE49-F238E27FC236}">
                    <a16:creationId xmlns:a16="http://schemas.microsoft.com/office/drawing/2014/main" id="{709EDDC6-402E-836C-3C91-774F584D78F6}"/>
                  </a:ext>
                </a:extLst>
              </p14:cNvPr>
              <p14:cNvContentPartPr/>
              <p14:nvPr/>
            </p14:nvContentPartPr>
            <p14:xfrm>
              <a:off x="719087" y="3512816"/>
              <a:ext cx="165960" cy="348480"/>
            </p14:xfrm>
          </p:contentPart>
        </mc:Choice>
        <mc:Fallback xmlns="">
          <p:pic>
            <p:nvPicPr>
              <p:cNvPr id="166" name="Ink 165">
                <a:extLst>
                  <a:ext uri="{FF2B5EF4-FFF2-40B4-BE49-F238E27FC236}">
                    <a16:creationId xmlns:a16="http://schemas.microsoft.com/office/drawing/2014/main" id="{709EDDC6-402E-836C-3C91-774F584D78F6}"/>
                  </a:ext>
                </a:extLst>
              </p:cNvPr>
              <p:cNvPicPr/>
              <p:nvPr/>
            </p:nvPicPr>
            <p:blipFill>
              <a:blip r:embed="rId273"/>
              <a:stretch>
                <a:fillRect/>
              </a:stretch>
            </p:blipFill>
            <p:spPr>
              <a:xfrm>
                <a:off x="710447" y="3503816"/>
                <a:ext cx="183600" cy="366120"/>
              </a:xfrm>
              <a:prstGeom prst="rect">
                <a:avLst/>
              </a:prstGeom>
            </p:spPr>
          </p:pic>
        </mc:Fallback>
      </mc:AlternateContent>
      <p:grpSp>
        <p:nvGrpSpPr>
          <p:cNvPr id="179" name="Group 178">
            <a:extLst>
              <a:ext uri="{FF2B5EF4-FFF2-40B4-BE49-F238E27FC236}">
                <a16:creationId xmlns:a16="http://schemas.microsoft.com/office/drawing/2014/main" id="{3A3209D1-0189-9141-650A-049AD8F2F1C6}"/>
              </a:ext>
            </a:extLst>
          </p:cNvPr>
          <p:cNvGrpSpPr/>
          <p:nvPr/>
        </p:nvGrpSpPr>
        <p:grpSpPr>
          <a:xfrm>
            <a:off x="1142087" y="3439016"/>
            <a:ext cx="2075040" cy="402840"/>
            <a:chOff x="1142087" y="3439016"/>
            <a:chExt cx="2075040" cy="40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C4A3ABC6-4F32-387A-9A2E-474A0B9361A0}"/>
                    </a:ext>
                  </a:extLst>
                </p14:cNvPr>
                <p14:cNvContentPartPr/>
                <p14:nvPr/>
              </p14:nvContentPartPr>
              <p14:xfrm>
                <a:off x="1142087" y="3561416"/>
                <a:ext cx="90360" cy="28044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C4A3ABC6-4F32-387A-9A2E-474A0B9361A0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1133087" y="3552776"/>
                  <a:ext cx="108000" cy="29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8EC4F66C-07FF-B9CF-BF88-4BFF3FF79A8C}"/>
                    </a:ext>
                  </a:extLst>
                </p14:cNvPr>
                <p14:cNvContentPartPr/>
                <p14:nvPr/>
              </p14:nvContentPartPr>
              <p14:xfrm>
                <a:off x="1336127" y="3603176"/>
                <a:ext cx="156600" cy="23796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8EC4F66C-07FF-B9CF-BF88-4BFF3FF79A8C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1327127" y="3594176"/>
                  <a:ext cx="17424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C5C6D09C-261B-48CC-F7D1-34996EDA8A49}"/>
                    </a:ext>
                  </a:extLst>
                </p14:cNvPr>
                <p14:cNvContentPartPr/>
                <p14:nvPr/>
              </p14:nvContentPartPr>
              <p14:xfrm>
                <a:off x="1233887" y="3491576"/>
                <a:ext cx="229680" cy="3960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C5C6D09C-261B-48CC-F7D1-34996EDA8A49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1224887" y="3482936"/>
                  <a:ext cx="247320" cy="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F37A9ADF-3DD3-F6A8-74EE-B2AB896FB3CB}"/>
                    </a:ext>
                  </a:extLst>
                </p14:cNvPr>
                <p14:cNvContentPartPr/>
                <p14:nvPr/>
              </p14:nvContentPartPr>
              <p14:xfrm>
                <a:off x="1566527" y="3439016"/>
                <a:ext cx="33840" cy="35352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F37A9ADF-3DD3-F6A8-74EE-B2AB896FB3CB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1557887" y="3430016"/>
                  <a:ext cx="51480" cy="37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48CBD4C5-9864-0B9C-A36B-28BFA9D460D4}"/>
                    </a:ext>
                  </a:extLst>
                </p14:cNvPr>
                <p14:cNvContentPartPr/>
                <p14:nvPr/>
              </p14:nvContentPartPr>
              <p14:xfrm>
                <a:off x="1677047" y="3577616"/>
                <a:ext cx="172440" cy="26208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48CBD4C5-9864-0B9C-A36B-28BFA9D460D4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1668407" y="3568976"/>
                  <a:ext cx="19008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8B239045-D2CA-9D61-BAFA-EF004E1C857D}"/>
                    </a:ext>
                  </a:extLst>
                </p14:cNvPr>
                <p14:cNvContentPartPr/>
                <p14:nvPr/>
              </p14:nvContentPartPr>
              <p14:xfrm>
                <a:off x="1864967" y="3571496"/>
                <a:ext cx="134640" cy="22464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8B239045-D2CA-9D61-BAFA-EF004E1C857D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1856327" y="3562496"/>
                  <a:ext cx="15228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1B78A126-7C7F-45EA-DCDC-450570F8DDA4}"/>
                    </a:ext>
                  </a:extLst>
                </p14:cNvPr>
                <p14:cNvContentPartPr/>
                <p14:nvPr/>
              </p14:nvContentPartPr>
              <p14:xfrm>
                <a:off x="2060087" y="3586976"/>
                <a:ext cx="185040" cy="24840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1B78A126-7C7F-45EA-DCDC-450570F8DDA4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2051447" y="3578336"/>
                  <a:ext cx="20268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8222DC5C-C1A2-491F-FD35-B86EFF8C29B2}"/>
                    </a:ext>
                  </a:extLst>
                </p14:cNvPr>
                <p14:cNvContentPartPr/>
                <p14:nvPr/>
              </p14:nvContentPartPr>
              <p14:xfrm>
                <a:off x="2344487" y="3532616"/>
                <a:ext cx="207000" cy="27360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8222DC5C-C1A2-491F-FD35-B86EFF8C29B2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2335487" y="3523616"/>
                  <a:ext cx="224640" cy="29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E64E5BAD-1EA3-8B59-A8B2-EF2E34AA42E8}"/>
                    </a:ext>
                  </a:extLst>
                </p14:cNvPr>
                <p14:cNvContentPartPr/>
                <p14:nvPr/>
              </p14:nvContentPartPr>
              <p14:xfrm>
                <a:off x="2614847" y="3528296"/>
                <a:ext cx="142920" cy="21528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E64E5BAD-1EA3-8B59-A8B2-EF2E34AA42E8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2606207" y="3519296"/>
                  <a:ext cx="16056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83880F66-5E15-7EC2-DEA8-0764AE68F864}"/>
                    </a:ext>
                  </a:extLst>
                </p14:cNvPr>
                <p14:cNvContentPartPr/>
                <p14:nvPr/>
              </p14:nvContentPartPr>
              <p14:xfrm>
                <a:off x="2804207" y="3503096"/>
                <a:ext cx="110160" cy="26604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83880F66-5E15-7EC2-DEA8-0764AE68F864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2795567" y="3494456"/>
                  <a:ext cx="12780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190AB80B-DCDA-D808-6F0C-ECF813665686}"/>
                    </a:ext>
                  </a:extLst>
                </p14:cNvPr>
                <p14:cNvContentPartPr/>
                <p14:nvPr/>
              </p14:nvContentPartPr>
              <p14:xfrm>
                <a:off x="2945327" y="3480416"/>
                <a:ext cx="197640" cy="24804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190AB80B-DCDA-D808-6F0C-ECF813665686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2936687" y="3471776"/>
                  <a:ext cx="21528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0B5E6595-3EF1-BB92-2206-C2190F6BE529}"/>
                    </a:ext>
                  </a:extLst>
                </p14:cNvPr>
                <p14:cNvContentPartPr/>
                <p14:nvPr/>
              </p14:nvContentPartPr>
              <p14:xfrm>
                <a:off x="3193367" y="3502736"/>
                <a:ext cx="23760" cy="26496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0B5E6595-3EF1-BB92-2206-C2190F6BE529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3184367" y="3494096"/>
                  <a:ext cx="41400" cy="282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30478DFC-405D-3A62-7B25-BC11AF8ABAB4}"/>
              </a:ext>
            </a:extLst>
          </p:cNvPr>
          <p:cNvGrpSpPr/>
          <p:nvPr/>
        </p:nvGrpSpPr>
        <p:grpSpPr>
          <a:xfrm>
            <a:off x="3466967" y="3433616"/>
            <a:ext cx="515880" cy="385560"/>
            <a:chOff x="3466967" y="3433616"/>
            <a:chExt cx="515880" cy="385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4747F60D-49B0-5249-3841-8D686AFC7ABD}"/>
                    </a:ext>
                  </a:extLst>
                </p14:cNvPr>
                <p14:cNvContentPartPr/>
                <p14:nvPr/>
              </p14:nvContentPartPr>
              <p14:xfrm>
                <a:off x="3466967" y="3433616"/>
                <a:ext cx="73440" cy="34704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4747F60D-49B0-5249-3841-8D686AFC7ABD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3457967" y="3424616"/>
                  <a:ext cx="91080" cy="36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E9422FA5-21C5-2EE1-85D0-95A46BB2FEA7}"/>
                    </a:ext>
                  </a:extLst>
                </p14:cNvPr>
                <p14:cNvContentPartPr/>
                <p14:nvPr/>
              </p14:nvContentPartPr>
              <p14:xfrm>
                <a:off x="3545447" y="3589856"/>
                <a:ext cx="124560" cy="2484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E9422FA5-21C5-2EE1-85D0-95A46BB2FEA7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3536807" y="3581216"/>
                  <a:ext cx="14220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1E3C17F3-FB53-9848-9EA9-AA13EC1B2328}"/>
                    </a:ext>
                  </a:extLst>
                </p14:cNvPr>
                <p14:cNvContentPartPr/>
                <p14:nvPr/>
              </p14:nvContentPartPr>
              <p14:xfrm>
                <a:off x="3589727" y="3474296"/>
                <a:ext cx="60120" cy="34488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1E3C17F3-FB53-9848-9EA9-AA13EC1B2328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3580727" y="3465296"/>
                  <a:ext cx="77760" cy="36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EA9BC48F-8E00-3B6E-A407-E011AA809AA2}"/>
                    </a:ext>
                  </a:extLst>
                </p14:cNvPr>
                <p14:cNvContentPartPr/>
                <p14:nvPr/>
              </p14:nvContentPartPr>
              <p14:xfrm>
                <a:off x="3803567" y="3440456"/>
                <a:ext cx="179280" cy="36180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EA9BC48F-8E00-3B6E-A407-E011AA809AA2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3794567" y="3431456"/>
                  <a:ext cx="196920" cy="37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DF16A1B9-AA46-6C4C-90FC-F964437A0D36}"/>
                    </a:ext>
                  </a:extLst>
                </p14:cNvPr>
                <p14:cNvContentPartPr/>
                <p14:nvPr/>
              </p14:nvContentPartPr>
              <p14:xfrm>
                <a:off x="3796367" y="3601736"/>
                <a:ext cx="117000" cy="5652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DF16A1B9-AA46-6C4C-90FC-F964437A0D36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3787367" y="3592736"/>
                  <a:ext cx="134640" cy="74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E5E53410-1449-3F8B-8181-22B50FFEC567}"/>
              </a:ext>
            </a:extLst>
          </p:cNvPr>
          <p:cNvGrpSpPr/>
          <p:nvPr/>
        </p:nvGrpSpPr>
        <p:grpSpPr>
          <a:xfrm>
            <a:off x="905927" y="4425056"/>
            <a:ext cx="966960" cy="384840"/>
            <a:chOff x="905927" y="4425056"/>
            <a:chExt cx="966960" cy="384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72D99150-B7B0-F600-8AAA-4DE12461BDD7}"/>
                    </a:ext>
                  </a:extLst>
                </p14:cNvPr>
                <p14:cNvContentPartPr/>
                <p14:nvPr/>
              </p14:nvContentPartPr>
              <p14:xfrm>
                <a:off x="905927" y="4437296"/>
                <a:ext cx="219960" cy="28800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72D99150-B7B0-F600-8AAA-4DE12461BDD7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897287" y="4428656"/>
                  <a:ext cx="23760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0E6927D2-C643-9579-7995-E56140F1517A}"/>
                    </a:ext>
                  </a:extLst>
                </p14:cNvPr>
                <p14:cNvContentPartPr/>
                <p14:nvPr/>
              </p14:nvContentPartPr>
              <p14:xfrm>
                <a:off x="1134167" y="4585256"/>
                <a:ext cx="189720" cy="9936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0E6927D2-C643-9579-7995-E56140F1517A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1125527" y="4576616"/>
                  <a:ext cx="207360" cy="11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2D648128-8682-82B3-9CA1-7FC536DF6503}"/>
                    </a:ext>
                  </a:extLst>
                </p14:cNvPr>
                <p14:cNvContentPartPr/>
                <p14:nvPr/>
              </p14:nvContentPartPr>
              <p14:xfrm>
                <a:off x="1384007" y="4429376"/>
                <a:ext cx="155880" cy="25632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2D648128-8682-82B3-9CA1-7FC536DF6503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1375367" y="4420736"/>
                  <a:ext cx="17352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7F28442C-7944-AB8D-FD50-4CF99322469D}"/>
                    </a:ext>
                  </a:extLst>
                </p14:cNvPr>
                <p14:cNvContentPartPr/>
                <p14:nvPr/>
              </p14:nvContentPartPr>
              <p14:xfrm>
                <a:off x="1594607" y="4425056"/>
                <a:ext cx="168120" cy="22428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7F28442C-7944-AB8D-FD50-4CF99322469D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1585967" y="4416416"/>
                  <a:ext cx="18576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260A05F9-A9DA-2483-F9BB-DBEFDFC72F9F}"/>
                    </a:ext>
                  </a:extLst>
                </p14:cNvPr>
                <p14:cNvContentPartPr/>
                <p14:nvPr/>
              </p14:nvContentPartPr>
              <p14:xfrm>
                <a:off x="1780727" y="4545656"/>
                <a:ext cx="92160" cy="26424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260A05F9-A9DA-2483-F9BB-DBEFDFC72F9F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1772087" y="4537016"/>
                  <a:ext cx="109800" cy="281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AEDA3ABB-F79B-4412-9FEA-718551F5650A}"/>
              </a:ext>
            </a:extLst>
          </p:cNvPr>
          <p:cNvGrpSpPr/>
          <p:nvPr/>
        </p:nvGrpSpPr>
        <p:grpSpPr>
          <a:xfrm>
            <a:off x="3477767" y="4243616"/>
            <a:ext cx="959400" cy="317160"/>
            <a:chOff x="3477767" y="4243616"/>
            <a:chExt cx="959400" cy="317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CD925136-955C-97E6-5362-0BA12D5449CD}"/>
                    </a:ext>
                  </a:extLst>
                </p14:cNvPr>
                <p14:cNvContentPartPr/>
                <p14:nvPr/>
              </p14:nvContentPartPr>
              <p14:xfrm>
                <a:off x="3477767" y="4323176"/>
                <a:ext cx="881640" cy="5940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CD925136-955C-97E6-5362-0BA12D5449CD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3468767" y="4314176"/>
                  <a:ext cx="89928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F0C4D77B-CE51-50E9-FF06-19C543E1329B}"/>
                    </a:ext>
                  </a:extLst>
                </p14:cNvPr>
                <p14:cNvContentPartPr/>
                <p14:nvPr/>
              </p14:nvContentPartPr>
              <p14:xfrm>
                <a:off x="4241687" y="4243616"/>
                <a:ext cx="195480" cy="317160"/>
              </p14:xfrm>
            </p:contentPart>
          </mc:Choice>
          <mc:Fallback xmlns=""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F0C4D77B-CE51-50E9-FF06-19C543E1329B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4232687" y="4234976"/>
                  <a:ext cx="213120" cy="334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80EC9C2F-8FB4-5B45-A074-F0E2CF24D685}"/>
              </a:ext>
            </a:extLst>
          </p:cNvPr>
          <p:cNvGrpSpPr/>
          <p:nvPr/>
        </p:nvGrpSpPr>
        <p:grpSpPr>
          <a:xfrm>
            <a:off x="4716167" y="4128416"/>
            <a:ext cx="1341720" cy="496080"/>
            <a:chOff x="4716167" y="4128416"/>
            <a:chExt cx="1341720" cy="49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33F6F674-D934-8637-A1A5-30205265D7DB}"/>
                    </a:ext>
                  </a:extLst>
                </p14:cNvPr>
                <p14:cNvContentPartPr/>
                <p14:nvPr/>
              </p14:nvContentPartPr>
              <p14:xfrm>
                <a:off x="4716167" y="4152896"/>
                <a:ext cx="416520" cy="32220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33F6F674-D934-8637-A1A5-30205265D7DB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4707167" y="4143896"/>
                  <a:ext cx="434160" cy="33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9D36D953-4D40-2094-CAAB-14601143DF10}"/>
                    </a:ext>
                  </a:extLst>
                </p14:cNvPr>
                <p14:cNvContentPartPr/>
                <p14:nvPr/>
              </p14:nvContentPartPr>
              <p14:xfrm>
                <a:off x="5237807" y="4128416"/>
                <a:ext cx="37080" cy="33516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9D36D953-4D40-2094-CAAB-14601143DF10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5229167" y="4119416"/>
                  <a:ext cx="54720" cy="35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1256FE37-4657-ACF3-FAE6-86F63F44D4B7}"/>
                    </a:ext>
                  </a:extLst>
                </p14:cNvPr>
                <p14:cNvContentPartPr/>
                <p14:nvPr/>
              </p14:nvContentPartPr>
              <p14:xfrm>
                <a:off x="5187407" y="4134536"/>
                <a:ext cx="232200" cy="56520"/>
              </p14:xfrm>
            </p:contentPart>
          </mc:Choice>
          <mc:Fallback xmlns=""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1256FE37-4657-ACF3-FAE6-86F63F44D4B7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5178767" y="4125896"/>
                  <a:ext cx="24984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8B1EFA86-2D36-CB12-FE45-55C38EE52E61}"/>
                    </a:ext>
                  </a:extLst>
                </p14:cNvPr>
                <p14:cNvContentPartPr/>
                <p14:nvPr/>
              </p14:nvContentPartPr>
              <p14:xfrm>
                <a:off x="5208287" y="4266296"/>
                <a:ext cx="165960" cy="3744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8B1EFA86-2D36-CB12-FE45-55C38EE52E61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5199287" y="4257656"/>
                  <a:ext cx="18360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67696521-2FC2-3E19-8245-5DFCE22274A6}"/>
                    </a:ext>
                  </a:extLst>
                </p14:cNvPr>
                <p14:cNvContentPartPr/>
                <p14:nvPr/>
              </p14:nvContentPartPr>
              <p14:xfrm>
                <a:off x="5400887" y="4358456"/>
                <a:ext cx="214560" cy="26604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67696521-2FC2-3E19-8245-5DFCE22274A6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5391887" y="4349816"/>
                  <a:ext cx="23220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1237E875-C057-3F6D-3226-96A4C4C3CDBB}"/>
                    </a:ext>
                  </a:extLst>
                </p14:cNvPr>
                <p14:cNvContentPartPr/>
                <p14:nvPr/>
              </p14:nvContentPartPr>
              <p14:xfrm>
                <a:off x="5756927" y="4285736"/>
                <a:ext cx="300960" cy="5904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1237E875-C057-3F6D-3226-96A4C4C3CDBB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5747927" y="4276736"/>
                  <a:ext cx="318600" cy="7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61F86BEE-2F30-B8FC-5DCD-DCDA8ACCB624}"/>
                    </a:ext>
                  </a:extLst>
                </p14:cNvPr>
                <p14:cNvContentPartPr/>
                <p14:nvPr/>
              </p14:nvContentPartPr>
              <p14:xfrm>
                <a:off x="5861327" y="4198616"/>
                <a:ext cx="22680" cy="23544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61F86BEE-2F30-B8FC-5DCD-DCDA8ACCB624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5852687" y="4189616"/>
                  <a:ext cx="40320" cy="253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7C027062-6467-2E6D-C34C-84E4AF1674E8}"/>
              </a:ext>
            </a:extLst>
          </p:cNvPr>
          <p:cNvGrpSpPr/>
          <p:nvPr/>
        </p:nvGrpSpPr>
        <p:grpSpPr>
          <a:xfrm>
            <a:off x="2137487" y="4300856"/>
            <a:ext cx="1014480" cy="364680"/>
            <a:chOff x="2137487" y="4300856"/>
            <a:chExt cx="1014480" cy="364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51CA98F5-BFF6-747C-077B-CF4B92551767}"/>
                    </a:ext>
                  </a:extLst>
                </p14:cNvPr>
                <p14:cNvContentPartPr/>
                <p14:nvPr/>
              </p14:nvContentPartPr>
              <p14:xfrm>
                <a:off x="2137487" y="4537376"/>
                <a:ext cx="248760" cy="2664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51CA98F5-BFF6-747C-077B-CF4B92551767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2128487" y="4528736"/>
                  <a:ext cx="26640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EB0489E9-25BF-21C6-1B65-6DDC73DD2E65}"/>
                    </a:ext>
                  </a:extLst>
                </p14:cNvPr>
                <p14:cNvContentPartPr/>
                <p14:nvPr/>
              </p14:nvContentPartPr>
              <p14:xfrm>
                <a:off x="2233967" y="4413896"/>
                <a:ext cx="38520" cy="24804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EB0489E9-25BF-21C6-1B65-6DDC73DD2E65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2224967" y="4404896"/>
                  <a:ext cx="5616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93C53362-7B2C-3708-09CC-3D57E43B9B10}"/>
                    </a:ext>
                  </a:extLst>
                </p14:cNvPr>
                <p14:cNvContentPartPr/>
                <p14:nvPr/>
              </p14:nvContentPartPr>
              <p14:xfrm>
                <a:off x="2642567" y="4346576"/>
                <a:ext cx="43200" cy="29736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93C53362-7B2C-3708-09CC-3D57E43B9B10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2633927" y="4337936"/>
                  <a:ext cx="60840" cy="31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174EAAAD-33A4-1CBD-D486-F2B3A23B5569}"/>
                    </a:ext>
                  </a:extLst>
                </p14:cNvPr>
                <p14:cNvContentPartPr/>
                <p14:nvPr/>
              </p14:nvContentPartPr>
              <p14:xfrm>
                <a:off x="2650127" y="4470056"/>
                <a:ext cx="184320" cy="3672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174EAAAD-33A4-1CBD-D486-F2B3A23B5569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2641127" y="4461416"/>
                  <a:ext cx="20196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F21308C6-3384-6D29-AD15-1E94BB8D8FE0}"/>
                    </a:ext>
                  </a:extLst>
                </p14:cNvPr>
                <p14:cNvContentPartPr/>
                <p14:nvPr/>
              </p14:nvContentPartPr>
              <p14:xfrm>
                <a:off x="2761367" y="4322816"/>
                <a:ext cx="57600" cy="32616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F21308C6-3384-6D29-AD15-1E94BB8D8FE0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2752727" y="4313816"/>
                  <a:ext cx="75240" cy="34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4F85F427-1535-4B8D-D187-BC5C519AE298}"/>
                    </a:ext>
                  </a:extLst>
                </p14:cNvPr>
                <p14:cNvContentPartPr/>
                <p14:nvPr/>
              </p14:nvContentPartPr>
              <p14:xfrm>
                <a:off x="2952167" y="4344776"/>
                <a:ext cx="16200" cy="24300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4F85F427-1535-4B8D-D187-BC5C519AE298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2943167" y="4335776"/>
                  <a:ext cx="33840" cy="26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69ED3357-381F-88F6-8F3F-52FB686F27B6}"/>
                    </a:ext>
                  </a:extLst>
                </p14:cNvPr>
                <p14:cNvContentPartPr/>
                <p14:nvPr/>
              </p14:nvContentPartPr>
              <p14:xfrm>
                <a:off x="2917247" y="4328576"/>
                <a:ext cx="234720" cy="47160"/>
              </p14:xfrm>
            </p:contentPart>
          </mc:Choice>
          <mc:Fallback xmlns=""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69ED3357-381F-88F6-8F3F-52FB686F27B6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2908607" y="4319576"/>
                  <a:ext cx="25236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DD0CFDC2-A5D8-7AD0-3E36-73E657EF6346}"/>
                    </a:ext>
                  </a:extLst>
                </p14:cNvPr>
                <p14:cNvContentPartPr/>
                <p14:nvPr/>
              </p14:nvContentPartPr>
              <p14:xfrm>
                <a:off x="2929127" y="4446296"/>
                <a:ext cx="176760" cy="7272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DD0CFDC2-A5D8-7AD0-3E36-73E657EF6346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2920487" y="4437656"/>
                  <a:ext cx="194400" cy="9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861710FD-8390-AEBB-151E-A390CB164B7C}"/>
                    </a:ext>
                  </a:extLst>
                </p14:cNvPr>
                <p14:cNvContentPartPr/>
                <p14:nvPr/>
              </p14:nvContentPartPr>
              <p14:xfrm>
                <a:off x="2425487" y="4300856"/>
                <a:ext cx="164520" cy="36468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861710FD-8390-AEBB-151E-A390CB164B7C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2416847" y="4292216"/>
                  <a:ext cx="182160" cy="382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54">
            <p14:nvContentPartPr>
              <p14:cNvPr id="225" name="Ink 224">
                <a:extLst>
                  <a:ext uri="{FF2B5EF4-FFF2-40B4-BE49-F238E27FC236}">
                    <a16:creationId xmlns:a16="http://schemas.microsoft.com/office/drawing/2014/main" id="{CA0D31EC-1EB5-37F0-6996-F80993F401E4}"/>
                  </a:ext>
                </a:extLst>
              </p14:cNvPr>
              <p14:cNvContentPartPr/>
              <p14:nvPr/>
            </p14:nvContentPartPr>
            <p14:xfrm>
              <a:off x="636647" y="4449896"/>
              <a:ext cx="193680" cy="350280"/>
            </p14:xfrm>
          </p:contentPart>
        </mc:Choice>
        <mc:Fallback xmlns="">
          <p:pic>
            <p:nvPicPr>
              <p:cNvPr id="225" name="Ink 224">
                <a:extLst>
                  <a:ext uri="{FF2B5EF4-FFF2-40B4-BE49-F238E27FC236}">
                    <a16:creationId xmlns:a16="http://schemas.microsoft.com/office/drawing/2014/main" id="{CA0D31EC-1EB5-37F0-6996-F80993F401E4}"/>
                  </a:ext>
                </a:extLst>
              </p:cNvPr>
              <p:cNvPicPr/>
              <p:nvPr/>
            </p:nvPicPr>
            <p:blipFill>
              <a:blip r:embed="rId355"/>
              <a:stretch>
                <a:fillRect/>
              </a:stretch>
            </p:blipFill>
            <p:spPr>
              <a:xfrm>
                <a:off x="627647" y="4440896"/>
                <a:ext cx="211320" cy="367920"/>
              </a:xfrm>
              <a:prstGeom prst="rect">
                <a:avLst/>
              </a:prstGeom>
            </p:spPr>
          </p:pic>
        </mc:Fallback>
      </mc:AlternateContent>
      <p:grpSp>
        <p:nvGrpSpPr>
          <p:cNvPr id="228" name="Group 227">
            <a:extLst>
              <a:ext uri="{FF2B5EF4-FFF2-40B4-BE49-F238E27FC236}">
                <a16:creationId xmlns:a16="http://schemas.microsoft.com/office/drawing/2014/main" id="{1CCAE775-CF04-FF9B-5696-B303C07D1B8D}"/>
              </a:ext>
            </a:extLst>
          </p:cNvPr>
          <p:cNvGrpSpPr/>
          <p:nvPr/>
        </p:nvGrpSpPr>
        <p:grpSpPr>
          <a:xfrm>
            <a:off x="7505447" y="4084496"/>
            <a:ext cx="286200" cy="271800"/>
            <a:chOff x="7505447" y="4084496"/>
            <a:chExt cx="286200" cy="271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7A8B2115-8995-FA4D-9CBA-A3F4D6BF8AEB}"/>
                    </a:ext>
                  </a:extLst>
                </p14:cNvPr>
                <p14:cNvContentPartPr/>
                <p14:nvPr/>
              </p14:nvContentPartPr>
              <p14:xfrm>
                <a:off x="7505447" y="4221656"/>
                <a:ext cx="286200" cy="3744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7A8B2115-8995-FA4D-9CBA-A3F4D6BF8AEB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7496447" y="4213016"/>
                  <a:ext cx="30384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EBD8517F-E258-F553-31B3-7800B020569C}"/>
                    </a:ext>
                  </a:extLst>
                </p14:cNvPr>
                <p14:cNvContentPartPr/>
                <p14:nvPr/>
              </p14:nvContentPartPr>
              <p14:xfrm>
                <a:off x="7619927" y="4084496"/>
                <a:ext cx="20160" cy="27180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EBD8517F-E258-F553-31B3-7800B020569C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7610927" y="4075856"/>
                  <a:ext cx="37800" cy="289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4" name="Group 233">
            <a:extLst>
              <a:ext uri="{FF2B5EF4-FFF2-40B4-BE49-F238E27FC236}">
                <a16:creationId xmlns:a16="http://schemas.microsoft.com/office/drawing/2014/main" id="{E73E57A5-14A0-BDB1-0A3E-E0F6805CE972}"/>
              </a:ext>
            </a:extLst>
          </p:cNvPr>
          <p:cNvGrpSpPr/>
          <p:nvPr/>
        </p:nvGrpSpPr>
        <p:grpSpPr>
          <a:xfrm>
            <a:off x="7988927" y="3896936"/>
            <a:ext cx="567360" cy="493560"/>
            <a:chOff x="7988927" y="3896936"/>
            <a:chExt cx="567360" cy="493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D06A696C-0B01-076C-16DC-40709963D85C}"/>
                    </a:ext>
                  </a:extLst>
                </p14:cNvPr>
                <p14:cNvContentPartPr/>
                <p14:nvPr/>
              </p14:nvContentPartPr>
              <p14:xfrm>
                <a:off x="7988927" y="4046336"/>
                <a:ext cx="335880" cy="34416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D06A696C-0B01-076C-16DC-40709963D85C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7980287" y="4037336"/>
                  <a:ext cx="353520" cy="36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F77667D3-35D3-BEFC-05A0-1E7460E1F23C}"/>
                    </a:ext>
                  </a:extLst>
                </p14:cNvPr>
                <p14:cNvContentPartPr/>
                <p14:nvPr/>
              </p14:nvContentPartPr>
              <p14:xfrm>
                <a:off x="8272247" y="3905576"/>
                <a:ext cx="111960" cy="178560"/>
              </p14:xfrm>
            </p:contentPart>
          </mc:Choice>
          <mc:Fallback xmlns=""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F77667D3-35D3-BEFC-05A0-1E7460E1F23C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8263247" y="3896936"/>
                  <a:ext cx="129600" cy="19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8F78FD79-7C4C-D0C5-0AE3-2E1FDBA6838C}"/>
                    </a:ext>
                  </a:extLst>
                </p14:cNvPr>
                <p14:cNvContentPartPr/>
                <p14:nvPr/>
              </p14:nvContentPartPr>
              <p14:xfrm>
                <a:off x="8416967" y="3990176"/>
                <a:ext cx="139320" cy="22320"/>
              </p14:xfrm>
            </p:contentPart>
          </mc:Choice>
          <mc:Fallback xmlns=""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8F78FD79-7C4C-D0C5-0AE3-2E1FDBA6838C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8407967" y="3981536"/>
                  <a:ext cx="15696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D2FE020A-044B-FF12-681D-8703EBB2DCB1}"/>
                    </a:ext>
                  </a:extLst>
                </p14:cNvPr>
                <p14:cNvContentPartPr/>
                <p14:nvPr/>
              </p14:nvContentPartPr>
              <p14:xfrm>
                <a:off x="8483927" y="3896936"/>
                <a:ext cx="12600" cy="17964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D2FE020A-044B-FF12-681D-8703EBB2DCB1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8475287" y="3888296"/>
                  <a:ext cx="30240" cy="197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9057FFFE-8D05-B7B0-B823-63E8EBBCE25C}"/>
              </a:ext>
            </a:extLst>
          </p:cNvPr>
          <p:cNvGrpSpPr/>
          <p:nvPr/>
        </p:nvGrpSpPr>
        <p:grpSpPr>
          <a:xfrm>
            <a:off x="6146087" y="4007096"/>
            <a:ext cx="1216440" cy="568440"/>
            <a:chOff x="6146087" y="4007096"/>
            <a:chExt cx="1216440" cy="568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C7083371-87C7-F3CF-C235-13223F3ECF46}"/>
                    </a:ext>
                  </a:extLst>
                </p14:cNvPr>
                <p14:cNvContentPartPr/>
                <p14:nvPr/>
              </p14:nvContentPartPr>
              <p14:xfrm>
                <a:off x="6402767" y="4070456"/>
                <a:ext cx="39960" cy="35820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C7083371-87C7-F3CF-C235-13223F3ECF46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6393767" y="4061816"/>
                  <a:ext cx="57600" cy="37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C1EF9E2F-E444-07C1-0F16-4B6FCEB4A75B}"/>
                    </a:ext>
                  </a:extLst>
                </p14:cNvPr>
                <p14:cNvContentPartPr/>
                <p14:nvPr/>
              </p14:nvContentPartPr>
              <p14:xfrm>
                <a:off x="6431567" y="4215176"/>
                <a:ext cx="131760" cy="5724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C1EF9E2F-E444-07C1-0F16-4B6FCEB4A75B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6422567" y="4206536"/>
                  <a:ext cx="14940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241DC1A7-C493-F6C5-4861-F016EF8953E4}"/>
                    </a:ext>
                  </a:extLst>
                </p14:cNvPr>
                <p14:cNvContentPartPr/>
                <p14:nvPr/>
              </p14:nvContentPartPr>
              <p14:xfrm>
                <a:off x="6538487" y="4090616"/>
                <a:ext cx="19440" cy="35496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241DC1A7-C493-F6C5-4861-F016EF8953E4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6529487" y="4081616"/>
                  <a:ext cx="37080" cy="37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4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EFF28C84-A5F1-440E-D55D-62694CD1C6F8}"/>
                    </a:ext>
                  </a:extLst>
                </p14:cNvPr>
                <p14:cNvContentPartPr/>
                <p14:nvPr/>
              </p14:nvContentPartPr>
              <p14:xfrm>
                <a:off x="6698687" y="4073696"/>
                <a:ext cx="186840" cy="30852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EFF28C84-A5F1-440E-D55D-62694CD1C6F8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6689687" y="4065056"/>
                  <a:ext cx="204480" cy="32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6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D475DF11-72D5-B3B0-5C45-563D9E8A5211}"/>
                    </a:ext>
                  </a:extLst>
                </p14:cNvPr>
                <p14:cNvContentPartPr/>
                <p14:nvPr/>
              </p14:nvContentPartPr>
              <p14:xfrm>
                <a:off x="6916487" y="4102496"/>
                <a:ext cx="149400" cy="252000"/>
              </p14:xfrm>
            </p:contentPart>
          </mc:Choice>
          <mc:Fallback xmlns=""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D475DF11-72D5-B3B0-5C45-563D9E8A5211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6907847" y="4093856"/>
                  <a:ext cx="167040" cy="26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8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F7979471-AA17-B28A-2110-00BB943D03EE}"/>
                    </a:ext>
                  </a:extLst>
                </p14:cNvPr>
                <p14:cNvContentPartPr/>
                <p14:nvPr/>
              </p14:nvContentPartPr>
              <p14:xfrm>
                <a:off x="7107647" y="4279976"/>
                <a:ext cx="95760" cy="29556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F7979471-AA17-B28A-2110-00BB943D03EE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7098647" y="4270976"/>
                  <a:ext cx="113400" cy="31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0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1FA0AF30-22C5-2E3A-7FD1-CF1291B1C704}"/>
                    </a:ext>
                  </a:extLst>
                </p14:cNvPr>
                <p14:cNvContentPartPr/>
                <p14:nvPr/>
              </p14:nvContentPartPr>
              <p14:xfrm>
                <a:off x="7119887" y="4007096"/>
                <a:ext cx="242640" cy="2052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1FA0AF30-22C5-2E3A-7FD1-CF1291B1C704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7111247" y="3998096"/>
                  <a:ext cx="26028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2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CA74A012-1E2F-CF58-242E-D6A52017986D}"/>
                    </a:ext>
                  </a:extLst>
                </p14:cNvPr>
                <p14:cNvContentPartPr/>
                <p14:nvPr/>
              </p14:nvContentPartPr>
              <p14:xfrm>
                <a:off x="6146087" y="4087736"/>
                <a:ext cx="146880" cy="385200"/>
              </p14:xfrm>
            </p:contentPart>
          </mc:Choice>
          <mc:Fallback xmlns=""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CA74A012-1E2F-CF58-242E-D6A52017986D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6137447" y="4078736"/>
                  <a:ext cx="164520" cy="402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84">
            <p14:nvContentPartPr>
              <p14:cNvPr id="237" name="Ink 236">
                <a:extLst>
                  <a:ext uri="{FF2B5EF4-FFF2-40B4-BE49-F238E27FC236}">
                    <a16:creationId xmlns:a16="http://schemas.microsoft.com/office/drawing/2014/main" id="{F3D85AF6-A105-1C41-0EE8-60F6AB911382}"/>
                  </a:ext>
                </a:extLst>
              </p14:cNvPr>
              <p14:cNvContentPartPr/>
              <p14:nvPr/>
            </p14:nvContentPartPr>
            <p14:xfrm>
              <a:off x="649247" y="5066576"/>
              <a:ext cx="195480" cy="454320"/>
            </p14:xfrm>
          </p:contentPart>
        </mc:Choice>
        <mc:Fallback xmlns="">
          <p:pic>
            <p:nvPicPr>
              <p:cNvPr id="237" name="Ink 236">
                <a:extLst>
                  <a:ext uri="{FF2B5EF4-FFF2-40B4-BE49-F238E27FC236}">
                    <a16:creationId xmlns:a16="http://schemas.microsoft.com/office/drawing/2014/main" id="{F3D85AF6-A105-1C41-0EE8-60F6AB911382}"/>
                  </a:ext>
                </a:extLst>
              </p:cNvPr>
              <p:cNvPicPr/>
              <p:nvPr/>
            </p:nvPicPr>
            <p:blipFill>
              <a:blip r:embed="rId385"/>
              <a:stretch>
                <a:fillRect/>
              </a:stretch>
            </p:blipFill>
            <p:spPr>
              <a:xfrm>
                <a:off x="640247" y="5057936"/>
                <a:ext cx="213120" cy="47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6">
            <p14:nvContentPartPr>
              <p14:cNvPr id="238" name="Ink 237">
                <a:extLst>
                  <a:ext uri="{FF2B5EF4-FFF2-40B4-BE49-F238E27FC236}">
                    <a16:creationId xmlns:a16="http://schemas.microsoft.com/office/drawing/2014/main" id="{CD4B8490-15D7-1B66-4669-FC50619B0D94}"/>
                  </a:ext>
                </a:extLst>
              </p14:cNvPr>
              <p14:cNvContentPartPr/>
              <p14:nvPr/>
            </p14:nvContentPartPr>
            <p14:xfrm>
              <a:off x="889367" y="5155856"/>
              <a:ext cx="18000" cy="295200"/>
            </p14:xfrm>
          </p:contentPart>
        </mc:Choice>
        <mc:Fallback xmlns="">
          <p:pic>
            <p:nvPicPr>
              <p:cNvPr id="238" name="Ink 237">
                <a:extLst>
                  <a:ext uri="{FF2B5EF4-FFF2-40B4-BE49-F238E27FC236}">
                    <a16:creationId xmlns:a16="http://schemas.microsoft.com/office/drawing/2014/main" id="{CD4B8490-15D7-1B66-4669-FC50619B0D94}"/>
                  </a:ext>
                </a:extLst>
              </p:cNvPr>
              <p:cNvPicPr/>
              <p:nvPr/>
            </p:nvPicPr>
            <p:blipFill>
              <a:blip r:embed="rId387"/>
              <a:stretch>
                <a:fillRect/>
              </a:stretch>
            </p:blipFill>
            <p:spPr>
              <a:xfrm>
                <a:off x="880727" y="5146856"/>
                <a:ext cx="35640" cy="31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8">
            <p14:nvContentPartPr>
              <p14:cNvPr id="239" name="Ink 238">
                <a:extLst>
                  <a:ext uri="{FF2B5EF4-FFF2-40B4-BE49-F238E27FC236}">
                    <a16:creationId xmlns:a16="http://schemas.microsoft.com/office/drawing/2014/main" id="{EE86B6B1-5C8D-9A30-1E22-310754809534}"/>
                  </a:ext>
                </a:extLst>
              </p14:cNvPr>
              <p14:cNvContentPartPr/>
              <p14:nvPr/>
            </p14:nvContentPartPr>
            <p14:xfrm>
              <a:off x="904847" y="5297696"/>
              <a:ext cx="115920" cy="43560"/>
            </p14:xfrm>
          </p:contentPart>
        </mc:Choice>
        <mc:Fallback xmlns="">
          <p:pic>
            <p:nvPicPr>
              <p:cNvPr id="239" name="Ink 238">
                <a:extLst>
                  <a:ext uri="{FF2B5EF4-FFF2-40B4-BE49-F238E27FC236}">
                    <a16:creationId xmlns:a16="http://schemas.microsoft.com/office/drawing/2014/main" id="{EE86B6B1-5C8D-9A30-1E22-310754809534}"/>
                  </a:ext>
                </a:extLst>
              </p:cNvPr>
              <p:cNvPicPr/>
              <p:nvPr/>
            </p:nvPicPr>
            <p:blipFill>
              <a:blip r:embed="rId389"/>
              <a:stretch>
                <a:fillRect/>
              </a:stretch>
            </p:blipFill>
            <p:spPr>
              <a:xfrm>
                <a:off x="895847" y="5288696"/>
                <a:ext cx="133560" cy="6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0">
            <p14:nvContentPartPr>
              <p14:cNvPr id="240" name="Ink 239">
                <a:extLst>
                  <a:ext uri="{FF2B5EF4-FFF2-40B4-BE49-F238E27FC236}">
                    <a16:creationId xmlns:a16="http://schemas.microsoft.com/office/drawing/2014/main" id="{21CE08EC-3DD8-E5F0-7DB3-52803E09EE82}"/>
                  </a:ext>
                </a:extLst>
              </p14:cNvPr>
              <p14:cNvContentPartPr/>
              <p14:nvPr/>
            </p14:nvContentPartPr>
            <p14:xfrm>
              <a:off x="971087" y="5138216"/>
              <a:ext cx="52920" cy="319320"/>
            </p14:xfrm>
          </p:contentPart>
        </mc:Choice>
        <mc:Fallback xmlns="">
          <p:pic>
            <p:nvPicPr>
              <p:cNvPr id="240" name="Ink 239">
                <a:extLst>
                  <a:ext uri="{FF2B5EF4-FFF2-40B4-BE49-F238E27FC236}">
                    <a16:creationId xmlns:a16="http://schemas.microsoft.com/office/drawing/2014/main" id="{21CE08EC-3DD8-E5F0-7DB3-52803E09EE82}"/>
                  </a:ext>
                </a:extLst>
              </p:cNvPr>
              <p:cNvPicPr/>
              <p:nvPr/>
            </p:nvPicPr>
            <p:blipFill>
              <a:blip r:embed="rId391"/>
              <a:stretch>
                <a:fillRect/>
              </a:stretch>
            </p:blipFill>
            <p:spPr>
              <a:xfrm>
                <a:off x="962087" y="5129216"/>
                <a:ext cx="70560" cy="33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2">
            <p14:nvContentPartPr>
              <p14:cNvPr id="242" name="Ink 241">
                <a:extLst>
                  <a:ext uri="{FF2B5EF4-FFF2-40B4-BE49-F238E27FC236}">
                    <a16:creationId xmlns:a16="http://schemas.microsoft.com/office/drawing/2014/main" id="{8BA65354-770E-6625-398D-81834DC6F6A2}"/>
                  </a:ext>
                </a:extLst>
              </p14:cNvPr>
              <p14:cNvContentPartPr/>
              <p14:nvPr/>
            </p14:nvContentPartPr>
            <p14:xfrm>
              <a:off x="1112927" y="5151536"/>
              <a:ext cx="16200" cy="261360"/>
            </p14:xfrm>
          </p:contentPart>
        </mc:Choice>
        <mc:Fallback xmlns="">
          <p:pic>
            <p:nvPicPr>
              <p:cNvPr id="242" name="Ink 241">
                <a:extLst>
                  <a:ext uri="{FF2B5EF4-FFF2-40B4-BE49-F238E27FC236}">
                    <a16:creationId xmlns:a16="http://schemas.microsoft.com/office/drawing/2014/main" id="{8BA65354-770E-6625-398D-81834DC6F6A2}"/>
                  </a:ext>
                </a:extLst>
              </p:cNvPr>
              <p:cNvPicPr/>
              <p:nvPr/>
            </p:nvPicPr>
            <p:blipFill>
              <a:blip r:embed="rId393"/>
              <a:stretch>
                <a:fillRect/>
              </a:stretch>
            </p:blipFill>
            <p:spPr>
              <a:xfrm>
                <a:off x="1104287" y="5142896"/>
                <a:ext cx="33840" cy="27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4">
            <p14:nvContentPartPr>
              <p14:cNvPr id="243" name="Ink 242">
                <a:extLst>
                  <a:ext uri="{FF2B5EF4-FFF2-40B4-BE49-F238E27FC236}">
                    <a16:creationId xmlns:a16="http://schemas.microsoft.com/office/drawing/2014/main" id="{1DE51B22-EE96-8803-EE50-705153890F59}"/>
                  </a:ext>
                </a:extLst>
              </p14:cNvPr>
              <p14:cNvContentPartPr/>
              <p14:nvPr/>
            </p14:nvContentPartPr>
            <p14:xfrm>
              <a:off x="1054967" y="5147576"/>
              <a:ext cx="173160" cy="39240"/>
            </p14:xfrm>
          </p:contentPart>
        </mc:Choice>
        <mc:Fallback xmlns="">
          <p:pic>
            <p:nvPicPr>
              <p:cNvPr id="243" name="Ink 242">
                <a:extLst>
                  <a:ext uri="{FF2B5EF4-FFF2-40B4-BE49-F238E27FC236}">
                    <a16:creationId xmlns:a16="http://schemas.microsoft.com/office/drawing/2014/main" id="{1DE51B22-EE96-8803-EE50-705153890F59}"/>
                  </a:ext>
                </a:extLst>
              </p:cNvPr>
              <p:cNvPicPr/>
              <p:nvPr/>
            </p:nvPicPr>
            <p:blipFill>
              <a:blip r:embed="rId395"/>
              <a:stretch>
                <a:fillRect/>
              </a:stretch>
            </p:blipFill>
            <p:spPr>
              <a:xfrm>
                <a:off x="1045967" y="5138576"/>
                <a:ext cx="190800" cy="5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6">
            <p14:nvContentPartPr>
              <p14:cNvPr id="244" name="Ink 243">
                <a:extLst>
                  <a:ext uri="{FF2B5EF4-FFF2-40B4-BE49-F238E27FC236}">
                    <a16:creationId xmlns:a16="http://schemas.microsoft.com/office/drawing/2014/main" id="{329784C8-FF15-CF90-30FB-3B3D97725905}"/>
                  </a:ext>
                </a:extLst>
              </p14:cNvPr>
              <p14:cNvContentPartPr/>
              <p14:nvPr/>
            </p14:nvContentPartPr>
            <p14:xfrm>
              <a:off x="1101407" y="5238296"/>
              <a:ext cx="95040" cy="48600"/>
            </p14:xfrm>
          </p:contentPart>
        </mc:Choice>
        <mc:Fallback xmlns="">
          <p:pic>
            <p:nvPicPr>
              <p:cNvPr id="244" name="Ink 243">
                <a:extLst>
                  <a:ext uri="{FF2B5EF4-FFF2-40B4-BE49-F238E27FC236}">
                    <a16:creationId xmlns:a16="http://schemas.microsoft.com/office/drawing/2014/main" id="{329784C8-FF15-CF90-30FB-3B3D97725905}"/>
                  </a:ext>
                </a:extLst>
              </p:cNvPr>
              <p:cNvPicPr/>
              <p:nvPr/>
            </p:nvPicPr>
            <p:blipFill>
              <a:blip r:embed="rId397"/>
              <a:stretch>
                <a:fillRect/>
              </a:stretch>
            </p:blipFill>
            <p:spPr>
              <a:xfrm>
                <a:off x="1092407" y="5229656"/>
                <a:ext cx="112680" cy="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8">
            <p14:nvContentPartPr>
              <p14:cNvPr id="245" name="Ink 244">
                <a:extLst>
                  <a:ext uri="{FF2B5EF4-FFF2-40B4-BE49-F238E27FC236}">
                    <a16:creationId xmlns:a16="http://schemas.microsoft.com/office/drawing/2014/main" id="{DEF0745D-0A6F-2F45-D626-6980E5DE9D1B}"/>
                  </a:ext>
                </a:extLst>
              </p14:cNvPr>
              <p14:cNvContentPartPr/>
              <p14:nvPr/>
            </p14:nvContentPartPr>
            <p14:xfrm>
              <a:off x="1202207" y="5056856"/>
              <a:ext cx="196200" cy="363960"/>
            </p14:xfrm>
          </p:contentPart>
        </mc:Choice>
        <mc:Fallback xmlns="">
          <p:pic>
            <p:nvPicPr>
              <p:cNvPr id="245" name="Ink 244">
                <a:extLst>
                  <a:ext uri="{FF2B5EF4-FFF2-40B4-BE49-F238E27FC236}">
                    <a16:creationId xmlns:a16="http://schemas.microsoft.com/office/drawing/2014/main" id="{DEF0745D-0A6F-2F45-D626-6980E5DE9D1B}"/>
                  </a:ext>
                </a:extLst>
              </p:cNvPr>
              <p:cNvPicPr/>
              <p:nvPr/>
            </p:nvPicPr>
            <p:blipFill>
              <a:blip r:embed="rId399"/>
              <a:stretch>
                <a:fillRect/>
              </a:stretch>
            </p:blipFill>
            <p:spPr>
              <a:xfrm>
                <a:off x="1193567" y="5048216"/>
                <a:ext cx="213840" cy="38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0">
            <p14:nvContentPartPr>
              <p14:cNvPr id="246" name="Ink 245">
                <a:extLst>
                  <a:ext uri="{FF2B5EF4-FFF2-40B4-BE49-F238E27FC236}">
                    <a16:creationId xmlns:a16="http://schemas.microsoft.com/office/drawing/2014/main" id="{E974EEFD-4E7A-ADAC-4BBA-284F164F3956}"/>
                  </a:ext>
                </a:extLst>
              </p14:cNvPr>
              <p14:cNvContentPartPr/>
              <p14:nvPr/>
            </p14:nvContentPartPr>
            <p14:xfrm>
              <a:off x="1628447" y="5266736"/>
              <a:ext cx="168480" cy="41040"/>
            </p14:xfrm>
          </p:contentPart>
        </mc:Choice>
        <mc:Fallback xmlns="">
          <p:pic>
            <p:nvPicPr>
              <p:cNvPr id="246" name="Ink 245">
                <a:extLst>
                  <a:ext uri="{FF2B5EF4-FFF2-40B4-BE49-F238E27FC236}">
                    <a16:creationId xmlns:a16="http://schemas.microsoft.com/office/drawing/2014/main" id="{E974EEFD-4E7A-ADAC-4BBA-284F164F3956}"/>
                  </a:ext>
                </a:extLst>
              </p:cNvPr>
              <p:cNvPicPr/>
              <p:nvPr/>
            </p:nvPicPr>
            <p:blipFill>
              <a:blip r:embed="rId401"/>
              <a:stretch>
                <a:fillRect/>
              </a:stretch>
            </p:blipFill>
            <p:spPr>
              <a:xfrm>
                <a:off x="1619447" y="5258096"/>
                <a:ext cx="186120" cy="5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2">
            <p14:nvContentPartPr>
              <p14:cNvPr id="247" name="Ink 246">
                <a:extLst>
                  <a:ext uri="{FF2B5EF4-FFF2-40B4-BE49-F238E27FC236}">
                    <a16:creationId xmlns:a16="http://schemas.microsoft.com/office/drawing/2014/main" id="{82A196ED-DBAF-D517-30B7-B6732D899EE6}"/>
                  </a:ext>
                </a:extLst>
              </p14:cNvPr>
              <p14:cNvContentPartPr/>
              <p14:nvPr/>
            </p14:nvContentPartPr>
            <p14:xfrm>
              <a:off x="1617647" y="5348816"/>
              <a:ext cx="137520" cy="23040"/>
            </p14:xfrm>
          </p:contentPart>
        </mc:Choice>
        <mc:Fallback xmlns="">
          <p:pic>
            <p:nvPicPr>
              <p:cNvPr id="247" name="Ink 246">
                <a:extLst>
                  <a:ext uri="{FF2B5EF4-FFF2-40B4-BE49-F238E27FC236}">
                    <a16:creationId xmlns:a16="http://schemas.microsoft.com/office/drawing/2014/main" id="{82A196ED-DBAF-D517-30B7-B6732D899EE6}"/>
                  </a:ext>
                </a:extLst>
              </p:cNvPr>
              <p:cNvPicPr/>
              <p:nvPr/>
            </p:nvPicPr>
            <p:blipFill>
              <a:blip r:embed="rId403"/>
              <a:stretch>
                <a:fillRect/>
              </a:stretch>
            </p:blipFill>
            <p:spPr>
              <a:xfrm>
                <a:off x="1609007" y="5340176"/>
                <a:ext cx="155160" cy="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4">
            <p14:nvContentPartPr>
              <p14:cNvPr id="248" name="Ink 247">
                <a:extLst>
                  <a:ext uri="{FF2B5EF4-FFF2-40B4-BE49-F238E27FC236}">
                    <a16:creationId xmlns:a16="http://schemas.microsoft.com/office/drawing/2014/main" id="{188354C5-4E1D-9B53-0107-D7AA59581D36}"/>
                  </a:ext>
                </a:extLst>
              </p14:cNvPr>
              <p14:cNvContentPartPr/>
              <p14:nvPr/>
            </p14:nvContentPartPr>
            <p14:xfrm>
              <a:off x="1924727" y="5098616"/>
              <a:ext cx="126720" cy="282600"/>
            </p14:xfrm>
          </p:contentPart>
        </mc:Choice>
        <mc:Fallback xmlns="">
          <p:pic>
            <p:nvPicPr>
              <p:cNvPr id="248" name="Ink 247">
                <a:extLst>
                  <a:ext uri="{FF2B5EF4-FFF2-40B4-BE49-F238E27FC236}">
                    <a16:creationId xmlns:a16="http://schemas.microsoft.com/office/drawing/2014/main" id="{188354C5-4E1D-9B53-0107-D7AA59581D36}"/>
                  </a:ext>
                </a:extLst>
              </p:cNvPr>
              <p:cNvPicPr/>
              <p:nvPr/>
            </p:nvPicPr>
            <p:blipFill>
              <a:blip r:embed="rId405"/>
              <a:stretch>
                <a:fillRect/>
              </a:stretch>
            </p:blipFill>
            <p:spPr>
              <a:xfrm>
                <a:off x="1916087" y="5089976"/>
                <a:ext cx="144360" cy="30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6">
            <p14:nvContentPartPr>
              <p14:cNvPr id="249" name="Ink 248">
                <a:extLst>
                  <a:ext uri="{FF2B5EF4-FFF2-40B4-BE49-F238E27FC236}">
                    <a16:creationId xmlns:a16="http://schemas.microsoft.com/office/drawing/2014/main" id="{B55AFF41-9604-24D4-4129-82F329C28807}"/>
                  </a:ext>
                </a:extLst>
              </p14:cNvPr>
              <p14:cNvContentPartPr/>
              <p14:nvPr/>
            </p14:nvContentPartPr>
            <p14:xfrm>
              <a:off x="2061167" y="5160176"/>
              <a:ext cx="176760" cy="170640"/>
            </p14:xfrm>
          </p:contentPart>
        </mc:Choice>
        <mc:Fallback xmlns="">
          <p:pic>
            <p:nvPicPr>
              <p:cNvPr id="249" name="Ink 248">
                <a:extLst>
                  <a:ext uri="{FF2B5EF4-FFF2-40B4-BE49-F238E27FC236}">
                    <a16:creationId xmlns:a16="http://schemas.microsoft.com/office/drawing/2014/main" id="{B55AFF41-9604-24D4-4129-82F329C28807}"/>
                  </a:ext>
                </a:extLst>
              </p:cNvPr>
              <p:cNvPicPr/>
              <p:nvPr/>
            </p:nvPicPr>
            <p:blipFill>
              <a:blip r:embed="rId407"/>
              <a:stretch>
                <a:fillRect/>
              </a:stretch>
            </p:blipFill>
            <p:spPr>
              <a:xfrm>
                <a:off x="2052167" y="5151536"/>
                <a:ext cx="194400" cy="18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8">
            <p14:nvContentPartPr>
              <p14:cNvPr id="250" name="Ink 249">
                <a:extLst>
                  <a:ext uri="{FF2B5EF4-FFF2-40B4-BE49-F238E27FC236}">
                    <a16:creationId xmlns:a16="http://schemas.microsoft.com/office/drawing/2014/main" id="{C1133CCD-B837-94BC-0E3A-7978F839CF5B}"/>
                  </a:ext>
                </a:extLst>
              </p14:cNvPr>
              <p14:cNvContentPartPr/>
              <p14:nvPr/>
            </p14:nvContentPartPr>
            <p14:xfrm>
              <a:off x="2214167" y="4987016"/>
              <a:ext cx="111240" cy="21240"/>
            </p14:xfrm>
          </p:contentPart>
        </mc:Choice>
        <mc:Fallback xmlns="">
          <p:pic>
            <p:nvPicPr>
              <p:cNvPr id="250" name="Ink 249">
                <a:extLst>
                  <a:ext uri="{FF2B5EF4-FFF2-40B4-BE49-F238E27FC236}">
                    <a16:creationId xmlns:a16="http://schemas.microsoft.com/office/drawing/2014/main" id="{C1133CCD-B837-94BC-0E3A-7978F839CF5B}"/>
                  </a:ext>
                </a:extLst>
              </p:cNvPr>
              <p:cNvPicPr/>
              <p:nvPr/>
            </p:nvPicPr>
            <p:blipFill>
              <a:blip r:embed="rId409"/>
              <a:stretch>
                <a:fillRect/>
              </a:stretch>
            </p:blipFill>
            <p:spPr>
              <a:xfrm>
                <a:off x="2205527" y="4978376"/>
                <a:ext cx="12888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0">
            <p14:nvContentPartPr>
              <p14:cNvPr id="251" name="Ink 250">
                <a:extLst>
                  <a:ext uri="{FF2B5EF4-FFF2-40B4-BE49-F238E27FC236}">
                    <a16:creationId xmlns:a16="http://schemas.microsoft.com/office/drawing/2014/main" id="{06AB4ECE-4E8D-E4D9-F54F-ABAC0707DC4F}"/>
                  </a:ext>
                </a:extLst>
              </p14:cNvPr>
              <p14:cNvContentPartPr/>
              <p14:nvPr/>
            </p14:nvContentPartPr>
            <p14:xfrm>
              <a:off x="2331167" y="4900256"/>
              <a:ext cx="130680" cy="211680"/>
            </p14:xfrm>
          </p:contentPart>
        </mc:Choice>
        <mc:Fallback xmlns="">
          <p:pic>
            <p:nvPicPr>
              <p:cNvPr id="251" name="Ink 250">
                <a:extLst>
                  <a:ext uri="{FF2B5EF4-FFF2-40B4-BE49-F238E27FC236}">
                    <a16:creationId xmlns:a16="http://schemas.microsoft.com/office/drawing/2014/main" id="{06AB4ECE-4E8D-E4D9-F54F-ABAC0707DC4F}"/>
                  </a:ext>
                </a:extLst>
              </p:cNvPr>
              <p:cNvPicPr/>
              <p:nvPr/>
            </p:nvPicPr>
            <p:blipFill>
              <a:blip r:embed="rId411"/>
              <a:stretch>
                <a:fillRect/>
              </a:stretch>
            </p:blipFill>
            <p:spPr>
              <a:xfrm>
                <a:off x="2322527" y="4891256"/>
                <a:ext cx="148320" cy="22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2">
            <p14:nvContentPartPr>
              <p14:cNvPr id="252" name="Ink 251">
                <a:extLst>
                  <a:ext uri="{FF2B5EF4-FFF2-40B4-BE49-F238E27FC236}">
                    <a16:creationId xmlns:a16="http://schemas.microsoft.com/office/drawing/2014/main" id="{7A939F5D-A112-9790-7A5D-5AA77314435C}"/>
                  </a:ext>
                </a:extLst>
              </p14:cNvPr>
              <p14:cNvContentPartPr/>
              <p14:nvPr/>
            </p14:nvContentPartPr>
            <p14:xfrm>
              <a:off x="2524847" y="5019056"/>
              <a:ext cx="617760" cy="278280"/>
            </p14:xfrm>
          </p:contentPart>
        </mc:Choice>
        <mc:Fallback xmlns="">
          <p:pic>
            <p:nvPicPr>
              <p:cNvPr id="252" name="Ink 251">
                <a:extLst>
                  <a:ext uri="{FF2B5EF4-FFF2-40B4-BE49-F238E27FC236}">
                    <a16:creationId xmlns:a16="http://schemas.microsoft.com/office/drawing/2014/main" id="{7A939F5D-A112-9790-7A5D-5AA77314435C}"/>
                  </a:ext>
                </a:extLst>
              </p:cNvPr>
              <p:cNvPicPr/>
              <p:nvPr/>
            </p:nvPicPr>
            <p:blipFill>
              <a:blip r:embed="rId413"/>
              <a:stretch>
                <a:fillRect/>
              </a:stretch>
            </p:blipFill>
            <p:spPr>
              <a:xfrm>
                <a:off x="2515847" y="5010416"/>
                <a:ext cx="635400" cy="29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4">
            <p14:nvContentPartPr>
              <p14:cNvPr id="253" name="Ink 252">
                <a:extLst>
                  <a:ext uri="{FF2B5EF4-FFF2-40B4-BE49-F238E27FC236}">
                    <a16:creationId xmlns:a16="http://schemas.microsoft.com/office/drawing/2014/main" id="{4E58DB2B-F390-4DC3-663D-6E2217657E99}"/>
                  </a:ext>
                </a:extLst>
              </p14:cNvPr>
              <p14:cNvContentPartPr/>
              <p14:nvPr/>
            </p14:nvContentPartPr>
            <p14:xfrm>
              <a:off x="3166727" y="4939856"/>
              <a:ext cx="33840" cy="386280"/>
            </p14:xfrm>
          </p:contentPart>
        </mc:Choice>
        <mc:Fallback xmlns="">
          <p:pic>
            <p:nvPicPr>
              <p:cNvPr id="253" name="Ink 252">
                <a:extLst>
                  <a:ext uri="{FF2B5EF4-FFF2-40B4-BE49-F238E27FC236}">
                    <a16:creationId xmlns:a16="http://schemas.microsoft.com/office/drawing/2014/main" id="{4E58DB2B-F390-4DC3-663D-6E2217657E99}"/>
                  </a:ext>
                </a:extLst>
              </p:cNvPr>
              <p:cNvPicPr/>
              <p:nvPr/>
            </p:nvPicPr>
            <p:blipFill>
              <a:blip r:embed="rId415"/>
              <a:stretch>
                <a:fillRect/>
              </a:stretch>
            </p:blipFill>
            <p:spPr>
              <a:xfrm>
                <a:off x="3158087" y="4930856"/>
                <a:ext cx="51480" cy="40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6">
            <p14:nvContentPartPr>
              <p14:cNvPr id="254" name="Ink 253">
                <a:extLst>
                  <a:ext uri="{FF2B5EF4-FFF2-40B4-BE49-F238E27FC236}">
                    <a16:creationId xmlns:a16="http://schemas.microsoft.com/office/drawing/2014/main" id="{C6A2F569-E754-02EA-CD7E-FD25440A76DA}"/>
                  </a:ext>
                </a:extLst>
              </p14:cNvPr>
              <p14:cNvContentPartPr/>
              <p14:nvPr/>
            </p14:nvContentPartPr>
            <p14:xfrm>
              <a:off x="3312527" y="4983416"/>
              <a:ext cx="201600" cy="250560"/>
            </p14:xfrm>
          </p:contentPart>
        </mc:Choice>
        <mc:Fallback xmlns="">
          <p:pic>
            <p:nvPicPr>
              <p:cNvPr id="254" name="Ink 253">
                <a:extLst>
                  <a:ext uri="{FF2B5EF4-FFF2-40B4-BE49-F238E27FC236}">
                    <a16:creationId xmlns:a16="http://schemas.microsoft.com/office/drawing/2014/main" id="{C6A2F569-E754-02EA-CD7E-FD25440A76DA}"/>
                  </a:ext>
                </a:extLst>
              </p:cNvPr>
              <p:cNvPicPr/>
              <p:nvPr/>
            </p:nvPicPr>
            <p:blipFill>
              <a:blip r:embed="rId417"/>
              <a:stretch>
                <a:fillRect/>
              </a:stretch>
            </p:blipFill>
            <p:spPr>
              <a:xfrm>
                <a:off x="3303527" y="4974776"/>
                <a:ext cx="219240" cy="26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8">
            <p14:nvContentPartPr>
              <p14:cNvPr id="257" name="Ink 256">
                <a:extLst>
                  <a:ext uri="{FF2B5EF4-FFF2-40B4-BE49-F238E27FC236}">
                    <a16:creationId xmlns:a16="http://schemas.microsoft.com/office/drawing/2014/main" id="{96D9067E-AD4F-C720-799D-88CB77188A89}"/>
                  </a:ext>
                </a:extLst>
              </p14:cNvPr>
              <p14:cNvContentPartPr/>
              <p14:nvPr/>
            </p14:nvContentPartPr>
            <p14:xfrm>
              <a:off x="673367" y="5662736"/>
              <a:ext cx="218520" cy="376200"/>
            </p14:xfrm>
          </p:contentPart>
        </mc:Choice>
        <mc:Fallback xmlns="">
          <p:pic>
            <p:nvPicPr>
              <p:cNvPr id="257" name="Ink 256">
                <a:extLst>
                  <a:ext uri="{FF2B5EF4-FFF2-40B4-BE49-F238E27FC236}">
                    <a16:creationId xmlns:a16="http://schemas.microsoft.com/office/drawing/2014/main" id="{96D9067E-AD4F-C720-799D-88CB77188A89}"/>
                  </a:ext>
                </a:extLst>
              </p:cNvPr>
              <p:cNvPicPr/>
              <p:nvPr/>
            </p:nvPicPr>
            <p:blipFill>
              <a:blip r:embed="rId419"/>
              <a:stretch>
                <a:fillRect/>
              </a:stretch>
            </p:blipFill>
            <p:spPr>
              <a:xfrm>
                <a:off x="664367" y="5653736"/>
                <a:ext cx="236160" cy="39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0">
            <p14:nvContentPartPr>
              <p14:cNvPr id="258" name="Ink 257">
                <a:extLst>
                  <a:ext uri="{FF2B5EF4-FFF2-40B4-BE49-F238E27FC236}">
                    <a16:creationId xmlns:a16="http://schemas.microsoft.com/office/drawing/2014/main" id="{7CBE4C85-4ADD-EE37-CB32-EABE504CAFAF}"/>
                  </a:ext>
                </a:extLst>
              </p14:cNvPr>
              <p14:cNvContentPartPr/>
              <p14:nvPr/>
            </p14:nvContentPartPr>
            <p14:xfrm>
              <a:off x="907727" y="5713856"/>
              <a:ext cx="29520" cy="272160"/>
            </p14:xfrm>
          </p:contentPart>
        </mc:Choice>
        <mc:Fallback xmlns="">
          <p:pic>
            <p:nvPicPr>
              <p:cNvPr id="258" name="Ink 257">
                <a:extLst>
                  <a:ext uri="{FF2B5EF4-FFF2-40B4-BE49-F238E27FC236}">
                    <a16:creationId xmlns:a16="http://schemas.microsoft.com/office/drawing/2014/main" id="{7CBE4C85-4ADD-EE37-CB32-EABE504CAFAF}"/>
                  </a:ext>
                </a:extLst>
              </p:cNvPr>
              <p:cNvPicPr/>
              <p:nvPr/>
            </p:nvPicPr>
            <p:blipFill>
              <a:blip r:embed="rId421"/>
              <a:stretch>
                <a:fillRect/>
              </a:stretch>
            </p:blipFill>
            <p:spPr>
              <a:xfrm>
                <a:off x="898727" y="5704856"/>
                <a:ext cx="47160" cy="28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2">
            <p14:nvContentPartPr>
              <p14:cNvPr id="259" name="Ink 258">
                <a:extLst>
                  <a:ext uri="{FF2B5EF4-FFF2-40B4-BE49-F238E27FC236}">
                    <a16:creationId xmlns:a16="http://schemas.microsoft.com/office/drawing/2014/main" id="{7756008E-1EDA-7AC9-494B-0193BA1B70DC}"/>
                  </a:ext>
                </a:extLst>
              </p14:cNvPr>
              <p14:cNvContentPartPr/>
              <p14:nvPr/>
            </p14:nvContentPartPr>
            <p14:xfrm>
              <a:off x="952727" y="5830856"/>
              <a:ext cx="100080" cy="23040"/>
            </p14:xfrm>
          </p:contentPart>
        </mc:Choice>
        <mc:Fallback xmlns="">
          <p:pic>
            <p:nvPicPr>
              <p:cNvPr id="259" name="Ink 258">
                <a:extLst>
                  <a:ext uri="{FF2B5EF4-FFF2-40B4-BE49-F238E27FC236}">
                    <a16:creationId xmlns:a16="http://schemas.microsoft.com/office/drawing/2014/main" id="{7756008E-1EDA-7AC9-494B-0193BA1B70DC}"/>
                  </a:ext>
                </a:extLst>
              </p:cNvPr>
              <p:cNvPicPr/>
              <p:nvPr/>
            </p:nvPicPr>
            <p:blipFill>
              <a:blip r:embed="rId423"/>
              <a:stretch>
                <a:fillRect/>
              </a:stretch>
            </p:blipFill>
            <p:spPr>
              <a:xfrm>
                <a:off x="944087" y="5821856"/>
                <a:ext cx="117720" cy="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4">
            <p14:nvContentPartPr>
              <p14:cNvPr id="260" name="Ink 259">
                <a:extLst>
                  <a:ext uri="{FF2B5EF4-FFF2-40B4-BE49-F238E27FC236}">
                    <a16:creationId xmlns:a16="http://schemas.microsoft.com/office/drawing/2014/main" id="{A06F9122-7324-C7FE-7CD5-09F96E0ADF70}"/>
                  </a:ext>
                </a:extLst>
              </p14:cNvPr>
              <p14:cNvContentPartPr/>
              <p14:nvPr/>
            </p14:nvContentPartPr>
            <p14:xfrm>
              <a:off x="971087" y="5762816"/>
              <a:ext cx="52200" cy="239400"/>
            </p14:xfrm>
          </p:contentPart>
        </mc:Choice>
        <mc:Fallback xmlns="">
          <p:pic>
            <p:nvPicPr>
              <p:cNvPr id="260" name="Ink 259">
                <a:extLst>
                  <a:ext uri="{FF2B5EF4-FFF2-40B4-BE49-F238E27FC236}">
                    <a16:creationId xmlns:a16="http://schemas.microsoft.com/office/drawing/2014/main" id="{A06F9122-7324-C7FE-7CD5-09F96E0ADF70}"/>
                  </a:ext>
                </a:extLst>
              </p:cNvPr>
              <p:cNvPicPr/>
              <p:nvPr/>
            </p:nvPicPr>
            <p:blipFill>
              <a:blip r:embed="rId425"/>
              <a:stretch>
                <a:fillRect/>
              </a:stretch>
            </p:blipFill>
            <p:spPr>
              <a:xfrm>
                <a:off x="962087" y="5754176"/>
                <a:ext cx="69840" cy="25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6">
            <p14:nvContentPartPr>
              <p14:cNvPr id="261" name="Ink 260">
                <a:extLst>
                  <a:ext uri="{FF2B5EF4-FFF2-40B4-BE49-F238E27FC236}">
                    <a16:creationId xmlns:a16="http://schemas.microsoft.com/office/drawing/2014/main" id="{209F61A9-1BBD-5EC2-C30E-9080220F06AB}"/>
                  </a:ext>
                </a:extLst>
              </p14:cNvPr>
              <p14:cNvContentPartPr/>
              <p14:nvPr/>
            </p14:nvContentPartPr>
            <p14:xfrm>
              <a:off x="1108247" y="5716016"/>
              <a:ext cx="37080" cy="268200"/>
            </p14:xfrm>
          </p:contentPart>
        </mc:Choice>
        <mc:Fallback xmlns="">
          <p:pic>
            <p:nvPicPr>
              <p:cNvPr id="261" name="Ink 260">
                <a:extLst>
                  <a:ext uri="{FF2B5EF4-FFF2-40B4-BE49-F238E27FC236}">
                    <a16:creationId xmlns:a16="http://schemas.microsoft.com/office/drawing/2014/main" id="{209F61A9-1BBD-5EC2-C30E-9080220F06AB}"/>
                  </a:ext>
                </a:extLst>
              </p:cNvPr>
              <p:cNvPicPr/>
              <p:nvPr/>
            </p:nvPicPr>
            <p:blipFill>
              <a:blip r:embed="rId427"/>
              <a:stretch>
                <a:fillRect/>
              </a:stretch>
            </p:blipFill>
            <p:spPr>
              <a:xfrm>
                <a:off x="1099607" y="5707016"/>
                <a:ext cx="54720" cy="28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8">
            <p14:nvContentPartPr>
              <p14:cNvPr id="262" name="Ink 261">
                <a:extLst>
                  <a:ext uri="{FF2B5EF4-FFF2-40B4-BE49-F238E27FC236}">
                    <a16:creationId xmlns:a16="http://schemas.microsoft.com/office/drawing/2014/main" id="{219A6066-164A-FF9D-C55B-E4BDD1BCFB72}"/>
                  </a:ext>
                </a:extLst>
              </p14:cNvPr>
              <p14:cNvContentPartPr/>
              <p14:nvPr/>
            </p14:nvContentPartPr>
            <p14:xfrm>
              <a:off x="1113647" y="5730056"/>
              <a:ext cx="113040" cy="129960"/>
            </p14:xfrm>
          </p:contentPart>
        </mc:Choice>
        <mc:Fallback xmlns="">
          <p:pic>
            <p:nvPicPr>
              <p:cNvPr id="262" name="Ink 261">
                <a:extLst>
                  <a:ext uri="{FF2B5EF4-FFF2-40B4-BE49-F238E27FC236}">
                    <a16:creationId xmlns:a16="http://schemas.microsoft.com/office/drawing/2014/main" id="{219A6066-164A-FF9D-C55B-E4BDD1BCFB72}"/>
                  </a:ext>
                </a:extLst>
              </p:cNvPr>
              <p:cNvPicPr/>
              <p:nvPr/>
            </p:nvPicPr>
            <p:blipFill>
              <a:blip r:embed="rId429"/>
              <a:stretch>
                <a:fillRect/>
              </a:stretch>
            </p:blipFill>
            <p:spPr>
              <a:xfrm>
                <a:off x="1104647" y="5721056"/>
                <a:ext cx="130680" cy="14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0">
            <p14:nvContentPartPr>
              <p14:cNvPr id="263" name="Ink 262">
                <a:extLst>
                  <a:ext uri="{FF2B5EF4-FFF2-40B4-BE49-F238E27FC236}">
                    <a16:creationId xmlns:a16="http://schemas.microsoft.com/office/drawing/2014/main" id="{3F104C3B-C6C3-A639-382B-31AB58951B2C}"/>
                  </a:ext>
                </a:extLst>
              </p14:cNvPr>
              <p14:cNvContentPartPr/>
              <p14:nvPr/>
            </p14:nvContentPartPr>
            <p14:xfrm>
              <a:off x="1227047" y="5605856"/>
              <a:ext cx="236880" cy="379080"/>
            </p14:xfrm>
          </p:contentPart>
        </mc:Choice>
        <mc:Fallback xmlns="">
          <p:pic>
            <p:nvPicPr>
              <p:cNvPr id="263" name="Ink 262">
                <a:extLst>
                  <a:ext uri="{FF2B5EF4-FFF2-40B4-BE49-F238E27FC236}">
                    <a16:creationId xmlns:a16="http://schemas.microsoft.com/office/drawing/2014/main" id="{3F104C3B-C6C3-A639-382B-31AB58951B2C}"/>
                  </a:ext>
                </a:extLst>
              </p:cNvPr>
              <p:cNvPicPr/>
              <p:nvPr/>
            </p:nvPicPr>
            <p:blipFill>
              <a:blip r:embed="rId431"/>
              <a:stretch>
                <a:fillRect/>
              </a:stretch>
            </p:blipFill>
            <p:spPr>
              <a:xfrm>
                <a:off x="1218047" y="5596856"/>
                <a:ext cx="254520" cy="39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2">
            <p14:nvContentPartPr>
              <p14:cNvPr id="264" name="Ink 263">
                <a:extLst>
                  <a:ext uri="{FF2B5EF4-FFF2-40B4-BE49-F238E27FC236}">
                    <a16:creationId xmlns:a16="http://schemas.microsoft.com/office/drawing/2014/main" id="{F0AAFF65-328C-029D-F588-0E112B33BED6}"/>
                  </a:ext>
                </a:extLst>
              </p14:cNvPr>
              <p14:cNvContentPartPr/>
              <p14:nvPr/>
            </p14:nvContentPartPr>
            <p14:xfrm>
              <a:off x="671927" y="6092216"/>
              <a:ext cx="857520" cy="25200"/>
            </p14:xfrm>
          </p:contentPart>
        </mc:Choice>
        <mc:Fallback xmlns="">
          <p:pic>
            <p:nvPicPr>
              <p:cNvPr id="264" name="Ink 263">
                <a:extLst>
                  <a:ext uri="{FF2B5EF4-FFF2-40B4-BE49-F238E27FC236}">
                    <a16:creationId xmlns:a16="http://schemas.microsoft.com/office/drawing/2014/main" id="{F0AAFF65-328C-029D-F588-0E112B33BED6}"/>
                  </a:ext>
                </a:extLst>
              </p:cNvPr>
              <p:cNvPicPr/>
              <p:nvPr/>
            </p:nvPicPr>
            <p:blipFill>
              <a:blip r:embed="rId433"/>
              <a:stretch>
                <a:fillRect/>
              </a:stretch>
            </p:blipFill>
            <p:spPr>
              <a:xfrm>
                <a:off x="662927" y="6083576"/>
                <a:ext cx="87516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4">
            <p14:nvContentPartPr>
              <p14:cNvPr id="265" name="Ink 264">
                <a:extLst>
                  <a:ext uri="{FF2B5EF4-FFF2-40B4-BE49-F238E27FC236}">
                    <a16:creationId xmlns:a16="http://schemas.microsoft.com/office/drawing/2014/main" id="{50C2C9B3-BA50-A828-EB75-AA6054E9C8BD}"/>
                  </a:ext>
                </a:extLst>
              </p14:cNvPr>
              <p14:cNvContentPartPr/>
              <p14:nvPr/>
            </p14:nvContentPartPr>
            <p14:xfrm>
              <a:off x="728807" y="6181496"/>
              <a:ext cx="174960" cy="316080"/>
            </p14:xfrm>
          </p:contentPart>
        </mc:Choice>
        <mc:Fallback xmlns="">
          <p:pic>
            <p:nvPicPr>
              <p:cNvPr id="265" name="Ink 264">
                <a:extLst>
                  <a:ext uri="{FF2B5EF4-FFF2-40B4-BE49-F238E27FC236}">
                    <a16:creationId xmlns:a16="http://schemas.microsoft.com/office/drawing/2014/main" id="{50C2C9B3-BA50-A828-EB75-AA6054E9C8BD}"/>
                  </a:ext>
                </a:extLst>
              </p:cNvPr>
              <p:cNvPicPr/>
              <p:nvPr/>
            </p:nvPicPr>
            <p:blipFill>
              <a:blip r:embed="rId435"/>
              <a:stretch>
                <a:fillRect/>
              </a:stretch>
            </p:blipFill>
            <p:spPr>
              <a:xfrm>
                <a:off x="720167" y="6172496"/>
                <a:ext cx="192600" cy="33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6">
            <p14:nvContentPartPr>
              <p14:cNvPr id="267" name="Ink 266">
                <a:extLst>
                  <a:ext uri="{FF2B5EF4-FFF2-40B4-BE49-F238E27FC236}">
                    <a16:creationId xmlns:a16="http://schemas.microsoft.com/office/drawing/2014/main" id="{E7320453-A238-9167-C531-0720F4A569BA}"/>
                  </a:ext>
                </a:extLst>
              </p14:cNvPr>
              <p14:cNvContentPartPr/>
              <p14:nvPr/>
            </p14:nvContentPartPr>
            <p14:xfrm>
              <a:off x="948407" y="6221096"/>
              <a:ext cx="15480" cy="226440"/>
            </p14:xfrm>
          </p:contentPart>
        </mc:Choice>
        <mc:Fallback xmlns="">
          <p:pic>
            <p:nvPicPr>
              <p:cNvPr id="267" name="Ink 266">
                <a:extLst>
                  <a:ext uri="{FF2B5EF4-FFF2-40B4-BE49-F238E27FC236}">
                    <a16:creationId xmlns:a16="http://schemas.microsoft.com/office/drawing/2014/main" id="{E7320453-A238-9167-C531-0720F4A569BA}"/>
                  </a:ext>
                </a:extLst>
              </p:cNvPr>
              <p:cNvPicPr/>
              <p:nvPr/>
            </p:nvPicPr>
            <p:blipFill>
              <a:blip r:embed="rId437"/>
              <a:stretch>
                <a:fillRect/>
              </a:stretch>
            </p:blipFill>
            <p:spPr>
              <a:xfrm>
                <a:off x="939407" y="6212096"/>
                <a:ext cx="33120" cy="24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8">
            <p14:nvContentPartPr>
              <p14:cNvPr id="268" name="Ink 267">
                <a:extLst>
                  <a:ext uri="{FF2B5EF4-FFF2-40B4-BE49-F238E27FC236}">
                    <a16:creationId xmlns:a16="http://schemas.microsoft.com/office/drawing/2014/main" id="{4E05B25A-952A-1DF8-5389-8534F7DA7072}"/>
                  </a:ext>
                </a:extLst>
              </p14:cNvPr>
              <p14:cNvContentPartPr/>
              <p14:nvPr/>
            </p14:nvContentPartPr>
            <p14:xfrm>
              <a:off x="997367" y="6283736"/>
              <a:ext cx="118080" cy="48600"/>
            </p14:xfrm>
          </p:contentPart>
        </mc:Choice>
        <mc:Fallback xmlns="">
          <p:pic>
            <p:nvPicPr>
              <p:cNvPr id="268" name="Ink 267">
                <a:extLst>
                  <a:ext uri="{FF2B5EF4-FFF2-40B4-BE49-F238E27FC236}">
                    <a16:creationId xmlns:a16="http://schemas.microsoft.com/office/drawing/2014/main" id="{4E05B25A-952A-1DF8-5389-8534F7DA7072}"/>
                  </a:ext>
                </a:extLst>
              </p:cNvPr>
              <p:cNvPicPr/>
              <p:nvPr/>
            </p:nvPicPr>
            <p:blipFill>
              <a:blip r:embed="rId439"/>
              <a:stretch>
                <a:fillRect/>
              </a:stretch>
            </p:blipFill>
            <p:spPr>
              <a:xfrm>
                <a:off x="988727" y="6275096"/>
                <a:ext cx="135720" cy="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0">
            <p14:nvContentPartPr>
              <p14:cNvPr id="269" name="Ink 268">
                <a:extLst>
                  <a:ext uri="{FF2B5EF4-FFF2-40B4-BE49-F238E27FC236}">
                    <a16:creationId xmlns:a16="http://schemas.microsoft.com/office/drawing/2014/main" id="{2CBF9A0D-AC55-BC52-84A3-45B53B6EB65E}"/>
                  </a:ext>
                </a:extLst>
              </p14:cNvPr>
              <p14:cNvContentPartPr/>
              <p14:nvPr/>
            </p14:nvContentPartPr>
            <p14:xfrm>
              <a:off x="1024367" y="6251696"/>
              <a:ext cx="164160" cy="203040"/>
            </p14:xfrm>
          </p:contentPart>
        </mc:Choice>
        <mc:Fallback xmlns="">
          <p:pic>
            <p:nvPicPr>
              <p:cNvPr id="269" name="Ink 268">
                <a:extLst>
                  <a:ext uri="{FF2B5EF4-FFF2-40B4-BE49-F238E27FC236}">
                    <a16:creationId xmlns:a16="http://schemas.microsoft.com/office/drawing/2014/main" id="{2CBF9A0D-AC55-BC52-84A3-45B53B6EB65E}"/>
                  </a:ext>
                </a:extLst>
              </p:cNvPr>
              <p:cNvPicPr/>
              <p:nvPr/>
            </p:nvPicPr>
            <p:blipFill>
              <a:blip r:embed="rId441"/>
              <a:stretch>
                <a:fillRect/>
              </a:stretch>
            </p:blipFill>
            <p:spPr>
              <a:xfrm>
                <a:off x="1015367" y="6243056"/>
                <a:ext cx="181800" cy="22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2">
            <p14:nvContentPartPr>
              <p14:cNvPr id="270" name="Ink 269">
                <a:extLst>
                  <a:ext uri="{FF2B5EF4-FFF2-40B4-BE49-F238E27FC236}">
                    <a16:creationId xmlns:a16="http://schemas.microsoft.com/office/drawing/2014/main" id="{6B5E5891-8754-23F5-9859-EF6F61AB023F}"/>
                  </a:ext>
                </a:extLst>
              </p14:cNvPr>
              <p14:cNvContentPartPr/>
              <p14:nvPr/>
            </p14:nvContentPartPr>
            <p14:xfrm>
              <a:off x="1214447" y="6249176"/>
              <a:ext cx="154080" cy="173880"/>
            </p14:xfrm>
          </p:contentPart>
        </mc:Choice>
        <mc:Fallback xmlns="">
          <p:pic>
            <p:nvPicPr>
              <p:cNvPr id="270" name="Ink 269">
                <a:extLst>
                  <a:ext uri="{FF2B5EF4-FFF2-40B4-BE49-F238E27FC236}">
                    <a16:creationId xmlns:a16="http://schemas.microsoft.com/office/drawing/2014/main" id="{6B5E5891-8754-23F5-9859-EF6F61AB023F}"/>
                  </a:ext>
                </a:extLst>
              </p:cNvPr>
              <p:cNvPicPr/>
              <p:nvPr/>
            </p:nvPicPr>
            <p:blipFill>
              <a:blip r:embed="rId443"/>
              <a:stretch>
                <a:fillRect/>
              </a:stretch>
            </p:blipFill>
            <p:spPr>
              <a:xfrm>
                <a:off x="1205807" y="6240536"/>
                <a:ext cx="171720" cy="19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4">
            <p14:nvContentPartPr>
              <p14:cNvPr id="271" name="Ink 270">
                <a:extLst>
                  <a:ext uri="{FF2B5EF4-FFF2-40B4-BE49-F238E27FC236}">
                    <a16:creationId xmlns:a16="http://schemas.microsoft.com/office/drawing/2014/main" id="{79DBE780-085A-8C49-35AB-7284A2569D71}"/>
                  </a:ext>
                </a:extLst>
              </p14:cNvPr>
              <p14:cNvContentPartPr/>
              <p14:nvPr/>
            </p14:nvContentPartPr>
            <p14:xfrm>
              <a:off x="1403447" y="6293096"/>
              <a:ext cx="84960" cy="198360"/>
            </p14:xfrm>
          </p:contentPart>
        </mc:Choice>
        <mc:Fallback xmlns="">
          <p:pic>
            <p:nvPicPr>
              <p:cNvPr id="271" name="Ink 270">
                <a:extLst>
                  <a:ext uri="{FF2B5EF4-FFF2-40B4-BE49-F238E27FC236}">
                    <a16:creationId xmlns:a16="http://schemas.microsoft.com/office/drawing/2014/main" id="{79DBE780-085A-8C49-35AB-7284A2569D71}"/>
                  </a:ext>
                </a:extLst>
              </p:cNvPr>
              <p:cNvPicPr/>
              <p:nvPr/>
            </p:nvPicPr>
            <p:blipFill>
              <a:blip r:embed="rId445"/>
              <a:stretch>
                <a:fillRect/>
              </a:stretch>
            </p:blipFill>
            <p:spPr>
              <a:xfrm>
                <a:off x="1394447" y="6284096"/>
                <a:ext cx="1026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6">
            <p14:nvContentPartPr>
              <p14:cNvPr id="272" name="Ink 271">
                <a:extLst>
                  <a:ext uri="{FF2B5EF4-FFF2-40B4-BE49-F238E27FC236}">
                    <a16:creationId xmlns:a16="http://schemas.microsoft.com/office/drawing/2014/main" id="{FAA23793-5BD1-4A17-EEFF-3DDC52AD57E4}"/>
                  </a:ext>
                </a:extLst>
              </p14:cNvPr>
              <p14:cNvContentPartPr/>
              <p14:nvPr/>
            </p14:nvContentPartPr>
            <p14:xfrm>
              <a:off x="1439447" y="6208136"/>
              <a:ext cx="121320" cy="9360"/>
            </p14:xfrm>
          </p:contentPart>
        </mc:Choice>
        <mc:Fallback xmlns="">
          <p:pic>
            <p:nvPicPr>
              <p:cNvPr id="272" name="Ink 271">
                <a:extLst>
                  <a:ext uri="{FF2B5EF4-FFF2-40B4-BE49-F238E27FC236}">
                    <a16:creationId xmlns:a16="http://schemas.microsoft.com/office/drawing/2014/main" id="{FAA23793-5BD1-4A17-EEFF-3DDC52AD57E4}"/>
                  </a:ext>
                </a:extLst>
              </p:cNvPr>
              <p:cNvPicPr/>
              <p:nvPr/>
            </p:nvPicPr>
            <p:blipFill>
              <a:blip r:embed="rId447"/>
              <a:stretch>
                <a:fillRect/>
              </a:stretch>
            </p:blipFill>
            <p:spPr>
              <a:xfrm>
                <a:off x="1430447" y="6199496"/>
                <a:ext cx="138960" cy="2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8">
            <p14:nvContentPartPr>
              <p14:cNvPr id="273" name="Ink 272">
                <a:extLst>
                  <a:ext uri="{FF2B5EF4-FFF2-40B4-BE49-F238E27FC236}">
                    <a16:creationId xmlns:a16="http://schemas.microsoft.com/office/drawing/2014/main" id="{9725ECB8-A2F0-7F8F-DD4F-5B4536ABBE32}"/>
                  </a:ext>
                </a:extLst>
              </p14:cNvPr>
              <p14:cNvContentPartPr/>
              <p14:nvPr/>
            </p14:nvContentPartPr>
            <p14:xfrm>
              <a:off x="1576607" y="6133976"/>
              <a:ext cx="114480" cy="290520"/>
            </p14:xfrm>
          </p:contentPart>
        </mc:Choice>
        <mc:Fallback xmlns="">
          <p:pic>
            <p:nvPicPr>
              <p:cNvPr id="273" name="Ink 272">
                <a:extLst>
                  <a:ext uri="{FF2B5EF4-FFF2-40B4-BE49-F238E27FC236}">
                    <a16:creationId xmlns:a16="http://schemas.microsoft.com/office/drawing/2014/main" id="{9725ECB8-A2F0-7F8F-DD4F-5B4536ABBE32}"/>
                  </a:ext>
                </a:extLst>
              </p:cNvPr>
              <p:cNvPicPr/>
              <p:nvPr/>
            </p:nvPicPr>
            <p:blipFill>
              <a:blip r:embed="rId449"/>
              <a:stretch>
                <a:fillRect/>
              </a:stretch>
            </p:blipFill>
            <p:spPr>
              <a:xfrm>
                <a:off x="1567967" y="6125336"/>
                <a:ext cx="132120" cy="30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0">
            <p14:nvContentPartPr>
              <p14:cNvPr id="274" name="Ink 273">
                <a:extLst>
                  <a:ext uri="{FF2B5EF4-FFF2-40B4-BE49-F238E27FC236}">
                    <a16:creationId xmlns:a16="http://schemas.microsoft.com/office/drawing/2014/main" id="{416D200D-473C-9E0F-9FA1-F35147C06569}"/>
                  </a:ext>
                </a:extLst>
              </p14:cNvPr>
              <p14:cNvContentPartPr/>
              <p14:nvPr/>
            </p14:nvContentPartPr>
            <p14:xfrm>
              <a:off x="943727" y="6328376"/>
              <a:ext cx="77760" cy="16920"/>
            </p14:xfrm>
          </p:contentPart>
        </mc:Choice>
        <mc:Fallback xmlns="">
          <p:pic>
            <p:nvPicPr>
              <p:cNvPr id="274" name="Ink 273">
                <a:extLst>
                  <a:ext uri="{FF2B5EF4-FFF2-40B4-BE49-F238E27FC236}">
                    <a16:creationId xmlns:a16="http://schemas.microsoft.com/office/drawing/2014/main" id="{416D200D-473C-9E0F-9FA1-F35147C06569}"/>
                  </a:ext>
                </a:extLst>
              </p:cNvPr>
              <p:cNvPicPr/>
              <p:nvPr/>
            </p:nvPicPr>
            <p:blipFill>
              <a:blip r:embed="rId451"/>
              <a:stretch>
                <a:fillRect/>
              </a:stretch>
            </p:blipFill>
            <p:spPr>
              <a:xfrm>
                <a:off x="934727" y="6319736"/>
                <a:ext cx="95400" cy="3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2">
            <p14:nvContentPartPr>
              <p14:cNvPr id="276" name="Ink 275">
                <a:extLst>
                  <a:ext uri="{FF2B5EF4-FFF2-40B4-BE49-F238E27FC236}">
                    <a16:creationId xmlns:a16="http://schemas.microsoft.com/office/drawing/2014/main" id="{A7B906C9-841D-8DE3-77E6-3610F30C19B4}"/>
                  </a:ext>
                </a:extLst>
              </p14:cNvPr>
              <p14:cNvContentPartPr/>
              <p14:nvPr/>
            </p14:nvContentPartPr>
            <p14:xfrm>
              <a:off x="1818167" y="5989256"/>
              <a:ext cx="190440" cy="38520"/>
            </p14:xfrm>
          </p:contentPart>
        </mc:Choice>
        <mc:Fallback xmlns="">
          <p:pic>
            <p:nvPicPr>
              <p:cNvPr id="276" name="Ink 275">
                <a:extLst>
                  <a:ext uri="{FF2B5EF4-FFF2-40B4-BE49-F238E27FC236}">
                    <a16:creationId xmlns:a16="http://schemas.microsoft.com/office/drawing/2014/main" id="{A7B906C9-841D-8DE3-77E6-3610F30C19B4}"/>
                  </a:ext>
                </a:extLst>
              </p:cNvPr>
              <p:cNvPicPr/>
              <p:nvPr/>
            </p:nvPicPr>
            <p:blipFill>
              <a:blip r:embed="rId453"/>
              <a:stretch>
                <a:fillRect/>
              </a:stretch>
            </p:blipFill>
            <p:spPr>
              <a:xfrm>
                <a:off x="1809527" y="5980616"/>
                <a:ext cx="208080" cy="5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4">
            <p14:nvContentPartPr>
              <p14:cNvPr id="277" name="Ink 276">
                <a:extLst>
                  <a:ext uri="{FF2B5EF4-FFF2-40B4-BE49-F238E27FC236}">
                    <a16:creationId xmlns:a16="http://schemas.microsoft.com/office/drawing/2014/main" id="{B6358832-9504-2C7E-0B42-0354B2FF1896}"/>
                  </a:ext>
                </a:extLst>
              </p14:cNvPr>
              <p14:cNvContentPartPr/>
              <p14:nvPr/>
            </p14:nvContentPartPr>
            <p14:xfrm>
              <a:off x="1828967" y="6071336"/>
              <a:ext cx="148680" cy="28800"/>
            </p14:xfrm>
          </p:contentPart>
        </mc:Choice>
        <mc:Fallback xmlns="">
          <p:pic>
            <p:nvPicPr>
              <p:cNvPr id="277" name="Ink 276">
                <a:extLst>
                  <a:ext uri="{FF2B5EF4-FFF2-40B4-BE49-F238E27FC236}">
                    <a16:creationId xmlns:a16="http://schemas.microsoft.com/office/drawing/2014/main" id="{B6358832-9504-2C7E-0B42-0354B2FF1896}"/>
                  </a:ext>
                </a:extLst>
              </p:cNvPr>
              <p:cNvPicPr/>
              <p:nvPr/>
            </p:nvPicPr>
            <p:blipFill>
              <a:blip r:embed="rId455"/>
              <a:stretch>
                <a:fillRect/>
              </a:stretch>
            </p:blipFill>
            <p:spPr>
              <a:xfrm>
                <a:off x="1820327" y="6062696"/>
                <a:ext cx="166320" cy="4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6">
            <p14:nvContentPartPr>
              <p14:cNvPr id="278" name="Ink 277">
                <a:extLst>
                  <a:ext uri="{FF2B5EF4-FFF2-40B4-BE49-F238E27FC236}">
                    <a16:creationId xmlns:a16="http://schemas.microsoft.com/office/drawing/2014/main" id="{C37E6B73-141B-0EBD-8563-E9854792D54D}"/>
                  </a:ext>
                </a:extLst>
              </p14:cNvPr>
              <p14:cNvContentPartPr/>
              <p14:nvPr/>
            </p14:nvContentPartPr>
            <p14:xfrm>
              <a:off x="2117327" y="5628896"/>
              <a:ext cx="206280" cy="272160"/>
            </p14:xfrm>
          </p:contentPart>
        </mc:Choice>
        <mc:Fallback xmlns="">
          <p:pic>
            <p:nvPicPr>
              <p:cNvPr id="278" name="Ink 277">
                <a:extLst>
                  <a:ext uri="{FF2B5EF4-FFF2-40B4-BE49-F238E27FC236}">
                    <a16:creationId xmlns:a16="http://schemas.microsoft.com/office/drawing/2014/main" id="{C37E6B73-141B-0EBD-8563-E9854792D54D}"/>
                  </a:ext>
                </a:extLst>
              </p:cNvPr>
              <p:cNvPicPr/>
              <p:nvPr/>
            </p:nvPicPr>
            <p:blipFill>
              <a:blip r:embed="rId457"/>
              <a:stretch>
                <a:fillRect/>
              </a:stretch>
            </p:blipFill>
            <p:spPr>
              <a:xfrm>
                <a:off x="2108687" y="5620256"/>
                <a:ext cx="223920" cy="28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8">
            <p14:nvContentPartPr>
              <p14:cNvPr id="279" name="Ink 278">
                <a:extLst>
                  <a:ext uri="{FF2B5EF4-FFF2-40B4-BE49-F238E27FC236}">
                    <a16:creationId xmlns:a16="http://schemas.microsoft.com/office/drawing/2014/main" id="{B8034734-4AE8-82C3-C868-24A06E445F49}"/>
                  </a:ext>
                </a:extLst>
              </p14:cNvPr>
              <p14:cNvContentPartPr/>
              <p14:nvPr/>
            </p14:nvContentPartPr>
            <p14:xfrm>
              <a:off x="2135687" y="6037496"/>
              <a:ext cx="346320" cy="14040"/>
            </p14:xfrm>
          </p:contentPart>
        </mc:Choice>
        <mc:Fallback xmlns="">
          <p:pic>
            <p:nvPicPr>
              <p:cNvPr id="279" name="Ink 278">
                <a:extLst>
                  <a:ext uri="{FF2B5EF4-FFF2-40B4-BE49-F238E27FC236}">
                    <a16:creationId xmlns:a16="http://schemas.microsoft.com/office/drawing/2014/main" id="{B8034734-4AE8-82C3-C868-24A06E445F49}"/>
                  </a:ext>
                </a:extLst>
              </p:cNvPr>
              <p:cNvPicPr/>
              <p:nvPr/>
            </p:nvPicPr>
            <p:blipFill>
              <a:blip r:embed="rId459"/>
              <a:stretch>
                <a:fillRect/>
              </a:stretch>
            </p:blipFill>
            <p:spPr>
              <a:xfrm>
                <a:off x="2126687" y="6028856"/>
                <a:ext cx="363960" cy="3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0">
            <p14:nvContentPartPr>
              <p14:cNvPr id="280" name="Ink 279">
                <a:extLst>
                  <a:ext uri="{FF2B5EF4-FFF2-40B4-BE49-F238E27FC236}">
                    <a16:creationId xmlns:a16="http://schemas.microsoft.com/office/drawing/2014/main" id="{AAA381D1-429B-B2C8-E094-9BDA2FBBAADB}"/>
                  </a:ext>
                </a:extLst>
              </p14:cNvPr>
              <p14:cNvContentPartPr/>
              <p14:nvPr/>
            </p14:nvContentPartPr>
            <p14:xfrm>
              <a:off x="2228927" y="6145496"/>
              <a:ext cx="155520" cy="257760"/>
            </p14:xfrm>
          </p:contentPart>
        </mc:Choice>
        <mc:Fallback xmlns="">
          <p:pic>
            <p:nvPicPr>
              <p:cNvPr id="280" name="Ink 279">
                <a:extLst>
                  <a:ext uri="{FF2B5EF4-FFF2-40B4-BE49-F238E27FC236}">
                    <a16:creationId xmlns:a16="http://schemas.microsoft.com/office/drawing/2014/main" id="{AAA381D1-429B-B2C8-E094-9BDA2FBBAADB}"/>
                  </a:ext>
                </a:extLst>
              </p:cNvPr>
              <p:cNvPicPr/>
              <p:nvPr/>
            </p:nvPicPr>
            <p:blipFill>
              <a:blip r:embed="rId461"/>
              <a:stretch>
                <a:fillRect/>
              </a:stretch>
            </p:blipFill>
            <p:spPr>
              <a:xfrm>
                <a:off x="2219927" y="6136496"/>
                <a:ext cx="17316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2">
            <p14:nvContentPartPr>
              <p14:cNvPr id="281" name="Ink 280">
                <a:extLst>
                  <a:ext uri="{FF2B5EF4-FFF2-40B4-BE49-F238E27FC236}">
                    <a16:creationId xmlns:a16="http://schemas.microsoft.com/office/drawing/2014/main" id="{87A2C3D2-8A5D-DEFE-485F-08D039756298}"/>
                  </a:ext>
                </a:extLst>
              </p14:cNvPr>
              <p14:cNvContentPartPr/>
              <p14:nvPr/>
            </p14:nvContentPartPr>
            <p14:xfrm>
              <a:off x="2592167" y="5970536"/>
              <a:ext cx="144720" cy="41760"/>
            </p14:xfrm>
          </p:contentPart>
        </mc:Choice>
        <mc:Fallback xmlns="">
          <p:pic>
            <p:nvPicPr>
              <p:cNvPr id="281" name="Ink 280">
                <a:extLst>
                  <a:ext uri="{FF2B5EF4-FFF2-40B4-BE49-F238E27FC236}">
                    <a16:creationId xmlns:a16="http://schemas.microsoft.com/office/drawing/2014/main" id="{87A2C3D2-8A5D-DEFE-485F-08D039756298}"/>
                  </a:ext>
                </a:extLst>
              </p:cNvPr>
              <p:cNvPicPr/>
              <p:nvPr/>
            </p:nvPicPr>
            <p:blipFill>
              <a:blip r:embed="rId463"/>
              <a:stretch>
                <a:fillRect/>
              </a:stretch>
            </p:blipFill>
            <p:spPr>
              <a:xfrm>
                <a:off x="2583527" y="5961896"/>
                <a:ext cx="162360" cy="5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4">
            <p14:nvContentPartPr>
              <p14:cNvPr id="282" name="Ink 281">
                <a:extLst>
                  <a:ext uri="{FF2B5EF4-FFF2-40B4-BE49-F238E27FC236}">
                    <a16:creationId xmlns:a16="http://schemas.microsoft.com/office/drawing/2014/main" id="{96DFBCCE-8E3D-1C76-AD40-6E514E72D2F6}"/>
                  </a:ext>
                </a:extLst>
              </p14:cNvPr>
              <p14:cNvContentPartPr/>
              <p14:nvPr/>
            </p14:nvContentPartPr>
            <p14:xfrm>
              <a:off x="2624567" y="6064496"/>
              <a:ext cx="97560" cy="12960"/>
            </p14:xfrm>
          </p:contentPart>
        </mc:Choice>
        <mc:Fallback xmlns="">
          <p:pic>
            <p:nvPicPr>
              <p:cNvPr id="282" name="Ink 281">
                <a:extLst>
                  <a:ext uri="{FF2B5EF4-FFF2-40B4-BE49-F238E27FC236}">
                    <a16:creationId xmlns:a16="http://schemas.microsoft.com/office/drawing/2014/main" id="{96DFBCCE-8E3D-1C76-AD40-6E514E72D2F6}"/>
                  </a:ext>
                </a:extLst>
              </p:cNvPr>
              <p:cNvPicPr/>
              <p:nvPr/>
            </p:nvPicPr>
            <p:blipFill>
              <a:blip r:embed="rId465"/>
              <a:stretch>
                <a:fillRect/>
              </a:stretch>
            </p:blipFill>
            <p:spPr>
              <a:xfrm>
                <a:off x="2615927" y="6055496"/>
                <a:ext cx="11520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6">
            <p14:nvContentPartPr>
              <p14:cNvPr id="283" name="Ink 282">
                <a:extLst>
                  <a:ext uri="{FF2B5EF4-FFF2-40B4-BE49-F238E27FC236}">
                    <a16:creationId xmlns:a16="http://schemas.microsoft.com/office/drawing/2014/main" id="{FF9DC996-9284-5DEB-F426-8AD207C8E0A3}"/>
                  </a:ext>
                </a:extLst>
              </p14:cNvPr>
              <p14:cNvContentPartPr/>
              <p14:nvPr/>
            </p14:nvContentPartPr>
            <p14:xfrm>
              <a:off x="2826167" y="5613056"/>
              <a:ext cx="112680" cy="263160"/>
            </p14:xfrm>
          </p:contentPart>
        </mc:Choice>
        <mc:Fallback xmlns="">
          <p:pic>
            <p:nvPicPr>
              <p:cNvPr id="283" name="Ink 282">
                <a:extLst>
                  <a:ext uri="{FF2B5EF4-FFF2-40B4-BE49-F238E27FC236}">
                    <a16:creationId xmlns:a16="http://schemas.microsoft.com/office/drawing/2014/main" id="{FF9DC996-9284-5DEB-F426-8AD207C8E0A3}"/>
                  </a:ext>
                </a:extLst>
              </p:cNvPr>
              <p:cNvPicPr/>
              <p:nvPr/>
            </p:nvPicPr>
            <p:blipFill>
              <a:blip r:embed="rId467"/>
              <a:stretch>
                <a:fillRect/>
              </a:stretch>
            </p:blipFill>
            <p:spPr>
              <a:xfrm>
                <a:off x="2817167" y="5604056"/>
                <a:ext cx="130320" cy="28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8">
            <p14:nvContentPartPr>
              <p14:cNvPr id="284" name="Ink 283">
                <a:extLst>
                  <a:ext uri="{FF2B5EF4-FFF2-40B4-BE49-F238E27FC236}">
                    <a16:creationId xmlns:a16="http://schemas.microsoft.com/office/drawing/2014/main" id="{35F72AC5-F315-1FEE-F534-18B95DD5B3B2}"/>
                  </a:ext>
                </a:extLst>
              </p14:cNvPr>
              <p14:cNvContentPartPr/>
              <p14:nvPr/>
            </p14:nvContentPartPr>
            <p14:xfrm>
              <a:off x="2834447" y="5992856"/>
              <a:ext cx="281160" cy="38520"/>
            </p14:xfrm>
          </p:contentPart>
        </mc:Choice>
        <mc:Fallback xmlns="">
          <p:pic>
            <p:nvPicPr>
              <p:cNvPr id="284" name="Ink 283">
                <a:extLst>
                  <a:ext uri="{FF2B5EF4-FFF2-40B4-BE49-F238E27FC236}">
                    <a16:creationId xmlns:a16="http://schemas.microsoft.com/office/drawing/2014/main" id="{35F72AC5-F315-1FEE-F534-18B95DD5B3B2}"/>
                  </a:ext>
                </a:extLst>
              </p:cNvPr>
              <p:cNvPicPr/>
              <p:nvPr/>
            </p:nvPicPr>
            <p:blipFill>
              <a:blip r:embed="rId469"/>
              <a:stretch>
                <a:fillRect/>
              </a:stretch>
            </p:blipFill>
            <p:spPr>
              <a:xfrm>
                <a:off x="2825807" y="5983856"/>
                <a:ext cx="298800" cy="5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0">
            <p14:nvContentPartPr>
              <p14:cNvPr id="285" name="Ink 284">
                <a:extLst>
                  <a:ext uri="{FF2B5EF4-FFF2-40B4-BE49-F238E27FC236}">
                    <a16:creationId xmlns:a16="http://schemas.microsoft.com/office/drawing/2014/main" id="{61E618D7-1BBA-AEAF-568E-EC2E3C5F21B3}"/>
                  </a:ext>
                </a:extLst>
              </p14:cNvPr>
              <p14:cNvContentPartPr/>
              <p14:nvPr/>
            </p14:nvContentPartPr>
            <p14:xfrm>
              <a:off x="2930207" y="6030296"/>
              <a:ext cx="93240" cy="300960"/>
            </p14:xfrm>
          </p:contentPart>
        </mc:Choice>
        <mc:Fallback xmlns="">
          <p:pic>
            <p:nvPicPr>
              <p:cNvPr id="285" name="Ink 284">
                <a:extLst>
                  <a:ext uri="{FF2B5EF4-FFF2-40B4-BE49-F238E27FC236}">
                    <a16:creationId xmlns:a16="http://schemas.microsoft.com/office/drawing/2014/main" id="{61E618D7-1BBA-AEAF-568E-EC2E3C5F21B3}"/>
                  </a:ext>
                </a:extLst>
              </p:cNvPr>
              <p:cNvPicPr/>
              <p:nvPr/>
            </p:nvPicPr>
            <p:blipFill>
              <a:blip r:embed="rId471"/>
              <a:stretch>
                <a:fillRect/>
              </a:stretch>
            </p:blipFill>
            <p:spPr>
              <a:xfrm>
                <a:off x="2921567" y="6021296"/>
                <a:ext cx="110880" cy="31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2">
            <p14:nvContentPartPr>
              <p14:cNvPr id="301" name="Ink 300">
                <a:extLst>
                  <a:ext uri="{FF2B5EF4-FFF2-40B4-BE49-F238E27FC236}">
                    <a16:creationId xmlns:a16="http://schemas.microsoft.com/office/drawing/2014/main" id="{6FCB2559-C8E8-B0D5-DDED-B1FDEA59CEA4}"/>
                  </a:ext>
                </a:extLst>
              </p14:cNvPr>
              <p14:cNvContentPartPr/>
              <p14:nvPr/>
            </p14:nvContentPartPr>
            <p14:xfrm>
              <a:off x="2415407" y="1978136"/>
              <a:ext cx="1398600" cy="392040"/>
            </p14:xfrm>
          </p:contentPart>
        </mc:Choice>
        <mc:Fallback xmlns="">
          <p:pic>
            <p:nvPicPr>
              <p:cNvPr id="301" name="Ink 300">
                <a:extLst>
                  <a:ext uri="{FF2B5EF4-FFF2-40B4-BE49-F238E27FC236}">
                    <a16:creationId xmlns:a16="http://schemas.microsoft.com/office/drawing/2014/main" id="{6FCB2559-C8E8-B0D5-DDED-B1FDEA59CEA4}"/>
                  </a:ext>
                </a:extLst>
              </p:cNvPr>
              <p:cNvPicPr/>
              <p:nvPr/>
            </p:nvPicPr>
            <p:blipFill>
              <a:blip r:embed="rId473"/>
              <a:stretch>
                <a:fillRect/>
              </a:stretch>
            </p:blipFill>
            <p:spPr>
              <a:xfrm>
                <a:off x="2361767" y="1870136"/>
                <a:ext cx="1506240" cy="60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4">
            <p14:nvContentPartPr>
              <p14:cNvPr id="302" name="Ink 301">
                <a:extLst>
                  <a:ext uri="{FF2B5EF4-FFF2-40B4-BE49-F238E27FC236}">
                    <a16:creationId xmlns:a16="http://schemas.microsoft.com/office/drawing/2014/main" id="{B3F53560-4062-8874-AACE-3782137E4972}"/>
                  </a:ext>
                </a:extLst>
              </p14:cNvPr>
              <p14:cNvContentPartPr/>
              <p14:nvPr/>
            </p14:nvContentPartPr>
            <p14:xfrm>
              <a:off x="2382287" y="2556296"/>
              <a:ext cx="1494360" cy="393840"/>
            </p14:xfrm>
          </p:contentPart>
        </mc:Choice>
        <mc:Fallback xmlns="">
          <p:pic>
            <p:nvPicPr>
              <p:cNvPr id="302" name="Ink 301">
                <a:extLst>
                  <a:ext uri="{FF2B5EF4-FFF2-40B4-BE49-F238E27FC236}">
                    <a16:creationId xmlns:a16="http://schemas.microsoft.com/office/drawing/2014/main" id="{B3F53560-4062-8874-AACE-3782137E4972}"/>
                  </a:ext>
                </a:extLst>
              </p:cNvPr>
              <p:cNvPicPr/>
              <p:nvPr/>
            </p:nvPicPr>
            <p:blipFill>
              <a:blip r:embed="rId475"/>
              <a:stretch>
                <a:fillRect/>
              </a:stretch>
            </p:blipFill>
            <p:spPr>
              <a:xfrm>
                <a:off x="2328647" y="2448296"/>
                <a:ext cx="1602000" cy="60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6">
            <p14:nvContentPartPr>
              <p14:cNvPr id="326" name="Ink 325">
                <a:extLst>
                  <a:ext uri="{FF2B5EF4-FFF2-40B4-BE49-F238E27FC236}">
                    <a16:creationId xmlns:a16="http://schemas.microsoft.com/office/drawing/2014/main" id="{460D754F-46BD-9C76-AB06-7CB9129A9641}"/>
                  </a:ext>
                </a:extLst>
              </p14:cNvPr>
              <p14:cNvContentPartPr/>
              <p14:nvPr/>
            </p14:nvContentPartPr>
            <p14:xfrm>
              <a:off x="6043127" y="5842376"/>
              <a:ext cx="349200" cy="308160"/>
            </p14:xfrm>
          </p:contentPart>
        </mc:Choice>
        <mc:Fallback xmlns="">
          <p:pic>
            <p:nvPicPr>
              <p:cNvPr id="326" name="Ink 325">
                <a:extLst>
                  <a:ext uri="{FF2B5EF4-FFF2-40B4-BE49-F238E27FC236}">
                    <a16:creationId xmlns:a16="http://schemas.microsoft.com/office/drawing/2014/main" id="{460D754F-46BD-9C76-AB06-7CB9129A9641}"/>
                  </a:ext>
                </a:extLst>
              </p:cNvPr>
              <p:cNvPicPr/>
              <p:nvPr/>
            </p:nvPicPr>
            <p:blipFill>
              <a:blip r:embed="rId477"/>
              <a:stretch>
                <a:fillRect/>
              </a:stretch>
            </p:blipFill>
            <p:spPr>
              <a:xfrm>
                <a:off x="6034487" y="5833736"/>
                <a:ext cx="366840" cy="325800"/>
              </a:xfrm>
              <a:prstGeom prst="rect">
                <a:avLst/>
              </a:prstGeom>
            </p:spPr>
          </p:pic>
        </mc:Fallback>
      </mc:AlternateContent>
      <p:grpSp>
        <p:nvGrpSpPr>
          <p:cNvPr id="349" name="Group 348">
            <a:extLst>
              <a:ext uri="{FF2B5EF4-FFF2-40B4-BE49-F238E27FC236}">
                <a16:creationId xmlns:a16="http://schemas.microsoft.com/office/drawing/2014/main" id="{ABF7100B-1AC8-C3CC-3920-565BCC91FE2B}"/>
              </a:ext>
            </a:extLst>
          </p:cNvPr>
          <p:cNvGrpSpPr/>
          <p:nvPr/>
        </p:nvGrpSpPr>
        <p:grpSpPr>
          <a:xfrm>
            <a:off x="3325847" y="5425856"/>
            <a:ext cx="1791720" cy="762120"/>
            <a:chOff x="3325847" y="5425856"/>
            <a:chExt cx="1791720" cy="762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78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B622DE4D-E0B8-F999-299B-42F62B055A5C}"/>
                    </a:ext>
                  </a:extLst>
                </p14:cNvPr>
                <p14:cNvContentPartPr/>
                <p14:nvPr/>
              </p14:nvContentPartPr>
              <p14:xfrm>
                <a:off x="3363647" y="5895656"/>
                <a:ext cx="121320" cy="38880"/>
              </p14:xfrm>
            </p:contentPart>
          </mc:Choice>
          <mc:Fallback xmlns=""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B622DE4D-E0B8-F999-299B-42F62B055A5C}"/>
                    </a:ext>
                  </a:extLst>
                </p:cNvPr>
                <p:cNvPicPr/>
                <p:nvPr/>
              </p:nvPicPr>
              <p:blipFill>
                <a:blip r:embed="rId479"/>
                <a:stretch>
                  <a:fillRect/>
                </a:stretch>
              </p:blipFill>
              <p:spPr>
                <a:xfrm>
                  <a:off x="3355007" y="5886656"/>
                  <a:ext cx="13896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0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F050494C-BAA2-258C-4705-0D3B7D8C6911}"/>
                    </a:ext>
                  </a:extLst>
                </p14:cNvPr>
                <p14:cNvContentPartPr/>
                <p14:nvPr/>
              </p14:nvContentPartPr>
              <p14:xfrm>
                <a:off x="3325847" y="5974136"/>
                <a:ext cx="250200" cy="51480"/>
              </p14:xfrm>
            </p:contentPart>
          </mc:Choice>
          <mc:Fallback xmlns=""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F050494C-BAA2-258C-4705-0D3B7D8C6911}"/>
                    </a:ext>
                  </a:extLst>
                </p:cNvPr>
                <p:cNvPicPr/>
                <p:nvPr/>
              </p:nvPicPr>
              <p:blipFill>
                <a:blip r:embed="rId481"/>
                <a:stretch>
                  <a:fillRect/>
                </a:stretch>
              </p:blipFill>
              <p:spPr>
                <a:xfrm>
                  <a:off x="3317207" y="5965496"/>
                  <a:ext cx="26784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2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84FBBA7F-C416-2EC1-BB1C-AE01F17B3424}"/>
                    </a:ext>
                  </a:extLst>
                </p14:cNvPr>
                <p14:cNvContentPartPr/>
                <p14:nvPr/>
              </p14:nvContentPartPr>
              <p14:xfrm>
                <a:off x="3455807" y="5811416"/>
                <a:ext cx="145800" cy="281160"/>
              </p14:xfrm>
            </p:contentPart>
          </mc:Choice>
          <mc:Fallback xmlns=""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84FBBA7F-C416-2EC1-BB1C-AE01F17B3424}"/>
                    </a:ext>
                  </a:extLst>
                </p:cNvPr>
                <p:cNvPicPr/>
                <p:nvPr/>
              </p:nvPicPr>
              <p:blipFill>
                <a:blip r:embed="rId483"/>
                <a:stretch>
                  <a:fillRect/>
                </a:stretch>
              </p:blipFill>
              <p:spPr>
                <a:xfrm>
                  <a:off x="3447167" y="5802416"/>
                  <a:ext cx="16344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4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B8A854FC-A1C4-FAD6-DB5E-D3632826772A}"/>
                    </a:ext>
                  </a:extLst>
                </p14:cNvPr>
                <p14:cNvContentPartPr/>
                <p14:nvPr/>
              </p14:nvContentPartPr>
              <p14:xfrm>
                <a:off x="3765047" y="5740136"/>
                <a:ext cx="91440" cy="288000"/>
              </p14:xfrm>
            </p:contentPart>
          </mc:Choice>
          <mc:Fallback xmlns=""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B8A854FC-A1C4-FAD6-DB5E-D3632826772A}"/>
                    </a:ext>
                  </a:extLst>
                </p:cNvPr>
                <p:cNvPicPr/>
                <p:nvPr/>
              </p:nvPicPr>
              <p:blipFill>
                <a:blip r:embed="rId485"/>
                <a:stretch>
                  <a:fillRect/>
                </a:stretch>
              </p:blipFill>
              <p:spPr>
                <a:xfrm>
                  <a:off x="3756047" y="5731496"/>
                  <a:ext cx="10908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6">
              <p14:nvContentPartPr>
                <p14:cNvPr id="292" name="Ink 291">
                  <a:extLst>
                    <a:ext uri="{FF2B5EF4-FFF2-40B4-BE49-F238E27FC236}">
                      <a16:creationId xmlns:a16="http://schemas.microsoft.com/office/drawing/2014/main" id="{C8530FAD-69C7-C13E-69A7-A12DDFF14D5B}"/>
                    </a:ext>
                  </a:extLst>
                </p14:cNvPr>
                <p14:cNvContentPartPr/>
                <p14:nvPr/>
              </p14:nvContentPartPr>
              <p14:xfrm>
                <a:off x="3921287" y="5788376"/>
                <a:ext cx="149040" cy="181080"/>
              </p14:xfrm>
            </p:contentPart>
          </mc:Choice>
          <mc:Fallback xmlns="">
            <p:pic>
              <p:nvPicPr>
                <p:cNvPr id="292" name="Ink 291">
                  <a:extLst>
                    <a:ext uri="{FF2B5EF4-FFF2-40B4-BE49-F238E27FC236}">
                      <a16:creationId xmlns:a16="http://schemas.microsoft.com/office/drawing/2014/main" id="{C8530FAD-69C7-C13E-69A7-A12DDFF14D5B}"/>
                    </a:ext>
                  </a:extLst>
                </p:cNvPr>
                <p:cNvPicPr/>
                <p:nvPr/>
              </p:nvPicPr>
              <p:blipFill>
                <a:blip r:embed="rId487"/>
                <a:stretch>
                  <a:fillRect/>
                </a:stretch>
              </p:blipFill>
              <p:spPr>
                <a:xfrm>
                  <a:off x="3912287" y="5779736"/>
                  <a:ext cx="16668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8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28BA17AD-AEFB-700D-82A1-E1130038EA7D}"/>
                    </a:ext>
                  </a:extLst>
                </p14:cNvPr>
                <p14:cNvContentPartPr/>
                <p14:nvPr/>
              </p14:nvContentPartPr>
              <p14:xfrm>
                <a:off x="4019207" y="5672816"/>
                <a:ext cx="78840" cy="21240"/>
              </p14:xfrm>
            </p:contentPart>
          </mc:Choice>
          <mc:Fallback xmlns=""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28BA17AD-AEFB-700D-82A1-E1130038EA7D}"/>
                    </a:ext>
                  </a:extLst>
                </p:cNvPr>
                <p:cNvPicPr/>
                <p:nvPr/>
              </p:nvPicPr>
              <p:blipFill>
                <a:blip r:embed="rId489"/>
                <a:stretch>
                  <a:fillRect/>
                </a:stretch>
              </p:blipFill>
              <p:spPr>
                <a:xfrm>
                  <a:off x="4010567" y="5663816"/>
                  <a:ext cx="964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0">
              <p14:nvContentPartPr>
                <p14:cNvPr id="294" name="Ink 293">
                  <a:extLst>
                    <a:ext uri="{FF2B5EF4-FFF2-40B4-BE49-F238E27FC236}">
                      <a16:creationId xmlns:a16="http://schemas.microsoft.com/office/drawing/2014/main" id="{D91B57F6-66EA-CD30-850B-CFE58E3ECC86}"/>
                    </a:ext>
                  </a:extLst>
                </p14:cNvPr>
                <p14:cNvContentPartPr/>
                <p14:nvPr/>
              </p14:nvContentPartPr>
              <p14:xfrm>
                <a:off x="4127207" y="5530976"/>
                <a:ext cx="107280" cy="243360"/>
              </p14:xfrm>
            </p:contentPart>
          </mc:Choice>
          <mc:Fallback xmlns="">
            <p:pic>
              <p:nvPicPr>
                <p:cNvPr id="294" name="Ink 293">
                  <a:extLst>
                    <a:ext uri="{FF2B5EF4-FFF2-40B4-BE49-F238E27FC236}">
                      <a16:creationId xmlns:a16="http://schemas.microsoft.com/office/drawing/2014/main" id="{D91B57F6-66EA-CD30-850B-CFE58E3ECC86}"/>
                    </a:ext>
                  </a:extLst>
                </p:cNvPr>
                <p:cNvPicPr/>
                <p:nvPr/>
              </p:nvPicPr>
              <p:blipFill>
                <a:blip r:embed="rId491"/>
                <a:stretch>
                  <a:fillRect/>
                </a:stretch>
              </p:blipFill>
              <p:spPr>
                <a:xfrm>
                  <a:off x="4118567" y="5522336"/>
                  <a:ext cx="12492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2">
              <p14:nvContentPartPr>
                <p14:cNvPr id="295" name="Ink 294">
                  <a:extLst>
                    <a:ext uri="{FF2B5EF4-FFF2-40B4-BE49-F238E27FC236}">
                      <a16:creationId xmlns:a16="http://schemas.microsoft.com/office/drawing/2014/main" id="{824741E5-65E7-FFCB-E0D1-23FF6A297F4D}"/>
                    </a:ext>
                  </a:extLst>
                </p14:cNvPr>
                <p14:cNvContentPartPr/>
                <p14:nvPr/>
              </p14:nvContentPartPr>
              <p14:xfrm>
                <a:off x="4248527" y="5659856"/>
                <a:ext cx="586080" cy="342000"/>
              </p14:xfrm>
            </p:contentPart>
          </mc:Choice>
          <mc:Fallback xmlns="">
            <p:pic>
              <p:nvPicPr>
                <p:cNvPr id="295" name="Ink 294">
                  <a:extLst>
                    <a:ext uri="{FF2B5EF4-FFF2-40B4-BE49-F238E27FC236}">
                      <a16:creationId xmlns:a16="http://schemas.microsoft.com/office/drawing/2014/main" id="{824741E5-65E7-FFCB-E0D1-23FF6A297F4D}"/>
                    </a:ext>
                  </a:extLst>
                </p:cNvPr>
                <p:cNvPicPr/>
                <p:nvPr/>
              </p:nvPicPr>
              <p:blipFill>
                <a:blip r:embed="rId493"/>
                <a:stretch>
                  <a:fillRect/>
                </a:stretch>
              </p:blipFill>
              <p:spPr>
                <a:xfrm>
                  <a:off x="4239527" y="5651216"/>
                  <a:ext cx="60372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4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4952AC60-C742-C835-6B42-32EE289E7833}"/>
                    </a:ext>
                  </a:extLst>
                </p14:cNvPr>
                <p14:cNvContentPartPr/>
                <p14:nvPr/>
              </p14:nvContentPartPr>
              <p14:xfrm>
                <a:off x="4939007" y="5625656"/>
                <a:ext cx="41400" cy="289800"/>
              </p14:xfrm>
            </p:contentPart>
          </mc:Choice>
          <mc:Fallback xmlns=""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4952AC60-C742-C835-6B42-32EE289E7833}"/>
                    </a:ext>
                  </a:extLst>
                </p:cNvPr>
                <p:cNvPicPr/>
                <p:nvPr/>
              </p:nvPicPr>
              <p:blipFill>
                <a:blip r:embed="rId495"/>
                <a:stretch>
                  <a:fillRect/>
                </a:stretch>
              </p:blipFill>
              <p:spPr>
                <a:xfrm>
                  <a:off x="4930367" y="5616656"/>
                  <a:ext cx="5904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6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4CC2CAF4-F312-4E2B-97AA-22F79DA0DA80}"/>
                    </a:ext>
                  </a:extLst>
                </p14:cNvPr>
                <p14:cNvContentPartPr/>
                <p14:nvPr/>
              </p14:nvContentPartPr>
              <p14:xfrm>
                <a:off x="4939727" y="5903216"/>
                <a:ext cx="177840" cy="30600"/>
              </p14:xfrm>
            </p:contentPart>
          </mc:Choice>
          <mc:Fallback xmlns=""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4CC2CAF4-F312-4E2B-97AA-22F79DA0DA80}"/>
                    </a:ext>
                  </a:extLst>
                </p:cNvPr>
                <p:cNvPicPr/>
                <p:nvPr/>
              </p:nvPicPr>
              <p:blipFill>
                <a:blip r:embed="rId497"/>
                <a:stretch>
                  <a:fillRect/>
                </a:stretch>
              </p:blipFill>
              <p:spPr>
                <a:xfrm>
                  <a:off x="4930727" y="5894576"/>
                  <a:ext cx="19548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8">
              <p14:nvContentPartPr>
                <p14:cNvPr id="348" name="Ink 347">
                  <a:extLst>
                    <a:ext uri="{FF2B5EF4-FFF2-40B4-BE49-F238E27FC236}">
                      <a16:creationId xmlns:a16="http://schemas.microsoft.com/office/drawing/2014/main" id="{3E623EB6-E2A6-549E-3822-01413CDFC887}"/>
                    </a:ext>
                  </a:extLst>
                </p14:cNvPr>
                <p14:cNvContentPartPr/>
                <p14:nvPr/>
              </p14:nvContentPartPr>
              <p14:xfrm>
                <a:off x="4742447" y="5425856"/>
                <a:ext cx="84240" cy="762120"/>
              </p14:xfrm>
            </p:contentPart>
          </mc:Choice>
          <mc:Fallback xmlns="">
            <p:pic>
              <p:nvPicPr>
                <p:cNvPr id="348" name="Ink 347">
                  <a:extLst>
                    <a:ext uri="{FF2B5EF4-FFF2-40B4-BE49-F238E27FC236}">
                      <a16:creationId xmlns:a16="http://schemas.microsoft.com/office/drawing/2014/main" id="{3E623EB6-E2A6-549E-3822-01413CDFC887}"/>
                    </a:ext>
                  </a:extLst>
                </p:cNvPr>
                <p:cNvPicPr/>
                <p:nvPr/>
              </p:nvPicPr>
              <p:blipFill>
                <a:blip r:embed="rId499"/>
                <a:stretch>
                  <a:fillRect/>
                </a:stretch>
              </p:blipFill>
              <p:spPr>
                <a:xfrm>
                  <a:off x="4733807" y="5417216"/>
                  <a:ext cx="101880" cy="779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00">
            <p14:nvContentPartPr>
              <p14:cNvPr id="350" name="Ink 349">
                <a:extLst>
                  <a:ext uri="{FF2B5EF4-FFF2-40B4-BE49-F238E27FC236}">
                    <a16:creationId xmlns:a16="http://schemas.microsoft.com/office/drawing/2014/main" id="{4F17FD83-76F3-C63D-39D3-C65315DF45BC}"/>
                  </a:ext>
                </a:extLst>
              </p14:cNvPr>
              <p14:cNvContentPartPr/>
              <p14:nvPr/>
            </p14:nvContentPartPr>
            <p14:xfrm>
              <a:off x="3650567" y="5429096"/>
              <a:ext cx="1393920" cy="598680"/>
            </p14:xfrm>
          </p:contentPart>
        </mc:Choice>
        <mc:Fallback xmlns="">
          <p:pic>
            <p:nvPicPr>
              <p:cNvPr id="350" name="Ink 349">
                <a:extLst>
                  <a:ext uri="{FF2B5EF4-FFF2-40B4-BE49-F238E27FC236}">
                    <a16:creationId xmlns:a16="http://schemas.microsoft.com/office/drawing/2014/main" id="{4F17FD83-76F3-C63D-39D3-C65315DF45BC}"/>
                  </a:ext>
                </a:extLst>
              </p:cNvPr>
              <p:cNvPicPr/>
              <p:nvPr/>
            </p:nvPicPr>
            <p:blipFill>
              <a:blip r:embed="rId501"/>
              <a:stretch>
                <a:fillRect/>
              </a:stretch>
            </p:blipFill>
            <p:spPr>
              <a:xfrm>
                <a:off x="3596567" y="5321096"/>
                <a:ext cx="1501560" cy="814320"/>
              </a:xfrm>
              <a:prstGeom prst="rect">
                <a:avLst/>
              </a:prstGeom>
            </p:spPr>
          </p:pic>
        </mc:Fallback>
      </mc:AlternateContent>
      <p:grpSp>
        <p:nvGrpSpPr>
          <p:cNvPr id="362" name="Group 361">
            <a:extLst>
              <a:ext uri="{FF2B5EF4-FFF2-40B4-BE49-F238E27FC236}">
                <a16:creationId xmlns:a16="http://schemas.microsoft.com/office/drawing/2014/main" id="{195494DA-518F-685D-B36B-F4B9AF8F560D}"/>
              </a:ext>
            </a:extLst>
          </p:cNvPr>
          <p:cNvGrpSpPr/>
          <p:nvPr/>
        </p:nvGrpSpPr>
        <p:grpSpPr>
          <a:xfrm>
            <a:off x="5819927" y="4700816"/>
            <a:ext cx="3660480" cy="1532160"/>
            <a:chOff x="5819927" y="4700816"/>
            <a:chExt cx="3660480" cy="1532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2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12F6ECB8-52C5-B66A-861F-DF5D879BAA70}"/>
                    </a:ext>
                  </a:extLst>
                </p14:cNvPr>
                <p14:cNvContentPartPr/>
                <p14:nvPr/>
              </p14:nvContentPartPr>
              <p14:xfrm>
                <a:off x="5971487" y="4773896"/>
                <a:ext cx="202680" cy="402840"/>
              </p14:xfrm>
            </p:contentPart>
          </mc:Choice>
          <mc:Fallback xmlns=""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12F6ECB8-52C5-B66A-861F-DF5D879BAA70}"/>
                    </a:ext>
                  </a:extLst>
                </p:cNvPr>
                <p:cNvPicPr/>
                <p:nvPr/>
              </p:nvPicPr>
              <p:blipFill>
                <a:blip r:embed="rId503"/>
                <a:stretch>
                  <a:fillRect/>
                </a:stretch>
              </p:blipFill>
              <p:spPr>
                <a:xfrm>
                  <a:off x="5962487" y="4764896"/>
                  <a:ext cx="220320" cy="42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4">
              <p14:nvContentPartPr>
                <p14:cNvPr id="306" name="Ink 305">
                  <a:extLst>
                    <a:ext uri="{FF2B5EF4-FFF2-40B4-BE49-F238E27FC236}">
                      <a16:creationId xmlns:a16="http://schemas.microsoft.com/office/drawing/2014/main" id="{769A4740-84B3-25FF-8186-07528913E358}"/>
                    </a:ext>
                  </a:extLst>
                </p14:cNvPr>
                <p14:cNvContentPartPr/>
                <p14:nvPr/>
              </p14:nvContentPartPr>
              <p14:xfrm>
                <a:off x="6150407" y="4857416"/>
                <a:ext cx="331200" cy="229320"/>
              </p14:xfrm>
            </p:contentPart>
          </mc:Choice>
          <mc:Fallback xmlns="">
            <p:pic>
              <p:nvPicPr>
                <p:cNvPr id="306" name="Ink 305">
                  <a:extLst>
                    <a:ext uri="{FF2B5EF4-FFF2-40B4-BE49-F238E27FC236}">
                      <a16:creationId xmlns:a16="http://schemas.microsoft.com/office/drawing/2014/main" id="{769A4740-84B3-25FF-8186-07528913E358}"/>
                    </a:ext>
                  </a:extLst>
                </p:cNvPr>
                <p:cNvPicPr/>
                <p:nvPr/>
              </p:nvPicPr>
              <p:blipFill>
                <a:blip r:embed="rId505"/>
                <a:stretch>
                  <a:fillRect/>
                </a:stretch>
              </p:blipFill>
              <p:spPr>
                <a:xfrm>
                  <a:off x="6141407" y="4848416"/>
                  <a:ext cx="34884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6">
              <p14:nvContentPartPr>
                <p14:cNvPr id="307" name="Ink 306">
                  <a:extLst>
                    <a:ext uri="{FF2B5EF4-FFF2-40B4-BE49-F238E27FC236}">
                      <a16:creationId xmlns:a16="http://schemas.microsoft.com/office/drawing/2014/main" id="{CF39B224-0074-556D-22A3-C3948980F0D8}"/>
                    </a:ext>
                  </a:extLst>
                </p14:cNvPr>
                <p14:cNvContentPartPr/>
                <p14:nvPr/>
              </p14:nvContentPartPr>
              <p14:xfrm>
                <a:off x="6450287" y="4733216"/>
                <a:ext cx="87840" cy="144720"/>
              </p14:xfrm>
            </p:contentPart>
          </mc:Choice>
          <mc:Fallback xmlns="">
            <p:pic>
              <p:nvPicPr>
                <p:cNvPr id="307" name="Ink 306">
                  <a:extLst>
                    <a:ext uri="{FF2B5EF4-FFF2-40B4-BE49-F238E27FC236}">
                      <a16:creationId xmlns:a16="http://schemas.microsoft.com/office/drawing/2014/main" id="{CF39B224-0074-556D-22A3-C3948980F0D8}"/>
                    </a:ext>
                  </a:extLst>
                </p:cNvPr>
                <p:cNvPicPr/>
                <p:nvPr/>
              </p:nvPicPr>
              <p:blipFill>
                <a:blip r:embed="rId507"/>
                <a:stretch>
                  <a:fillRect/>
                </a:stretch>
              </p:blipFill>
              <p:spPr>
                <a:xfrm>
                  <a:off x="6441647" y="4724216"/>
                  <a:ext cx="10548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8">
              <p14:nvContentPartPr>
                <p14:cNvPr id="308" name="Ink 307">
                  <a:extLst>
                    <a:ext uri="{FF2B5EF4-FFF2-40B4-BE49-F238E27FC236}">
                      <a16:creationId xmlns:a16="http://schemas.microsoft.com/office/drawing/2014/main" id="{3A9AEF1D-ADB1-AD5D-5413-11D7F12429D2}"/>
                    </a:ext>
                  </a:extLst>
                </p14:cNvPr>
                <p14:cNvContentPartPr/>
                <p14:nvPr/>
              </p14:nvContentPartPr>
              <p14:xfrm>
                <a:off x="6517607" y="4782896"/>
                <a:ext cx="172080" cy="82440"/>
              </p14:xfrm>
            </p:contentPart>
          </mc:Choice>
          <mc:Fallback xmlns="">
            <p:pic>
              <p:nvPicPr>
                <p:cNvPr id="308" name="Ink 307">
                  <a:extLst>
                    <a:ext uri="{FF2B5EF4-FFF2-40B4-BE49-F238E27FC236}">
                      <a16:creationId xmlns:a16="http://schemas.microsoft.com/office/drawing/2014/main" id="{3A9AEF1D-ADB1-AD5D-5413-11D7F12429D2}"/>
                    </a:ext>
                  </a:extLst>
                </p:cNvPr>
                <p:cNvPicPr/>
                <p:nvPr/>
              </p:nvPicPr>
              <p:blipFill>
                <a:blip r:embed="rId509"/>
                <a:stretch>
                  <a:fillRect/>
                </a:stretch>
              </p:blipFill>
              <p:spPr>
                <a:xfrm>
                  <a:off x="6508607" y="4774256"/>
                  <a:ext cx="189720" cy="10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0">
              <p14:nvContentPartPr>
                <p14:cNvPr id="309" name="Ink 308">
                  <a:extLst>
                    <a:ext uri="{FF2B5EF4-FFF2-40B4-BE49-F238E27FC236}">
                      <a16:creationId xmlns:a16="http://schemas.microsoft.com/office/drawing/2014/main" id="{CDA02D67-308B-64E8-6070-964326C92BE2}"/>
                    </a:ext>
                  </a:extLst>
                </p14:cNvPr>
                <p14:cNvContentPartPr/>
                <p14:nvPr/>
              </p14:nvContentPartPr>
              <p14:xfrm>
                <a:off x="6584567" y="4753736"/>
                <a:ext cx="16200" cy="145440"/>
              </p14:xfrm>
            </p:contentPart>
          </mc:Choice>
          <mc:Fallback xmlns="">
            <p:pic>
              <p:nvPicPr>
                <p:cNvPr id="309" name="Ink 308">
                  <a:extLst>
                    <a:ext uri="{FF2B5EF4-FFF2-40B4-BE49-F238E27FC236}">
                      <a16:creationId xmlns:a16="http://schemas.microsoft.com/office/drawing/2014/main" id="{CDA02D67-308B-64E8-6070-964326C92BE2}"/>
                    </a:ext>
                  </a:extLst>
                </p:cNvPr>
                <p:cNvPicPr/>
                <p:nvPr/>
              </p:nvPicPr>
              <p:blipFill>
                <a:blip r:embed="rId511"/>
                <a:stretch>
                  <a:fillRect/>
                </a:stretch>
              </p:blipFill>
              <p:spPr>
                <a:xfrm>
                  <a:off x="6575927" y="4745096"/>
                  <a:ext cx="3384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2">
              <p14:nvContentPartPr>
                <p14:cNvPr id="310" name="Ink 309">
                  <a:extLst>
                    <a:ext uri="{FF2B5EF4-FFF2-40B4-BE49-F238E27FC236}">
                      <a16:creationId xmlns:a16="http://schemas.microsoft.com/office/drawing/2014/main" id="{2B007DCA-8A88-4222-1849-BC94A04901BD}"/>
                    </a:ext>
                  </a:extLst>
                </p14:cNvPr>
                <p14:cNvContentPartPr/>
                <p14:nvPr/>
              </p14:nvContentPartPr>
              <p14:xfrm>
                <a:off x="6653327" y="4700816"/>
                <a:ext cx="152640" cy="439200"/>
              </p14:xfrm>
            </p:contentPart>
          </mc:Choice>
          <mc:Fallback xmlns="">
            <p:pic>
              <p:nvPicPr>
                <p:cNvPr id="310" name="Ink 309">
                  <a:extLst>
                    <a:ext uri="{FF2B5EF4-FFF2-40B4-BE49-F238E27FC236}">
                      <a16:creationId xmlns:a16="http://schemas.microsoft.com/office/drawing/2014/main" id="{2B007DCA-8A88-4222-1849-BC94A04901BD}"/>
                    </a:ext>
                  </a:extLst>
                </p:cNvPr>
                <p:cNvPicPr/>
                <p:nvPr/>
              </p:nvPicPr>
              <p:blipFill>
                <a:blip r:embed="rId513"/>
                <a:stretch>
                  <a:fillRect/>
                </a:stretch>
              </p:blipFill>
              <p:spPr>
                <a:xfrm>
                  <a:off x="6644687" y="4691816"/>
                  <a:ext cx="170280" cy="45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4">
              <p14:nvContentPartPr>
                <p14:cNvPr id="311" name="Ink 310">
                  <a:extLst>
                    <a:ext uri="{FF2B5EF4-FFF2-40B4-BE49-F238E27FC236}">
                      <a16:creationId xmlns:a16="http://schemas.microsoft.com/office/drawing/2014/main" id="{DBC15BC1-D73E-7AFE-7EE5-A52AA05E7545}"/>
                    </a:ext>
                  </a:extLst>
                </p14:cNvPr>
                <p14:cNvContentPartPr/>
                <p14:nvPr/>
              </p14:nvContentPartPr>
              <p14:xfrm>
                <a:off x="5957807" y="5217056"/>
                <a:ext cx="933480" cy="47160"/>
              </p14:xfrm>
            </p:contentPart>
          </mc:Choice>
          <mc:Fallback xmlns="">
            <p:pic>
              <p:nvPicPr>
                <p:cNvPr id="311" name="Ink 310">
                  <a:extLst>
                    <a:ext uri="{FF2B5EF4-FFF2-40B4-BE49-F238E27FC236}">
                      <a16:creationId xmlns:a16="http://schemas.microsoft.com/office/drawing/2014/main" id="{DBC15BC1-D73E-7AFE-7EE5-A52AA05E7545}"/>
                    </a:ext>
                  </a:extLst>
                </p:cNvPr>
                <p:cNvPicPr/>
                <p:nvPr/>
              </p:nvPicPr>
              <p:blipFill>
                <a:blip r:embed="rId515"/>
                <a:stretch>
                  <a:fillRect/>
                </a:stretch>
              </p:blipFill>
              <p:spPr>
                <a:xfrm>
                  <a:off x="5949167" y="5208416"/>
                  <a:ext cx="95112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6">
              <p14:nvContentPartPr>
                <p14:cNvPr id="313" name="Ink 312">
                  <a:extLst>
                    <a:ext uri="{FF2B5EF4-FFF2-40B4-BE49-F238E27FC236}">
                      <a16:creationId xmlns:a16="http://schemas.microsoft.com/office/drawing/2014/main" id="{1BA1F11B-3F95-6F81-A387-5016F346979F}"/>
                    </a:ext>
                  </a:extLst>
                </p14:cNvPr>
                <p14:cNvContentPartPr/>
                <p14:nvPr/>
              </p14:nvContentPartPr>
              <p14:xfrm>
                <a:off x="6061127" y="5294816"/>
                <a:ext cx="256320" cy="407880"/>
              </p14:xfrm>
            </p:contentPart>
          </mc:Choice>
          <mc:Fallback xmlns="">
            <p:pic>
              <p:nvPicPr>
                <p:cNvPr id="313" name="Ink 312">
                  <a:extLst>
                    <a:ext uri="{FF2B5EF4-FFF2-40B4-BE49-F238E27FC236}">
                      <a16:creationId xmlns:a16="http://schemas.microsoft.com/office/drawing/2014/main" id="{1BA1F11B-3F95-6F81-A387-5016F346979F}"/>
                    </a:ext>
                  </a:extLst>
                </p:cNvPr>
                <p:cNvPicPr/>
                <p:nvPr/>
              </p:nvPicPr>
              <p:blipFill>
                <a:blip r:embed="rId517"/>
                <a:stretch>
                  <a:fillRect/>
                </a:stretch>
              </p:blipFill>
              <p:spPr>
                <a:xfrm>
                  <a:off x="6052127" y="5286176"/>
                  <a:ext cx="273960" cy="42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8">
              <p14:nvContentPartPr>
                <p14:cNvPr id="314" name="Ink 313">
                  <a:extLst>
                    <a:ext uri="{FF2B5EF4-FFF2-40B4-BE49-F238E27FC236}">
                      <a16:creationId xmlns:a16="http://schemas.microsoft.com/office/drawing/2014/main" id="{4C80ED79-F97A-DF0E-77AC-8171813DDE5F}"/>
                    </a:ext>
                  </a:extLst>
                </p14:cNvPr>
                <p14:cNvContentPartPr/>
                <p14:nvPr/>
              </p14:nvContentPartPr>
              <p14:xfrm>
                <a:off x="6297287" y="5349176"/>
                <a:ext cx="49680" cy="275400"/>
              </p14:xfrm>
            </p:contentPart>
          </mc:Choice>
          <mc:Fallback xmlns="">
            <p:pic>
              <p:nvPicPr>
                <p:cNvPr id="314" name="Ink 313">
                  <a:extLst>
                    <a:ext uri="{FF2B5EF4-FFF2-40B4-BE49-F238E27FC236}">
                      <a16:creationId xmlns:a16="http://schemas.microsoft.com/office/drawing/2014/main" id="{4C80ED79-F97A-DF0E-77AC-8171813DDE5F}"/>
                    </a:ext>
                  </a:extLst>
                </p:cNvPr>
                <p:cNvPicPr/>
                <p:nvPr/>
              </p:nvPicPr>
              <p:blipFill>
                <a:blip r:embed="rId519"/>
                <a:stretch>
                  <a:fillRect/>
                </a:stretch>
              </p:blipFill>
              <p:spPr>
                <a:xfrm>
                  <a:off x="6288287" y="5340176"/>
                  <a:ext cx="6732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0">
              <p14:nvContentPartPr>
                <p14:cNvPr id="315" name="Ink 314">
                  <a:extLst>
                    <a:ext uri="{FF2B5EF4-FFF2-40B4-BE49-F238E27FC236}">
                      <a16:creationId xmlns:a16="http://schemas.microsoft.com/office/drawing/2014/main" id="{FDC9E58C-14CB-2F4B-288E-600B39B47E50}"/>
                    </a:ext>
                  </a:extLst>
                </p14:cNvPr>
                <p14:cNvContentPartPr/>
                <p14:nvPr/>
              </p14:nvContentPartPr>
              <p14:xfrm>
                <a:off x="6319967" y="5458976"/>
                <a:ext cx="148320" cy="62280"/>
              </p14:xfrm>
            </p:contentPart>
          </mc:Choice>
          <mc:Fallback xmlns="">
            <p:pic>
              <p:nvPicPr>
                <p:cNvPr id="315" name="Ink 314">
                  <a:extLst>
                    <a:ext uri="{FF2B5EF4-FFF2-40B4-BE49-F238E27FC236}">
                      <a16:creationId xmlns:a16="http://schemas.microsoft.com/office/drawing/2014/main" id="{FDC9E58C-14CB-2F4B-288E-600B39B47E50}"/>
                    </a:ext>
                  </a:extLst>
                </p:cNvPr>
                <p:cNvPicPr/>
                <p:nvPr/>
              </p:nvPicPr>
              <p:blipFill>
                <a:blip r:embed="rId521"/>
                <a:stretch>
                  <a:fillRect/>
                </a:stretch>
              </p:blipFill>
              <p:spPr>
                <a:xfrm>
                  <a:off x="6311327" y="5449976"/>
                  <a:ext cx="165960" cy="7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2">
              <p14:nvContentPartPr>
                <p14:cNvPr id="316" name="Ink 315">
                  <a:extLst>
                    <a:ext uri="{FF2B5EF4-FFF2-40B4-BE49-F238E27FC236}">
                      <a16:creationId xmlns:a16="http://schemas.microsoft.com/office/drawing/2014/main" id="{32E915EA-E2CA-B8EA-B082-93C543F91F5C}"/>
                    </a:ext>
                  </a:extLst>
                </p14:cNvPr>
                <p14:cNvContentPartPr/>
                <p14:nvPr/>
              </p14:nvContentPartPr>
              <p14:xfrm>
                <a:off x="6413927" y="5363936"/>
                <a:ext cx="28080" cy="247680"/>
              </p14:xfrm>
            </p:contentPart>
          </mc:Choice>
          <mc:Fallback xmlns="">
            <p:pic>
              <p:nvPicPr>
                <p:cNvPr id="316" name="Ink 315">
                  <a:extLst>
                    <a:ext uri="{FF2B5EF4-FFF2-40B4-BE49-F238E27FC236}">
                      <a16:creationId xmlns:a16="http://schemas.microsoft.com/office/drawing/2014/main" id="{32E915EA-E2CA-B8EA-B082-93C543F91F5C}"/>
                    </a:ext>
                  </a:extLst>
                </p:cNvPr>
                <p:cNvPicPr/>
                <p:nvPr/>
              </p:nvPicPr>
              <p:blipFill>
                <a:blip r:embed="rId523"/>
                <a:stretch>
                  <a:fillRect/>
                </a:stretch>
              </p:blipFill>
              <p:spPr>
                <a:xfrm>
                  <a:off x="6404927" y="5355296"/>
                  <a:ext cx="45720" cy="26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4">
              <p14:nvContentPartPr>
                <p14:cNvPr id="317" name="Ink 316">
                  <a:extLst>
                    <a:ext uri="{FF2B5EF4-FFF2-40B4-BE49-F238E27FC236}">
                      <a16:creationId xmlns:a16="http://schemas.microsoft.com/office/drawing/2014/main" id="{51BF2E02-88FA-B7CA-FD73-C5C982B9E416}"/>
                    </a:ext>
                  </a:extLst>
                </p14:cNvPr>
                <p14:cNvContentPartPr/>
                <p14:nvPr/>
              </p14:nvContentPartPr>
              <p14:xfrm>
                <a:off x="6503927" y="5369696"/>
                <a:ext cx="160560" cy="237960"/>
              </p14:xfrm>
            </p:contentPart>
          </mc:Choice>
          <mc:Fallback xmlns="">
            <p:pic>
              <p:nvPicPr>
                <p:cNvPr id="317" name="Ink 316">
                  <a:extLst>
                    <a:ext uri="{FF2B5EF4-FFF2-40B4-BE49-F238E27FC236}">
                      <a16:creationId xmlns:a16="http://schemas.microsoft.com/office/drawing/2014/main" id="{51BF2E02-88FA-B7CA-FD73-C5C982B9E416}"/>
                    </a:ext>
                  </a:extLst>
                </p:cNvPr>
                <p:cNvPicPr/>
                <p:nvPr/>
              </p:nvPicPr>
              <p:blipFill>
                <a:blip r:embed="rId525"/>
                <a:stretch>
                  <a:fillRect/>
                </a:stretch>
              </p:blipFill>
              <p:spPr>
                <a:xfrm>
                  <a:off x="6494927" y="5360696"/>
                  <a:ext cx="17820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6">
              <p14:nvContentPartPr>
                <p14:cNvPr id="318" name="Ink 317">
                  <a:extLst>
                    <a:ext uri="{FF2B5EF4-FFF2-40B4-BE49-F238E27FC236}">
                      <a16:creationId xmlns:a16="http://schemas.microsoft.com/office/drawing/2014/main" id="{702BE999-C3CC-5E40-E87A-8E4C928BB9BC}"/>
                    </a:ext>
                  </a:extLst>
                </p14:cNvPr>
                <p14:cNvContentPartPr/>
                <p14:nvPr/>
              </p14:nvContentPartPr>
              <p14:xfrm>
                <a:off x="6500327" y="5474456"/>
                <a:ext cx="86040" cy="21240"/>
              </p14:xfrm>
            </p:contentPart>
          </mc:Choice>
          <mc:Fallback xmlns="">
            <p:pic>
              <p:nvPicPr>
                <p:cNvPr id="318" name="Ink 317">
                  <a:extLst>
                    <a:ext uri="{FF2B5EF4-FFF2-40B4-BE49-F238E27FC236}">
                      <a16:creationId xmlns:a16="http://schemas.microsoft.com/office/drawing/2014/main" id="{702BE999-C3CC-5E40-E87A-8E4C928BB9BC}"/>
                    </a:ext>
                  </a:extLst>
                </p:cNvPr>
                <p:cNvPicPr/>
                <p:nvPr/>
              </p:nvPicPr>
              <p:blipFill>
                <a:blip r:embed="rId527"/>
                <a:stretch>
                  <a:fillRect/>
                </a:stretch>
              </p:blipFill>
              <p:spPr>
                <a:xfrm>
                  <a:off x="6491687" y="5465816"/>
                  <a:ext cx="1036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8">
              <p14:nvContentPartPr>
                <p14:cNvPr id="319" name="Ink 318">
                  <a:extLst>
                    <a:ext uri="{FF2B5EF4-FFF2-40B4-BE49-F238E27FC236}">
                      <a16:creationId xmlns:a16="http://schemas.microsoft.com/office/drawing/2014/main" id="{3FDA2BF0-0AAA-52F8-5000-69725828DEE6}"/>
                    </a:ext>
                  </a:extLst>
                </p14:cNvPr>
                <p14:cNvContentPartPr/>
                <p14:nvPr/>
              </p14:nvContentPartPr>
              <p14:xfrm>
                <a:off x="6577367" y="5299856"/>
                <a:ext cx="306000" cy="321120"/>
              </p14:xfrm>
            </p:contentPart>
          </mc:Choice>
          <mc:Fallback xmlns="">
            <p:pic>
              <p:nvPicPr>
                <p:cNvPr id="319" name="Ink 318">
                  <a:extLst>
                    <a:ext uri="{FF2B5EF4-FFF2-40B4-BE49-F238E27FC236}">
                      <a16:creationId xmlns:a16="http://schemas.microsoft.com/office/drawing/2014/main" id="{3FDA2BF0-0AAA-52F8-5000-69725828DEE6}"/>
                    </a:ext>
                  </a:extLst>
                </p:cNvPr>
                <p:cNvPicPr/>
                <p:nvPr/>
              </p:nvPicPr>
              <p:blipFill>
                <a:blip r:embed="rId529"/>
                <a:stretch>
                  <a:fillRect/>
                </a:stretch>
              </p:blipFill>
              <p:spPr>
                <a:xfrm>
                  <a:off x="6568727" y="5290856"/>
                  <a:ext cx="323640" cy="33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0">
              <p14:nvContentPartPr>
                <p14:cNvPr id="320" name="Ink 319">
                  <a:extLst>
                    <a:ext uri="{FF2B5EF4-FFF2-40B4-BE49-F238E27FC236}">
                      <a16:creationId xmlns:a16="http://schemas.microsoft.com/office/drawing/2014/main" id="{D0C93877-F4D7-A430-74C7-C1FB2538F263}"/>
                    </a:ext>
                  </a:extLst>
                </p14:cNvPr>
                <p14:cNvContentPartPr/>
                <p14:nvPr/>
              </p14:nvContentPartPr>
              <p14:xfrm>
                <a:off x="7030607" y="5110496"/>
                <a:ext cx="179280" cy="41040"/>
              </p14:xfrm>
            </p:contentPart>
          </mc:Choice>
          <mc:Fallback xmlns="">
            <p:pic>
              <p:nvPicPr>
                <p:cNvPr id="320" name="Ink 319">
                  <a:extLst>
                    <a:ext uri="{FF2B5EF4-FFF2-40B4-BE49-F238E27FC236}">
                      <a16:creationId xmlns:a16="http://schemas.microsoft.com/office/drawing/2014/main" id="{D0C93877-F4D7-A430-74C7-C1FB2538F263}"/>
                    </a:ext>
                  </a:extLst>
                </p:cNvPr>
                <p:cNvPicPr/>
                <p:nvPr/>
              </p:nvPicPr>
              <p:blipFill>
                <a:blip r:embed="rId531"/>
                <a:stretch>
                  <a:fillRect/>
                </a:stretch>
              </p:blipFill>
              <p:spPr>
                <a:xfrm>
                  <a:off x="7021607" y="5101856"/>
                  <a:ext cx="19692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2">
              <p14:nvContentPartPr>
                <p14:cNvPr id="321" name="Ink 320">
                  <a:extLst>
                    <a:ext uri="{FF2B5EF4-FFF2-40B4-BE49-F238E27FC236}">
                      <a16:creationId xmlns:a16="http://schemas.microsoft.com/office/drawing/2014/main" id="{1E71E437-A727-6DEE-3DEA-EB436DAAC1B6}"/>
                    </a:ext>
                  </a:extLst>
                </p14:cNvPr>
                <p14:cNvContentPartPr/>
                <p14:nvPr/>
              </p14:nvContentPartPr>
              <p14:xfrm>
                <a:off x="7034927" y="5196896"/>
                <a:ext cx="110880" cy="7920"/>
              </p14:xfrm>
            </p:contentPart>
          </mc:Choice>
          <mc:Fallback xmlns="">
            <p:pic>
              <p:nvPicPr>
                <p:cNvPr id="321" name="Ink 320">
                  <a:extLst>
                    <a:ext uri="{FF2B5EF4-FFF2-40B4-BE49-F238E27FC236}">
                      <a16:creationId xmlns:a16="http://schemas.microsoft.com/office/drawing/2014/main" id="{1E71E437-A727-6DEE-3DEA-EB436DAAC1B6}"/>
                    </a:ext>
                  </a:extLst>
                </p:cNvPr>
                <p:cNvPicPr/>
                <p:nvPr/>
              </p:nvPicPr>
              <p:blipFill>
                <a:blip r:embed="rId533"/>
                <a:stretch>
                  <a:fillRect/>
                </a:stretch>
              </p:blipFill>
              <p:spPr>
                <a:xfrm>
                  <a:off x="7026287" y="5187896"/>
                  <a:ext cx="12852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4">
              <p14:nvContentPartPr>
                <p14:cNvPr id="322" name="Ink 321">
                  <a:extLst>
                    <a:ext uri="{FF2B5EF4-FFF2-40B4-BE49-F238E27FC236}">
                      <a16:creationId xmlns:a16="http://schemas.microsoft.com/office/drawing/2014/main" id="{2833D4A5-31D5-A69C-CDD8-E230C2FE55AD}"/>
                    </a:ext>
                  </a:extLst>
                </p14:cNvPr>
                <p14:cNvContentPartPr/>
                <p14:nvPr/>
              </p14:nvContentPartPr>
              <p14:xfrm>
                <a:off x="7360367" y="4802696"/>
                <a:ext cx="113040" cy="281520"/>
              </p14:xfrm>
            </p:contentPart>
          </mc:Choice>
          <mc:Fallback xmlns="">
            <p:pic>
              <p:nvPicPr>
                <p:cNvPr id="322" name="Ink 321">
                  <a:extLst>
                    <a:ext uri="{FF2B5EF4-FFF2-40B4-BE49-F238E27FC236}">
                      <a16:creationId xmlns:a16="http://schemas.microsoft.com/office/drawing/2014/main" id="{2833D4A5-31D5-A69C-CDD8-E230C2FE55AD}"/>
                    </a:ext>
                  </a:extLst>
                </p:cNvPr>
                <p:cNvPicPr/>
                <p:nvPr/>
              </p:nvPicPr>
              <p:blipFill>
                <a:blip r:embed="rId535"/>
                <a:stretch>
                  <a:fillRect/>
                </a:stretch>
              </p:blipFill>
              <p:spPr>
                <a:xfrm>
                  <a:off x="7351727" y="4793696"/>
                  <a:ext cx="130680" cy="29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6">
              <p14:nvContentPartPr>
                <p14:cNvPr id="323" name="Ink 322">
                  <a:extLst>
                    <a:ext uri="{FF2B5EF4-FFF2-40B4-BE49-F238E27FC236}">
                      <a16:creationId xmlns:a16="http://schemas.microsoft.com/office/drawing/2014/main" id="{5A3BF004-A4FB-8DCB-3AEA-D45B590CC486}"/>
                    </a:ext>
                  </a:extLst>
                </p14:cNvPr>
                <p14:cNvContentPartPr/>
                <p14:nvPr/>
              </p14:nvContentPartPr>
              <p14:xfrm>
                <a:off x="7275767" y="5147216"/>
                <a:ext cx="353520" cy="21240"/>
              </p14:xfrm>
            </p:contentPart>
          </mc:Choice>
          <mc:Fallback xmlns="">
            <p:pic>
              <p:nvPicPr>
                <p:cNvPr id="323" name="Ink 322">
                  <a:extLst>
                    <a:ext uri="{FF2B5EF4-FFF2-40B4-BE49-F238E27FC236}">
                      <a16:creationId xmlns:a16="http://schemas.microsoft.com/office/drawing/2014/main" id="{5A3BF004-A4FB-8DCB-3AEA-D45B590CC486}"/>
                    </a:ext>
                  </a:extLst>
                </p:cNvPr>
                <p:cNvPicPr/>
                <p:nvPr/>
              </p:nvPicPr>
              <p:blipFill>
                <a:blip r:embed="rId537"/>
                <a:stretch>
                  <a:fillRect/>
                </a:stretch>
              </p:blipFill>
              <p:spPr>
                <a:xfrm>
                  <a:off x="7267127" y="5138576"/>
                  <a:ext cx="37116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8">
              <p14:nvContentPartPr>
                <p14:cNvPr id="324" name="Ink 323">
                  <a:extLst>
                    <a:ext uri="{FF2B5EF4-FFF2-40B4-BE49-F238E27FC236}">
                      <a16:creationId xmlns:a16="http://schemas.microsoft.com/office/drawing/2014/main" id="{4C44E612-59FE-87B6-A63A-87B59EC866D4}"/>
                    </a:ext>
                  </a:extLst>
                </p14:cNvPr>
                <p14:cNvContentPartPr/>
                <p14:nvPr/>
              </p14:nvContentPartPr>
              <p14:xfrm>
                <a:off x="7346327" y="5289056"/>
                <a:ext cx="178920" cy="276120"/>
              </p14:xfrm>
            </p:contentPart>
          </mc:Choice>
          <mc:Fallback xmlns="">
            <p:pic>
              <p:nvPicPr>
                <p:cNvPr id="324" name="Ink 323">
                  <a:extLst>
                    <a:ext uri="{FF2B5EF4-FFF2-40B4-BE49-F238E27FC236}">
                      <a16:creationId xmlns:a16="http://schemas.microsoft.com/office/drawing/2014/main" id="{4C44E612-59FE-87B6-A63A-87B59EC866D4}"/>
                    </a:ext>
                  </a:extLst>
                </p:cNvPr>
                <p:cNvPicPr/>
                <p:nvPr/>
              </p:nvPicPr>
              <p:blipFill>
                <a:blip r:embed="rId539"/>
                <a:stretch>
                  <a:fillRect/>
                </a:stretch>
              </p:blipFill>
              <p:spPr>
                <a:xfrm>
                  <a:off x="7337327" y="5280056"/>
                  <a:ext cx="196560" cy="29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0">
              <p14:nvContentPartPr>
                <p14:cNvPr id="331" name="Ink 330">
                  <a:extLst>
                    <a:ext uri="{FF2B5EF4-FFF2-40B4-BE49-F238E27FC236}">
                      <a16:creationId xmlns:a16="http://schemas.microsoft.com/office/drawing/2014/main" id="{04477600-D0DF-EFEB-7B11-EEA32363BE37}"/>
                    </a:ext>
                  </a:extLst>
                </p14:cNvPr>
                <p14:cNvContentPartPr/>
                <p14:nvPr/>
              </p14:nvContentPartPr>
              <p14:xfrm>
                <a:off x="5819927" y="5768936"/>
                <a:ext cx="177120" cy="464040"/>
              </p14:xfrm>
            </p:contentPart>
          </mc:Choice>
          <mc:Fallback xmlns="">
            <p:pic>
              <p:nvPicPr>
                <p:cNvPr id="331" name="Ink 330">
                  <a:extLst>
                    <a:ext uri="{FF2B5EF4-FFF2-40B4-BE49-F238E27FC236}">
                      <a16:creationId xmlns:a16="http://schemas.microsoft.com/office/drawing/2014/main" id="{04477600-D0DF-EFEB-7B11-EEA32363BE37}"/>
                    </a:ext>
                  </a:extLst>
                </p:cNvPr>
                <p:cNvPicPr/>
                <p:nvPr/>
              </p:nvPicPr>
              <p:blipFill>
                <a:blip r:embed="rId541"/>
                <a:stretch>
                  <a:fillRect/>
                </a:stretch>
              </p:blipFill>
              <p:spPr>
                <a:xfrm>
                  <a:off x="5811287" y="5759936"/>
                  <a:ext cx="194760" cy="48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2">
              <p14:nvContentPartPr>
                <p14:cNvPr id="327" name="Ink 326">
                  <a:extLst>
                    <a:ext uri="{FF2B5EF4-FFF2-40B4-BE49-F238E27FC236}">
                      <a16:creationId xmlns:a16="http://schemas.microsoft.com/office/drawing/2014/main" id="{C878D7F0-5EB8-6DF8-4763-50C454C30A21}"/>
                    </a:ext>
                  </a:extLst>
                </p14:cNvPr>
                <p14:cNvContentPartPr/>
                <p14:nvPr/>
              </p14:nvContentPartPr>
              <p14:xfrm>
                <a:off x="6320327" y="5762456"/>
                <a:ext cx="113400" cy="174240"/>
              </p14:xfrm>
            </p:contentPart>
          </mc:Choice>
          <mc:Fallback xmlns="">
            <p:pic>
              <p:nvPicPr>
                <p:cNvPr id="327" name="Ink 326">
                  <a:extLst>
                    <a:ext uri="{FF2B5EF4-FFF2-40B4-BE49-F238E27FC236}">
                      <a16:creationId xmlns:a16="http://schemas.microsoft.com/office/drawing/2014/main" id="{C878D7F0-5EB8-6DF8-4763-50C454C30A21}"/>
                    </a:ext>
                  </a:extLst>
                </p:cNvPr>
                <p:cNvPicPr/>
                <p:nvPr/>
              </p:nvPicPr>
              <p:blipFill>
                <a:blip r:embed="rId543"/>
                <a:stretch>
                  <a:fillRect/>
                </a:stretch>
              </p:blipFill>
              <p:spPr>
                <a:xfrm>
                  <a:off x="6311687" y="5753816"/>
                  <a:ext cx="13104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4">
              <p14:nvContentPartPr>
                <p14:cNvPr id="328" name="Ink 327">
                  <a:extLst>
                    <a:ext uri="{FF2B5EF4-FFF2-40B4-BE49-F238E27FC236}">
                      <a16:creationId xmlns:a16="http://schemas.microsoft.com/office/drawing/2014/main" id="{14F87A0E-78D4-59C7-3E39-D1EA3CD75E0B}"/>
                    </a:ext>
                  </a:extLst>
                </p14:cNvPr>
                <p14:cNvContentPartPr/>
                <p14:nvPr/>
              </p14:nvContentPartPr>
              <p14:xfrm>
                <a:off x="6464687" y="5815376"/>
                <a:ext cx="90720" cy="30600"/>
              </p14:xfrm>
            </p:contentPart>
          </mc:Choice>
          <mc:Fallback xmlns="">
            <p:pic>
              <p:nvPicPr>
                <p:cNvPr id="328" name="Ink 327">
                  <a:extLst>
                    <a:ext uri="{FF2B5EF4-FFF2-40B4-BE49-F238E27FC236}">
                      <a16:creationId xmlns:a16="http://schemas.microsoft.com/office/drawing/2014/main" id="{14F87A0E-78D4-59C7-3E39-D1EA3CD75E0B}"/>
                    </a:ext>
                  </a:extLst>
                </p:cNvPr>
                <p:cNvPicPr/>
                <p:nvPr/>
              </p:nvPicPr>
              <p:blipFill>
                <a:blip r:embed="rId545"/>
                <a:stretch>
                  <a:fillRect/>
                </a:stretch>
              </p:blipFill>
              <p:spPr>
                <a:xfrm>
                  <a:off x="6456047" y="5806736"/>
                  <a:ext cx="10836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6">
              <p14:nvContentPartPr>
                <p14:cNvPr id="329" name="Ink 328">
                  <a:extLst>
                    <a:ext uri="{FF2B5EF4-FFF2-40B4-BE49-F238E27FC236}">
                      <a16:creationId xmlns:a16="http://schemas.microsoft.com/office/drawing/2014/main" id="{D848A59A-9E9F-698D-4EEF-9C2643179E3D}"/>
                    </a:ext>
                  </a:extLst>
                </p14:cNvPr>
                <p14:cNvContentPartPr/>
                <p14:nvPr/>
              </p14:nvContentPartPr>
              <p14:xfrm>
                <a:off x="6494207" y="5782256"/>
                <a:ext cx="16920" cy="122400"/>
              </p14:xfrm>
            </p:contentPart>
          </mc:Choice>
          <mc:Fallback xmlns="">
            <p:pic>
              <p:nvPicPr>
                <p:cNvPr id="329" name="Ink 328">
                  <a:extLst>
                    <a:ext uri="{FF2B5EF4-FFF2-40B4-BE49-F238E27FC236}">
                      <a16:creationId xmlns:a16="http://schemas.microsoft.com/office/drawing/2014/main" id="{D848A59A-9E9F-698D-4EEF-9C2643179E3D}"/>
                    </a:ext>
                  </a:extLst>
                </p:cNvPr>
                <p:cNvPicPr/>
                <p:nvPr/>
              </p:nvPicPr>
              <p:blipFill>
                <a:blip r:embed="rId547"/>
                <a:stretch>
                  <a:fillRect/>
                </a:stretch>
              </p:blipFill>
              <p:spPr>
                <a:xfrm>
                  <a:off x="6485567" y="5773256"/>
                  <a:ext cx="34560" cy="14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8">
              <p14:nvContentPartPr>
                <p14:cNvPr id="330" name="Ink 329">
                  <a:extLst>
                    <a:ext uri="{FF2B5EF4-FFF2-40B4-BE49-F238E27FC236}">
                      <a16:creationId xmlns:a16="http://schemas.microsoft.com/office/drawing/2014/main" id="{A4F25ED2-6DC1-EC73-4F1C-96D93B5BDA96}"/>
                    </a:ext>
                  </a:extLst>
                </p14:cNvPr>
                <p14:cNvContentPartPr/>
                <p14:nvPr/>
              </p14:nvContentPartPr>
              <p14:xfrm>
                <a:off x="6568007" y="5776496"/>
                <a:ext cx="168840" cy="420840"/>
              </p14:xfrm>
            </p:contentPart>
          </mc:Choice>
          <mc:Fallback xmlns="">
            <p:pic>
              <p:nvPicPr>
                <p:cNvPr id="330" name="Ink 329">
                  <a:extLst>
                    <a:ext uri="{FF2B5EF4-FFF2-40B4-BE49-F238E27FC236}">
                      <a16:creationId xmlns:a16="http://schemas.microsoft.com/office/drawing/2014/main" id="{A4F25ED2-6DC1-EC73-4F1C-96D93B5BDA96}"/>
                    </a:ext>
                  </a:extLst>
                </p:cNvPr>
                <p:cNvPicPr/>
                <p:nvPr/>
              </p:nvPicPr>
              <p:blipFill>
                <a:blip r:embed="rId549"/>
                <a:stretch>
                  <a:fillRect/>
                </a:stretch>
              </p:blipFill>
              <p:spPr>
                <a:xfrm>
                  <a:off x="6559007" y="5767856"/>
                  <a:ext cx="186480" cy="43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0">
              <p14:nvContentPartPr>
                <p14:cNvPr id="332" name="Ink 331">
                  <a:extLst>
                    <a:ext uri="{FF2B5EF4-FFF2-40B4-BE49-F238E27FC236}">
                      <a16:creationId xmlns:a16="http://schemas.microsoft.com/office/drawing/2014/main" id="{4A92CBF3-D649-E704-6086-06E7EE13027C}"/>
                    </a:ext>
                  </a:extLst>
                </p14:cNvPr>
                <p14:cNvContentPartPr/>
                <p14:nvPr/>
              </p14:nvContentPartPr>
              <p14:xfrm>
                <a:off x="6891647" y="5971256"/>
                <a:ext cx="147240" cy="72000"/>
              </p14:xfrm>
            </p:contentPart>
          </mc:Choice>
          <mc:Fallback xmlns="">
            <p:pic>
              <p:nvPicPr>
                <p:cNvPr id="332" name="Ink 331">
                  <a:extLst>
                    <a:ext uri="{FF2B5EF4-FFF2-40B4-BE49-F238E27FC236}">
                      <a16:creationId xmlns:a16="http://schemas.microsoft.com/office/drawing/2014/main" id="{4A92CBF3-D649-E704-6086-06E7EE13027C}"/>
                    </a:ext>
                  </a:extLst>
                </p:cNvPr>
                <p:cNvPicPr/>
                <p:nvPr/>
              </p:nvPicPr>
              <p:blipFill>
                <a:blip r:embed="rId551"/>
                <a:stretch>
                  <a:fillRect/>
                </a:stretch>
              </p:blipFill>
              <p:spPr>
                <a:xfrm>
                  <a:off x="6883007" y="5962616"/>
                  <a:ext cx="164880" cy="8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2">
              <p14:nvContentPartPr>
                <p14:cNvPr id="333" name="Ink 332">
                  <a:extLst>
                    <a:ext uri="{FF2B5EF4-FFF2-40B4-BE49-F238E27FC236}">
                      <a16:creationId xmlns:a16="http://schemas.microsoft.com/office/drawing/2014/main" id="{2A03910E-16D7-A253-CD89-821033DA8FDB}"/>
                    </a:ext>
                  </a:extLst>
                </p14:cNvPr>
                <p14:cNvContentPartPr/>
                <p14:nvPr/>
              </p14:nvContentPartPr>
              <p14:xfrm>
                <a:off x="6897767" y="6081416"/>
                <a:ext cx="87120" cy="17640"/>
              </p14:xfrm>
            </p:contentPart>
          </mc:Choice>
          <mc:Fallback xmlns="">
            <p:pic>
              <p:nvPicPr>
                <p:cNvPr id="333" name="Ink 332">
                  <a:extLst>
                    <a:ext uri="{FF2B5EF4-FFF2-40B4-BE49-F238E27FC236}">
                      <a16:creationId xmlns:a16="http://schemas.microsoft.com/office/drawing/2014/main" id="{2A03910E-16D7-A253-CD89-821033DA8FDB}"/>
                    </a:ext>
                  </a:extLst>
                </p:cNvPr>
                <p:cNvPicPr/>
                <p:nvPr/>
              </p:nvPicPr>
              <p:blipFill>
                <a:blip r:embed="rId553"/>
                <a:stretch>
                  <a:fillRect/>
                </a:stretch>
              </p:blipFill>
              <p:spPr>
                <a:xfrm>
                  <a:off x="6889127" y="6072776"/>
                  <a:ext cx="10476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4">
              <p14:nvContentPartPr>
                <p14:cNvPr id="334" name="Ink 333">
                  <a:extLst>
                    <a:ext uri="{FF2B5EF4-FFF2-40B4-BE49-F238E27FC236}">
                      <a16:creationId xmlns:a16="http://schemas.microsoft.com/office/drawing/2014/main" id="{E9787AE0-1CB5-7D75-C8F5-D044E9B196F7}"/>
                    </a:ext>
                  </a:extLst>
                </p14:cNvPr>
                <p14:cNvContentPartPr/>
                <p14:nvPr/>
              </p14:nvContentPartPr>
              <p14:xfrm>
                <a:off x="7214927" y="5828696"/>
                <a:ext cx="156240" cy="232920"/>
              </p14:xfrm>
            </p:contentPart>
          </mc:Choice>
          <mc:Fallback xmlns="">
            <p:pic>
              <p:nvPicPr>
                <p:cNvPr id="334" name="Ink 333">
                  <a:extLst>
                    <a:ext uri="{FF2B5EF4-FFF2-40B4-BE49-F238E27FC236}">
                      <a16:creationId xmlns:a16="http://schemas.microsoft.com/office/drawing/2014/main" id="{E9787AE0-1CB5-7D75-C8F5-D044E9B196F7}"/>
                    </a:ext>
                  </a:extLst>
                </p:cNvPr>
                <p:cNvPicPr/>
                <p:nvPr/>
              </p:nvPicPr>
              <p:blipFill>
                <a:blip r:embed="rId555"/>
                <a:stretch>
                  <a:fillRect/>
                </a:stretch>
              </p:blipFill>
              <p:spPr>
                <a:xfrm>
                  <a:off x="7205927" y="5819696"/>
                  <a:ext cx="17388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6">
              <p14:nvContentPartPr>
                <p14:cNvPr id="335" name="Ink 334">
                  <a:extLst>
                    <a:ext uri="{FF2B5EF4-FFF2-40B4-BE49-F238E27FC236}">
                      <a16:creationId xmlns:a16="http://schemas.microsoft.com/office/drawing/2014/main" id="{C77EDDAD-D683-6CD6-C8DF-86C795AFED6E}"/>
                    </a:ext>
                  </a:extLst>
                </p14:cNvPr>
                <p14:cNvContentPartPr/>
                <p14:nvPr/>
              </p14:nvContentPartPr>
              <p14:xfrm>
                <a:off x="7410767" y="6061976"/>
                <a:ext cx="66240" cy="5400"/>
              </p14:xfrm>
            </p:contentPart>
          </mc:Choice>
          <mc:Fallback xmlns="">
            <p:pic>
              <p:nvPicPr>
                <p:cNvPr id="335" name="Ink 334">
                  <a:extLst>
                    <a:ext uri="{FF2B5EF4-FFF2-40B4-BE49-F238E27FC236}">
                      <a16:creationId xmlns:a16="http://schemas.microsoft.com/office/drawing/2014/main" id="{C77EDDAD-D683-6CD6-C8DF-86C795AFED6E}"/>
                    </a:ext>
                  </a:extLst>
                </p:cNvPr>
                <p:cNvPicPr/>
                <p:nvPr/>
              </p:nvPicPr>
              <p:blipFill>
                <a:blip r:embed="rId557"/>
                <a:stretch>
                  <a:fillRect/>
                </a:stretch>
              </p:blipFill>
              <p:spPr>
                <a:xfrm>
                  <a:off x="7401767" y="6052976"/>
                  <a:ext cx="8388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8">
              <p14:nvContentPartPr>
                <p14:cNvPr id="336" name="Ink 335">
                  <a:extLst>
                    <a:ext uri="{FF2B5EF4-FFF2-40B4-BE49-F238E27FC236}">
                      <a16:creationId xmlns:a16="http://schemas.microsoft.com/office/drawing/2014/main" id="{81C77417-30F0-DE79-13C2-9647BC921E3A}"/>
                    </a:ext>
                  </a:extLst>
                </p14:cNvPr>
                <p14:cNvContentPartPr/>
                <p14:nvPr/>
              </p14:nvContentPartPr>
              <p14:xfrm>
                <a:off x="7569887" y="5792696"/>
                <a:ext cx="98640" cy="262800"/>
              </p14:xfrm>
            </p:contentPart>
          </mc:Choice>
          <mc:Fallback xmlns="">
            <p:pic>
              <p:nvPicPr>
                <p:cNvPr id="336" name="Ink 335">
                  <a:extLst>
                    <a:ext uri="{FF2B5EF4-FFF2-40B4-BE49-F238E27FC236}">
                      <a16:creationId xmlns:a16="http://schemas.microsoft.com/office/drawing/2014/main" id="{81C77417-30F0-DE79-13C2-9647BC921E3A}"/>
                    </a:ext>
                  </a:extLst>
                </p:cNvPr>
                <p:cNvPicPr/>
                <p:nvPr/>
              </p:nvPicPr>
              <p:blipFill>
                <a:blip r:embed="rId559"/>
                <a:stretch>
                  <a:fillRect/>
                </a:stretch>
              </p:blipFill>
              <p:spPr>
                <a:xfrm>
                  <a:off x="7560887" y="5784056"/>
                  <a:ext cx="11628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0">
              <p14:nvContentPartPr>
                <p14:cNvPr id="337" name="Ink 336">
                  <a:extLst>
                    <a:ext uri="{FF2B5EF4-FFF2-40B4-BE49-F238E27FC236}">
                      <a16:creationId xmlns:a16="http://schemas.microsoft.com/office/drawing/2014/main" id="{1B460A01-CA21-68FF-AB07-9F51AD10FF1C}"/>
                    </a:ext>
                  </a:extLst>
                </p14:cNvPr>
                <p14:cNvContentPartPr/>
                <p14:nvPr/>
              </p14:nvContentPartPr>
              <p14:xfrm>
                <a:off x="7622087" y="5812496"/>
                <a:ext cx="190800" cy="266760"/>
              </p14:xfrm>
            </p:contentPart>
          </mc:Choice>
          <mc:Fallback xmlns="">
            <p:pic>
              <p:nvPicPr>
                <p:cNvPr id="337" name="Ink 336">
                  <a:extLst>
                    <a:ext uri="{FF2B5EF4-FFF2-40B4-BE49-F238E27FC236}">
                      <a16:creationId xmlns:a16="http://schemas.microsoft.com/office/drawing/2014/main" id="{1B460A01-CA21-68FF-AB07-9F51AD10FF1C}"/>
                    </a:ext>
                  </a:extLst>
                </p:cNvPr>
                <p:cNvPicPr/>
                <p:nvPr/>
              </p:nvPicPr>
              <p:blipFill>
                <a:blip r:embed="rId561"/>
                <a:stretch>
                  <a:fillRect/>
                </a:stretch>
              </p:blipFill>
              <p:spPr>
                <a:xfrm>
                  <a:off x="7613087" y="5803856"/>
                  <a:ext cx="20844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2">
              <p14:nvContentPartPr>
                <p14:cNvPr id="339" name="Ink 338">
                  <a:extLst>
                    <a:ext uri="{FF2B5EF4-FFF2-40B4-BE49-F238E27FC236}">
                      <a16:creationId xmlns:a16="http://schemas.microsoft.com/office/drawing/2014/main" id="{B490605E-2896-584A-6A61-1E56BA3B7A64}"/>
                    </a:ext>
                  </a:extLst>
                </p14:cNvPr>
                <p14:cNvContentPartPr/>
                <p14:nvPr/>
              </p14:nvContentPartPr>
              <p14:xfrm>
                <a:off x="7901807" y="5780096"/>
                <a:ext cx="148680" cy="263520"/>
              </p14:xfrm>
            </p:contentPart>
          </mc:Choice>
          <mc:Fallback xmlns="">
            <p:pic>
              <p:nvPicPr>
                <p:cNvPr id="339" name="Ink 338">
                  <a:extLst>
                    <a:ext uri="{FF2B5EF4-FFF2-40B4-BE49-F238E27FC236}">
                      <a16:creationId xmlns:a16="http://schemas.microsoft.com/office/drawing/2014/main" id="{B490605E-2896-584A-6A61-1E56BA3B7A64}"/>
                    </a:ext>
                  </a:extLst>
                </p:cNvPr>
                <p:cNvPicPr/>
                <p:nvPr/>
              </p:nvPicPr>
              <p:blipFill>
                <a:blip r:embed="rId563"/>
                <a:stretch>
                  <a:fillRect/>
                </a:stretch>
              </p:blipFill>
              <p:spPr>
                <a:xfrm>
                  <a:off x="7892807" y="5771456"/>
                  <a:ext cx="16632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4">
              <p14:nvContentPartPr>
                <p14:cNvPr id="340" name="Ink 339">
                  <a:extLst>
                    <a:ext uri="{FF2B5EF4-FFF2-40B4-BE49-F238E27FC236}">
                      <a16:creationId xmlns:a16="http://schemas.microsoft.com/office/drawing/2014/main" id="{3CC58893-9D6F-184C-D42B-20BA42A40C90}"/>
                    </a:ext>
                  </a:extLst>
                </p14:cNvPr>
                <p14:cNvContentPartPr/>
                <p14:nvPr/>
              </p14:nvContentPartPr>
              <p14:xfrm>
                <a:off x="8077487" y="5835896"/>
                <a:ext cx="153000" cy="189720"/>
              </p14:xfrm>
            </p:contentPart>
          </mc:Choice>
          <mc:Fallback xmlns="">
            <p:pic>
              <p:nvPicPr>
                <p:cNvPr id="340" name="Ink 339">
                  <a:extLst>
                    <a:ext uri="{FF2B5EF4-FFF2-40B4-BE49-F238E27FC236}">
                      <a16:creationId xmlns:a16="http://schemas.microsoft.com/office/drawing/2014/main" id="{3CC58893-9D6F-184C-D42B-20BA42A40C90}"/>
                    </a:ext>
                  </a:extLst>
                </p:cNvPr>
                <p:cNvPicPr/>
                <p:nvPr/>
              </p:nvPicPr>
              <p:blipFill>
                <a:blip r:embed="rId565"/>
                <a:stretch>
                  <a:fillRect/>
                </a:stretch>
              </p:blipFill>
              <p:spPr>
                <a:xfrm>
                  <a:off x="8068847" y="5827256"/>
                  <a:ext cx="17064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6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54E0BD73-2B50-01EC-7B75-90D0D3AB83C6}"/>
                    </a:ext>
                  </a:extLst>
                </p14:cNvPr>
                <p14:cNvContentPartPr/>
                <p14:nvPr/>
              </p14:nvContentPartPr>
              <p14:xfrm>
                <a:off x="8230127" y="5641856"/>
                <a:ext cx="93960" cy="6840"/>
              </p14:xfrm>
            </p:contentPart>
          </mc:Choice>
          <mc:Fallback xmlns=""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54E0BD73-2B50-01EC-7B75-90D0D3AB83C6}"/>
                    </a:ext>
                  </a:extLst>
                </p:cNvPr>
                <p:cNvPicPr/>
                <p:nvPr/>
              </p:nvPicPr>
              <p:blipFill>
                <a:blip r:embed="rId567"/>
                <a:stretch>
                  <a:fillRect/>
                </a:stretch>
              </p:blipFill>
              <p:spPr>
                <a:xfrm>
                  <a:off x="8221127" y="5632856"/>
                  <a:ext cx="11160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8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1F39B351-586B-14EC-0399-03A87046CE82}"/>
                    </a:ext>
                  </a:extLst>
                </p14:cNvPr>
                <p14:cNvContentPartPr/>
                <p14:nvPr/>
              </p14:nvContentPartPr>
              <p14:xfrm>
                <a:off x="8328767" y="5574176"/>
                <a:ext cx="127440" cy="220680"/>
              </p14:xfrm>
            </p:contentPart>
          </mc:Choice>
          <mc:Fallback xmlns=""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1F39B351-586B-14EC-0399-03A87046CE82}"/>
                    </a:ext>
                  </a:extLst>
                </p:cNvPr>
                <p:cNvPicPr/>
                <p:nvPr/>
              </p:nvPicPr>
              <p:blipFill>
                <a:blip r:embed="rId569"/>
                <a:stretch>
                  <a:fillRect/>
                </a:stretch>
              </p:blipFill>
              <p:spPr>
                <a:xfrm>
                  <a:off x="8320127" y="5565176"/>
                  <a:ext cx="14508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0">
              <p14:nvContentPartPr>
                <p14:cNvPr id="343" name="Ink 342">
                  <a:extLst>
                    <a:ext uri="{FF2B5EF4-FFF2-40B4-BE49-F238E27FC236}">
                      <a16:creationId xmlns:a16="http://schemas.microsoft.com/office/drawing/2014/main" id="{AB4CE0BE-C719-A0E8-A4C1-3B75FE4DA05C}"/>
                    </a:ext>
                  </a:extLst>
                </p14:cNvPr>
                <p14:cNvContentPartPr/>
                <p14:nvPr/>
              </p14:nvContentPartPr>
              <p14:xfrm>
                <a:off x="8441447" y="5810696"/>
                <a:ext cx="482400" cy="225720"/>
              </p14:xfrm>
            </p:contentPart>
          </mc:Choice>
          <mc:Fallback xmlns="">
            <p:pic>
              <p:nvPicPr>
                <p:cNvPr id="343" name="Ink 342">
                  <a:extLst>
                    <a:ext uri="{FF2B5EF4-FFF2-40B4-BE49-F238E27FC236}">
                      <a16:creationId xmlns:a16="http://schemas.microsoft.com/office/drawing/2014/main" id="{AB4CE0BE-C719-A0E8-A4C1-3B75FE4DA05C}"/>
                    </a:ext>
                  </a:extLst>
                </p:cNvPr>
                <p:cNvPicPr/>
                <p:nvPr/>
              </p:nvPicPr>
              <p:blipFill>
                <a:blip r:embed="rId571"/>
                <a:stretch>
                  <a:fillRect/>
                </a:stretch>
              </p:blipFill>
              <p:spPr>
                <a:xfrm>
                  <a:off x="8432447" y="5801696"/>
                  <a:ext cx="50004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2">
              <p14:nvContentPartPr>
                <p14:cNvPr id="345" name="Ink 344">
                  <a:extLst>
                    <a:ext uri="{FF2B5EF4-FFF2-40B4-BE49-F238E27FC236}">
                      <a16:creationId xmlns:a16="http://schemas.microsoft.com/office/drawing/2014/main" id="{997FCA4B-B812-F7E5-3CF9-E0A49127CAF2}"/>
                    </a:ext>
                  </a:extLst>
                </p14:cNvPr>
                <p14:cNvContentPartPr/>
                <p14:nvPr/>
              </p14:nvContentPartPr>
              <p14:xfrm>
                <a:off x="8950847" y="5714216"/>
                <a:ext cx="110880" cy="398520"/>
              </p14:xfrm>
            </p:contentPart>
          </mc:Choice>
          <mc:Fallback xmlns="">
            <p:pic>
              <p:nvPicPr>
                <p:cNvPr id="345" name="Ink 344">
                  <a:extLst>
                    <a:ext uri="{FF2B5EF4-FFF2-40B4-BE49-F238E27FC236}">
                      <a16:creationId xmlns:a16="http://schemas.microsoft.com/office/drawing/2014/main" id="{997FCA4B-B812-F7E5-3CF9-E0A49127CAF2}"/>
                    </a:ext>
                  </a:extLst>
                </p:cNvPr>
                <p:cNvPicPr/>
                <p:nvPr/>
              </p:nvPicPr>
              <p:blipFill>
                <a:blip r:embed="rId573"/>
                <a:stretch>
                  <a:fillRect/>
                </a:stretch>
              </p:blipFill>
              <p:spPr>
                <a:xfrm>
                  <a:off x="8941847" y="5705576"/>
                  <a:ext cx="128520" cy="41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4">
              <p14:nvContentPartPr>
                <p14:cNvPr id="346" name="Ink 345">
                  <a:extLst>
                    <a:ext uri="{FF2B5EF4-FFF2-40B4-BE49-F238E27FC236}">
                      <a16:creationId xmlns:a16="http://schemas.microsoft.com/office/drawing/2014/main" id="{559C4025-BE34-862B-57D7-DC7743DAC48D}"/>
                    </a:ext>
                  </a:extLst>
                </p14:cNvPr>
                <p14:cNvContentPartPr/>
                <p14:nvPr/>
              </p14:nvContentPartPr>
              <p14:xfrm>
                <a:off x="9057047" y="5832656"/>
                <a:ext cx="132840" cy="268200"/>
              </p14:xfrm>
            </p:contentPart>
          </mc:Choice>
          <mc:Fallback xmlns="">
            <p:pic>
              <p:nvPicPr>
                <p:cNvPr id="346" name="Ink 345">
                  <a:extLst>
                    <a:ext uri="{FF2B5EF4-FFF2-40B4-BE49-F238E27FC236}">
                      <a16:creationId xmlns:a16="http://schemas.microsoft.com/office/drawing/2014/main" id="{559C4025-BE34-862B-57D7-DC7743DAC48D}"/>
                    </a:ext>
                  </a:extLst>
                </p:cNvPr>
                <p:cNvPicPr/>
                <p:nvPr/>
              </p:nvPicPr>
              <p:blipFill>
                <a:blip r:embed="rId575"/>
                <a:stretch>
                  <a:fillRect/>
                </a:stretch>
              </p:blipFill>
              <p:spPr>
                <a:xfrm>
                  <a:off x="9048047" y="5824016"/>
                  <a:ext cx="15048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6">
              <p14:nvContentPartPr>
                <p14:cNvPr id="351" name="Ink 350">
                  <a:extLst>
                    <a:ext uri="{FF2B5EF4-FFF2-40B4-BE49-F238E27FC236}">
                      <a16:creationId xmlns:a16="http://schemas.microsoft.com/office/drawing/2014/main" id="{06D32245-5ED4-F030-8874-2BE81336FC27}"/>
                    </a:ext>
                  </a:extLst>
                </p14:cNvPr>
                <p14:cNvContentPartPr/>
                <p14:nvPr/>
              </p14:nvContentPartPr>
              <p14:xfrm>
                <a:off x="9215087" y="5748776"/>
                <a:ext cx="265320" cy="135000"/>
              </p14:xfrm>
            </p:contentPart>
          </mc:Choice>
          <mc:Fallback xmlns="">
            <p:pic>
              <p:nvPicPr>
                <p:cNvPr id="351" name="Ink 350">
                  <a:extLst>
                    <a:ext uri="{FF2B5EF4-FFF2-40B4-BE49-F238E27FC236}">
                      <a16:creationId xmlns:a16="http://schemas.microsoft.com/office/drawing/2014/main" id="{06D32245-5ED4-F030-8874-2BE81336FC27}"/>
                    </a:ext>
                  </a:extLst>
                </p:cNvPr>
                <p:cNvPicPr/>
                <p:nvPr/>
              </p:nvPicPr>
              <p:blipFill>
                <a:blip r:embed="rId577"/>
                <a:stretch>
                  <a:fillRect/>
                </a:stretch>
              </p:blipFill>
              <p:spPr>
                <a:xfrm>
                  <a:off x="9206447" y="5740136"/>
                  <a:ext cx="282960" cy="152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1" name="Group 360">
            <a:extLst>
              <a:ext uri="{FF2B5EF4-FFF2-40B4-BE49-F238E27FC236}">
                <a16:creationId xmlns:a16="http://schemas.microsoft.com/office/drawing/2014/main" id="{35C8C0F6-D223-FEE2-52C2-441827923BC2}"/>
              </a:ext>
            </a:extLst>
          </p:cNvPr>
          <p:cNvGrpSpPr/>
          <p:nvPr/>
        </p:nvGrpSpPr>
        <p:grpSpPr>
          <a:xfrm>
            <a:off x="9674807" y="5426936"/>
            <a:ext cx="1673640" cy="620280"/>
            <a:chOff x="9674807" y="5426936"/>
            <a:chExt cx="1673640" cy="620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78">
              <p14:nvContentPartPr>
                <p14:cNvPr id="352" name="Ink 351">
                  <a:extLst>
                    <a:ext uri="{FF2B5EF4-FFF2-40B4-BE49-F238E27FC236}">
                      <a16:creationId xmlns:a16="http://schemas.microsoft.com/office/drawing/2014/main" id="{FE6BCDB7-5BD2-B848-3D07-B9F3B84E262C}"/>
                    </a:ext>
                  </a:extLst>
                </p14:cNvPr>
                <p14:cNvContentPartPr/>
                <p14:nvPr/>
              </p14:nvContentPartPr>
              <p14:xfrm>
                <a:off x="9674807" y="5642936"/>
                <a:ext cx="116640" cy="218520"/>
              </p14:xfrm>
            </p:contentPart>
          </mc:Choice>
          <mc:Fallback xmlns="">
            <p:pic>
              <p:nvPicPr>
                <p:cNvPr id="352" name="Ink 351">
                  <a:extLst>
                    <a:ext uri="{FF2B5EF4-FFF2-40B4-BE49-F238E27FC236}">
                      <a16:creationId xmlns:a16="http://schemas.microsoft.com/office/drawing/2014/main" id="{FE6BCDB7-5BD2-B848-3D07-B9F3B84E262C}"/>
                    </a:ext>
                  </a:extLst>
                </p:cNvPr>
                <p:cNvPicPr/>
                <p:nvPr/>
              </p:nvPicPr>
              <p:blipFill>
                <a:blip r:embed="rId579"/>
                <a:stretch>
                  <a:fillRect/>
                </a:stretch>
              </p:blipFill>
              <p:spPr>
                <a:xfrm>
                  <a:off x="9666167" y="5634296"/>
                  <a:ext cx="13428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0">
              <p14:nvContentPartPr>
                <p14:cNvPr id="353" name="Ink 352">
                  <a:extLst>
                    <a:ext uri="{FF2B5EF4-FFF2-40B4-BE49-F238E27FC236}">
                      <a16:creationId xmlns:a16="http://schemas.microsoft.com/office/drawing/2014/main" id="{A1C94D62-B551-7D4A-5C25-CEBC0CA209F5}"/>
                    </a:ext>
                  </a:extLst>
                </p14:cNvPr>
                <p14:cNvContentPartPr/>
                <p14:nvPr/>
              </p14:nvContentPartPr>
              <p14:xfrm>
                <a:off x="9742847" y="5664176"/>
                <a:ext cx="154080" cy="189720"/>
              </p14:xfrm>
            </p:contentPart>
          </mc:Choice>
          <mc:Fallback xmlns="">
            <p:pic>
              <p:nvPicPr>
                <p:cNvPr id="353" name="Ink 352">
                  <a:extLst>
                    <a:ext uri="{FF2B5EF4-FFF2-40B4-BE49-F238E27FC236}">
                      <a16:creationId xmlns:a16="http://schemas.microsoft.com/office/drawing/2014/main" id="{A1C94D62-B551-7D4A-5C25-CEBC0CA209F5}"/>
                    </a:ext>
                  </a:extLst>
                </p:cNvPr>
                <p:cNvPicPr/>
                <p:nvPr/>
              </p:nvPicPr>
              <p:blipFill>
                <a:blip r:embed="rId581"/>
                <a:stretch>
                  <a:fillRect/>
                </a:stretch>
              </p:blipFill>
              <p:spPr>
                <a:xfrm>
                  <a:off x="9733847" y="5655176"/>
                  <a:ext cx="17172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2">
              <p14:nvContentPartPr>
                <p14:cNvPr id="354" name="Ink 353">
                  <a:extLst>
                    <a:ext uri="{FF2B5EF4-FFF2-40B4-BE49-F238E27FC236}">
                      <a16:creationId xmlns:a16="http://schemas.microsoft.com/office/drawing/2014/main" id="{1EBB82C2-5763-AA54-2D95-CAF751FD983E}"/>
                    </a:ext>
                  </a:extLst>
                </p14:cNvPr>
                <p14:cNvContentPartPr/>
                <p14:nvPr/>
              </p14:nvContentPartPr>
              <p14:xfrm>
                <a:off x="10039127" y="5693336"/>
                <a:ext cx="58680" cy="252720"/>
              </p14:xfrm>
            </p:contentPart>
          </mc:Choice>
          <mc:Fallback xmlns="">
            <p:pic>
              <p:nvPicPr>
                <p:cNvPr id="354" name="Ink 353">
                  <a:extLst>
                    <a:ext uri="{FF2B5EF4-FFF2-40B4-BE49-F238E27FC236}">
                      <a16:creationId xmlns:a16="http://schemas.microsoft.com/office/drawing/2014/main" id="{1EBB82C2-5763-AA54-2D95-CAF751FD983E}"/>
                    </a:ext>
                  </a:extLst>
                </p:cNvPr>
                <p:cNvPicPr/>
                <p:nvPr/>
              </p:nvPicPr>
              <p:blipFill>
                <a:blip r:embed="rId583"/>
                <a:stretch>
                  <a:fillRect/>
                </a:stretch>
              </p:blipFill>
              <p:spPr>
                <a:xfrm>
                  <a:off x="10030487" y="5684696"/>
                  <a:ext cx="7632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4">
              <p14:nvContentPartPr>
                <p14:cNvPr id="355" name="Ink 354">
                  <a:extLst>
                    <a:ext uri="{FF2B5EF4-FFF2-40B4-BE49-F238E27FC236}">
                      <a16:creationId xmlns:a16="http://schemas.microsoft.com/office/drawing/2014/main" id="{70A80A41-540E-94A5-94BE-8845E305F6E4}"/>
                    </a:ext>
                  </a:extLst>
                </p14:cNvPr>
                <p14:cNvContentPartPr/>
                <p14:nvPr/>
              </p14:nvContentPartPr>
              <p14:xfrm>
                <a:off x="10136687" y="5754896"/>
                <a:ext cx="148320" cy="157320"/>
              </p14:xfrm>
            </p:contentPart>
          </mc:Choice>
          <mc:Fallback xmlns="">
            <p:pic>
              <p:nvPicPr>
                <p:cNvPr id="355" name="Ink 354">
                  <a:extLst>
                    <a:ext uri="{FF2B5EF4-FFF2-40B4-BE49-F238E27FC236}">
                      <a16:creationId xmlns:a16="http://schemas.microsoft.com/office/drawing/2014/main" id="{70A80A41-540E-94A5-94BE-8845E305F6E4}"/>
                    </a:ext>
                  </a:extLst>
                </p:cNvPr>
                <p:cNvPicPr/>
                <p:nvPr/>
              </p:nvPicPr>
              <p:blipFill>
                <a:blip r:embed="rId585"/>
                <a:stretch>
                  <a:fillRect/>
                </a:stretch>
              </p:blipFill>
              <p:spPr>
                <a:xfrm>
                  <a:off x="10127687" y="5745896"/>
                  <a:ext cx="16596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6">
              <p14:nvContentPartPr>
                <p14:cNvPr id="356" name="Ink 355">
                  <a:extLst>
                    <a:ext uri="{FF2B5EF4-FFF2-40B4-BE49-F238E27FC236}">
                      <a16:creationId xmlns:a16="http://schemas.microsoft.com/office/drawing/2014/main" id="{93D3C0CF-ECDC-8D6F-A6EB-34A39E397483}"/>
                    </a:ext>
                  </a:extLst>
                </p14:cNvPr>
                <p14:cNvContentPartPr/>
                <p14:nvPr/>
              </p14:nvContentPartPr>
              <p14:xfrm>
                <a:off x="10285007" y="5569856"/>
                <a:ext cx="133200" cy="14040"/>
              </p14:xfrm>
            </p:contentPart>
          </mc:Choice>
          <mc:Fallback xmlns="">
            <p:pic>
              <p:nvPicPr>
                <p:cNvPr id="356" name="Ink 355">
                  <a:extLst>
                    <a:ext uri="{FF2B5EF4-FFF2-40B4-BE49-F238E27FC236}">
                      <a16:creationId xmlns:a16="http://schemas.microsoft.com/office/drawing/2014/main" id="{93D3C0CF-ECDC-8D6F-A6EB-34A39E397483}"/>
                    </a:ext>
                  </a:extLst>
                </p:cNvPr>
                <p:cNvPicPr/>
                <p:nvPr/>
              </p:nvPicPr>
              <p:blipFill>
                <a:blip r:embed="rId587"/>
                <a:stretch>
                  <a:fillRect/>
                </a:stretch>
              </p:blipFill>
              <p:spPr>
                <a:xfrm>
                  <a:off x="10276367" y="5560856"/>
                  <a:ext cx="15084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8">
              <p14:nvContentPartPr>
                <p14:cNvPr id="357" name="Ink 356">
                  <a:extLst>
                    <a:ext uri="{FF2B5EF4-FFF2-40B4-BE49-F238E27FC236}">
                      <a16:creationId xmlns:a16="http://schemas.microsoft.com/office/drawing/2014/main" id="{A74BCB35-8800-5701-7674-C9F8BCFE7585}"/>
                    </a:ext>
                  </a:extLst>
                </p14:cNvPr>
                <p14:cNvContentPartPr/>
                <p14:nvPr/>
              </p14:nvContentPartPr>
              <p14:xfrm>
                <a:off x="10414247" y="5426936"/>
                <a:ext cx="60120" cy="213120"/>
              </p14:xfrm>
            </p:contentPart>
          </mc:Choice>
          <mc:Fallback xmlns="">
            <p:pic>
              <p:nvPicPr>
                <p:cNvPr id="357" name="Ink 356">
                  <a:extLst>
                    <a:ext uri="{FF2B5EF4-FFF2-40B4-BE49-F238E27FC236}">
                      <a16:creationId xmlns:a16="http://schemas.microsoft.com/office/drawing/2014/main" id="{A74BCB35-8800-5701-7674-C9F8BCFE7585}"/>
                    </a:ext>
                  </a:extLst>
                </p:cNvPr>
                <p:cNvPicPr/>
                <p:nvPr/>
              </p:nvPicPr>
              <p:blipFill>
                <a:blip r:embed="rId589"/>
                <a:stretch>
                  <a:fillRect/>
                </a:stretch>
              </p:blipFill>
              <p:spPr>
                <a:xfrm>
                  <a:off x="10405607" y="5417936"/>
                  <a:ext cx="7776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0">
              <p14:nvContentPartPr>
                <p14:cNvPr id="358" name="Ink 357">
                  <a:extLst>
                    <a:ext uri="{FF2B5EF4-FFF2-40B4-BE49-F238E27FC236}">
                      <a16:creationId xmlns:a16="http://schemas.microsoft.com/office/drawing/2014/main" id="{44E40134-A844-ECFA-824D-41DA1A173BE7}"/>
                    </a:ext>
                  </a:extLst>
                </p14:cNvPr>
                <p14:cNvContentPartPr/>
                <p14:nvPr/>
              </p14:nvContentPartPr>
              <p14:xfrm>
                <a:off x="10472567" y="5637536"/>
                <a:ext cx="500400" cy="370440"/>
              </p14:xfrm>
            </p:contentPart>
          </mc:Choice>
          <mc:Fallback xmlns="">
            <p:pic>
              <p:nvPicPr>
                <p:cNvPr id="358" name="Ink 357">
                  <a:extLst>
                    <a:ext uri="{FF2B5EF4-FFF2-40B4-BE49-F238E27FC236}">
                      <a16:creationId xmlns:a16="http://schemas.microsoft.com/office/drawing/2014/main" id="{44E40134-A844-ECFA-824D-41DA1A173BE7}"/>
                    </a:ext>
                  </a:extLst>
                </p:cNvPr>
                <p:cNvPicPr/>
                <p:nvPr/>
              </p:nvPicPr>
              <p:blipFill>
                <a:blip r:embed="rId591"/>
                <a:stretch>
                  <a:fillRect/>
                </a:stretch>
              </p:blipFill>
              <p:spPr>
                <a:xfrm>
                  <a:off x="10463927" y="5628896"/>
                  <a:ext cx="518040" cy="38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2">
              <p14:nvContentPartPr>
                <p14:cNvPr id="359" name="Ink 358">
                  <a:extLst>
                    <a:ext uri="{FF2B5EF4-FFF2-40B4-BE49-F238E27FC236}">
                      <a16:creationId xmlns:a16="http://schemas.microsoft.com/office/drawing/2014/main" id="{5357D7C4-35FD-7440-E4C9-5161C375BC24}"/>
                    </a:ext>
                  </a:extLst>
                </p14:cNvPr>
                <p14:cNvContentPartPr/>
                <p14:nvPr/>
              </p14:nvContentPartPr>
              <p14:xfrm>
                <a:off x="11051087" y="5594336"/>
                <a:ext cx="110880" cy="452880"/>
              </p14:xfrm>
            </p:contentPart>
          </mc:Choice>
          <mc:Fallback xmlns="">
            <p:pic>
              <p:nvPicPr>
                <p:cNvPr id="359" name="Ink 358">
                  <a:extLst>
                    <a:ext uri="{FF2B5EF4-FFF2-40B4-BE49-F238E27FC236}">
                      <a16:creationId xmlns:a16="http://schemas.microsoft.com/office/drawing/2014/main" id="{5357D7C4-35FD-7440-E4C9-5161C375BC24}"/>
                    </a:ext>
                  </a:extLst>
                </p:cNvPr>
                <p:cNvPicPr/>
                <p:nvPr/>
              </p:nvPicPr>
              <p:blipFill>
                <a:blip r:embed="rId593"/>
                <a:stretch>
                  <a:fillRect/>
                </a:stretch>
              </p:blipFill>
              <p:spPr>
                <a:xfrm>
                  <a:off x="11042087" y="5585336"/>
                  <a:ext cx="128520" cy="47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4">
              <p14:nvContentPartPr>
                <p14:cNvPr id="360" name="Ink 359">
                  <a:extLst>
                    <a:ext uri="{FF2B5EF4-FFF2-40B4-BE49-F238E27FC236}">
                      <a16:creationId xmlns:a16="http://schemas.microsoft.com/office/drawing/2014/main" id="{5E55188C-BC0E-778D-40BE-408E5F7B019C}"/>
                    </a:ext>
                  </a:extLst>
                </p14:cNvPr>
                <p14:cNvContentPartPr/>
                <p14:nvPr/>
              </p14:nvContentPartPr>
              <p14:xfrm>
                <a:off x="11190047" y="5695856"/>
                <a:ext cx="158400" cy="324000"/>
              </p14:xfrm>
            </p:contentPart>
          </mc:Choice>
          <mc:Fallback xmlns="">
            <p:pic>
              <p:nvPicPr>
                <p:cNvPr id="360" name="Ink 359">
                  <a:extLst>
                    <a:ext uri="{FF2B5EF4-FFF2-40B4-BE49-F238E27FC236}">
                      <a16:creationId xmlns:a16="http://schemas.microsoft.com/office/drawing/2014/main" id="{5E55188C-BC0E-778D-40BE-408E5F7B019C}"/>
                    </a:ext>
                  </a:extLst>
                </p:cNvPr>
                <p:cNvPicPr/>
                <p:nvPr/>
              </p:nvPicPr>
              <p:blipFill>
                <a:blip r:embed="rId595"/>
                <a:stretch>
                  <a:fillRect/>
                </a:stretch>
              </p:blipFill>
              <p:spPr>
                <a:xfrm>
                  <a:off x="11181407" y="5687216"/>
                  <a:ext cx="176040" cy="341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96">
            <p14:nvContentPartPr>
              <p14:cNvPr id="363" name="Ink 362">
                <a:extLst>
                  <a:ext uri="{FF2B5EF4-FFF2-40B4-BE49-F238E27FC236}">
                    <a16:creationId xmlns:a16="http://schemas.microsoft.com/office/drawing/2014/main" id="{CC995B4D-237B-4D0F-0961-08BDF3B41D8A}"/>
                  </a:ext>
                </a:extLst>
              </p14:cNvPr>
              <p14:cNvContentPartPr/>
              <p14:nvPr/>
            </p14:nvContentPartPr>
            <p14:xfrm>
              <a:off x="9543047" y="5473376"/>
              <a:ext cx="1807560" cy="630360"/>
            </p14:xfrm>
          </p:contentPart>
        </mc:Choice>
        <mc:Fallback xmlns="">
          <p:pic>
            <p:nvPicPr>
              <p:cNvPr id="363" name="Ink 362">
                <a:extLst>
                  <a:ext uri="{FF2B5EF4-FFF2-40B4-BE49-F238E27FC236}">
                    <a16:creationId xmlns:a16="http://schemas.microsoft.com/office/drawing/2014/main" id="{CC995B4D-237B-4D0F-0961-08BDF3B41D8A}"/>
                  </a:ext>
                </a:extLst>
              </p:cNvPr>
              <p:cNvPicPr/>
              <p:nvPr/>
            </p:nvPicPr>
            <p:blipFill>
              <a:blip r:embed="rId597"/>
              <a:stretch>
                <a:fillRect/>
              </a:stretch>
            </p:blipFill>
            <p:spPr>
              <a:xfrm>
                <a:off x="9489047" y="5365376"/>
                <a:ext cx="1915200" cy="84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80650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4C3D8E0A-30F1-4C10-833B-152FB6E774FB}"/>
              </a:ext>
            </a:extLst>
          </p:cNvPr>
          <p:cNvGrpSpPr/>
          <p:nvPr/>
        </p:nvGrpSpPr>
        <p:grpSpPr>
          <a:xfrm>
            <a:off x="1033367" y="452816"/>
            <a:ext cx="3378240" cy="719640"/>
            <a:chOff x="1033367" y="452816"/>
            <a:chExt cx="3378240" cy="719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3CB9D543-4F78-E65C-8471-C5658F7926CA}"/>
                    </a:ext>
                  </a:extLst>
                </p14:cNvPr>
                <p14:cNvContentPartPr/>
                <p14:nvPr/>
              </p14:nvContentPartPr>
              <p14:xfrm>
                <a:off x="1033367" y="697256"/>
                <a:ext cx="373680" cy="3837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3CB9D543-4F78-E65C-8471-C5658F7926C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24367" y="688256"/>
                  <a:ext cx="391320" cy="40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537BD280-D941-16FB-2FAC-9B0D3D13D083}"/>
                    </a:ext>
                  </a:extLst>
                </p14:cNvPr>
                <p14:cNvContentPartPr/>
                <p14:nvPr/>
              </p14:nvContentPartPr>
              <p14:xfrm>
                <a:off x="1535207" y="665576"/>
                <a:ext cx="25200" cy="35640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537BD280-D941-16FB-2FAC-9B0D3D13D08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526207" y="656936"/>
                  <a:ext cx="42840" cy="37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5B63815-975B-4FA5-275B-06EEFE287856}"/>
                    </a:ext>
                  </a:extLst>
                </p14:cNvPr>
                <p14:cNvContentPartPr/>
                <p14:nvPr/>
              </p14:nvContentPartPr>
              <p14:xfrm>
                <a:off x="1502087" y="736496"/>
                <a:ext cx="210600" cy="853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5B63815-975B-4FA5-275B-06EEFE287856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493447" y="727496"/>
                  <a:ext cx="22824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2D1BACDB-70B9-A918-5D13-D5BB45ECDB2D}"/>
                    </a:ext>
                  </a:extLst>
                </p14:cNvPr>
                <p14:cNvContentPartPr/>
                <p14:nvPr/>
              </p14:nvContentPartPr>
              <p14:xfrm>
                <a:off x="1544207" y="861056"/>
                <a:ext cx="82800" cy="378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2D1BACDB-70B9-A918-5D13-D5BB45ECDB2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535567" y="852416"/>
                  <a:ext cx="10044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FA4945E9-B358-27A5-514B-BDB33A006029}"/>
                    </a:ext>
                  </a:extLst>
                </p14:cNvPr>
                <p14:cNvContentPartPr/>
                <p14:nvPr/>
              </p14:nvContentPartPr>
              <p14:xfrm>
                <a:off x="1666967" y="998216"/>
                <a:ext cx="172080" cy="1742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FA4945E9-B358-27A5-514B-BDB33A00602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657967" y="989576"/>
                  <a:ext cx="18972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D2CD9234-F1B1-E952-B86C-E9236A06896A}"/>
                    </a:ext>
                  </a:extLst>
                </p14:cNvPr>
                <p14:cNvContentPartPr/>
                <p14:nvPr/>
              </p14:nvContentPartPr>
              <p14:xfrm>
                <a:off x="2051087" y="681056"/>
                <a:ext cx="586800" cy="1695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D2CD9234-F1B1-E952-B86C-E9236A06896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042087" y="672416"/>
                  <a:ext cx="60444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980EB7DC-BCF4-3A49-1393-7BCA51860BA0}"/>
                    </a:ext>
                  </a:extLst>
                </p14:cNvPr>
                <p14:cNvContentPartPr/>
                <p14:nvPr/>
              </p14:nvContentPartPr>
              <p14:xfrm>
                <a:off x="2022287" y="982016"/>
                <a:ext cx="518400" cy="1382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980EB7DC-BCF4-3A49-1393-7BCA51860BA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13287" y="973016"/>
                  <a:ext cx="53604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089EBBFE-4FBE-A3CA-8AA4-3F3A194DAD5F}"/>
                    </a:ext>
                  </a:extLst>
                </p14:cNvPr>
                <p14:cNvContentPartPr/>
                <p14:nvPr/>
              </p14:nvContentPartPr>
              <p14:xfrm>
                <a:off x="2820047" y="646856"/>
                <a:ext cx="300600" cy="3722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089EBBFE-4FBE-A3CA-8AA4-3F3A194DAD5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811047" y="638216"/>
                  <a:ext cx="318240" cy="38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A78C422C-4EA0-D9FC-422D-BE4AB3316763}"/>
                    </a:ext>
                  </a:extLst>
                </p14:cNvPr>
                <p14:cNvContentPartPr/>
                <p14:nvPr/>
              </p14:nvContentPartPr>
              <p14:xfrm>
                <a:off x="2989607" y="808496"/>
                <a:ext cx="210960" cy="1400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A78C422C-4EA0-D9FC-422D-BE4AB331676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980967" y="799496"/>
                  <a:ext cx="22860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7CE20026-03BD-AB07-1DA7-81E04322620E}"/>
                    </a:ext>
                  </a:extLst>
                </p14:cNvPr>
                <p14:cNvContentPartPr/>
                <p14:nvPr/>
              </p14:nvContentPartPr>
              <p14:xfrm>
                <a:off x="3132887" y="452816"/>
                <a:ext cx="132120" cy="2491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7CE20026-03BD-AB07-1DA7-81E04322620E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124247" y="443816"/>
                  <a:ext cx="149760" cy="26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FA7BC69-D1F6-EBA1-43A1-B2C969EA5BAD}"/>
                    </a:ext>
                  </a:extLst>
                </p14:cNvPr>
                <p14:cNvContentPartPr/>
                <p14:nvPr/>
              </p14:nvContentPartPr>
              <p14:xfrm>
                <a:off x="3306407" y="533096"/>
                <a:ext cx="93600" cy="511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FA7BC69-D1F6-EBA1-43A1-B2C969EA5BAD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297407" y="524456"/>
                  <a:ext cx="11124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B19B05DE-B5A5-E925-521E-33B97C8FC5EE}"/>
                    </a:ext>
                  </a:extLst>
                </p14:cNvPr>
                <p14:cNvContentPartPr/>
                <p14:nvPr/>
              </p14:nvContentPartPr>
              <p14:xfrm>
                <a:off x="3335567" y="470456"/>
                <a:ext cx="16200" cy="1591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B19B05DE-B5A5-E925-521E-33B97C8FC5E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326927" y="461456"/>
                  <a:ext cx="3384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792A8BEA-DEF5-3F05-2555-E4560A76B78A}"/>
                    </a:ext>
                  </a:extLst>
                </p14:cNvPr>
                <p14:cNvContentPartPr/>
                <p14:nvPr/>
              </p14:nvContentPartPr>
              <p14:xfrm>
                <a:off x="3394607" y="713456"/>
                <a:ext cx="230400" cy="2548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792A8BEA-DEF5-3F05-2555-E4560A76B78A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385607" y="704816"/>
                  <a:ext cx="24804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024C727F-5878-642D-4643-FD5B44E74F0D}"/>
                    </a:ext>
                  </a:extLst>
                </p14:cNvPr>
                <p14:cNvContentPartPr/>
                <p14:nvPr/>
              </p14:nvContentPartPr>
              <p14:xfrm>
                <a:off x="3761447" y="612656"/>
                <a:ext cx="174600" cy="3970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024C727F-5878-642D-4643-FD5B44E74F0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752807" y="603656"/>
                  <a:ext cx="192240" cy="41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FF4B0085-8789-2620-36AC-D71326686006}"/>
                    </a:ext>
                  </a:extLst>
                </p14:cNvPr>
                <p14:cNvContentPartPr/>
                <p14:nvPr/>
              </p14:nvContentPartPr>
              <p14:xfrm>
                <a:off x="3991127" y="642176"/>
                <a:ext cx="20880" cy="3369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FF4B0085-8789-2620-36AC-D71326686006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982127" y="633176"/>
                  <a:ext cx="38520" cy="35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D3BAA2F5-22CC-0FED-2A26-38FF15962A1D}"/>
                    </a:ext>
                  </a:extLst>
                </p14:cNvPr>
                <p14:cNvContentPartPr/>
                <p14:nvPr/>
              </p14:nvContentPartPr>
              <p14:xfrm>
                <a:off x="4000487" y="673136"/>
                <a:ext cx="170280" cy="7668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D3BAA2F5-22CC-0FED-2A26-38FF15962A1D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991487" y="664136"/>
                  <a:ext cx="187920" cy="9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B24625A-5DFD-3409-268A-F18598A2339A}"/>
                    </a:ext>
                  </a:extLst>
                </p14:cNvPr>
                <p14:cNvContentPartPr/>
                <p14:nvPr/>
              </p14:nvContentPartPr>
              <p14:xfrm>
                <a:off x="3954407" y="814976"/>
                <a:ext cx="147960" cy="277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B24625A-5DFD-3409-268A-F18598A2339A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945767" y="805976"/>
                  <a:ext cx="1656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C90DF7A2-2E2E-6276-E024-F57A6A36E707}"/>
                    </a:ext>
                  </a:extLst>
                </p14:cNvPr>
                <p14:cNvContentPartPr/>
                <p14:nvPr/>
              </p14:nvContentPartPr>
              <p14:xfrm>
                <a:off x="4242407" y="472976"/>
                <a:ext cx="169200" cy="1872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C90DF7A2-2E2E-6276-E024-F57A6A36E707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233407" y="463976"/>
                  <a:ext cx="186840" cy="36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AA11FD6-9B50-B68C-9216-17FADBD40B1D}"/>
              </a:ext>
            </a:extLst>
          </p:cNvPr>
          <p:cNvGrpSpPr/>
          <p:nvPr/>
        </p:nvGrpSpPr>
        <p:grpSpPr>
          <a:xfrm>
            <a:off x="967127" y="1529576"/>
            <a:ext cx="1327680" cy="637920"/>
            <a:chOff x="967127" y="1529576"/>
            <a:chExt cx="1327680" cy="637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DA81EB4-16A4-8E22-6B02-5C4BAD33845D}"/>
                    </a:ext>
                  </a:extLst>
                </p14:cNvPr>
                <p14:cNvContentPartPr/>
                <p14:nvPr/>
              </p14:nvContentPartPr>
              <p14:xfrm>
                <a:off x="967127" y="1529576"/>
                <a:ext cx="352800" cy="61668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DA81EB4-16A4-8E22-6B02-5C4BAD33845D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958127" y="1520936"/>
                  <a:ext cx="370440" cy="63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6785CCEE-F531-B575-B7C6-6E2F65CE81BD}"/>
                    </a:ext>
                  </a:extLst>
                </p14:cNvPr>
                <p14:cNvContentPartPr/>
                <p14:nvPr/>
              </p14:nvContentPartPr>
              <p14:xfrm>
                <a:off x="1172327" y="1715696"/>
                <a:ext cx="385920" cy="2797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6785CCEE-F531-B575-B7C6-6E2F65CE81BD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163327" y="1707056"/>
                  <a:ext cx="403560" cy="29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CB97F82C-DE0F-B5DC-EC94-6CC284BEFB08}"/>
                    </a:ext>
                  </a:extLst>
                </p14:cNvPr>
                <p14:cNvContentPartPr/>
                <p14:nvPr/>
              </p14:nvContentPartPr>
              <p14:xfrm>
                <a:off x="1533047" y="1589696"/>
                <a:ext cx="126000" cy="1742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CB97F82C-DE0F-B5DC-EC94-6CC284BEFB08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524407" y="1580696"/>
                  <a:ext cx="14364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4DB60909-FEBE-8F1E-1F4F-CA4150DF4430}"/>
                    </a:ext>
                  </a:extLst>
                </p14:cNvPr>
                <p14:cNvContentPartPr/>
                <p14:nvPr/>
              </p14:nvContentPartPr>
              <p14:xfrm>
                <a:off x="1602887" y="1564496"/>
                <a:ext cx="162360" cy="14688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4DB60909-FEBE-8F1E-1F4F-CA4150DF4430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593887" y="1555496"/>
                  <a:ext cx="18000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2F09385-3605-B109-4FF9-241B8D795E3D}"/>
                    </a:ext>
                  </a:extLst>
                </p14:cNvPr>
                <p14:cNvContentPartPr/>
                <p14:nvPr/>
              </p14:nvContentPartPr>
              <p14:xfrm>
                <a:off x="1822127" y="1568816"/>
                <a:ext cx="203760" cy="5472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2F09385-3605-B109-4FF9-241B8D795E3D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1813127" y="1559816"/>
                  <a:ext cx="221400" cy="56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15E5F40-11C1-BDF3-0B51-F78F915DBE1F}"/>
                    </a:ext>
                  </a:extLst>
                </p14:cNvPr>
                <p14:cNvContentPartPr/>
                <p14:nvPr/>
              </p14:nvContentPartPr>
              <p14:xfrm>
                <a:off x="2089967" y="1564136"/>
                <a:ext cx="204840" cy="6033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15E5F40-11C1-BDF3-0B51-F78F915DBE1F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080967" y="1555496"/>
                  <a:ext cx="222480" cy="621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94C6061-9DC2-1262-1D4F-E9272530B77D}"/>
              </a:ext>
            </a:extLst>
          </p:cNvPr>
          <p:cNvGrpSpPr/>
          <p:nvPr/>
        </p:nvGrpSpPr>
        <p:grpSpPr>
          <a:xfrm>
            <a:off x="2303807" y="1326536"/>
            <a:ext cx="792720" cy="793800"/>
            <a:chOff x="2303807" y="1326536"/>
            <a:chExt cx="792720" cy="793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9B78882B-CF7F-C215-F0FB-D869DC98D89B}"/>
                    </a:ext>
                  </a:extLst>
                </p14:cNvPr>
                <p14:cNvContentPartPr/>
                <p14:nvPr/>
              </p14:nvContentPartPr>
              <p14:xfrm>
                <a:off x="2308847" y="1702016"/>
                <a:ext cx="25560" cy="3002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9B78882B-CF7F-C215-F0FB-D869DC98D89B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300207" y="1693016"/>
                  <a:ext cx="4320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201238C4-B115-2A61-7603-A22E20E7B04D}"/>
                    </a:ext>
                  </a:extLst>
                </p14:cNvPr>
                <p14:cNvContentPartPr/>
                <p14:nvPr/>
              </p14:nvContentPartPr>
              <p14:xfrm>
                <a:off x="2303807" y="1734416"/>
                <a:ext cx="188280" cy="1396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201238C4-B115-2A61-7603-A22E20E7B04D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295167" y="1725416"/>
                  <a:ext cx="20592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F51BA4D1-03A2-1E5D-22A0-710AA22DC9F4}"/>
                    </a:ext>
                  </a:extLst>
                </p14:cNvPr>
                <p14:cNvContentPartPr/>
                <p14:nvPr/>
              </p14:nvContentPartPr>
              <p14:xfrm>
                <a:off x="2537447" y="1608416"/>
                <a:ext cx="127440" cy="561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F51BA4D1-03A2-1E5D-22A0-710AA22DC9F4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2528807" y="1599776"/>
                  <a:ext cx="14508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5947C486-93CB-7B7F-9113-ACFBD5A79CED}"/>
                    </a:ext>
                  </a:extLst>
                </p14:cNvPr>
                <p14:cNvContentPartPr/>
                <p14:nvPr/>
              </p14:nvContentPartPr>
              <p14:xfrm>
                <a:off x="2684327" y="1498616"/>
                <a:ext cx="232200" cy="6217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5947C486-93CB-7B7F-9113-ACFBD5A79CED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2675687" y="1489616"/>
                  <a:ext cx="249840" cy="63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95696E2D-7082-7048-590A-826E97CF57C3}"/>
                    </a:ext>
                  </a:extLst>
                </p14:cNvPr>
                <p14:cNvContentPartPr/>
                <p14:nvPr/>
              </p14:nvContentPartPr>
              <p14:xfrm>
                <a:off x="2941367" y="1343456"/>
                <a:ext cx="155160" cy="2070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95696E2D-7082-7048-590A-826E97CF57C3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2932727" y="1334816"/>
                  <a:ext cx="17280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7832D2C5-F079-0A4C-DBA9-5971A2C9B695}"/>
                    </a:ext>
                  </a:extLst>
                </p14:cNvPr>
                <p14:cNvContentPartPr/>
                <p14:nvPr/>
              </p14:nvContentPartPr>
              <p14:xfrm>
                <a:off x="2836967" y="1326536"/>
                <a:ext cx="132840" cy="579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7832D2C5-F079-0A4C-DBA9-5971A2C9B695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2828327" y="1317896"/>
                  <a:ext cx="150480" cy="75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93E39CB-5BAD-0E1E-E754-2BD6AD5666A3}"/>
              </a:ext>
            </a:extLst>
          </p:cNvPr>
          <p:cNvGrpSpPr/>
          <p:nvPr/>
        </p:nvGrpSpPr>
        <p:grpSpPr>
          <a:xfrm>
            <a:off x="3378767" y="1744136"/>
            <a:ext cx="275040" cy="133920"/>
            <a:chOff x="3378767" y="1744136"/>
            <a:chExt cx="275040" cy="133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BEF64CC0-0026-5DAF-645D-E74FC077767C}"/>
                    </a:ext>
                  </a:extLst>
                </p14:cNvPr>
                <p14:cNvContentPartPr/>
                <p14:nvPr/>
              </p14:nvContentPartPr>
              <p14:xfrm>
                <a:off x="3378767" y="1744136"/>
                <a:ext cx="275040" cy="349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BEF64CC0-0026-5DAF-645D-E74FC077767C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3369767" y="1735136"/>
                  <a:ext cx="29268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91EB9395-E148-5CD4-D497-76B112B90875}"/>
                    </a:ext>
                  </a:extLst>
                </p14:cNvPr>
                <p14:cNvContentPartPr/>
                <p14:nvPr/>
              </p14:nvContentPartPr>
              <p14:xfrm>
                <a:off x="3389567" y="1835936"/>
                <a:ext cx="210240" cy="4212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91EB9395-E148-5CD4-D497-76B112B90875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3380567" y="1827296"/>
                  <a:ext cx="227880" cy="59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F3E7B59C-8121-F265-217B-EB67EAA1DB40}"/>
              </a:ext>
            </a:extLst>
          </p:cNvPr>
          <p:cNvGrpSpPr/>
          <p:nvPr/>
        </p:nvGrpSpPr>
        <p:grpSpPr>
          <a:xfrm>
            <a:off x="3811127" y="1216376"/>
            <a:ext cx="2448360" cy="697320"/>
            <a:chOff x="3811127" y="1216376"/>
            <a:chExt cx="2448360" cy="697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DD7BA490-3A34-8246-AD00-5BE29003DE4D}"/>
                    </a:ext>
                  </a:extLst>
                </p14:cNvPr>
                <p14:cNvContentPartPr/>
                <p14:nvPr/>
              </p14:nvContentPartPr>
              <p14:xfrm>
                <a:off x="3811127" y="1571336"/>
                <a:ext cx="161280" cy="28332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D7BA490-3A34-8246-AD00-5BE29003DE4D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3802127" y="1562336"/>
                  <a:ext cx="178920" cy="30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AB3988C4-726C-4461-95A0-959AB8BF9254}"/>
                    </a:ext>
                  </a:extLst>
                </p14:cNvPr>
                <p14:cNvContentPartPr/>
                <p14:nvPr/>
              </p14:nvContentPartPr>
              <p14:xfrm>
                <a:off x="4073207" y="1810376"/>
                <a:ext cx="18720" cy="151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AB3988C4-726C-4461-95A0-959AB8BF9254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064207" y="1801376"/>
                  <a:ext cx="3636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47150F1F-6684-56A2-373C-3D2393EE7FE8}"/>
                    </a:ext>
                  </a:extLst>
                </p14:cNvPr>
                <p14:cNvContentPartPr/>
                <p14:nvPr/>
              </p14:nvContentPartPr>
              <p14:xfrm>
                <a:off x="4193447" y="1528136"/>
                <a:ext cx="104400" cy="34020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47150F1F-6684-56A2-373C-3D2393EE7FE8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4184447" y="1519136"/>
                  <a:ext cx="122040" cy="3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1D94524-54CD-7C90-1B8A-19982D263436}"/>
                    </a:ext>
                  </a:extLst>
                </p14:cNvPr>
                <p14:cNvContentPartPr/>
                <p14:nvPr/>
              </p14:nvContentPartPr>
              <p14:xfrm>
                <a:off x="4359407" y="1829096"/>
                <a:ext cx="20160" cy="144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1D94524-54CD-7C90-1B8A-19982D263436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4350407" y="1820096"/>
                  <a:ext cx="3780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DF4DC98D-42DE-D57C-0322-D2E1EDA24A82}"/>
                    </a:ext>
                  </a:extLst>
                </p14:cNvPr>
                <p14:cNvContentPartPr/>
                <p14:nvPr/>
              </p14:nvContentPartPr>
              <p14:xfrm>
                <a:off x="4475327" y="1537136"/>
                <a:ext cx="81000" cy="2815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DF4DC98D-42DE-D57C-0322-D2E1EDA24A82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4466687" y="1528496"/>
                  <a:ext cx="98640" cy="29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CC9EF57C-B1C7-59AD-39ED-6FAAAD01F145}"/>
                    </a:ext>
                  </a:extLst>
                </p14:cNvPr>
                <p14:cNvContentPartPr/>
                <p14:nvPr/>
              </p14:nvContentPartPr>
              <p14:xfrm>
                <a:off x="4644527" y="1434176"/>
                <a:ext cx="218160" cy="34812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CC9EF57C-B1C7-59AD-39ED-6FAAAD01F145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635887" y="1425536"/>
                  <a:ext cx="235800" cy="36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7F19190C-66CC-3314-4F58-E36821C28613}"/>
                    </a:ext>
                  </a:extLst>
                </p14:cNvPr>
                <p14:cNvContentPartPr/>
                <p14:nvPr/>
              </p14:nvContentPartPr>
              <p14:xfrm>
                <a:off x="4917407" y="1216376"/>
                <a:ext cx="54720" cy="26172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7F19190C-66CC-3314-4F58-E36821C28613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4908407" y="1207736"/>
                  <a:ext cx="7236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AC0F521C-51EA-90CE-BD5E-4358021FEE2D}"/>
                    </a:ext>
                  </a:extLst>
                </p14:cNvPr>
                <p14:cNvContentPartPr/>
                <p14:nvPr/>
              </p14:nvContentPartPr>
              <p14:xfrm>
                <a:off x="5056007" y="1258496"/>
                <a:ext cx="77760" cy="2757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AC0F521C-51EA-90CE-BD5E-4358021FEE2D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047367" y="1249856"/>
                  <a:ext cx="9540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7DB7A1AF-7D7E-9B15-D41E-753B570BAEE9}"/>
                    </a:ext>
                  </a:extLst>
                </p14:cNvPr>
                <p14:cNvContentPartPr/>
                <p14:nvPr/>
              </p14:nvContentPartPr>
              <p14:xfrm>
                <a:off x="5151047" y="1491416"/>
                <a:ext cx="704160" cy="3340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7DB7A1AF-7D7E-9B15-D41E-753B570BAEE9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142047" y="1482776"/>
                  <a:ext cx="721800" cy="35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CB900D4B-747B-F76E-CA2C-E867A76F2C84}"/>
                    </a:ext>
                  </a:extLst>
                </p14:cNvPr>
                <p14:cNvContentPartPr/>
                <p14:nvPr/>
              </p14:nvContentPartPr>
              <p14:xfrm>
                <a:off x="5916047" y="1374056"/>
                <a:ext cx="85680" cy="53964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CB900D4B-747B-F76E-CA2C-E867A76F2C84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5907047" y="1365056"/>
                  <a:ext cx="103320" cy="55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F0F1FE36-C75C-97D6-A967-DC3255749524}"/>
                    </a:ext>
                  </a:extLst>
                </p14:cNvPr>
                <p14:cNvContentPartPr/>
                <p14:nvPr/>
              </p14:nvContentPartPr>
              <p14:xfrm>
                <a:off x="6047447" y="1506176"/>
                <a:ext cx="212040" cy="3258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F0F1FE36-C75C-97D6-A967-DC3255749524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038447" y="1497176"/>
                  <a:ext cx="229680" cy="343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55B0E2A6-0707-8A24-110D-F0DC9ACE984D}"/>
              </a:ext>
            </a:extLst>
          </p:cNvPr>
          <p:cNvGrpSpPr/>
          <p:nvPr/>
        </p:nvGrpSpPr>
        <p:grpSpPr>
          <a:xfrm>
            <a:off x="887927" y="2481056"/>
            <a:ext cx="1020240" cy="777240"/>
            <a:chOff x="887927" y="2481056"/>
            <a:chExt cx="1020240" cy="777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8835AFD0-2614-39A6-E6B6-68D26BC9AB27}"/>
                    </a:ext>
                  </a:extLst>
                </p14:cNvPr>
                <p14:cNvContentPartPr/>
                <p14:nvPr/>
              </p14:nvContentPartPr>
              <p14:xfrm>
                <a:off x="1111127" y="2688416"/>
                <a:ext cx="425880" cy="40572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8835AFD0-2614-39A6-E6B6-68D26BC9AB27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102487" y="2679416"/>
                  <a:ext cx="443520" cy="42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75974C5E-98C8-EE9F-FC02-D9E2D2F9F29E}"/>
                    </a:ext>
                  </a:extLst>
                </p14:cNvPr>
                <p14:cNvContentPartPr/>
                <p14:nvPr/>
              </p14:nvContentPartPr>
              <p14:xfrm>
                <a:off x="1349807" y="2926736"/>
                <a:ext cx="64800" cy="936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75974C5E-98C8-EE9F-FC02-D9E2D2F9F29E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340807" y="2917736"/>
                  <a:ext cx="82440" cy="11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CC0DD607-C77F-FDAD-9AD9-DCB45C1834DD}"/>
                    </a:ext>
                  </a:extLst>
                </p14:cNvPr>
                <p14:cNvContentPartPr/>
                <p14:nvPr/>
              </p14:nvContentPartPr>
              <p14:xfrm>
                <a:off x="1414967" y="2481056"/>
                <a:ext cx="168120" cy="18648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CC0DD607-C77F-FDAD-9AD9-DCB45C1834DD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406327" y="2472416"/>
                  <a:ext cx="18576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02CB50AC-1BEE-88D2-E3CC-51D71DD1E01D}"/>
                    </a:ext>
                  </a:extLst>
                </p14:cNvPr>
                <p14:cNvContentPartPr/>
                <p14:nvPr/>
              </p14:nvContentPartPr>
              <p14:xfrm>
                <a:off x="1584527" y="2541176"/>
                <a:ext cx="122040" cy="3888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02CB50AC-1BEE-88D2-E3CC-51D71DD1E01D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575527" y="2532176"/>
                  <a:ext cx="13968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A7A9790A-7850-DFE9-070B-5F83FF1F3235}"/>
                    </a:ext>
                  </a:extLst>
                </p14:cNvPr>
                <p14:cNvContentPartPr/>
                <p14:nvPr/>
              </p14:nvContentPartPr>
              <p14:xfrm>
                <a:off x="1628447" y="2494736"/>
                <a:ext cx="3240" cy="13860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A7A9790A-7850-DFE9-070B-5F83FF1F3235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619447" y="2486096"/>
                  <a:ext cx="2088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2377F78C-78B0-1F62-C1E7-00E431C2B956}"/>
                    </a:ext>
                  </a:extLst>
                </p14:cNvPr>
                <p14:cNvContentPartPr/>
                <p14:nvPr/>
              </p14:nvContentPartPr>
              <p14:xfrm>
                <a:off x="1745447" y="2622896"/>
                <a:ext cx="162720" cy="47160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2377F78C-78B0-1F62-C1E7-00E431C2B956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736447" y="2613896"/>
                  <a:ext cx="180360" cy="48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24B7C7F0-75DC-38E2-C254-C2B4BCA727A4}"/>
                    </a:ext>
                  </a:extLst>
                </p14:cNvPr>
                <p14:cNvContentPartPr/>
                <p14:nvPr/>
              </p14:nvContentPartPr>
              <p14:xfrm>
                <a:off x="887927" y="2675816"/>
                <a:ext cx="249120" cy="58248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24B7C7F0-75DC-38E2-C254-C2B4BCA727A4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879287" y="2667176"/>
                  <a:ext cx="266760" cy="600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7ACBBE32-903E-11E6-3C3A-2550F9E9C657}"/>
              </a:ext>
            </a:extLst>
          </p:cNvPr>
          <p:cNvGrpSpPr/>
          <p:nvPr/>
        </p:nvGrpSpPr>
        <p:grpSpPr>
          <a:xfrm>
            <a:off x="2245487" y="2838536"/>
            <a:ext cx="107640" cy="117360"/>
            <a:chOff x="2245487" y="2838536"/>
            <a:chExt cx="107640" cy="117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C9D17C92-BE38-7939-7A1F-D973F0D18706}"/>
                    </a:ext>
                  </a:extLst>
                </p14:cNvPr>
                <p14:cNvContentPartPr/>
                <p14:nvPr/>
              </p14:nvContentPartPr>
              <p14:xfrm>
                <a:off x="2248007" y="2838536"/>
                <a:ext cx="105120" cy="4032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C9D17C92-BE38-7939-7A1F-D973F0D18706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2239367" y="2829536"/>
                  <a:ext cx="12276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991062EC-FDF1-1EB1-75F7-10E3DCD7630D}"/>
                    </a:ext>
                  </a:extLst>
                </p14:cNvPr>
                <p14:cNvContentPartPr/>
                <p14:nvPr/>
              </p14:nvContentPartPr>
              <p14:xfrm>
                <a:off x="2245487" y="2940416"/>
                <a:ext cx="96120" cy="1548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991062EC-FDF1-1EB1-75F7-10E3DCD7630D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236847" y="2931416"/>
                  <a:ext cx="113760" cy="33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32B3C4C-9B6C-0E18-AB43-80ECBBD79FD8}"/>
              </a:ext>
            </a:extLst>
          </p:cNvPr>
          <p:cNvGrpSpPr/>
          <p:nvPr/>
        </p:nvGrpSpPr>
        <p:grpSpPr>
          <a:xfrm>
            <a:off x="2697647" y="2187656"/>
            <a:ext cx="2170800" cy="573840"/>
            <a:chOff x="2697647" y="2187656"/>
            <a:chExt cx="2170800" cy="573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2C65442C-D613-E396-EA7E-E2A2433ED523}"/>
                    </a:ext>
                  </a:extLst>
                </p14:cNvPr>
                <p14:cNvContentPartPr/>
                <p14:nvPr/>
              </p14:nvContentPartPr>
              <p14:xfrm>
                <a:off x="2697647" y="2458376"/>
                <a:ext cx="151560" cy="28620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2C65442C-D613-E396-EA7E-E2A2433ED52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2688647" y="2449736"/>
                  <a:ext cx="16920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46EA157F-3021-0C2C-337D-F3CEC1D9EAEF}"/>
                    </a:ext>
                  </a:extLst>
                </p14:cNvPr>
                <p14:cNvContentPartPr/>
                <p14:nvPr/>
              </p14:nvContentPartPr>
              <p14:xfrm>
                <a:off x="2936327" y="2681216"/>
                <a:ext cx="12960" cy="792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46EA157F-3021-0C2C-337D-F3CEC1D9EAEF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2927687" y="2672576"/>
                  <a:ext cx="3060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0BE6043E-9BF1-A398-F933-1980D29CA479}"/>
                    </a:ext>
                  </a:extLst>
                </p14:cNvPr>
                <p14:cNvContentPartPr/>
                <p14:nvPr/>
              </p14:nvContentPartPr>
              <p14:xfrm>
                <a:off x="2996087" y="2457296"/>
                <a:ext cx="120960" cy="30420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0BE6043E-9BF1-A398-F933-1980D29CA479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2987447" y="2448656"/>
                  <a:ext cx="138600" cy="32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B9825877-9A9B-A3D4-1BBD-C1602EB38AA1}"/>
                    </a:ext>
                  </a:extLst>
                </p14:cNvPr>
                <p14:cNvContentPartPr/>
                <p14:nvPr/>
              </p14:nvContentPartPr>
              <p14:xfrm>
                <a:off x="3157367" y="2728376"/>
                <a:ext cx="12960" cy="18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B9825877-9A9B-A3D4-1BBD-C1602EB38AA1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3148367" y="2719736"/>
                  <a:ext cx="30600" cy="1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90E60606-7FBF-5CB7-EDAB-A6AB4A93EBB3}"/>
                    </a:ext>
                  </a:extLst>
                </p14:cNvPr>
                <p14:cNvContentPartPr/>
                <p14:nvPr/>
              </p14:nvContentPartPr>
              <p14:xfrm>
                <a:off x="3291647" y="2486456"/>
                <a:ext cx="246240" cy="2350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90E60606-7FBF-5CB7-EDAB-A6AB4A93EBB3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3282647" y="2477816"/>
                  <a:ext cx="26388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0D381BDD-94E7-FC72-52FF-83FEA81834A4}"/>
                    </a:ext>
                  </a:extLst>
                </p14:cNvPr>
                <p14:cNvContentPartPr/>
                <p14:nvPr/>
              </p14:nvContentPartPr>
              <p14:xfrm>
                <a:off x="3478127" y="2328776"/>
                <a:ext cx="101880" cy="3384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0D381BDD-94E7-FC72-52FF-83FEA81834A4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3469127" y="2319776"/>
                  <a:ext cx="11952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13C68FBA-E22F-7524-19EA-843286FF78FC}"/>
                    </a:ext>
                  </a:extLst>
                </p14:cNvPr>
                <p14:cNvContentPartPr/>
                <p14:nvPr/>
              </p14:nvContentPartPr>
              <p14:xfrm>
                <a:off x="3604847" y="2187656"/>
                <a:ext cx="84600" cy="11232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13C68FBA-E22F-7524-19EA-843286FF78FC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3595847" y="2178656"/>
                  <a:ext cx="10224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E48787A5-6648-C0AF-74D0-256FE6A9B3A4}"/>
                    </a:ext>
                  </a:extLst>
                </p14:cNvPr>
                <p14:cNvContentPartPr/>
                <p14:nvPr/>
              </p14:nvContentPartPr>
              <p14:xfrm>
                <a:off x="3565967" y="2206376"/>
                <a:ext cx="103680" cy="19512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E48787A5-6648-C0AF-74D0-256FE6A9B3A4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3557327" y="2197376"/>
                  <a:ext cx="12132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8F24F17F-BA9F-6AD0-3D57-5AFA6664F358}"/>
                    </a:ext>
                  </a:extLst>
                </p14:cNvPr>
                <p14:cNvContentPartPr/>
                <p14:nvPr/>
              </p14:nvContentPartPr>
              <p14:xfrm>
                <a:off x="3677927" y="2215016"/>
                <a:ext cx="92160" cy="23904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8F24F17F-BA9F-6AD0-3D57-5AFA6664F358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3668927" y="2206376"/>
                  <a:ext cx="109800" cy="25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F29DD0B9-222D-4725-A208-90BA8C744204}"/>
                    </a:ext>
                  </a:extLst>
                </p14:cNvPr>
                <p14:cNvContentPartPr/>
                <p14:nvPr/>
              </p14:nvContentPartPr>
              <p14:xfrm>
                <a:off x="3866567" y="2364056"/>
                <a:ext cx="629640" cy="36792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F29DD0B9-222D-4725-A208-90BA8C744204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857567" y="2355056"/>
                  <a:ext cx="647280" cy="38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B1DD9EB1-36EB-9EB8-44AA-34B7D1365764}"/>
                    </a:ext>
                  </a:extLst>
                </p14:cNvPr>
                <p14:cNvContentPartPr/>
                <p14:nvPr/>
              </p14:nvContentPartPr>
              <p14:xfrm>
                <a:off x="4554527" y="2269016"/>
                <a:ext cx="60840" cy="46944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B1DD9EB1-36EB-9EB8-44AA-34B7D1365764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545887" y="2260016"/>
                  <a:ext cx="78480" cy="48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3280884A-0E13-A9EE-089F-81D224752CBC}"/>
                    </a:ext>
                  </a:extLst>
                </p14:cNvPr>
                <p14:cNvContentPartPr/>
                <p14:nvPr/>
              </p14:nvContentPartPr>
              <p14:xfrm>
                <a:off x="4670087" y="2419136"/>
                <a:ext cx="198360" cy="28548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3280884A-0E13-A9EE-089F-81D224752CBC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661087" y="2410496"/>
                  <a:ext cx="216000" cy="303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58F8DBAD-70E6-3A3F-E2F8-65E37D9867B6}"/>
              </a:ext>
            </a:extLst>
          </p:cNvPr>
          <p:cNvGrpSpPr/>
          <p:nvPr/>
        </p:nvGrpSpPr>
        <p:grpSpPr>
          <a:xfrm>
            <a:off x="2674607" y="2869856"/>
            <a:ext cx="2371680" cy="755640"/>
            <a:chOff x="2674607" y="2869856"/>
            <a:chExt cx="2371680" cy="755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7562E7A6-DF73-A694-94F5-D75C4576B5C8}"/>
                    </a:ext>
                  </a:extLst>
                </p14:cNvPr>
                <p14:cNvContentPartPr/>
                <p14:nvPr/>
              </p14:nvContentPartPr>
              <p14:xfrm>
                <a:off x="2674607" y="2869856"/>
                <a:ext cx="2371680" cy="9072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7562E7A6-DF73-A694-94F5-D75C4576B5C8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2665967" y="2860856"/>
                  <a:ext cx="238932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CA3590C8-BD94-EB15-04E6-F8C934FCFB82}"/>
                    </a:ext>
                  </a:extLst>
                </p14:cNvPr>
                <p14:cNvContentPartPr/>
                <p14:nvPr/>
              </p14:nvContentPartPr>
              <p14:xfrm>
                <a:off x="3046847" y="3065696"/>
                <a:ext cx="231840" cy="55980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CA3590C8-BD94-EB15-04E6-F8C934FCFB82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3037847" y="3056696"/>
                  <a:ext cx="249480" cy="57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CF161DD7-D0E8-0CB4-6637-FD4EB8F38DC0}"/>
                    </a:ext>
                  </a:extLst>
                </p14:cNvPr>
                <p14:cNvContentPartPr/>
                <p14:nvPr/>
              </p14:nvContentPartPr>
              <p14:xfrm>
                <a:off x="3263207" y="3230936"/>
                <a:ext cx="86400" cy="29124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CF161DD7-D0E8-0CB4-6637-FD4EB8F38DC0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254567" y="3222296"/>
                  <a:ext cx="104040" cy="30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2B2D2305-D731-E658-50D3-F142F25C18A5}"/>
                    </a:ext>
                  </a:extLst>
                </p14:cNvPr>
                <p14:cNvContentPartPr/>
                <p14:nvPr/>
              </p14:nvContentPartPr>
              <p14:xfrm>
                <a:off x="3390287" y="3255776"/>
                <a:ext cx="146520" cy="22176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2B2D2305-D731-E658-50D3-F142F25C18A5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3381647" y="3246776"/>
                  <a:ext cx="16416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1177B6A0-C50B-48A4-6DA5-B157BCEE7ECD}"/>
                    </a:ext>
                  </a:extLst>
                </p14:cNvPr>
                <p14:cNvContentPartPr/>
                <p14:nvPr/>
              </p14:nvContentPartPr>
              <p14:xfrm>
                <a:off x="3532127" y="3154616"/>
                <a:ext cx="88920" cy="1008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1177B6A0-C50B-48A4-6DA5-B157BCEE7ECD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3523487" y="3145616"/>
                  <a:ext cx="10656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5215CE04-0154-2858-CEC6-ECFCCAB1A7ED}"/>
                    </a:ext>
                  </a:extLst>
                </p14:cNvPr>
                <p14:cNvContentPartPr/>
                <p14:nvPr/>
              </p14:nvContentPartPr>
              <p14:xfrm>
                <a:off x="3637247" y="3055256"/>
                <a:ext cx="116640" cy="21780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5215CE04-0154-2858-CEC6-ECFCCAB1A7ED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3628247" y="3046256"/>
                  <a:ext cx="13428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C8F9550C-DF89-66B1-9011-55F3CF90E618}"/>
                    </a:ext>
                  </a:extLst>
                </p14:cNvPr>
                <p14:cNvContentPartPr/>
                <p14:nvPr/>
              </p14:nvContentPartPr>
              <p14:xfrm>
                <a:off x="3789167" y="3091256"/>
                <a:ext cx="149040" cy="45396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C8F9550C-DF89-66B1-9011-55F3CF90E618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3780527" y="3082256"/>
                  <a:ext cx="166680" cy="47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8F3F6D36-4C63-A6E4-9DBA-6598576E314B}"/>
                    </a:ext>
                  </a:extLst>
                </p14:cNvPr>
                <p14:cNvContentPartPr/>
                <p14:nvPr/>
              </p14:nvContentPartPr>
              <p14:xfrm>
                <a:off x="3910847" y="3046256"/>
                <a:ext cx="173160" cy="26568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8F3F6D36-4C63-A6E4-9DBA-6598576E314B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3902207" y="3037616"/>
                  <a:ext cx="190800" cy="283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055ED21E-EF4B-E072-E030-D7A9D0B98509}"/>
              </a:ext>
            </a:extLst>
          </p:cNvPr>
          <p:cNvGrpSpPr/>
          <p:nvPr/>
        </p:nvGrpSpPr>
        <p:grpSpPr>
          <a:xfrm>
            <a:off x="5233127" y="2861216"/>
            <a:ext cx="149760" cy="77400"/>
            <a:chOff x="5233127" y="2861216"/>
            <a:chExt cx="149760" cy="77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A3838007-25E1-BE20-BCDD-97DCA5896DF3}"/>
                    </a:ext>
                  </a:extLst>
                </p14:cNvPr>
                <p14:cNvContentPartPr/>
                <p14:nvPr/>
              </p14:nvContentPartPr>
              <p14:xfrm>
                <a:off x="5239967" y="2861216"/>
                <a:ext cx="142920" cy="4392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A3838007-25E1-BE20-BCDD-97DCA5896DF3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5231327" y="2852216"/>
                  <a:ext cx="16056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0FC1E2C2-B15B-F81F-C108-6519B8499DE9}"/>
                    </a:ext>
                  </a:extLst>
                </p14:cNvPr>
                <p14:cNvContentPartPr/>
                <p14:nvPr/>
              </p14:nvContentPartPr>
              <p14:xfrm>
                <a:off x="5233127" y="2926736"/>
                <a:ext cx="122040" cy="1188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0FC1E2C2-B15B-F81F-C108-6519B8499DE9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5224127" y="2917736"/>
                  <a:ext cx="139680" cy="29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108B0AB-BD6C-44DE-08F0-FC757889AC38}"/>
              </a:ext>
            </a:extLst>
          </p:cNvPr>
          <p:cNvGrpSpPr/>
          <p:nvPr/>
        </p:nvGrpSpPr>
        <p:grpSpPr>
          <a:xfrm>
            <a:off x="5646407" y="2368016"/>
            <a:ext cx="2073240" cy="599400"/>
            <a:chOff x="5646407" y="2368016"/>
            <a:chExt cx="2073240" cy="599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CE21D1F3-9A82-349F-D542-A597384265DB}"/>
                    </a:ext>
                  </a:extLst>
                </p14:cNvPr>
                <p14:cNvContentPartPr/>
                <p14:nvPr/>
              </p14:nvContentPartPr>
              <p14:xfrm>
                <a:off x="5646407" y="2643056"/>
                <a:ext cx="165240" cy="28620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CE21D1F3-9A82-349F-D542-A597384265DB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5637767" y="2634056"/>
                  <a:ext cx="18288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69633661-8118-F98F-905A-9F9CEC375DFC}"/>
                    </a:ext>
                  </a:extLst>
                </p14:cNvPr>
                <p14:cNvContentPartPr/>
                <p14:nvPr/>
              </p14:nvContentPartPr>
              <p14:xfrm>
                <a:off x="5909207" y="2883896"/>
                <a:ext cx="33480" cy="1008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69633661-8118-F98F-905A-9F9CEC375DFC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5900207" y="2875256"/>
                  <a:ext cx="5112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5B8C570C-2993-0DD6-A2BF-5084D7AFCCAC}"/>
                    </a:ext>
                  </a:extLst>
                </p14:cNvPr>
                <p14:cNvContentPartPr/>
                <p14:nvPr/>
              </p14:nvContentPartPr>
              <p14:xfrm>
                <a:off x="5962127" y="2658176"/>
                <a:ext cx="119520" cy="30924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5B8C570C-2993-0DD6-A2BF-5084D7AFCCAC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5953127" y="2649536"/>
                  <a:ext cx="137160" cy="32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DC169A7A-B833-EBED-D465-7E4B2C53696C}"/>
                    </a:ext>
                  </a:extLst>
                </p14:cNvPr>
                <p14:cNvContentPartPr/>
                <p14:nvPr/>
              </p14:nvContentPartPr>
              <p14:xfrm>
                <a:off x="6113687" y="2946896"/>
                <a:ext cx="11520" cy="144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DC169A7A-B833-EBED-D465-7E4B2C53696C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6105047" y="2937896"/>
                  <a:ext cx="29160" cy="1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7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2F1C3E99-D326-383E-F2D3-ACD9BD5CF5F7}"/>
                    </a:ext>
                  </a:extLst>
                </p14:cNvPr>
                <p14:cNvContentPartPr/>
                <p14:nvPr/>
              </p14:nvContentPartPr>
              <p14:xfrm>
                <a:off x="6308447" y="2688776"/>
                <a:ext cx="87120" cy="22464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2F1C3E99-D326-383E-F2D3-ACD9BD5CF5F7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6299447" y="2680136"/>
                  <a:ext cx="10476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9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73F22654-85F8-B405-5CC5-F0424FC27629}"/>
                    </a:ext>
                  </a:extLst>
                </p14:cNvPr>
                <p14:cNvContentPartPr/>
                <p14:nvPr/>
              </p14:nvContentPartPr>
              <p14:xfrm>
                <a:off x="6468647" y="2590496"/>
                <a:ext cx="241920" cy="31176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73F22654-85F8-B405-5CC5-F0424FC27629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6459647" y="2581856"/>
                  <a:ext cx="259560" cy="32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1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9E0FFD3F-B15C-6879-6275-61D156ED725E}"/>
                    </a:ext>
                  </a:extLst>
                </p14:cNvPr>
                <p14:cNvContentPartPr/>
                <p14:nvPr/>
              </p14:nvContentPartPr>
              <p14:xfrm>
                <a:off x="6694007" y="2375576"/>
                <a:ext cx="128160" cy="20484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9E0FFD3F-B15C-6879-6275-61D156ED725E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6685367" y="2366936"/>
                  <a:ext cx="14580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3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3B0F1D13-0CBF-B938-BD37-595548C846C5}"/>
                    </a:ext>
                  </a:extLst>
                </p14:cNvPr>
                <p14:cNvContentPartPr/>
                <p14:nvPr/>
              </p14:nvContentPartPr>
              <p14:xfrm>
                <a:off x="6754847" y="2368016"/>
                <a:ext cx="139680" cy="2988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3B0F1D13-0CBF-B938-BD37-595548C846C5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6746207" y="2359376"/>
                  <a:ext cx="15732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5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26D49FC8-D40C-4EC4-1E8E-77664FC9D508}"/>
                    </a:ext>
                  </a:extLst>
                </p14:cNvPr>
                <p14:cNvContentPartPr/>
                <p14:nvPr/>
              </p14:nvContentPartPr>
              <p14:xfrm>
                <a:off x="6813167" y="2594456"/>
                <a:ext cx="581040" cy="31140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26D49FC8-D40C-4EC4-1E8E-77664FC9D508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6804167" y="2585456"/>
                  <a:ext cx="598680" cy="32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7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C6C8E138-A0ED-ABCB-DA29-59E88C714E3D}"/>
                    </a:ext>
                  </a:extLst>
                </p14:cNvPr>
                <p14:cNvContentPartPr/>
                <p14:nvPr/>
              </p14:nvContentPartPr>
              <p14:xfrm>
                <a:off x="7438127" y="2520296"/>
                <a:ext cx="140400" cy="43416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C6C8E138-A0ED-ABCB-DA29-59E88C714E3D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7429127" y="2511296"/>
                  <a:ext cx="158040" cy="45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9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5236E57B-ADD4-C1A4-0586-FB6CA3F3C9A7}"/>
                    </a:ext>
                  </a:extLst>
                </p14:cNvPr>
                <p14:cNvContentPartPr/>
                <p14:nvPr/>
              </p14:nvContentPartPr>
              <p14:xfrm>
                <a:off x="7587167" y="2668256"/>
                <a:ext cx="132480" cy="24660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5236E57B-ADD4-C1A4-0586-FB6CA3F3C9A7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7578527" y="2659616"/>
                  <a:ext cx="150120" cy="264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9909447E-805A-1408-2D95-93C5D9258ABD}"/>
              </a:ext>
            </a:extLst>
          </p:cNvPr>
          <p:cNvGrpSpPr/>
          <p:nvPr/>
        </p:nvGrpSpPr>
        <p:grpSpPr>
          <a:xfrm>
            <a:off x="7784087" y="1924136"/>
            <a:ext cx="2782080" cy="794520"/>
            <a:chOff x="7784087" y="1924136"/>
            <a:chExt cx="2782080" cy="79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1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FEABD7DE-E5BA-BCFE-D993-3B42A9CA8A14}"/>
                    </a:ext>
                  </a:extLst>
                </p14:cNvPr>
                <p14:cNvContentPartPr/>
                <p14:nvPr/>
              </p14:nvContentPartPr>
              <p14:xfrm>
                <a:off x="7784087" y="2188016"/>
                <a:ext cx="446760" cy="37080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FEABD7DE-E5BA-BCFE-D993-3B42A9CA8A14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7775087" y="2179376"/>
                  <a:ext cx="464400" cy="38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3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4B96FC5C-8FC7-4AFF-CAD2-CEEA5F41FC41}"/>
                    </a:ext>
                  </a:extLst>
                </p14:cNvPr>
                <p14:cNvContentPartPr/>
                <p14:nvPr/>
              </p14:nvContentPartPr>
              <p14:xfrm>
                <a:off x="8422727" y="2195936"/>
                <a:ext cx="15120" cy="2268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4B96FC5C-8FC7-4AFF-CAD2-CEEA5F41FC41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8413727" y="2186936"/>
                  <a:ext cx="3276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5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6E729226-0971-3740-B2A6-545A2AF7DB79}"/>
                    </a:ext>
                  </a:extLst>
                </p14:cNvPr>
                <p14:cNvContentPartPr/>
                <p14:nvPr/>
              </p14:nvContentPartPr>
              <p14:xfrm>
                <a:off x="8342447" y="1973816"/>
                <a:ext cx="154800" cy="25848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6E729226-0971-3740-B2A6-545A2AF7DB79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8333807" y="1965176"/>
                  <a:ext cx="17244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7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6DEF8F13-4D11-5D78-EECB-8A8FE5E50648}"/>
                    </a:ext>
                  </a:extLst>
                </p14:cNvPr>
                <p14:cNvContentPartPr/>
                <p14:nvPr/>
              </p14:nvContentPartPr>
              <p14:xfrm>
                <a:off x="8363327" y="2085776"/>
                <a:ext cx="122040" cy="1368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6DEF8F13-4D11-5D78-EECB-8A8FE5E50648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8354687" y="2077136"/>
                  <a:ext cx="13968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9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FF6978F6-7C1E-927A-6192-C0F66FE2D447}"/>
                    </a:ext>
                  </a:extLst>
                </p14:cNvPr>
                <p14:cNvContentPartPr/>
                <p14:nvPr/>
              </p14:nvContentPartPr>
              <p14:xfrm>
                <a:off x="8554847" y="2038616"/>
                <a:ext cx="114480" cy="16020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FF6978F6-7C1E-927A-6192-C0F66FE2D447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8546207" y="2029616"/>
                  <a:ext cx="13212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1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2824631F-5D3D-C9C9-0976-903A74CFF3DC}"/>
                    </a:ext>
                  </a:extLst>
                </p14:cNvPr>
                <p14:cNvContentPartPr/>
                <p14:nvPr/>
              </p14:nvContentPartPr>
              <p14:xfrm>
                <a:off x="8737367" y="1962656"/>
                <a:ext cx="178920" cy="24984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2824631F-5D3D-C9C9-0976-903A74CFF3DC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8728367" y="1954016"/>
                  <a:ext cx="19656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3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3FA2FE85-8BF8-7FE6-A076-6DB0B352EB1A}"/>
                    </a:ext>
                  </a:extLst>
                </p14:cNvPr>
                <p14:cNvContentPartPr/>
                <p14:nvPr/>
              </p14:nvContentPartPr>
              <p14:xfrm>
                <a:off x="8942927" y="1974536"/>
                <a:ext cx="138960" cy="24444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3FA2FE85-8BF8-7FE6-A076-6DB0B352EB1A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8933927" y="1965536"/>
                  <a:ext cx="15660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5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5B4C4053-165A-6D85-D790-2D102A1B79FA}"/>
                    </a:ext>
                  </a:extLst>
                </p14:cNvPr>
                <p14:cNvContentPartPr/>
                <p14:nvPr/>
              </p14:nvContentPartPr>
              <p14:xfrm>
                <a:off x="8958407" y="2065976"/>
                <a:ext cx="86400" cy="2124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5B4C4053-165A-6D85-D790-2D102A1B79FA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8949407" y="2057336"/>
                  <a:ext cx="10404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7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41BEBD43-F5F5-67CB-1904-87138D26F9F1}"/>
                    </a:ext>
                  </a:extLst>
                </p14:cNvPr>
                <p14:cNvContentPartPr/>
                <p14:nvPr/>
              </p14:nvContentPartPr>
              <p14:xfrm>
                <a:off x="9088727" y="2015576"/>
                <a:ext cx="138240" cy="22320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41BEBD43-F5F5-67CB-1904-87138D26F9F1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9079727" y="2006576"/>
                  <a:ext cx="15588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9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A5349AC1-4FB8-9AB8-9EC8-0FAE4B07FBF4}"/>
                    </a:ext>
                  </a:extLst>
                </p14:cNvPr>
                <p14:cNvContentPartPr/>
                <p14:nvPr/>
              </p14:nvContentPartPr>
              <p14:xfrm>
                <a:off x="9303287" y="2056616"/>
                <a:ext cx="109080" cy="18432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A5349AC1-4FB8-9AB8-9EC8-0FAE4B07FBF4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9294647" y="2047976"/>
                  <a:ext cx="12672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1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2CFE5A90-12C1-9C27-BDF3-0DBF162B4A1E}"/>
                    </a:ext>
                  </a:extLst>
                </p14:cNvPr>
                <p14:cNvContentPartPr/>
                <p14:nvPr/>
              </p14:nvContentPartPr>
              <p14:xfrm>
                <a:off x="9465287" y="2075696"/>
                <a:ext cx="100800" cy="15120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2CFE5A90-12C1-9C27-BDF3-0DBF162B4A1E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9456647" y="2067056"/>
                  <a:ext cx="11844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3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4DDBE95E-D565-D89F-F1D8-8824E3D1F13D}"/>
                    </a:ext>
                  </a:extLst>
                </p14:cNvPr>
                <p14:cNvContentPartPr/>
                <p14:nvPr/>
              </p14:nvContentPartPr>
              <p14:xfrm>
                <a:off x="9291407" y="2036816"/>
                <a:ext cx="61560" cy="19908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4DDBE95E-D565-D89F-F1D8-8824E3D1F13D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9282407" y="2027816"/>
                  <a:ext cx="7920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5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C6774C8A-969D-6EFE-BAFA-8C84F7FF205B}"/>
                    </a:ext>
                  </a:extLst>
                </p14:cNvPr>
                <p14:cNvContentPartPr/>
                <p14:nvPr/>
              </p14:nvContentPartPr>
              <p14:xfrm>
                <a:off x="9268367" y="2082896"/>
                <a:ext cx="78480" cy="2520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C6774C8A-969D-6EFE-BAFA-8C84F7FF205B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9259727" y="2073896"/>
                  <a:ext cx="9612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7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ED1A92B3-4BEA-32E8-0551-023F8AAAFEE0}"/>
                    </a:ext>
                  </a:extLst>
                </p14:cNvPr>
                <p14:cNvContentPartPr/>
                <p14:nvPr/>
              </p14:nvContentPartPr>
              <p14:xfrm>
                <a:off x="9354047" y="2121416"/>
                <a:ext cx="98640" cy="648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ED1A92B3-4BEA-32E8-0551-023F8AAAFEE0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9345407" y="2112416"/>
                  <a:ext cx="11628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9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71998BEB-6B5F-3823-9DFA-7019575F97C2}"/>
                    </a:ext>
                  </a:extLst>
                </p14:cNvPr>
                <p14:cNvContentPartPr/>
                <p14:nvPr/>
              </p14:nvContentPartPr>
              <p14:xfrm>
                <a:off x="9463487" y="2136896"/>
                <a:ext cx="91440" cy="3384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71998BEB-6B5F-3823-9DFA-7019575F97C2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9454847" y="2128256"/>
                  <a:ext cx="10908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1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1CF373E0-7E96-3FB3-4A4B-8BA942124909}"/>
                    </a:ext>
                  </a:extLst>
                </p14:cNvPr>
                <p14:cNvContentPartPr/>
                <p14:nvPr/>
              </p14:nvContentPartPr>
              <p14:xfrm>
                <a:off x="9647447" y="2079296"/>
                <a:ext cx="78840" cy="18324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1CF373E0-7E96-3FB3-4A4B-8BA942124909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9638807" y="2070296"/>
                  <a:ext cx="96480" cy="20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3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C35C2FE0-D53A-AB06-148D-908D19F770D9}"/>
                    </a:ext>
                  </a:extLst>
                </p14:cNvPr>
                <p14:cNvContentPartPr/>
                <p14:nvPr/>
              </p14:nvContentPartPr>
              <p14:xfrm>
                <a:off x="9646007" y="2044376"/>
                <a:ext cx="142200" cy="3600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C35C2FE0-D53A-AB06-148D-908D19F770D9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9637007" y="2035376"/>
                  <a:ext cx="15984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5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F98C4E3A-DF35-5876-E4BE-AF4A8D3EE6BF}"/>
                    </a:ext>
                  </a:extLst>
                </p14:cNvPr>
                <p14:cNvContentPartPr/>
                <p14:nvPr/>
              </p14:nvContentPartPr>
              <p14:xfrm>
                <a:off x="9746447" y="2063456"/>
                <a:ext cx="136800" cy="22572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F98C4E3A-DF35-5876-E4BE-AF4A8D3EE6BF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9737447" y="2054816"/>
                  <a:ext cx="15444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7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245713BA-077D-B34E-6427-077F2049992B}"/>
                    </a:ext>
                  </a:extLst>
                </p14:cNvPr>
                <p14:cNvContentPartPr/>
                <p14:nvPr/>
              </p14:nvContentPartPr>
              <p14:xfrm>
                <a:off x="9930047" y="2060936"/>
                <a:ext cx="98280" cy="24984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245713BA-077D-B34E-6427-077F2049992B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9921407" y="2052296"/>
                  <a:ext cx="11592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9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1FA67F0E-A9D2-445E-4B7E-E02C84716A65}"/>
                    </a:ext>
                  </a:extLst>
                </p14:cNvPr>
                <p14:cNvContentPartPr/>
                <p14:nvPr/>
              </p14:nvContentPartPr>
              <p14:xfrm>
                <a:off x="10057847" y="2075696"/>
                <a:ext cx="221760" cy="23292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1FA67F0E-A9D2-445E-4B7E-E02C84716A65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10049207" y="2067056"/>
                  <a:ext cx="23940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1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F06C41C1-EB39-3CA1-B6D8-A5DC082C5324}"/>
                    </a:ext>
                  </a:extLst>
                </p14:cNvPr>
                <p14:cNvContentPartPr/>
                <p14:nvPr/>
              </p14:nvContentPartPr>
              <p14:xfrm>
                <a:off x="10287527" y="2126456"/>
                <a:ext cx="154080" cy="26208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F06C41C1-EB39-3CA1-B6D8-A5DC082C5324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10278527" y="2117816"/>
                  <a:ext cx="17172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3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CFE2AF0B-823A-DE4F-97D8-8ED0BCBEC2E7}"/>
                    </a:ext>
                  </a:extLst>
                </p14:cNvPr>
                <p14:cNvContentPartPr/>
                <p14:nvPr/>
              </p14:nvContentPartPr>
              <p14:xfrm>
                <a:off x="10291127" y="2245976"/>
                <a:ext cx="150840" cy="3600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CFE2AF0B-823A-DE4F-97D8-8ED0BCBEC2E7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10282127" y="2237336"/>
                  <a:ext cx="16848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5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C9179A5B-02A5-3D67-C390-679147BBBEC3}"/>
                    </a:ext>
                  </a:extLst>
                </p14:cNvPr>
                <p14:cNvContentPartPr/>
                <p14:nvPr/>
              </p14:nvContentPartPr>
              <p14:xfrm>
                <a:off x="10463567" y="1924136"/>
                <a:ext cx="102600" cy="8352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C9179A5B-02A5-3D67-C390-679147BBBEC3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10454567" y="1915496"/>
                  <a:ext cx="12024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7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5610095F-DFAD-C815-BFFA-C9D38E853C38}"/>
                    </a:ext>
                  </a:extLst>
                </p14:cNvPr>
                <p14:cNvContentPartPr/>
                <p14:nvPr/>
              </p14:nvContentPartPr>
              <p14:xfrm>
                <a:off x="8428847" y="2353976"/>
                <a:ext cx="228240" cy="24264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5610095F-DFAD-C815-BFFA-C9D38E853C38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8419847" y="2345336"/>
                  <a:ext cx="24588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9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0DA60194-278F-1156-C8D3-407D1E1151BF}"/>
                    </a:ext>
                  </a:extLst>
                </p14:cNvPr>
                <p14:cNvContentPartPr/>
                <p14:nvPr/>
              </p14:nvContentPartPr>
              <p14:xfrm>
                <a:off x="8629007" y="2448656"/>
                <a:ext cx="162360" cy="20484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0DA60194-278F-1156-C8D3-407D1E1151BF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8620367" y="2440016"/>
                  <a:ext cx="18000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1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E01AA76B-D46F-43E8-E8C2-CD0EBD951F28}"/>
                    </a:ext>
                  </a:extLst>
                </p14:cNvPr>
                <p14:cNvContentPartPr/>
                <p14:nvPr/>
              </p14:nvContentPartPr>
              <p14:xfrm>
                <a:off x="8714687" y="2310776"/>
                <a:ext cx="51120" cy="9792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E01AA76B-D46F-43E8-E8C2-CD0EBD951F28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8705687" y="2302136"/>
                  <a:ext cx="68760" cy="11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3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87BEE733-1D25-5DFC-EA49-EE7531E683D9}"/>
                    </a:ext>
                  </a:extLst>
                </p14:cNvPr>
                <p14:cNvContentPartPr/>
                <p14:nvPr/>
              </p14:nvContentPartPr>
              <p14:xfrm>
                <a:off x="8830607" y="2504816"/>
                <a:ext cx="110880" cy="19476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87BEE733-1D25-5DFC-EA49-EE7531E683D9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8821967" y="2495816"/>
                  <a:ext cx="12852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5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6EAE7F44-C461-DDE2-D25E-33967340BD78}"/>
                    </a:ext>
                  </a:extLst>
                </p14:cNvPr>
                <p14:cNvContentPartPr/>
                <p14:nvPr/>
              </p14:nvContentPartPr>
              <p14:xfrm>
                <a:off x="8907287" y="2405816"/>
                <a:ext cx="97200" cy="1944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6EAE7F44-C461-DDE2-D25E-33967340BD78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8898287" y="2396816"/>
                  <a:ext cx="11484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7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00C0C278-17FB-6272-3F9E-A3318B100411}"/>
                    </a:ext>
                  </a:extLst>
                </p14:cNvPr>
                <p14:cNvContentPartPr/>
                <p14:nvPr/>
              </p14:nvContentPartPr>
              <p14:xfrm>
                <a:off x="8993687" y="2530376"/>
                <a:ext cx="79560" cy="18828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00C0C278-17FB-6272-3F9E-A3318B100411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8985047" y="2521376"/>
                  <a:ext cx="97200" cy="205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21CCCAF5-9263-64CA-8EF6-22317C14905F}"/>
              </a:ext>
            </a:extLst>
          </p:cNvPr>
          <p:cNvGrpSpPr/>
          <p:nvPr/>
        </p:nvGrpSpPr>
        <p:grpSpPr>
          <a:xfrm>
            <a:off x="9432167" y="2444336"/>
            <a:ext cx="1482120" cy="550080"/>
            <a:chOff x="9432167" y="2444336"/>
            <a:chExt cx="1482120" cy="550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9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0895B271-166B-4329-DCFC-7519FE04DB8D}"/>
                    </a:ext>
                  </a:extLst>
                </p14:cNvPr>
                <p14:cNvContentPartPr/>
                <p14:nvPr/>
              </p14:nvContentPartPr>
              <p14:xfrm>
                <a:off x="9432167" y="2513816"/>
                <a:ext cx="229320" cy="23364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0895B271-166B-4329-DCFC-7519FE04DB8D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9423167" y="2504816"/>
                  <a:ext cx="24696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1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20182EBC-7E24-1B7B-C7D0-562E35189119}"/>
                    </a:ext>
                  </a:extLst>
                </p14:cNvPr>
                <p14:cNvContentPartPr/>
                <p14:nvPr/>
              </p14:nvContentPartPr>
              <p14:xfrm>
                <a:off x="9601367" y="2702096"/>
                <a:ext cx="11160" cy="1260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20182EBC-7E24-1B7B-C7D0-562E35189119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9592727" y="2693096"/>
                  <a:ext cx="2880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3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2900EBF9-DDD2-81DA-3629-90E3F74288F1}"/>
                    </a:ext>
                  </a:extLst>
                </p14:cNvPr>
                <p14:cNvContentPartPr/>
                <p14:nvPr/>
              </p14:nvContentPartPr>
              <p14:xfrm>
                <a:off x="9719087" y="2544056"/>
                <a:ext cx="227880" cy="21060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2900EBF9-DDD2-81DA-3629-90E3F74288F1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9710087" y="2535056"/>
                  <a:ext cx="24552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5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5046AE79-6F54-93F1-AC84-D3ED927D490A}"/>
                    </a:ext>
                  </a:extLst>
                </p14:cNvPr>
                <p14:cNvContentPartPr/>
                <p14:nvPr/>
              </p14:nvContentPartPr>
              <p14:xfrm>
                <a:off x="9966407" y="2580056"/>
                <a:ext cx="79920" cy="1692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5046AE79-6F54-93F1-AC84-D3ED927D490A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9957407" y="2571056"/>
                  <a:ext cx="9756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7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D46B1C26-82FA-3ADB-A7A8-9091AE4B9556}"/>
                    </a:ext>
                  </a:extLst>
                </p14:cNvPr>
                <p14:cNvContentPartPr/>
                <p14:nvPr/>
              </p14:nvContentPartPr>
              <p14:xfrm>
                <a:off x="10095647" y="2444336"/>
                <a:ext cx="67320" cy="20016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D46B1C26-82FA-3ADB-A7A8-9091AE4B9556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10086647" y="2435696"/>
                  <a:ext cx="8496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9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AFA694D8-E985-C960-7A7F-CEC70D2A0269}"/>
                    </a:ext>
                  </a:extLst>
                </p14:cNvPr>
                <p14:cNvContentPartPr/>
                <p14:nvPr/>
              </p14:nvContentPartPr>
              <p14:xfrm>
                <a:off x="10090967" y="2606696"/>
                <a:ext cx="520920" cy="25848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AFA694D8-E985-C960-7A7F-CEC70D2A0269}"/>
                    </a:ext>
                  </a:extLst>
                </p:cNvPr>
                <p:cNvPicPr/>
                <p:nvPr/>
              </p:nvPicPr>
              <p:blipFill>
                <a:blip r:embed="rId240"/>
                <a:stretch>
                  <a:fillRect/>
                </a:stretch>
              </p:blipFill>
              <p:spPr>
                <a:xfrm>
                  <a:off x="10081967" y="2597696"/>
                  <a:ext cx="53856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1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39D999F7-4773-4C58-4AD3-2E7931EB7683}"/>
                    </a:ext>
                  </a:extLst>
                </p14:cNvPr>
                <p14:cNvContentPartPr/>
                <p14:nvPr/>
              </p14:nvContentPartPr>
              <p14:xfrm>
                <a:off x="10648247" y="2465216"/>
                <a:ext cx="163800" cy="49032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39D999F7-4773-4C58-4AD3-2E7931EB7683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10639247" y="2456216"/>
                  <a:ext cx="181440" cy="50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3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45375A64-516D-E56F-3C21-F9A2637BFF20}"/>
                    </a:ext>
                  </a:extLst>
                </p14:cNvPr>
                <p14:cNvContentPartPr/>
                <p14:nvPr/>
              </p14:nvContentPartPr>
              <p14:xfrm>
                <a:off x="10761647" y="2663216"/>
                <a:ext cx="152640" cy="33120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45375A64-516D-E56F-3C21-F9A2637BFF20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10752647" y="2654216"/>
                  <a:ext cx="170280" cy="3488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199267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79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6</cp:revision>
  <dcterms:created xsi:type="dcterms:W3CDTF">2022-08-23T12:30:04Z</dcterms:created>
  <dcterms:modified xsi:type="dcterms:W3CDTF">2022-08-26T07:13:06Z</dcterms:modified>
</cp:coreProperties>
</file>