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67" r:id="rId2"/>
    <p:sldId id="385" r:id="rId3"/>
    <p:sldId id="313" r:id="rId4"/>
    <p:sldId id="277" r:id="rId5"/>
    <p:sldId id="290" r:id="rId6"/>
    <p:sldId id="310" r:id="rId7"/>
    <p:sldId id="281" r:id="rId8"/>
    <p:sldId id="280" r:id="rId9"/>
    <p:sldId id="305" r:id="rId10"/>
    <p:sldId id="308" r:id="rId11"/>
    <p:sldId id="344" r:id="rId12"/>
    <p:sldId id="345" r:id="rId13"/>
    <p:sldId id="312" r:id="rId14"/>
    <p:sldId id="346" r:id="rId15"/>
    <p:sldId id="314" r:id="rId16"/>
    <p:sldId id="347" r:id="rId17"/>
    <p:sldId id="348" r:id="rId18"/>
    <p:sldId id="388" r:id="rId19"/>
    <p:sldId id="349" r:id="rId20"/>
    <p:sldId id="318" r:id="rId21"/>
    <p:sldId id="319" r:id="rId22"/>
    <p:sldId id="350" r:id="rId23"/>
    <p:sldId id="351" r:id="rId24"/>
    <p:sldId id="275" r:id="rId25"/>
    <p:sldId id="371" r:id="rId26"/>
    <p:sldId id="373" r:id="rId27"/>
    <p:sldId id="374" r:id="rId28"/>
    <p:sldId id="381" r:id="rId29"/>
    <p:sldId id="376" r:id="rId30"/>
    <p:sldId id="368" r:id="rId31"/>
    <p:sldId id="375" r:id="rId32"/>
    <p:sldId id="369" r:id="rId33"/>
    <p:sldId id="377" r:id="rId34"/>
    <p:sldId id="379" r:id="rId35"/>
    <p:sldId id="380" r:id="rId36"/>
    <p:sldId id="382" r:id="rId37"/>
    <p:sldId id="383" r:id="rId38"/>
    <p:sldId id="378" r:id="rId39"/>
    <p:sldId id="352" r:id="rId40"/>
    <p:sldId id="353" r:id="rId41"/>
    <p:sldId id="357" r:id="rId42"/>
    <p:sldId id="354" r:id="rId43"/>
    <p:sldId id="355" r:id="rId44"/>
    <p:sldId id="356" r:id="rId45"/>
    <p:sldId id="358" r:id="rId46"/>
    <p:sldId id="359" r:id="rId47"/>
    <p:sldId id="360" r:id="rId48"/>
    <p:sldId id="361" r:id="rId49"/>
    <p:sldId id="362" r:id="rId50"/>
    <p:sldId id="363" r:id="rId51"/>
    <p:sldId id="384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7F03F-D6FF-2255-6413-F023EE744F3D}" v="5" dt="2023-12-01T08:26:18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72"/>
    <p:restoredTop sz="95288"/>
  </p:normalViewPr>
  <p:slideViewPr>
    <p:cSldViewPr snapToGrid="0" snapToObjects="1">
      <p:cViewPr varScale="1">
        <p:scale>
          <a:sx n="92" d="100"/>
          <a:sy n="92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9393-4C1E-4F16-B3C6-42BCB32D5C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026EEF-1CDC-466D-9D09-A6A76380D4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Molekula</a:t>
          </a:r>
          <a:r>
            <a:rPr lang="cs-CZ" sz="1600" dirty="0"/>
            <a:t> </a:t>
          </a:r>
          <a:r>
            <a:rPr lang="cs-CZ" sz="1600" b="1" dirty="0"/>
            <a:t>a její stav </a:t>
          </a:r>
          <a:r>
            <a:rPr lang="cs-CZ" sz="1600" dirty="0"/>
            <a:t>(mutace DNA, hodnota exprese </a:t>
          </a:r>
          <a:r>
            <a:rPr lang="cs-CZ" sz="1600" dirty="0" err="1"/>
            <a:t>miRNA</a:t>
          </a:r>
          <a:r>
            <a:rPr lang="cs-CZ" sz="1600" dirty="0"/>
            <a:t>, zvýšená hladina proteinu…)</a:t>
          </a:r>
          <a:endParaRPr lang="en-US" sz="1600" dirty="0"/>
        </a:p>
      </dgm:t>
    </dgm:pt>
    <dgm:pt modelId="{AA6A2998-26CA-42C3-B4E9-E551C9D3889E}" type="parTrans" cxnId="{CB67C051-8B03-42F6-99A3-2B45DA106C9D}">
      <dgm:prSet/>
      <dgm:spPr/>
      <dgm:t>
        <a:bodyPr/>
        <a:lstStyle/>
        <a:p>
          <a:endParaRPr lang="en-US"/>
        </a:p>
      </dgm:t>
    </dgm:pt>
    <dgm:pt modelId="{8B5FFA97-0D8D-4061-AE60-1E3424B9894B}" type="sibTrans" cxnId="{CB67C051-8B03-42F6-99A3-2B45DA106C9D}">
      <dgm:prSet/>
      <dgm:spPr/>
      <dgm:t>
        <a:bodyPr/>
        <a:lstStyle/>
        <a:p>
          <a:endParaRPr lang="en-US"/>
        </a:p>
      </dgm:t>
    </dgm:pt>
    <dgm:pt modelId="{DFF8810E-C931-4118-B001-88BA4E5AB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Aktivita buněk </a:t>
          </a:r>
          <a:r>
            <a:rPr lang="cs-CZ" sz="1600" dirty="0"/>
            <a:t>v konkrétních oblastech (lymfocyty v invazivním frontu nádoru)</a:t>
          </a:r>
          <a:endParaRPr lang="en-US" sz="1600" dirty="0"/>
        </a:p>
      </dgm:t>
    </dgm:pt>
    <dgm:pt modelId="{8BE83ED4-6A9A-4370-BF97-81A8D7A3FE1D}" type="parTrans" cxnId="{6218E90D-DCEC-4D3D-9DC4-502AE1C91954}">
      <dgm:prSet/>
      <dgm:spPr/>
      <dgm:t>
        <a:bodyPr/>
        <a:lstStyle/>
        <a:p>
          <a:endParaRPr lang="en-US"/>
        </a:p>
      </dgm:t>
    </dgm:pt>
    <dgm:pt modelId="{173F16D8-A40F-4570-9487-41020B6272D1}" type="sibTrans" cxnId="{6218E90D-DCEC-4D3D-9DC4-502AE1C91954}">
      <dgm:prSet/>
      <dgm:spPr/>
      <dgm:t>
        <a:bodyPr/>
        <a:lstStyle/>
        <a:p>
          <a:endParaRPr lang="en-US"/>
        </a:p>
      </dgm:t>
    </dgm:pt>
    <dgm:pt modelId="{F2916767-3E4F-462C-A6FF-E4CA967D5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Přítomnost mikroorganizmu</a:t>
          </a:r>
          <a:endParaRPr lang="en-US" sz="1600" b="1" dirty="0"/>
        </a:p>
      </dgm:t>
    </dgm:pt>
    <dgm:pt modelId="{D47372F4-841C-4792-BD1F-06A02BBDBEC9}" type="parTrans" cxnId="{8B3FBA49-6532-41E0-92DB-D23872630289}">
      <dgm:prSet/>
      <dgm:spPr/>
      <dgm:t>
        <a:bodyPr/>
        <a:lstStyle/>
        <a:p>
          <a:endParaRPr lang="en-US"/>
        </a:p>
      </dgm:t>
    </dgm:pt>
    <dgm:pt modelId="{900A31B4-8412-45EC-A030-044F3E453BF4}" type="sibTrans" cxnId="{8B3FBA49-6532-41E0-92DB-D23872630289}">
      <dgm:prSet/>
      <dgm:spPr/>
      <dgm:t>
        <a:bodyPr/>
        <a:lstStyle/>
        <a:p>
          <a:endParaRPr lang="en-US"/>
        </a:p>
      </dgm:t>
    </dgm:pt>
    <dgm:pt modelId="{357879DD-90EA-4964-B6F1-F727E23E6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Proces</a:t>
          </a:r>
          <a:r>
            <a:rPr lang="cs-CZ" sz="1600" dirty="0"/>
            <a:t> (zvýšená proliferace, přítomnost </a:t>
          </a:r>
          <a:r>
            <a:rPr lang="cs-CZ" sz="1600" dirty="0" err="1"/>
            <a:t>stromální</a:t>
          </a:r>
          <a:r>
            <a:rPr lang="cs-CZ" sz="1600" dirty="0"/>
            <a:t> reakce v nádoru, …)</a:t>
          </a:r>
          <a:endParaRPr lang="en-US" sz="1600" dirty="0"/>
        </a:p>
      </dgm:t>
    </dgm:pt>
    <dgm:pt modelId="{09A8E194-14E6-4524-8FDB-322301F11D58}" type="parTrans" cxnId="{6284BC09-95C6-46A7-8180-E71B7956609A}">
      <dgm:prSet/>
      <dgm:spPr/>
      <dgm:t>
        <a:bodyPr/>
        <a:lstStyle/>
        <a:p>
          <a:endParaRPr lang="en-US"/>
        </a:p>
      </dgm:t>
    </dgm:pt>
    <dgm:pt modelId="{0D04F6EC-638E-4434-8F98-BCB384588B2F}" type="sibTrans" cxnId="{6284BC09-95C6-46A7-8180-E71B7956609A}">
      <dgm:prSet/>
      <dgm:spPr/>
      <dgm:t>
        <a:bodyPr/>
        <a:lstStyle/>
        <a:p>
          <a:endParaRPr lang="en-US"/>
        </a:p>
      </dgm:t>
    </dgm:pt>
    <dgm:pt modelId="{88949182-FFC4-4D22-BBB0-8CB5B8EFAD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.... </a:t>
          </a:r>
          <a:endParaRPr lang="en-US" dirty="0"/>
        </a:p>
      </dgm:t>
    </dgm:pt>
    <dgm:pt modelId="{D34520D0-5043-4AF1-B383-C17C4F7FC18E}" type="parTrans" cxnId="{2A834EBF-92DB-41A2-9323-E0F12570BC94}">
      <dgm:prSet/>
      <dgm:spPr/>
      <dgm:t>
        <a:bodyPr/>
        <a:lstStyle/>
        <a:p>
          <a:endParaRPr lang="en-US"/>
        </a:p>
      </dgm:t>
    </dgm:pt>
    <dgm:pt modelId="{C42A30A8-7BCB-4D29-BE9D-CD6A9CE51FB1}" type="sibTrans" cxnId="{2A834EBF-92DB-41A2-9323-E0F12570BC94}">
      <dgm:prSet/>
      <dgm:spPr/>
      <dgm:t>
        <a:bodyPr/>
        <a:lstStyle/>
        <a:p>
          <a:endParaRPr lang="en-US"/>
        </a:p>
      </dgm:t>
    </dgm:pt>
    <dgm:pt modelId="{2EBE6527-2774-4EAB-895C-EE411FE096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dirty="0">
            <a:solidFill>
              <a:srgbClr val="FF0000"/>
            </a:solidFill>
          </a:endParaRPr>
        </a:p>
      </dgm:t>
    </dgm:pt>
    <dgm:pt modelId="{C2573D99-D652-413C-BB4B-513848BE718D}" type="parTrans" cxnId="{382FD474-F25E-4EDC-AC01-25976738F9E7}">
      <dgm:prSet/>
      <dgm:spPr/>
      <dgm:t>
        <a:bodyPr/>
        <a:lstStyle/>
        <a:p>
          <a:endParaRPr lang="en-US"/>
        </a:p>
      </dgm:t>
    </dgm:pt>
    <dgm:pt modelId="{823CEAB4-2B38-4D20-ACD4-FE2196D319CC}" type="sibTrans" cxnId="{382FD474-F25E-4EDC-AC01-25976738F9E7}">
      <dgm:prSet/>
      <dgm:spPr/>
      <dgm:t>
        <a:bodyPr/>
        <a:lstStyle/>
        <a:p>
          <a:endParaRPr lang="en-US"/>
        </a:p>
      </dgm:t>
    </dgm:pt>
    <dgm:pt modelId="{2B747EBB-875A-46DD-93B4-2AB444346CA1}" type="pres">
      <dgm:prSet presAssocID="{43F49393-4C1E-4F16-B3C6-42BCB32D5CD7}" presName="root" presStyleCnt="0">
        <dgm:presLayoutVars>
          <dgm:dir/>
          <dgm:resizeHandles val="exact"/>
        </dgm:presLayoutVars>
      </dgm:prSet>
      <dgm:spPr/>
    </dgm:pt>
    <dgm:pt modelId="{CF276B63-EF5E-4C1A-BB83-2E7FD91F3B76}" type="pres">
      <dgm:prSet presAssocID="{0B026EEF-1CDC-466D-9D09-A6A76380D43D}" presName="compNode" presStyleCnt="0"/>
      <dgm:spPr/>
    </dgm:pt>
    <dgm:pt modelId="{F97C35E4-A9AF-4EC0-AD50-6B0A80969FB7}" type="pres">
      <dgm:prSet presAssocID="{0B026EEF-1CDC-466D-9D09-A6A76380D4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E9BA28D-BA17-4AF5-B6DF-94C6472F6A7A}" type="pres">
      <dgm:prSet presAssocID="{0B026EEF-1CDC-466D-9D09-A6A76380D43D}" presName="spaceRect" presStyleCnt="0"/>
      <dgm:spPr/>
    </dgm:pt>
    <dgm:pt modelId="{6FA8737A-3B90-4714-9CD0-E0D1A8C2C03F}" type="pres">
      <dgm:prSet presAssocID="{0B026EEF-1CDC-466D-9D09-A6A76380D43D}" presName="textRect" presStyleLbl="revTx" presStyleIdx="0" presStyleCnt="6">
        <dgm:presLayoutVars>
          <dgm:chMax val="1"/>
          <dgm:chPref val="1"/>
        </dgm:presLayoutVars>
      </dgm:prSet>
      <dgm:spPr/>
    </dgm:pt>
    <dgm:pt modelId="{87CA5853-2966-451E-A58D-E4ECA10E29FC}" type="pres">
      <dgm:prSet presAssocID="{8B5FFA97-0D8D-4061-AE60-1E3424B9894B}" presName="sibTrans" presStyleCnt="0"/>
      <dgm:spPr/>
    </dgm:pt>
    <dgm:pt modelId="{3719833D-1567-45CA-A065-D23EDBBFC6A6}" type="pres">
      <dgm:prSet presAssocID="{DFF8810E-C931-4118-B001-88BA4E5AB732}" presName="compNode" presStyleCnt="0"/>
      <dgm:spPr/>
    </dgm:pt>
    <dgm:pt modelId="{45A50F0D-2E36-4EFE-8B41-B7B9B0E487C1}" type="pres">
      <dgm:prSet presAssocID="{DFF8810E-C931-4118-B001-88BA4E5AB7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EBE0BA0-1AAB-4C5A-BFAF-6465046063CA}" type="pres">
      <dgm:prSet presAssocID="{DFF8810E-C931-4118-B001-88BA4E5AB732}" presName="spaceRect" presStyleCnt="0"/>
      <dgm:spPr/>
    </dgm:pt>
    <dgm:pt modelId="{B97B1602-F7E8-4DCB-84B9-FD07D7A64E19}" type="pres">
      <dgm:prSet presAssocID="{DFF8810E-C931-4118-B001-88BA4E5AB732}" presName="textRect" presStyleLbl="revTx" presStyleIdx="1" presStyleCnt="6">
        <dgm:presLayoutVars>
          <dgm:chMax val="1"/>
          <dgm:chPref val="1"/>
        </dgm:presLayoutVars>
      </dgm:prSet>
      <dgm:spPr/>
    </dgm:pt>
    <dgm:pt modelId="{E3AFBEA0-B9F6-418C-B9BA-4CB852C37D1F}" type="pres">
      <dgm:prSet presAssocID="{173F16D8-A40F-4570-9487-41020B6272D1}" presName="sibTrans" presStyleCnt="0"/>
      <dgm:spPr/>
    </dgm:pt>
    <dgm:pt modelId="{43EB255E-BB23-4647-99E1-467AE0906A3D}" type="pres">
      <dgm:prSet presAssocID="{F2916767-3E4F-462C-A6FF-E4CA967D58D2}" presName="compNode" presStyleCnt="0"/>
      <dgm:spPr/>
    </dgm:pt>
    <dgm:pt modelId="{FB6E96BE-27EA-41F4-9C25-F78F46EC9629}" type="pres">
      <dgm:prSet presAssocID="{F2916767-3E4F-462C-A6FF-E4CA967D58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FB6ADC-4C66-485A-A6C8-7E3CFF335575}" type="pres">
      <dgm:prSet presAssocID="{F2916767-3E4F-462C-A6FF-E4CA967D58D2}" presName="spaceRect" presStyleCnt="0"/>
      <dgm:spPr/>
    </dgm:pt>
    <dgm:pt modelId="{C7AB1A41-786B-4AD4-A777-C6E463419E0A}" type="pres">
      <dgm:prSet presAssocID="{F2916767-3E4F-462C-A6FF-E4CA967D58D2}" presName="textRect" presStyleLbl="revTx" presStyleIdx="2" presStyleCnt="6">
        <dgm:presLayoutVars>
          <dgm:chMax val="1"/>
          <dgm:chPref val="1"/>
        </dgm:presLayoutVars>
      </dgm:prSet>
      <dgm:spPr/>
    </dgm:pt>
    <dgm:pt modelId="{1D4D3FD8-06C5-4370-BC69-ED9D267868C4}" type="pres">
      <dgm:prSet presAssocID="{900A31B4-8412-45EC-A030-044F3E453BF4}" presName="sibTrans" presStyleCnt="0"/>
      <dgm:spPr/>
    </dgm:pt>
    <dgm:pt modelId="{FAC9A26C-8118-41D3-A53A-4736CEA8F7E2}" type="pres">
      <dgm:prSet presAssocID="{357879DD-90EA-4964-B6F1-F727E23E69B5}" presName="compNode" presStyleCnt="0"/>
      <dgm:spPr/>
    </dgm:pt>
    <dgm:pt modelId="{AB665059-7A45-4370-AD8E-B020A4F4571A}" type="pres">
      <dgm:prSet presAssocID="{357879DD-90EA-4964-B6F1-F727E23E69B5}" presName="iconRect" presStyleLbl="node1" presStyleIdx="3" presStyleCnt="6" custLinFactNeighborX="-185" custLinFactNeighborY="811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E89C7D8-4FFE-452A-AF98-1FCCDAD29D4D}" type="pres">
      <dgm:prSet presAssocID="{357879DD-90EA-4964-B6F1-F727E23E69B5}" presName="spaceRect" presStyleCnt="0"/>
      <dgm:spPr/>
    </dgm:pt>
    <dgm:pt modelId="{20589967-8478-4E1B-A1C9-8254B962DCFB}" type="pres">
      <dgm:prSet presAssocID="{357879DD-90EA-4964-B6F1-F727E23E69B5}" presName="textRect" presStyleLbl="revTx" presStyleIdx="3" presStyleCnt="6" custLinFactNeighborX="-1638" custLinFactNeighborY="-2152">
        <dgm:presLayoutVars>
          <dgm:chMax val="1"/>
          <dgm:chPref val="1"/>
        </dgm:presLayoutVars>
      </dgm:prSet>
      <dgm:spPr/>
    </dgm:pt>
    <dgm:pt modelId="{F3D1F9C2-2C45-434E-A170-7AD40B74C755}" type="pres">
      <dgm:prSet presAssocID="{0D04F6EC-638E-4434-8F98-BCB384588B2F}" presName="sibTrans" presStyleCnt="0"/>
      <dgm:spPr/>
    </dgm:pt>
    <dgm:pt modelId="{8DEB0A0F-842B-4981-A4BE-EC323C524758}" type="pres">
      <dgm:prSet presAssocID="{88949182-FFC4-4D22-BBB0-8CB5B8EFAD8F}" presName="compNode" presStyleCnt="0"/>
      <dgm:spPr/>
    </dgm:pt>
    <dgm:pt modelId="{899BA070-B14D-4484-85D3-3372275B0E07}" type="pres">
      <dgm:prSet presAssocID="{88949182-FFC4-4D22-BBB0-8CB5B8EFA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232428A-3443-472E-8C4E-8D331D648857}" type="pres">
      <dgm:prSet presAssocID="{88949182-FFC4-4D22-BBB0-8CB5B8EFAD8F}" presName="spaceRect" presStyleCnt="0"/>
      <dgm:spPr/>
    </dgm:pt>
    <dgm:pt modelId="{9E1084BB-A6A7-4FB8-BA4B-2C8E52685849}" type="pres">
      <dgm:prSet presAssocID="{88949182-FFC4-4D22-BBB0-8CB5B8EFAD8F}" presName="textRect" presStyleLbl="revTx" presStyleIdx="4" presStyleCnt="6">
        <dgm:presLayoutVars>
          <dgm:chMax val="1"/>
          <dgm:chPref val="1"/>
        </dgm:presLayoutVars>
      </dgm:prSet>
      <dgm:spPr/>
    </dgm:pt>
    <dgm:pt modelId="{6217F779-3C1F-4F89-916A-0584EB977201}" type="pres">
      <dgm:prSet presAssocID="{C42A30A8-7BCB-4D29-BE9D-CD6A9CE51FB1}" presName="sibTrans" presStyleCnt="0"/>
      <dgm:spPr/>
    </dgm:pt>
    <dgm:pt modelId="{AF268FE0-CD6F-47B8-8770-DE46654C2A67}" type="pres">
      <dgm:prSet presAssocID="{2EBE6527-2774-4EAB-895C-EE411FE09639}" presName="compNode" presStyleCnt="0"/>
      <dgm:spPr/>
    </dgm:pt>
    <dgm:pt modelId="{35A24CB7-3673-49FE-8F0C-D80D01DB6B5C}" type="pres">
      <dgm:prSet presAssocID="{2EBE6527-2774-4EAB-895C-EE411FE096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D0724E9-50DB-447B-93E7-8F359338AC20}" type="pres">
      <dgm:prSet presAssocID="{2EBE6527-2774-4EAB-895C-EE411FE09639}" presName="spaceRect" presStyleCnt="0"/>
      <dgm:spPr/>
    </dgm:pt>
    <dgm:pt modelId="{047B6282-E1C0-42CE-9E9A-7F420E42B722}" type="pres">
      <dgm:prSet presAssocID="{2EBE6527-2774-4EAB-895C-EE411FE096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284BC09-95C6-46A7-8180-E71B7956609A}" srcId="{43F49393-4C1E-4F16-B3C6-42BCB32D5CD7}" destId="{357879DD-90EA-4964-B6F1-F727E23E69B5}" srcOrd="3" destOrd="0" parTransId="{09A8E194-14E6-4524-8FDB-322301F11D58}" sibTransId="{0D04F6EC-638E-4434-8F98-BCB384588B2F}"/>
    <dgm:cxn modelId="{6218E90D-DCEC-4D3D-9DC4-502AE1C91954}" srcId="{43F49393-4C1E-4F16-B3C6-42BCB32D5CD7}" destId="{DFF8810E-C931-4118-B001-88BA4E5AB732}" srcOrd="1" destOrd="0" parTransId="{8BE83ED4-6A9A-4370-BF97-81A8D7A3FE1D}" sibTransId="{173F16D8-A40F-4570-9487-41020B6272D1}"/>
    <dgm:cxn modelId="{A5B6031C-3BA7-1D46-9855-92AFA985C3EF}" type="presOf" srcId="{43F49393-4C1E-4F16-B3C6-42BCB32D5CD7}" destId="{2B747EBB-875A-46DD-93B4-2AB444346CA1}" srcOrd="0" destOrd="0" presId="urn:microsoft.com/office/officeart/2018/2/layout/IconLabelList"/>
    <dgm:cxn modelId="{3BEFAE5C-1488-3F48-8069-40CAD74F19E3}" type="presOf" srcId="{F2916767-3E4F-462C-A6FF-E4CA967D58D2}" destId="{C7AB1A41-786B-4AD4-A777-C6E463419E0A}" srcOrd="0" destOrd="0" presId="urn:microsoft.com/office/officeart/2018/2/layout/IconLabelList"/>
    <dgm:cxn modelId="{CF20B363-3085-854C-ACFF-1FEE09E3FC3C}" type="presOf" srcId="{88949182-FFC4-4D22-BBB0-8CB5B8EFAD8F}" destId="{9E1084BB-A6A7-4FB8-BA4B-2C8E52685849}" srcOrd="0" destOrd="0" presId="urn:microsoft.com/office/officeart/2018/2/layout/IconLabelList"/>
    <dgm:cxn modelId="{8B3FBA49-6532-41E0-92DB-D23872630289}" srcId="{43F49393-4C1E-4F16-B3C6-42BCB32D5CD7}" destId="{F2916767-3E4F-462C-A6FF-E4CA967D58D2}" srcOrd="2" destOrd="0" parTransId="{D47372F4-841C-4792-BD1F-06A02BBDBEC9}" sibTransId="{900A31B4-8412-45EC-A030-044F3E453BF4}"/>
    <dgm:cxn modelId="{E3D7D369-8891-EF49-A406-745C127CEDC6}" type="presOf" srcId="{357879DD-90EA-4964-B6F1-F727E23E69B5}" destId="{20589967-8478-4E1B-A1C9-8254B962DCFB}" srcOrd="0" destOrd="0" presId="urn:microsoft.com/office/officeart/2018/2/layout/IconLabelList"/>
    <dgm:cxn modelId="{9570416D-0E47-0A44-9074-D1C16D464916}" type="presOf" srcId="{DFF8810E-C931-4118-B001-88BA4E5AB732}" destId="{B97B1602-F7E8-4DCB-84B9-FD07D7A64E19}" srcOrd="0" destOrd="0" presId="urn:microsoft.com/office/officeart/2018/2/layout/IconLabelList"/>
    <dgm:cxn modelId="{CB67C051-8B03-42F6-99A3-2B45DA106C9D}" srcId="{43F49393-4C1E-4F16-B3C6-42BCB32D5CD7}" destId="{0B026EEF-1CDC-466D-9D09-A6A76380D43D}" srcOrd="0" destOrd="0" parTransId="{AA6A2998-26CA-42C3-B4E9-E551C9D3889E}" sibTransId="{8B5FFA97-0D8D-4061-AE60-1E3424B9894B}"/>
    <dgm:cxn modelId="{382FD474-F25E-4EDC-AC01-25976738F9E7}" srcId="{43F49393-4C1E-4F16-B3C6-42BCB32D5CD7}" destId="{2EBE6527-2774-4EAB-895C-EE411FE09639}" srcOrd="5" destOrd="0" parTransId="{C2573D99-D652-413C-BB4B-513848BE718D}" sibTransId="{823CEAB4-2B38-4D20-ACD4-FE2196D319CC}"/>
    <dgm:cxn modelId="{D6B69891-1A77-6641-A358-673A8FECB3D1}" type="presOf" srcId="{0B026EEF-1CDC-466D-9D09-A6A76380D43D}" destId="{6FA8737A-3B90-4714-9CD0-E0D1A8C2C03F}" srcOrd="0" destOrd="0" presId="urn:microsoft.com/office/officeart/2018/2/layout/IconLabelList"/>
    <dgm:cxn modelId="{43AF66A8-54E9-7A48-9EF4-A416C66CA592}" type="presOf" srcId="{2EBE6527-2774-4EAB-895C-EE411FE09639}" destId="{047B6282-E1C0-42CE-9E9A-7F420E42B722}" srcOrd="0" destOrd="0" presId="urn:microsoft.com/office/officeart/2018/2/layout/IconLabelList"/>
    <dgm:cxn modelId="{2A834EBF-92DB-41A2-9323-E0F12570BC94}" srcId="{43F49393-4C1E-4F16-B3C6-42BCB32D5CD7}" destId="{88949182-FFC4-4D22-BBB0-8CB5B8EFAD8F}" srcOrd="4" destOrd="0" parTransId="{D34520D0-5043-4AF1-B383-C17C4F7FC18E}" sibTransId="{C42A30A8-7BCB-4D29-BE9D-CD6A9CE51FB1}"/>
    <dgm:cxn modelId="{8ED21276-D487-FE41-B727-F3039F14DA1B}" type="presParOf" srcId="{2B747EBB-875A-46DD-93B4-2AB444346CA1}" destId="{CF276B63-EF5E-4C1A-BB83-2E7FD91F3B76}" srcOrd="0" destOrd="0" presId="urn:microsoft.com/office/officeart/2018/2/layout/IconLabelList"/>
    <dgm:cxn modelId="{0AB4335D-F720-BA4B-9046-B6E1B4136FF9}" type="presParOf" srcId="{CF276B63-EF5E-4C1A-BB83-2E7FD91F3B76}" destId="{F97C35E4-A9AF-4EC0-AD50-6B0A80969FB7}" srcOrd="0" destOrd="0" presId="urn:microsoft.com/office/officeart/2018/2/layout/IconLabelList"/>
    <dgm:cxn modelId="{81D95C85-89EB-4F44-B50E-94A9E72ADD1E}" type="presParOf" srcId="{CF276B63-EF5E-4C1A-BB83-2E7FD91F3B76}" destId="{1E9BA28D-BA17-4AF5-B6DF-94C6472F6A7A}" srcOrd="1" destOrd="0" presId="urn:microsoft.com/office/officeart/2018/2/layout/IconLabelList"/>
    <dgm:cxn modelId="{FF442DF9-1584-6047-8C6C-8B22C5D8BD4E}" type="presParOf" srcId="{CF276B63-EF5E-4C1A-BB83-2E7FD91F3B76}" destId="{6FA8737A-3B90-4714-9CD0-E0D1A8C2C03F}" srcOrd="2" destOrd="0" presId="urn:microsoft.com/office/officeart/2018/2/layout/IconLabelList"/>
    <dgm:cxn modelId="{74FDE378-C3D0-FF46-B299-F73E5FBA4273}" type="presParOf" srcId="{2B747EBB-875A-46DD-93B4-2AB444346CA1}" destId="{87CA5853-2966-451E-A58D-E4ECA10E29FC}" srcOrd="1" destOrd="0" presId="urn:microsoft.com/office/officeart/2018/2/layout/IconLabelList"/>
    <dgm:cxn modelId="{221CC220-1C66-F840-8FEE-E05255E9F799}" type="presParOf" srcId="{2B747EBB-875A-46DD-93B4-2AB444346CA1}" destId="{3719833D-1567-45CA-A065-D23EDBBFC6A6}" srcOrd="2" destOrd="0" presId="urn:microsoft.com/office/officeart/2018/2/layout/IconLabelList"/>
    <dgm:cxn modelId="{9C753F1D-4502-2440-AD89-6C2C7EEE55FC}" type="presParOf" srcId="{3719833D-1567-45CA-A065-D23EDBBFC6A6}" destId="{45A50F0D-2E36-4EFE-8B41-B7B9B0E487C1}" srcOrd="0" destOrd="0" presId="urn:microsoft.com/office/officeart/2018/2/layout/IconLabelList"/>
    <dgm:cxn modelId="{95D153F9-B23F-1D42-AB29-E827066D2F8F}" type="presParOf" srcId="{3719833D-1567-45CA-A065-D23EDBBFC6A6}" destId="{AEBE0BA0-1AAB-4C5A-BFAF-6465046063CA}" srcOrd="1" destOrd="0" presId="urn:microsoft.com/office/officeart/2018/2/layout/IconLabelList"/>
    <dgm:cxn modelId="{7FBB48D8-35E2-4A40-A571-55119D320758}" type="presParOf" srcId="{3719833D-1567-45CA-A065-D23EDBBFC6A6}" destId="{B97B1602-F7E8-4DCB-84B9-FD07D7A64E19}" srcOrd="2" destOrd="0" presId="urn:microsoft.com/office/officeart/2018/2/layout/IconLabelList"/>
    <dgm:cxn modelId="{3830C94C-F0B5-8A4C-8173-0ABB793AD191}" type="presParOf" srcId="{2B747EBB-875A-46DD-93B4-2AB444346CA1}" destId="{E3AFBEA0-B9F6-418C-B9BA-4CB852C37D1F}" srcOrd="3" destOrd="0" presId="urn:microsoft.com/office/officeart/2018/2/layout/IconLabelList"/>
    <dgm:cxn modelId="{48EAEE56-260B-264A-B600-13FCA674CC57}" type="presParOf" srcId="{2B747EBB-875A-46DD-93B4-2AB444346CA1}" destId="{43EB255E-BB23-4647-99E1-467AE0906A3D}" srcOrd="4" destOrd="0" presId="urn:microsoft.com/office/officeart/2018/2/layout/IconLabelList"/>
    <dgm:cxn modelId="{63757F38-AAA0-DA4E-B10C-EAD80251E28E}" type="presParOf" srcId="{43EB255E-BB23-4647-99E1-467AE0906A3D}" destId="{FB6E96BE-27EA-41F4-9C25-F78F46EC9629}" srcOrd="0" destOrd="0" presId="urn:microsoft.com/office/officeart/2018/2/layout/IconLabelList"/>
    <dgm:cxn modelId="{8F135F1E-D274-7541-94DF-ADB772AF6CC0}" type="presParOf" srcId="{43EB255E-BB23-4647-99E1-467AE0906A3D}" destId="{77FB6ADC-4C66-485A-A6C8-7E3CFF335575}" srcOrd="1" destOrd="0" presId="urn:microsoft.com/office/officeart/2018/2/layout/IconLabelList"/>
    <dgm:cxn modelId="{0D444104-FD48-1648-873D-73443F61A0EB}" type="presParOf" srcId="{43EB255E-BB23-4647-99E1-467AE0906A3D}" destId="{C7AB1A41-786B-4AD4-A777-C6E463419E0A}" srcOrd="2" destOrd="0" presId="urn:microsoft.com/office/officeart/2018/2/layout/IconLabelList"/>
    <dgm:cxn modelId="{19ACBA84-241D-4E4D-AC4D-7ADEAB9452DA}" type="presParOf" srcId="{2B747EBB-875A-46DD-93B4-2AB444346CA1}" destId="{1D4D3FD8-06C5-4370-BC69-ED9D267868C4}" srcOrd="5" destOrd="0" presId="urn:microsoft.com/office/officeart/2018/2/layout/IconLabelList"/>
    <dgm:cxn modelId="{58671C3F-185E-C448-9AB3-53BFAA666A70}" type="presParOf" srcId="{2B747EBB-875A-46DD-93B4-2AB444346CA1}" destId="{FAC9A26C-8118-41D3-A53A-4736CEA8F7E2}" srcOrd="6" destOrd="0" presId="urn:microsoft.com/office/officeart/2018/2/layout/IconLabelList"/>
    <dgm:cxn modelId="{EB9C54EC-4A31-A948-8669-9BF7185C6F46}" type="presParOf" srcId="{FAC9A26C-8118-41D3-A53A-4736CEA8F7E2}" destId="{AB665059-7A45-4370-AD8E-B020A4F4571A}" srcOrd="0" destOrd="0" presId="urn:microsoft.com/office/officeart/2018/2/layout/IconLabelList"/>
    <dgm:cxn modelId="{6B71D937-B5EC-7344-9495-2EF64929AF00}" type="presParOf" srcId="{FAC9A26C-8118-41D3-A53A-4736CEA8F7E2}" destId="{8E89C7D8-4FFE-452A-AF98-1FCCDAD29D4D}" srcOrd="1" destOrd="0" presId="urn:microsoft.com/office/officeart/2018/2/layout/IconLabelList"/>
    <dgm:cxn modelId="{9ACF6EA8-7E0B-1643-82C2-96BBDBC0EC38}" type="presParOf" srcId="{FAC9A26C-8118-41D3-A53A-4736CEA8F7E2}" destId="{20589967-8478-4E1B-A1C9-8254B962DCFB}" srcOrd="2" destOrd="0" presId="urn:microsoft.com/office/officeart/2018/2/layout/IconLabelList"/>
    <dgm:cxn modelId="{16096DE9-B467-B446-9194-87D4DE0CA56A}" type="presParOf" srcId="{2B747EBB-875A-46DD-93B4-2AB444346CA1}" destId="{F3D1F9C2-2C45-434E-A170-7AD40B74C755}" srcOrd="7" destOrd="0" presId="urn:microsoft.com/office/officeart/2018/2/layout/IconLabelList"/>
    <dgm:cxn modelId="{C682D9B2-52ED-6D49-BF84-94544CB6CFF4}" type="presParOf" srcId="{2B747EBB-875A-46DD-93B4-2AB444346CA1}" destId="{8DEB0A0F-842B-4981-A4BE-EC323C524758}" srcOrd="8" destOrd="0" presId="urn:microsoft.com/office/officeart/2018/2/layout/IconLabelList"/>
    <dgm:cxn modelId="{618B02CB-4A8D-864A-8B85-FBC0943933A1}" type="presParOf" srcId="{8DEB0A0F-842B-4981-A4BE-EC323C524758}" destId="{899BA070-B14D-4484-85D3-3372275B0E07}" srcOrd="0" destOrd="0" presId="urn:microsoft.com/office/officeart/2018/2/layout/IconLabelList"/>
    <dgm:cxn modelId="{A814EC1F-072A-4F4C-8978-F548D0FB37BA}" type="presParOf" srcId="{8DEB0A0F-842B-4981-A4BE-EC323C524758}" destId="{5232428A-3443-472E-8C4E-8D331D648857}" srcOrd="1" destOrd="0" presId="urn:microsoft.com/office/officeart/2018/2/layout/IconLabelList"/>
    <dgm:cxn modelId="{1A94FC84-A895-B840-9AE6-321828E44567}" type="presParOf" srcId="{8DEB0A0F-842B-4981-A4BE-EC323C524758}" destId="{9E1084BB-A6A7-4FB8-BA4B-2C8E52685849}" srcOrd="2" destOrd="0" presId="urn:microsoft.com/office/officeart/2018/2/layout/IconLabelList"/>
    <dgm:cxn modelId="{A68DCA18-57C7-FC41-A8C1-998DD7D310C3}" type="presParOf" srcId="{2B747EBB-875A-46DD-93B4-2AB444346CA1}" destId="{6217F779-3C1F-4F89-916A-0584EB977201}" srcOrd="9" destOrd="0" presId="urn:microsoft.com/office/officeart/2018/2/layout/IconLabelList"/>
    <dgm:cxn modelId="{DCFEA69E-0BC7-3047-AEB5-1E742B1D510C}" type="presParOf" srcId="{2B747EBB-875A-46DD-93B4-2AB444346CA1}" destId="{AF268FE0-CD6F-47B8-8770-DE46654C2A67}" srcOrd="10" destOrd="0" presId="urn:microsoft.com/office/officeart/2018/2/layout/IconLabelList"/>
    <dgm:cxn modelId="{E59996C7-B5DC-9B4D-8AC7-C2F07B9EDC7C}" type="presParOf" srcId="{AF268FE0-CD6F-47B8-8770-DE46654C2A67}" destId="{35A24CB7-3673-49FE-8F0C-D80D01DB6B5C}" srcOrd="0" destOrd="0" presId="urn:microsoft.com/office/officeart/2018/2/layout/IconLabelList"/>
    <dgm:cxn modelId="{0ED0B82E-9284-8A40-9930-1AA3406FBA94}" type="presParOf" srcId="{AF268FE0-CD6F-47B8-8770-DE46654C2A67}" destId="{AD0724E9-50DB-447B-93E7-8F359338AC20}" srcOrd="1" destOrd="0" presId="urn:microsoft.com/office/officeart/2018/2/layout/IconLabelList"/>
    <dgm:cxn modelId="{1F287B91-A342-7E47-B64F-20CDE969D7D4}" type="presParOf" srcId="{AF268FE0-CD6F-47B8-8770-DE46654C2A67}" destId="{047B6282-E1C0-42CE-9E9A-7F420E42B7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000CF-0B8B-4798-B6A3-031BB162AE9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892CD8-C193-4901-9558-F17CC2902389}">
      <dgm:prSet custT="1"/>
      <dgm:spPr/>
      <dgm:t>
        <a:bodyPr/>
        <a:lstStyle/>
        <a:p>
          <a:r>
            <a:rPr lang="cs-CZ" sz="2800" dirty="0"/>
            <a:t>Když se nedá test založený na </a:t>
          </a:r>
          <a:r>
            <a:rPr lang="cs-CZ" sz="2800" dirty="0" err="1"/>
            <a:t>omicsových</a:t>
          </a:r>
          <a:r>
            <a:rPr lang="cs-CZ" sz="2800" dirty="0"/>
            <a:t> biomarkerech biologicky odůvodnit, je o to důležitější ho správně VYTVOŘIT a poté správně VALIDOVAT, aby byla zajištěna vědecká spolehlivost! </a:t>
          </a:r>
          <a:endParaRPr lang="en-US" sz="2800" dirty="0"/>
        </a:p>
      </dgm:t>
    </dgm:pt>
    <dgm:pt modelId="{7A4E5427-9C6B-464C-A231-FDBBD4F8F7CC}" type="parTrans" cxnId="{1AB6CEA5-03FE-43DA-9940-4251E55FB9B9}">
      <dgm:prSet/>
      <dgm:spPr/>
      <dgm:t>
        <a:bodyPr/>
        <a:lstStyle/>
        <a:p>
          <a:endParaRPr lang="en-US"/>
        </a:p>
      </dgm:t>
    </dgm:pt>
    <dgm:pt modelId="{0F297C83-E561-4CC9-A94A-831C5AF30FAD}" type="sibTrans" cxnId="{1AB6CEA5-03FE-43DA-9940-4251E55FB9B9}">
      <dgm:prSet/>
      <dgm:spPr/>
      <dgm:t>
        <a:bodyPr/>
        <a:lstStyle/>
        <a:p>
          <a:endParaRPr lang="en-US"/>
        </a:p>
      </dgm:t>
    </dgm:pt>
    <dgm:pt modelId="{3AA11FA8-E3F4-4A86-B654-DD3D7D01F7E8}">
      <dgm:prSet custT="1"/>
      <dgm:spPr/>
      <dgm:t>
        <a:bodyPr/>
        <a:lstStyle/>
        <a:p>
          <a:r>
            <a:rPr lang="cs-CZ" sz="2800" dirty="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2800" dirty="0"/>
        </a:p>
      </dgm:t>
    </dgm:pt>
    <dgm:pt modelId="{5EAF795C-0538-4D4F-BE10-DD310B927F2C}" type="parTrans" cxnId="{1815FCB6-BF92-4804-9704-28523B56F10A}">
      <dgm:prSet/>
      <dgm:spPr/>
      <dgm:t>
        <a:bodyPr/>
        <a:lstStyle/>
        <a:p>
          <a:endParaRPr lang="en-US"/>
        </a:p>
      </dgm:t>
    </dgm:pt>
    <dgm:pt modelId="{72DD4920-1745-4EA3-A53A-18B9DFADD8D8}" type="sibTrans" cxnId="{1815FCB6-BF92-4804-9704-28523B56F10A}">
      <dgm:prSet/>
      <dgm:spPr/>
      <dgm:t>
        <a:bodyPr/>
        <a:lstStyle/>
        <a:p>
          <a:endParaRPr lang="en-US"/>
        </a:p>
      </dgm:t>
    </dgm:pt>
    <dgm:pt modelId="{F01D390C-B42F-4246-BB21-91FF69D76933}" type="pres">
      <dgm:prSet presAssocID="{F74000CF-0B8B-4798-B6A3-031BB162AE9B}" presName="vert0" presStyleCnt="0">
        <dgm:presLayoutVars>
          <dgm:dir/>
          <dgm:animOne val="branch"/>
          <dgm:animLvl val="lvl"/>
        </dgm:presLayoutVars>
      </dgm:prSet>
      <dgm:spPr/>
    </dgm:pt>
    <dgm:pt modelId="{4EB324F3-B1E2-6C45-AA7E-F7E2D26594D4}" type="pres">
      <dgm:prSet presAssocID="{D5892CD8-C193-4901-9558-F17CC2902389}" presName="thickLine" presStyleLbl="alignNode1" presStyleIdx="0" presStyleCnt="2"/>
      <dgm:spPr/>
    </dgm:pt>
    <dgm:pt modelId="{8C75A263-5CB0-824A-BF75-15CB2EAF1FCA}" type="pres">
      <dgm:prSet presAssocID="{D5892CD8-C193-4901-9558-F17CC2902389}" presName="horz1" presStyleCnt="0"/>
      <dgm:spPr/>
    </dgm:pt>
    <dgm:pt modelId="{168B1F92-7FD1-644B-A2A6-08FC671E2875}" type="pres">
      <dgm:prSet presAssocID="{D5892CD8-C193-4901-9558-F17CC2902389}" presName="tx1" presStyleLbl="revTx" presStyleIdx="0" presStyleCnt="2"/>
      <dgm:spPr/>
    </dgm:pt>
    <dgm:pt modelId="{A1E4F3E4-F401-924F-AFE3-926947C95A44}" type="pres">
      <dgm:prSet presAssocID="{D5892CD8-C193-4901-9558-F17CC2902389}" presName="vert1" presStyleCnt="0"/>
      <dgm:spPr/>
    </dgm:pt>
    <dgm:pt modelId="{13E608A6-59D0-064B-9D65-57F5E967BBAB}" type="pres">
      <dgm:prSet presAssocID="{3AA11FA8-E3F4-4A86-B654-DD3D7D01F7E8}" presName="thickLine" presStyleLbl="alignNode1" presStyleIdx="1" presStyleCnt="2"/>
      <dgm:spPr/>
    </dgm:pt>
    <dgm:pt modelId="{B4AEB3E4-AD9A-2C42-A248-A47C175C7244}" type="pres">
      <dgm:prSet presAssocID="{3AA11FA8-E3F4-4A86-B654-DD3D7D01F7E8}" presName="horz1" presStyleCnt="0"/>
      <dgm:spPr/>
    </dgm:pt>
    <dgm:pt modelId="{C50FAE9D-C4DB-4448-970B-7BCC4C5F0706}" type="pres">
      <dgm:prSet presAssocID="{3AA11FA8-E3F4-4A86-B654-DD3D7D01F7E8}" presName="tx1" presStyleLbl="revTx" presStyleIdx="1" presStyleCnt="2"/>
      <dgm:spPr/>
    </dgm:pt>
    <dgm:pt modelId="{B88BA31A-EFA6-3340-99DA-0EA3ED921140}" type="pres">
      <dgm:prSet presAssocID="{3AA11FA8-E3F4-4A86-B654-DD3D7D01F7E8}" presName="vert1" presStyleCnt="0"/>
      <dgm:spPr/>
    </dgm:pt>
  </dgm:ptLst>
  <dgm:cxnLst>
    <dgm:cxn modelId="{75F87D09-A29C-ED4E-ADCB-4D00E3F601F1}" type="presOf" srcId="{F74000CF-0B8B-4798-B6A3-031BB162AE9B}" destId="{F01D390C-B42F-4246-BB21-91FF69D76933}" srcOrd="0" destOrd="0" presId="urn:microsoft.com/office/officeart/2008/layout/LinedList"/>
    <dgm:cxn modelId="{905AEA72-2A4E-6E4E-A510-1722664BF77F}" type="presOf" srcId="{D5892CD8-C193-4901-9558-F17CC2902389}" destId="{168B1F92-7FD1-644B-A2A6-08FC671E2875}" srcOrd="0" destOrd="0" presId="urn:microsoft.com/office/officeart/2008/layout/LinedList"/>
    <dgm:cxn modelId="{0C335E8F-2408-D54A-998E-D1A7A3FDA1E3}" type="presOf" srcId="{3AA11FA8-E3F4-4A86-B654-DD3D7D01F7E8}" destId="{C50FAE9D-C4DB-4448-970B-7BCC4C5F0706}" srcOrd="0" destOrd="0" presId="urn:microsoft.com/office/officeart/2008/layout/LinedList"/>
    <dgm:cxn modelId="{1AB6CEA5-03FE-43DA-9940-4251E55FB9B9}" srcId="{F74000CF-0B8B-4798-B6A3-031BB162AE9B}" destId="{D5892CD8-C193-4901-9558-F17CC2902389}" srcOrd="0" destOrd="0" parTransId="{7A4E5427-9C6B-464C-A231-FDBBD4F8F7CC}" sibTransId="{0F297C83-E561-4CC9-A94A-831C5AF30FAD}"/>
    <dgm:cxn modelId="{1815FCB6-BF92-4804-9704-28523B56F10A}" srcId="{F74000CF-0B8B-4798-B6A3-031BB162AE9B}" destId="{3AA11FA8-E3F4-4A86-B654-DD3D7D01F7E8}" srcOrd="1" destOrd="0" parTransId="{5EAF795C-0538-4D4F-BE10-DD310B927F2C}" sibTransId="{72DD4920-1745-4EA3-A53A-18B9DFADD8D8}"/>
    <dgm:cxn modelId="{019F6F38-CFA1-5844-BD60-E864EA6721DA}" type="presParOf" srcId="{F01D390C-B42F-4246-BB21-91FF69D76933}" destId="{4EB324F3-B1E2-6C45-AA7E-F7E2D26594D4}" srcOrd="0" destOrd="0" presId="urn:microsoft.com/office/officeart/2008/layout/LinedList"/>
    <dgm:cxn modelId="{02A64E8B-D512-A24C-8A32-984EE931F656}" type="presParOf" srcId="{F01D390C-B42F-4246-BB21-91FF69D76933}" destId="{8C75A263-5CB0-824A-BF75-15CB2EAF1FCA}" srcOrd="1" destOrd="0" presId="urn:microsoft.com/office/officeart/2008/layout/LinedList"/>
    <dgm:cxn modelId="{B9CCBBB7-9179-2D48-9F4E-145E3A923D41}" type="presParOf" srcId="{8C75A263-5CB0-824A-BF75-15CB2EAF1FCA}" destId="{168B1F92-7FD1-644B-A2A6-08FC671E2875}" srcOrd="0" destOrd="0" presId="urn:microsoft.com/office/officeart/2008/layout/LinedList"/>
    <dgm:cxn modelId="{DFFE1E81-A155-8149-9C67-790A5F39BE31}" type="presParOf" srcId="{8C75A263-5CB0-824A-BF75-15CB2EAF1FCA}" destId="{A1E4F3E4-F401-924F-AFE3-926947C95A44}" srcOrd="1" destOrd="0" presId="urn:microsoft.com/office/officeart/2008/layout/LinedList"/>
    <dgm:cxn modelId="{91C0ADEF-E44A-6C4A-9C1A-C350F1EF771B}" type="presParOf" srcId="{F01D390C-B42F-4246-BB21-91FF69D76933}" destId="{13E608A6-59D0-064B-9D65-57F5E967BBAB}" srcOrd="2" destOrd="0" presId="urn:microsoft.com/office/officeart/2008/layout/LinedList"/>
    <dgm:cxn modelId="{DB3DDC12-B975-8249-BAFF-FA1ED8E43C2B}" type="presParOf" srcId="{F01D390C-B42F-4246-BB21-91FF69D76933}" destId="{B4AEB3E4-AD9A-2C42-A248-A47C175C7244}" srcOrd="3" destOrd="0" presId="urn:microsoft.com/office/officeart/2008/layout/LinedList"/>
    <dgm:cxn modelId="{4713BF40-4010-DB4F-AD50-46AFD927030C}" type="presParOf" srcId="{B4AEB3E4-AD9A-2C42-A248-A47C175C7244}" destId="{C50FAE9D-C4DB-4448-970B-7BCC4C5F0706}" srcOrd="0" destOrd="0" presId="urn:microsoft.com/office/officeart/2008/layout/LinedList"/>
    <dgm:cxn modelId="{263D85ED-BAA0-D243-8927-BBEC9361A169}" type="presParOf" srcId="{B4AEB3E4-AD9A-2C42-A248-A47C175C7244}" destId="{B88BA31A-EFA6-3340-99DA-0EA3ED921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14CFA-2E9A-473E-AC0B-4494FE9F45D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4C22240-C8D6-4F25-B78B-E22D4CCCC157}">
      <dgm:prSet/>
      <dgm:spPr/>
      <dgm:t>
        <a:bodyPr/>
        <a:lstStyle/>
        <a:p>
          <a:pPr>
            <a:defRPr cap="all"/>
          </a:pPr>
          <a:r>
            <a:rPr lang="en-US"/>
            <a:t>Statistická validace</a:t>
          </a:r>
        </a:p>
      </dgm:t>
    </dgm:pt>
    <dgm:pt modelId="{C9ECF36E-6497-4EAD-BB9A-EDD2D967533A}" type="parTrans" cxnId="{B3E7F50E-73FB-469D-B554-E71AD6E27326}">
      <dgm:prSet/>
      <dgm:spPr/>
      <dgm:t>
        <a:bodyPr/>
        <a:lstStyle/>
        <a:p>
          <a:endParaRPr lang="en-US"/>
        </a:p>
      </dgm:t>
    </dgm:pt>
    <dgm:pt modelId="{72441E06-963B-4792-97CD-15D038214BF3}" type="sibTrans" cxnId="{B3E7F50E-73FB-469D-B554-E71AD6E27326}">
      <dgm:prSet/>
      <dgm:spPr/>
      <dgm:t>
        <a:bodyPr/>
        <a:lstStyle/>
        <a:p>
          <a:endParaRPr lang="en-US"/>
        </a:p>
      </dgm:t>
    </dgm:pt>
    <dgm:pt modelId="{72155FBE-C0DF-4A6C-8BA3-20D837E04A81}">
      <dgm:prSet/>
      <dgm:spPr/>
      <dgm:t>
        <a:bodyPr/>
        <a:lstStyle/>
        <a:p>
          <a:pPr>
            <a:defRPr cap="all"/>
          </a:pPr>
          <a:r>
            <a:rPr lang="en-US"/>
            <a:t>Je přímo součástí procesu výběru biomarkeru</a:t>
          </a:r>
        </a:p>
      </dgm:t>
    </dgm:pt>
    <dgm:pt modelId="{2A33D31D-6D09-43A8-9232-4CF3EE824583}" type="parTrans" cxnId="{6BDF08A8-E1B3-4622-9484-0C9F03D69A7A}">
      <dgm:prSet/>
      <dgm:spPr/>
      <dgm:t>
        <a:bodyPr/>
        <a:lstStyle/>
        <a:p>
          <a:endParaRPr lang="en-US"/>
        </a:p>
      </dgm:t>
    </dgm:pt>
    <dgm:pt modelId="{5583030D-3D52-4D26-A339-61906071C6D5}" type="sibTrans" cxnId="{6BDF08A8-E1B3-4622-9484-0C9F03D69A7A}">
      <dgm:prSet/>
      <dgm:spPr/>
      <dgm:t>
        <a:bodyPr/>
        <a:lstStyle/>
        <a:p>
          <a:endParaRPr lang="en-US"/>
        </a:p>
      </dgm:t>
    </dgm:pt>
    <dgm:pt modelId="{D0144D20-1A7D-4FE5-9D9B-2A097458787C}">
      <dgm:prSet/>
      <dgm:spPr/>
      <dgm:t>
        <a:bodyPr/>
        <a:lstStyle/>
        <a:p>
          <a:pPr>
            <a:defRPr cap="all"/>
          </a:pPr>
          <a:r>
            <a:rPr lang="en-US"/>
            <a:t>Ještě před jakoukoliv jinou validací!</a:t>
          </a:r>
        </a:p>
      </dgm:t>
    </dgm:pt>
    <dgm:pt modelId="{56B18EEE-8889-46AE-AE14-2352597C4C1F}" type="parTrans" cxnId="{130FCA97-3A8F-4F46-8879-58F9500DA53D}">
      <dgm:prSet/>
      <dgm:spPr/>
      <dgm:t>
        <a:bodyPr/>
        <a:lstStyle/>
        <a:p>
          <a:endParaRPr lang="en-US"/>
        </a:p>
      </dgm:t>
    </dgm:pt>
    <dgm:pt modelId="{E6D13112-3595-48C5-8ADD-C051763FAE24}" type="sibTrans" cxnId="{130FCA97-3A8F-4F46-8879-58F9500DA53D}">
      <dgm:prSet/>
      <dgm:spPr/>
      <dgm:t>
        <a:bodyPr/>
        <a:lstStyle/>
        <a:p>
          <a:endParaRPr lang="en-US"/>
        </a:p>
      </dgm:t>
    </dgm:pt>
    <dgm:pt modelId="{601D3148-55ED-4BE1-B04C-D4EC6D79B459}" type="pres">
      <dgm:prSet presAssocID="{67514CFA-2E9A-473E-AC0B-4494FE9F45D0}" presName="root" presStyleCnt="0">
        <dgm:presLayoutVars>
          <dgm:dir/>
          <dgm:resizeHandles val="exact"/>
        </dgm:presLayoutVars>
      </dgm:prSet>
      <dgm:spPr/>
    </dgm:pt>
    <dgm:pt modelId="{605190D4-62EB-4170-8C39-3160EC98E498}" type="pres">
      <dgm:prSet presAssocID="{F4C22240-C8D6-4F25-B78B-E22D4CCCC157}" presName="compNode" presStyleCnt="0"/>
      <dgm:spPr/>
    </dgm:pt>
    <dgm:pt modelId="{70A13F62-F413-4E13-80A4-899C2B332BFD}" type="pres">
      <dgm:prSet presAssocID="{F4C22240-C8D6-4F25-B78B-E22D4CCCC157}" presName="iconBgRect" presStyleLbl="bgShp" presStyleIdx="0" presStyleCnt="3"/>
      <dgm:spPr/>
    </dgm:pt>
    <dgm:pt modelId="{62B25225-80B7-4168-B44D-18F4F291818F}" type="pres">
      <dgm:prSet presAssocID="{F4C22240-C8D6-4F25-B78B-E22D4CCCC1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DB55588-AACD-4870-87A8-50B3F711DAA3}" type="pres">
      <dgm:prSet presAssocID="{F4C22240-C8D6-4F25-B78B-E22D4CCCC157}" presName="spaceRect" presStyleCnt="0"/>
      <dgm:spPr/>
    </dgm:pt>
    <dgm:pt modelId="{DC033F0D-8B3E-4D5E-B027-E4489220274D}" type="pres">
      <dgm:prSet presAssocID="{F4C22240-C8D6-4F25-B78B-E22D4CCCC157}" presName="textRect" presStyleLbl="revTx" presStyleIdx="0" presStyleCnt="3">
        <dgm:presLayoutVars>
          <dgm:chMax val="1"/>
          <dgm:chPref val="1"/>
        </dgm:presLayoutVars>
      </dgm:prSet>
      <dgm:spPr/>
    </dgm:pt>
    <dgm:pt modelId="{216B205B-A115-45CD-95F8-CBB28443010C}" type="pres">
      <dgm:prSet presAssocID="{72441E06-963B-4792-97CD-15D038214BF3}" presName="sibTrans" presStyleCnt="0"/>
      <dgm:spPr/>
    </dgm:pt>
    <dgm:pt modelId="{A650C0B7-C5D7-4A93-8ABB-F2AB84C4C1EA}" type="pres">
      <dgm:prSet presAssocID="{72155FBE-C0DF-4A6C-8BA3-20D837E04A81}" presName="compNode" presStyleCnt="0"/>
      <dgm:spPr/>
    </dgm:pt>
    <dgm:pt modelId="{5EA54A45-0204-40D7-81FE-4FD2C08D15BD}" type="pres">
      <dgm:prSet presAssocID="{72155FBE-C0DF-4A6C-8BA3-20D837E04A81}" presName="iconBgRect" presStyleLbl="bgShp" presStyleIdx="1" presStyleCnt="3"/>
      <dgm:spPr/>
    </dgm:pt>
    <dgm:pt modelId="{A6A6A6A5-0BDB-4336-B0F2-E4074A7EF4B3}" type="pres">
      <dgm:prSet presAssocID="{72155FBE-C0DF-4A6C-8BA3-20D837E04A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2CB7CED-89FC-40F9-9132-B1E4609111C9}" type="pres">
      <dgm:prSet presAssocID="{72155FBE-C0DF-4A6C-8BA3-20D837E04A81}" presName="spaceRect" presStyleCnt="0"/>
      <dgm:spPr/>
    </dgm:pt>
    <dgm:pt modelId="{DCA4FF2C-9AF6-41AA-AC02-C849231C8D11}" type="pres">
      <dgm:prSet presAssocID="{72155FBE-C0DF-4A6C-8BA3-20D837E04A81}" presName="textRect" presStyleLbl="revTx" presStyleIdx="1" presStyleCnt="3">
        <dgm:presLayoutVars>
          <dgm:chMax val="1"/>
          <dgm:chPref val="1"/>
        </dgm:presLayoutVars>
      </dgm:prSet>
      <dgm:spPr/>
    </dgm:pt>
    <dgm:pt modelId="{E712CCA9-027D-471D-A402-FAF23E0001B9}" type="pres">
      <dgm:prSet presAssocID="{5583030D-3D52-4D26-A339-61906071C6D5}" presName="sibTrans" presStyleCnt="0"/>
      <dgm:spPr/>
    </dgm:pt>
    <dgm:pt modelId="{E01E579B-D1ED-484E-A631-C1281C48D09E}" type="pres">
      <dgm:prSet presAssocID="{D0144D20-1A7D-4FE5-9D9B-2A097458787C}" presName="compNode" presStyleCnt="0"/>
      <dgm:spPr/>
    </dgm:pt>
    <dgm:pt modelId="{34EB3EA8-24FF-4219-97E5-3EAA9E7065BA}" type="pres">
      <dgm:prSet presAssocID="{D0144D20-1A7D-4FE5-9D9B-2A097458787C}" presName="iconBgRect" presStyleLbl="bgShp" presStyleIdx="2" presStyleCnt="3"/>
      <dgm:spPr/>
    </dgm:pt>
    <dgm:pt modelId="{DA0BDF78-2DC7-48F4-A9A2-D740F6290A7B}" type="pres">
      <dgm:prSet presAssocID="{D0144D20-1A7D-4FE5-9D9B-2A09745878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242C6DE-E4EB-4938-916C-96895699ED00}" type="pres">
      <dgm:prSet presAssocID="{D0144D20-1A7D-4FE5-9D9B-2A097458787C}" presName="spaceRect" presStyleCnt="0"/>
      <dgm:spPr/>
    </dgm:pt>
    <dgm:pt modelId="{401C057D-7F3F-46D3-881E-00BCF8E32EFF}" type="pres">
      <dgm:prSet presAssocID="{D0144D20-1A7D-4FE5-9D9B-2A09745878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3E7F50E-73FB-469D-B554-E71AD6E27326}" srcId="{67514CFA-2E9A-473E-AC0B-4494FE9F45D0}" destId="{F4C22240-C8D6-4F25-B78B-E22D4CCCC157}" srcOrd="0" destOrd="0" parTransId="{C9ECF36E-6497-4EAD-BB9A-EDD2D967533A}" sibTransId="{72441E06-963B-4792-97CD-15D038214BF3}"/>
    <dgm:cxn modelId="{D6FFD511-1DCD-47D7-B40B-6F09F800FE5F}" type="presOf" srcId="{F4C22240-C8D6-4F25-B78B-E22D4CCCC157}" destId="{DC033F0D-8B3E-4D5E-B027-E4489220274D}" srcOrd="0" destOrd="0" presId="urn:microsoft.com/office/officeart/2018/5/layout/IconCircleLabelList"/>
    <dgm:cxn modelId="{DA0C5655-0493-433E-880C-CB4038A53F49}" type="presOf" srcId="{72155FBE-C0DF-4A6C-8BA3-20D837E04A81}" destId="{DCA4FF2C-9AF6-41AA-AC02-C849231C8D11}" srcOrd="0" destOrd="0" presId="urn:microsoft.com/office/officeart/2018/5/layout/IconCircleLabelList"/>
    <dgm:cxn modelId="{B2965289-3C04-45AE-8D6D-C8B16710C079}" type="presOf" srcId="{67514CFA-2E9A-473E-AC0B-4494FE9F45D0}" destId="{601D3148-55ED-4BE1-B04C-D4EC6D79B459}" srcOrd="0" destOrd="0" presId="urn:microsoft.com/office/officeart/2018/5/layout/IconCircleLabelList"/>
    <dgm:cxn modelId="{130FCA97-3A8F-4F46-8879-58F9500DA53D}" srcId="{67514CFA-2E9A-473E-AC0B-4494FE9F45D0}" destId="{D0144D20-1A7D-4FE5-9D9B-2A097458787C}" srcOrd="2" destOrd="0" parTransId="{56B18EEE-8889-46AE-AE14-2352597C4C1F}" sibTransId="{E6D13112-3595-48C5-8ADD-C051763FAE24}"/>
    <dgm:cxn modelId="{6BDF08A8-E1B3-4622-9484-0C9F03D69A7A}" srcId="{67514CFA-2E9A-473E-AC0B-4494FE9F45D0}" destId="{72155FBE-C0DF-4A6C-8BA3-20D837E04A81}" srcOrd="1" destOrd="0" parTransId="{2A33D31D-6D09-43A8-9232-4CF3EE824583}" sibTransId="{5583030D-3D52-4D26-A339-61906071C6D5}"/>
    <dgm:cxn modelId="{D41D70C7-6B03-4F00-939E-A2F33B6D0789}" type="presOf" srcId="{D0144D20-1A7D-4FE5-9D9B-2A097458787C}" destId="{401C057D-7F3F-46D3-881E-00BCF8E32EFF}" srcOrd="0" destOrd="0" presId="urn:microsoft.com/office/officeart/2018/5/layout/IconCircleLabelList"/>
    <dgm:cxn modelId="{1ECF8A83-F59C-4784-9D3D-156FBA736188}" type="presParOf" srcId="{601D3148-55ED-4BE1-B04C-D4EC6D79B459}" destId="{605190D4-62EB-4170-8C39-3160EC98E498}" srcOrd="0" destOrd="0" presId="urn:microsoft.com/office/officeart/2018/5/layout/IconCircleLabelList"/>
    <dgm:cxn modelId="{9C11FAF0-40DF-4353-8E6A-FAAD40E29D71}" type="presParOf" srcId="{605190D4-62EB-4170-8C39-3160EC98E498}" destId="{70A13F62-F413-4E13-80A4-899C2B332BFD}" srcOrd="0" destOrd="0" presId="urn:microsoft.com/office/officeart/2018/5/layout/IconCircleLabelList"/>
    <dgm:cxn modelId="{348CBBD7-B8E9-477B-B061-2F14FD42F362}" type="presParOf" srcId="{605190D4-62EB-4170-8C39-3160EC98E498}" destId="{62B25225-80B7-4168-B44D-18F4F291818F}" srcOrd="1" destOrd="0" presId="urn:microsoft.com/office/officeart/2018/5/layout/IconCircleLabelList"/>
    <dgm:cxn modelId="{7A27748F-7396-4A25-ADAE-B780305D904B}" type="presParOf" srcId="{605190D4-62EB-4170-8C39-3160EC98E498}" destId="{2DB55588-AACD-4870-87A8-50B3F711DAA3}" srcOrd="2" destOrd="0" presId="urn:microsoft.com/office/officeart/2018/5/layout/IconCircleLabelList"/>
    <dgm:cxn modelId="{287D65A2-CA1F-4969-8D68-F4531E3F76BA}" type="presParOf" srcId="{605190D4-62EB-4170-8C39-3160EC98E498}" destId="{DC033F0D-8B3E-4D5E-B027-E4489220274D}" srcOrd="3" destOrd="0" presId="urn:microsoft.com/office/officeart/2018/5/layout/IconCircleLabelList"/>
    <dgm:cxn modelId="{F4AD9948-9059-475D-A9C9-8B1FD4AED3AD}" type="presParOf" srcId="{601D3148-55ED-4BE1-B04C-D4EC6D79B459}" destId="{216B205B-A115-45CD-95F8-CBB28443010C}" srcOrd="1" destOrd="0" presId="urn:microsoft.com/office/officeart/2018/5/layout/IconCircleLabelList"/>
    <dgm:cxn modelId="{C52F022A-10F8-4316-9806-BAE2312F6F13}" type="presParOf" srcId="{601D3148-55ED-4BE1-B04C-D4EC6D79B459}" destId="{A650C0B7-C5D7-4A93-8ABB-F2AB84C4C1EA}" srcOrd="2" destOrd="0" presId="urn:microsoft.com/office/officeart/2018/5/layout/IconCircleLabelList"/>
    <dgm:cxn modelId="{2828B0E0-328B-4DB5-AAD2-9337342B0449}" type="presParOf" srcId="{A650C0B7-C5D7-4A93-8ABB-F2AB84C4C1EA}" destId="{5EA54A45-0204-40D7-81FE-4FD2C08D15BD}" srcOrd="0" destOrd="0" presId="urn:microsoft.com/office/officeart/2018/5/layout/IconCircleLabelList"/>
    <dgm:cxn modelId="{53667C77-3D89-4751-9D72-0FA4508DDB20}" type="presParOf" srcId="{A650C0B7-C5D7-4A93-8ABB-F2AB84C4C1EA}" destId="{A6A6A6A5-0BDB-4336-B0F2-E4074A7EF4B3}" srcOrd="1" destOrd="0" presId="urn:microsoft.com/office/officeart/2018/5/layout/IconCircleLabelList"/>
    <dgm:cxn modelId="{FBC24F9B-C5ED-49B0-8624-86886D4D536A}" type="presParOf" srcId="{A650C0B7-C5D7-4A93-8ABB-F2AB84C4C1EA}" destId="{E2CB7CED-89FC-40F9-9132-B1E4609111C9}" srcOrd="2" destOrd="0" presId="urn:microsoft.com/office/officeart/2018/5/layout/IconCircleLabelList"/>
    <dgm:cxn modelId="{4F9E02CD-EA89-47CB-9642-FCBF136002C9}" type="presParOf" srcId="{A650C0B7-C5D7-4A93-8ABB-F2AB84C4C1EA}" destId="{DCA4FF2C-9AF6-41AA-AC02-C849231C8D11}" srcOrd="3" destOrd="0" presId="urn:microsoft.com/office/officeart/2018/5/layout/IconCircleLabelList"/>
    <dgm:cxn modelId="{AF5BC6B3-ABBA-471E-94B8-B9590C41FC32}" type="presParOf" srcId="{601D3148-55ED-4BE1-B04C-D4EC6D79B459}" destId="{E712CCA9-027D-471D-A402-FAF23E0001B9}" srcOrd="3" destOrd="0" presId="urn:microsoft.com/office/officeart/2018/5/layout/IconCircleLabelList"/>
    <dgm:cxn modelId="{74B67C2E-3C33-4226-84AF-FE788DD8AA12}" type="presParOf" srcId="{601D3148-55ED-4BE1-B04C-D4EC6D79B459}" destId="{E01E579B-D1ED-484E-A631-C1281C48D09E}" srcOrd="4" destOrd="0" presId="urn:microsoft.com/office/officeart/2018/5/layout/IconCircleLabelList"/>
    <dgm:cxn modelId="{68205C24-660A-4483-9E10-773B4F5B2A42}" type="presParOf" srcId="{E01E579B-D1ED-484E-A631-C1281C48D09E}" destId="{34EB3EA8-24FF-4219-97E5-3EAA9E7065BA}" srcOrd="0" destOrd="0" presId="urn:microsoft.com/office/officeart/2018/5/layout/IconCircleLabelList"/>
    <dgm:cxn modelId="{D47EFEE5-4E36-4BE2-BDA8-95FB44DA15B0}" type="presParOf" srcId="{E01E579B-D1ED-484E-A631-C1281C48D09E}" destId="{DA0BDF78-2DC7-48F4-A9A2-D740F6290A7B}" srcOrd="1" destOrd="0" presId="urn:microsoft.com/office/officeart/2018/5/layout/IconCircleLabelList"/>
    <dgm:cxn modelId="{977D4985-35A1-48D6-B51F-4CA301D58DD1}" type="presParOf" srcId="{E01E579B-D1ED-484E-A631-C1281C48D09E}" destId="{7242C6DE-E4EB-4938-916C-96895699ED00}" srcOrd="2" destOrd="0" presId="urn:microsoft.com/office/officeart/2018/5/layout/IconCircleLabelList"/>
    <dgm:cxn modelId="{99B4AA9B-38A1-44A2-9EE3-AAD85CB270FB}" type="presParOf" srcId="{E01E579B-D1ED-484E-A631-C1281C48D09E}" destId="{401C057D-7F3F-46D3-881E-00BCF8E32E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B1092-C2D4-4A39-BECD-AADE18B8A6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342878-4E3A-43A6-B85C-E8FB02A82389}">
      <dgm:prSet/>
      <dgm:spPr/>
      <dgm:t>
        <a:bodyPr/>
        <a:lstStyle/>
        <a:p>
          <a:r>
            <a:rPr lang="en-US"/>
            <a:t>zopakujeme-li experiment, dostaneme stejné výsledky? (</a:t>
          </a:r>
          <a:r>
            <a:rPr lang="en-US" b="1"/>
            <a:t>technické replikáty</a:t>
          </a:r>
          <a:r>
            <a:rPr lang="en-US"/>
            <a:t> stejných vzorků)</a:t>
          </a:r>
        </a:p>
      </dgm:t>
    </dgm:pt>
    <dgm:pt modelId="{EDDA57AE-ABC4-40B4-97FA-D9725D1007D1}" type="parTrans" cxnId="{134A4E88-9BFD-490B-9D30-B8BBBD53AEDC}">
      <dgm:prSet/>
      <dgm:spPr/>
      <dgm:t>
        <a:bodyPr/>
        <a:lstStyle/>
        <a:p>
          <a:endParaRPr lang="en-US"/>
        </a:p>
      </dgm:t>
    </dgm:pt>
    <dgm:pt modelId="{2680B7AD-206C-449C-9D6F-61F2A4559088}" type="sibTrans" cxnId="{134A4E88-9BFD-490B-9D30-B8BBBD53AEDC}">
      <dgm:prSet/>
      <dgm:spPr/>
      <dgm:t>
        <a:bodyPr/>
        <a:lstStyle/>
        <a:p>
          <a:endParaRPr lang="en-US"/>
        </a:p>
      </dgm:t>
    </dgm:pt>
    <dgm:pt modelId="{3DB949A8-A415-4E31-B4AB-D0D95A6EC30A}">
      <dgm:prSet/>
      <dgm:spPr/>
      <dgm:t>
        <a:bodyPr/>
        <a:lstStyle/>
        <a:p>
          <a:r>
            <a:rPr lang="en-US"/>
            <a:t>potvrdí výsledek na tom samém vzorku i jiná (standardní) technologie? </a:t>
          </a:r>
          <a:r>
            <a:rPr lang="en-US" b="1"/>
            <a:t>mikročip</a:t>
          </a:r>
          <a:r>
            <a:rPr lang="en-US"/>
            <a:t> vs. </a:t>
          </a:r>
          <a:r>
            <a:rPr lang="en-US" b="1"/>
            <a:t>qPCR</a:t>
          </a:r>
          <a:endParaRPr lang="en-US"/>
        </a:p>
      </dgm:t>
    </dgm:pt>
    <dgm:pt modelId="{097C35D3-BB1D-4B3D-A721-567E0BF592A8}" type="parTrans" cxnId="{2E37FE85-2D59-48D5-9A46-C073A329CD44}">
      <dgm:prSet/>
      <dgm:spPr/>
      <dgm:t>
        <a:bodyPr/>
        <a:lstStyle/>
        <a:p>
          <a:endParaRPr lang="en-US"/>
        </a:p>
      </dgm:t>
    </dgm:pt>
    <dgm:pt modelId="{2F399A01-E66F-4522-84D5-47B421367D95}" type="sibTrans" cxnId="{2E37FE85-2D59-48D5-9A46-C073A329CD44}">
      <dgm:prSet/>
      <dgm:spPr/>
      <dgm:t>
        <a:bodyPr/>
        <a:lstStyle/>
        <a:p>
          <a:endParaRPr lang="en-US"/>
        </a:p>
      </dgm:t>
    </dgm:pt>
    <dgm:pt modelId="{25132210-FCB4-8945-8E42-4E7EAC6898B2}" type="pres">
      <dgm:prSet presAssocID="{605B1092-C2D4-4A39-BECD-AADE18B8A6FA}" presName="linear" presStyleCnt="0">
        <dgm:presLayoutVars>
          <dgm:animLvl val="lvl"/>
          <dgm:resizeHandles val="exact"/>
        </dgm:presLayoutVars>
      </dgm:prSet>
      <dgm:spPr/>
    </dgm:pt>
    <dgm:pt modelId="{584B6B69-6CC2-B54F-AB3E-D02EDEF3DB5C}" type="pres">
      <dgm:prSet presAssocID="{49342878-4E3A-43A6-B85C-E8FB02A823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6FA954-C9ED-0641-A0A8-EACA4B2ACC8E}" type="pres">
      <dgm:prSet presAssocID="{2680B7AD-206C-449C-9D6F-61F2A4559088}" presName="spacer" presStyleCnt="0"/>
      <dgm:spPr/>
    </dgm:pt>
    <dgm:pt modelId="{F33A6000-E15B-AA4A-A6ED-EAA1DC698DB5}" type="pres">
      <dgm:prSet presAssocID="{3DB949A8-A415-4E31-B4AB-D0D95A6EC3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76A3E22-06D4-FF46-A289-1389B3544163}" type="presOf" srcId="{3DB949A8-A415-4E31-B4AB-D0D95A6EC30A}" destId="{F33A6000-E15B-AA4A-A6ED-EAA1DC698DB5}" srcOrd="0" destOrd="0" presId="urn:microsoft.com/office/officeart/2005/8/layout/vList2"/>
    <dgm:cxn modelId="{46EAC27C-9D7A-F64C-9F0A-B03D7364F90A}" type="presOf" srcId="{605B1092-C2D4-4A39-BECD-AADE18B8A6FA}" destId="{25132210-FCB4-8945-8E42-4E7EAC6898B2}" srcOrd="0" destOrd="0" presId="urn:microsoft.com/office/officeart/2005/8/layout/vList2"/>
    <dgm:cxn modelId="{2E37FE85-2D59-48D5-9A46-C073A329CD44}" srcId="{605B1092-C2D4-4A39-BECD-AADE18B8A6FA}" destId="{3DB949A8-A415-4E31-B4AB-D0D95A6EC30A}" srcOrd="1" destOrd="0" parTransId="{097C35D3-BB1D-4B3D-A721-567E0BF592A8}" sibTransId="{2F399A01-E66F-4522-84D5-47B421367D95}"/>
    <dgm:cxn modelId="{134A4E88-9BFD-490B-9D30-B8BBBD53AEDC}" srcId="{605B1092-C2D4-4A39-BECD-AADE18B8A6FA}" destId="{49342878-4E3A-43A6-B85C-E8FB02A82389}" srcOrd="0" destOrd="0" parTransId="{EDDA57AE-ABC4-40B4-97FA-D9725D1007D1}" sibTransId="{2680B7AD-206C-449C-9D6F-61F2A4559088}"/>
    <dgm:cxn modelId="{37E96BF1-F600-E441-9C5C-1014D494C39F}" type="presOf" srcId="{49342878-4E3A-43A6-B85C-E8FB02A82389}" destId="{584B6B69-6CC2-B54F-AB3E-D02EDEF3DB5C}" srcOrd="0" destOrd="0" presId="urn:microsoft.com/office/officeart/2005/8/layout/vList2"/>
    <dgm:cxn modelId="{E8387E12-1B39-804A-A02B-67B2139C7060}" type="presParOf" srcId="{25132210-FCB4-8945-8E42-4E7EAC6898B2}" destId="{584B6B69-6CC2-B54F-AB3E-D02EDEF3DB5C}" srcOrd="0" destOrd="0" presId="urn:microsoft.com/office/officeart/2005/8/layout/vList2"/>
    <dgm:cxn modelId="{68E330EB-2EB5-7543-9E8A-3B3B621C1A31}" type="presParOf" srcId="{25132210-FCB4-8945-8E42-4E7EAC6898B2}" destId="{476FA954-C9ED-0641-A0A8-EACA4B2ACC8E}" srcOrd="1" destOrd="0" presId="urn:microsoft.com/office/officeart/2005/8/layout/vList2"/>
    <dgm:cxn modelId="{FB9B68C7-07AD-D744-94E9-2F01C71B339D}" type="presParOf" srcId="{25132210-FCB4-8945-8E42-4E7EAC6898B2}" destId="{F33A6000-E15B-AA4A-A6ED-EAA1DC698D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2F8FBD-A895-4314-B474-4BAB844599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E8320E-70C1-4A8C-9055-50B74B1D247C}">
      <dgm:prSet/>
      <dgm:spPr/>
      <dgm:t>
        <a:bodyPr/>
        <a:lstStyle/>
        <a:p>
          <a:r>
            <a:rPr lang="en-US"/>
            <a:t>Dává to celé smysl?</a:t>
          </a:r>
        </a:p>
      </dgm:t>
    </dgm:pt>
    <dgm:pt modelId="{C9B6E4BA-264A-4B06-9EE7-8D7DB94CE279}" type="parTrans" cxnId="{9F5F9FEC-6FB4-47B3-B816-FA6155BEBA6A}">
      <dgm:prSet/>
      <dgm:spPr/>
      <dgm:t>
        <a:bodyPr/>
        <a:lstStyle/>
        <a:p>
          <a:endParaRPr lang="en-US"/>
        </a:p>
      </dgm:t>
    </dgm:pt>
    <dgm:pt modelId="{D71196C8-41EB-4508-AB4A-6B26442B8E5F}" type="sibTrans" cxnId="{9F5F9FEC-6FB4-47B3-B816-FA6155BEBA6A}">
      <dgm:prSet/>
      <dgm:spPr/>
      <dgm:t>
        <a:bodyPr/>
        <a:lstStyle/>
        <a:p>
          <a:endParaRPr lang="en-US"/>
        </a:p>
      </dgm:t>
    </dgm:pt>
    <dgm:pt modelId="{51FB2B33-07DB-4ADC-AA22-27C12E2301B5}">
      <dgm:prSet/>
      <dgm:spPr/>
      <dgm:t>
        <a:bodyPr/>
        <a:lstStyle/>
        <a:p>
          <a:r>
            <a:rPr lang="en-US"/>
            <a:t>Na jakých úrovních se biomarker projevuje – genová exprese? Koreluje s proteinovou expresí?...</a:t>
          </a:r>
        </a:p>
      </dgm:t>
    </dgm:pt>
    <dgm:pt modelId="{A257E46E-BE74-4D40-B6AB-35A3BCE51BF1}" type="parTrans" cxnId="{F4F13A68-D634-487F-BD25-B431A554A948}">
      <dgm:prSet/>
      <dgm:spPr/>
      <dgm:t>
        <a:bodyPr/>
        <a:lstStyle/>
        <a:p>
          <a:endParaRPr lang="en-US"/>
        </a:p>
      </dgm:t>
    </dgm:pt>
    <dgm:pt modelId="{5BBD0CA9-A0BB-4D70-A7E6-F278FE28FB9D}" type="sibTrans" cxnId="{F4F13A68-D634-487F-BD25-B431A554A948}">
      <dgm:prSet/>
      <dgm:spPr/>
      <dgm:t>
        <a:bodyPr/>
        <a:lstStyle/>
        <a:p>
          <a:endParaRPr lang="en-US"/>
        </a:p>
      </dgm:t>
    </dgm:pt>
    <dgm:pt modelId="{C7E3B1C4-FB95-DB4A-BC57-2BD83990F7E9}" type="pres">
      <dgm:prSet presAssocID="{BC2F8FBD-A895-4314-B474-4BAB84459928}" presName="linear" presStyleCnt="0">
        <dgm:presLayoutVars>
          <dgm:animLvl val="lvl"/>
          <dgm:resizeHandles val="exact"/>
        </dgm:presLayoutVars>
      </dgm:prSet>
      <dgm:spPr/>
    </dgm:pt>
    <dgm:pt modelId="{3C576D82-D542-B44E-9487-5A3AB5239B0A}" type="pres">
      <dgm:prSet presAssocID="{DBE8320E-70C1-4A8C-9055-50B74B1D24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97D462-18E3-A449-B85A-18D1DA794D82}" type="pres">
      <dgm:prSet presAssocID="{D71196C8-41EB-4508-AB4A-6B26442B8E5F}" presName="spacer" presStyleCnt="0"/>
      <dgm:spPr/>
    </dgm:pt>
    <dgm:pt modelId="{A62CFD33-3B40-D545-A5DB-477741407C2D}" type="pres">
      <dgm:prSet presAssocID="{51FB2B33-07DB-4ADC-AA22-27C12E2301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4AC153B-658A-474D-95BF-7F40BC44A474}" type="presOf" srcId="{DBE8320E-70C1-4A8C-9055-50B74B1D247C}" destId="{3C576D82-D542-B44E-9487-5A3AB5239B0A}" srcOrd="0" destOrd="0" presId="urn:microsoft.com/office/officeart/2005/8/layout/vList2"/>
    <dgm:cxn modelId="{A4064C42-A8D7-3B4E-A0E2-96E4ABC7173E}" type="presOf" srcId="{BC2F8FBD-A895-4314-B474-4BAB84459928}" destId="{C7E3B1C4-FB95-DB4A-BC57-2BD83990F7E9}" srcOrd="0" destOrd="0" presId="urn:microsoft.com/office/officeart/2005/8/layout/vList2"/>
    <dgm:cxn modelId="{F4F13A68-D634-487F-BD25-B431A554A948}" srcId="{BC2F8FBD-A895-4314-B474-4BAB84459928}" destId="{51FB2B33-07DB-4ADC-AA22-27C12E2301B5}" srcOrd="1" destOrd="0" parTransId="{A257E46E-BE74-4D40-B6AB-35A3BCE51BF1}" sibTransId="{5BBD0CA9-A0BB-4D70-A7E6-F278FE28FB9D}"/>
    <dgm:cxn modelId="{9AF5DD91-725D-634C-A4B3-259EF335404F}" type="presOf" srcId="{51FB2B33-07DB-4ADC-AA22-27C12E2301B5}" destId="{A62CFD33-3B40-D545-A5DB-477741407C2D}" srcOrd="0" destOrd="0" presId="urn:microsoft.com/office/officeart/2005/8/layout/vList2"/>
    <dgm:cxn modelId="{9F5F9FEC-6FB4-47B3-B816-FA6155BEBA6A}" srcId="{BC2F8FBD-A895-4314-B474-4BAB84459928}" destId="{DBE8320E-70C1-4A8C-9055-50B74B1D247C}" srcOrd="0" destOrd="0" parTransId="{C9B6E4BA-264A-4B06-9EE7-8D7DB94CE279}" sibTransId="{D71196C8-41EB-4508-AB4A-6B26442B8E5F}"/>
    <dgm:cxn modelId="{684FD788-7D90-254D-8A4F-D4337338DBE7}" type="presParOf" srcId="{C7E3B1C4-FB95-DB4A-BC57-2BD83990F7E9}" destId="{3C576D82-D542-B44E-9487-5A3AB5239B0A}" srcOrd="0" destOrd="0" presId="urn:microsoft.com/office/officeart/2005/8/layout/vList2"/>
    <dgm:cxn modelId="{1EBB8210-0C22-FC4E-945B-9E89ABF7E6F8}" type="presParOf" srcId="{C7E3B1C4-FB95-DB4A-BC57-2BD83990F7E9}" destId="{1397D462-18E3-A449-B85A-18D1DA794D82}" srcOrd="1" destOrd="0" presId="urn:microsoft.com/office/officeart/2005/8/layout/vList2"/>
    <dgm:cxn modelId="{1C430777-4EAE-754B-A573-D813E0251348}" type="presParOf" srcId="{C7E3B1C4-FB95-DB4A-BC57-2BD83990F7E9}" destId="{A62CFD33-3B40-D545-A5DB-477741407C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08B75C-AB4B-4CF6-83D5-3734EA82746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E5FD90-9B4B-4ECA-8CDC-B87DC2EAF9FA}">
      <dgm:prSet/>
      <dgm:spPr/>
      <dgm:t>
        <a:bodyPr/>
        <a:lstStyle/>
        <a:p>
          <a:r>
            <a:rPr lang="en-US" dirty="0" err="1"/>
            <a:t>Lze</a:t>
          </a:r>
          <a:r>
            <a:rPr lang="en-US" dirty="0"/>
            <a:t> </a:t>
          </a:r>
          <a:r>
            <a:rPr lang="en-US" dirty="0" err="1"/>
            <a:t>nalezené</a:t>
          </a:r>
          <a:r>
            <a:rPr lang="en-US" dirty="0"/>
            <a:t> </a:t>
          </a:r>
          <a:r>
            <a:rPr lang="en-US" dirty="0" err="1"/>
            <a:t>biomarkery</a:t>
          </a:r>
          <a:r>
            <a:rPr lang="en-US" dirty="0"/>
            <a:t> </a:t>
          </a:r>
          <a:r>
            <a:rPr lang="en-US" dirty="0" err="1"/>
            <a:t>uvést</a:t>
          </a:r>
          <a:r>
            <a:rPr lang="en-US" dirty="0"/>
            <a:t> do </a:t>
          </a:r>
          <a:r>
            <a:rPr lang="en-US" dirty="0" err="1"/>
            <a:t>klinické</a:t>
          </a:r>
          <a:r>
            <a:rPr lang="en-US" dirty="0"/>
            <a:t> </a:t>
          </a:r>
          <a:r>
            <a:rPr lang="en-US" dirty="0" err="1"/>
            <a:t>praxe</a:t>
          </a:r>
          <a:r>
            <a:rPr lang="en-US" dirty="0"/>
            <a:t>?</a:t>
          </a:r>
        </a:p>
      </dgm:t>
    </dgm:pt>
    <dgm:pt modelId="{4E1EBD08-045E-4DD4-8917-CF878CE5CC49}" type="parTrans" cxnId="{D354B8E5-0491-4935-A32F-84CA40B27D56}">
      <dgm:prSet/>
      <dgm:spPr/>
      <dgm:t>
        <a:bodyPr/>
        <a:lstStyle/>
        <a:p>
          <a:endParaRPr lang="en-US"/>
        </a:p>
      </dgm:t>
    </dgm:pt>
    <dgm:pt modelId="{0D711969-506B-4DD2-8AB8-69875C0D0B39}" type="sibTrans" cxnId="{D354B8E5-0491-4935-A32F-84CA40B27D56}">
      <dgm:prSet/>
      <dgm:spPr/>
      <dgm:t>
        <a:bodyPr/>
        <a:lstStyle/>
        <a:p>
          <a:endParaRPr lang="en-US"/>
        </a:p>
      </dgm:t>
    </dgm:pt>
    <dgm:pt modelId="{C8C72B3B-E86C-413F-8469-4847B54A98BA}">
      <dgm:prSet/>
      <dgm:spPr/>
      <dgm:t>
        <a:bodyPr/>
        <a:lstStyle/>
        <a:p>
          <a:r>
            <a:rPr lang="en-US"/>
            <a:t>Jsou nalezené geny přepsány do proteinů?</a:t>
          </a:r>
        </a:p>
      </dgm:t>
    </dgm:pt>
    <dgm:pt modelId="{94A17B6C-15DD-4D9C-A25C-196FFA770A6D}" type="parTrans" cxnId="{9B8F8763-3107-4E52-9869-D76F8155F2C6}">
      <dgm:prSet/>
      <dgm:spPr/>
      <dgm:t>
        <a:bodyPr/>
        <a:lstStyle/>
        <a:p>
          <a:endParaRPr lang="en-US"/>
        </a:p>
      </dgm:t>
    </dgm:pt>
    <dgm:pt modelId="{AC3C2D9E-2215-482B-9273-051DAC2427B5}" type="sibTrans" cxnId="{9B8F8763-3107-4E52-9869-D76F8155F2C6}">
      <dgm:prSet/>
      <dgm:spPr/>
      <dgm:t>
        <a:bodyPr/>
        <a:lstStyle/>
        <a:p>
          <a:endParaRPr lang="en-US"/>
        </a:p>
      </dgm:t>
    </dgm:pt>
    <dgm:pt modelId="{8000CB9C-F08F-4AB0-84A7-236F6C8B8B06}">
      <dgm:prSet/>
      <dgm:spPr/>
      <dgm:t>
        <a:bodyPr/>
        <a:lstStyle/>
        <a:p>
          <a:r>
            <a:rPr lang="en-US"/>
            <a:t>Lze pro nalezené proteiny nalézt protilátku na imunohistochemické barvení?</a:t>
          </a:r>
        </a:p>
      </dgm:t>
    </dgm:pt>
    <dgm:pt modelId="{B9EBE495-8B45-4CB3-8E89-B4869022804E}" type="parTrans" cxnId="{5B87BCE2-F639-42A2-A7A9-B6D642F80ED7}">
      <dgm:prSet/>
      <dgm:spPr/>
      <dgm:t>
        <a:bodyPr/>
        <a:lstStyle/>
        <a:p>
          <a:endParaRPr lang="en-US"/>
        </a:p>
      </dgm:t>
    </dgm:pt>
    <dgm:pt modelId="{E925777B-33FA-4E17-80F4-2A1A1CE9DF11}" type="sibTrans" cxnId="{5B87BCE2-F639-42A2-A7A9-B6D642F80ED7}">
      <dgm:prSet/>
      <dgm:spPr/>
      <dgm:t>
        <a:bodyPr/>
        <a:lstStyle/>
        <a:p>
          <a:endParaRPr lang="en-US"/>
        </a:p>
      </dgm:t>
    </dgm:pt>
    <dgm:pt modelId="{1504322C-975E-0E4B-B8A6-F2D2F52EEEC3}" type="pres">
      <dgm:prSet presAssocID="{4508B75C-AB4B-4CF6-83D5-3734EA827465}" presName="outerComposite" presStyleCnt="0">
        <dgm:presLayoutVars>
          <dgm:chMax val="5"/>
          <dgm:dir/>
          <dgm:resizeHandles val="exact"/>
        </dgm:presLayoutVars>
      </dgm:prSet>
      <dgm:spPr/>
    </dgm:pt>
    <dgm:pt modelId="{3E1BE4CD-DD81-E24F-B021-9F1C8320F0C3}" type="pres">
      <dgm:prSet presAssocID="{4508B75C-AB4B-4CF6-83D5-3734EA827465}" presName="dummyMaxCanvas" presStyleCnt="0">
        <dgm:presLayoutVars/>
      </dgm:prSet>
      <dgm:spPr/>
    </dgm:pt>
    <dgm:pt modelId="{6D67AE3C-5018-1744-BD77-1452D8C4315A}" type="pres">
      <dgm:prSet presAssocID="{4508B75C-AB4B-4CF6-83D5-3734EA827465}" presName="ThreeNodes_1" presStyleLbl="node1" presStyleIdx="0" presStyleCnt="3">
        <dgm:presLayoutVars>
          <dgm:bulletEnabled val="1"/>
        </dgm:presLayoutVars>
      </dgm:prSet>
      <dgm:spPr/>
    </dgm:pt>
    <dgm:pt modelId="{00EF0CA6-2121-C84E-9A80-FC759B20584B}" type="pres">
      <dgm:prSet presAssocID="{4508B75C-AB4B-4CF6-83D5-3734EA827465}" presName="ThreeNodes_2" presStyleLbl="node1" presStyleIdx="1" presStyleCnt="3">
        <dgm:presLayoutVars>
          <dgm:bulletEnabled val="1"/>
        </dgm:presLayoutVars>
      </dgm:prSet>
      <dgm:spPr/>
    </dgm:pt>
    <dgm:pt modelId="{A32B7C5A-9DED-8747-850D-3A191B1852E3}" type="pres">
      <dgm:prSet presAssocID="{4508B75C-AB4B-4CF6-83D5-3734EA827465}" presName="ThreeNodes_3" presStyleLbl="node1" presStyleIdx="2" presStyleCnt="3">
        <dgm:presLayoutVars>
          <dgm:bulletEnabled val="1"/>
        </dgm:presLayoutVars>
      </dgm:prSet>
      <dgm:spPr/>
    </dgm:pt>
    <dgm:pt modelId="{7C935343-D44A-ED40-B4DA-1ABF210BD2CB}" type="pres">
      <dgm:prSet presAssocID="{4508B75C-AB4B-4CF6-83D5-3734EA827465}" presName="ThreeConn_1-2" presStyleLbl="fgAccFollowNode1" presStyleIdx="0" presStyleCnt="2">
        <dgm:presLayoutVars>
          <dgm:bulletEnabled val="1"/>
        </dgm:presLayoutVars>
      </dgm:prSet>
      <dgm:spPr/>
    </dgm:pt>
    <dgm:pt modelId="{494DF170-1F67-E84A-B4D4-DA31860E7E03}" type="pres">
      <dgm:prSet presAssocID="{4508B75C-AB4B-4CF6-83D5-3734EA827465}" presName="ThreeConn_2-3" presStyleLbl="fgAccFollowNode1" presStyleIdx="1" presStyleCnt="2">
        <dgm:presLayoutVars>
          <dgm:bulletEnabled val="1"/>
        </dgm:presLayoutVars>
      </dgm:prSet>
      <dgm:spPr/>
    </dgm:pt>
    <dgm:pt modelId="{25C13006-2C04-814C-90EB-7859EF530372}" type="pres">
      <dgm:prSet presAssocID="{4508B75C-AB4B-4CF6-83D5-3734EA827465}" presName="ThreeNodes_1_text" presStyleLbl="node1" presStyleIdx="2" presStyleCnt="3">
        <dgm:presLayoutVars>
          <dgm:bulletEnabled val="1"/>
        </dgm:presLayoutVars>
      </dgm:prSet>
      <dgm:spPr/>
    </dgm:pt>
    <dgm:pt modelId="{A097BD05-AA06-8F44-9620-1856D4ADD846}" type="pres">
      <dgm:prSet presAssocID="{4508B75C-AB4B-4CF6-83D5-3734EA827465}" presName="ThreeNodes_2_text" presStyleLbl="node1" presStyleIdx="2" presStyleCnt="3">
        <dgm:presLayoutVars>
          <dgm:bulletEnabled val="1"/>
        </dgm:presLayoutVars>
      </dgm:prSet>
      <dgm:spPr/>
    </dgm:pt>
    <dgm:pt modelId="{944CE044-F30A-EB4E-8861-0B1E45F79775}" type="pres">
      <dgm:prSet presAssocID="{4508B75C-AB4B-4CF6-83D5-3734EA82746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4A41C16-6195-F148-ADFD-8E58E070B355}" type="presOf" srcId="{3BE5FD90-9B4B-4ECA-8CDC-B87DC2EAF9FA}" destId="{6D67AE3C-5018-1744-BD77-1452D8C4315A}" srcOrd="0" destOrd="0" presId="urn:microsoft.com/office/officeart/2005/8/layout/vProcess5"/>
    <dgm:cxn modelId="{00187821-8F31-2A43-AA75-8D2C1860708A}" type="presOf" srcId="{AC3C2D9E-2215-482B-9273-051DAC2427B5}" destId="{494DF170-1F67-E84A-B4D4-DA31860E7E03}" srcOrd="0" destOrd="0" presId="urn:microsoft.com/office/officeart/2005/8/layout/vProcess5"/>
    <dgm:cxn modelId="{E048B43E-F882-8143-9099-0645D431F0E4}" type="presOf" srcId="{3BE5FD90-9B4B-4ECA-8CDC-B87DC2EAF9FA}" destId="{25C13006-2C04-814C-90EB-7859EF530372}" srcOrd="1" destOrd="0" presId="urn:microsoft.com/office/officeart/2005/8/layout/vProcess5"/>
    <dgm:cxn modelId="{9B8F8763-3107-4E52-9869-D76F8155F2C6}" srcId="{4508B75C-AB4B-4CF6-83D5-3734EA827465}" destId="{C8C72B3B-E86C-413F-8469-4847B54A98BA}" srcOrd="1" destOrd="0" parTransId="{94A17B6C-15DD-4D9C-A25C-196FFA770A6D}" sibTransId="{AC3C2D9E-2215-482B-9273-051DAC2427B5}"/>
    <dgm:cxn modelId="{D42A4B55-4FB9-3F4C-B328-E43180E30210}" type="presOf" srcId="{8000CB9C-F08F-4AB0-84A7-236F6C8B8B06}" destId="{944CE044-F30A-EB4E-8861-0B1E45F79775}" srcOrd="1" destOrd="0" presId="urn:microsoft.com/office/officeart/2005/8/layout/vProcess5"/>
    <dgm:cxn modelId="{C161BD99-F471-2048-9578-9F2B43EEF53A}" type="presOf" srcId="{0D711969-506B-4DD2-8AB8-69875C0D0B39}" destId="{7C935343-D44A-ED40-B4DA-1ABF210BD2CB}" srcOrd="0" destOrd="0" presId="urn:microsoft.com/office/officeart/2005/8/layout/vProcess5"/>
    <dgm:cxn modelId="{8DC4A99A-2FDB-4F46-84A0-EDF8D8A213F3}" type="presOf" srcId="{C8C72B3B-E86C-413F-8469-4847B54A98BA}" destId="{A097BD05-AA06-8F44-9620-1856D4ADD846}" srcOrd="1" destOrd="0" presId="urn:microsoft.com/office/officeart/2005/8/layout/vProcess5"/>
    <dgm:cxn modelId="{94D124C4-506F-6744-92D4-7F5E22A131C2}" type="presOf" srcId="{4508B75C-AB4B-4CF6-83D5-3734EA827465}" destId="{1504322C-975E-0E4B-B8A6-F2D2F52EEEC3}" srcOrd="0" destOrd="0" presId="urn:microsoft.com/office/officeart/2005/8/layout/vProcess5"/>
    <dgm:cxn modelId="{650E40D9-5824-B947-A5FA-2D5C399B18A4}" type="presOf" srcId="{8000CB9C-F08F-4AB0-84A7-236F6C8B8B06}" destId="{A32B7C5A-9DED-8747-850D-3A191B1852E3}" srcOrd="0" destOrd="0" presId="urn:microsoft.com/office/officeart/2005/8/layout/vProcess5"/>
    <dgm:cxn modelId="{5B87BCE2-F639-42A2-A7A9-B6D642F80ED7}" srcId="{4508B75C-AB4B-4CF6-83D5-3734EA827465}" destId="{8000CB9C-F08F-4AB0-84A7-236F6C8B8B06}" srcOrd="2" destOrd="0" parTransId="{B9EBE495-8B45-4CB3-8E89-B4869022804E}" sibTransId="{E925777B-33FA-4E17-80F4-2A1A1CE9DF11}"/>
    <dgm:cxn modelId="{D354B8E5-0491-4935-A32F-84CA40B27D56}" srcId="{4508B75C-AB4B-4CF6-83D5-3734EA827465}" destId="{3BE5FD90-9B4B-4ECA-8CDC-B87DC2EAF9FA}" srcOrd="0" destOrd="0" parTransId="{4E1EBD08-045E-4DD4-8917-CF878CE5CC49}" sibTransId="{0D711969-506B-4DD2-8AB8-69875C0D0B39}"/>
    <dgm:cxn modelId="{8096EEEE-28AE-1C40-930C-11FACA7E1091}" type="presOf" srcId="{C8C72B3B-E86C-413F-8469-4847B54A98BA}" destId="{00EF0CA6-2121-C84E-9A80-FC759B20584B}" srcOrd="0" destOrd="0" presId="urn:microsoft.com/office/officeart/2005/8/layout/vProcess5"/>
    <dgm:cxn modelId="{04F8348F-2028-A543-8477-82B58C1BA947}" type="presParOf" srcId="{1504322C-975E-0E4B-B8A6-F2D2F52EEEC3}" destId="{3E1BE4CD-DD81-E24F-B021-9F1C8320F0C3}" srcOrd="0" destOrd="0" presId="urn:microsoft.com/office/officeart/2005/8/layout/vProcess5"/>
    <dgm:cxn modelId="{960ADC5C-5B6E-0544-8A11-D41C673CB12F}" type="presParOf" srcId="{1504322C-975E-0E4B-B8A6-F2D2F52EEEC3}" destId="{6D67AE3C-5018-1744-BD77-1452D8C4315A}" srcOrd="1" destOrd="0" presId="urn:microsoft.com/office/officeart/2005/8/layout/vProcess5"/>
    <dgm:cxn modelId="{AC1BBC98-C9D0-894E-9F19-88DCAA89B00A}" type="presParOf" srcId="{1504322C-975E-0E4B-B8A6-F2D2F52EEEC3}" destId="{00EF0CA6-2121-C84E-9A80-FC759B20584B}" srcOrd="2" destOrd="0" presId="urn:microsoft.com/office/officeart/2005/8/layout/vProcess5"/>
    <dgm:cxn modelId="{634D2B28-A724-5649-88A0-0E78ECF63CF4}" type="presParOf" srcId="{1504322C-975E-0E4B-B8A6-F2D2F52EEEC3}" destId="{A32B7C5A-9DED-8747-850D-3A191B1852E3}" srcOrd="3" destOrd="0" presId="urn:microsoft.com/office/officeart/2005/8/layout/vProcess5"/>
    <dgm:cxn modelId="{02F6D898-9D6A-8F4F-B0D2-A93EFF943FA6}" type="presParOf" srcId="{1504322C-975E-0E4B-B8A6-F2D2F52EEEC3}" destId="{7C935343-D44A-ED40-B4DA-1ABF210BD2CB}" srcOrd="4" destOrd="0" presId="urn:microsoft.com/office/officeart/2005/8/layout/vProcess5"/>
    <dgm:cxn modelId="{7FC9D517-075D-9949-8CFC-82D4EAFB3496}" type="presParOf" srcId="{1504322C-975E-0E4B-B8A6-F2D2F52EEEC3}" destId="{494DF170-1F67-E84A-B4D4-DA31860E7E03}" srcOrd="5" destOrd="0" presId="urn:microsoft.com/office/officeart/2005/8/layout/vProcess5"/>
    <dgm:cxn modelId="{FA103A2D-1587-404B-994A-5087E1FA9566}" type="presParOf" srcId="{1504322C-975E-0E4B-B8A6-F2D2F52EEEC3}" destId="{25C13006-2C04-814C-90EB-7859EF530372}" srcOrd="6" destOrd="0" presId="urn:microsoft.com/office/officeart/2005/8/layout/vProcess5"/>
    <dgm:cxn modelId="{237BED29-2DF1-144E-8B7A-FD35F27C16A5}" type="presParOf" srcId="{1504322C-975E-0E4B-B8A6-F2D2F52EEEC3}" destId="{A097BD05-AA06-8F44-9620-1856D4ADD846}" srcOrd="7" destOrd="0" presId="urn:microsoft.com/office/officeart/2005/8/layout/vProcess5"/>
    <dgm:cxn modelId="{23C93CEA-DB03-5F4C-B0FA-234881172489}" type="presParOf" srcId="{1504322C-975E-0E4B-B8A6-F2D2F52EEEC3}" destId="{944CE044-F30A-EB4E-8861-0B1E45F797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35E4-A9AF-4EC0-AD50-6B0A80969FB7}">
      <dsp:nvSpPr>
        <dsp:cNvPr id="0" name=""/>
        <dsp:cNvSpPr/>
      </dsp:nvSpPr>
      <dsp:spPr>
        <a:xfrm>
          <a:off x="773022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737A-3B90-4714-9CD0-E0D1A8C2C03F}">
      <dsp:nvSpPr>
        <dsp:cNvPr id="0" name=""/>
        <dsp:cNvSpPr/>
      </dsp:nvSpPr>
      <dsp:spPr>
        <a:xfrm>
          <a:off x="288173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Molekula</a:t>
          </a:r>
          <a:r>
            <a:rPr lang="cs-CZ" sz="1600" kern="1200" dirty="0"/>
            <a:t> </a:t>
          </a:r>
          <a:r>
            <a:rPr lang="cs-CZ" sz="1600" b="1" kern="1200" dirty="0"/>
            <a:t>a její stav </a:t>
          </a:r>
          <a:r>
            <a:rPr lang="cs-CZ" sz="1600" kern="1200" dirty="0"/>
            <a:t>(mutace DNA, hodnota exprese </a:t>
          </a:r>
          <a:r>
            <a:rPr lang="cs-CZ" sz="1600" kern="1200" dirty="0" err="1"/>
            <a:t>miRNA</a:t>
          </a:r>
          <a:r>
            <a:rPr lang="cs-CZ" sz="1600" kern="1200" dirty="0"/>
            <a:t>, zvýšená hladina proteinu…)</a:t>
          </a:r>
          <a:endParaRPr lang="en-US" sz="1600" kern="1200" dirty="0"/>
        </a:p>
      </dsp:txBody>
      <dsp:txXfrm>
        <a:off x="288173" y="1425131"/>
        <a:ext cx="1763085" cy="1234160"/>
      </dsp:txXfrm>
    </dsp:sp>
    <dsp:sp modelId="{45A50F0D-2E36-4EFE-8B41-B7B9B0E487C1}">
      <dsp:nvSpPr>
        <dsp:cNvPr id="0" name=""/>
        <dsp:cNvSpPr/>
      </dsp:nvSpPr>
      <dsp:spPr>
        <a:xfrm>
          <a:off x="2844648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1602-F7E8-4DCB-84B9-FD07D7A64E19}">
      <dsp:nvSpPr>
        <dsp:cNvPr id="0" name=""/>
        <dsp:cNvSpPr/>
      </dsp:nvSpPr>
      <dsp:spPr>
        <a:xfrm>
          <a:off x="2359799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Aktivita buněk </a:t>
          </a:r>
          <a:r>
            <a:rPr lang="cs-CZ" sz="1600" kern="1200" dirty="0"/>
            <a:t>v konkrétních oblastech (lymfocyty v invazivním frontu nádoru)</a:t>
          </a:r>
          <a:endParaRPr lang="en-US" sz="1600" kern="1200" dirty="0"/>
        </a:p>
      </dsp:txBody>
      <dsp:txXfrm>
        <a:off x="2359799" y="1425131"/>
        <a:ext cx="1763085" cy="1234160"/>
      </dsp:txXfrm>
    </dsp:sp>
    <dsp:sp modelId="{FB6E96BE-27EA-41F4-9C25-F78F46EC9629}">
      <dsp:nvSpPr>
        <dsp:cNvPr id="0" name=""/>
        <dsp:cNvSpPr/>
      </dsp:nvSpPr>
      <dsp:spPr>
        <a:xfrm>
          <a:off x="4916274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1A41-786B-4AD4-A777-C6E463419E0A}">
      <dsp:nvSpPr>
        <dsp:cNvPr id="0" name=""/>
        <dsp:cNvSpPr/>
      </dsp:nvSpPr>
      <dsp:spPr>
        <a:xfrm>
          <a:off x="4431425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Přítomnost mikroorganizmu</a:t>
          </a:r>
          <a:endParaRPr lang="en-US" sz="1600" b="1" kern="1200" dirty="0"/>
        </a:p>
      </dsp:txBody>
      <dsp:txXfrm>
        <a:off x="4431425" y="1425131"/>
        <a:ext cx="1763085" cy="1234160"/>
      </dsp:txXfrm>
    </dsp:sp>
    <dsp:sp modelId="{AB665059-7A45-4370-AD8E-B020A4F4571A}">
      <dsp:nvSpPr>
        <dsp:cNvPr id="0" name=""/>
        <dsp:cNvSpPr/>
      </dsp:nvSpPr>
      <dsp:spPr>
        <a:xfrm>
          <a:off x="771554" y="3164462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9967-8478-4E1B-A1C9-8254B962DCFB}">
      <dsp:nvSpPr>
        <dsp:cNvPr id="0" name=""/>
        <dsp:cNvSpPr/>
      </dsp:nvSpPr>
      <dsp:spPr>
        <a:xfrm>
          <a:off x="259294" y="4224939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Proces</a:t>
          </a:r>
          <a:r>
            <a:rPr lang="cs-CZ" sz="1600" kern="1200" dirty="0"/>
            <a:t> (zvýšená proliferace, přítomnost </a:t>
          </a:r>
          <a:r>
            <a:rPr lang="cs-CZ" sz="1600" kern="1200" dirty="0" err="1"/>
            <a:t>stromální</a:t>
          </a:r>
          <a:r>
            <a:rPr lang="cs-CZ" sz="1600" kern="1200" dirty="0"/>
            <a:t> reakce v nádoru, …)</a:t>
          </a:r>
          <a:endParaRPr lang="en-US" sz="1600" kern="1200" dirty="0"/>
        </a:p>
      </dsp:txBody>
      <dsp:txXfrm>
        <a:off x="259294" y="4224939"/>
        <a:ext cx="1763085" cy="1234160"/>
      </dsp:txXfrm>
    </dsp:sp>
    <dsp:sp modelId="{899BA070-B14D-4484-85D3-3372275B0E07}">
      <dsp:nvSpPr>
        <dsp:cNvPr id="0" name=""/>
        <dsp:cNvSpPr/>
      </dsp:nvSpPr>
      <dsp:spPr>
        <a:xfrm>
          <a:off x="2844648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084BB-A6A7-4FB8-BA4B-2C8E52685849}">
      <dsp:nvSpPr>
        <dsp:cNvPr id="0" name=""/>
        <dsp:cNvSpPr/>
      </dsp:nvSpPr>
      <dsp:spPr>
        <a:xfrm>
          <a:off x="2359799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.... </a:t>
          </a:r>
          <a:endParaRPr lang="en-US" sz="2400" kern="1200" dirty="0"/>
        </a:p>
      </dsp:txBody>
      <dsp:txXfrm>
        <a:off x="2359799" y="4251498"/>
        <a:ext cx="1763085" cy="1234160"/>
      </dsp:txXfrm>
    </dsp:sp>
    <dsp:sp modelId="{35A24CB7-3673-49FE-8F0C-D80D01DB6B5C}">
      <dsp:nvSpPr>
        <dsp:cNvPr id="0" name=""/>
        <dsp:cNvSpPr/>
      </dsp:nvSpPr>
      <dsp:spPr>
        <a:xfrm>
          <a:off x="4916274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6282-E1C0-42CE-9E9A-7F420E42B722}">
      <dsp:nvSpPr>
        <dsp:cNvPr id="0" name=""/>
        <dsp:cNvSpPr/>
      </dsp:nvSpPr>
      <dsp:spPr>
        <a:xfrm>
          <a:off x="4431425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431425" y="4251498"/>
        <a:ext cx="1763085" cy="123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324F3-B1E2-6C45-AA7E-F7E2D26594D4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1F92-7FD1-644B-A2A6-08FC671E2875}">
      <dsp:nvSpPr>
        <dsp:cNvPr id="0" name=""/>
        <dsp:cNvSpPr/>
      </dsp:nvSpPr>
      <dsp:spPr>
        <a:xfrm>
          <a:off x="0" y="0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Když se nedá test založený na </a:t>
          </a:r>
          <a:r>
            <a:rPr lang="cs-CZ" sz="2800" kern="1200" dirty="0" err="1"/>
            <a:t>omicsových</a:t>
          </a:r>
          <a:r>
            <a:rPr lang="cs-CZ" sz="2800" kern="1200" dirty="0"/>
            <a:t> biomarkerech biologicky odůvodnit, je o to důležitější ho správně VYTVOŘIT a poté správně VALIDOVAT, aby byla zajištěna vědecká spolehlivost! </a:t>
          </a:r>
          <a:endParaRPr lang="en-US" sz="2800" kern="1200" dirty="0"/>
        </a:p>
      </dsp:txBody>
      <dsp:txXfrm>
        <a:off x="0" y="0"/>
        <a:ext cx="6513603" cy="2942713"/>
      </dsp:txXfrm>
    </dsp:sp>
    <dsp:sp modelId="{13E608A6-59D0-064B-9D65-57F5E967BBAB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AE9D-C4DB-4448-970B-7BCC4C5F0706}">
      <dsp:nvSpPr>
        <dsp:cNvPr id="0" name=""/>
        <dsp:cNvSpPr/>
      </dsp:nvSpPr>
      <dsp:spPr>
        <a:xfrm>
          <a:off x="0" y="2942713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2800" kern="1200" dirty="0"/>
        </a:p>
      </dsp:txBody>
      <dsp:txXfrm>
        <a:off x="0" y="2942713"/>
        <a:ext cx="6513603" cy="2942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13F62-F413-4E13-80A4-899C2B332BFD}">
      <dsp:nvSpPr>
        <dsp:cNvPr id="0" name=""/>
        <dsp:cNvSpPr/>
      </dsp:nvSpPr>
      <dsp:spPr>
        <a:xfrm>
          <a:off x="1148270" y="37400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25225-80B7-4168-B44D-18F4F291818F}">
      <dsp:nvSpPr>
        <dsp:cNvPr id="0" name=""/>
        <dsp:cNvSpPr/>
      </dsp:nvSpPr>
      <dsp:spPr>
        <a:xfrm>
          <a:off x="1455395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33F0D-8B3E-4D5E-B027-E4489220274D}">
      <dsp:nvSpPr>
        <dsp:cNvPr id="0" name=""/>
        <dsp:cNvSpPr/>
      </dsp:nvSpPr>
      <dsp:spPr>
        <a:xfrm>
          <a:off x="687583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Statistická validace</a:t>
          </a:r>
        </a:p>
      </dsp:txBody>
      <dsp:txXfrm>
        <a:off x="687583" y="1927400"/>
        <a:ext cx="2362500" cy="720000"/>
      </dsp:txXfrm>
    </dsp:sp>
    <dsp:sp modelId="{5EA54A45-0204-40D7-81FE-4FD2C08D15BD}">
      <dsp:nvSpPr>
        <dsp:cNvPr id="0" name=""/>
        <dsp:cNvSpPr/>
      </dsp:nvSpPr>
      <dsp:spPr>
        <a:xfrm>
          <a:off x="3924208" y="37400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6A6A5-0BDB-4336-B0F2-E4074A7EF4B3}">
      <dsp:nvSpPr>
        <dsp:cNvPr id="0" name=""/>
        <dsp:cNvSpPr/>
      </dsp:nvSpPr>
      <dsp:spPr>
        <a:xfrm>
          <a:off x="4231333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FF2C-9AF6-41AA-AC02-C849231C8D11}">
      <dsp:nvSpPr>
        <dsp:cNvPr id="0" name=""/>
        <dsp:cNvSpPr/>
      </dsp:nvSpPr>
      <dsp:spPr>
        <a:xfrm>
          <a:off x="3463520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Je přímo součástí procesu výběru biomarkeru</a:t>
          </a:r>
        </a:p>
      </dsp:txBody>
      <dsp:txXfrm>
        <a:off x="3463520" y="1927400"/>
        <a:ext cx="2362500" cy="720000"/>
      </dsp:txXfrm>
    </dsp:sp>
    <dsp:sp modelId="{34EB3EA8-24FF-4219-97E5-3EAA9E7065BA}">
      <dsp:nvSpPr>
        <dsp:cNvPr id="0" name=""/>
        <dsp:cNvSpPr/>
      </dsp:nvSpPr>
      <dsp:spPr>
        <a:xfrm>
          <a:off x="2536239" y="3238025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BDF78-2DC7-48F4-A9A2-D740F6290A7B}">
      <dsp:nvSpPr>
        <dsp:cNvPr id="0" name=""/>
        <dsp:cNvSpPr/>
      </dsp:nvSpPr>
      <dsp:spPr>
        <a:xfrm>
          <a:off x="2843364" y="354515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C057D-7F3F-46D3-881E-00BCF8E32EFF}">
      <dsp:nvSpPr>
        <dsp:cNvPr id="0" name=""/>
        <dsp:cNvSpPr/>
      </dsp:nvSpPr>
      <dsp:spPr>
        <a:xfrm>
          <a:off x="2075551" y="5128025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Ještě před jakoukoliv jinou validací!</a:t>
          </a:r>
        </a:p>
      </dsp:txBody>
      <dsp:txXfrm>
        <a:off x="2075551" y="5128025"/>
        <a:ext cx="2362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B6B69-6CC2-B54F-AB3E-D02EDEF3DB5C}">
      <dsp:nvSpPr>
        <dsp:cNvPr id="0" name=""/>
        <dsp:cNvSpPr/>
      </dsp:nvSpPr>
      <dsp:spPr>
        <a:xfrm>
          <a:off x="0" y="30312"/>
          <a:ext cx="6513603" cy="285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zopakujeme-li experiment, dostaneme stejné výsledky? (</a:t>
          </a:r>
          <a:r>
            <a:rPr lang="en-US" sz="4000" b="1" kern="1200"/>
            <a:t>technické replikáty</a:t>
          </a:r>
          <a:r>
            <a:rPr lang="en-US" sz="4000" kern="1200"/>
            <a:t> stejných vzorků)</a:t>
          </a:r>
        </a:p>
      </dsp:txBody>
      <dsp:txXfrm>
        <a:off x="139360" y="169672"/>
        <a:ext cx="6234883" cy="2576080"/>
      </dsp:txXfrm>
    </dsp:sp>
    <dsp:sp modelId="{F33A6000-E15B-AA4A-A6ED-EAA1DC698DB5}">
      <dsp:nvSpPr>
        <dsp:cNvPr id="0" name=""/>
        <dsp:cNvSpPr/>
      </dsp:nvSpPr>
      <dsp:spPr>
        <a:xfrm>
          <a:off x="0" y="3000313"/>
          <a:ext cx="6513603" cy="285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potvrdí výsledek na tom samém vzorku i jiná (standardní) technologie? </a:t>
          </a:r>
          <a:r>
            <a:rPr lang="en-US" sz="4000" b="1" kern="1200"/>
            <a:t>mikročip</a:t>
          </a:r>
          <a:r>
            <a:rPr lang="en-US" sz="4000" kern="1200"/>
            <a:t> vs. </a:t>
          </a:r>
          <a:r>
            <a:rPr lang="en-US" sz="4000" b="1" kern="1200"/>
            <a:t>qPCR</a:t>
          </a:r>
          <a:endParaRPr lang="en-US" sz="4000" kern="1200"/>
        </a:p>
      </dsp:txBody>
      <dsp:txXfrm>
        <a:off x="139360" y="3139673"/>
        <a:ext cx="6234883" cy="2576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6D82-D542-B44E-9487-5A3AB5239B0A}">
      <dsp:nvSpPr>
        <dsp:cNvPr id="0" name=""/>
        <dsp:cNvSpPr/>
      </dsp:nvSpPr>
      <dsp:spPr>
        <a:xfrm>
          <a:off x="0" y="66875"/>
          <a:ext cx="6513603" cy="28182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Dává to celé smysl?</a:t>
          </a:r>
        </a:p>
      </dsp:txBody>
      <dsp:txXfrm>
        <a:off x="137575" y="204450"/>
        <a:ext cx="6238453" cy="2543087"/>
      </dsp:txXfrm>
    </dsp:sp>
    <dsp:sp modelId="{A62CFD33-3B40-D545-A5DB-477741407C2D}">
      <dsp:nvSpPr>
        <dsp:cNvPr id="0" name=""/>
        <dsp:cNvSpPr/>
      </dsp:nvSpPr>
      <dsp:spPr>
        <a:xfrm>
          <a:off x="0" y="3000313"/>
          <a:ext cx="6513603" cy="281823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Na jakých úrovních se biomarker projevuje – genová exprese? Koreluje s proteinovou expresí?...</a:t>
          </a:r>
        </a:p>
      </dsp:txBody>
      <dsp:txXfrm>
        <a:off x="137575" y="3137888"/>
        <a:ext cx="6238453" cy="2543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AE3C-5018-1744-BD77-1452D8C4315A}">
      <dsp:nvSpPr>
        <dsp:cNvPr id="0" name=""/>
        <dsp:cNvSpPr/>
      </dsp:nvSpPr>
      <dsp:spPr>
        <a:xfrm>
          <a:off x="0" y="0"/>
          <a:ext cx="5176202" cy="1671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Lze</a:t>
          </a:r>
          <a:r>
            <a:rPr lang="en-US" sz="2400" kern="1200" dirty="0"/>
            <a:t> </a:t>
          </a:r>
          <a:r>
            <a:rPr lang="en-US" sz="2400" kern="1200" dirty="0" err="1"/>
            <a:t>nalezené</a:t>
          </a:r>
          <a:r>
            <a:rPr lang="en-US" sz="2400" kern="1200" dirty="0"/>
            <a:t> </a:t>
          </a:r>
          <a:r>
            <a:rPr lang="en-US" sz="2400" kern="1200" dirty="0" err="1"/>
            <a:t>biomarkery</a:t>
          </a:r>
          <a:r>
            <a:rPr lang="en-US" sz="2400" kern="1200" dirty="0"/>
            <a:t> </a:t>
          </a:r>
          <a:r>
            <a:rPr lang="en-US" sz="2400" kern="1200" dirty="0" err="1"/>
            <a:t>uvést</a:t>
          </a:r>
          <a:r>
            <a:rPr lang="en-US" sz="2400" kern="1200" dirty="0"/>
            <a:t> do </a:t>
          </a:r>
          <a:r>
            <a:rPr lang="en-US" sz="2400" kern="1200" dirty="0" err="1"/>
            <a:t>klinické</a:t>
          </a:r>
          <a:r>
            <a:rPr lang="en-US" sz="2400" kern="1200" dirty="0"/>
            <a:t> </a:t>
          </a:r>
          <a:r>
            <a:rPr lang="en-US" sz="2400" kern="1200" dirty="0" err="1"/>
            <a:t>praxe</a:t>
          </a:r>
          <a:r>
            <a:rPr lang="en-US" sz="2400" kern="1200" dirty="0"/>
            <a:t>?</a:t>
          </a:r>
        </a:p>
      </dsp:txBody>
      <dsp:txXfrm>
        <a:off x="48961" y="48961"/>
        <a:ext cx="3372374" cy="1573715"/>
      </dsp:txXfrm>
    </dsp:sp>
    <dsp:sp modelId="{00EF0CA6-2121-C84E-9A80-FC759B20584B}">
      <dsp:nvSpPr>
        <dsp:cNvPr id="0" name=""/>
        <dsp:cNvSpPr/>
      </dsp:nvSpPr>
      <dsp:spPr>
        <a:xfrm>
          <a:off x="456723" y="1950243"/>
          <a:ext cx="5176202" cy="167163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Jsou nalezené geny přepsány do proteinů?</a:t>
          </a:r>
        </a:p>
      </dsp:txBody>
      <dsp:txXfrm>
        <a:off x="505684" y="1999204"/>
        <a:ext cx="3534992" cy="1573715"/>
      </dsp:txXfrm>
    </dsp:sp>
    <dsp:sp modelId="{A32B7C5A-9DED-8747-850D-3A191B1852E3}">
      <dsp:nvSpPr>
        <dsp:cNvPr id="0" name=""/>
        <dsp:cNvSpPr/>
      </dsp:nvSpPr>
      <dsp:spPr>
        <a:xfrm>
          <a:off x="913447" y="3900487"/>
          <a:ext cx="5176202" cy="167163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Lze pro nalezené proteiny nalézt protilátku na imunohistochemické barvení?</a:t>
          </a:r>
        </a:p>
      </dsp:txBody>
      <dsp:txXfrm>
        <a:off x="962408" y="3949448"/>
        <a:ext cx="3534992" cy="1573715"/>
      </dsp:txXfrm>
    </dsp:sp>
    <dsp:sp modelId="{7C935343-D44A-ED40-B4DA-1ABF210BD2CB}">
      <dsp:nvSpPr>
        <dsp:cNvPr id="0" name=""/>
        <dsp:cNvSpPr/>
      </dsp:nvSpPr>
      <dsp:spPr>
        <a:xfrm>
          <a:off x="4089638" y="1267658"/>
          <a:ext cx="1086564" cy="1086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34115" y="1267658"/>
        <a:ext cx="597610" cy="817639"/>
      </dsp:txXfrm>
    </dsp:sp>
    <dsp:sp modelId="{494DF170-1F67-E84A-B4D4-DA31860E7E03}">
      <dsp:nvSpPr>
        <dsp:cNvPr id="0" name=""/>
        <dsp:cNvSpPr/>
      </dsp:nvSpPr>
      <dsp:spPr>
        <a:xfrm>
          <a:off x="4546361" y="3206757"/>
          <a:ext cx="1086564" cy="1086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90838" y="3206757"/>
        <a:ext cx="597610" cy="81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5412 158 24575,'-52'0'0,"-8"0"0,-88 0 0,6 0 0,-126 0-1131,28 0 1131,76 0 0,-3 0 0,22 0 0,3 0 0,-19 0 0,-8 0 0,-50 0 0,0 0 0,47 0 0,3 0 0,-47 0 0,8 0 0,63 0 0,11 0 0,-51 0 277,-29 5-277,59 9 0,-48 6 0,23 1 0,-11 3 0,73 0 0,-10-4 854,19 7-854,5 3 0,11-5 0,14 9 0,24-14 0,11 5 0,-5-4 0,16 9 0,-8-3 0,11 5 0,14 7 0,-12 1 0,26 7 0,-12-1 0,14 1 0,0 7 0,0 2 0,0 7 0,0 0 0,16 18 0,39-6 0,24 16 0,31-10-735,4 9 735,20-4 0,-22-15 0,-30-30 0,8-1 0,1-1 0,2-1 0,87 30 0,-30-15 0,3-4 0,58 6 0,-88-23 0,8-1 0,19-4 0,0-4 0,75 13 0,-62-20 0,10 1 0,-34 1 0,-2-2 0,10-7 0,12-2 0,70 4 0,6 0 0,-49-3 0,3-1-702,57-2 1,-3-1 701,-55 0 0,-10-2 0,-3-1 0,-3-2 0,11 1 0,0 0 0,0 0 0,0 0 0,-10 0 0,1 0 0,23 0 0,3 0 0,-28 1 0,0-2 0,28-5 0,-1-2 0,-24 3 0,-6-1 0,-21-4 0,-1-2 0,67-1 0,-12 1-771,14-3 771,-22 3 0,0 0 0,13-2-230,39 0 230,-21-5 0,-4 3 0,-19-3 646,-27 1-646,-8-1 1375,-33-5-1375,13 0 850,1-1-850,-12-5 268,17-2-268,-13-6 0,-4 0 0,47-16 0,-35 7 0,13-7 0,-62 13 0,-23 1 0,-16 6 0,-13-5 0,-4 1 0,-10-3 0,-3-6 0,-11 1 0,-5-8 0,-14 5 0,0-5 0,0 7 0,0 7 0,0-13 0,-14 18 0,-18-18 0,-4 6 0,-40-4 0,2-11 0,-30 10 0,-44-21 0,34 19-273,10 10 1,-5 2 272,-23-2 0,1-1 0,-5 2 0,-12 11 0,-5-6 0,0 2 0,0 14 0,27 1 0,-13 0 0,8 5 0,2 2 0,-73-9 0,16 4 0,-2 0 0,-37-2 0,59 8 0,-1 1 0,-65-8 0,71 12 0,2 1 0,-87-7 0,47 9 0,-12 1 0,14-4 0,6 2-458,38 4 0,-3 2 458,-54-4 0,13 0 0,20 4 0,32 0 0,-8 0 0,11 0 0,2 0 0,-81 0 0,49 0 0,-6 0 0,-60 0 0,85 2 0,0 2 0,14 3 0,0 1 0,-1-1 0,1 2-164,-1 5 0,4-1 164,-96 2 0,100-1 0,1-1 0,-101 3 0,-22 10 0,30-5 0,5 6 0,-5 6 0,93-16 0,8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1946 1 24575,'-13'0'0,"-2"0"0,-6 0 0,4 0 0,-5 0 0,0 0 0,6 0 0,-14 0 0,14 0 0,-14 0 0,6 0 0,0 0 0,-15 0 0,13 0 0,-15 0 0,1 0 0,-3 0 0,-9 8 0,0 1 0,0 8 0,0 1 0,0-1 0,0 0 0,0 0 0,0-7 0,-10 6 0,7-14 0,-17 14 0,17-6 0,-18 0 0,19 6 0,-9-14 0,11 13 0,1-13 0,-1 6 0,0-1 0,0-5 0,9 13 0,-6-13 0,15 4 0,-7 1 0,9-5 0,1 5 0,-1 0 0,0-5 0,8 11 0,2-11 0,14 10 0,-4-10 0,10 11 0,-11-12 0,12 12 0,-6-6 0,7 7 0,-6-1 0,4 1 0,-4 1 0,6 6 0,0 3 0,0 7 0,0 1 0,0-1 0,0 10 0,0-8 0,0 8 0,0-10 0,0 10 0,0-8 0,0 8 0,0-10 0,0 1 0,0-1 0,7 1 0,2 8 0,7-6 0,0 6 0,7-8 0,2-8 0,-1 6 0,6-6 0,-6 8 0,8-1 0,-1-6 0,-7 4 0,6-11 0,-5 11 0,20-4 0,-10-1 0,10-1 0,-13-7 0,-1-1 0,10-6 0,-8 5 0,8-12 0,-1 13 0,-6-13 0,15 5 0,-15-7 0,16 0 0,-8 0 0,10 0 0,-10 0 0,8 0 0,-7 0 0,8 0 0,1 0 0,0 0 0,0 0 0,-1 0 0,1 0 0,0 0 0,-10 0 0,8 0 0,-8-8 0,10-1 0,0-9 0,-1 1 0,-8 0 0,-2 1 0,-1-1 0,8-20 0,-4 15 0,1-22 0,-13 19 0,-1-6 0,-6-1 0,-2-9 0,0 8 0,-5-8 0,4 9 0,-6 1 0,0-10 0,0 7 0,0-6 0,-7-1 0,5 7 0,-12-7 0,12 10 0,-12-1 0,5 0 0,-7 1 0,0-1 0,0 0 0,0 1 0,0 7 0,0-6 0,0 6 0,0 0 0,0-20 0,0 24 0,0-16 0,0 14 0,0 5 0,0-12 0,0 12 0,0-5 0,0 0 0,0 6 0,-7-6 0,-1 7 0,-6 1 0,0 0 0,-1-1 0,1 1 0,-1-1 0,-7 8 0,6-6 0,-14 11 0,6-4 0,-8-1 0,1 5 0,-10-5 0,7 7 0,-15 0 0,15 0 0,-16 0 0,16 0 0,-7 0 0,10 0 0,-10 0 0,7 0 0,-7 0 0,10 0 0,-10 0 0,7 0 0,7 0 0,13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5:21.9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5043,'67'-25,"6"-8,-38 8,16-10,-8 9,6-7,7-5,-1 1,11-19,-1 7,-5-8,7-1,0-1,-10 12,10-9,-13 9,3-10,10-1,-10 11,9-9,-14 19,2-7,-10 1,5 7,-5-6,-1 15,6-5,-6 6,-1-1,8-5,-17 14,17-15,-17 16,7-15,15 0,-18-1,17 0,-23 4,10 3,-8-6,8-1,-10 1,10-1,-8 1,19-12,-18 10,18-10,-18 3,16 4,-15-3,6-2,-9 8,1-6,-2 15,1-5,-1 5,-7-6,6-1,-6 1,8 6,-8-5,6 6,-6-8,8 1,-1-1,0 7,1-5,-1 6,7-14,-5 5,-3 2,-1 2,-5 12,0-13,6 5,-13 1,12-5,-13 12,14-12,-14 12,13-5,-12 0,13 4,-13-4,5-1,-8 7,9-14,-7 14,14-14,-15 14,15-14,-13 6,12-7,-12 7,5-6,0 6,-5 0,6-5,-1-9,2 3,0-11,-1 14,-8 8,0-5,7 5,-4-8,4 1,-6-1,7 0,-6 1,13-1,-12-8,5 6,-7-7,7 10,-6-1,6 0,-1 1,-4-1,5 1,-1-1,-4 1,4-1,1 1,-6-1,6 0,-8 1,1-1,0 1,-1 7,0-6,0 6,7-6,-5-1,3 8,-5 1,-1 8,-6-1,5 1,-12-1,12 1,-12 0,11 0,-10 0,-38 36,11-7,-43 33,23-5,1-7,-9 17,7-8,1 0,-6-1,17-13,0 2,4-1,6-1,-8 0,7 1,-4-1,4 1,-7-1,1 0,-1 1,0 8,7-7,-6 8,5-1,-6-6,6 6,-4-8,13-9,-13 7,13-7,-13 9,13-1,-6 1,7-1,-7-7,5 6,-4-13,7 5,0-1,1-5,-1 6,0-8,7 0,-5 8,5-6,-15 14,7-14,-7 13,8-5,-8 0,5 6,-5-6,1 8,4-1,-5 0,0 1,6-1,-6 0,0 1,6-8,-6 5,-6 9,9 6,-9-4,12-2,-5-14,4 7,-5 0,8 0,-10 10,7-8,-6 8,1-10,6 1,-13-1,12 9,-12-6,11 6,-10-9,11 10,-5-8,-1 8,7-17,-13 5,13-5,-6 7,0 1,6-8,-5 5,7-5,-1 0,1-3,0 1,-14 9,9 2,-10 6,8-15,4 5,-12-4,12 6,-12 1,13-1,-13-6,5 4,1-4,-6 6,12 0,-12 1,12-1,-12 1,6-1,-8 1,1-1,6 0,-6 10,-3-6,-1 6,-7 0,10-7,-1 6,-8-7,6 8,-6-6,8 5,2-9,-15 1,18-9,-8-1,22-8,6-12,1-28,7 6,0-28,0 24,7-7,2-1,7-9,1-1,0-10,8 0,2 0,-1 0,7 1,-8 8,1-7,4 16,-12-6,5 8,0 1,-6-1,6 0,-7 1,-1 7,0-6,-1 14,2-14,-2 14,9-7,-6 1,5 5,-8-5,1 0,0 5,0-12,-1 12,1-5,0 0,-1 6,1-6,-1 8,1-1,-1-7,1 6,7-20,-7 18,7-18,-14 20,6-14,-5 6,6 0,1-6,-1 6,0 0,0-5,0 5,1-8,-1 1,1-1,0 1,-1 7,0-6,-1 14,2-14,-2 14,1-6,0 0,-1 5,1-5,0 0,-1 6,1-6,5 1,-4 5,5-4,-13 5,4 1,-4 6,5-11,0 10,1-10,-1 5,0 0,-5 0,11 0,-10-1,12 1,-7-1,0 1,0 0,0-1,1 1,-1-8,1 6,-1-6,8 0,-6 5,14-12,-6 12,-1-5,7-1,-14 7,13-14,-5 13,7-13,-7 13,5-12,-5 5,7-1,1-4,-8 4,6 0,-6-4,8 4,-1 0,0-4,-6 4,4 0,-11-4,11 11,-4-12,-2 13,7-12,-14 12,13-12,-5 12,0-13,6 5,-13 1,19-12,-11 11,13-6,-15 9,-1 7,-7-8,7 7,-5-7,4 8,1 0,-5-7,5 5,-7-5,6 7,-5 1,6-2,-8 2,8-1,-6 0,6 1,-8-1,0 1,8-1,-6 0,6 0,-8 1,14-8,-10 6,10-5,-14 6,0 1,0 6,1-5,-1 5,0 0,0-11,0 16,-6-16,4 11,-4-7,6 7,1-5,-8 6,12-1,-9-5,4 5,5-6,-16-1,16 7,-11-4,6 10,0-17,0 16,0-16,0 11,0-6,0 6,0-5,0 5,0-6,-6 0,5 6,-5-5,6 5,0-6,-1 0,1 1,-1-1,1 7,-1-6,2 5,-8-6,6 0,-6 0,7 0,0 0,-1 0,-5 0,4 0,2-1,-4 1,9 0,-12 6,8-12,-2 11,2-12,-2 8,1-1,-7 1,5-1,-5 1,1 0,4-1,-5 1,1-1,4 0,-4 1,6 5,-1-5,-5 48,-2-26,-6 36,0-24,0 3,0 0,0 5,0 4,0 1,0 6,0-8,0-1,0 9,0-6,0 6,0-8,0-1,0 1,0-1,0 0,0 1,0-1,0-7,0 5,0-5,0 0,0 5,0-5,0 0,0 5,0-13,0 14,0-14,0 13,0-12,0 12,0-5,0 0,0 5,0-13,0 14,0-14,0 13,0-13,-7 14,5-7,-5 1,0 6,5-7,-5 18,0-8,5 8,-5-10,7 0,0-7,-7 19,5-7,-5 12,7-8,0-8,0-1,0 0,0 1,0 8,0-6,0 6,0-8,0 8,0-6,0 6,0-9,0 1,0-1,0 1,0-1,0 0,0 1,0-1,0 0,0 1,0-1,0 1,0-1,0 1,0-1,0 23,0-17,0 18,0-24,0 9,0-6,0 6,0-16,0 5,0-5,0 7,0 0,0 1,0-1,0 1,0-1,0 0,0 1,0 8,0-7,0 7,0-8,0-1,0 1,0-1,0 0,0 7,0-5,0 5,0-15,0 7,0-14,0 13,0-13,0 6,0-8,0 8,0-6,0 6,0 0,0-6,0 6,0 0,0-6,0 5,0-6,0 6,0-5,0 6,0 0,0-6,0 6,0 0,0-6,0 5,0 1,0-6,0 6,0-8,0 8,0-6,0 6,0-8,0 1,0 5,0-4,0 4,0-6,0 1,0 5,0 3,0 0,0-1,0-8,0 0,0 6,0 4,0-2,0 0,0-8,0 0,0 7,0-6,0 6,0-7,0-1,0 7,0-5,0 4,0-5,7-1,-6 7,5-4,-6 4,0-6,0-1,-12 1,-5-6,-5-3,-7-5,12 0,-12 0,12 0,-5 0,1 0,4 0,-5 0,0 0,6 0,-6 0,8 0,-1 0,-5 0,-4 0,1 0,1 0,0 0,6 0,-14 0,14 0,-6 0,0 0,6 0,-6 0,0 0,5 0,-4 0,6 0,1 0,-7 0,5 0,-5 0,7 0,0 0,-7 0,5 0,-4 0,5 0,1 0,-6 0,4 0,-5 0,7 0,0 0,-15 0,11 0,-10 0,6 0,6 0,-6 0,0 0,5 0,-12 0,12 0,-5 0,8 0,-8 0,6 0,-6 0,0 0,5 0,-12 0,12 0,-12 0,13 0,-14 0,14 0,-14 0,13 0,-12 0,12 0,-12 0,13 0,-14 0,6 0,0 0,-6 0,6 0,-7 0,-1 0,0 0,1 0,-1 0,1 0,-1 0,0 0,-8 0,6 0,-7 0,-4 0,0 0,-2 0,-3 0,16 0,-7 0,1 0,6 0,-16 0,16 0,-15 0,6 0,0 0,-6 0,6 0,0 0,-6 0,6 0,0 0,-6 0,15 7,-16-5,16 5,-6 0,-1-5,7 5,-6-7,-1 0,8 0,-17 0,-7 0,11 0,-18 0,30 0,-6 0,-1 0,7 0,-6 0,8 0,1 0,-1 0,1 0,-1 0,0 0,1 0,-1 0,0 0,8 0,-5 0,5 0,-8 0,8 0,-6 0,14 0,-14 0,14 0,-14 0,6 0,0 0,-5 0,12 0,-5 0,0 0,6 0,-6 0,8 0,0 0,-6 0,11-12,23-18,7-3,32-13,-10 13,33-25,-27 19,-7 5,3-1,23-13,-14 12,0-2,-11 6,0 1,13-6,0 0,-15 8,0-1,4-5,2 0,9 2,1 0,-9-2,0 0,10-3,2 1,-9 5,0-1,8-4,0 0,-7 6,0 0,5 1,0-2,-4-4,-2 0,1 4,-1 0,-4-5,1 2,-4 9,-1 1,38-34,-6 19,6-18,-16 19,0 0,-22 8,-3 13,-16-5,-2 8,-8 7,0 2,-42 32,-20 14,-15 15,15-16,-8 5,2-1,-11 10,3-2,6-1,-1 0,-11 7,2 0,15-13,1 0,-6 5,1 0,6-6,5-3,-16 19,8-13,28-24,1-7,15-20,56-63,-18 24,5-4,5 0,7-5,0 0,-2 0,1-1,1 0,7-2,2 1,0-2,1-5,1-1,0 2,3 3,0 1,-1 2,-9 8,-2 1,2 0,2-3,1 0,-3 2,8-6,-2 0,10-14,-2 2,-20 20,-2 2,0-1,-3 4,5 2,-2 4,-20 19,-1 6,-31 48,-16 18,-9-1,-6 6,-5-1,-3 1,-9 7,-2 1,-1 8,-1 0,17-24,-2 1,3-3,-7 9,2 0,-11 15,3-5,-7 6,24-22,2-2,-11 7,10-7,16-29,32-27,15-32,10-2,6-5,3-12,4-3,16-8,2-3,-20 16,-1-2,2 0,4-3,2 0,-3 2,7-14,0 1,-10 15,3-1,-3 2,1-6,-1 1,13-8,-2 0,-12 8,-3 3,-7 11,-2 3,13-16,-4 20,-19 14,-3 13,-13 9,-11 47,-37 17,11 0,-5 6,-11 3,-3-1,6-6,1 1,-7 16,0-1,9-23,-1-2,-1 8,1-1,1-4,3-5,-13 16,10-6,16-32,14-11,3-8,29-72,23-13,-15-2,3-8,11-1,3-4,-19 21,0-2,1-1,8-7,3-1,-1 0,-5 1,0 1,0 3,-1 10,-1 2,0 0,16-32,-3 5,-12 25,-1 1,7-10,-2 2,-10 15,-4 4,15-19,-14 18,-10 26,0 8,-18 115,-9-45,-4 5,0 14,-2 10,-3-6,-13 10,-2-2,10-16,1 3,0-4,-11 17,2-3,3 3,1-1,0-2,3-5,10-23,1-2,1 0,0-4,-1-1,6-5,3-28,7-63,29-18,-16 5,1-5,17-6,2 1,-10 12,0-1,9-24,3 1,-8 22,1-1,7-24,1 0,-8 25,-1 3,0-7,-1 2,13-26,-8 4,-5 30,-10 5,0 27,-2 2,-6 8,-2 69,-6 25,2-6,-4 6,-7 2,-2-1,4-13,-1 0,-7 9,-3 1,1-10,1-1,4 1,0-2,-5 1,2-4,3 16,-4-14,14-25,-5-16,7-3,0-108,21-4,-5 3,3-8,5 4,3 4,0 19,0 0,-4-17,1 1,2 23,0 2,-2-12,-1 0,-2 18,0 1,0-4,-2 3,1-14,7 4,-18 23,4 17,-11 3,-5 121,-9-21,1 8,0 6,0-26,0-2,0 7,-1 2,0-1,2 1,3 1,1-1,-4-8,1-2,7-12,1-1,-8 36,2-32,6-4,-6-27,7-2,-6-14,4-47,-13-17,9 8,1-5,0-11,-1 1,-4 9,2-1,6-22,1-1,-3 17,-1 1,0-21,0 1,4 19,-1 1,-3-13,0 3,5-23,0 20,0 5,0 39,0-14,0 21,0 82,0 23,0 1,0 8,0-1,0 2,0 6,0-1,0-20,0 0,0 8,0-2,0-23,0-2,0 8,0-1,0-14,0-3,0 27,0-23,0-20,0-11,0-8,0-96,0 32,0-32,0-7,0-8,0 28,0-2,-1 12,2 0,3-13,2-1,-1 5,2 2,3-1,2 1,3 3,0 1,-3 9,-1 1,4 1,0 0,-5 1,0 2,8-20,1-16,-2 39,0-6,-9 19,-1 1,0 7,-6 2,6 8,-2 98,-3-23,1 16,-1 8,-1-19,-2 0,1 8,0 2,0 11,0 3,0 1,0 2,0 6,0-1,0-13,0-2,0 5,0 0,0-5,0-1,0-6,0 0,0 5,0-1,0-14,0-3,0-3,0-1,0-7,0-2,0 37,0-12,0-11,0-10,0-5,0-7,0 1,0-3,0 1,0-8,0 8,0-10,0 1,0-1,0 9,0-6,0 7,0-10,-7 0,6 1,-6-1,7-7,-7 5,5-13,-5 12,7-12,0 5,-18-13,-1-2,-16-6,-6 0,-12 0,-24 0,19 0,-1 0,-39 0,15-5,0-1,-5 4,5-4,-1 1,29 4,0 2,-23-1,-3 0,13 0,2 0,0 0,1 0,0 0,2 0,10 0,1 0,0 0,1 0,-36 0,12 0,10 0,11 0,14 0,16 0,2 0,8 0,92 0,-30 0,19-4,6-1,16 3,-39-8,1 1,0 8,-1 0,1-7,-1-2,29 0,4-1,-29-4,-1 13,-20-6,-12 8,-6 0,-1 0,-77 0,-6 0,1 0,-6 0,1-1,0 2,-1 3,0 2,-9 4,1 4,20 0,1 3,-18 10,3 3,28-9,0 0,-23 7,-1-1,-21 4,3 6,37-18,20 5,11-16,14-7,10-36,25-5,34-37,-14 33,6 1,7-8,5-1,11-7,4-3,-20 16,1-2,-2 2,10-4,1-1,-10 6,3-2,-3 4,7-1,-1 3,11-7,0 1,-7 6,-3 3,-12 6,-4 1,25-17,-21 10,-14 13,-18 17,-1 1,-8 7,-64 0,-3 27,-8-11,-5 3,6 10,2 5,-10 11,1-2,14-14,-1 1,-21 20,1 1,23-18,1-1,-18 8,1 1,18-3,3-4,-31 8,27 1,19-26,16-1,69-49,14-5,-20 11,4 0,9-5,0 4,-13 10,0 1,16-9,3-1,-2 4,-1 2,-4-1,-2 2,-1 3,-1 1,34-13,-4 10,-21 8,-12-4,-21 13,-10-5,-8 7,1 0,-23 41,-4-17,-22 43,1-24,7-1,2-9,16-11,1-8,7 0,41-22,-7-4,45-24,-22-9,18-5,-5-9,0 0,-4 10,-13 6,-1 8,-17 9,3 2,-22 10,6 5,-8 2,0 7,-14 43,-12 1,-16 40,-10-9,2-11,8-2,3-19,9-3,7-16,2-2,7-8,0 1,32-8,-18 0,27-14,-27 6,8-6,-6 7,6-6,-8 4,0-4,-39 57,-26 0,12-4,-4 3,-9-5,-2-3,2-5,-2 0,-14 9,-5-2,0-7,-3-3,-15 4,-3-2,2 1,0-4,27-17,-1-4,0 1,-1 3,0 1,2-3,-11-1,0-3,-20 2,2 0,31-6,0 0,-23 5,-2-1,20-9,2 0,0 4,1 0,6 0,3-1,-34 7,3 0,23 5,2-7,10 8,9 0,2-1,3 6,13-5,-4-2,15-3,6-4,35-34,-5 9,38-36,-25 12,6 6,1-7,-7 1,-1 6,-3-6,-14 9,6 1,-8 7,0-6,-7 14,-1-14,-7 6,0 0,0-5,0 12,0-12,0 5,0 0,0-6,0 14,0-6,0-1,0 7,0-6,-6 8,-2-1,-7 1,0-8,1 6,-1-7,0 9,1 0,0-1,-1 1,1-1,0 7,0 2,-6 6,5 0,-5 0,6 0,0 0,-7 0,-1 6,-1 2,2 6,7 1,-8-1,6 1,-7 0,2-1,4 1,-12 0,5 0,0 0,-6 1,14-2,-14 2,14-2,-14 1,13 8,-5-7,7 6,1-8,-1 1,1-1,-1 0,0 8,1-6,-1 6,0-8,1 0,-1 0,7 0,-4 0,4 1,0-1,1 0,1 0,-2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6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24575,'37'0'0,"-6"14"0,53 9 0,-42 9 0,15-7 0,4 2-964,16 33 964,-32-34 0,3 1-525,24 16 1,-3 1 524,1 7 0,-12-17 0,10 4 0,-9-3-2134,23 21 2134,-20-13 0,9 6 0,-4-4 0,-6-7 0,-3 0 0,16 16 0,3 4 0,-20-18 0,1 1 0,-5-1 0,4 9 0,-1-1 0,18 8 0,-1 2 0,-17-4 0,0 1 0,10 1 0,-1-1 0,-16-3 0,1 1 0,20 12 0,0 1 0,-15-8 0,-3-1-481,-10-7 1,0 1 480,14 11 0,-3-1 0,-19-14 0,-3 1 0,13 12 0,1 1 0,-1-5 0,0 0 0,1 6 0,-1-2 0,-5-11 0,-2-1 0,0 3 0,-1 1 0,0-4 0,0-1 0,-4 0 0,0-1 0,4 6 0,1-1 0,-7-9 0,0-1 3,0 9 1,1-1-4,-1-7 0,1 0 0,5 8 0,0 2 0,-9-5 0,1-1 0,13 8 0,0 1 0,-13-5 0,-2 1 0,6 2 0,0-1 0,-2-1 0,-2-1 0,-2 1 0,0-1 0,4-3 0,1-1 0,-6 3 0,1-1 0,3-1 0,0-1 0,-3 4 0,0 1 0,-1-6 0,0-1 0,5 6 0,-1-1 0,11 29 0,-12-34 0,1 1 0,11 31 0,-15-33 0,-1 1 0,13 34 0,1-2 0,9-1 0,-17-10 0,16 13 0,-23-24 0,0 0 0,17 19 0,-13-21 0,-1 1 0,2 11 921,6 1-921,-6 7 0,-1-18 2130,8 18-2130,-15-17 1152,5-3-1152,-8-3 712,7-6-712,-5 8 186,6 1-186,-2-10 0,-4 8 0,4-17 0,-6 17 0,-1-17 0,8 16 0,-6-15 0,6 7 0,-8-10 0,-1-7 0,0 5 0,-1-13 0,2 14 0,-2-14 0,-5 6 0,3-8 0,-3 8 0,-1-6 0,6 13 0,-6-5 0,8 21 0,0-10 0,0 10 0,0-4 0,-7-8 0,5 8 0,-5-10 0,0 9 0,-2-6 0,0 6 0,-5-16 0,12 5 0,-13-13 0,6 6 0,0-7 0,-6-1 0,6-1 0,-7 1 0,0 0 0,0 7 0,0-11 0,0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4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24575,'20'0'0,"7"0"0,-3 0 0,7 0 0,20 9 0,-15 7 0,15 9 0,-11 0 0,-6 5 0,6-12 0,-8 12 0,-1-6 0,0 1 0,1 4 0,-1-4 0,0-8 0,1 11 0,-15-18 0,11 12 0,-18-7 0,12-1 0,-8 1 0,0-1 0,0-6 0,-6-8 0,-2-15 0,-6-9 0,7-16 0,3-3 0,7-9 0,0 0 0,0 1 0,1-1 0,-1 0 0,0 0 0,-1 9 0,-6-6 0,4 15 0,-13-6 0,6 16 0,-1 2 0,-4 7 0,4 1 0,-6 6 0,0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2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24575,'37'0'0,"3"0"0,46 0 0,-26 8-664,8-4 0,0 4 664,-5 17-587,20-2 0,0 2 587,-14 14 0,-8-12 0,13 3 0,-10-4 0,18 10 0,-5 0 0,5 3-490,-15-10 0,-3 0 490,-13 3 0,1 1 0,24 6 0,1 1 0,-20-2 0,-2 0 0,3-6 0,3 2 0,23 18 0,-3 1 0,-34-19 0,-1-1 0,28 17 0,-2 2 0,-28-15 0,-2-1 0,11 7 0,2 1 0,0-1 0,-1 1 0,-6-2 0,1 1 0,4-1 0,-2 1 0,-7 4 0,-1 0 0,4-3 0,0-1-406,-4 3 0,-3 1 406,-3-5 0,-1-2 0,3 0 0,0 0 0,-7 0 0,-1 1 0,3 4 0,1-1 0,-4-2 0,-1 0 0,0 3 0,0 0 82,1-5 1,-1 0-83,20 39 0,-20-35 0,-2 1 0,12 33 0,-15-28 0,0-1 0,12 28 0,-12-28 0,-1 1 0,17 38 0,-16-38 0,0 2 0,1 5 0,-1 0 0,-3-5 0,0 1 156,8 4 1,0 0-157,-7 1 0,-2-1 0,5-5 0,-2 0 0,-3 6 0,0-1 0,4-6 0,-1-2 0,-2 3 0,-1-2 0,3-6 0,0 1 0,-4 3 0,0 2 0,19 39 0,0 0 0,0-2 0,-10 0 0,7-10 0,-15 10 0,6-13 0,-8 13 0,0-9 1136,0 9-1136,0-12 0,-1-2 0,0-8 0,-12-13 0,-2 1 0,4 9 421,-3-8 0,-2-2-421,-1 2 441,7 19-441,-9-19 0,0 18 883,7-18-883,-5 19 459,6-19-459,-1 8 55,-5-11-55,6 1 0,0 9 0,-6-6 0,6 6 0,0-10 0,-6 11 0,5-8 0,2 19 0,-7-19 0,6 8 0,0 0 0,-6 3 0,7 10 0,-1-1 0,-6 1 0,6 0 0,-8 0 0,0 0 0,0-21 0,0 0 0,0 19 0,0-19 0,0-3 0,0 4 0,0 7 0,0-11 0,0 1 0,0-1 0,0 1 0,0-1 0,0 1 0,0-9 0,0 6 0,0-6 0,0 9 0,0-1 0,0 1 0,0-1 0,0 1 0,0 10 0,0-8 0,0 18 0,-8-8 0,-2 1 0,-9 7 0,10-18 0,-8 9 0,8-12 0,-9 1 0,1-1 0,7 1 0,-5-10 0,6 7 0,0-15 0,-6 6 0,6 0 0,0-6 0,1 6 0,-6 6 0,10-2 0,-17 3 0,19-7 0,-12-8 0,12-1 0,-12 0 0,5 10 0,-1-7 0,-4 6 0,5-9 0,-7 1 0,7-1 0,2 0 0,0 1 0,5-1 0,-12 1 0,12-1 0,-11-7 0,4 5 0,1-5 0,-6 7 0,5 1 0,-8 8 0,1-6 0,0 6 0,0-8 0,0 8 0,-16 16 0,12-10 0,-12 9 0,10-24 0,4 0 0,-5 0 0,0 1 0,6-9 0,-12 7 0,12-14 0,-12 6 0,12 0 0,-13-4 0,13 4 0,-13-7 0,14 0 0,-14 0 0,6 0 0,0 0 0,-5-6 0,12 3 0,-12-10 0,12 4 0,-12 1 0,13-5 0,-14 5 0,13-7 0,-12 0 0,5 0 0,0 0 0,-6 7 0,6-6 0,-14 6 0,13-7 0,-11 0 0,19 0 0,-12 0 0,12 0 0,-5 0 0,8 0 0,-8 0 0,6 0 0,-7 0 0,9 0 0,0 0 0,-1 0 0,1 0 0,-8 0 0,6 0 0,-6 0 0,8 0 0,0 0 0,-1 0 0,1 0 0,0 0 0,0 0 0,0 0 0,-1 0 0,1 0 0,0 0 0,0 0 0,-1-6 0,1 4 0,0-10 0,6 4 0,-5 0 0,5-5 0,-6 11 0,6-11 0,-5 5 0,5 0 0,-6-4 0,0 4 0,-1-7 0,1 1 0,0 0 0,1 1 0,5-1 0,-4 0 0,10-1 0,-11 1 0,5 0 0,0-1 0,-4 1 0,4-1 0,0 1 0,-5 0 0,11-8 0,-10 5 0,4-5 0,0 8 0,-6-8 0,6 6 0,0-6 0,-6 0 0,6 6 0,-7-6 0,1 8 0,7 0 0,-6 0 0,11-1 0,-10 7 0,10-5 0,-4 5 0,-1 0 0,6-4 0,-6 4 0,1 0 0,5-4 0,-5 17 0,6 13 0,-7 7 0,-10 25 0,-2-8 0,-5 1 0,0-3 0,7-9 0,-6-7 0,8 6 0,7-14 0,-6 5 0,6-6 0,0-1 0,2 0 0,0-7 0,5-7 0,-5-7 0,6-6 0,0-1 0,0 1 0,6 0 0,-5-1 0,11 0 0,-10 0 0,9 0 0,-9 0 0,10 0 0,-10 1 0,10 5 0,-10-5 0,4 6 0,1-1 0,-6-4 0,12 10 0,-11-10 0,4 4 0,0 0 0,-4-4 0,10 10 0,-11-10 0,5 4 0,0 0 0,-4-4 0,10 10 0,-11-10 0,5 5 0,1 0 0,-6-5 0,12 10 0,-12-10 0,12 11 0,-6-11 0,6 11 0,1-5 0,-1 6 0,2 0 0,-1 0 0,0 0 0,0 0 0,0 0 0,0 0 0,0 0 0,1 0 0,-1 0 0,0 0 0,0 0 0,0 0 0,0 0 0,0 0 0,1 0 0,-1 0 0,0 0 0,8 0 0,-6 0 0,6 6 0,-8-4 0,0 4 0,0-6 0,0 0 0,0 0 0,8 0 0,-6 0 0,6 0 0,-8 6 0,1-4 0,-1 4 0,0-6 0,0 0 0,0 0 0,0 0 0,0 0 0,1 0 0,-1 0 0,-1 0 0,-5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6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24575,'21'0'0,"21"8"0,-5 8 0,32 4 0,-13 13 0,-7-13 0,1 1 0,20 18 0,-16-18 0,0 0-1112,16 23 1112,-16-22 0,4 1-624,11 16 1,-1 0 623,-11-15 0,0 0 0,8 16 0,0 1 0,2-10 0,-2 0 0,-19 5 0,2 2 0,39 9 0,-1 0 0,-40-15 0,-1 1 0,36 19 0,-1 0 0,-33-18 0,-2 0 0,21 15 0,0 1 0,-17-12 0,-1-1 0,5 5 0,2 3 0,16 14 0,0 0-902,-19-18 1,2 2 901,2 4 0,5 5 0,-7-6 0,-13-11 0,-1 0 0,28 27 0,3 3 0,-11-10 0,-1-2 0,2 1 0,-1 0 0,0 4 0,-1-1 0,-7-14 0,0 0 0,9 15 0,-2-1 0,-13-17 0,2 1 0,23 23 0,-3-1-628,-31-25 0,-1-2 628,19 13 0,0 1 0,-12-3 0,-1-1 0,6-3 0,-1 1 0,-4 8 0,-1 1 0,-1-11 0,0 0 0,2 11 0,0 0-98,-2-11 1,0 0 97,-4 4 0,1 1 0,2 0 0,0-1 0,-8-4 0,0 0 0,9 10 0,1 1 0,-10-11 0,0 0 0,10 11 0,-1-1 0,-9-10 0,0 1 0,10 9 0,0 1 0,-9-10 0,-2-1 0,5 5 0,1 0 0,-2-6 0,0-1 0,-3 0 0,-1 1 0,4 4 0,-1 0 0,-3-4 0,-1 1 0,0 2 0,1 2 0,8 17 0,0-1 0,-6-16 0,-1 0 0,2 16 0,0-1 0,23 18 984,-17-3-984,7 1 0,1 1 0,-16-3 0,12-7 0,-15 5 0,6-19 1751,1 8-1751,-3-19 1468,-7 6-1468,5-6 1076,-5 0-1076,8 6 334,-2-15-334,-6 6 0,3-8 0,-3 8 0,5-7 0,-5 8 0,4-10 0,-6 1 0,1-1 0,4 0 0,-11 1 0,11-1 0,-12 0 0,13-6 0,-13 4 0,6-4 0,-7 6 0,13 14 0,-10-10 0,18 11 0,-20-15 0,6 0 0,0 1 0,-5 8 0,12-6 0,-4 15 0,9 4 0,-8 1 0,6 8 0,-6-10 0,0 0 0,6-1 0,-14 1 0,5-9 0,0 6 0,-6-16 0,7 16 0,-9-15 0,7 6 0,-5 1 0,5-8 0,-7 8 0,0-1 0,0-6 0,1 6 0,-1 0 0,0-6 0,8 29 0,-7-26 0,7 27 0,-7-22 0,0 10 0,-1-10 0,1 7 0,-1-15 0,0 6 0,1 1 0,-2-7 0,2 6 0,-1-9 0,-1 0 0,1 1 0,-1-9 0,0 7 0,-7-6 0,5-1 0,-4 7 0,-1-6 0,5-1 0,-4 7 0,-1-14 0,5 5 0,-11 1 0,10-6 0,-4 6 0,0 0 0,4-6 0,-4 6 0,0 0 0,12 8 0,-11-5 0,6 3 0,-3-14 0,-10 0 0,11 8 0,-5-6 0,1 6 0,3-8 0,-10 0 0,10 0 0,-4 0 0,0 1 0,-1 6 0,-1-4 0,-5 4 0,13 1 0,-6-6 0,0 14 0,5-14 0,-5 13 0,7-13 0,0 14 0,-7-14 0,6 14 0,-6-14 0,1 5 0,-3-6 0,0-1 0,-4 0 0,4-1 0,1-6 0,-6 5 0,12-4 0,-12 5 0,12 1 0,-11 0 0,4 0 0,-6 0 0,0-6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1 513 24575,'27'0'0,"-7"0"0,8 0 0,-11 0 0,12 0 0,-13 0 0,13 0 0,-13 0 0,14 0 0,-14 0 0,14 0 0,-14 14 0,6-11 0,1 11 0,-7-7 0,13-6 0,-19 12 0,18-12 0,-18 5 0,5 1 0,5 1 0,-10 0 0,12-1 0,-8 0 0,0-6 0,0 12 0,0-12 0,1 6 0,-1-1 0,0-4 0,0 4 0,-6-12 0,-3-2 0,-5-22 0,7 4 0,3-34 0,14 15 0,-4-18 0,5 12 0,-8-1 0,0 9 0,-1-6 0,0 15 0,1-6 0,-2 8 0,0 8 0,-6-5 0,4 19 0,-12-11 0,5 14 0,-6-1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2:22:16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2719 745 24575,'-25'0'0,"-5"0"0,-45 0 0,5 0 0,-66 0-1131,16 0 1131,38 0 0,-3 0 0,13 0 0,0 0 0,-9 0 0,-4 0 0,-24 0 0,-1 0 0,24 0 0,0 0 0,-22 0 0,3 0 0,32 0 0,7 0 0,-29 0 277,-11 27-277,27 39 0,-22 31 0,10 0 0,-5 20 0,37-6 0,-5-18 854,9 39-854,3 10 0,5-21 0,7 38 0,13-66 0,5 25 0,-4-18 0,10 45 0,-4-17 0,5 25 0,7 30 0,-6 7 0,12 32 0,-5-1 0,7 4 0,0 31 0,0 10 0,0 35 0,0-3 0,9 85 0,18-26 0,13 75 0,15-48-735,3 45 735,9-21 0,-10-72 0,-17-143 0,5 1 0,1-11 0,1-3 0,43 145 0,-15-76 0,3-13 0,28 23 0,-45-107 0,4-6 0,11-18 0,-1-14 0,39 52 0,-31-87 0,2 1 0,-15 3 0,0-7 0,4-31 0,5-11 0,36 18 0,3-3 0,-24-8 0,1-10-702,28-6 1,0-8 701,-29 4 0,-4-7 0,-3-14 0,-1 0 0,6 0 0,1 0 0,-1 0 0,0 0 0,-6 0 0,2 0 0,11 0 0,1 0 0,-13 3 0,0-6 0,13-29 0,0-9 0,-12 20 0,-3-7 0,-11-20 0,0-7 0,33-8 0,-5 8-771,6-18 771,-10 15 0,-1-1 0,7-3-230,21-4 230,-13-31 0,0 28 0,-12-25 646,-12 11-646,-4-10 1375,-17-21-1375,7 0 850,0 0-850,-5-32 268,8-6-268,-7-31 0,0 3 0,20-76 0,-15 31 0,7-31 0,-33 62 0,-10 4 0,-10 31 0,-5-24 0,-2-4 0,-7-3 0,1-32 0,-7 1 0,-2-38 0,-7 27 0,0-24 0,0 35 0,0 30 0,0-58 0,-6 80 0,-10-80 0,-2 20 0,-22-9 0,4-56 0,-17 45 0,-20-94 0,15 80-273,6 56 1,-3 6 272,-11-3 0,0-10 0,-2 10 0,-7 51 0,-2-27 0,0 8 0,1 64 0,12 11 0,-5 1 0,2 20 0,3 6 0,-37-37 0,7 14 0,0 6 0,-20-17 0,30 46 0,0-1 0,-32-38 0,36 59 0,-1 7 0,-42-38 0,23 48 0,-6 0 0,7-13 0,4 2-458,17 26 0,0 2 458,-28-17 0,8 4 0,8 17 0,18 0 0,-5 0 0,5 0 0,2 0 0,-41 0 0,24 0 0,-2 0 0,-31 0 0,44 10 0,-1 11 0,6 10 0,2 7 0,-2-3 0,2 6-164,-2 25 0,3-4 164,-48 11 0,49-7 0,1-4 0,-50 11 0,-12 55 0,15-32 0,4 32 0,-5 32 0,49-81 0,3 15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4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3536 457 24575,'-20'0'0,"-16"0"0,17 0 0,-28 0 0,21-14 0,-24 3 0,7-5 0,0-6 0,-6 11 0,6-13 0,-9 7 0,9 0 0,-6 0 0,6 0 0,0 7 0,-6-5 0,15 6 0,-6 0 0,-1-6 0,7 13 0,-6-13 0,-1 6 0,7 0 0,-15-7 0,15 14 0,-16-13 0,8 13 0,-10-14 0,0 14 0,0-13 0,0 13 0,1-13 0,-1 13 0,0-6 0,0 0 0,0 6 0,-10-14 0,17 14 0,-37-14 0,33 7 0,-16-1 0,24-4 0,1 12 0,6-5 0,-7 0 0,10 5 0,-1-5 0,-9 7 0,8 0 0,-8 0 0,0 0 0,-1 0 0,-1 0 0,-6 0 0,7 0 0,-1 0 0,-7 0 0,7 0 0,1 0 0,-8 0 0,16 0 0,-6 7 0,8-5 0,-9 12 0,8-5 0,-8 0 0,10 5 0,-1-5 0,-13 7 0,17-1 0,-16-7 0,20 6 0,0-6 0,-5 7 0,12-1 0,-12 2 0,13-2 0,-14 2 0,14-2 0,-13 1 0,12 0 0,-5 7 0,7-6 0,0 6 0,0 0 0,0 2 0,0 0 0,-1 5 0,1-5 0,-1 7 0,0 0 0,0 1 0,-1 8 0,8-6 0,-5 6 0,12-9 0,-13 10 0,13-8 0,-6 17 0,8-17 0,-7 17 0,5-16 0,-6 29 0,8-17 0,0 10 0,0-7 0,0-15 0,0 15 0,0-16 0,0 17 0,0-17 0,8 17 0,1-8 0,7 1 0,1 6 0,6-16 0,-4 17 0,11-16 0,-5 6 0,17 2 0,-7-8 0,7 9 0,1 0 0,-9-9 0,17 10 0,-17-13 0,15 3 0,-6-8 0,10 16 0,0-21 0,0 21 0,-1-15 0,-1 0 0,1 5 0,22 2 0,-7-5 0,10 12 0,-15-22 0,-11 6 0,11-7 0,-8-1 0,8 1 0,0 0 0,-8-1 0,8 1 0,-10-8 0,-1-3 0,10-7 0,-6 0 0,6 0 0,-9 0 0,10 0 0,-8 0 0,8 0 0,-11 0 0,1 0 0,10 0 0,-8 0 0,8 0 0,-10 0 0,10 0 0,-8 0 0,7 0 0,1 0 0,-8-7 0,8 5 0,12-21 0,-6 10 0,9-12 0,-14 7 0,-12 1 0,1-8 0,-10 6 0,8-14 0,-17 8 0,16-9 0,-15 9 0,6-6 0,-8 7 0,-1-8 0,0 1 0,1-1 0,-1 0 0,0 1 0,1-1 0,0-8 0,0 6 0,-6-16 0,4 16 0,-3-15 0,6 6 0,-7 1 0,6-8 0,-14 7 0,13 0 0,-4-6 0,-3 15 0,1-7 0,-2-13 0,-6 16 0,6-8 0,-8 16 0,-7 6 0,-1-8 0,-7 1 0,0-1 0,0-8 0,0 6 0,0-7 0,0 10 0,0-1 0,0 1 0,0-1 0,0 8 0,0-6 0,-7 7 0,-1-9 0,-8 8 0,1-5 0,-8 5 0,6-8 0,-13 8 0,12-6 0,-11 12 0,11-12 0,-12 13 0,5-13 0,2 13 0,-7-13 0,6 13 0,-14-12 0,5 12 0,-5-5 0,7 6 0,-1 0 0,1 0 0,-10 7 0,-2-6 0,0 13 0,-6-5 0,6 7 0,-20 0 0,9 0 0,-8 0 0,10 0 0,0 0 0,9 0 0,-6 0 0,23 0 0,-13 0 0,23 0 0,-14 0 0,20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0:52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24575,'-21'0'0,"2"0"0,4 0 0,-7 0 0,6 0 0,-6 0 0,0 0 0,-10 0 0,-2 0 0,1 0 0,-6 0 0,13 0 0,-23 0 0,15 0 0,-7 0 0,10 0 0,-10 0 0,7 0 0,-16 0 0,8 0 0,-1 0 0,2 0 0,1 0 0,6 0 0,-16 0 0,8 0 0,-10 0 0,0 8 0,0-6 0,0 13 0,1-6 0,-1 1 0,0 5 0,0-5 0,-10 7 0,8 1 0,-9 0 0,12-9 0,8 6 0,-7-6 0,16 7 0,-6-7 0,8 5 0,1-5 0,7 6 0,2-6 0,7 3 0,1-10 0,0 17 0,-1-10 0,7 12 0,-4-7 0,10 0 0,-4 0 0,-2 8 0,7 2 0,-6 7 0,7 1 0,0-1 0,0 9 0,0-6 0,0 6 0,0 0 0,0-6 0,0 15 0,0-16 0,0 17 0,0-17 0,0 17 0,0-17 0,7 17 0,2-16 0,8 6 0,-9-9 0,7 10 0,-6-8 0,7 8 0,0-10 0,13 14 0,-9-1 0,17 4 0,-12-8 0,6-9 0,0-7 0,1 6 0,-1-6 0,0 8 0,10-7 0,-8 4 0,8-10 0,-10 10 0,9-11 0,8 19 0,-5-17 0,3 9 0,-6-12 0,-7 5 0,16-3 0,-15 4 0,16-6 0,-17-1 0,16 1 0,-6-1 0,-1 1 0,8-8 0,-8 6 0,1-13 0,6 5 0,-6-7 0,8 0 0,-8 0 0,6 0 0,-6 0 0,8 0 0,1 0 0,-1 0 0,1 0 0,0-8 0,-10-1 0,8-8 0,-17 1 0,17-9 0,-17 7 0,8-6 0,-10 8 0,0 0 0,15-6 0,-12-3 0,12 0 0,-15 2 0,1 7 0,-1-6 0,0 4 0,1-12 0,-1 12 0,-6-11 0,4 4 0,-4-7 0,6 1 0,-6-10 0,-2 7 0,0-6 0,-5 8 0,4 0 0,-6 1 0,0-1 0,-1 1 0,-6-1 0,-2 0 0,-7 1 0,0-1 0,0 0 0,0-13 0,0 10 0,0-11 0,0 15 0,0-1 0,0 1 0,0-1 0,0 0 0,0 8 0,0-5 0,0 5 0,0-7 0,0-1 0,0 8 0,0-6 0,-7 14 0,-1-14 0,-14 6 0,5 1 0,-13 0 0,13 1 0,-5 5 0,-1-6 0,7 8 0,-7-7 0,9 5 0,-9-5 0,7 7 0,-6 0 0,7 1 0,0-8 0,1 5 0,-1-4 0,-7 5 0,6 2 0,-7-1 0,-5 0 0,10 0 0,-10 0 0,6 7 0,5 2 0,-5-1 0,0 6 0,6-6 0,-14 7 0,7 0 0,-1 0 0,-6 0 0,6 0 0,-7 0 0,7 0 0,-6 0 0,6 0 0,0 0 0,-5 0 0,5 0 0,0 0 0,2 0 0,8 0 0,-9 0 0,7 0 0,-6 0 0,8 0 0,-17 0 0,18 0 0,-10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24575,'14'0'0,"-1"0"0,2 0 0,6 0 0,12 0 0,9 0 0,10 8 0,0-6 0,-1 13 0,11-5 0,2 8 0,12 1 0,10 9-1204,-8 2 1204,-14-10 0,-2 3 0,13 14 0,-7-16 0,1 2 0,13 24 0,-9-12 0,1 0 0,-25-8 0,0 1 0,24 16 0,1 1 0,-27-18 0,0 0 0,12 15 0,1 1 0,-2-10 0,0 0 0,-3 8 0,1 2 0,4-4 0,-1 0 0,-10 3 0,-1 1 0,5 0 0,-1 0 0,-9-6 0,-1-1 0,5 5 0,-1 0 0,-5-6 0,-1 1 0,1 4 0,-1 2 0,-4-2 0,0 0 0,4 0 0,-1 1 0,-7-1 0,-2 0 0,5 5 0,0 1 0,8 7 0,-2 1 0,-13-7 0,0 0 0,14 8 0,-2 4 0,-11 6 0,-2 1-781,5-4 1,0 1 780,4 24 0,-1-1 0,-2-18 0,0-1 0,1 13 0,0-3 0,-7-21 0,0-2 0,5 13 0,-1 4 0,-1 6 0,-1-2 0,-2-17 0,1 2-592,0 11 1,2 8 0,-3-11 591,-4-21 0,-1-1 0,5 18 0,3 10 0,-3-11 0,15 27 0,-16-27 0,4 10 0,-2-6 0,1-8 0,-1-1 0,8 23 0,1 4 0,-3-6 0,-3-3 0,-8-20 0,-1 0 0,11 22 0,-1 0 0,-10-20 0,1 2 0,3 0 0,2 5 0,-1-3 0,3 4 0,-1 0 0,8 28 0,0-3 0,-11-37 0,-2-3-350,-2 6 0,-2-1 350,-4-6 0,-1 2 0,11 42 0,-3 0 0,-10-44 0,-2 1-118,3 22 1,1 10 0,-2-13 117,6 8 0,-12-3 0,-1 4 0,-2-18 0,0-2 0,1 1 0,-1 1 0,-3 10 0,0-1 0,4-11 0,-1 0 166,-4-2 0,0 1-166,5 7 0,0-2 0,-4-11 0,0-1 0,4 6 0,0 0 687,0-6 1,-1-1-688,-3 0 0,0 1 0,4 0 0,-1-1 0,-3 1 0,-2-1 0,1 1 0,0-1 0,5 0 0,-1 0 0,-3 1 0,0 0 0,3 0 0,1-1 0,4 40 0,-7 8 0,6-20 0,-8 9 0,8-13 0,-6 2 0,7-2 0,-9 2 762,0-2-762,0 24 0,0-5 0,0-3 1129,0-5-1129,0-21 0,0 11 0,0 12 0,0-9 0,0 9 0,0-2 0,0 5 0,-9-1 0,7 9 0,-15-9 0,15 1 0,-16 7 0,16-19 0,-7 8 0,0-11 0,7 0 0,-14-11 1189,6 8-1189,0-17 379,-6 7-379,6-11 0,-7 1 0,0-10 425,8 8-425,-6-8 0,6 1 0,-8 7 0,1-17 0,-1 8 0,1-1 0,0-6 0,-2 15 0,-12-1 0,10 4 0,-17-4 0,18-8 0,-12 1 0,13-7 0,-13 6 0,13-8 0,-4-9 0,-1 7 0,7-14 0,-6 6 0,0-8 0,5 1 0,-4 0 0,-2-1 0,7-6 0,-14-1 0,7 0 0,-9-5 0,0 12 0,1-12 0,-1 5 0,0-7 0,-8 7 0,6-5 0,-29 5 0,26-7 0,-18 7 0,24-5 0,-1 5 0,-8 1 0,6-6 0,-6 12 0,8-12 0,1 5 0,-10 0 0,7-5 0,-7 6 0,10-8 0,7 0 0,-5 7 0,5-5 0,-8 5 0,0-7 0,8 0 0,3 0 0,-2 0 0,7 0 0,-14 0 0,14 0 0,-6 0 0,8 0 0,0 0 0,-1 0 0,1 0 0,0 0 0,-1 0 0,1 0 0,-1 0 0,1-7 0,0 0 0,-1-1 0,1-5 0,6 5 0,-5 0 0,5-5 0,-6 11 0,6-10 0,-5 4 0,5-7 0,-7 1 0,1 6 0,0-5 0,-1 5 0,7-6 0,-4 6 0,4-5 0,-7 5 0,1-7 0,6 1 0,-5 0 0,5-1 0,-7-7 0,1 6 0,5-6 0,-4 8 0,5-1 0,1 1 0,-6 0 0,5-1 0,0 1 0,-5 0 0,5 0 0,1 0 0,-6 0 0,6-1 0,-1 1 0,-5 0 0,12 0 0,-12 0 0,6 0 0,-8-1 0,8 1 0,0 0 0,1 6 0,4-5 0,-10 5 0,10-6 0,-10 6 0,10-4 0,-4 4 0,0 0 0,-1 2 0,0 6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0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0 562 24575,'0'-21'0,"0"-3"0,0-7 0,0-1 0,0 1 0,0 7 0,0-14 0,0 11 0,0-13 0,0 8 0,0 9 0,0-7 0,0 14 0,0-14 0,0 14 0,0-6 0,0 8 0,0-7 0,0 0 0,0-1 0,0 3 0,0 6 0,6 5 0,9 2 0,8 6 0,8 0 0,1 0 0,-1 0 0,0 0 0,1 0 0,-1 0 0,0 0 0,0 0 0,1 0 0,-1 0 0,1 0 0,-1 0 0,-7 0 0,5 0 0,-5 0 0,8 0 0,-9 0 0,7 0 0,-6 0 0,-1 0 0,7 0 0,-14 0 0,14 0 0,-7 0 0,1 0 0,-2 0 0,0 0 0,-6 0 0,6 0 0,-8 0 0,0 0 0,0 6 0,0-4 0,0 4 0,0-6 0,-12 0 0,-12 0 0,1 0 0,-5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9:5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24575,'14'14'0,"4"1"0,22 9 0,-5 9 0,28 15 0,-14 7-973,30 5 973,-8 8 0,-20-25 0,4 1-460,-5 0 0,0 0 460,-1-1 0,0-1 0,3 0 0,0 1 0,-8 0 0,1 1 0,8 0 0,4 2-1065,15 19 0,0 0 1065,-13-17 0,-1-1 0,6 9 0,0 2 0,-1-1 0,-2 0 0,-9-6 0,0 2 0,13 12 0,1 1-664,-7-1 0,-2-3 664,-12-17 0,0 2 0,-1 6 0,1 7 0,-1-5 0,4 1 0,-1 0 0,9 18 0,3 3 0,-15-24 0,1-1 0,-5-3 0,-4-3 0,0 0 0,22 23 0,0 2 0,-19-16 0,-1-1 0,12 3 0,1 2 0,-10 1 0,-1-1 0,9-2 0,0-2 0,-12-8 0,-1-1-153,1 6 1,1-1 152,3-3 0,-1 0 0,-7-1 0,-2 0 0,6 4 0,-1 0 0,-6-5 0,0 0 0,0 0 0,0-1 0,1 1 0,-1-1 0,1 0 0,-1 0 564,20 35-564,-2 7 0,0-10 0,-10-12 0,20 13 0,-20-13 0,9 3 0,-10 3 0,-3-16 0,12 8 0,-8 0 0,7-7 0,0 7 0,-8-10 0,8 11 0,-10-10 0,10 10 0,-7-1 0,7-7 0,-8 16 0,-11-23 0,1 0 0,13 24 0,-17-20 0,-1-1 0,12 13 0,-13 21 0,15-8 0,-15 8 0,6-11 0,2 12 0,-8-11 0,-7-26 0,1-1 0,3 29 0,10 8 0,-7-11 0,5-1 0,-7 1 0,0 0 0,7 0 0,-5-10 0,5 7 0,-9-18 0,2 18 0,-1-8 0,0 11 0,9-1 0,-6 1 0,6 0 1992,-8-1-1992,-6-20 0,1 1 0,6 28 0,-6-29 0,-1 0 0,6 20 0,-1-9 0,-8 7 1525,5-18-1525,-5 8 1107,-1-11-1107,-1-8 468,0 6-468,-7-15 0,7 15 0,-8-16 0,0 8 0,0-10 0,0 1 0,0-9 0,0 7 0,0-14 0,0 6 0,0-8 0,0 0 0,0 0 0,0 0 0,0 0 0,0 0 0,6 1 0,-4-1 0,4 0 0,-6 0 0,0 0 0,0 0 0,0 8 0,0-6 0,0 6 0,0-2 0,0-4 0,0 4 0,0-18 0,0 3 0,0-11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10:0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24575,'21'28'0,"6"1"0,-3 3 0,0-9 0,6 7 0,2-5 0,-4 15 0,4-4 0,-16 4 0,8 0 0,-7-14 0,14 13 0,-15-16 0,7 8 0,0 1 0,-7-9 0,6-1 0,-8-8 0,0 0 0,-6 0 0,-2 0 0,-6-12 0,6 2 0,2-16 0,14-4 0,1-1 0,2-12 0,4 11 0,-4-12 0,6 6 0,10-9 0,-6-8 0,5 5 0,-7-4 0,-2 8 0,-6 1 0,4-1 0,-12 8 0,5 2 0,-8 8 0,0-1 0,0 1 0,0 0 0,-6 6 0,-2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1829 0 24575,'-17'0'0,"0"0"0,-10 0 0,7 0 0,-17 0 0,17 0 0,-17 0 0,-3 0 0,-2 0 0,-8 0 0,0 0 0,8 0 0,-19 0 0,19 0 0,-19 0 0,8 0 0,0 0 0,3 0 0,-1 0 0,10 0 0,-21 0 0,21 0 0,-9 0 0,11 0 0,0 0 0,9 0 0,-7 0 0,8 0 0,-1 0 0,3 0 0,-1 0 0,8 0 0,-7 0 0,0 0 0,7 8 0,-7-6 0,9 13 0,0-13 0,1 14 0,-1-14 0,0 13 0,1-14 0,-1 15 0,0-7 0,1 9 0,-1-8 0,8 5 0,-15-4 0,13 6 0,-15 2 0,9-2 0,0 1 0,8-1 0,-6 1 0,7-1 0,-9 1 0,8-1 0,-6 1 0,6-1 0,0 0 0,-6 1 0,14-1 0,-14 1 0,14-1 0,-13 1 0,13 0 0,-6 8 0,0-6 0,6 17 0,-6-17 0,8 16 0,-9-7 0,7 10 0,-6 0 0,8 0 0,0 0 0,0-1 0,0 1 0,0 0 0,0-1 0,0 12 0,0-8 0,0 7 0,0-10 0,8 28 0,3-21 0,8 21 0,1-17 0,0-8 0,0 7 0,44 36 0,-25-35 0,21 16 0,2-1 0,-11-14 0,-2-6 0,-1-2 0,-7-4 0,20-7 0,-20 5 0,20-14 0,-9 16 0,1-17 0,20 9 0,-17-10 0,20 1 0,-12-1 0,13 1 0,-11 0 0,24 1 0,-23-2 0,23-8 0,-23 6 0,22-17 0,19 18 0,-21-18 0,30 8 0,-50-10 0,10 0 0,-13 0 0,0 10 0,12-8 0,-9 8 0,9-10 0,0 10 0,-9-8 0,9 9 0,-12-11 0,12 0 0,-9 0 0,9 0 0,-12 0 0,0 0 0,-12 0 0,9 0 0,-19 0 0,19 0 0,-9 0 0,1 0 0,-3 0 0,0 0 0,-9-9 0,9-2 0,-11-17 0,16-3 0,-11-8 0,11 9 0,-16-7 0,-9 6 0,7 1 0,-16-7 0,16 7 0,-15-10 0,5 2 0,-7-2 0,-1 2 0,0-1 0,1 0 0,-1 0 0,0 0 0,-8 0 0,-2 0 0,-9 0 0,0 0 0,0 0 0,0-11 0,0 8 0,0-8 0,0 10 0,0 1 0,0 0 0,0 0 0,0 0 0,0 0 0,0 0 0,-8 10 0,-3-25 0,-8 20 0,0-13 0,-9 11 0,7 6 0,-7-9 0,9 10 0,-9-8 0,8 17 0,-17-17 0,17 17 0,-17-8 0,8 0 0,-10 6 0,0-15 0,9 17 0,-6-17 0,6 16 0,-9-16 0,0 15 0,0-15 0,0 7 0,0-1 0,-1-6 0,11 17 0,-19-9 0,16 1 0,-18 6 0,11-6 0,0 8 0,0 0 0,-11 0 0,8 9 0,-20-8 0,-8 16 0,2-16 0,-13 17 0,16-8 0,1 10 0,0 0 0,0 0 0,1 0 0,-2 0 0,2 0 0,-1 0 0,12 0 0,-10 0 0,21 0 0,-21-9 0,30 6 0,-16-6 0,18 9 0,1 0 0,2 0 0,0 0 0,7 0 0,-7 0 0,-1 0 0,16 0 0,-5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24575,'21'0'0,"33"0"0,16 9 0,-21-1 0,3 4-1510,5 2 0,0 5 1510,11 12 0,2 5 0,5 0 0,3 2-1235,7 4 0,0 3 1235,1 3 0,1-1 0,-23-17 0,2-2 0,-1 2 0,-4 7 0,-2 1 0,2-1 0,9-5 0,2-3 0,-2 3 0,-7 2 0,-1 3 0,0-1 0,1-2 0,0-1 0,-1 0 0,0 0 0,-1 0 0,-1 2 0,-1 5 0,-1 2 0,0-2 0,1-6 0,0-1 0,-4 1 0,7 17 0,0 1 0,-2-10 0,5 0 0,-6 2-389,0 16 0,-1 0 389,-4-17 0,3 1 0,-3-1 0,5 13 0,-5-2-578,-5-6 1,-2 0 577,-4 6 0,1 2 0,6 1 0,0 1 0,-2 11 0,0 0 0,2-12 0,1 2 0,3 17 0,-2-1 0,-12-23 0,0 0 0,11 15 0,-2 0 0,-17-19 0,0-2 287,9 1 1,0 1-288,-9 2 0,-1-1 0,4-6 0,0-2 0,-5 4 0,0-1 0,0-2 0,1-2 0,27 29 0,-9-3 0,-4-2 2274,-10-10-2274,-1-1 2232,0-4-2232,-8-6 1604,6 8-1604,-14-8 738,7 6-738,-1-7 0,-5 10 0,6 0 0,0-1 0,-6 1 0,15 10 0,-15-8 0,15 8 0,-15-10 0,12-10 0,-12 8 0,10-17 0,-10 16 0,11-15 0,-12 6 0,20 15 0,-10-9 0,13 19 0,-7-13 0,1 0 0,-1-1 0,1 1 0,10 12 0,-7-9 0,8 18 0,-1-16 0,-6 15 0,5-16 0,4 20 0,-11-22 0,11 22 0,-14-22 0,2 8 0,0-1 0,-2-6 0,-6 6 0,4-18 0,-6 7 0,-1-8 0,8 10 0,-8-10 0,9 8 0,-8-8 0,6 10 0,-6-10 0,0 8 0,5-7 0,9 13 0,-11-12 0,16 10 0,-21-20 0,9 6 0,-8-8 0,4-1 0,-4 0 0,6 1 0,-6-1 0,4 1 0,-12-8 0,12 5 0,-12-5 0,5 0 0,-6 5 0,-2-13 0,1 6 0,0-1 0,-7-5 0,5 6 0,-11-8 0,4 1 0,0-1 0,-4 0 0,4 0 0,-6 0 0,0 0 0,0 0 0,6 0 0,-4 0 0,4 0 0,1 0 0,-6 0 0,12 0 0,-5 8 0,0-6 0,5 6 0,-4 0 0,-1-6 0,5 6 0,-11-8 0,10 0 0,-10-6 0,4-1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1269 16 24575,'-28'0'0,"11"0"0,-19 0 0,20 0 0,-13 0 0,12 0 0,-21 0 0,12 0 0,-7 0 0,3 0 0,-3 0 0,0 0 0,-8-7 0,10 5 0,-1-5 0,1 7 0,-1 0 0,0 0 0,1 0 0,-1 0 0,0 0 0,1 0 0,-1 0 0,8 0 0,-5 0 0,5 0 0,-8 0 0,0 0 0,1 0 0,-1 0 0,8 0 0,-5 0 0,5 7 0,-14 1 0,12 7 0,-2-1 0,13-6 0,1 5 0,0-5 0,-1 0 0,1 4 0,0-4 0,-1 6 0,1 0 0,6 1 0,-5-1 0,5 0 0,0 0 0,-5 0 0,5 0 0,0 0 0,2 1 0,-1 6 0,5 3 0,-5 8 0,7-1 0,0 1 0,0-1 0,0 0 0,0 1 0,0-1 0,0 1 0,0-1 0,0 0 0,0 1 0,0-1 0,7 1 0,2 13 0,6-11 0,1 12 0,0-15 0,-1 0 0,1 1 0,-1-1 0,8 0 0,-6-7 0,5 6 0,0-7 0,-5 1 0,13 5 0,-7-12 0,2 13 0,4-13 0,-4 13 0,6-13 0,1 13 0,-1-13 0,0 6 0,1-1 0,-1-4 0,1 4 0,8-5 0,-6-1 0,29 8 0,-17-6 0,10-2 0,-7-8 0,-15-8 0,16 0 0,-17 0 0,8 0 0,-1 0 0,-6 0 0,15 0 0,-16 0 0,17 0 0,-17 0 0,8-7 0,-10-2 0,0-7 0,-7 1 0,5-1 0,-12 2 0,4-1 0,-7 0 0,1 1 0,6-1 0,-5 0 0,7-7 0,-9 5 0,2-12 0,-1 5 0,0-8 0,1 1 0,-1 7 0,-6-6 0,4 6 0,-5-22 0,1 11 0,5-10 0,-12 4 0,5 7 0,-7-6 0,0 8 0,0 1 0,7-1 0,-6 1 0,6-1 0,-7 1 0,0-1 0,0 8 0,0-5 0,0 5 0,0-8 0,0 8 0,0-5 0,0 12 0,0-12 0,0 12 0,0-12 0,0 12 0,-6-5 0,-2 8 0,-7-8 0,0 6 0,-6-13 0,5 13 0,-5-5 0,7 7 0,-1 0 0,1-1 0,0 1 0,-1 0 0,-7-1 0,6 0 0,-6 6 0,8-3 0,-1 10 0,1-11 0,0 12 0,0-6 0,-1 7 0,2 0 0,-1 0 0,0 0 0,0 0 0,0 0 0,6 0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796 14 24575,'-5'-8'0,"-3"2"0,-14 6 0,6 0 0,-14 0 0,6 0 0,-7 0 0,-1 0 0,1 0 0,-1 0 0,1 0 0,7 0 0,-6 0 0,6 0 0,0 0 0,-5 0 0,5 0 0,-7 0 0,0 0 0,8 7 0,-6 8 0,12 1 0,-12 7 0,12-9 0,-12 9 0,12-7 0,-5 5 0,8-6 0,0-1 0,-1 8 0,0-6 0,7 5 0,-5-6 0,4 6 0,1-5 0,-6 6 0,13 0 0,-6-6 0,7 14 0,-7-7 0,6 9 0,-6-1 0,7 0 0,0 1 0,0-1 0,0 1 0,0-1 0,0 0 0,0 9 0,0-6 0,0 6 0,0-9 0,6 15 0,3-11 0,7 19 0,0-20 0,1 6 0,-2-16 0,7 5 0,2-5 0,0 7 0,6 1 0,-6-1 0,8 0 0,-1 1 0,0-8 0,1 6 0,-1-13 0,1 13 0,8-12 0,-7 5 0,7-7 0,1 0 0,-7 0 0,6 0 0,0 1 0,-6-1 0,6 0 0,0-7 0,-6 5 0,6-13 0,-8 6 0,-1-7 0,1 0 0,-1 0 0,9 0 0,8 0 0,5 0 0,-6 0 0,2 0 0,-15 0 0,15 0 0,-15 0 0,15 0 0,-15-7 0,6-2 0,-8-7 0,8 0 0,-7 0 0,7 0 0,-8 0 0,-1 0 0,0-7 0,0 5 0,-7-4 0,6 6 0,-7-6 0,1 5 0,5-5 0,-12 0 0,5 5 0,-7-13 0,0 14 0,0-14 0,0 14 0,0-14 0,0 6 0,0 0 0,1-20 0,-8 17 0,-1-11 0,-1 9 0,-4 5 0,5-8 0,-7 8 0,0-5 0,0 5 0,0-8 0,0 8 0,0-6 0,0 6 0,0 0 0,0-5 0,0 5 0,-6 0 0,4-6 0,-11 14 0,5-14 0,-7 14 0,0-6 0,-7 0 0,6 6 0,-6-7 0,8 9 0,-8-8 0,5 6 0,-12-7 0,13 9 0,-14-2 0,13-6 0,-5 5 0,7-5 0,-13 1 0,10 4 0,-18-5 0,19 8 0,-5-1 0,8 0 0,-8 8 0,6-6 0,-6 5 0,0 0 0,5 1 0,-12 0 0,13 6 0,-14-6 0,14 7 0,-14 0 0,14 0 0,-6 0 0,0 0 0,6-7 0,-6 6 0,0-6 0,5 7 0,-5 0 0,8 0 0,-8 0 0,6 0 0,-6 0 0,0 0 0,6 0 0,-21 0 0,12 0 0,-5 0 0,0 0 0,6 0 0,0 0 0,-6 0 0,7 0 0,-1 0 0,2 0 0,0 0 0,6 0 0,-14 0 0,14 0 0,-14 0 0,13 0 0,-12 0 0,5 0 0,6 0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983 168 24575,'-21'0'0,"-6"0"0,11 0 0,-14 0 0,6 0 0,-7 0 0,7 0 0,-6 0 0,14 0 0,-6 0 0,0 0 0,5 0 0,-13 0 0,14 0 0,-14 0 0,14 7 0,-14 1 0,6 14 0,0-5 0,-5 5 0,5 0 0,-8-4 0,8 11 0,-6-11 0,13 4 0,-13 1 0,13-7 0,-5 6 0,8-8 0,-8 0 0,6 1 0,0 0 0,3-1 0,5-6 0,-6 4 0,6-4 0,-5 0 0,5 4 0,-6-4 0,6 6 0,-5-6 0,-1 11 0,-2-10 0,1 12 0,2-7 0,12 0 0,-12 1 0,5-1 0,0 7 0,-5-4 0,11 4 0,-11 1 0,11-6 0,-5 6 0,0 0 0,5-6 0,-5 14 0,7-7 0,0 1 0,0 5 0,0-5 0,0 8 0,0-8 0,0 5 0,0-5 0,0 7 0,0 1 0,0-1 0,0 1 0,0-9 0,0 7 0,7 7 0,2-2 0,6 3 0,0-8 0,7-7 0,-5 1 0,13 6 0,-14-6 0,14 7 0,-5-7 0,6 6 0,0-12 0,1 11 0,-1-11 0,10 5 0,-8 0 0,8-5 0,-1 5 0,-6 0 0,16-4 0,-8 5 0,1-8 0,7 1 0,-17-1 0,17 1 0,-8 0 0,1-1 0,6 1 0,-6 0 0,0-1 0,6-6 0,-6 4 0,8-4 0,1 7 0,23 0 0,-27-7 0,25 5 0,-31-13 0,10 13 0,0-13 0,0 14 0,-10-15 0,8 7 0,-17-1 0,17-5 0,-7 5 0,-1-7 0,8 7 0,-16-5 0,15 6 0,-15-8 0,15 0 0,-15 0 0,15 0 0,-15 0 0,7 0 0,-1 0 0,-6 0 0,6 0 0,1 0 0,-8 0 0,17 0 0,-16 0 0,6-7 0,-9-2 0,1-7 0,13-14 0,-10 11 0,11-18 0,-15 12 0,-7 1 0,5-6 0,-11-3 0,12 0 0,-12-8 0,13 0 0,-13 7 0,6-15 0,0 6 0,-5-9 0,6 0 0,-8 10 0,-8-8 0,6 7 0,-13-9 0,5 0 0,-7 9 0,0-7 0,0 16 0,0-15 0,0 15 0,0-16 0,0 7 0,0 0 0,0-7 0,0 17 0,0-17 0,0 16 0,0-29 0,0 25 0,-7-16 0,-2 22 0,1 0 0,-7 1 0,7 7 0,-7-6 0,-1 6 0,1 0 0,-1-6 0,2 14 0,-2-14 0,2 14 0,-9-7 0,6 9 0,-5-2 0,0-6 0,6 6 0,-14-7 0,14 9 0,-14-2 0,6 1 0,-7-1 0,-1 0 0,0 7 0,-8-5 0,6 5 0,-21-8 0,20 8 0,-11-5 0,15 12 0,7-5 0,-6 7 0,6-7 0,-8 5 0,1-5 0,-1 0 0,-9 5 0,7-5 0,-6 7 0,-1-7 0,7 5 0,-6-6 0,8 8 0,0-7 0,1 5 0,-1-5 0,-9 7 0,8 0 0,-8 0 0,9 0 0,1 0 0,-1 0 0,0 0 0,0 0 0,1 0 0,-1 0 0,0 0 0,1 0 0,-1 0 0,0 0 0,1 0 0,-1 0 0,-14 0 0,19 0 0,-17 0 0,20 0 0,-7 0 0,7 0 0,-6 0 0,14 0 0,-14 0 0,13 0 0,-12 0 0,12 0 0,-5 0 0,8 0 0,0 6 0,-1 2 0,-7 0 0,6 5 0,-14-5 0,14 7 0,-14 0 0,14 0 0,-6-1 0,0-6 0,6 5 0,-6-6 0,7 1 0,1 5 0,0-12 0,6 12 0,-5-11 0,5 10 0,-6-10 0,6 10 0,-4-10 0,10 4 0,-4-6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4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0 650 24575,'21'0'0,"-5"0"0,13 0 0,4 0 0,-7 6 0,12 3 0,-14 12 0,7-3 0,-7 4 0,6-7 0,-14-7 0,6 13 0,-7-17 0,-1 10 0,-6-8 0,5-5 0,-12 0 0,5-9 0,1-13 0,2-3 0,7-17 0,0 7 0,1-6 0,-1-1 0,0-1 0,1-1 0,0-6 0,-8 15 0,5-7 0,-4 1 0,6 6 0,0-7 0,-1 17 0,-7-5 0,5 13 0,-4-14 0,-1 14 0,5-6 0,-5 7 0,0 1 0,4 7 0,-5-5 0,7 4 0,-7-5 0,6 5 0,-12-5 0,12 12 0,-12-12 0,11 5 0,-10 0 0,4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24575,'14'21'0,"15"13"0,29 34 0,-9-17-1158,-3 0 0,1 1 1158,16 11 0,-11-20 0,2 2 0,-11 0 0,0 1 0,9-1 0,3 1 0,1 3 0,0 3-698,3 11 1,1-1 697,8-9 0,-1 1-650,-8 15 1,1-1 649,9-14 0,-2 0 0,-13 13 0,0 0 0,16-12 0,-5-1 0,-29-6 0,0 0-570,29 16 0,3-3 570,-28-22 0,0 0 0,17 23 0,3 1 0,-5-18 0,-3 0 0,-12 2 0,-1 0 0,7 2 0,2-1 0,-6-5 0,0 1 0,2 3 0,-1 0 48,-1-5 0,-1-1-48,0-1 0,-2 1 0,-3-2 0,-1 2 0,0 4 0,2 0 0,3-4 0,-2 1 0,-6 3 0,-1 0 0,10 1 0,0 2 0,-2 7 0,-1-1 0,-1-10 0,1 1 0,13 27 0,-1-1 113,5 7-113,-14-25 0,6 6 0,-8-6 0,11 23 0,3-10 0,5 3 0,-9-10 0,-3-1 0,-6-6 0,4 1 0,7 0 0,5 3 0,-6-5 0,-12-6 0,-1 0 0,12 2 0,7 3 0,-7-3 0,-13-2 0,-1-1 0,24 18 0,6 3 0,6 5 0,-1 0 0,-13-8 0,1-1 0,-9-15 0,3 2 0,-6-3 0,-7 2 0,-5-2 941,2-4 1,-2-1-942,24 29 0,3 10 0,-15-23 0,-7 9 1306,-15-22-1306,8-11 0,16 10 0,11 6 0,-20-14 0,0 3 228,-3 4 0,0 0-228,4-1 0,0 0 0,-3 1 0,-1-1 0,4-4 0,-2 0 0,-6 4 0,-1-1 0,37 22 0,-8 16 0,-1-6 0,10 0 0,-18-5 0,-13-31 0,0-2 0,11 24 0,-14-17 0,0-1 0,21 20 0,-6 17 0,4-18 0,-6 7 0,-1-11 0,7 2 1557,-17-4-1557,7 1 175,-11-10-175,0 6 0,-1-15 0,2 14 564,-2-14-564,1 15 0,-1-15 0,1 6 0,-2-8 0,1-8 0,-1 6 0,1-6 0,13 21 0,-10-10 0,10 11 0,-13-15 0,-1 0 0,0 1 0,1-1 0,8 2 0,-7-1 0,7 0 0,-8-1 0,-1 1 0,0-1 0,1 1 0,0 8 0,0-7 0,1 7 0,-2-8 0,0-1 0,2 9 0,-8-6 0,6 6 0,-7-8 0,7-1 0,1 1 0,-1-1 0,-6 0 0,4 1 0,-4-1 0,6 0 0,16 16 0,-2-10 0,4 3 0,-8-9 0,-10-7 0,-7 0 0,5 5 0,-5-12 0,0 5 0,5-6 0,-5-1 0,7 0 0,1 1 0,-9-1 0,16 1 0,-21-1 0,21 1 0,-16-8 0,1 5 0,-2-12 0,-8 12 0,0-12 0,0 6 0,1-7 0,-1 6 0,0-4 0,0 10 0,0-11 0,0 5 0,-1 0 0,1-4 0,-6 4 0,-2-6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1:5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0 965 24575,'20'0'0,"-5"0"0,22 0 0,-19 0 0,20 0 0,-5 0 0,-7 0 0,12 0 0,-5 0 0,-7 0 0,12 0 0,-14 0 0,7 0 0,-7 0 0,6 0 0,-14 0 0,5 0 0,1 0 0,-6 0 0,6 0 0,-8 0 0,0 0 0,1 0 0,-8-6 0,0-2 0,-7-5 0,0-9 0,0-11 0,7-1 0,2-15 0,7 6 0,2-19 0,0 8 0,-1-8 0,0 10 0,1 0 0,-1 1 0,0-1 0,-8 0 0,7 0 0,-7 10 0,7 1 0,0 9 0,-8 1 0,6-1 0,-12 8 0,11 2 0,-11 8 0,4-1 0,-6 7 0,0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0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24575,'54'0'0,"17"0"0,18 0-846,-32 0 0,1 0 846,0 0 0,1 0 0,5 0 0,3 0 0,3-1 0,2 2-894,3 7 1,-1 5 893,1 2 0,-2 4 0,0 7 0,-1 5 0,4 7 0,-1 5 0,-6 1 0,0 3-799,9 1 0,0 3 799,1 6 0,-3 3 0,-10-2 0,1 1 0,-11-17 0,2-1 0,-3 3 0,7 25 0,-2-1-608,4-19 0,-1 0 608,-11 17 0,-2-1 0,-3-25 0,1 1 0,14 35 0,-1 1 0,-14-29 0,-1-1 0,12 23 0,0-1 0,-15-25 0,-2-1 0,-2 8 0,0 1 0,7-3 0,0-1 0,-9-2 0,-1 1 0,6 6 0,1-2 0,-2-9 0,0 1-4,-4 8 1,0-1 3,3-7 0,-1-2 0,-7 4 0,-1 1 0,4-1 0,0-1 0,-4-2 0,-1 0 0,0 2 0,0 0 0,0 2 0,1-2 0,-1-3 0,-1 1 0,2 7 0,-1 1 0,0-4 0,1 0 0,-1 0 0,0 0 0,1 4 0,-1-1 0,1-7 0,-1-1 0,-5 3 0,0 0 0,33 36 0,-7-1 0,-26-34 0,1 0 0,31 27 0,-36-23 0,0-1 0,36 24 1173,-8 7-1173,1-4 0,6-5 0,-16 5 0,17-5 0,-18 3 0,17-4 0,-8-2 0,12 10 0,-12-9 0,-11-17 0,-1 1 0,8 30 0,-7-30 0,0-1 0,3 25 0,17 4 0,-18-15 0,8 10 0,-20-21 0,9 18 0,-17-18 0,15 9 2400,-16-21-2400,7 7 1521,-9-15-1521,1 15 860,-2-15-860,2 6 346,-9-9-346,-1 1 0,0-1 0,-5 0 0,12 1 0,-12 8 0,5-6 0,1 14 0,-7-14 0,7 6 0,-8-8 0,0-1 0,0 9 0,0-6 0,0 7 0,0-10 0,0-7 0,0 5 0,0-5 0,0 14 0,0-6 0,0 6 0,0-7 0,0 1 0,0-1 0,0 1 0,0-1 0,0 0 0,0 9 0,0-6 0,0 6 0,0 1 0,0-8 0,0 17 0,-7-17 0,5 8 0,-12-10 0,5 0 0,-7 10 0,0-7 0,-1 6 0,1-9 0,-8 9 0,6-6 0,-6 7 0,1-10 0,5 9 0,-13-6 0,13 7 0,-20 13 0,10-8 0,-13 11 0,7-8 0,1-6 0,-9 1 0,5 5 0,-15-3 0,8-1 0,-1-3 0,-6 2 0,7-9 0,-10 9 0,12-11 0,-8 1 0,8-1 0,-10-6 0,-10 7 0,7-15 0,-17 16 0,18-16 0,-19 16 0,8-14 0,-10 6 0,0-9 0,0-7 0,10 5 0,3-14 0,0 5 0,7-7 0,2 0 0,3 0 0,16 0 0,-16 0 0,2 0 0,-5 0 0,-4-7 0,14-3 0,-6-7 0,15 1 0,-15-1 0,15 1 0,-7-1 0,10 2 0,-1-1 0,0 0 0,1 0 0,6-7 0,-5 6 0,6-6 0,0 8 0,-6-8 0,14 7 0,-14-7 0,14 8 0,-7-7 0,9 5 0,-1-5 0,0 14 0,1-4 0,6 4 0,-5-7 0,12-5 0,-12 4 0,11-5 0,-4-1 0,0 6 0,4-14 0,-4-3 0,-1-1 0,5-6 0,-5-1 0,0 8 0,5-8 0,-5 9 0,7 1 0,0 7 0,0 2 0,-6 8 0,4-1 0,-4 1 0,6 7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32:1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1 578 24575,'0'-21'0,"0"-2"0,0-9 0,0 1 0,0-1 0,0-8 0,0-3 0,14 0 0,-11-7 0,18 16 0,-19-6 0,11 16 0,-11 2 0,10 7 0,-4 8 0,7-14 0,-7 12 0,5-13 0,-6 9 0,0 0 0,-1-1 0,0 6 0,-4-5 0,10 12 0,-5-6 0,7 7 0,0 0 0,0 0 0,0 0 0,0 0 0,8 0 0,-6 0 0,14 0 0,-7 0 0,9 0 0,-1 0 0,10 0 0,-8 0 0,8 0 0,-10 0 0,9 8 0,-6 1 0,6 0 0,-8 5 0,-9-6 0,7 1 0,-6 4 0,7-4 0,1 0 0,-1 5 0,1-13 0,-9 13 0,7-13 0,-7 13 0,1-13 0,6 6 0,-14 0 0,5-6 0,1 5 0,-6 1 0,6-6 0,-8 12 0,0-12 0,0 6 0,0-7 0,-6 0 0,-2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2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1302 161 24575,'-11'-7'0,"2"1"0,-18 6 0,3 0 0,-8 0 0,0 0 0,-9 0 0,8 0 0,-17 0 0,16 0 0,-15 0 0,6 0 0,0 0 0,-17 0 0,14 8 0,-16 9 0,10 10 0,0-1 0,9 6 0,-6-6 0,15-1 0,-7 6 0,10-14 0,-1 13 0,0-13 0,1 6 0,7-8 0,-6 8 0,6-7 0,-14 13 0,5-4 0,-5-2 0,14-1 0,2-7 0,0 0 0,5-1 0,2 1 0,2-7 0,11 5 0,-4-6 0,6 6 0,0 1 0,0-1 0,0 1 0,0 0 0,0 0 0,0 0 0,0 8 0,0 2 0,0 0 0,0 5 0,6-13 0,3 14 0,6-6 0,0-1 0,-1-1 0,1 0 0,0-6 0,0 14 0,7-13 0,-5 5 0,13 0 0,-7-5 0,9 13 0,-1-13 0,1 6 0,-1-1 0,0-4 0,1 4 0,-1-6 0,1 0 0,-1 0 0,1-1 0,-1 1 0,1 0 0,-1-1 0,0 1 0,1 0 0,-1-1 0,1 1 0,-1 0 0,10 0 0,-7 0 0,6 1 0,-9-2 0,10 2 0,-8-2 0,8 2 0,13-2 0,-16-6 0,16 5 0,-23-12 0,1 12 0,-1-13 0,1 6 0,-1-7 0,0 7 0,1-5 0,-1 5 0,1-7 0,-1 0 0,0 0 0,10 8 0,-7-6 0,6 5 0,-8-7 0,8 0 0,-6 0 0,6 0 0,-9 0 0,1 0 0,-8 0 0,5 0 0,-13 0 0,14-7 0,-14-1 0,20-21 0,-18 3 0,18-12 0,-18 7 0,11 6 0,-11-14 0,12 12 0,-12-13 0,5 8 0,-7 0 0,-1 1 0,1-1 0,-1 8 0,1-6 0,-1 6 0,-7-7 0,6 7 0,-13-6 0,5 14 0,-6-14 0,0 6 0,0-8 0,0 1 0,0-1 0,0 0 0,0 1 0,0-1 0,0 0 0,0-8 0,0 6 0,0-7 0,0 9 0,0 1 0,0-10 0,0-7 0,0 4 0,-7-2 0,6 22 0,-14-6 0,14 14 0,-13-6 0,5 0 0,-5 6 0,5-6 0,-4 7 0,-2 0 0,-1 1 0,-7-9 0,8 7 0,-7-7 0,6 8 0,-14 0 0,6-1 0,0 1 0,-6-1 0,6 1 0,0 0 0,-6-1 0,6 1 0,0 6 0,-5-5 0,5 12 0,0-11 0,-6 11 0,6-4 0,-8 6 0,1 0 0,-1 0 0,-13 0 0,9 0 0,-10 0 0,15 0 0,-1 0 0,-8 0 0,6 0 0,-16 0 0,7 7 0,0 2 0,-6 1 0,15 4 0,-7-6 0,9 8 0,1-7 0,7-2 0,2-1 0,7-5 0,1 6 0,0-1 0,6 1 0,3 6 0,5-5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2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5570 24575,'0'-27'0,"0"-1"0,0-3 0,0-9 0,0-3 0,0-9 0,0 1 0,0-1 0,0-11 0,0-1 0,0-11 0,0 0 0,0 0 0,0-1 0,0-10 0,0 8 0,0-21 0,0 10 0,0-1 0,0-8-454,0 20 454,0-9 0,0 12 0,0 0 0,0 10 0,0-8 0,0 19 0,0-32 0,1 42 0,1-16 0,0-15 0,1-11 0,1-11 0,0-8 0,0-6 0,0-5 0,1-3 0,0-1 0,-1 2 0,1 2 0,-1 5 0,0 7 0,0 8 0,-1 11 0,0 12 0,0-30 0,0 21 0,0 6 0,-1-7 0,2-19 0,-1 7 0,1 1 0,0 0 0,-1 0 0,1-1 0,-1 1 0,1 0 0,0 0 0,-1 0 0,1-1 0,-1 1 0,1 0 0,-1 0 0,1-1 0,0 1 0,-1 0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24575,'28'0'0,"10"0"0,4 0 0,1 0 0,17 0 0,-5 0 0,32 0 0,-10 0 0,10 0-423,0 0 423,2 0 0,1 0 0,9-9 0,-10 6 0,-39-1 0,1-1 0,49 5 0,-11 0 0,9 0 0,-20 0 0,20 0 0,-20-8 0,9 6 0,-23-7 0,9 9 0,-9 0 0,0 0 0,-2-7 0,0 5 0,-8-6 0,19 8 0,-19-8 423,18 6-423,-7-14 0,-1 14 0,8-15 0,-7 15 0,-1-14 0,9 14 0,-19-13 0,8 13 0,-10-14 0,-1 14 0,1-13 0,0 13 0,13-6 0,-19 8 0,18 0 0,-31 0 0,8 0 0,-10-7 0,0 5 0,1-5 0,-1 7 0,0 0 0,1 0 0,-1 0 0,0 0 0,10-8 0,-8 6 0,8-5 0,-1 7 0,-6 0 0,15 0 0,-15-8 0,15 7 0,-15-6 0,15 7 0,-6-8 0,-1 6 0,7-6 0,-15 1 0,6 5 0,-8-5 0,-1 7 0,1 0 0,-1-7 0,-7 6 0,5-6 0,1 7 0,-5 0 0,11 0 0,-20 0 0,6 0 0,0 0 0,-6 0 0,6 0 0,-1 0 0,-4 0 0,4 0 0,-6 0 0,-1 0 0,0 0 0,-1 0 0,1 0 0,-1 0 0,9 0 0,1 0 0,18 0 0,-8 0 0,27 0 0,-15 0 0,16 0 0,-18 0 0,6 0 0,-23 0 0,13 0 0,-23 0 0,5 0 0,-6 6 0,-2-4 0,7 4 0,2-6 0,7 0 0,3 0 0,-1 0 0,0 0 0,-7 0 0,5 0 0,-12 0 0,4 0 0,-13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3.1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7.9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647 132,'42'0,"3"0,-13 0,-6 0,13 0,-15 0,0 0,-3 0,-6 0,-1 0,14 0,-4 0,6 0,-10 0,-5 0,-1 0,6 0,-4 0,5 0,-7 0,8 0,2 0,7 0,1-7,19 5,-6-13,17 5,0 1,3-7,10 13,-10-5,-12 8,-4-8,-15 6,6-6,-8 8,-8 0,5 0,-5 0,0 0,5 0,-5 0,7 0,-7 0,6-7,-7 6,9-6,-8 0,5 6,-13-6,6 7,-8 0,0-6,-57 4,-22-4,6 9,-6 4,-14 4,-3 2,-1-1,-3 2,21 1,-2 2,0-2,1-5,-1-3,0 3,0 5,0 1,3 0,-15 1,2 1,-17 5,1 2,22-3,1 0,-12 2,0-1,14-2,3 1,12-2,4 1,-28 16,31-10,-1-2,20-10,1 1,5-1,89-8,2 0,4-10,8-5,0-3,2-2,-19 0,2-1,2 1,4 0,1 0,-1-1,20-9,4 0,-2 7,5 2,-10 0,-17-4,-1 0,14 3,8 1,-8 2,-6 0,-4 1,15-1,1 0,-8 0,-2 0,-8 0,-3 2,-16 3,-3 1,0-4,-4 2,8 6,-5-6,-20 8,-7-7,-3 6,-70-6,-18 17,5 2,-6 7,-15 14,-1 10,25-8,0 4,-5 5,-4 5,-5 6,-1 1,3-2,-4 5,2-1,-2 4,3 0,-3 4,0 2,4-4,10-11,3-1,0-1,3-1,-8 8,3-1,-2 0,-6 5,-1 2,4-5,-3 4,4-4,-3 3,3-2,10-7,4-5,-28 12,33-24,12-12,17-10,91-47,-35 7,3-5,17-7,10-7,-3-1,-10 0,-2-1,3-2,13-10,3-2,1 1,-1 3,-1 2,-3 1,-14 9,-3 1,2 0,12-8,2 0,-4 5,4 2,-4 1,10-17,1 1,-7 17,-4 5,-16 6,-4 1,31-15,-14 17,-27 6,-4 7,-17 8,0 1,-63 7,-8 39,-13-9,-7 6,2 21,-1 9,13-16,-3 2,0 4,-4 7,-1 4,0-1,-4 1,0 0,2-2,12-9,3-1,-2-1,-5 4,-2-1,5-4,0 2,4-2,-10 7,4 0,19-16,4-3,-25 17,29-23,12-12,61-22,52-41,-19 0,6-8,-8 6,4-3,-1-3,0-9,-2-3,3 1,7 1,3 2,-6 0,-19 8,-5 0,2 2,10-2,1 1,-4 3,0-3,-3 2,8-7,-1 2,-14 16,-5 2,10-22,-14 28,-17 10,-21 9,-45 7,-44 42,19-13,-5 8,13 2,-2 7,-1-1,-3-2,-1 0,1 4,-5 10,1 3,1-5,-13-1,3-2,24-5,1 3,3-5,-6-5,3-2,-4 12,3-2,11-15,5-3,-18 24,29-28,41-11,36-33,15-20,9-10,7-8,-6 7,4-5,-1-2,-8-2,-2-2,1 1,4 3,1 1,-2-1,-8 2,-1 0,-1 2,0 6,-1 3,-3-1,19-18,-7 4,-18 18,-4 4,20-24,-53 66,-30 30,-18 17,-15 21,-8 9,5-12,-5 2,-1 1,-4 3,-1-1,1-4,8-16,1-3,-1 0,-2 7,-1 0,2-5,-6 2,3-6,10-9,1 1,-10 14,5-8,9-22,-13 33,61-52,72-33,-24-7,8-11,-2 0,-7 5,-2-1,4-6,8-8,4-7,0-1,-9 5,8-15,-2 2,1 6,4-1,-4 4,-1-3,-3 4,7-9,-2 3,-15 18,-5 3,9-18,-12 33,-50 70,-15-1,-9 9,-4 8,-6 6,-5 2,-17 7,-6 0,-2 1,16-13,0 0,-1-1,-1-5,-12 4,-1-6,1 0,4-1,1 0,2-4,-9 2,2-4,3 4,3-2,13-8,5-4,-20 11,42-27,60-3,19-33,14-14,-1 5,5-4,-2-4,-8-5,-2-4,3-4,2-1,4-4,-1-2,-11 3,4-18,-4-1,11 6,8-3,-9 5,-11 1,-5 3,10-3,-3 2,-15 15,-6 2,9-23,-19 54,-65 55,-3 18,-10 11,-2-16,-8 1,-2 2,-4 9,-2 3,1-6,9-14,0-4,-2 0,-10 5,-2-1,5-2,-2 4,2-3,-15 6,3-3,22-13,4-4,-28 22,34-32,21-4,56-15,67-24,-27-11,11-11,-8 4,9-7,1-3,-7 0,-3-7,-6-1,3-3,-4 6,5-3,-2-1,-5 1,-1-4,-5-1,-3 1,-5 0,-4 0,3 1,6 0,3 2,-5 1,9-16,-6 4,-7 3,-12 25,-25 43,-46 32,-7 10,-12 14,-4-2,-6 0,-4-2,-3 2,8-6,-3 2,0-1,2-5,-3-1,1-5,0 2,-6 5,0 1,5-6,0-4,3-3,-9 6,4 0,21-13,4-4,-21 9,46-16,59-13,44-24,-5-12,7-10,-19 4,3-5,-4-2,-9-1,-2-2,1-3,12-6,1-2,-4 2,2-10,-3 2,2-1,-2 2,-16 15,-4 2,21-26,-72 73,-56 34,-3 18,-10 7,-3-13,-2 0,26-8,0 3,0-6,-14-4,2-1,2 14,1 0,8-20,4-3,-21 24,28-26,27-9,56-11,23-10,-12-12,4-5,32-4,3-7,-11-12,-6-3,-17 10,-3 1,4 0,-5 1,18-20,-16 17,-29 15,-16 18,-62 36,-4 6,3-5,-12 5,7-2,10-4,0 1,-34 17,0 0,36-21,4-2,-3 2,2-1,-24 13,17-13,33-10,4 0,79-7,24-12,-15-10,8-6,9-9,-3-5,-21 1,-2-3,17-11,-4 1,-28 13,-3 1,7-2,-1 3,23-16,-22 12,-40 22,-51 38,-26 18,6-10,-3 4,6 0,-2 5,0-3,-21 9,6-4,21-11,2-2,-6 3,2-3,-25 16,31-20,21-4,25-15,60-2,19-16,0-6,4-4,-26 4,0-2,29-16,-2-1,-35 13,-1 1,11-6,-1 1,19-4,-15 4,-60 16,-58 2,-6 26,-9 8,-18-2,-6 8,21 6,-2 9,5-3,-7 0,2 2,14-3,-1 3,6-3,5-2,4-3,-8 7,2-2,7-11,13-3,26 2,56-57,15 1,12-5,-14-1,3-4,2 1,7-2,3 1,-4 2,20-7,-7 3,-21 9,-10 5,-10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24575,'55'0'0,"-23"14"0,62 18 0,-37 17-1008,-13-25 1,3 3 1007,6 13 0,-2 3 0,24 21 0,-13-8 0,-1 1-717,-24-21 1,0 2 716,27 30 0,1 4 0,-23-18 0,0 1 0,2-3 0,3 3 0,-5-2 0,-6 2 0,0 2 0,5-2 0,6 4 0,-4-3 0,-4 5 0,-2-1 0,14 14 0,0 0 0,-6-6 0,-2-3 0,-9-9 0,0-1 0,4 6 0,3 1 0,3-1 0,-2-1-162,-9-8 0,-2-1 162,6 1 0,-1 1 0,-5-2 0,-1 0-332,0 0 0,1-1 332,-1 1 0,1 0 0,-1 0 0,1 0 0,0 0 0,-1 0 0,-5-7 0,0 1 0,5 4 0,-1 1 0,12 40 0,-12-40 0,1 1 0,-4 0 0,0 0 0,0 0 0,0-1 0,-2-5 0,0 0 757,15 42-757,-2-12 0,1 0 0,-2-10 0,-8-3 0,5-10 1518,-15-9-1518,14 6 1236,-13-6-1236,5-1 810,-7 8-810,-1-7 115,1-1-115,0 8 0,0-8 0,-8 10 0,6 23 0,-5-18 0,0 18 0,6-13 0,-14-7 0,6 7 0,0 0 0,-6-8 0,7 19 0,-1-9 0,-6 1 0,15 7 0,-15-17 0,14 17 0,-13-17 0,13 7 0,-15 0 0,7-8 0,0 8 0,-6 0 0,13-7 0,-13 17 0,6-7 0,0 10 0,-6 12 0,15-9 0,-15 21 0,14-21 0,-10-13 0,-1 2 0,6 19 0,-6-26 0,-1 0 0,-4 15 0,8-10 0,-6-3 0,5-10 0,-7 10 0,0-8 0,7-1 0,-5-3 0,5-8 0,-7 1 0,0-11 0,0-10 0,0 0 0,0-6 0,0 14 0,0-7 0,7 9 0,-5-1 0,5 1 0,-7-8 0,0-3 0,7 1 0,-5 2 0,12 8 0,-13-1 0,6-7 0,-7 6 0,0-14 0,7 5 0,-6-6 0,5-1 0,-6 0 0,7 8 0,2 15 0,0-9 0,-2 15 0,-7-27 0,6 6 0,-4-8 0,4 0 0,-6 0 0,0 0 0,0 0 0,7 0 0,-6 7 0,5-5 0,1 6 0,-6 0 0,6-6 0,-7 6 0,0-8 0,0 0 0,0 0 0,0-6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49.5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0.3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2.2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3.4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1289 379,'32'-33,"-39"56,-41 34,1 1,-4 7,-4 6,-1 1,5-7,-7 2,7-17,-8 4,1-1,7-5,1 10,-1-3,-15-1,-10 2,10-5,19-6,3-4,-12-1,1-2,13-6,3-3,-17 9,15-14,17-9,9-1,59-67,21-18,-13-6,4-10,-16 28,1 0,0-2,-1-7,-2-2,1 3,10-16,2 3,-11 18,2 0,-3 3,3-6,-1 2,11-8,0 1,-17 14,-2 4,2 10,-3 3,-2-15,10 12,-23 18,5 8,-20 10,-3 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4:58.4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3866 3379,'0'-46,"0"-10,0 38,0-13,-17 23,-54 68,9 2,8 0,-11 15,1-1,9-8,1-1,-2 2,7-11,-1 1,-2 0,-1-1,-7 2,-4 0,1-2,4-3,-2 5,4-4,-2-2,-3-2,-1-2,1-1,4 1,2 0,0-4,-17 4,1-4,1 2,0-3,8-9,4-4,-17 14,22-18,14-4,40-22,27-33,8 2,9-9,2-17,4-12,0 2,-7 11,1 1,0-5,3-9,1-7,0-2,-1 4,4-9,-2 3,3-3,-6 11,3-3,-1 1,-1 5,3-2,-1 5,1 0,8-8,1 1,-2 4,4-3,-1 3,7-3,-2 1,-12 4,-2 6,-3 19,-2 5,22-24,-12 21,-16 14,-16 9,-3 0,-6 7,-1 2,-64 6,-4 0,-13-2,-7 4,7 10,-3 7,7-4,-4 2,1 6,1 6,2 6,-3 2,-17 12,-2 4,5-1,-1 6,3 2,8-8,-2 2,9-4,11-5,3-2,-14 8,1-2,-15 13,21-8,29-69,80-46,-16 5,8-5,5 11,8-2,0 0,-3 0,1 0,1 3,21-10,5 0,-7 2,5-4,-3 5,-21 18,-3 5,4-5,4-5,5-4,0-2,-5 3,-4-2,-4 2,1 0,13-8,1-1,-7 1,-3-6,-4 0,-7 13,1-1,-5 1,-3-4,-3 2,7-7,-2 1,-10 8,-4 4,16-16,-18 9,-5 26,-7 2,-8 8,-51 66,5-9,-6 6,-1-2,-5 5,-3 0,-6 6,-4 1,-3-1,-3-2,-4-2,-1-1,-3 0,-1-1,-3-1,14-11,-1 0,0-1,3-2,-3 0,3-2,-2 0,-7 5,-1 0,5-3,-7 0,5-3,2 1,2-1,14-6,3-4,-22 5,31-5,16-8,113-37,-37 1,5-5,17-4,9-4,1-8,-14-1,1-7,0-3,0 0,7-3,1-1,0-2,-4 0,-6 2,-3-1,-1-1,1-2,7-7,2-3,-4 0,-9 6,3-14,-3 0,4 5,4-4,-5 5,-5-3,-4 5,9-5,-1 3,-15 15,-4 4,-10 11,-3 3,9-17,-15 23,-8 11,-13 13,-30 3,-10 33,-5 13,-14-2,-3 7,5 9,-1 9,-3 1,-3 1,-2 0,-3 2,10-10,-1 3,-2 0,-2-2,-5 1,-3 0,0-2,3-3,-2 2,3-4,-3 1,8-7,-4 1,1-2,6-5,-18 6,4-3,-11 14,2-1,16-14,6-6,-19 6,22-7,30-19,48-47,21-19,-1 3,6-4,5-9,5-8,-2 3,8-11,-1 1,-13 16,2-1,-4 2,2-8,-1 0,-9 13,3-1,-4 2,2-7,-3 3,-6 7,-1 4,14-11,-19 15,-4 17,-7 9,-7 2,-54 20,-4 15,-9 3,-6 7,6 17,-1 6,-10 0,-1 0,10-1,3-1,4-4,1-3,5-8,2-1,3 0,1-1,0-5,4-2,-12 16,11-19,29-4,-4-34,53-36,-9-3,4-6,9 0,5-3,8-14,4-3,-9 20,3-2,-2 6,3 0,2 0,-3-1,4-4,-6 10,30-8,-33 13,-2 0,21-5,-12 9,-24 16,-10 14,-8-4,-106 12,15-6,6 5,-6 4,-3 13,4 4,25-8,1 4,-23 16,1 3,19-13,4 1,2 7,2 0,-33 3,23 4,14-20,24-1,9-6,57-42,27-5,-10 0,3-1,-8 10,0 3,9-7,1 1,-4 8,-1 2,1-5,0 0,7 3,-2 3,-18 4,-2 1,37-13,-27 11,-19 8,-10-4,-11 12,-85-4,7 6,-17 0,-9 0,14 0,0 0,-14 0,0 0,13 0,1 0,-11 0,1 0,16 0,2 0,-7 0,2 0,11 0,4 0,-27 0,24 0,20 0,29 0,46 0,39 0,-16 0,2 0,-6 0,0 0,17 1,2-2,-12-4,0-1,7 1,-1-2,-6-4,-4 0,-11 5,-3 0,36-11,-30 15,-13-7,-21 9,-8-6,-103 4,-2-4,29 5,-10 1,1 1,-28-1,-1 0,27 0,-1 0,-1 0,-4 0,-1 0,3 0,-19 0,1 0,25 0,-2 0,5 0,-4 0,3 0,-7-1,2 2,19 3,5 0,-28-2,24 7,59-9,46 0,4 0,8 0,9 0,3 0,15 0,-2 0,-25 0,0 0,22 1,-2-2,-28-4,-2 0,12 0,0-1,-13-5,-4 1,28-1,-24-4,-20 13,-12-11,-7 11,-70-4,-11 6,2 0,-8 0,-7 0,0 0,11-1,0 2,-19 4,0 0,19-4,3 1,-1 7,2 1,5-4,5-1,-25 6,6-2,31-9,41 0,39 0,58 0,-2 0,-38 0,1 0,-4 1,-1-2,2-7,-1-2,1 5,-3-3,26-20,-14 18,-10-6,-17 14,-4-12,-17 13,0-6,-43-13,-32 6,9 2,-6 1,-20 5,-5 3,0 2,-3 2,16-1,-2 0,0 0,4 0,-1 0,2 0,-26 0,1 0,3 0,3 0,10-1,3 2,4 3,2 1,6-1,5 2,-21 13,24-9,20-2,36-8,29 0,68 0,-16-17,-21 8,1-4,-12-6,-1-3,0 2,2-1,5-1,-1 2,32-11,-13-5,-14 16,-19-4,-10 8,-11 7,-14-3,-41 4,-23 0,5 4,-6 2,-10 2,1 0,12 0,-2 0,-21 4,0 3,22-2,0 2,-11 7,0 3,12-7,5 2,-28 16,15-10,27-3,-4 2,29-3,76-15,-12-11,11-2,3-4,22-21,0-1,-3 1,-23 3,-11 8,-12 4,-18 15,7-5,-14 13,-73-6,-14 7,7 3,-4 3,16 2,1 2,-5 5,0 3,3 2,0 1,-6 1,0-2,0-4,3 1,-24 18,6-14,31 3,10-8,12-8,6 4,58-10,-3 4,53-15,-6-2,2-17,-38 17,0-1,37-25,-1 16,-12-7,0 10,-19 7,4-5,-27 14,8-6,-10 8,1 0,8 0,-6 0,15 0,-6 0,8 0,1 0,0 0,-1 0,1 0,-10 7,8-5,7 5,-11-7,8 0,-30 0,6 0,-7 0,9 0,-1 7,-7-5,5 5,-12-7,12 0,-5 0,0 0,5 0,-5 0,0 0,5 0,-13 0,14 0,-7 0,9 0,-8 0,5 0,9 0,-3 0,10 0,-13 0,-9 0,7 0,-6 0,7 0,1 0,-1 0,0 0,1 0,-1 0,0 0,1 0,-1 0,0 0,1 0,-8 0,5 0,-13 0,6 0,0 0,2 0,-1 0,-1 0,0 0,-6 0,13 0,-13 0,6 0,-7 0,-1 0,8 0,1 0,1-7,5 6,-5-13,14 12,-6-12,6 13,-6-7,-1 1,-7 6,5-13,-13 12,14-5,-14 0,6 6,-8-6,0 1,0 5,7-12,2 11,-1-10,8 3,-14 1,-1 1,-8 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0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0,'0'73,"0"-4,0-7,0-7,0 7,0-10,0-1,0 1,0-17,0 13,0-22,0 14,0-16,0-2,0-8,0 8,0-6,-14 6,11-7,-18 0,19-1,-4-1,6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1.9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04.6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988 1,'-39'79,"15"-21,-41 7,19-20,-1 9,-18 4,27-14,-27 11,22-19,-2-1,4-18,16 4,3-17,76 10,1-14,-3 0,4 0,42 0,-47 0,1 0,0 0,0 0,0 0,-1 0,36 0,-31 0,3 0,-25 0,-1 0,-12 0,-98 0,17 0,-9 0,-4 0,20 0,4 0,-41 0,-10 9,22 1,2 1,14 5,19-14,2 13,17-13,8 11,94-12,-12 5,3-5,3-2,-20 1,-2 0,0 0,1 0,0 0,0 0,39 0,-14 0,-14 0,-19 0,-10 0,-11 0,-8 0,0 0,-106 0,40 8,-22-3,-5 1,-11 14,39-10,0 0,0 0,0 0,0 0,1 1,-40 8,3 0,22 7,11-7,14 5,16-9,2 0,14 0,1-2,30 1,28 2,16-7,1-4,6-1,-10-4,0 0,5 0,2 0,6 0,0 0,-15 0,0 0,6 0,0 0,-2 0,-3 0,27 0,-3 0,-31 0,-6-7,-26 5,-2-5,-8 7,-76 39,-12 13,-3-7,-9 4,1-1,0 0,27-14,-1 0,-2-2,-10-1,-3-1,5 0,-7 11,3-2,-14-6,3-2,24-4,4-2,5-7,1 0,-2 2,3-2,-7 2,-4 6,34-11,13-6,68-3,5-14,22-9,8-4,-25 4,2-4,2-2,6-3,-6 1,1 2,-1-1,-6 1,2-2,-4 2,2 0,-1 1,26-8,0 1,-19 6,-3 2,-5 3,-2 1,-7 2,-4 0,17-3,-12 8,-20-4,-11 12,-8-4,0 6,-57-15,-22 1,5 1,-5-1,7 4,-2-1,-20-6,1 0,23 5,0 0,-23-6,-1 2,20 4,2 2,-2 0,2-1,-35-9,8 9,40-4,-6 14,27-7,8 2,10-8,29-3,28-7,-1 14,7 0,8-6,6 0,17 2,3 1,2-5,-2 1,-13 5,0 1,10-1,-3 0,-24 1,-1 1,7 3,-1 1,-13-3,-3 0,17 0,-7-2,-34 4,5 7,-17-6,-70-2,-12-9,-3 6,-10 3,-8 2,-4 0,26-2,-2 0,-1 1,-3 6,-1 1,0-2,-5-5,0-2,3 2,-12 5,2 1,-11-5,2 0,19 6,3 0,4 0,2 0,0 0,4 0,-16 0,14 0,24 0,17 0,66 1,25-2,15-8,8 8,4-1,-28-7,-4-1,-9 4,-1 0,6 1,-1-2,33-10,-14 15,-23-14,-12 14,-18-5,-1 7,-14 0,-2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18.4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4108 2293,'-73'0,"-1"0,3 0,-5 0,13 0,-10 0,-4 0,-3 0,-13 0,0 0,41 0,4 0,-17 0,19 0,15 0,17 0,70-10,12-2,11-5,9-1,-4 5,1 0,-14-2,3-3,-1 2,21-3,0 0,-29 6,1 0,0 0,25-5,-2 1,-12 0,-1 1,7 9,-4-2,-24-10,-4 2,38 13,-36-13,-12 17,-17 0,-9-12,-101 9,5-9,9 10,-8 4,-8-2,0 0,17 0,-2 0,3 0,-4 0,5 0,-2 0,2 0,-18 0,2 0,29 0,3 0,-13 0,2 0,-25 0,21 0,8 0,34 0,13 0,78-10,-16 4,3 0,2 0,2 0,7-4,-2 0,18-1,11 0,-14-6,-14 15,-19-13,-10 13,-11-5,-8 7,-57-21,-9 7,-44-10,33 13,0 2,-22 7,16-4,-1 1,-24 5,36 0,1 0,-33 0,22 0,8 0,34 0,-5 0,69-12,25-4,16-1,3-6,5-3,-22 9,-2 0,-4-4,0 0,0-1,0 1,-6 1,-3-1,26-17,-30 18,1-11,-28 27,12-18,-24 14,0-6,-14-8,-29 4,-12-15,-8 15,-3 2,-16-13,13 12,0 2,-18-4,-9-1,12 1,24 2,12 7,17 3,8 1,10-10,6-16,15-11,37-25,12-1,11 8,7 0,-29 19,0 2,24-15,2 1,-18 15,-3 2,-9 5,-1 0,7-7,-3 2,16-12,-12 11,-23 14,-4 15,-13-4,0 6,-56-1,-44 2,-14 6,29 0,-1 0,16 0,2 0,-7 0,-1 0,2 0,1 0,-33 0,13 0,24 0,20 0,11 0,91 0,3-10,-8 10,9-2,26-15,-4-1,-40 15,0 0,41-15,-1 1,-40 16,-4 0,3-9,-1 1,36 7,-27-14,-27 14,-4-6,-17 8,-68 0,11 0,-13 0,-4 0,-18 0,-9 0,22 8,11-6,14 13,16-14,1 6,15-1,39 8,-93 3,23-3,-15-5,-11-1,-14-2,3 1,-13 4,6-1,-3 1,30-5,1 0,-11 5,-1 0,9 0,2-1,4-4,2-1,-40 4,3-1,31-6,-4 7,34-9,-13 0,23 0,-14 0,6 0,-8 0,8 0,-5 0,-4 0,-1 0,-7 0,1 0,6 0,-16 0,16 0,-16 0,16 0,-6 0,8 0,1 0,-1 0,0 0,1 0,7 0,-6 0,6 0,0 0,2 0,0 0,6 0,-6 0,-1 0,7 0,-6 0,8 0,-8 0,5 0,-5 0,0 0,-2 0,-7 0,7 0,-6 0,6 0,-14 6,12-4,-10 4,20-6,-6 0,0 0,5 0,-12 0,12 0,-12 0,12 0,-12 0,5 0,0 0,-6 0,6 0,-8 0,9 0,-7 0,6 0,0 0,-6 0,6 0,0 0,-5 0,12 0,-12 0,12 0,-19 0,18 0,-10 0,14 0,0 0,-6 0,4 0,-4 0,6 0,0 0,-7 0,6 0,-6 0,7 0,0 0,-7 0,5 0,-13 0,13 0,-14 0,14 0,-6 0,0 0,6 0,-14 0,13 0,-5 0,8 6,0-5,-5 11,3-11,-3 5,5 0,0 2,0 7,0-2,0-5,0 4,0-4,0 0,0 5,6 0,2 3,6 20,0-1,0 39,0 18,0-40,0 0,0 0,0-1,0 5,0 0,-9 37,8-36,-1 1,-7 31,2-12,5-15,-6-11,8 1,0-10,0-1,0-10,0 10,0-8,0 8,0-1,0 3,0 19,0 3,0 22,0-26,0 1,0 36,0-32,0 0,0 24,0 0,0-3,0-12,0 0,0-10,0-3,0-20,0-1,0-10,0 1,0-9,0-1,0-8,0 0,0 7,0-5,0 4,0-6,0 0,0 7,0-5,0 4,0-6,0 1,6 5,-4-5,4 5,0-5,7-7,2-2,5-6,-7-6,1-2,1-14,0-2,0 0,0-5,1-4,1-10,0-9,1-22,0 6,2-19,-10 31,0-2,1 4,-1-2,1-10,0 0,-1 8,1 1,-1 6,0 0,0 0,0 0,10-39,-1 3,-9 22,-1 12,-9 20,0 11,6 7,-4 1,4 71,-6 41,0-14,0 6,0-5,0-1,0 5,0-2,0-11,0-3,0-4,0-2,0 0,0-4,0 16,0-5,0-39,0-4,0-17,0 0,0-71,20 4,7-9,-7-16,2-7,6 4,4-5,0 6,3-2,-1 2,-8 6,0-4,0 4,9-13,0 4,1-2,-1 2,-5 6,-2 5,-7 18,0 5,14-27,-16 30,4 15,-15 48,-12 56,-7-2,-5 8,-8 14,-1 2,5-1,-2-1,-12-4,1-3,14-10,0-2,-9-6,1-1,9 0,2-4,-13 16,11-14,9-32,2-12,17-90,21-3,-13-7,1-6,7 24,1 1,0-11,0 1,-1 17,0 1,-3-7,-1 3,22-24,-23 6,2 39,-7 4,-8 29,-2 69,-19-22,-5 7,-1 35,-3 4,-5-21,-4 0,-10 19,0-1,11-18,0-3,-9 4,-1-2,6-7,3-3,5-14,1-4,-20 18,18-8,11-28,2-1,59-74,-15 18,4-10,0-2,2 1,-5 5,-14 16,5 2,-14 19,-2 32,-22 8,-15 38,-16-18,-13 22,3-21,-2 10,3-12,-1 1,12-12,9-2,6-12,13-7,1-2,3-8,12 0,-12-1,6 1,-1-1,-4 1,3 8,-6 2,-1 7,-1 10,-7 1,5 10,-6 0,7-1,2-8,6 7,-4-17,12 0,-11-11,11-8,-4 0,6 6,0-4,0 4,0 2,0 1,0 18,0-8,7 17,2-16,8 6,-2-9,1 1,-1-8,8 5,0-5,9 0,8 0,-6-9,6 2,-9-2,1 1,-1 0,10-7,-8-2,17-7,15 0,-8 0,39 0,-39 0,-3 0,0 0,7 0,-8 0,2 0,25 0,9 0,10 0,-21 0,9 0,-27 0,0 0,16 0,-16 0,-3 0,-3 0,19 0,-19 0,8 0,-10 0,0-8,-10 6,8-6,-7 0,-1 6,8-5,-7 7,-1 0,-1 0,-10 0,0 0,20 0,-22 0,12 0,-19 0,11 0,-7 0,12 0,-14 0,8 0,13 0,-10 0,10 0,-21 0,15 0,-13 0,14 0,-9 0,10 0,-7 0,6 0,0 0,-6 0,15 0,-15 0,7 0,-1 0,-6 0,15 0,-15 0,15 0,-6 0,0 0,6 0,-15 0,15 0,-23 0,13 0,-16 0,9 0,-1 0,0 0,-7 0,6 0,-7 0,1 0,20 0,-25 0,25 0,-28 0,13 0,-5 0,7 0,1 0,-9 0,7 0,-6 0,7 0,1 0,-1 0,-7 0,5 0,-5 0,7 0,-7 0,6 0,-14 0,6 0,0 0,-6-7,6 6,-8-6,0 7,6 0,-4 0,5 0,-7 0,0 0,8 0,-6 0,6 0,0 0,-6 0,6 0,-8 0,8 0,-6 0,6 0,-8 0,0 0,6 0,-4 0,4 0,2 0,-6 0,6 0,-8 0,0 0,7 0,-5 0,4 0,-6 0,-1 0,7 0,-5 0,-1-13,1-35,-13-21,2 7,1-6,1 1,-2-2,-2-21,-1-1,4 21,0 0,-4-17,-2 1,1 17,0 1,0-7,0 1,0 6,0 3,0 6,0 3,0-34,0 14,0 13,0 11,0 0,0 9,0-6,0 15,0-16,-8 7,7-9,-7-23,-1 7,7-20,-6 1,8 9,0-21,-5 48,0-1,4 0,0-1,-4-5,0 1,5-33,0 3,0 22,-8 3,7 19,-7 2,1 10,-2-1,0 8,-4 2,5 8,-7-1,7 1,-5 0,5 6,-6-11,6 9,-5-11,12 7,-6-1,7-7,-7-2,6-7,-6-1,7 0,0 1,0-1,-7 8,6 2,-6 8,7-1,-6 1,-2 0,0-1,-5-12,5 1,-8-11,0 5,-1-9,1 7,7-15,-6 15,6-7,1 9,-7 1,14 7,-6 2,0 7,6 1,-22 85,9-23,2 5,0 17,2 5,-7 17,0 4,7-27,1 1,0 2,-1 7,0 2,-1 8,2-13,0 8,-1 2,1-2,1-5,1 19,3-5,-1 6,1-17,0 8,1 0,0-3,1-9,2 0,0-9,0 4,0 2,0 5,0 0,0-6,0-1,0-5,0 1,0 5,0 2,0-3,0 21,0-6,0-26,0-5,0 33,0-37,0-20,0-11,0-8,0-106,0 16,0-11,0 6,0-7,0-4,1 15,-1-3,0-1,-1 0,-1 0,-2 0,0-1,0-1,1-4,-1 0,-1-2,0 1,-2 0,0 0,-2 0,2 0,-1 0,0-1,0 3,1 5,2 3,0 5,-1-2,-2-14,-1-2,1 10,1 14,1 4,-1-16,0 4,-3-15,3 37,5 20,-19 18,10 76,-2-3,-2 7,3 21,3 12,4-20,1 8,1 4,0-3,0-5,0-1,0 1,1 1,1 7,2 1,0 2,-2-2,-2 1,-1 1,1-3,0-8,1-12,2-7,-2 4,-2 21,-1 5,1-9,4-3,0-4,0 9,0-3,0-21,0-7,0 22,0-32,0-102,0-36,0 32,0-5,0-6,0-13,0-2,0 8,0-17,0-1,0 14,0-11,0 1,0 11,0-11,0 2,0 16,0-8,0 1,0 10,0-8,0 6,0-9,0 2,1 18,-2 4,-7-30,0 43,-1 15,-4 23,5 2,0 39,1 48,7 1,0 12,0-15,0 5,0 1,0 4,0 1,0-2,0-6,0-1,0 0,0 3,0 1,0-5,0 18,0-3,0-21,0 1,0-4,0 8,0-6,4-12,1-5,4 12,30-25,-11-42,26-71,-37 14,-4-9,3 2,0-7,-1 3,-1-20,-2 0,8-11,-3 2,-10 21,-2 1,1-9,-2 2,-3 18,-2 2,1 1,0 5,0-10,0 12,0 20,0 29,0 58,0 46,0-20,0 5,0-16,0 1,0 18,0-3,0-23,0-3,0 8,0-2,0-12,0-4,0 28,0-25,0-19,0-23,11-78,2-30,-3 32,2-4,-1-8,1-1,-1 11,0 0,0-7,0 1,0 6,0 3,-1 12,0 3,9-37,-8 31,-3 5,-1 33,0 4,8 101,-4-8,-1 9,-6-20,-1 3,0 1,2 8,0 1,-2-2,-3 20,0-3,5-4,1-1,-5-5,1-2,4-1,-1-5,-5 18,0-9,0-52,6-10,1-80,-1-35,-1 20,0-4,-1-1,0-6,-1 1,-2 8,-1 1,-1 4,1-10,0 1,0-15,0 2,0 25,0 3,0 2,0 4,0-10,0 19,0 48,0 71,0-3,0 11,0-9,0 5,0-2,0 23,0-1,0-25,0 0,0-3,0 7,0-4,0-3,0-2,0-6,0-5,0 21,7-32,1-20,6-19,14-79,-15 15,-2-8,6-26,0-5,-4 4,-2-1,2-3,-1 2,-6 18,0 1,6-16,-2 4,-9 24,0 3,5 1,-1 5,-5-10,0 12,0 20,-6 18,-28 67,20-4,-11 7,0 3,12 20,-16 9,19-23,2-11,1-12,5-36,-5-73,7-9,0 12,0-6,0 1,0-5,0 2,0-5,0-3,0-9,0-2,0-1,0-2,0-1,0-2,0 19,0-2,0 2,0 7,0-22,0 4,0 8,1-4,-2 6,-4 2,-1 3,1-9,-2 3,-4 18,0 4,0-30,-5 35,14 21,-11 18,5 8,-14 30,4 16,1 26,1 10,6-10,-1 7,-4-17,13-2,-6-21,8-10,0-8,0-68,0 22,0-51,0 34,0 15,0-7,0 17,0 2,-6 14,-15 2,-4 6,-15 33,6-2,8 22,1 6,-15 16,8-13,1 1,-9 16,-8 7,19-21,3-12,11-20,-1-11,8-8,2 0,47-6,-16-2,42-6,-33-7,6-2,-8 1,-8-6,-2 12,-8-4,-38 49,-4 4,-3-3,-4 1,1-9,-2 0,0 4,0-1,0-4,-1 2,-7 15,4 4,15-9,3 3,-7 14,5 3,15 0,6-1,-3-12,2 2,3 21,2 0,-1-22,0 0,-1 11,2 0,6-12,3-5,19 30,19-14,6-26,-9 2,-4-23,-10 4,0-13,-7-2,-2-7,-8 6,-6 25,-2 6,-6 31,0-14,-16 19,-4-19,-15-1,9-3,-4-17,11 8,4-17,1-3,12-6,22-8,9 0,17-7,-6 0,-16 0,5 0,-13 0,6 0,-8 0,-1 5,2 25,0 6,2 31,1-2,8-1,-6-2,4-19,-7 7,-1-17,0 0,-2-11,1-14,-1-2,6-6,-3-14,4-3,-5-24,0 15,0-13,-2 23,-5-7,-3 9,-14 72,6-33,-5 67,7-58,0 15,0-6,0-1,0-1,14-10,3 1,14-8,-7-2,6-7,-14 0,6 0,-8-7,0 4,0-10,-6 17,-2-4,-6 15,0 9,0-5,-15 15,-12-14,-17 7,-43 6,4-7,19-19,0-1,-30 8,32-18,-1-1,10 0,0 1,-12 0,-1-1,6 1,2-1,-1 1,3-1,-23 1,4 6,40-15,4 6,17-8,69 7,-12-5,53 6,-34-8,-11 0,1 7,-9-5,-10 6,-4-8,-13 0,6 0,-8 0,0 0,-74 0,15 0,-8 0,-4 0,-30 0,-4-9,27 3,-1-1,-32-5,20 1,0 2,-20 6,26-7,0 0,18 8,1 1,-11-4,-2 1,6 3,0 2,0-1,0 0,1 0,1 0,-32 0,12 0,15 0,26 0,-2 0,22 0,6 0,51 7,22 4,27-1,-27 1,0-2,22-7,-15 3,0 1,11 2,-24-7,-2 0,13 7,6-8,-32 0,-9 0,-11 0,-8 0,0 0,-78 0,-6 0,7 0,-6 0,-10 0,-1 0,2 0,1 0,0 0,-3 0,6 0,-4 0,7 0,10 0,1 0,-8 0,-5 0,5 0,6 0,2 0,-6 0,0 0,7-1,3 2,-34 7,23-5,16 5,19-8,9 0,103 0,-39 0,30-1,5 2,3 8,-29-8,2 0,6 8,-1 1,-4-8,-1-2,6 5,-1 0,-6-1,0 1,-1 0,1 1,0 0,0-1,38 4,10 0,-21-6,-29 6,1 0,39-7,1 7,-3-1,-12-6,0 7,0-1,-10-6,-3 7,12-9,-25 0,23 0,-46 0,13 0,-15 0,7 0,-7 0,-2 0,-8 0,0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15:27.1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4109 4355,'-63'0,"-4"0,24 0,-9 0,10 0,9 0,3 0,-3 0,7 0,-13 0,15 0,0 0,-6 0,14 0,-14 0,6 0,-8 0,1 0,7 0,-6 0,6 0,-8 0,1 0,7 0,-6 0,6 0,0 0,-6 0,-3 0,-1 0,-6 0,-1 0,7 0,-7 0,10 0,-1 0,8 0,-6 0,14 0,-6 0,0 0,6 0,-23 0,4 0,-17 0,9 0,-29 0,41 0,-39 0,20 0,12 0,-7 0,30 0,1 0,-6 0,4 0,-3 0,6 0,-7 0,5 0,-5 0,6 0,1 6,-2 2,1 6,0 0,6-1,47 2,6 2,32 0,-15-7,-10 6,0-7,10 1,-8 5,8-13,-10 13,0-13,-1 13,1-13,10 14,-7-6,7 0,-11 5,1-5,0 0,-10 4,8-5,-8 0,1 6,6-13,-15 12,15-13,-15 6,16 1,-8-6,10 5,-9-7,17 0,-24 0,24 0,-18 0,1 0,6 0,-15 0,7 0,-1 8,-6-6,15 6,-1-8,5 7,-5-5,-8 6,-9-1,10-5,-8 5,0-7,-4 0,-5 7,0-6,-2 6,0-7,-6 0,5 0,-6 0,-1 0,6 7,-4-6,4 5,-5-6,-1 0,6 0,-4 0,5 0,-7 0,0 0,14 0,-3 0,6 0,-10 0,1 0,-6 0,6 0,-8 0,0 0,7 0,-6 0,5-6,-6 4,0-10,0 4,0-7,1 1,6-1,-5 0,6 0,-8 1,1 6,-1-5,0 11,0-10,0 10,0-10,-72 10,14-4,-21 1,-3 0,-3 3,16-3,0 0,-24-4,-11 7,40-7,1-1,-29 8,-9-15,11 6,11 1,4-6,-2 5,9 1,-19-6,18 14,-18-15,8 15,-10-15,10 15,-8-7,19 1,-19 6,19-5,-19 7,18 0,-7 0,10 0,-14-7,11 5,-2-5,7 7,7 0,-9-8,9 6,-6-6,15 8,-7 0,17 0,-5 0,12 0,-5 0,8 0,-1-6,-5 5,4-6,-5 7,6 0,1 0,-7 0,-2 0,0 0,1 0,0 0,5 0,-5 0,0 0,-2 0,0 0,-5 0,5 0,-8 0,-9 0,7 0,-6 0,-1 0,7 0,-6 0,8 0,0 0,1 0,7 0,-6 0,14 0,-14 0,14 0,-14 0,14 0,-14 0,14 0,-14 0,14 0,-14 0,6 0,-8 0,1 0,-1 0,-14 0,11 0,-11 0,15 0,7 0,2 0,7 0,1 0,-6 0,5 0,-5 0,6 0,-17 0,4 0,-13 0,8 0,8 0,2 0,0 0,-2 0,0 0,-6 0,14 0,-6 0,7 0,1 0,65 0,-9 0,7 0,3 0,35 0,-9 9,9-7,-12 14,-10-6,-3 0,-11-2,1-1,-17-5,4 6,-15-8,-1 0,7 0,-14 0,13 0,-5 0,8 0,-1 0,1 0,8 0,-6 0,6 0,-8 0,8 0,-6 0,15 0,-15 0,7 0,-10 0,1 0,-1 0,0 0,1 0,-8 0,5 0,4 0,9 0,10 0,-9 0,6 0,-6 0,9 0,-10 0,8-8,-8-1,1-8,11-7,-19 7,3-6,-16 9,-7-9,-1 7,1-14,-7-2,-1-11,-7-31,0 16,-9-38,-10 28,-2-18,2 11,3 10,14 11,-13 14,13 16,-5 2,7 7,-18 7,6 2,-22 13,9 17,-9 12,-12 29,-3 3,19-27,-1-1,-28 30,10-4,-5-10,18-13,-29 12,36-27,-23 7,8-19,8 0,-24-5,17-5,-9-6,0 0,0 0,0 0,-10 0,7 8,-7-6,10 6,0-1,0-5,-10 6,7-8,-7 8,19-6,-7 13,7-13,0 5,3-7,8 7,0-5,8 5,-5-7,12 0,-5 7,8-6,0 5,-7-6,6 0,-14 0,13 0,-6 0,8 0,-8 0,6 0,-6 0,7 0,-7 0,6 0,-6 0,8 0,0 0,-14 0,10 0,-10 0,13 0,1 0,-8 0,6 0,-6 0,8 0,-1 0,-5 0,-4-13,1 10,1-25,13 18,-5-19,5-5,0-8,-8-32,15-19,-3 29,1-5,3-5,2-1,-1 0,0 0,0-5,0 0,0 5,0 1,0-1,0 1,0 0,0 2,-1 11,2 4,6-36,4 9,6 29,0 2,0 3,-8-3,-1-12,0-11,-6-10,2 35,1-1,-5 0,0-1,0-3,0-2,0-16,0 1,0 16,0 1,0-13,0 3,0-21,0 23,0 2,0 19,0 2,0 17,0-6,0 14,0-6,0 8,-7 0,6-7,-12 6,12-5,-6 5,1 1,4-5,-10 9,4-8,-6 10,1-6,-1 0,0 0,-8 6,6-4,-6 4,0 0,5-5,-12 4,12-6,-13 0,14 0,-6 6,14-3,-11 10,16-24,-9-2,12-31,0-6,0-10,0-12,0 19,0-16,0 30,0 0,0 14,0 8,0 8,0 2,0 8,0 75,0-17,0 14,0 7,0-14,0 0,-4 2,-1-1,-1 0,1-1,-6 48,2-21,9 21,0-48,0 1,0 6,0 2,0 5,0 1,0-1,0 1,0 16,0-2,0-24,0 1,-1 28,2 0,3-30,2-1,0 19,0 0,-1-13,2-3,3 2,-1-3,-7 34,7-14,-9-13,7-21,-5-1,5-10,-7 1,0-1,0-7,0 12,0-11,0 5,0 0,0-7,0 18,0-7,0 15,0-6,0 8,0 1,0 10,0 3,0 0,0-3,0-20,0 8,0-7,0 8,0 1,0 0,0-10,0 8,0-16,0 15,0-23,0 12,0-14,0 0,0-2,0-8,0 0,0 6,0-4,0 4,0-5,0-2,0 7,0-5,0 5,0-7,0 6,0-4,0 4,0-5,-7-1,0 1,-12-7,4-1,-5-6,6 0,0 0,-7 0,5 0,-6 0,7 0,2 0,-1-12,6-3,-5 0,5-3,1 10,-13-7,17 1,-16 6,18 38,-5-14,6 29,0-31,0 0,0 6,12-5,5-2,13-7,1 1,10-5,12 5,1 0,19-5,-19 6,19-8,-19 8,8-7,-10 7,-1-8,1 0,-9 0,6 0,-15 0,6 0,1 0,-7 0,6 0,-9 0,10 0,-7 0,6 0,-8 0,-1 0,20 0,-22 0,20 0,-26 0,9 0,-1 0,1 0,-1 7,1-5,-1 12,1-5,8-1,3 7,-1-6,8 8,-17-1,41 17,-34-13,25 12,-25-8,-14-7,13 7,-15-9,7 1,-7-1,-2-1,-8-6,0 5,0-11,0 4,0 5,-6-2,-37 4,6-7,-29-6,21 0,-1 0,0 0,0 0,1-7,7-1,2-7,7 7,1-5,0 11,-1-11,1 6,0-1,0 2,-7-1,5 6,-12-6,11 1,-12 5,12-12,-12 11,13-4,-7 0,9 4,0-5,-7 7,5 0,-4 0,6 0,0 0,-6 0,-4 0,2 0,0 7,8 1,-1 6,1 0,-1 0,1-6,6 5,-5-5,-1-1,-2 0,-11 0,3-6,-17 14,21-13,-3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3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24575,'14'14'0,"17"4"0,-12 14 0,29-5 0,-28 2 0,19-3 0,-15 5 0,7-6 0,1 4 0,-8-18 0,-2 17 0,-8-19 0,1 13 0,0-8 0,-1-6 0,0 5 0,-6-17 0,4-4 0,-4-7 0,7-14 0,7 5 0,3-7 0,6-1 0,-7 0 0,7-8 0,-6 6 0,9-16 0,-9 16 0,6-6 0,-13 8 0,11 0 0,-11 1 0,11-1 0,-12 8 0,6-6 0,-9 14 0,1 1 0,-1 2 0,0 5 0,0-6 0,-1 0 0,0 7 0,-6 1 0,-1 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5805 24575,'21'0'0,"37"0"0,-27 0 0,41 0 0,-19 0 0,12 0 0,10 0 0,-10 0 0,7 0 0,-17-7 0,17 5 0,-7-23 0,0 6 0,10-29 0,-18 1 0,19-4 0,-28-1 0,26 2 0,-25-4 0,29-7 0,-19 4 0,9-1 0,-12 1 0,-2 10 0,2-7 0,-2 8 0,2-11 0,-2 10 0,-7-5 0,5 6 0,-6-8 0,10-3 0,-10 3 0,8-2 0,-17 4 0,7-2 0,0 0 0,-6-9 0,7 7 0,-10-7 0,0 12 0,1-12 0,-2 9 0,14-22 0,-10 21 0,8-10 0,-12 13 0,2-11 0,-1 9 0,1-8 0,8 8 0,-7 1 0,7-1 0,-9 2 0,9-2 0,-18 12 0,1-2 0,31-20 0,-30 17 0,-1-2 0,19-17 0,-1-1 0,-5-6 0,6 5 0,-9-7 0,-1 10 0,1-7 0,-9 7 0,6 0 0,-5-8 0,-2 19 0,8-19 0,-15 19 0,15-19 0,-16 18 0,15-7 0,-6 0 0,0 7 0,5-7 0,-6 10 0,9-10 0,-10 16 0,8-14 0,-8 17 0,1-9 0,4 9 0,-4-6 0,6 6 0,-6-9 0,21-23 0,-18 17 0,20-17 0,-6 21 0,-7 1 0,8-1 0,-1 0 0,-7 2 0,7-2 0,0 0 0,-9 11 0,9-9 0,-12 18 0,0-6 0,9 7 0,-8 8 0,9-16 0,-10 21 0,1-18 0,-2 20 0,10-13 0,-8 13 0,17-15 0,-7 14 0,-1-12 0,8 12 0,-8-5 0,10-1 0,0 6 0,0-6 0,22-8 0,-6 11 0,10-11 0,-16 15 0,0 0 0,-8 0 0,18 0 0,-18 0 0,9 0 0,-12 1 0,11-1 0,-7 8 0,7-6 0,-10 14 0,-1-6 0,1 0 0,0 6 0,0-6 0,-10 8 0,8 0 0,-8 0 0,10 0 0,-9 0 0,6 0 0,-15 0 0,6 0 0,1 0 0,-8 0 0,17 0 0,-16 7 0,15 3 0,-15 6 0,38 8 0,-32-6 0,32 7 0,-38-10 0,6 9 0,-8-7 0,-1 13 0,0-13 0,1 13 0,-1-6 0,1 8 0,-1-8 0,2 15 0,-1-12 0,12 24 0,-10-17 0,10 18 0,-11-9 0,3 19 0,-2-8 0,3 19 0,-2-19 0,2 18 0,-2-17 0,2 17 0,-1-7 0,0-1 0,1 9 0,-2-19 0,-6 19 0,4-19 0,-6 8 0,8-10 0,1 10 0,-2-8 0,-6 8 0,-2-14 0,-1 0 0,8 25 0,-6-19 0,0 0 0,2 21 0,6 1 0,-6-1-610,10 12 610,-9-9 0,7 9 0,-16 0 0,15-9 0,-21-29 0,1 1 0,22 28 0,-18-29 0,0 1 0,18 28 0,-22-29 0,0 1 0,19 28 0,-5 9 0,8-12 0,-1 0 0,1 1 0,-1-1 0,-1-11-115,1 9 115,0-8 0,11 13 0,-20-24 0,0 1 0,-1-6 0,0 0 0,0 7 0,0-1 0,-2-9 0,-1-3 0,27 36 0,-1 0 0,7-10 0,-18 4 0,16-14 0,-5 17 0,-3-19 0,9 10 0,-10-13 0,11 3 0,-3-10 0,13 9 0,-12-19 0,10 9 0,-13-11 0,0-1 0,-1 1 0,-8-2 606,6 1-606,-6-9 119,9 8-119,0-6 0,-1 0 0,1 5 0,10-12 0,-8 13 0,19-13 0,-8 14 0,-1-14 0,9 15 0,-19-15 0,8 6 0,0-8 0,-7-1 0,40 9 0,-35-6 0,36 6 0,-42-9 0,19 2 0,-19-2 0,18 2 0,-18-2 0,8-7 0,0 6 0,-7-14 0,6 14 0,-9-14 0,0 13 0,10-13 0,-8 6 0,-1-8 0,-3 8 0,-7-6 0,-1 5 0,-1-7 0,-10 0 0,-7 0 0,-2 7 0,-8-6 0,0 6 0,0-7 0,8 0 0,1 0 0,8 0 0,1 0 0,-1 0 0,-7 0 0,-2 0 0,-8 0 0,0 0 0,0 0 0,-6 0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24575,'0'14'0,"0"-1"0,0 29 0,0 6 0,0 4 0,0 11-2548,6 29 0,1 12 2548,-1-12 0,0 7 0,0 6-867,-3-25 0,0 4 1,0 3-1,1 2 1,0 1 866,0-4 0,2 2 0,-1 2 0,1 1 0,-1 1 0,0 2-523,-1-4 0,0 2 0,-1 1 0,0 1 0,0 1 0,0 1 0,0 1 523,0-8 0,-1 1 0,1 1 0,0 1 0,0 0 0,-1 1 0,1 0 0,-1 1-272,1-5 0,-1 1 0,1 0 0,-1 1 0,0 0 0,0 1 0,0-1 0,-1 2 0,1-1 272,-2 4 0,1 0 0,-1 1 0,0 0 0,0 1 0,-1-1 0,1 0 0,0 0 0,0 0-94,0-2 0,0 0 0,0 1 0,0-1 0,0 0 0,0 0 0,0-3 0,0-1 0,0-2 94,0 9 0,0-4 0,0-1 0,0-2 0,0 1 0,0 0 0,0 2 0,0-6 0,0 3 0,0 1 0,0-1 0,0 0 0,0-1 0,0-4 0,0-3 0,0 20 0,0-5 0,0-3 0,0 0 0,0 5 0,0-17 0,0 3 0,0 2 0,0 0 0,0-1 0,0 0 0,0-3 0,0 4 0,0 0 0,0-1 0,0-2 0,0-4 0,0-3 142,0 10 0,0-5 1,0-3-1,0 2-142,0 3 0,0 1 0,0-2 0,0-8 863,0 24 1,0-8-864,0-6 0,0-2 0,0 12 0,0-8 0,0-9 1583,0-17 1,0-4-1584,0-13 4734,0-14-4734,0-17 1118,0 1 1,0-7 0,0-2-1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24575,'14'0'0,"-1"0"0,18-8 0,-5 6 0,24-5 0,3-2 0,1-1 0,19-9 0,-19 10 0,19-8 0,-8 6 0,10 1 0,12-8 0,-9 7 0,9-8 0,-12 8 0,0-5 0,0 13 0,0-13 0,1 13 0,-21-5 0,5 0 0,-34 6 0,13-5 0,-23 7 0,6 0 0,-8 0 0,-7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24575,'0'15'0,"0"19"0,0 42 0,0-17 0,0 0-2641,0 27 2641,0 7 0,0-1 0,0-9 0,0 3 0,0 1 0,0 6 0,0-36 0,0 1 0,0 0 0,0-1 656,0 36-656,0 7 0,0-35 477,0-13-477,0-11 0,0-17 0,0-3 339,0-6 0,0-8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5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24575,'62'0'0,"14"0"0,-26 0 0,3 0-1144,5 0 1,2 0 1143,13 0 0,0 0 0,-19 0 0,1 0 0,23 0 0,-1 0 0,-22 0 0,-1 0 0,19 0 0,0 0 0,-6 0 0,-3 0 0,-10 0 0,-1 0 348,-2 0 1,-2 0-349,26 0 385,-20 0-385,-4 0 0,-19 0 0,-9 0 294,-1 0 0,-14 0 0,-2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24575,'0'52'0,"0"23"0,0-19 0,0 5-2528,0 16 1,0 6 2527,0-16 0,0 2 0,0 0-610,0-1 1,0 0-1,0 3 610,0 22 0,0 4 0,0 0-792,0-8 1,0-1-1,0 4 792,0-10 0,0 4 0,0 1 0,0 0 0,0-1 0,0 1 0,0 0 0,0 1 0,0 4 0,0 2 0,0 0 0,0-2 0,0-5 0,0-2 0,0 1 0,0 0 0,0 6 0,0 1 0,0 0 0,0-3 0,1-12 0,-1-1 0,0-2 0,-1 2 0,-1 3 0,-2 1 0,1-1 0,0-3-569,2 13 1,1-3-1,-2-3 569,-2-13 0,-1-4 0,2 1 8,2 2 0,1 0 0,1-2-8,-1 18 0,0-3 333,0 1 1,0-1-334,0-1 0,0-2 0,0-13 0,0-3 1477,0-5 0,0-1-1477,0-6 0,0-1 2359,0 34-2359,0-20 2319,0-3-2319,0-10 1835,0-10-1835,0-1 807,0-10-807,0-7 0,0-2 0,0-8 0,0 0 0,0-6 0,0-2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24575,'59'0'0,"8"0"0,-6 0 0,6 0-1916,7 0 0,5 0 1916,16 0 0,7 0-1827,-27 0 0,4 0 1,6 0 1826,8 0 0,9 0 0,2 0 0,-3 0 0,-13 0 0,-1 0 0,0 0 0,2 0 0,-8 0 0,2 0 0,1 0 0,-1 0 0,-2 0 0,13 0 0,-1 0 0,-1 0 0,0 0 0,-1 0 0,0 0 0,0 0 0,1 0 0,-13 0 0,2 0 0,0 0 0,0 0 0,0 0 0,3 0 0,0 0 0,0 0 0,0 0 0,-2 0 0,13 0 0,-1 0 0,-1 0 0,-2 0 0,-2 0 0,0 0 0,-3 0 0,-4 0-183,3 0 1,-4 0-1,0 0 183,7 0 0,2-1 0,-10 2-554,-7 4 1,-3 0 553,22-4 0,-2 1 284,-22 3 0,-6 0-284,31-5 4242,-21 7-4242,-29-5 3203,-3 6-3203,-16-8 2041,-2 0-2041,-9 0 913,1 0-913,0 0 0,7 0 0,-4 0 0,12 0 0,-6 0 0,9 0 0,-1 0 0,1 0 0,-9 0 0,-1 0 0,-8 0 0,0 0 0,-6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24575,'0'59'0,"0"9"0,0-13 0,0 4-1591,0 6 0,0 3 1591,0 14 0,0 1 0,0-7 0,0 1 0,0 19 0,0 0 0,0-19 0,0-1 0,0 8 0,0-2 0,0-22 0,0 1 0,0 26 0,0-2 0,0 8 0,0-23 0,0 10 0,0-11 0,0 24 0,0-8 0,0 1 0,0-32 0,0-1 0,0 18 0,0 3 0,0-7 0,0 1 0,0 5 0,0 0 0,0-7 0,0-1 0,0-6 0,0 0 79,1 5 1,-2-1-80,-3-9 0,-1-3 0,4 1 0,0-1 0,-8-1 0,0-1 554,6 29-554,-6-29 0,0 1 0,7 28 0,-7 9 0,0-12 0,7 0 0,-6 0 0,-1 0 0,7 12 0,-6-9 0,7-18 0,2 0 0,-1 24 0,0-30 0,0 0 0,0 21 0,0 1 0,0-1 1586,0 0-1586,0-11 0,0 9 0,0-9 0,0 11 0,0-11 0,0 9 705,0-19-705,0 19 0,8-8 0,2-1 178,8 9-178,0-9 0,1 12 0,1 11-796,8 2 796,-13-38 0,2 0 0,2-1 0,2 1 0,0 0 0,-1 0 0,19 38 0,-19-39 0,0-1 0,18 29-360,1 9 360,-2-12 0,-8-10 0,15-1 0,-7 21 0,9-23 0,-3 23 0,-8-33 0,0 10 0,0-8 0,2 18 0,-2-17 0,2 17 0,-2-18 0,0 8 0,0-10 781,-9-9-781,6 6 375,-14-16-375,13 8 0,-14-18 0,4-1 0,-6-7 0,-1-1 0,1 8 0,0 1 0,0 1 0,7 6 0,11-5 0,1 6 0,15 3 0,-6 0 0,8 0 0,1 1 0,14 6 0,-11-13 0,2 4 0,-8-15 0,-6-1 0,-1 1 0,18-8 0,-14-2 0,16-7 0,0 0 0,3 0 0,10 0 0,-10 0 0,7 0 0,-18-7 0,8-3 0,-10-15 0,-1-2 0,-8-6 0,-3 7 0,-8-4 0,-1 5 0,-7 1 0,5-5 0,-12 5 0,5-1 0,-6-4 0,-1 5 0,0 0 0,0-6 0,0 6 0,0 0 0,7-12 0,-12 18 0,9-10 0,-10 6 0,-1 5 0,5-5 0,-11 8 0,10 0 0,-4 0 0,0-1 0,-2 2 0,-1 5 0,-3 2 0,4 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5623 24575,'15'-37'0,"14"-6"0,4 5 0,7-4-2627,9-8 1,6-5 2626,1-4 0,4-7 0,0 2-1232,-8 11 1,-1 1-1,6-7 1232,-2-1 0,7-8 0,2-2 0,-1 0 0,-7 8-652,6-6 0,-5 7 0,6-8 652,-4 4 0,7-8 0,2-2 0,-1 0 0,-3 5-783,1 0 0,-2 4 0,-1 1 0,2-3 783,-7 8 0,0-1 0,2-1 0,0 0 0,2-1 0,4-2 0,1-1 0,2 0 0,-2 0 0,-2 0 0,-8 6 0,-2 0 0,-1 0 0,1 0 0,1 0 0,4-2 0,2 0 0,1 1 0,-2-1 0,-2 2 0,5-9 0,-4 1 0,1 1 0,0 1-125,4 0 0,1 1 1,-1 2-1,-2 1 125,9-8 0,-2 2 0,-2 0 0,-1-2 0,-1 0 0,0 2 0,-4 5 0,-2 3 0,-2 2 524,7-8 1,-1 2-525,8-7 0,-1 3 944,-18 22 0,-3 1-944,1-6 0,1 0 1900,-2 7 1,-2 1-1901,23-25 3258,-14 28-3258,-14-1 2034,-18 24-2034,-2 1 1701,-8 3-1701,0 12 804,-6-12-804,-1 6 0,-1-1 0,2-4 0,6 4 0,0-6 0,0 0 0,0-1 0,8-7 0,-6 6 0,6-6 0,-8 8 0,0-1 0,0 1 0,1-1 0,-1 1 0,8-1 0,-6 7 0,6-13 0,-8 11 0,1-12 0,-1 8 0,1-1 0,-1 1 0,0-1 0,0 8 0,0-6 0,0 11 0,-6-10 0,3-7 0,5-5 0,16-12 0,1 4 0,7-1 0,1 0 0,-8 1 0,7 0 0,-8 7 0,-8-5 0,-2 20 0,-7-11 0,-1 20 0,-6-12 0,-2 11 0,-6-4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0 366,'55'-33,"-1"-4,8 9,-8-7,9-1,-12 1,1 0,-9 9,-3-5,-8 13,-8 2,-3 2,-6 13,-2-12,1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81 0,'50'20,"-1"-4,4-14,5-4,35 2,-55 0,15 0,-20 0,-36 6,-28 4,-41 16,4-5,19-7,2 1,-11 2,-16 2,31-10,10-1,3-1,32-5,32 5,63-7,-45 0,4 0,22 0,1 0,-18 0,0 0,11 0,1 0,-13 0,-2 0,-6 0,-1 0,36-9,-32 7,-4-6,-27 1,-2 6,-15-5,0 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0 234,'0'-57,"0"1,0 32,0-16,0 14,0 1,0 19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1:07.8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1,'0'73,"0"-11,0-16,0-20,0 5,0-18,0 1,0 6,0-5,0 6,0-8,0 7,0 2,0 17,0 26,0 27,-4-35,-2 4,0 12,-1 0,2-13,-2 1,-3 10,0 0,4-11,0-3,-5-3,1-2,4 0,0-4,-2 17,0-3,6-27,-5-4,7-17,0 0,0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1:4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5580 24575,'0'-37'0,"0"-3"0,0-12 0,0-10 0,0-3 0,0 0 0,0-7 0,0 7 0,8-10 0,-5 0 0,5 10 0,0 3 0,-7 0 0,7 8 0,-8-8 0,8 10 0,-6 0 0,5-14 0,-7 11 0,8-11 0,-6 23 0,6-6 0,-1 6 0,-5 1 0,6-8 0,-1 16 0,-5-6 0,5 8 0,-7-8 0,0 6 0,7-7 0,-6 10 0,6-1 0,-7 0 0,0 1 0,7-1 0,-5 1 0,5-1 0,0 1 0,-5-1 0,5-9 0,-7 8 0,0-8 0,0 9 0,7 1 0,-5-10 0,5 7 0,-7-6 0,7 8 0,-6 1 0,6-10 0,0 7 0,-5-6 0,5 8 0,-7 1 0,7-1 0,-5 1 0,4-1 0,1 0 0,-5-13 0,12 10 0,-12-11 0,12 5 0,-12 8 0,6-8 0,-1 10 0,-6 7 0,13-6 0,-12 6 0,5-8 0,-7 1 0,6 7 0,-4-6 0,4 6 0,-6-7 0,0-1 0,0 0 0,7 1 0,-5-1 0,5 1 0,0-1 0,-5 1 0,5-1 0,0 0 0,-6 1 0,13-1 0,-12-9 0,12 8 0,-12-8 0,11-4 0,-11 0 0,12-2 0,-12 6 0,11 10 0,-11-1 0,12 1 0,-5-1 0,-1 0 0,6 1 0,-12-1 0,12 0 0,-6 9 0,0-7 0,6 6 0,-6-8 0,1 8 0,5-5 0,-6 13 0,7-14 0,-7 14 0,6-14 0,-6 14 0,8-14 0,-8 14 0,6-14 0,-6 14 0,7-6 0,0 0 0,-1 5 0,1-5 0,-1 8 0,0 0 0,0-1 0,7-6 0,-6 6 0,6-6 0,-7 6 0,0 1 0,0 0 0,0-1 0,1 1 0,7-1 0,-6-8 0,14 6 0,-5-6 0,6 7 0,-7 1 0,5-1 0,-5-6 0,7 4 0,0-4 0,1 6 0,-8 0 0,5 1 0,-5 0 0,7-1 0,0 0 0,1 0 0,-1 0 0,9-1 0,-6 2 0,7-2 0,-10 8 0,14-12 0,-10 10 0,10-11 0,-4 5 0,-15 2 0,21 5 0,-29-2 0,21 3 0,-15 1 0,7-6 0,0 5 0,1-7 0,8 0 0,-6-1 0,6 1 0,-9 7 0,0-5 0,10 5 0,-8-7 0,8 6 0,-10-4 0,0 12 0,10-13 0,-8 6 0,8 0 0,-10-5 0,0 12 0,1-12 0,-1 12 0,0-12 0,1 12 0,-1-12 0,1 5 0,-1 0 0,1-5 0,-1 12 0,0-12 0,1 12 0,-1-12 0,1 13 0,-9-6 0,7-1 0,-6 7 0,-1-6 0,7-1 0,-14 7 0,13-6 0,-5 7 0,0 0 0,5 0 0,-5 0 0,7-8 0,1 7 0,-1-6 0,1 7 0,-1 0 0,-8 0 0,7 0 0,-7 0 0,9 0 0,-1 0 0,-7-7 0,5 6 0,-5-6 0,7 7 0,15-7 0,-11 5 0,10-12 0,-14 13 0,1-6 0,-1 7 0,0 0 0,1-7 0,-9 5 0,7-5 0,-7 7 0,1 0 0,5 0 0,-12 0 0,12 0 0,-5 0 0,-1 0 0,7 0 0,-14 0 0,6 0 0,-1 0 0,-5 0 0,14 0 0,-14-7 0,6 6 0,-8-6 0,0 7 0,0 0 0,0 0 0,1 0 0,-1 0 0,0 0 0,14 0 0,-10 0 0,10 0 0,-14 0 0,0 0 0,0 0 0,0 0 0,1 0 0,6 0 0,-5 0 0,6 0 0,-8 0 0,1 0 0,-1 0 0,0 0 0,0 0 0,8 0 0,-6 0 0,6 0 0,0 0 0,-7 0 0,7 0 0,-8 0 0,1 0 0,-2 0 0,1 0 0,-1 0 0,1 0 0,-1 0 0,2 0 0,-1 0 0,0 0 0,0 0 0,0 0 0,1 0 0,-2 0 0,1 0 0,-1 0 0,1 0 0,0 0 0,0 0 0,0 0 0,1 0 0,-1 0 0,0 0 0,0 0 0,-7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27.2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484 605,'88'0,"-21"0,-80 0,-46 0,25 0,-43 0,34 0,-9 0,0 0,0 0,9 0,2 0,18 0,1 0,7 0,72 0,-24 0,61-8,-42 6,-9-13,-3 7,-9-1,-7 2,-2 0,-8 6,-58-6,4 7,-53 0,28 8,3 2,10 7,9-1,2 1,18-3,13-5,72-12,-15-24,6 13,1-3,2-28,6 17,-10-5,-10 14,-9-4,-11 8,-8 7,-69 1,22 15,-16-4,-4 2,-24 22,9-8,-6 8,22-11,9 0,10-2,23-6,75-38,-6-7,-1-7,2-5,-18 10,-3 0,-2-3,-1-1,32-25,-22 12,-3 10,-18 12,-3 11,-26 14,-27 19,-23 9,-24 28,-1 3,9 8,4-11,21-5,19-24,12-5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2.3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1092 116,'24'-47,"2"7,-18 32,0-13,-53 79,-5-21,8 8,-2 5,5-9,0-3,-32 23,31-22,-1 1,0-8,1-1,-29 27,13-13,16-19,8-4,8-7,9 0,66-23,-14-5,41-13,-45-5,-3 20,-13-9,4 12,-65 8,4 12,-11 1,-4 4,-23 21,29-18,-1 0,-28 18,1-9,15-2,19-11,10 0,11-1,8-7,54-9,-11-9,40-6,-29 0,-16 1,-2 0,-8 7,0 1,-69 7,31 0,-49 0,51 0,8 0,0 0,34-34,-7 6,32-17,-29 24,-2 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34.9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688 78,'50'-24,"-12"2,-8 6,-14 8,6 1,-8 7,-42 70,7-25,-5 4,-2 6,-3 6,0 2,0 5,1 2,0-3,-11 13,1 0,12-12,0 3,-2-5,-10 8,-2-3,9-11,0 3,1-3,-11 13,3-4,6-12,3-4,-16 21,21-32,2-1,15-18,20-13,30-42,25-32,-29 23,-1-2,3-6,-5 3,0 1,-7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8:42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24575,'30'0'0,"-5"0"0,24 0 0,-6 0 0,0 0 0,6 0 0,-23 0 0,5 0 0,-16 0 0,-1 0 0,0 0 0,0 0 0,0 0 0,0 0 0,-1 0 0,9 0 0,2 0 0,16 0 0,-6 0 0,6 0 0,-8 0 0,-1 0 0,-7 0 0,-2 0 0,-8 0 0,0 0 0,1 0 0,-7 6 0,-2 9 0,-6 9 0,0 7 0,0 1 0,0 8 0,0 3 0,0 9 0,0-1 0,7-8 0,-5-3 0,5-8 0,-7-8 0,0-3 0,6-6 0,-4-1 0,4 0 0,-6 0 0,0-1 0,0 1 0,0 0 0,0 0 0,0 0 0,0 0 0,0 0 0,0 1 0,0-1 0,0 0 0,0-7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0.6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227 1370,'-43'0,"-10"0,17 0,1 0,4 0,92-18,11-28,6 8,7-8,-31 8,0-5,1-2,10-6,2-2,-2-2,0-3,-1-1,-3 1,-7 6,-2 0,0 1,-3-2,0 0,-4 2,8-8,-3 2,2 1,-3 1,-8 6,-4 3,17-12,-26 7,-6 33,-14 23,-30 58,-1-5,-6 6,-16 13,-6 4,15-20,-2 2,-2-1,-5 0,-3-2,1-3,-7 7,-1-3,8-8,-3 2,1-7,-9-4,0-3,-7 17,-1 0,4-11,1-4,13-10,2-1,-34 26,17-29,28-6,4-7,23-2,78-24,-27-4,24-3,7-7,-15-13,-3-2,-1 14,1 0,11-19,-3 1,14 3,-1-7,-24 19,-19-3,-12 20,-7-9,-78 53,6-3,-12 8,-6 7,12-1,2 2,-9 5,0 4,-5 11,5 0,21-15,2 0,-15 7,4-2,4 12,-16 0,26-15,18-18,9-4,66-88,-10 22,27-26,6-5,-32 32,1 2,24-13,1 1,-19 12,-1 3,-1 3,-1 1,43-23,-39 27,10-11,-40 28,13-18,-117 50,17 25,15-21,-8 5,6 1,6 13,4 3,-18 15,4-1,25-24,2 0,-11 10,2 0,-9 24,13-19,12-8,37-60,49-35,-7-1,7-5,10-3,4-2,-18 15,2-2,-1 3,16-11,-2 2,0 0,-3 3,-13 11,-3 3,24-16,-23 19,-20 11,-11 10,-108 54,45-11,-3 7,-13 6,-9 7,3 2,7 4,2 2,4 2,6-1,4 1,-1 0,-6 1,-1-2,5-1,-2 15,3-3,-6-5,2-4,12-11,3-5,-8 26,20-38,12-16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2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624 1776,'-56'26,"0"0,0 4,2-1,-25 3,-6 5,20-10,9-1,-4-6,34 1,-5-14,35 1,42-40,14-19,9-14,-14 9,0-6,2-3,5-8,0-4,1-2,-12 11,0-3,0 0,-2 2,-4 6,-1 0,-1 2,0 1,10-13,0 2,-1-1,2-5,1 0,-4 7,3 6,-2 3,4-18,-1 2,-15 26,-2 5,19-26,-23 21,-10 34,-9-4,-50 39,-20 18,9 5,-2 8,-2-2,-5 4,1 5,-6 14,1 6,5-3,16-16,4-1,-3 1,-14 13,-4 2,3-4,-3 6,3-4,4 0,1-2,2-12,5-3,-10 24,19-21,16-30,15-12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2.8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3.7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1098 1,'-86'0,"35"0,0 0,-42 10,0-8,36 7,2 1,-35 1,0 0,2 7,23-16,-7 6,26-8,-14 0,34 0,-5 0,17 0,-1 0,1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45.4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1167 421,'46'0,"-7"0,-43 0,-61 0,9 9,-6 4,-10-7,-5 3,13 8,-3 6,6-5,9-9,1 0,-34 17,2 2,32-15,2-2,-11 6,-1 0,9-1,4-2,-8 3,5 0,27-8,78-2,3-25,10 7,5-2,-25-6,-1-2,17-5,-1-1,-15 6,-1 0,5-4,1 0,-1 4,-3 1,20-17,-4 8,-14 4,-24 10,5-1,-17 8,-6-16,-2-14,3-21,1 8,1 2,2 1,7-10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1.0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1527 904,'71'0,"-19"0,31-9,-63 0,72-20,-38-8,5 6,-6 1,1 2,-3 6,29-33,-20 42,-14-26,19 10,-3-1,-5-5,15 8,-7-2,10 0,-10-5,-3 6,0 0,-16 4,13 6,-33 3,13-2,-15 9,-1-6,7 6,-14 0,6-6,0 5,-6 1,6-5,-1 11,-5-10,6 10,0-11,-6 11,6-12,0 13,2-13,0 12,5-12,-5 13,7-7,1 1,-8 6,5-6,-13 7,6 0,-8 0,0-7,7 6,-5-6,4 7,-6 0,0 0,7 0,-6 0,6 0,-7 0,0-6,14 4,-3-11,5 11,0-5,-6 0,-1 5,7-5,-14 7,6 0,0 0,-6 0,6-6,-83 4,5-4,2 5,-4 2,-41-1,9 0,39 0,0 0,-39 0,3 0,11 0,11 0,12 0,12 0,9 0,1 0,-1 0,8 6,-6-4,6 4,-16 2,-3-7,-9 15,-11-6,9 7,-19 2,8-1,-10 1,0 8,0 2,-4 19,12 0,-9 2,17 4,-14-14,14 14,4-8,1 10,9-12,-1 8,-6-6,3 19,1 3,-9 1,7 7,-7-17,-1 8,1-10,0-1,10-1,-5-9,8-4,-8-8,9-1,3-7,8-3,0 0,-9-5,7 5,-15-6,6-1,0 8,-21 2,18 7,-20 1,12 10,9 0,-11 23,6 2,0 9,-9 3,17 6,-6-6,9 6,1-12,10-11,2-11,9-12,9-17,1-3,7-6,0-1,33-76,14 3,-10 2,5-5,16-9,2 3,-21 27,0 0,25-30,1 1,-22 31,1 1,11-13,3 1,-5 11,0 2,-7 5,1 2,3 4,-1 2,29-14,9 7,-12 4,0 8,0-8,0 14,1-12,-12 15,-11-7,-3 0,-7 0,8 7,-8-5,6 6,-6-8,0 1,-3 6,0-5,-6 6,6-7,-8 0,-8 1,5-1,-5 1,0-8,-2 6,1-6,14-6,-2 3,12-22,-6 13,-6-6,7-1,-2 6,-5-5,6 8,-16-7,5 13,-5-12,6 14,1-6,-1-1,0 1,10-2,-7 1,6-1,-8 1,8 6,-6-4,6 12,1-6,-15 1,13 5,-15 2,8 2,-8 6,-3-1,-6-3,6 10,2-11,0 12,-64 60,12-15,-6 6,-11 8,-10 5,2 1,6-3,0 0,-4 2,-2-5,-6 2,0-2,4-3,5-4,4-3,-5 1,-4 3,-6 3,0-2,5-5,-19 11,1-2,11-5,-4 3,3-6,-7 1,3-4,0 1,3-4,20-16,2-4,-33 16,15-13,19-9,-6 0,15-1,-7 0,10 0,-10 8,-2 2,0 7,-20 13,15 0,-10 10,2 11,9-10,-4 19,7-20,8 6,9-10,-5-9,14-3,-6 0,1-6,12-1,-9-11,11-1,-6 9,-1 3,-7 5,5-6,-5-1,7 1,0-1,1 0,-8 1,5-1,-4-7,-1 5,7-12,-14 12,14-13,-6 6,0-7,5-1,-5 1,8-1,0-6,6 5,69-12,-11 6,3-13,3-5,31-11,-33-8,-1-3,-6 11,0-2,7-11,-1-3,-7 7,-1 0,-2-1,-1 0,-1 1,-2 1,26-17,-22 14,-2 7,-18 3,-1 8,-8 7,0-4,-47 46,3-6,-22 17,-7 4,21-16,0-1,-19 12,-3-2,7-9,0-3,1 1,-1 0,-5 0,1 0,-22 18,-5-1,38-22,-5 0,27-11,2-7,14 4,60-10,-5 4,53-15,-26-9,2-3,11-17,-9 17,9-8,-22 3,-3 6,-10-5,-10 8,-9 8,-3-5,-14 12,6-5,-77 17,12 10,-8-1,-5 3,-31 20,40-17,1-1,-44 16,3-10,22 4,11-15,14 5,16-9,2 0,88-7,-20-2,21-10,7-2,-21 5,0 0,11-9,3 0,6 3,0 1,-13 0,1 0,17-5,1 1,-19 3,1 2,19-1,0-1,-12-4,-1 2,0 7,-1 2,-14-5,-1 0,36-3,-23 5,-10-5,-14 8,-16 0,-2 0,-8 0,-68 0,-1 0,3 3,-3 2,-44 6,9 9,39-11,0 2,0 4,0-1,-39 8,40-3,1 1,-18 0,-8 15,23-15,0 4,9-7,10-1,11-1,8-1,6 0,-5-6,75 4,5-11,-1 3,4-2,-11-1,1-2,28-3,-1-4,-34-1,0-1,39-3,2-1,-30-1,-3 0,13 3,1 2,-1-2,-2 1,-13 1,0-1,-1 0,-2 1,34-2,-3-5,-23 15,-11-14,-12 15,-17-6,-3 7,-6 0,-1 0,-55-2,-24 4,-16 17,18-6,-10 2,3 6,-17 20,2 7,21-11,-1 3,-1 1,-11 8,-2 2,4-3,-4 6,0-3,9-9,-4 1,8-2,4 5,3-2,-24 5,0 0,19-3,5-2,9-11,3-3,-27 9,31-8,3-13,22 4,-3-13,20 3,45-10,14 4,-1-5,7-2,4 1,-4 0,12 0,-3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7.6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3129 4510,'-47'0,"-10"0,39 0,-21 0,15 0,-8 0,1 0,-1 0,0 0,8 0,-5 0,12 0,-4 0,1 0,5 0,-12 0,3 0,-16 0,-3 0,-20 0,-2 0,16 5,-2 0,-30-2,25 1,0 1,-34 4,0-6,40 6,1 0,-30-7,-8 7,12-1,0-6,-1 7,20-9,-4 0,26 6,-15-4,22 5,-11-7,21 0,-5 0,8 0,0 0,-7 0,6 0,-5 0,6 0,0 6,-14-4,3 3,-13-5,7 0,-1 7,-9-5,-1 5,-10-7,9 0,-7 0,16 0,-7 0,10 0,7 0,2 0,-1 0,7 0,-6 0,8 0,0 0,-8 0,6 0,-7 0,1 0,-2 0,-7 0,-1 0,0 0,1 0,-1 0,0 0,9 0,0 0,9 0,0 0,-7 0,6 0,1-12,8-3,6-7,0 2,0 5,7 1,1 0,6 6,0-5,0 5,0-6,1 6,-1-5,0 5,0-7,1 7,-1-4,8 3,-6-6,6-7,0 5,3-13,6 5,9-8,5-10,0-2,3 1,8-18,-2 15,13-21,-8 0,-5 19,4-16,-13 20,7-1,-6-7,6 16,2-7,-11 11,6-2,-6 2,8-2,1 1,10-2,-7 0,7 0,-10 2,10-2,2 8,1-6,-3 14,0-6,3-1,-1 7,9-7,-8 0,10 6,-11-13,9 13,-9-13,23-6,-9 0,-34 12,1-2,9-8,-3 0,16-25,0 2,-1-3,-7-12,-4 16,1-3,-23 16,-2 0,11-6,0-2,-10 4,0 0,4-9,2 2,-2 10,-1 0,-3-10,1 3,35-17,-38 27,0 2,27-16,-21 17,0 2,22-10,1-1,-19 27,-8 8,-8 1,-3 0,1 0,-6 7,6-6,-8 13,0-12,8 12,-6-12,6 11,-8-11,1 12,-1-12,0 11,0-11,1 12,-1-12,0 11,0-10,0 4,1-1,-1-3,0 10,0-11,0 12,0-6,0-5,-6 3,4-11,-10-2,10 5,-10-13,11 6,-4-7,0-1,4 8,-11-6,10 14,-10-14,4 6,1-7,-5-1,5 0,-7-8,7 6,-6-16,6 16,-7-7,0 0,0 8,0 0,0 11,0 7,0 1,0-7,0 5,0-13,0 13,-6-6,-10 7,-7 0,-18-2,7 1,-7-1,10 9,-1 1,-9-1,15 6,-12-6,21 8,-13 0,14 0,-14 0,14 0,-14 0,-3 0,-1 0,-6 0,-1 0,-2 0,0 0,-7 0,16 0,-15 8,15 1,-7 0,10 5,-1-5,0 6,-13 8,10-6,-11 6,14-7,1-1,-1 1,8-1,2 0,0 0,6-1,-14 2,14-2,-14 1,6 0,-8 1,1 0,-10 0,7 7,-16 3,16 6,-15 2,15-2,-16 2,16-2,-7 1,10-8,-1 4,0-11,-13 18,9-9,-9 4,4 0,-2-5,0 0,-6-1,6-1,-20-4,9 5,-8-7,10-1,0 0,-10 1,7-1,2 1,4-1,6-1,-9-6,9 4,2-12,10 12,7-12,-6 5,14-1,-6-4,7 10,-7-10,6 10,-6-10,14 11,-11-12,9 5,-10 0,69-4,-7 4,11-9,5-3,20-5,-29 2,1-2,1 1,1-1,0 1,0 0,6 4,-1 0,-5-3,-2 0,40-2,9 0,-9-7,-1 16,-2-16,-12 16,-10-6,-3 0,0 6,-7-6,7 1,-11 5,1-6,-9 1,-3 5,1-5,-15 7,5-6,-17 4,0-4,7 6,-6-7,6 6,-7-6,0 7,7 0,-6-6,5-2,21-16,-2-12,26-12,2-10,4-11,-31 38,1-1,0-8,0 1,0 6,-1 2,30-37,-4 19,-12 4,-3 11,1-1,-9 9,-3 8,-8 4,-1 13,-7-13,5 13,-5-13,8 12,-1-5,9-1,-6-1,15 0,-15-12,15 10,-15-13,7 15,-10-5,-7 6,-2-8,-8 9,0 0,-6 88,-2-15,-5 7,-2 5,1-18,0-2,0 8,0 0,0-6,0-2,0-6,0-1,8 36,-5-23,5-11,-1-12,-5-10,5-7,-7 6,0-14,0 6,0-8,0 8,0-6,0 13,0-5,0 7,0 10,-8 1,-2 10,-7-1,-1 11,8-7,-7 29,14-17,-14 20,6 0,0-9,-7 9,16-11,-15-1,15-10,-6-3,0-10,6-1,-13-8,14-2,-7-10,1 1,6-9,-6 13,7-18,0 10,0-14,0 0,0 7,0-5,0 4,0-6,-7 1,6 5,-6 3,7 17,0 2,0 32,0-6,0 31,0-10,0-38,0 0,0 39,0 9,0-21,0 9,0-31,0 3,0-16,0 0,-7-3,5-8,-5-1,7-7,0-2,0 0,0-6,0 6,-6-8,4 0,-4 7,6-6,-7 0,6 3,-12-8,11 10,-4-6,6-1,0 6,0-4,0 4,0-1,0-3,0 4,0-5,0 0,0 6,0-5,0 5,0-6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2:59.1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978 1478,'0'-72,"0"4,0 5,0-27,0 28,0-33,17 39,-4-20,21 11,-14-8,14 8,-3-22,8-3,-10 19,0-23,-11 35,1-28,-1 22,-8 12,-2 12,-8 17,0 2,-10 112,-16-45,-6 5,11 13,1 9,-7-1,-16-3,-7-1,2-4,-1 11,-1 2,9-17,-5 6,-1-2,2-6,-19 12,1-1,7 7,-2 7,4-8,-1-11,3-4,-1 10,5-3,15-23,1-2,-5 7,2-2,-7 13,7-5,19-30,8-3,27-56,15-20,29-2,-20 7,5-10,-5 11,21-3,-1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0.7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1,'0'71,"0"0,0 1,0-1,0 0,0-2,0 16,0-1,0 13,0-2,0-25,0-1,0 13,0-2,0-19,0-4,0-5,0-1,0 48,0-31,0 16,0-29,0-2,0-13,0-16,0 5,0-13,0 6,0-9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2.7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729 782,'0'57,"0"0,0 35,0-23,0 1,0-14,0-2,0 13,0-1,0-7,0-3,0 23,0-5,0-39,0-4,0-29,0-60,0-37,0 30,0-4,0-21,0-12,0 8,0-2,0 3,0 17,0-2,0 3,0-13,0 4,0-2,0 3,0 15,0 6,0-28,0 13,0 32,0 13,0 37,-5 44,-3 23,-1 4,-3 8,-1 4,-1 9,-1-3,0-16,0-2,-2 7,-1 8,-3 8,0 2,3-7,1 4,3-4,-2 6,1-16,-2 5,-1 3,2-2,3-4,3 0,2-4,1-1,-1 0,-3 2,-1 0,1-1,1-4,4 3,1-4,0-1,-3 2,-1-1,2-4,6 5,0-3,-5 2,0-2,7-13,-2-6,-6 21,5-24,-6-21,8-10,0-7,0-92,0 17,0-4,0-2,0-11,0 15,0 19,0 3,0 16,-4 71,-3 27,-16 12,15-17,1 13,-4-8,-9-5,-2-3,5 7,0 0,0-13,0-3,1-4,2-3,-5 26,2-22,7-22,3-10,7-8,0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29:3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1822 205 24575,'-13'0'0,"-9"0"0,-2 0 0,0 0 0,-14 0 0,11 0 0,-22 0 0,15 0 0,-7 0 0,0 0 0,-2 0 0,-9 0 0,0 0 0,0 0 0,0 0 0,0 0 0,0 0 0,0 0 0,0 0 0,9 0 0,-6 0 0,6 8 0,0 1 0,-6 0 0,15 5 0,-7-12 0,1 12 0,6-5 0,-7 1 0,9 3 0,8-11 0,-5 12 0,5-5 0,-8-1 0,8 6 0,-5-6 0,12 0 0,-13 6 0,14-6 0,-6 1 0,0 4 0,6-5 0,-6 6 0,8 1 0,0-8 0,6 6 0,-5-12 0,5 12 0,-7-5 0,1 6 0,-1 0 0,1 1 0,0-1 0,-9 8 0,7-6 0,-7 13 0,15-13 0,-6 14 0,6-14 0,-7 6 0,7 0 0,-5-6 0,11 13 0,-10-13 0,10 6 0,-4 0 0,0-6 0,4 14 0,-4-14 0,6 13 0,0-5 0,0 7 0,0-7 0,0 6 0,0-7 0,0 18 0,0-7 0,0 6 0,0-8 0,0-1 0,0 1 0,0-1 0,0 9 0,0-6 0,14 20 0,-4-19 0,13 11 0,-8-15 0,1 0 0,0 1 0,6-1 0,3 1 0,6-8 0,1 6 0,-1-6 0,9 9 0,-6-8 0,15 7 0,-15-14 0,15 14 0,-15-14 0,15 6 0,-6-7 0,9 0 0,-9 0 0,6 0 0,-15-1 0,15 1 0,-6-1 0,-1 1 0,8-8 0,-16 5 0,38-12 0,-24 5 0,18 0 0,-16-6 0,-8 6 0,10-7 0,0 0 0,0 0 0,-1 0 0,1 0 0,0 0 0,-1 0 0,1 0 0,0 0 0,0 0 0,-10 0 0,8-7 0,-16-2 0,15-1 0,-15-4 0,6 5 0,-8-7 0,-1 0 0,1 0 0,-1 0 0,1-7 0,-1 6 0,1-13 0,-1 12 0,0-12 0,1 6 0,-1-8 0,1 0 0,-1 1 0,1-1 0,0-9 0,14-7 0,-8-5 0,0 5 0,-7 8 0,-13 8 0,13-9 0,-13 7 0,6-6 0,-8 8 0,-1 0 0,1 1 0,-1-1 0,2-8 0,-2 13 0,1-11 0,-1 14 0,-6-8 0,5 0 0,-12 8 0,5-6 0,0 6 0,-6 0 0,6-5 0,-7 12 0,0-12 0,0 5 0,0 0 0,0-6 0,0 6 0,0-8 0,0 8 0,0-6 0,0 0 0,0-3 0,0-5 0,-6 14 0,-3-6 0,-5 14 0,-9-14 0,7 14 0,-14-14 0,14 14 0,-14-7 0,13 1 0,-13 4 0,13-4 0,-13 6 0,6 1 0,-8-1 0,8 0 0,-6 0 0,6 1 0,-7 6 0,-1-5 0,8 6 0,-6-1 0,6-4 0,-7 4 0,-1 0 0,8-4 0,-20 4 0,16 1 0,-10-6 0,9 13 0,5-13 0,-8 12 0,0-12 0,1 12 0,7-11 0,-6 11 0,6-4 0,0-1 0,-6 6 0,14-6 0,-14 7 0,14 0 0,-6-6 0,8 4 0,0-4 0,0 6 0,1 0 0,-1 0 0,-1 0 0,1 0 0,-8 0 0,6 0 0,-14 0 0,6 0 0,-8 0 0,8 6 0,2-4 0,0 11 0,6-11 0,0 11 0,10-5 0,6 5 0,-6-6 0,5 5 0,-5-5 0,0 0 0,4-1 0,-4-6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6.0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0 316,'53'0,"-6"0,-25 0,-2 0,-6 0,0 0,7 0,-5 0,4 0,-6 0,1 0,13 0,-11 0,18 0,-13 0,0 0,7 0,-6 0,1 0,6 0,3 0,0 0,8 0,-1 0,-6 0,6 0,-8 0,8 0,-6 0,7 0,-10 0,9 0,3 0,9 0,-10 0,8 0,-7 0,-1 0,-1 0,-10 0,10 0,2 0,-1 0,8 0,-17 0,17 0,-16 0,15-8,-6 6,0-5,-3 0,-16 5,14-5,-19 7,28-8,-7-1,13-1,-5 3,1 0,-6 5,9-14,-1 14,-8-12,6 12,-15-5,6 7,-16-6,6 4,-6-4,7-2,1 7,-1-14,10 14,-8-13,8 5,-10 0,1-5,-9 12,-1-11,0 11,-6-4,6-1,-7 6,-1-6,6 1,-4 5,4-5,-6 6,0 0,7 0,2 0,-1 0,17-8,-21 6,21-6,-16 8,9 0,-1 0,-7 0,6-7,-14 6,6-7,-8 8,0 0,6 0,-4 0,4 0,-6 0,0-6,6 4,-4-4,5 6,-7 0,0 0,14 0,-10 0,18 0,-20 0,6 0,-8 0,0 0,7 0,-6 0,5 0,-7 0,0-6,0-2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09.6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3.1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0 738,'0'-68,"0"16,0 22,0 6,0-8,8-9,8 7,3-15,4 15,-7-7,-1 17,16-7,-11-2,19 5,-3-22,-2 29,18-21,-9 23,-8-4,3 13,-21-10,12 16,-18-16,9 18,-6-4,8 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18.9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2547 207,'-48'0,"3"0,16 0,5 0,-5 0,13 0,-11 0,11 0,-4 0,5 0,1 0,-6 0,-4 0,-6 0,6 0,-5 0,5 7,-8 2,7 14,-5 1,-3 9,5 8,-22 4,23-2,-17 8,19-17,-8 16,7-8,-9 10,1 0,-1-1,1 1,-1 0,8-1,2-8,9-2,0-18,1 7,0-14,7 6,1-8,1 0,-2 0,-14 8,5 2,-13 7,13-7,-12 5,12-13,-5 6,7 0,1-6,-1 6,0-8,1-6,-1 5,1-6,-7 8,5-1,-4-6,-2 5,5-5,-5 7,8-1,-1-6,7 5,-4-5,4 6,-6-6,48-18,-6-9,43-16,-9-1,-8 1,1-9,8-4,-25 4,29-23,-21 18,12-19,-11 14,7-2,-5-10,8 7,1-8,-2 10,2-11,-1 9,-1 1,-9 6,2 15,-3-15,7 15,-9 1,6 4,-7 5,-1 1,8 1,-16 9,15-2,-15 2,6 0,-8 0,-1 7,1-5,-1 12,-7-11,6 4,-14 1,13 1,-13 7,14-7,-7 5,1-5,6 0,-7 5,9-5,5 1,-3 4,3-5,-13 1,6 4,-7-4,1 6,5-7,-12 5,12-5,-5 7,7 0,-7 0,5 0,-13 0,6 0,-7 0,-1 0,6 0,-4 0,4 0,-70 0,18 0,-54 8,24 2,-3 8,0 0,-8 1,9-1,-12 1,1-1,-1 1,1 8,24-7,1 2,-21 17,16-14,1 1,-6 19,17-21,-2 3,-25 41,0-7,2 6,10 1,10-11,-10 21,19-13,-17 5,6 5,2-18,-7 10,8-13,-9 2,1-9,10-4,-5-9,17-9,-17-1,23-1,-12-5,14 5,1-8,-5 1,5-1,-1 7,-12 10,17 1,-9 5,13-6,-9 8,7-6,-17 38,23-24,-2-1,1 2,2 19,2-20,-2 2,-18 40,17-40,2 2,-1-2,1 1,0 0,2 0,-3 38,0-2,-5-22,14 8,-14-19,14-1,-12-13,12-8,-12-8,13 5,-6-13,1 6,4-8,-4 1,0-1,-2 0,0 0,-4 0,10 0,-11 0,12 8,-12-6,11 22,-4-12,-1 15,5-10,-12 1,12-1,-5 1,0-1,5-7,-5 6,7-14,-8 22,6-3,-14 27,14-7,-15 17,6 5,-8 1,-1 9,9-12,-5-10,7-3,-1-20,-5-1,13-10,-11-1,12-6,-6-4,7-6,0-63,0-4,0-13,0-9,0 7,0-1,0-12,0-1,1 7,-2 1,-3-7,-2 2,0 10,-1 3,-4-2,0 3,5 12,0 3,-11-37,8 31,-1 5,2 27,2 2,4 8,-19 58,17 8,-3 6,0 5,-2 30,4-31,-2 1,-3-10,0 1,3 11,2 1,-5-7,1 0,3-1,0-1,-13 32,7-12,-4-15,14-20,-12-9,13-11,-5-8,6 0,0-63,0 7,0-17,0-6,0-28,-1 35,2 1,3 5,0 2,-1-29,13 5,-14 31,6 2,-8 17,0 3,0 97,0-15,-5 28,-1 6,1-43,-2-3,-7 23,-3-1,-5 19,7-39,0-1,-4 30,0-7,10-30,1-10,1-11,6-8,-6 0,7 6,0-4,0 3,0-5,0 0,0 6,0-4,0 4,19-13,-9-1,24-6,-18 0,14 0,-6 0,7 0,1 0,-1 0,0 0,1 0,-1 0,1 0,-1 0,1 0,-1 0,10 0,-8 0,8 0,-10 0,-7 0,5 0,-13 0,14 0,-14 0,6 0,-8 0,0 0,-1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21.6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4T21:23:35.97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3057,'74'0,"-5"0,-17 0,-1 0,1 0,0 0,-1 0,-8 0,7 0,-17 0,8 0,-10 0,1 0,-1 0,-7 0,6 0,-6 0,7 0,0 0,-7 0,6 0,-6 0,7 0,-7 0,5 0,-13 0,6 0,-8 0,1 0,5 0,-4 0,4 0,-5 0,-1 0,6 0,-4 0,3 0,-6 0,7 0,3 0,7 0,10 0,-6 0,15-15,-6 11,19-11,-8 15,8-8,0 6,3-14,0 6,7-9,-7 1,22-1,2-1,1-8,-34 17,-1-1,-8-7,0 0,15 7,2 0,-11-7,-1 0,11 6,1 1,-4-8,-1 0,-1 8,1 1,6-10,-2 0,-10 10,-1-1,5-7,1-2,0 4,-2 1,38-15,-38 11,0 0,22-10,9-9,-12 10,-10-6,-3 15,-10-12,-10 6,-1 0,-10-4,0 13,-6-13,5 12,-6-26,0 23,-2-22,-7 19,1-8,0 0,-1 1,2-10,-1-2,1 0,-8-7,6 7,-5-9,-1 0,6 10,-6-8,0 16,6-16,-13 17,13-8,-6 0,0 7,5-6,-5 8,7 1,-7-1,4 0,-4 1,0 7,-2-6,-1 14,-4-7,11 1,-11 6,5-6,-7 8,0-7,0 5,0-5,0 7,-33 60,9-16,-7 16,-2 4,-17 18,-9 3,0-4,13-13,2-9,18-4,4-17,7-2,0-8,2-6,-1-2,-6 0,-3 3,-8 6,-9 1,6 7,-15 4,6 6,-9 1,0 1,0-1,0 1,9-9,10-3,3-7,14-2,-6-5,52 17,-20-7,45 28,-36-4,6 19,-7-8,0 19,0-19,0 18,-1-26,0 5,-1-20,-1-7,-7-2,5-8,-6-6,13-15,-4-17,5-8,-12-6,5 7,-6-1,8 1,0-1,0 0,-1 8,-7-6,5 14,-5-6,0 8,4 6,1-4,3 10,3 2,-12 15,6 9,-4 7,6 0,-6 1,5-1,-6-7,1-2,3-8,-4 0,6-6,6-2,-4-6,12-7,-2-28,17-5,-3-34,16-4,-30 34,-1-2,0 1,0 0,0-4,-1 0,14-30,-1 3,-9 14,-4 19,-8 10,-1 11,-1 14,-7 53,-1 2,-6 36,0-21,0 0,0-8,0 8,0-19,0-3,0-16,0-2,0-8,0-72,8 25,1-62,9 43,-2 9,1 2,-9 9,5 15,-11-4,4 76,-6-24,0 46,0-28,0-15,0-1,0-4,0-13,0 6,0-8,-7-68,5 22,-5-50,0 32,5 16,-6-6,1 16,6 2,-12 14,-1 1,-2 7,2 23,1-3,4 30,-8-8,0 1,8 7,-6-17,6 17,-7-17,6 17,-4-16,12 15,-12-15,5 15,0-15,-6 6,6-8,0-9,-4-1,11-8,-4 1,6 5,0-4,0 4,0-72,0 29,8-63,0 52,10-26,-1 14,1-26,9 6,-6-9,6 0,0-1,-7 1,8 0,-10 0,1-1,-1 12,1-9,-2 19,-7-9,-2 12,-1-1,-5 0,13 9,-13-7,12 16,-13-6,6 8,0 0,-5 1,5-1,-7 8,0-6,7 6,-5 0,12-12,-13 18,6-10,0 13,-6 1,5-6,0 5,2-12,0 12,-2-6,0 7,-4-8,4 5,1-12,-5 12,5-5,-7 0,6 6,-4-6,4 7,1 1,-6 0,5-7,1 5,-6-5,6 7,-1 1,-5-7,11 4,-10-5,4 7,1 0,-6-1,12-5,-12 66,6-38,-7 56,0-50,0 8,0-6,0 14,0-7,0 18,0-8,0 17,0-16,0 6,0 1,0-8,0 8,0-1,0-6,0 15,0-15,0 6,0 1,0-7,0 29,0-17,0 11,0-17,0-9,0-7,0 6,0-7,0 1,-7 6,5-7,-5 1,7 6,-7-14,6 13,-5-13,6 6,-8 0,7-6,-6 14,0-14,6 13,-6-13,1 6,4 0,-10-6,10 14,-11-14,12 6,-12-8,11 14,-10-11,10 12,-11-8,11-4,-12 12,12-13,-11 6,11 0,-10-6,10 5,-4 1,-1-6,6 6,-6-8,7 1,-7 7,5-6,-5 6,7-8,-6 0,4 6,-4-4,6 4,-7-5,6-1,-6 6,7-4,-6 5,5 1,-6-6,7 5,0-6,-6-1,4 14,-4-10,6 10,-7-14,6 0,-6 8,7-6,0 6,-6-8,4 0,-4 8,6-6,0 14,0-14,-7 14,5-14,-5 13,7-13,0 14,0-14,0 6,-7 0,5-6,-5 6,7-8,0 0,0 8,0-6,-6 6,4-8,-4 0,6 7,0-5,0 4,0-6,0 0,0 6,0-5,0-58,0 21,0-44,0 44,0 0,0 5,0-13,0 6,0 0,0-5,0 5,0-8,7 0,-6 1,6-1,0 0,-5 1,5 7,0-6,-5 6,5 0,-1 2,-4 7,4 1,0-7,-4-2,4 0,0 1,-4 8,11-1,-12 1,5-1,1-5,0 4,1-5,-2 7,0 0,2 0,-1 58,-1-31,-6 54,0-43,0 7,0 1,0-1,0 1,7-1,-5 1,12-1,-12 1,5-1,-7-7,0 5,0-13,0 6,0 0,0-6,0 6,0-8,0 0,0 7,0-5,6 4,-5-6,6 0,-7 6,0-4,0 4,0-6,0 0,0 6,0-5,5-53,-3 25,4-46,-6 36,0 7,0-14,0 14,0-14,0 6,7-7,-6-1,6 0,0 1,-5-1,5 0,-7 1,7-1,-5 8,5-6,0 6,-6 0,6 2,0 8,-6 0,12-7,-12 5,5-5,-6 7,7-1,0-5,1 4,-2-4,0 6,-4 60,3-33,-5 48,0-47,0 0,-6 7,4-6,-4 6,6-7,-6 0,-2 6,0-4,-5 4,11-6,-11 8,11 2,-5-1,0 7,5-6,-12 7,12 1,-5-8,7 5,-6-13,4 6,-4-8,6 0,0 7,0-6,0 5,0-6,0 0,0 5,0-4,0 5,0-7,0 6,0-5,0 6,0-7,0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1:25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24575,'0'37'0,"0"3"0,0 11 0,0 23 0,0-6 0,0 30-778,0-47 1,0 1 777,0 0 0,0 1 0,0 10 0,0 0 0,0-11 0,0 1 0,0 31 0,0 3-776,0-23 0,0 2 776,-5 28 0,-1 2 0,5-21 0,-1-1 0,-3 7 0,0 2 0,5 5 0,0 2 0,-5 2 0,-1-1 0,5-12 0,-1-2 0,-4 9 0,1-1 0,4-17 0,2 0 0,-1 11 0,0 2 0,0-6 0,0-1 0,0 5 0,0-2 0,0-9 0,0-2-459,0 6 1,0 0 458,0-7 0,0 0 0,1 1 0,-2-1 0,-4 0 0,0-1 0,4 2 0,0-1 0,-3 0 0,-1 0 0,0-6 0,1 0 0,2 5 0,1 0 0,-3-5 0,-1-1 0,5 1 0,0 0 0,-4-2 0,-1 0-275,4-6 1,0-1 274,-4 2 0,1-2 0,4 39 0,0 10 0,-9-10 0,8-39 0,-1 1 0,-2 0 0,-1 0 0,5-2 0,0 3 0,-4 28 0,-1 0 0,3-22 0,1 0 0,-4 29 0,0-1 0,5-33 0,0-3 0,0 14 0,0 0 0,0-12 0,0 0 0,0 12 0,0 0 0,0-12 0,0 0 0,0 6 0,0-1 0,0 32 0,0 10 0,0-21 0,0 20 0,0-20 0,0 8 0,0-11 0,0 0 0,0 10 0,0-7 0,0 20 0,0-20 0,0 21 0,-8-22 0,6 22 0,-6-22 0,8 10 0,0-13 0,-9 1 0,7 23 0,-14-28 856,14 15-856,-6-23 1862,8-8-1862,-8 8 1037,6-11-1037,-5 1 679,7-1-679,-8 1 139,6 10-139,-6-8 0,8 8 0,0 0 0,0-8 0,-8 18 0,6-18 0,-6 18 0,8-8 0,0 1 0,0 7 0,0-18 0,0 19 0,0-19 0,0 7 0,0-9 0,0-1 0,0 1 0,0-1 0,0-8 0,0 29 0,0-23 0,0 16 0,0-24 0,0-1 0,0-14 0,0 13 0,0-23 0,0 6 0,0-8 0,0 0 0,0-6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24575,'41'0'0,"31"0"0,18 0 0,13 0-2562,-33 0 1,2 0 0,3 0 2561,13 0 0,5 0 0,7 0-809,-18 0 1,6 0-1,2 0 1,1 0-1,-2 0 809,-6 0 0,-2 0 0,0 0 0,3 0 0,5 0-217,-5 0 1,5 0 0,3 0 0,1 0 0,2 0 0,-1 0 0,-2 0 216,-1 0 0,-1 0 0,0 0 0,0 0 0,1 0 0,0 0 0,1 0-343,5 0 0,0 0 1,0 0-1,2 0 1,0 0-1,1 0 1,2 0 342,-6 0 0,1 0 0,2 0 0,0 0 0,1 0 0,0 0 0,0 0 0,-1 0-83,-11 0 0,0 0 0,-2 0 0,0 0 0,2 0 1,0 0-1,3 0 0,3 0 0,3 0 83,-11 0 0,5 0 0,2 0 0,3 0 0,1 0 0,2 0 0,0 0 0,-1 0 0,0 0 0,-2 0 0,-2 0 0,-3 0 0,-3 0 0,11 0 0,-5 0 0,-3 0 0,-2 0 0,0 0 0,0 0 0,2 0 0,4 0 0,5 0 0,-11 0 0,4 0 0,4 0 0,2 0 0,1 0 0,2 0 0,0 0 0,0 0 0,-1 0 0,-2 0 0,-2 0 0,-4 0 0,-3 0 0,12 0 0,-4 0 0,-3 0 0,-2 0 0,-1 0 0,-1 0 0,2 0 0,3 0 0,2 0 0,-5 0 0,1 0 0,2 0 0,1 0 0,1 0 0,1 0 0,0 0 0,0 0 0,0 0 0,-1 0 0,-1 0 0,-1 0 0,0 0 0,1 0 0,-1 0 0,-1 0 0,1 0 0,0 0 0,0 0 0,-1 0 0,1 0 0,-1 0 0,-1 0 0,0 0 0,1 0 0,-1 0 0,0 0 0,0 0 0,0 0 0,-1 0 0,-1 0 0,0 0 0,-1 0 0,2 0 0,1 0 0,-1 0 0,0 0 0,-1 0 0,0 0 0,-2 0 0,-2 0 0,-1 0 0,-2 0 0,17 0 0,-4 0 0,-2 0 0,-1 0 0,-1 0 0,0 0 0,2 0 0,3 0 0,1 0 0,1 0 0,0 0 0,-3 0 0,-2 0 0,-4 0 0,8 0 0,-5 0 0,-2 0 0,0 0 0,4 0 0,-5 0 0,2 0 0,2 0 0,0 0 0,-2 0 0,-2 0 0,7 0 0,-2 0 0,-1 0 0,-1 0 0,-2 0 66,-6 0 1,-1 0 0,-1 0 0,-1 0 0,-2 0-67,14 0 0,-1 0 0,-2 0 0,-1 0 136,-9 0 0,-1 0 1,-1 0-1,-1 0-136,-3 0 0,-2 0 0,0 0 0,-1 0 381,20 0 0,0 0 1,-2 0-382,-5 0 0,0-1 0,0 2 0,6 2 0,0 2 0,-3-1 0,-14 1 0,-2 0 0,1-1 551,9 2 0,1-1 0,-1 0-551,-10-1 0,-1-1 0,-1 1 0,2 0 0,-1 0 0,2-1 0,2-2 0,1-1 0,-1 1 0,-7 3 0,-2 0 0,-2-1 1032,21-2 0,-1-2-1032,2 1 0,-3 0 0,-17 0 0,0 0 0,13 0 0,2 0 0,-1 0 0,0 0 0,-7 0 0,-1 0 0,-2 0 0,2 0 0,14 0 0,3 0 0,-4 0 0,2 0 0,-22 0 0,1 0 0,-1 0 0,19 0 0,-4 0 0,-7 0 0,-4 0 1320,-11 0 0,-2 0-1320,0 0 0,-1 0 2663,33 0-2663,-3 0 0,-12 0 0,0 0 2682,-10 0-2682,7 0 0,-17 0 0,17 0 1649,-18 0-1649,8 0 968,-19 0-968,-2 0 42,-18 0-42,-1 0 0,-8 0 0,1 0 0,-1 0 0,-6 0 0,-2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20:54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6245 24575,'28'0'0,"10"0"0,-4 0 0,26-9 0,-15-8 0,27-4 0,-18-12 0,21-6 0,-10 0 0,13-9-770,-1 0 770,1-3 0,1 1 0,-10-7 0,6 8 0,-18 1 0,9-7-194,-12 8 194,0 1 0,2-8 0,-2 7 0,-9 2 0,9-9 0,-20 20 0,19-20 0,-17 11 0,6-2 0,-9 4 0,0 1 763,10-5-763,-7-7 201,8-2-201,-11 11 0,1-6 0,-1 6 0,-6-9 0,5 1 0,-5-1 0,7 0 0,1 0 0,-8 0 0,5 1 0,-5-1 0,7 0 0,-7 0 0,15-2 0,-20-8 0,30 3 0,-21-14 0,15 6 0,-20 19 0,0-2 0,24-22 0,-23 29 0,-1 1 0,20-22 0,-12 9 0,-6-7 0,5 11 0,-5-12 0,6 9 0,2-8 0,-9 10 0,6-9 0,-4-4 0,-1 1 0,7-9 0,-7 8 0,1-10 0,7 0 0,-7 0 0,8-1 0,-1 12 0,-7-9 0,4 19 0,-6-8 0,9-1 0,-2 9 0,-6-8 0,5 10 0,-7 1 0,18-3 0,8-21 0,-4 15 0,2-15 0,-6 21 0,-7 2 0,7-2 0,-10 3 0,0-1 0,-1 9 0,1-6 0,-1 6 0,2-9 0,9-2 0,-8 2 0,8-2 0,-9 3 0,-1-1 0,8 8 0,-6-6 0,6 6 0,-8-8 0,-1 9 0,1-6 0,-2 15 0,0-6 0,11-3 0,-8 0 0,8-2 0,0-6 0,-7 7 0,-2 6 0,1-3 0,15-18 0,12-19 0,-11 33 0,-15-5 0,14 13 0,-15-3 0,14 5 0,-15 11 0,15-9 0,-16 15 0,16-6 0,-15 8 0,6-1 0,1 8 0,-8 2 0,7 7 0,1 0 0,-8 0 0,8 0 0,-10 0 0,1 0 0,-1 0 0,0 0 0,1 0 0,-9 0 0,7 7 0,-6 2 0,16 7 0,-7 0 0,8 0 0,-17 7 0,6 1 0,-6 7 0,23 17 0,-12-13 0,21 14 0,-22-9 0,7-5 0,-7 15 0,-1-8 0,2 10 0,9 1 0,-9-9 0,9 7 0,-11-8 0,1 8 0,0 0 0,1 1 0,-1-1 0,-1-9 0,1 8 0,-9-17 0,7 17 0,-14-17 0,14 17 0,-8-17 0,3 17 0,2-17 0,-2 17 0,-2-8 0,6 0 0,-6-2 0,0 1 0,-2-8 0,0 8 0,2 4 0,6-10 0,-6 10 0,-3-13 0,1-1 0,-6 0 0,13 1 0,-12 8 0,12-7 0,-12 7 0,13 1 0,-14-8 0,15 16 0,-13-6 0,13 9 0,-5-1 0,0 1 0,5-1 0,-4 11 0,-1-8 0,8 18 0,-7-7 0,9 9 0,1 1 0,-1 0 0,1 0 0,-10-10 0,7 7 0,-8-18 0,11 19 0,11 4 0,-9-10 0,9 8 0,-14-24 0,-2-8 0,-7 6 0,4-15 0,-5 6 0,7-8 0,0 8 0,-7-6 0,6 7 0,-6-10 0,6 1 0,-7-1 0,8 9 0,-8-6 0,9 6 0,0 1 0,-2-8 0,3 17 0,-1-8 0,0 1 0,1 6 0,-1-7 0,2 10 0,9 2 0,-9-11 0,9 8 0,-11-8 0,25 25 0,-8-11 0,10 11 0,-17-24 0,0 8 0,-8-18 0,7 2 0,-10-7 0,-1-4 0,-7-1 0,5 5 0,-5-12 0,7 12 0,1-11 0,-1 5 0,9 1 0,-6-7 0,7 7 0,-10-8 0,0 7 0,1-6 0,-9 5 0,7-6 0,-6-2 0,-1 2 0,7-1 0,-7 0 0,9 1 0,-1-8 0,1 6 0,-1-5 0,0 7 0,15-1 0,-11 1 0,10 0 0,-14-1 0,1 1 0,-9-1 0,7 0 0,-6-7 0,7 6 0,0-5 0,10 7 0,-8 0 0,8 0 0,-1 1 0,-6-1 0,6 0 0,0 0 0,-6 0 0,15 1 0,-15-1 0,15 1 0,-15-1 0,6 0 0,1 0 0,-7 0 0,15 1 0,-16-1 0,17 1 0,-8-1 0,1 1 0,7 0 0,-8-1 0,15 8 0,-4-5 0,-13-3 0,-2-2 0,-22-12 0,6 11 0,-8-11 0,0 4 0,0-6 0,0 6 0,0 2 0,17 0 0,-5 5 0,23-3 0,-16-1 0,8 5 0,-10-12 0,0 12 0,-7-13 0,-2 6 0,-8-7 0,0 0 0,-6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6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A0A7DA4-9CD0-664A-B311-A5D61EADC3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50D42B-66DC-424D-8A61-D8C0E0F55CB4}" type="slidenum">
              <a:t>20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9261574-5F00-6E47-AAF3-EE9DBFDF65B5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8F2177-0492-CA47-B9DE-8BC6838B275D}" type="slidenum">
              <a:t>20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991EE96-13DE-E041-A375-6AF4C4A7BB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63CA-F665-084D-B909-91337631E32D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460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D7ED223-7C9E-1C48-90FE-CA4927659B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8F88F0-26E6-DC40-A2FD-43EA00CB7294}" type="slidenum">
              <a:t>21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03C5B67-A24C-C347-9DD6-3E06D27D8AAF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748B4A-F9F7-F246-B902-CC3BC837D768}" type="slidenum">
              <a:t>21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A3FB28B-EAAC-9347-A40E-033339D72778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B4262F-6DDF-2D4B-98B0-0AAB387B7D65}" type="slidenum">
              <a:t>21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6E8C4B7-1A2F-8043-8FFA-B31FB00F9FCF}"/>
              </a:ext>
            </a:extLst>
          </p:cNvPr>
          <p:cNvSpPr/>
          <p:nvPr/>
        </p:nvSpPr>
        <p:spPr>
          <a:xfrm>
            <a:off x="4282200" y="10155960"/>
            <a:ext cx="327708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960ED0-3A73-C744-BB8F-32F3882F625A}" type="slidenum">
              <a:t>21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BA57CAD-1E79-1F4A-8603-6DACD41C9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CA747-0563-FA4B-8157-74089A84D1ED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388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29AC-D7F8-914A-BF49-F8C68BD281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A740DC-9E11-4D40-B4C4-189036E92A3D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34B33-1E1D-704D-9008-4B7F6AD5FB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C19EB-303B-3744-B434-FDDB1E30DC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81165-9763-704C-8BA0-1FF3EE0369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C085B6-0C1E-4A4A-962E-1F972C29523A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B95ED-0920-484B-BAC9-1B4ABEED68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C3D82-805B-EB49-A564-A542600567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6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4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8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72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88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9801-3412-654D-B498-B69E273DBF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5926AB-8FE9-1D4B-94E7-7EAC5B130445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AD061-D05E-3D4E-80F0-89CB413DF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C7014-E298-CE43-BEEE-CF866A4B7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84172-D773-B944-B816-F8032E9244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7D25E1-21F3-DE41-8020-AA5EEC2FFD17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F7E5B-2DE8-5348-A7A1-0AD7B0361E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F1290-7948-444D-9E9C-658AB38FB0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33BBC-8F2D-764D-B410-5479BFDB2D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46216F-C34B-A142-B4FE-776AAE080403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6410E-84BD-E442-9A9E-B111C0CD7E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758FB-DDBF-7A4B-92BD-60EC3D77FE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2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8E569-0F1D-644F-84EC-37DAE91D9F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FC785F-2D37-CC4C-A322-4E8E14CA8759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938EB-1E00-5744-A5CB-E6AEE80079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9F1C3-B91C-8847-8902-B06C0D0376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2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E42D9-DA7A-E64A-88EA-D8197EAD06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1CD90E-1C2D-D749-9142-A832228F3F93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ACE23-D8A0-A240-AF38-8CBBB2A666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D6110-780B-5F48-99EE-79ADE266A1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5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0A86-0123-A342-94D7-23FD51D9E5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88530F-0339-BA40-AF68-5ADBD5A41BA7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3FC17-B0A5-1E41-AEB6-D155F17220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44703-24F1-F746-9D97-0CDCD925C3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1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621F1-EFB5-3144-8D97-D39DC94378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ECF6116-9A6D-1D44-9CEF-E9626EC3F5EC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ED73F8-EDC1-0743-8F24-4F726E9864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4672D-1BB4-F348-A2FE-0D77BC30EB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79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D56C-72F7-1747-80D2-04635CC881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66A0D1-73F2-3D49-BCC4-099CA17F1A6A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CE809-37DD-CC45-AEB2-67D3AE6362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3F585-5734-8440-A728-542962C6B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2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9140-2F0A-764E-AD55-8E4B19D35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574672-112D-EB43-B319-A5F530CB2E1F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D1640-0571-DA4D-B477-760F156498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F1418-5BC5-EB41-A7BD-3C50B3716E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1B70E-3359-C348-BFEE-E14ACD7346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F34566-8725-4240-B6CC-52D24879E37F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2BEDA-3D13-EB48-BE7D-D362D0EBD4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06599-D1A5-C84B-B2AA-FFCFAB6AD9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4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2A1E3-9272-8846-AE59-03EDE96140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80AAE9-7DEC-C54A-ADED-070088212652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85DB5-AD7C-9040-8EDB-EFD2BB31D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66616-55F1-A54E-B142-41A60510BE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C2BA4-114E-0B40-AAF1-28C9E852DB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559BF2-3134-064C-B4EF-4D8276556CA4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97519-0FC4-274A-829B-F49C9812F2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C063E-D897-8B42-9CE6-ABC715FF15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8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5D89B-9698-9345-9843-C4C77B4011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AC15E6-20F6-9A40-94FF-D55340338A1F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74401-2F20-2347-8B95-77254F3DDE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55E66-ADF6-2047-96DB-C071BCFF70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9B63-6A90-9C43-A03B-90AEE9EED7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431F69-A6CD-2543-AE65-1B3036C130B7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BBEF8-8FC6-FE48-A3F9-AEDA8257F6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30DBB-D95D-804A-A2A6-75E5CD0D1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227D3B-0D7A-294E-8D84-316837AEC5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D14523-7392-9E4D-A391-C7C64FFC3857}" type="slidenum">
              <a:t>13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6966D4B-DCC5-244F-9D0D-698968C37B6F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5D62D4E-0B6A-9F48-9C84-CAF8AC15C7FA}" type="slidenum">
              <a:t>13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FA5136A2-F491-4143-A5BB-FCB36638CE13}"/>
              </a:ext>
            </a:extLst>
          </p:cNvPr>
          <p:cNvSpPr/>
          <p:nvPr/>
        </p:nvSpPr>
        <p:spPr>
          <a:xfrm>
            <a:off x="4281840" y="1015632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9A3A6F-0170-A748-B883-747D8154318D}" type="slidenum">
              <a:t>13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E2A7B0-704E-AD47-AEC2-32EE881767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B0C8DC1-A2DC-7A4E-87B4-11B5D8E9E7DB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29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B7955B-3E50-E24E-9210-F63C5EBE5E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AB5B46-2DB6-144A-8BA1-571C8FEF88B9}" type="slidenum">
              <a:t>14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2BE0B26-AD32-8A4D-BA6E-58271777EAC3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9EDFF2-A609-844C-A49F-5642D5695F08}" type="slidenum">
              <a:t>14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046E69E-CC10-674A-AC3D-915F0EABBC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03BA-DC89-8445-9A5B-D66AA8458C2F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693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F82AD32-2B3F-8342-853F-740C6F6254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33509C-E245-8742-9257-2B3D96CA86A6}" type="slidenum">
              <a:t>15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C3108E10-73C6-3442-8992-E5B7E0F0C95C}"/>
              </a:ext>
            </a:extLst>
          </p:cNvPr>
          <p:cNvSpPr/>
          <p:nvPr/>
        </p:nvSpPr>
        <p:spPr>
          <a:xfrm>
            <a:off x="4281840" y="10155960"/>
            <a:ext cx="3271679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E8D122-AE16-8C4D-A292-4BAAFD0AAC9D}" type="slidenum">
              <a:t>15</a:t>
            </a:fld>
            <a:endParaRPr lang="cs-CZ" sz="13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8CE432A-4F6A-5244-BEEF-671CBE4BF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6760C-6912-6D48-8FB4-BDC3F9C9DB25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769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21A3E-8A08-1F4D-8387-144ED55C0A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487879-41BD-1046-8ED2-56AB57F58056}" type="slidenum">
              <a:t>16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9B373B6-D9E2-494A-A079-CAC4A3308432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197E0DC-C799-E74C-855A-21B3AF0DC882}" type="slidenum">
              <a:t>16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F46ECCA-5FC2-E94E-BED9-936D5B744A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FCBB8-6BE1-F344-BB86-BDBDD7EDA012}"/>
              </a:ext>
            </a:extLst>
          </p:cNvPr>
          <p:cNvSpPr txBox="1"/>
          <p:nvPr/>
        </p:nvSpPr>
        <p:spPr>
          <a:xfrm>
            <a:off x="754920" y="5078880"/>
            <a:ext cx="6045840" cy="4807080"/>
          </a:xfrm>
          <a:prstGeom prst="rect">
            <a:avLst/>
          </a:prstGeom>
          <a:noFill/>
          <a:ln>
            <a:noFill/>
          </a:ln>
        </p:spPr>
        <p:txBody>
          <a:bodyPr wrap="none" lIns="96840" tIns="48240" rIns="96840" bIns="48240" anchor="ctr" anchorCtr="0">
            <a:noAutofit/>
          </a:bodyPr>
          <a:lstStyle/>
          <a:p>
            <a:pPr marL="216000" marR="0" lvl="0" indent="-216000" rtl="0" hangingPunct="0">
              <a:buNone/>
              <a:tabLst/>
            </a:pPr>
            <a:endParaRPr lang="en-US" sz="20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98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B59FBD7-D0FA-EF4E-B35C-E270E7DEFC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87D932-2005-9E45-9575-DDA87E07BF8F}" type="slidenum">
              <a:t>17</a:t>
            </a:fld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2751150-DC5B-DB49-9F59-57A8CD92FFD3}"/>
              </a:ext>
            </a:extLst>
          </p:cNvPr>
          <p:cNvSpPr/>
          <p:nvPr/>
        </p:nvSpPr>
        <p:spPr>
          <a:xfrm>
            <a:off x="4281840" y="10155960"/>
            <a:ext cx="3272040" cy="52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0643E98-4287-5748-9F77-CF7F04A151F2}" type="slidenum">
              <a:t>17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2B711C1-9CA2-2E49-A2A3-298ED01A21CC}"/>
              </a:ext>
            </a:extLst>
          </p:cNvPr>
          <p:cNvSpPr/>
          <p:nvPr/>
        </p:nvSpPr>
        <p:spPr>
          <a:xfrm>
            <a:off x="4281840" y="10155960"/>
            <a:ext cx="3273480" cy="52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6840" tIns="48240" rIns="96840" bIns="4824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125E9F-F258-D843-BB58-9EC9E7A9C7C8}" type="slidenum">
              <a:t>17</a:t>
            </a:fld>
            <a:endParaRPr lang="cs-CZ" sz="13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DC16B7-B07C-9F4B-BBC3-C5F2AAE26A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BEA8D74-0995-594C-9C37-229D75415051}"/>
              </a:ext>
            </a:extLst>
          </p:cNvPr>
          <p:cNvSpPr/>
          <p:nvPr/>
        </p:nvSpPr>
        <p:spPr>
          <a:xfrm>
            <a:off x="755639" y="5078880"/>
            <a:ext cx="6049440" cy="481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0932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2B670-DBA3-FF43-A6AD-9D547258B4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617B7E-7047-ED43-8716-485C3043FA3B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8C19C-AEB0-A345-9E1A-A760B0E988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68E36-948A-D14A-812A-A5F3569C80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1F14D513-B9E3-794F-B585-7378BAE06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674E39B-A8F7-6444-85F2-D9D60DC81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99B48334-0FDB-464F-9141-59B26174CA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480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50.png"/><Relationship Id="rId5" Type="http://schemas.openxmlformats.org/officeDocument/2006/relationships/image" Target="../media/image470.png"/><Relationship Id="rId15" Type="http://schemas.openxmlformats.org/officeDocument/2006/relationships/image" Target="../media/image52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490.png"/><Relationship Id="rId14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62.png"/><Relationship Id="rId1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64.png"/><Relationship Id="rId14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74.png"/><Relationship Id="rId18" Type="http://schemas.openxmlformats.org/officeDocument/2006/relationships/customXml" Target="../ink/ink33.xml"/><Relationship Id="rId3" Type="http://schemas.openxmlformats.org/officeDocument/2006/relationships/image" Target="../media/image69.png"/><Relationship Id="rId21" Type="http://schemas.openxmlformats.org/officeDocument/2006/relationships/image" Target="../media/image78.png"/><Relationship Id="rId7" Type="http://schemas.openxmlformats.org/officeDocument/2006/relationships/image" Target="../media/image71.png"/><Relationship Id="rId12" Type="http://schemas.openxmlformats.org/officeDocument/2006/relationships/customXml" Target="../ink/ink30.xml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customXml" Target="../ink/ink29.xml"/><Relationship Id="rId19" Type="http://schemas.openxmlformats.org/officeDocument/2006/relationships/image" Target="../media/image77.png"/><Relationship Id="rId4" Type="http://schemas.openxmlformats.org/officeDocument/2006/relationships/customXml" Target="../ink/ink26.xml"/><Relationship Id="rId9" Type="http://schemas.openxmlformats.org/officeDocument/2006/relationships/image" Target="../media/image72.png"/><Relationship Id="rId14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5.svg"/><Relationship Id="rId7" Type="http://schemas.openxmlformats.org/officeDocument/2006/relationships/image" Target="../media/image8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27.svg"/><Relationship Id="rId10" Type="http://schemas.openxmlformats.org/officeDocument/2006/relationships/image" Target="../media/image87.png"/><Relationship Id="rId4" Type="http://schemas.openxmlformats.org/officeDocument/2006/relationships/image" Target="../media/image26.png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5.svg"/><Relationship Id="rId7" Type="http://schemas.openxmlformats.org/officeDocument/2006/relationships/image" Target="../media/image8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27.svg"/><Relationship Id="rId10" Type="http://schemas.openxmlformats.org/officeDocument/2006/relationships/image" Target="../media/image92.png"/><Relationship Id="rId4" Type="http://schemas.openxmlformats.org/officeDocument/2006/relationships/image" Target="../media/image26.png"/><Relationship Id="rId9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112.png"/><Relationship Id="rId21" Type="http://schemas.openxmlformats.org/officeDocument/2006/relationships/image" Target="../media/image103.png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116.png"/><Relationship Id="rId50" Type="http://schemas.openxmlformats.org/officeDocument/2006/relationships/customXml" Target="../ink/ink59.xml"/><Relationship Id="rId7" Type="http://schemas.openxmlformats.org/officeDocument/2006/relationships/image" Target="../media/image96.png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9" Type="http://schemas.openxmlformats.org/officeDocument/2006/relationships/image" Target="../media/image107.png"/><Relationship Id="rId11" Type="http://schemas.openxmlformats.org/officeDocument/2006/relationships/image" Target="../media/image98.png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111.png"/><Relationship Id="rId40" Type="http://schemas.openxmlformats.org/officeDocument/2006/relationships/customXml" Target="../ink/ink54.xml"/><Relationship Id="rId45" Type="http://schemas.openxmlformats.org/officeDocument/2006/relationships/image" Target="../media/image115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117.png"/><Relationship Id="rId10" Type="http://schemas.openxmlformats.org/officeDocument/2006/relationships/customXml" Target="../ink/ink39.xml"/><Relationship Id="rId19" Type="http://schemas.openxmlformats.org/officeDocument/2006/relationships/image" Target="../media/image102.png"/><Relationship Id="rId31" Type="http://schemas.openxmlformats.org/officeDocument/2006/relationships/image" Target="../media/image108.png"/><Relationship Id="rId44" Type="http://schemas.openxmlformats.org/officeDocument/2006/relationships/customXml" Target="../ink/ink56.xml"/><Relationship Id="rId4" Type="http://schemas.openxmlformats.org/officeDocument/2006/relationships/customXml" Target="../ink/ink36.xml"/><Relationship Id="rId9" Type="http://schemas.openxmlformats.org/officeDocument/2006/relationships/image" Target="../media/image97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106.png"/><Relationship Id="rId30" Type="http://schemas.openxmlformats.org/officeDocument/2006/relationships/customXml" Target="../ink/ink49.xml"/><Relationship Id="rId35" Type="http://schemas.openxmlformats.org/officeDocument/2006/relationships/image" Target="../media/image110.png"/><Relationship Id="rId43" Type="http://schemas.openxmlformats.org/officeDocument/2006/relationships/image" Target="../media/image114.png"/><Relationship Id="rId48" Type="http://schemas.openxmlformats.org/officeDocument/2006/relationships/customXml" Target="../ink/ink58.xml"/><Relationship Id="rId8" Type="http://schemas.openxmlformats.org/officeDocument/2006/relationships/customXml" Target="../ink/ink38.xml"/><Relationship Id="rId51" Type="http://schemas.openxmlformats.org/officeDocument/2006/relationships/image" Target="../media/image118.png"/><Relationship Id="rId3" Type="http://schemas.openxmlformats.org/officeDocument/2006/relationships/image" Target="../media/image94.png"/><Relationship Id="rId12" Type="http://schemas.openxmlformats.org/officeDocument/2006/relationships/customXml" Target="../ink/ink40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20" Type="http://schemas.openxmlformats.org/officeDocument/2006/relationships/customXml" Target="../ink/ink44.xml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../media/image103.png"/><Relationship Id="rId42" Type="http://schemas.openxmlformats.org/officeDocument/2006/relationships/customXml" Target="../ink/ink80.xml"/><Relationship Id="rId47" Type="http://schemas.openxmlformats.org/officeDocument/2006/relationships/customXml" Target="../ink/ink83.xml"/><Relationship Id="rId63" Type="http://schemas.openxmlformats.org/officeDocument/2006/relationships/customXml" Target="../ink/ink91.xml"/><Relationship Id="rId68" Type="http://schemas.openxmlformats.org/officeDocument/2006/relationships/customXml" Target="../ink/ink94.xml"/><Relationship Id="rId7" Type="http://schemas.openxmlformats.org/officeDocument/2006/relationships/image" Target="../media/image96.png"/><Relationship Id="rId71" Type="http://schemas.openxmlformats.org/officeDocument/2006/relationships/customXml" Target="../ink/ink96.xml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110.png"/><Relationship Id="rId11" Type="http://schemas.openxmlformats.org/officeDocument/2006/relationships/image" Target="../media/image98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120.png"/><Relationship Id="rId40" Type="http://schemas.openxmlformats.org/officeDocument/2006/relationships/customXml" Target="../ink/ink79.xml"/><Relationship Id="rId45" Type="http://schemas.openxmlformats.org/officeDocument/2006/relationships/image" Target="../media/image124.png"/><Relationship Id="rId53" Type="http://schemas.openxmlformats.org/officeDocument/2006/relationships/customXml" Target="../ink/ink86.xml"/><Relationship Id="rId58" Type="http://schemas.openxmlformats.org/officeDocument/2006/relationships/image" Target="../media/image130.png"/><Relationship Id="rId66" Type="http://schemas.openxmlformats.org/officeDocument/2006/relationships/customXml" Target="../ink/ink93.xml"/><Relationship Id="rId5" Type="http://schemas.openxmlformats.org/officeDocument/2006/relationships/image" Target="../media/image95.png"/><Relationship Id="rId61" Type="http://schemas.openxmlformats.org/officeDocument/2006/relationships/customXml" Target="../ink/ink90.xml"/><Relationship Id="rId19" Type="http://schemas.openxmlformats.org/officeDocument/2006/relationships/image" Target="../media/image102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109.png"/><Relationship Id="rId30" Type="http://schemas.openxmlformats.org/officeDocument/2006/relationships/customXml" Target="../ink/ink74.xml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image" Target="../media/image125.png"/><Relationship Id="rId56" Type="http://schemas.openxmlformats.org/officeDocument/2006/relationships/image" Target="../media/image129.png"/><Relationship Id="rId64" Type="http://schemas.openxmlformats.org/officeDocument/2006/relationships/customXml" Target="../ink/ink92.xml"/><Relationship Id="rId69" Type="http://schemas.openxmlformats.org/officeDocument/2006/relationships/customXml" Target="../ink/ink95.xml"/><Relationship Id="rId8" Type="http://schemas.openxmlformats.org/officeDocument/2006/relationships/customXml" Target="../ink/ink63.xml"/><Relationship Id="rId51" Type="http://schemas.openxmlformats.org/officeDocument/2006/relationships/customXml" Target="../ink/ink85.xml"/><Relationship Id="rId3" Type="http://schemas.openxmlformats.org/officeDocument/2006/relationships/image" Target="../media/image94.png"/><Relationship Id="rId12" Type="http://schemas.openxmlformats.org/officeDocument/2006/relationships/customXml" Target="../ink/ink65.xml"/><Relationship Id="rId17" Type="http://schemas.openxmlformats.org/officeDocument/2006/relationships/image" Target="../media/image101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customXml" Target="../ink/ink89.xml"/><Relationship Id="rId67" Type="http://schemas.openxmlformats.org/officeDocument/2006/relationships/image" Target="../media/image134.png"/><Relationship Id="rId20" Type="http://schemas.openxmlformats.org/officeDocument/2006/relationships/customXml" Target="../ink/ink69.xml"/><Relationship Id="rId41" Type="http://schemas.openxmlformats.org/officeDocument/2006/relationships/image" Target="../media/image122.png"/><Relationship Id="rId54" Type="http://schemas.openxmlformats.org/officeDocument/2006/relationships/image" Target="../media/image128.png"/><Relationship Id="rId62" Type="http://schemas.openxmlformats.org/officeDocument/2006/relationships/image" Target="../media/image132.png"/><Relationship Id="rId7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customXml" Target="../ink/ink84.xml"/><Relationship Id="rId57" Type="http://schemas.openxmlformats.org/officeDocument/2006/relationships/customXml" Target="../ink/ink88.xml"/><Relationship Id="rId10" Type="http://schemas.openxmlformats.org/officeDocument/2006/relationships/customXml" Target="../ink/ink64.xml"/><Relationship Id="rId31" Type="http://schemas.openxmlformats.org/officeDocument/2006/relationships/image" Target="../media/image111.png"/><Relationship Id="rId44" Type="http://schemas.openxmlformats.org/officeDocument/2006/relationships/customXml" Target="../ink/ink81.xml"/><Relationship Id="rId52" Type="http://schemas.openxmlformats.org/officeDocument/2006/relationships/image" Target="../media/image127.png"/><Relationship Id="rId60" Type="http://schemas.openxmlformats.org/officeDocument/2006/relationships/image" Target="../media/image131.png"/><Relationship Id="rId65" Type="http://schemas.openxmlformats.org/officeDocument/2006/relationships/image" Target="../media/image133.png"/><Relationship Id="rId4" Type="http://schemas.openxmlformats.org/officeDocument/2006/relationships/customXml" Target="../ink/ink61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68.xml"/><Relationship Id="rId39" Type="http://schemas.openxmlformats.org/officeDocument/2006/relationships/image" Target="../media/image121.png"/><Relationship Id="rId34" Type="http://schemas.openxmlformats.org/officeDocument/2006/relationships/customXml" Target="../ink/ink76.xml"/><Relationship Id="rId50" Type="http://schemas.openxmlformats.org/officeDocument/2006/relationships/image" Target="../media/image126.png"/><Relationship Id="rId55" Type="http://schemas.openxmlformats.org/officeDocument/2006/relationships/customXml" Target="../ink/ink8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99.png"/><Relationship Id="rId18" Type="http://schemas.openxmlformats.org/officeDocument/2006/relationships/customXml" Target="../ink/ink105.xml"/><Relationship Id="rId26" Type="http://schemas.openxmlformats.org/officeDocument/2006/relationships/customXml" Target="../ink/ink109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02.xml"/><Relationship Id="rId17" Type="http://schemas.openxmlformats.org/officeDocument/2006/relationships/image" Target="../media/image101.png"/><Relationship Id="rId25" Type="http://schemas.openxmlformats.org/officeDocument/2006/relationships/image" Target="../media/image136.png"/><Relationship Id="rId2" Type="http://schemas.openxmlformats.org/officeDocument/2006/relationships/customXml" Target="../ink/ink97.xml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98.png"/><Relationship Id="rId24" Type="http://schemas.openxmlformats.org/officeDocument/2006/relationships/customXml" Target="../ink/ink108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01.xml"/><Relationship Id="rId19" Type="http://schemas.openxmlformats.org/officeDocument/2006/relationships/image" Target="../media/image102.png"/><Relationship Id="rId4" Type="http://schemas.openxmlformats.org/officeDocument/2006/relationships/customXml" Target="../ink/ink98.xml"/><Relationship Id="rId9" Type="http://schemas.openxmlformats.org/officeDocument/2006/relationships/image" Target="../media/image97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99.png"/><Relationship Id="rId18" Type="http://schemas.openxmlformats.org/officeDocument/2006/relationships/customXml" Target="../ink/ink118.xml"/><Relationship Id="rId26" Type="http://schemas.openxmlformats.org/officeDocument/2006/relationships/customXml" Target="../ink/ink122.xml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7" Type="http://schemas.openxmlformats.org/officeDocument/2006/relationships/image" Target="../media/image96.png"/><Relationship Id="rId12" Type="http://schemas.openxmlformats.org/officeDocument/2006/relationships/customXml" Target="../ink/ink115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2" Type="http://schemas.openxmlformats.org/officeDocument/2006/relationships/customXml" Target="../ink/ink110.xml"/><Relationship Id="rId16" Type="http://schemas.openxmlformats.org/officeDocument/2006/relationships/customXml" Target="../ink/ink117.xml"/><Relationship Id="rId20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.xml"/><Relationship Id="rId11" Type="http://schemas.openxmlformats.org/officeDocument/2006/relationships/image" Target="../media/image98.png"/><Relationship Id="rId24" Type="http://schemas.openxmlformats.org/officeDocument/2006/relationships/customXml" Target="../ink/ink121.xml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10" Type="http://schemas.openxmlformats.org/officeDocument/2006/relationships/customXml" Target="../ink/ink114.xml"/><Relationship Id="rId19" Type="http://schemas.openxmlformats.org/officeDocument/2006/relationships/image" Target="../media/image102.png"/><Relationship Id="rId4" Type="http://schemas.openxmlformats.org/officeDocument/2006/relationships/customXml" Target="../ink/ink111.xml"/><Relationship Id="rId9" Type="http://schemas.openxmlformats.org/officeDocument/2006/relationships/image" Target="../media/image97.png"/><Relationship Id="rId14" Type="http://schemas.openxmlformats.org/officeDocument/2006/relationships/customXml" Target="../ink/ink116.xml"/><Relationship Id="rId22" Type="http://schemas.openxmlformats.org/officeDocument/2006/relationships/customXml" Target="../ink/ink120.xml"/><Relationship Id="rId27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arogozhnikov.github.io/2015/10/05/roc-curve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4C113-7CA3-6C47-8C83-0D16943BC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403" y="1381671"/>
            <a:ext cx="8270543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Detekce</a:t>
            </a:r>
            <a:r>
              <a:rPr lang="en-US" sz="3600" b="1" dirty="0"/>
              <a:t> </a:t>
            </a:r>
            <a:r>
              <a:rPr lang="en-US" sz="3600" b="1" dirty="0" err="1"/>
              <a:t>biomarkerů</a:t>
            </a:r>
            <a:r>
              <a:rPr lang="en-US" sz="3600" b="1" dirty="0"/>
              <a:t> z omics </a:t>
            </a:r>
            <a:r>
              <a:rPr lang="en-US" sz="3600" b="1" dirty="0" err="1"/>
              <a:t>experimentů</a:t>
            </a:r>
            <a:endParaRPr lang="cs-CZ" sz="3600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DFA6CEF-E95C-034C-853E-E2ED5952F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03" y="4156857"/>
            <a:ext cx="3258675" cy="1737360"/>
          </a:xfrm>
        </p:spPr>
        <p:txBody>
          <a:bodyPr anchor="ctr">
            <a:normAutofit fontScale="92500" lnSpcReduction="20000"/>
          </a:bodyPr>
          <a:lstStyle/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Mgr. Eva </a:t>
            </a:r>
            <a:r>
              <a:rPr lang="en-US" sz="2000" dirty="0" err="1"/>
              <a:t>Budinská</a:t>
            </a:r>
            <a:r>
              <a:rPr lang="en-US" sz="2000" dirty="0"/>
              <a:t>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Podzim</a:t>
            </a:r>
            <a:r>
              <a:rPr lang="en-US" sz="2000" dirty="0"/>
              <a:t> 2023</a:t>
            </a:r>
            <a:endParaRPr lang="en-US" sz="2000" dirty="0">
              <a:ea typeface="Calibri"/>
              <a:cs typeface="Calibri"/>
            </a:endParaRPr>
          </a:p>
          <a:p>
            <a:pPr algn="l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32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43160-40DD-8648-B9AE-6317A586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Doporučení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IOM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komise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vývoj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testů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založených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omicsových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datech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page19image1832064">
            <a:extLst>
              <a:ext uri="{FF2B5EF4-FFF2-40B4-BE49-F238E27FC236}">
                <a16:creationId xmlns:a16="http://schemas.microsoft.com/office/drawing/2014/main" id="{173D0A76-D6DC-5740-872A-FDD7FEB3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69632" y="-1043544"/>
            <a:ext cx="3997637" cy="111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14:cNvPr>
              <p14:cNvContentPartPr/>
              <p14:nvPr/>
            </p14:nvContentPartPr>
            <p14:xfrm>
              <a:off x="571275" y="2651861"/>
              <a:ext cx="2286225" cy="3855688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74" y="2642861"/>
                <a:ext cx="2303867" cy="38733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67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5E9C-43EF-0C42-B095-A128B359C9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9" y="1523878"/>
            <a:ext cx="7837460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(ne)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predikovat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téměř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cokoliv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51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B07-FAD7-2B40-8257-084C94EBC6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9736" y="718093"/>
            <a:ext cx="8229627" cy="17011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/>
              <a:t>Biomarkery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pomůcky</a:t>
            </a:r>
            <a:r>
              <a:rPr lang="en-US" dirty="0"/>
              <a:t> pro </a:t>
            </a:r>
            <a:r>
              <a:rPr lang="en-US" dirty="0" err="1"/>
              <a:t>diagnostiku</a:t>
            </a:r>
            <a:r>
              <a:rPr lang="en-US" dirty="0"/>
              <a:t>, </a:t>
            </a:r>
            <a:r>
              <a:rPr lang="en-US" dirty="0" err="1"/>
              <a:t>predikci</a:t>
            </a:r>
            <a:r>
              <a:rPr lang="en-US" dirty="0"/>
              <a:t> </a:t>
            </a:r>
            <a:r>
              <a:rPr lang="en-US" dirty="0" err="1"/>
              <a:t>odpovědi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prognózu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5277-2B96-9848-B29F-6C34B02B3A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9736" y="3429000"/>
            <a:ext cx="8229627" cy="2513075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Používáme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klasifikace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202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84476AE-B2C1-6F4B-84E8-4870F7794AFC}"/>
              </a:ext>
            </a:extLst>
          </p:cNvPr>
          <p:cNvSpPr/>
          <p:nvPr/>
        </p:nvSpPr>
        <p:spPr>
          <a:xfrm>
            <a:off x="112032" y="214515"/>
            <a:ext cx="10230841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4000" b="1" dirty="0">
                <a:latin typeface="+mj-lt"/>
                <a:ea typeface="Droid Sans Fallback" pitchFamily="2"/>
                <a:cs typeface="Droid Sans Fallback" pitchFamily="2"/>
              </a:rPr>
              <a:t>Predikce a klasifikace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1998616-0E03-F045-8DC1-A90AC3240646}"/>
              </a:ext>
            </a:extLst>
          </p:cNvPr>
          <p:cNvSpPr/>
          <p:nvPr/>
        </p:nvSpPr>
        <p:spPr>
          <a:xfrm>
            <a:off x="1849127" y="716202"/>
            <a:ext cx="8650595" cy="55450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40F890-24AD-7144-A800-0EED534B6579}"/>
              </a:ext>
            </a:extLst>
          </p:cNvPr>
          <p:cNvGrpSpPr/>
          <p:nvPr/>
        </p:nvGrpSpPr>
        <p:grpSpPr>
          <a:xfrm>
            <a:off x="6304648" y="1710806"/>
            <a:ext cx="3895097" cy="3793640"/>
            <a:chOff x="5428080" y="2103120"/>
            <a:chExt cx="2618640" cy="2217240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6892674-E78A-224F-A948-AB728F969CAB}"/>
                </a:ext>
              </a:extLst>
            </p:cNvPr>
            <p:cNvSpPr/>
            <p:nvPr/>
          </p:nvSpPr>
          <p:spPr>
            <a:xfrm>
              <a:off x="6858360" y="2103120"/>
              <a:ext cx="79272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AML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480C62-3CA5-9547-BB09-9F830F93D75D}"/>
                </a:ext>
              </a:extLst>
            </p:cNvPr>
            <p:cNvGrpSpPr/>
            <p:nvPr/>
          </p:nvGrpSpPr>
          <p:grpSpPr>
            <a:xfrm>
              <a:off x="5428080" y="2341080"/>
              <a:ext cx="2534040" cy="1979280"/>
              <a:chOff x="5428080" y="2341080"/>
              <a:chExt cx="2534040" cy="1979280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D361A22-5C70-FE48-A639-ABA0701D7BE2}"/>
                  </a:ext>
                </a:extLst>
              </p:cNvPr>
              <p:cNvSpPr/>
              <p:nvPr/>
            </p:nvSpPr>
            <p:spPr>
              <a:xfrm>
                <a:off x="5433480" y="2341080"/>
                <a:ext cx="0" cy="197568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CBD0899B-C683-1142-B209-54E6EE67D138}"/>
                  </a:ext>
                </a:extLst>
              </p:cNvPr>
              <p:cNvSpPr/>
              <p:nvPr/>
            </p:nvSpPr>
            <p:spPr>
              <a:xfrm flipH="1">
                <a:off x="5428080" y="4320360"/>
                <a:ext cx="2534040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81646" tIns="42456" rIns="81646" bIns="42456" anchor="t" anchorCtr="0" compatLnSpc="1">
                <a:noAutofit/>
              </a:bodyPr>
              <a:lstStyle/>
              <a:p>
                <a:pPr hangingPunct="0">
                  <a:tabLst>
                    <a:tab pos="0" algn="l"/>
                    <a:tab pos="414772" algn="l"/>
                    <a:tab pos="829544" algn="l"/>
                    <a:tab pos="1244315" algn="l"/>
                    <a:tab pos="1659087" algn="l"/>
                    <a:tab pos="2073859" algn="l"/>
                    <a:tab pos="2488630" algn="l"/>
                    <a:tab pos="2903403" algn="l"/>
                    <a:tab pos="3318175" algn="l"/>
                    <a:tab pos="3732947" algn="l"/>
                    <a:tab pos="4147718" algn="l"/>
                    <a:tab pos="4562490" algn="l"/>
                    <a:tab pos="4977261" algn="l"/>
                    <a:tab pos="5392034" algn="l"/>
                    <a:tab pos="5806805" algn="l"/>
                    <a:tab pos="6221578" algn="l"/>
                    <a:tab pos="6636349" algn="l"/>
                    <a:tab pos="7051121" algn="l"/>
                    <a:tab pos="7465893" algn="l"/>
                    <a:tab pos="7880665" algn="l"/>
                    <a:tab pos="8295437" algn="l"/>
                  </a:tabLst>
                </a:pPr>
                <a:endParaRPr lang="en-US" sz="1633">
                  <a:solidFill>
                    <a:srgbClr val="FFFFFF"/>
                  </a:solidFill>
                  <a:latin typeface="Verdana" pitchFamily="34"/>
                  <a:ea typeface="Droid Sans Fallback" pitchFamily="2"/>
                  <a:cs typeface="Droid Sans Fallback" pitchFamily="2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D67346-1EC7-1640-B511-4618D3013BF5}"/>
                </a:ext>
              </a:extLst>
            </p:cNvPr>
            <p:cNvSpPr/>
            <p:nvPr/>
          </p:nvSpPr>
          <p:spPr>
            <a:xfrm>
              <a:off x="5740200" y="3996720"/>
              <a:ext cx="1555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9EF93-4B2C-4D45-9D05-AA7AD7CCACFF}"/>
                </a:ext>
              </a:extLst>
            </p:cNvPr>
            <p:cNvSpPr/>
            <p:nvPr/>
          </p:nvSpPr>
          <p:spPr>
            <a:xfrm>
              <a:off x="5663159" y="3667679"/>
              <a:ext cx="155520" cy="131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2AD687-D89C-4444-96DB-EE724E60EF2F}"/>
                </a:ext>
              </a:extLst>
            </p:cNvPr>
            <p:cNvSpPr/>
            <p:nvPr/>
          </p:nvSpPr>
          <p:spPr>
            <a:xfrm>
              <a:off x="6053400" y="3800880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19C40C-9038-E34B-9BAD-A459FAC722E7}"/>
                </a:ext>
              </a:extLst>
            </p:cNvPr>
            <p:cNvSpPr/>
            <p:nvPr/>
          </p:nvSpPr>
          <p:spPr>
            <a:xfrm>
              <a:off x="6210720" y="3996720"/>
              <a:ext cx="1522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A3D0A9-0C3C-3242-9F2C-9529FE3ABD88}"/>
                </a:ext>
              </a:extLst>
            </p:cNvPr>
            <p:cNvSpPr/>
            <p:nvPr/>
          </p:nvSpPr>
          <p:spPr>
            <a:xfrm>
              <a:off x="6482160" y="3800880"/>
              <a:ext cx="1540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42669-5D4B-F14E-BD2E-0A8DDAB67FC4}"/>
                </a:ext>
              </a:extLst>
            </p:cNvPr>
            <p:cNvSpPr/>
            <p:nvPr/>
          </p:nvSpPr>
          <p:spPr>
            <a:xfrm>
              <a:off x="6053400" y="3471839"/>
              <a:ext cx="15588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003E5A-D7D4-0841-BD2C-C025D8AC0600}"/>
                </a:ext>
              </a:extLst>
            </p:cNvPr>
            <p:cNvSpPr/>
            <p:nvPr/>
          </p:nvSpPr>
          <p:spPr>
            <a:xfrm>
              <a:off x="6678360" y="3996720"/>
              <a:ext cx="153720" cy="12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559FE9-3711-0340-ACD4-3CEC827FB26D}"/>
                </a:ext>
              </a:extLst>
            </p:cNvPr>
            <p:cNvSpPr/>
            <p:nvPr/>
          </p:nvSpPr>
          <p:spPr>
            <a:xfrm rot="3240000">
              <a:off x="6799554" y="3421936"/>
              <a:ext cx="12960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0A8D1E-3474-C14D-B902-7C593493495E}"/>
                </a:ext>
              </a:extLst>
            </p:cNvPr>
            <p:cNvSpPr/>
            <p:nvPr/>
          </p:nvSpPr>
          <p:spPr>
            <a:xfrm rot="3240000">
              <a:off x="6435520" y="3283482"/>
              <a:ext cx="12996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8B2820-514F-0E42-9B9E-0E6A02D7F97C}"/>
                </a:ext>
              </a:extLst>
            </p:cNvPr>
            <p:cNvSpPr/>
            <p:nvPr/>
          </p:nvSpPr>
          <p:spPr>
            <a:xfrm rot="3240000">
              <a:off x="6790765" y="3096427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B73984-E69D-8543-B19B-D0BBBEC28564}"/>
                </a:ext>
              </a:extLst>
            </p:cNvPr>
            <p:cNvSpPr/>
            <p:nvPr/>
          </p:nvSpPr>
          <p:spPr>
            <a:xfrm rot="3240000">
              <a:off x="7074665" y="310499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5046EB-09AB-A84C-B7B2-78DE368D1F71}"/>
                </a:ext>
              </a:extLst>
            </p:cNvPr>
            <p:cNvSpPr/>
            <p:nvPr/>
          </p:nvSpPr>
          <p:spPr>
            <a:xfrm rot="3240000">
              <a:off x="6981859" y="2916237"/>
              <a:ext cx="131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 dirty="0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6A7AF8-BDB3-B047-BD79-1A5C9E4D317A}"/>
                </a:ext>
              </a:extLst>
            </p:cNvPr>
            <p:cNvSpPr/>
            <p:nvPr/>
          </p:nvSpPr>
          <p:spPr>
            <a:xfrm rot="3240000">
              <a:off x="6473894" y="2903608"/>
              <a:ext cx="129960" cy="156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20E255-11E4-744D-B321-5F4BAACC1A06}"/>
                </a:ext>
              </a:extLst>
            </p:cNvPr>
            <p:cNvSpPr/>
            <p:nvPr/>
          </p:nvSpPr>
          <p:spPr>
            <a:xfrm rot="3240000">
              <a:off x="7345404" y="2784253"/>
              <a:ext cx="12924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6DA28F19-8623-304D-B749-675E2EDD4CED}"/>
                </a:ext>
              </a:extLst>
            </p:cNvPr>
            <p:cNvSpPr/>
            <p:nvPr/>
          </p:nvSpPr>
          <p:spPr>
            <a:xfrm>
              <a:off x="7253640" y="3768840"/>
              <a:ext cx="793080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b="1"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ALL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A45EB3-B9AA-0F44-A6F6-C6EF5A4DC2A5}"/>
                </a:ext>
              </a:extLst>
            </p:cNvPr>
            <p:cNvSpPr/>
            <p:nvPr/>
          </p:nvSpPr>
          <p:spPr>
            <a:xfrm rot="3240000">
              <a:off x="7140684" y="3472628"/>
              <a:ext cx="130320" cy="155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56CFDC-6481-5344-9332-C4864918FE75}"/>
                </a:ext>
              </a:extLst>
            </p:cNvPr>
            <p:cNvSpPr/>
            <p:nvPr/>
          </p:nvSpPr>
          <p:spPr>
            <a:xfrm rot="3240000">
              <a:off x="6665419" y="275817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82245A-1F06-BF40-B785-6F0D661AD58B}"/>
                </a:ext>
              </a:extLst>
            </p:cNvPr>
            <p:cNvSpPr/>
            <p:nvPr/>
          </p:nvSpPr>
          <p:spPr>
            <a:xfrm rot="3240000">
              <a:off x="7300384" y="3152156"/>
              <a:ext cx="12996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366FF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48AF8C-CCAC-7843-A602-26D81E96DE08}"/>
                </a:ext>
              </a:extLst>
            </p:cNvPr>
            <p:cNvSpPr/>
            <p:nvPr/>
          </p:nvSpPr>
          <p:spPr>
            <a:xfrm rot="3240000">
              <a:off x="6112099" y="3181890"/>
              <a:ext cx="129600" cy="155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8F8F8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450F6B8A-CADD-1845-9DB4-6CAF695935D7}"/>
                </a:ext>
              </a:extLst>
            </p:cNvPr>
            <p:cNvSpPr/>
            <p:nvPr/>
          </p:nvSpPr>
          <p:spPr>
            <a:xfrm>
              <a:off x="5960193" y="2939143"/>
              <a:ext cx="395639" cy="37151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1">
              <a:spAutoFit/>
            </a:bodyPr>
            <a:lstStyle/>
            <a:p>
              <a:pPr>
                <a:spcBef>
                  <a:spcPts val="1019"/>
                </a:spcBef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r>
                <a:rPr lang="cs-CZ" sz="1633" dirty="0">
                  <a:solidFill>
                    <a:srgbClr val="000000"/>
                  </a:solidFill>
                  <a:latin typeface="Arial" pitchFamily="34"/>
                  <a:ea typeface="Droid Sans Fallback" pitchFamily="2"/>
                  <a:cs typeface="Droid Sans Fallback" pitchFamily="2"/>
                </a:rPr>
                <a:t>?</a:t>
              </a: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F1C5D134-9218-794B-8197-CFB55E06EECE}"/>
                </a:ext>
              </a:extLst>
            </p:cNvPr>
            <p:cNvSpPr/>
            <p:nvPr/>
          </p:nvSpPr>
          <p:spPr>
            <a:xfrm flipV="1">
              <a:off x="6240750" y="3045449"/>
              <a:ext cx="209655" cy="820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A4BD270A-2737-DD42-9E8A-461A05AE4AD6}"/>
                </a:ext>
              </a:extLst>
            </p:cNvPr>
            <p:cNvSpPr/>
            <p:nvPr/>
          </p:nvSpPr>
          <p:spPr>
            <a:xfrm flipH="1">
              <a:off x="6136920" y="3321361"/>
              <a:ext cx="0" cy="1292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083B2E64-415A-6A42-950D-DDE009308CF2}"/>
                </a:ext>
              </a:extLst>
            </p:cNvPr>
            <p:cNvSpPr/>
            <p:nvPr/>
          </p:nvSpPr>
          <p:spPr>
            <a:xfrm>
              <a:off x="6283620" y="3219685"/>
              <a:ext cx="213978" cy="472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FFFFFF"/>
                </a:solidFill>
                <a:latin typeface="Verdana" pitchFamily="34"/>
                <a:ea typeface="Droid Sans Fallback" pitchFamily="2"/>
                <a:cs typeface="Droid Sans Fallback" pitchFamily="2"/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0A2072E7-93C7-754A-8E62-B8A498F68034}"/>
              </a:ext>
            </a:extLst>
          </p:cNvPr>
          <p:cNvSpPr/>
          <p:nvPr/>
        </p:nvSpPr>
        <p:spPr>
          <a:xfrm>
            <a:off x="215170" y="836712"/>
            <a:ext cx="5789502" cy="5541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1">
            <a:noAutofit/>
          </a:bodyPr>
          <a:lstStyle/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 tomto typu analýzy se snažíme předpovědět příslušnost k jedné ze známých skupin na základě jejich molekulárního profilu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Například určujeme: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diagnózu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odpověď na terapii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přežití pacienta</a:t>
            </a:r>
          </a:p>
          <a:p>
            <a:pPr marL="457200" lvl="2"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…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Cílem je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vytvořit klasifikační pravidlo (soubor pravidel)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toto umožní</a:t>
            </a:r>
          </a:p>
          <a:p>
            <a:pPr hangingPunct="0">
              <a:spcBef>
                <a:spcPts val="816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 Vytvoření klasifikátoru může sloužit jako </a:t>
            </a:r>
            <a:r>
              <a:rPr lang="cs-CZ" sz="1814" b="1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nástroj pro selekci genů</a:t>
            </a:r>
            <a:r>
              <a:rPr lang="cs-CZ" sz="1814" dirty="0">
                <a:solidFill>
                  <a:srgbClr val="000000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, které významně diskriminují mezi skupinami</a:t>
            </a:r>
          </a:p>
          <a:p>
            <a:pPr marL="309609" indent="-309609" hangingPunct="0">
              <a:spcBef>
                <a:spcPts val="816"/>
              </a:spcBef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  <a:p>
            <a:pPr hangingPunct="0"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cs-CZ" sz="1814" dirty="0">
              <a:solidFill>
                <a:srgbClr val="000000"/>
              </a:solidFill>
              <a:latin typeface="Arial" pitchFamily="34"/>
              <a:ea typeface="Droid Sans Fallback" pitchFamily="2"/>
              <a:cs typeface="Droid Sans Fallback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247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9B10C61-2102-A04D-A026-54E0E7638480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 tvorby klasifikátoru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2E8904A-ABF8-9345-BF19-A5E1E317FF35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1. </a:t>
            </a:r>
            <a:r>
              <a:rPr lang="en-US" sz="2400" b="1" dirty="0" err="1"/>
              <a:t>Výběr</a:t>
            </a:r>
            <a:r>
              <a:rPr lang="en-US" sz="2400" b="1" dirty="0"/>
              <a:t> </a:t>
            </a:r>
            <a:r>
              <a:rPr lang="en-US" sz="2400" b="1" dirty="0" err="1"/>
              <a:t>proměnných</a:t>
            </a:r>
            <a:r>
              <a:rPr lang="en-US" sz="2400" b="1" dirty="0"/>
              <a:t> </a:t>
            </a:r>
            <a:r>
              <a:rPr lang="en-US" sz="2400" dirty="0"/>
              <a:t>pro </a:t>
            </a:r>
            <a:r>
              <a:rPr lang="en-US" sz="2400" dirty="0" err="1"/>
              <a:t>klasifikaci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Vybíráme</a:t>
            </a:r>
            <a:r>
              <a:rPr lang="en-US" sz="2400" dirty="0"/>
              <a:t> </a:t>
            </a:r>
            <a:r>
              <a:rPr lang="en-US" sz="2400" dirty="0" err="1"/>
              <a:t>geny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proteiny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se v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použijí</a:t>
            </a:r>
            <a:endParaRPr lang="en-US" sz="2400" dirty="0"/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2. </a:t>
            </a:r>
            <a:r>
              <a:rPr lang="en-US" sz="2400" b="1" dirty="0" err="1"/>
              <a:t>Trénování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Na </a:t>
            </a:r>
            <a:r>
              <a:rPr lang="en-US" sz="2400" dirty="0" err="1"/>
              <a:t>trénovacích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 </a:t>
            </a:r>
            <a:r>
              <a:rPr lang="en-US" sz="2400" dirty="0" err="1"/>
              <a:t>vytvoříme</a:t>
            </a:r>
            <a:r>
              <a:rPr lang="en-US" sz="2400" dirty="0"/>
              <a:t> </a:t>
            </a:r>
            <a:r>
              <a:rPr lang="en-US" sz="2400" dirty="0" err="1"/>
              <a:t>klasifikační</a:t>
            </a:r>
            <a:r>
              <a:rPr lang="en-US" sz="2400" dirty="0"/>
              <a:t> </a:t>
            </a:r>
            <a:r>
              <a:rPr lang="en-US" sz="2400" dirty="0" err="1"/>
              <a:t>pravidlo</a:t>
            </a:r>
            <a:r>
              <a:rPr lang="en-US" sz="2400" dirty="0"/>
              <a:t> (</a:t>
            </a:r>
            <a:r>
              <a:rPr lang="en-US" sz="2400" dirty="0" err="1"/>
              <a:t>klasifikátor</a:t>
            </a:r>
            <a:r>
              <a:rPr lang="en-US" sz="2400" dirty="0"/>
              <a:t>, model)</a:t>
            </a:r>
          </a:p>
          <a:p>
            <a:pPr marL="1139153" lvl="2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1139153" algn="l"/>
                <a:tab pos="1553925" algn="l"/>
                <a:tab pos="1968697" algn="l"/>
                <a:tab pos="2383468" algn="l"/>
                <a:tab pos="2798240" algn="l"/>
                <a:tab pos="3213012" algn="l"/>
                <a:tab pos="3627783" algn="l"/>
                <a:tab pos="4042556" algn="l"/>
                <a:tab pos="4457328" algn="l"/>
                <a:tab pos="4872099" algn="l"/>
                <a:tab pos="5286871" algn="l"/>
                <a:tab pos="5701643" algn="l"/>
                <a:tab pos="6116414" algn="l"/>
                <a:tab pos="6531187" algn="l"/>
                <a:tab pos="6945958" algn="l"/>
                <a:tab pos="7360730" algn="l"/>
                <a:tab pos="7775502" algn="l"/>
                <a:tab pos="8190274" algn="l"/>
                <a:tab pos="8605046" algn="l"/>
                <a:tab pos="9019818" algn="l"/>
                <a:tab pos="943459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/>
              <a:t>3. </a:t>
            </a:r>
            <a:r>
              <a:rPr lang="en-US" sz="2400" b="1" dirty="0" err="1"/>
              <a:t>Testování</a:t>
            </a:r>
            <a:endParaRPr lang="en-US" sz="2400" b="1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 err="1"/>
              <a:t>Vytvořený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se </a:t>
            </a:r>
            <a:r>
              <a:rPr lang="en-US" sz="2400" dirty="0" err="1"/>
              <a:t>otestuje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testovacích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endParaRPr lang="en-US" sz="2400" dirty="0"/>
          </a:p>
          <a:p>
            <a:pPr marL="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dirty="0"/>
              <a:t>K </a:t>
            </a:r>
            <a:r>
              <a:rPr lang="en-US" sz="2400" dirty="0" err="1"/>
              <a:t>odhadnutí</a:t>
            </a:r>
            <a:r>
              <a:rPr lang="en-US" sz="2400" dirty="0"/>
              <a:t> </a:t>
            </a:r>
            <a:r>
              <a:rPr lang="en-US" sz="2400" dirty="0" err="1"/>
              <a:t>výkonnosti</a:t>
            </a:r>
            <a:r>
              <a:rPr lang="en-US" sz="2400" dirty="0"/>
              <a:t> (</a:t>
            </a:r>
            <a:r>
              <a:rPr lang="en-US" sz="2400" dirty="0" err="1"/>
              <a:t>přesnosti</a:t>
            </a:r>
            <a:r>
              <a:rPr lang="en-US" sz="2400" dirty="0"/>
              <a:t>) </a:t>
            </a:r>
            <a:r>
              <a:rPr lang="en-US" sz="2400" dirty="0" err="1"/>
              <a:t>klasifikátoru</a:t>
            </a:r>
            <a:r>
              <a:rPr lang="en-US" sz="2400" dirty="0"/>
              <a:t> a </a:t>
            </a:r>
            <a:r>
              <a:rPr lang="en-US" sz="2400" dirty="0" err="1"/>
              <a:t>optimalizaci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74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473B907-FE57-F646-8E16-3B47271228E3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03DB045-92F2-0A45-B85F-253CDFD22347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dirty="0" err="1"/>
              <a:t>Důvody</a:t>
            </a:r>
            <a:r>
              <a:rPr lang="en-US" sz="2000" dirty="0"/>
              <a:t> </a:t>
            </a:r>
            <a:r>
              <a:rPr lang="en-US" sz="2000" dirty="0" err="1"/>
              <a:t>výběru</a:t>
            </a:r>
            <a:r>
              <a:rPr lang="en-US" sz="2000" dirty="0"/>
              <a:t> </a:t>
            </a:r>
            <a:r>
              <a:rPr lang="en-US" sz="2000" dirty="0" err="1"/>
              <a:t>proměnných</a:t>
            </a:r>
            <a:endParaRPr lang="en-US" sz="20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Ze </a:t>
            </a:r>
            <a:r>
              <a:rPr lang="en-US" sz="2000" b="1" dirty="0" err="1"/>
              <a:t>statistického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Eliminace</a:t>
            </a:r>
            <a:r>
              <a:rPr lang="en-US" sz="2000" dirty="0"/>
              <a:t> </a:t>
            </a:r>
            <a:r>
              <a:rPr lang="en-US" sz="2000" dirty="0" err="1"/>
              <a:t>tisíců</a:t>
            </a:r>
            <a:r>
              <a:rPr lang="en-US" sz="2000" dirty="0"/>
              <a:t> </a:t>
            </a:r>
            <a:r>
              <a:rPr lang="en-US" sz="2000" dirty="0" err="1"/>
              <a:t>nerelevantních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významně</a:t>
            </a:r>
            <a:r>
              <a:rPr lang="en-US" sz="2000" dirty="0"/>
              <a:t> </a:t>
            </a:r>
            <a:r>
              <a:rPr lang="en-US" sz="2000" dirty="0" err="1"/>
              <a:t>ovlivní</a:t>
            </a:r>
            <a:r>
              <a:rPr lang="en-US" sz="2000" dirty="0"/>
              <a:t> </a:t>
            </a:r>
            <a:r>
              <a:rPr lang="en-US" sz="2000" dirty="0" err="1"/>
              <a:t>komplexitu</a:t>
            </a:r>
            <a:r>
              <a:rPr lang="en-US" sz="2000" dirty="0"/>
              <a:t> </a:t>
            </a:r>
            <a:r>
              <a:rPr lang="en-US" sz="2000" dirty="0" err="1"/>
              <a:t>vybraného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, </a:t>
            </a:r>
            <a:r>
              <a:rPr lang="en-US" sz="2000" dirty="0" err="1"/>
              <a:t>stane</a:t>
            </a:r>
            <a:r>
              <a:rPr lang="en-US" sz="2000" dirty="0"/>
              <a:t> se </a:t>
            </a:r>
            <a:r>
              <a:rPr lang="en-US" sz="2000" dirty="0" err="1"/>
              <a:t>robustnější</a:t>
            </a:r>
            <a:r>
              <a:rPr lang="en-US" sz="2000" dirty="0"/>
              <a:t>.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biologického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Výběr</a:t>
            </a:r>
            <a:r>
              <a:rPr lang="en-US" sz="2000" dirty="0"/>
              <a:t> </a:t>
            </a:r>
            <a:r>
              <a:rPr lang="en-US" sz="2000" dirty="0" err="1"/>
              <a:t>vhodných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/</a:t>
            </a:r>
            <a:r>
              <a:rPr lang="en-US" sz="2000" dirty="0" err="1"/>
              <a:t>proteinů</a:t>
            </a:r>
            <a:r>
              <a:rPr lang="en-US" sz="2000" dirty="0"/>
              <a:t> </a:t>
            </a:r>
            <a:r>
              <a:rPr lang="en-US" sz="2000" dirty="0" err="1"/>
              <a:t>silně</a:t>
            </a:r>
            <a:r>
              <a:rPr lang="en-US" sz="2000" dirty="0"/>
              <a:t> </a:t>
            </a:r>
            <a:r>
              <a:rPr lang="en-US" sz="2000" dirty="0" err="1"/>
              <a:t>korelovaných</a:t>
            </a:r>
            <a:r>
              <a:rPr lang="en-US" sz="2000" dirty="0"/>
              <a:t> s </a:t>
            </a:r>
            <a:r>
              <a:rPr lang="en-US" sz="2000" dirty="0" err="1"/>
              <a:t>danou</a:t>
            </a:r>
            <a:r>
              <a:rPr lang="en-US" sz="2000" dirty="0"/>
              <a:t> </a:t>
            </a:r>
            <a:r>
              <a:rPr lang="en-US" sz="2000" dirty="0" err="1"/>
              <a:t>skupinou</a:t>
            </a:r>
            <a:r>
              <a:rPr lang="en-US" sz="2000" dirty="0"/>
              <a:t> 	</a:t>
            </a:r>
            <a:r>
              <a:rPr lang="en-US" sz="2000" dirty="0" err="1"/>
              <a:t>pomůže</a:t>
            </a:r>
            <a:r>
              <a:rPr lang="en-US" sz="2000" dirty="0"/>
              <a:t> </a:t>
            </a:r>
            <a:r>
              <a:rPr lang="en-US" sz="2000" dirty="0" err="1"/>
              <a:t>pochopit</a:t>
            </a:r>
            <a:r>
              <a:rPr lang="en-US" sz="2000" dirty="0"/>
              <a:t> </a:t>
            </a:r>
            <a:r>
              <a:rPr lang="en-US" sz="2000" dirty="0" err="1"/>
              <a:t>mechanismus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působení</a:t>
            </a:r>
            <a:r>
              <a:rPr lang="en-US" sz="2000" dirty="0"/>
              <a:t>.</a:t>
            </a:r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000" b="1" dirty="0"/>
              <a:t>Z </a:t>
            </a:r>
            <a:r>
              <a:rPr lang="en-US" sz="2000" b="1" dirty="0" err="1"/>
              <a:t>praktického</a:t>
            </a:r>
            <a:r>
              <a:rPr lang="en-US" sz="2000" b="1" dirty="0"/>
              <a:t> </a:t>
            </a:r>
            <a:r>
              <a:rPr lang="en-US" sz="2000" b="1" dirty="0" err="1"/>
              <a:t>hlediska</a:t>
            </a:r>
            <a:endParaRPr lang="en-US" sz="20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411833" algn="l"/>
                <a:tab pos="826604" algn="l"/>
                <a:tab pos="1241375" algn="l"/>
                <a:tab pos="1656147" algn="l"/>
                <a:tab pos="2070920" algn="l"/>
                <a:tab pos="2485692" algn="l"/>
                <a:tab pos="2900464" algn="l"/>
                <a:tab pos="3315235" algn="l"/>
                <a:tab pos="3730007" algn="l"/>
                <a:tab pos="4144778" algn="l"/>
                <a:tab pos="4559551" algn="l"/>
                <a:tab pos="4974323" algn="l"/>
                <a:tab pos="5389095" algn="l"/>
                <a:tab pos="5803866" algn="l"/>
                <a:tab pos="6218638" algn="l"/>
                <a:tab pos="6633410" algn="l"/>
                <a:tab pos="7048182" algn="l"/>
                <a:tab pos="7462953" algn="l"/>
                <a:tab pos="7877726" algn="l"/>
                <a:tab pos="8292497" algn="l"/>
                <a:tab pos="8295110" algn="l"/>
                <a:tab pos="8709882" algn="l"/>
                <a:tab pos="9124654" algn="l"/>
                <a:tab pos="9539426" algn="l"/>
              </a:tabLst>
            </a:pP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méně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r>
              <a:rPr lang="en-US" sz="2000" dirty="0"/>
              <a:t> </a:t>
            </a:r>
            <a:r>
              <a:rPr lang="en-US" sz="2000" dirty="0" err="1"/>
              <a:t>potřebujeme</a:t>
            </a:r>
            <a:r>
              <a:rPr lang="en-US" sz="2000" dirty="0"/>
              <a:t> pro </a:t>
            </a:r>
            <a:r>
              <a:rPr lang="en-US" sz="2000" dirty="0" err="1"/>
              <a:t>predikci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</a:t>
            </a:r>
            <a:r>
              <a:rPr lang="en-US" sz="2000" dirty="0" err="1"/>
              <a:t>snadnější</a:t>
            </a:r>
            <a:r>
              <a:rPr lang="en-US" sz="2000" dirty="0"/>
              <a:t> je </a:t>
            </a:r>
            <a:r>
              <a:rPr lang="en-US" sz="2000" dirty="0" err="1"/>
              <a:t>uplatnění</a:t>
            </a:r>
            <a:r>
              <a:rPr lang="en-US" sz="2000" dirty="0"/>
              <a:t> </a:t>
            </a:r>
            <a:r>
              <a:rPr lang="en-US" sz="2000" dirty="0" err="1"/>
              <a:t>klasifikátoru</a:t>
            </a:r>
            <a:r>
              <a:rPr lang="en-US" sz="2000" dirty="0"/>
              <a:t> v </a:t>
            </a:r>
            <a:r>
              <a:rPr lang="en-US" sz="2000" dirty="0" err="1"/>
              <a:t>praxi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147A767-A5D0-F740-A403-56408120C20F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Výběr proměnných II.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CAB7E99-C814-624B-9A95-4A48EF09CD6C}"/>
              </a:ext>
            </a:extLst>
          </p:cNvPr>
          <p:cNvSpPr/>
          <p:nvPr/>
        </p:nvSpPr>
        <p:spPr>
          <a:xfrm>
            <a:off x="5029200" y="624568"/>
            <a:ext cx="6324598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U omics </a:t>
            </a:r>
            <a:r>
              <a:rPr lang="en-US" sz="2200" dirty="0" err="1"/>
              <a:t>dat</a:t>
            </a:r>
            <a:r>
              <a:rPr lang="en-US" sz="2200" dirty="0"/>
              <a:t> je </a:t>
            </a: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proměnných</a:t>
            </a:r>
            <a:r>
              <a:rPr lang="en-US" sz="2200" dirty="0"/>
              <a:t> </a:t>
            </a:r>
            <a:r>
              <a:rPr lang="en-US" sz="2200" dirty="0" err="1"/>
              <a:t>trochu</a:t>
            </a:r>
            <a:r>
              <a:rPr lang="en-US" sz="2200" dirty="0"/>
              <a:t> </a:t>
            </a:r>
            <a:r>
              <a:rPr lang="en-US" sz="2200" dirty="0" err="1"/>
              <a:t>problematický</a:t>
            </a:r>
            <a:r>
              <a:rPr lang="en-US" sz="2200" dirty="0"/>
              <a:t>, </a:t>
            </a:r>
            <a:r>
              <a:rPr lang="en-US" sz="2200" dirty="0" err="1"/>
              <a:t>protože</a:t>
            </a:r>
            <a:r>
              <a:rPr lang="en-US" sz="2200" dirty="0"/>
              <a:t> </a:t>
            </a:r>
            <a:r>
              <a:rPr lang="en-US" sz="2200" u="sng" dirty="0" err="1"/>
              <a:t>jsou</a:t>
            </a:r>
            <a:r>
              <a:rPr lang="en-US" sz="2200" u="sng" dirty="0"/>
              <a:t> </a:t>
            </a:r>
            <a:r>
              <a:rPr lang="en-US" sz="2200" u="sng" dirty="0" err="1"/>
              <a:t>velmi</a:t>
            </a:r>
            <a:r>
              <a:rPr lang="en-US" sz="2200" u="sng" dirty="0"/>
              <a:t> </a:t>
            </a:r>
            <a:r>
              <a:rPr lang="en-US" sz="2200" u="sng" dirty="0" err="1"/>
              <a:t>korelované</a:t>
            </a:r>
            <a:endParaRPr lang="en-US" sz="2200" u="sng" dirty="0"/>
          </a:p>
          <a:p>
            <a:pPr marL="45720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jednoho</a:t>
            </a:r>
            <a:r>
              <a:rPr lang="en-US" sz="2200" dirty="0"/>
              <a:t> </a:t>
            </a:r>
            <a:r>
              <a:rPr lang="en-US" sz="2200" dirty="0" err="1"/>
              <a:t>reprezentanta</a:t>
            </a:r>
            <a:r>
              <a:rPr lang="en-US" sz="2200" dirty="0"/>
              <a:t> je </a:t>
            </a:r>
            <a:r>
              <a:rPr lang="en-US" sz="2200" dirty="0" err="1"/>
              <a:t>víceméně</a:t>
            </a:r>
            <a:r>
              <a:rPr lang="en-US" sz="2200" dirty="0"/>
              <a:t> </a:t>
            </a:r>
            <a:r>
              <a:rPr lang="en-US" sz="2200" dirty="0" err="1"/>
              <a:t>náhodný</a:t>
            </a:r>
            <a:endParaRPr lang="en-US" sz="2200" dirty="0"/>
          </a:p>
          <a:p>
            <a:pPr marL="45720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Malé</a:t>
            </a:r>
            <a:r>
              <a:rPr lang="en-US" sz="2200" dirty="0"/>
              <a:t> </a:t>
            </a:r>
            <a:r>
              <a:rPr lang="en-US" sz="2200" dirty="0" err="1"/>
              <a:t>změny</a:t>
            </a:r>
            <a:r>
              <a:rPr lang="en-US" sz="2200" dirty="0"/>
              <a:t> v </a:t>
            </a:r>
            <a:r>
              <a:rPr lang="en-US" sz="2200" dirty="0" err="1"/>
              <a:t>trénovacích</a:t>
            </a:r>
            <a:r>
              <a:rPr lang="en-US" sz="2200" dirty="0"/>
              <a:t> </a:t>
            </a:r>
            <a:r>
              <a:rPr lang="en-US" sz="2200" dirty="0" err="1"/>
              <a:t>datech</a:t>
            </a:r>
            <a:r>
              <a:rPr lang="en-US" sz="2200" dirty="0"/>
              <a:t>, </a:t>
            </a:r>
            <a:r>
              <a:rPr lang="en-US" sz="2200" dirty="0" err="1"/>
              <a:t>případně</a:t>
            </a:r>
            <a:r>
              <a:rPr lang="en-US" sz="2200" dirty="0"/>
              <a:t> </a:t>
            </a:r>
            <a:r>
              <a:rPr lang="en-US" sz="2200" dirty="0" err="1"/>
              <a:t>aplikace</a:t>
            </a:r>
            <a:r>
              <a:rPr lang="en-US" sz="2200" dirty="0"/>
              <a:t> </a:t>
            </a:r>
            <a:r>
              <a:rPr lang="en-US" sz="2200" dirty="0" err="1"/>
              <a:t>jiného</a:t>
            </a:r>
            <a:r>
              <a:rPr lang="en-US" sz="2200" dirty="0"/>
              <a:t> </a:t>
            </a:r>
            <a:r>
              <a:rPr lang="en-US" sz="2200" dirty="0" err="1"/>
              <a:t>klasifikátoru</a:t>
            </a:r>
            <a:r>
              <a:rPr lang="en-US" sz="2200" dirty="0"/>
              <a:t>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vyústit</a:t>
            </a:r>
            <a:r>
              <a:rPr lang="en-US" sz="2200" dirty="0"/>
              <a:t> do </a:t>
            </a:r>
            <a:r>
              <a:rPr lang="en-US" sz="2200" dirty="0" err="1"/>
              <a:t>úplně</a:t>
            </a:r>
            <a:r>
              <a:rPr lang="en-US" sz="2200" dirty="0"/>
              <a:t> </a:t>
            </a:r>
            <a:r>
              <a:rPr lang="en-US" sz="2200" dirty="0" err="1"/>
              <a:t>jiné</a:t>
            </a:r>
            <a:r>
              <a:rPr lang="en-US" sz="2200" dirty="0"/>
              <a:t> </a:t>
            </a:r>
            <a:r>
              <a:rPr lang="en-US" sz="2200" dirty="0" err="1"/>
              <a:t>selekce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  <a:p>
            <a:pPr marL="457200" lvl="2"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To je v </a:t>
            </a:r>
            <a:r>
              <a:rPr lang="en-US" sz="2200" dirty="0" err="1"/>
              <a:t>pořádku</a:t>
            </a:r>
            <a:r>
              <a:rPr lang="en-US" sz="2200" dirty="0"/>
              <a:t>, ale </a:t>
            </a:r>
            <a:r>
              <a:rPr lang="en-US" sz="2200" u="sng" dirty="0" err="1"/>
              <a:t>pozor</a:t>
            </a:r>
            <a:r>
              <a:rPr lang="en-US" sz="2200" u="sng" dirty="0"/>
              <a:t> </a:t>
            </a:r>
            <a:r>
              <a:rPr lang="en-US" sz="2200" u="sng" dirty="0" err="1"/>
              <a:t>na</a:t>
            </a:r>
            <a:r>
              <a:rPr lang="en-US" sz="2200" u="sng" dirty="0"/>
              <a:t> </a:t>
            </a:r>
            <a:r>
              <a:rPr lang="en-US" sz="2200" u="sng" dirty="0" err="1"/>
              <a:t>interpretaci</a:t>
            </a:r>
            <a:r>
              <a:rPr lang="en-US" sz="2200" u="sng" dirty="0"/>
              <a:t>!</a:t>
            </a:r>
          </a:p>
          <a:p>
            <a:pPr marL="309245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200" u="sng" dirty="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err="1"/>
              <a:t>Při</a:t>
            </a:r>
            <a:r>
              <a:rPr lang="en-US" sz="2200" dirty="0"/>
              <a:t> </a:t>
            </a:r>
            <a:r>
              <a:rPr lang="en-US" sz="2200" err="1"/>
              <a:t>celkové</a:t>
            </a:r>
            <a:r>
              <a:rPr lang="en-US" sz="2200" dirty="0"/>
              <a:t> </a:t>
            </a:r>
            <a:r>
              <a:rPr lang="en-US" sz="2200" err="1"/>
              <a:t>interpretaci</a:t>
            </a:r>
            <a:r>
              <a:rPr lang="en-US" sz="2200" dirty="0"/>
              <a:t> je </a:t>
            </a:r>
            <a:r>
              <a:rPr lang="en-US" sz="2200" err="1"/>
              <a:t>třeba</a:t>
            </a:r>
            <a:r>
              <a:rPr lang="en-US" sz="2200" dirty="0"/>
              <a:t> </a:t>
            </a:r>
            <a:r>
              <a:rPr lang="en-US" sz="2200" err="1"/>
              <a:t>brát</a:t>
            </a:r>
            <a:r>
              <a:rPr lang="en-US" sz="2200" dirty="0"/>
              <a:t> v </a:t>
            </a:r>
            <a:r>
              <a:rPr lang="en-US" sz="2200" err="1"/>
              <a:t>potaz</a:t>
            </a:r>
            <a:r>
              <a:rPr lang="en-US" sz="2200" dirty="0"/>
              <a:t>, </a:t>
            </a:r>
            <a:r>
              <a:rPr lang="en-US" sz="2200" err="1"/>
              <a:t>že</a:t>
            </a:r>
            <a:r>
              <a:rPr lang="en-US" sz="2200" dirty="0"/>
              <a:t> se </a:t>
            </a:r>
            <a:r>
              <a:rPr lang="en-US" sz="2200" err="1"/>
              <a:t>jedná</a:t>
            </a:r>
            <a:r>
              <a:rPr lang="en-US" sz="2200" dirty="0"/>
              <a:t> </a:t>
            </a:r>
            <a:r>
              <a:rPr lang="en-US" sz="2200" err="1"/>
              <a:t>pouze</a:t>
            </a:r>
            <a:r>
              <a:rPr lang="en-US" sz="2200" dirty="0"/>
              <a:t> o </a:t>
            </a:r>
            <a:r>
              <a:rPr lang="en-US" sz="2200" b="1" err="1"/>
              <a:t>podskupinu</a:t>
            </a:r>
            <a:r>
              <a:rPr lang="en-US" sz="2200" b="1" dirty="0"/>
              <a:t> </a:t>
            </a:r>
            <a:r>
              <a:rPr lang="en-US" sz="2200" err="1"/>
              <a:t>genů</a:t>
            </a:r>
            <a:endParaRPr lang="en-US" sz="220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/>
              <a:t>Biologické</a:t>
            </a:r>
            <a:r>
              <a:rPr lang="en-US" sz="2200" dirty="0"/>
              <a:t> </a:t>
            </a:r>
            <a:r>
              <a:rPr lang="en-US" sz="2200" dirty="0" err="1"/>
              <a:t>závěry</a:t>
            </a:r>
            <a:r>
              <a:rPr lang="en-US" sz="2200" dirty="0"/>
              <a:t> o </a:t>
            </a:r>
            <a:r>
              <a:rPr lang="en-US" sz="2200" dirty="0" err="1"/>
              <a:t>podskupinách</a:t>
            </a:r>
            <a:r>
              <a:rPr lang="en-US" sz="2200" dirty="0"/>
              <a:t> </a:t>
            </a:r>
            <a:r>
              <a:rPr lang="en-US" sz="2200" dirty="0" err="1"/>
              <a:t>vzorků</a:t>
            </a:r>
            <a:r>
              <a:rPr lang="en-US" sz="2200" dirty="0"/>
              <a:t> by </a:t>
            </a:r>
            <a:r>
              <a:rPr lang="en-US" sz="2200" dirty="0" err="1"/>
              <a:t>měly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založené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studiu</a:t>
            </a:r>
            <a:r>
              <a:rPr lang="en-US" sz="2200" dirty="0"/>
              <a:t> </a:t>
            </a:r>
            <a:r>
              <a:rPr lang="en-US" sz="2200" dirty="0" err="1"/>
              <a:t>celé</a:t>
            </a:r>
            <a:r>
              <a:rPr lang="en-US" sz="2200" dirty="0"/>
              <a:t> </a:t>
            </a:r>
            <a:r>
              <a:rPr lang="en-US" sz="2200" dirty="0" err="1"/>
              <a:t>množiny</a:t>
            </a:r>
            <a:r>
              <a:rPr lang="en-US" sz="2200" dirty="0"/>
              <a:t> </a:t>
            </a:r>
            <a:r>
              <a:rPr lang="en-US" sz="2200" dirty="0" err="1"/>
              <a:t>významných</a:t>
            </a:r>
            <a:r>
              <a:rPr lang="en-US" sz="2200" dirty="0"/>
              <a:t> </a:t>
            </a:r>
            <a:r>
              <a:rPr lang="en-US" sz="2200" dirty="0" err="1"/>
              <a:t>genů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355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29431E9-B9B9-B84A-A6D0-56102D937F13}"/>
              </a:ext>
            </a:extLst>
          </p:cNvPr>
          <p:cNvSpPr/>
          <p:nvPr/>
        </p:nvSpPr>
        <p:spPr>
          <a:xfrm>
            <a:off x="2029728" y="61725"/>
            <a:ext cx="8569603" cy="620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903" b="1">
                <a:solidFill>
                  <a:srgbClr val="333399"/>
                </a:solidFill>
                <a:latin typeface="Arial" pitchFamily="34"/>
                <a:ea typeface="Noto Sans CJK SC Regular" pitchFamily="2"/>
                <a:cs typeface="FreeSans" pitchFamily="2"/>
              </a:rPr>
              <a:t>Příklad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C5E9D-F867-9340-9623-CF4FDA50D0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2514" y="4724386"/>
            <a:ext cx="3352726" cy="19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C3447-00EE-284D-B130-E3D7E9C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09023" y="3048023"/>
            <a:ext cx="6762931" cy="145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2581A-F1E0-964A-B546-D63D38B697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75709" y="563360"/>
            <a:ext cx="8565030" cy="2332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9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3AA5-67FC-494F-BD15-02852785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Je statisticky významně odlišně exprimovaný gen vhodný pro klasifikaci?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76457-DBD8-6440-814D-2077C7AC3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4465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0975179-4681-5D4E-8D63-E882841AC993}"/>
              </a:ext>
            </a:extLst>
          </p:cNvPr>
          <p:cNvSpPr/>
          <p:nvPr/>
        </p:nvSpPr>
        <p:spPr>
          <a:xfrm>
            <a:off x="2034300" y="111040"/>
            <a:ext cx="8566337" cy="6175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ctr" anchorCtr="0" compatLnSpc="1">
            <a:noAutofit/>
          </a:bodyPr>
          <a:lstStyle/>
          <a:p>
            <a:pPr algn="ctr" hangingPunct="0">
              <a:lnSpc>
                <a:spcPct val="90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cs-CZ" sz="2722" b="1">
                <a:solidFill>
                  <a:srgbClr val="333399"/>
                </a:solidFill>
                <a:latin typeface="Arial" pitchFamily="34"/>
                <a:ea typeface="Droid Sans Fallback" pitchFamily="2"/>
                <a:cs typeface="Droid Sans Fallback" pitchFamily="2"/>
              </a:rPr>
              <a:t>Metody klasifikace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79E33D6-9DB3-C943-83FA-A2ADD2B9E074}"/>
              </a:ext>
            </a:extLst>
          </p:cNvPr>
          <p:cNvSpPr/>
          <p:nvPr/>
        </p:nvSpPr>
        <p:spPr>
          <a:xfrm>
            <a:off x="448235" y="1078385"/>
            <a:ext cx="6384259" cy="290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Black-box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Ke klasifikaci nového vzorku používají celý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trénovací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soubor.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Obvykle nejsou jednoduše interpretovatelné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K-nejbližších sousedů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Support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vector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machines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Neuronové sítě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59452C-54FD-904E-B1B8-398B25E30E61}"/>
              </a:ext>
            </a:extLst>
          </p:cNvPr>
          <p:cNvSpPr/>
          <p:nvPr/>
        </p:nvSpPr>
        <p:spPr>
          <a:xfrm>
            <a:off x="5256392" y="3235156"/>
            <a:ext cx="6487373" cy="3291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Metody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vytvářející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srozumitelná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klasifikačná</a:t>
            </a:r>
            <a:r>
              <a:rPr lang="en-US" b="1" dirty="0"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en-US" b="1" dirty="0" err="1">
                <a:latin typeface="Liberation Sans" pitchFamily="34"/>
                <a:ea typeface="Noto Sans CJK SC Regular" pitchFamily="2"/>
                <a:cs typeface="FreeSans" pitchFamily="2"/>
              </a:rPr>
              <a:t>pravidla</a:t>
            </a:r>
            <a:endParaRPr lang="en-US" b="1" dirty="0"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Více intuitivní, jednoduše použitelné v praxi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Pouze na vybraných proměnných</a:t>
            </a:r>
          </a:p>
          <a:p>
            <a:pPr hangingPunct="0">
              <a:spcBef>
                <a:spcPts val="816"/>
              </a:spcBef>
            </a:pP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Regresní modely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Diskriminační analýza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Klasifikační stromy a lesy</a:t>
            </a:r>
          </a:p>
          <a:p>
            <a:pPr hangingPunct="0">
              <a:spcBef>
                <a:spcPts val="816"/>
              </a:spcBef>
            </a:pP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Top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scoring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pairs</a:t>
            </a:r>
            <a:endParaRPr lang="cs-CZ" dirty="0">
              <a:solidFill>
                <a:srgbClr val="000000"/>
              </a:solidFill>
              <a:latin typeface="Liberation Sans" pitchFamily="34"/>
              <a:ea typeface="Noto Sans CJK SC Regular" pitchFamily="2"/>
              <a:cs typeface="FreeSans" pitchFamily="2"/>
            </a:endParaRPr>
          </a:p>
          <a:p>
            <a:pPr hangingPunct="0">
              <a:spcBef>
                <a:spcPts val="816"/>
              </a:spcBef>
            </a:pPr>
            <a:r>
              <a:rPr lang="cs-CZ" dirty="0" err="1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AdaBoost</a:t>
            </a:r>
            <a:r>
              <a:rPr lang="cs-CZ" dirty="0">
                <a:solidFill>
                  <a:srgbClr val="000000"/>
                </a:solidFill>
                <a:latin typeface="Liberation Sans" pitchFamily="34"/>
                <a:ea typeface="Noto Sans CJK SC Regular" pitchFamily="2"/>
                <a:cs typeface="FreeSans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5026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19A57-05E5-CD4D-9BCC-E39F9946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Predikce skupin (klasifikace)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F5076-E555-5B43-87FB-ED0E08720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8983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D17B178-F863-C14C-98DE-9A64C8B4E169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8C540EA-6388-4E45-91A9-384C75D5AEE4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1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800" b="1" dirty="0" err="1"/>
              <a:t>Výkonnost</a:t>
            </a:r>
            <a:r>
              <a:rPr lang="en-US" sz="2800" b="1" dirty="0"/>
              <a:t> </a:t>
            </a:r>
            <a:r>
              <a:rPr lang="en-US" sz="2800" b="1" dirty="0" err="1"/>
              <a:t>každého</a:t>
            </a:r>
            <a:r>
              <a:rPr lang="en-US" sz="2800" b="1" dirty="0"/>
              <a:t> </a:t>
            </a:r>
            <a:r>
              <a:rPr lang="en-US" sz="2800" b="1" dirty="0" err="1"/>
              <a:t>klasifikátoru</a:t>
            </a:r>
            <a:r>
              <a:rPr lang="en-US" sz="2800" b="1" dirty="0"/>
              <a:t> </a:t>
            </a:r>
            <a:r>
              <a:rPr lang="en-US" sz="2800" b="1" dirty="0" err="1"/>
              <a:t>musí</a:t>
            </a:r>
            <a:r>
              <a:rPr lang="en-US" sz="2800" b="1" dirty="0"/>
              <a:t> </a:t>
            </a:r>
            <a:r>
              <a:rPr lang="en-US" sz="2800" b="1" dirty="0" err="1"/>
              <a:t>být</a:t>
            </a:r>
            <a:r>
              <a:rPr lang="en-US" sz="2800" b="1" dirty="0"/>
              <a:t> </a:t>
            </a:r>
            <a:r>
              <a:rPr lang="en-US" sz="2800" b="1" dirty="0" err="1"/>
              <a:t>testována</a:t>
            </a:r>
            <a:endParaRPr lang="en-US" sz="2800" b="1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800" dirty="0"/>
          </a:p>
          <a:p>
            <a:pPr marL="309609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Proč</a:t>
            </a:r>
            <a:r>
              <a:rPr lang="en-US" sz="2800" dirty="0"/>
              <a:t> </a:t>
            </a:r>
            <a:r>
              <a:rPr lang="en-US" sz="2800" dirty="0" err="1"/>
              <a:t>odhadovat</a:t>
            </a:r>
            <a:r>
              <a:rPr lang="en-US" sz="2800" dirty="0"/>
              <a:t> </a:t>
            </a:r>
            <a:r>
              <a:rPr lang="en-US" sz="2800" dirty="0" err="1"/>
              <a:t>výkonnost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r>
              <a:rPr lang="en-US" sz="2800" dirty="0"/>
              <a:t>?	</a:t>
            </a:r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Omezení</a:t>
            </a:r>
            <a:r>
              <a:rPr lang="en-US" sz="2800" dirty="0"/>
              <a:t> </a:t>
            </a:r>
            <a:r>
              <a:rPr lang="en-US" sz="2800" dirty="0" err="1"/>
              <a:t>trénovacím</a:t>
            </a:r>
            <a:r>
              <a:rPr lang="en-US" sz="2800" dirty="0"/>
              <a:t> </a:t>
            </a:r>
            <a:r>
              <a:rPr lang="en-US" sz="2800" dirty="0" err="1"/>
              <a:t>souborem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/>
              <a:t>Bez </a:t>
            </a:r>
            <a:r>
              <a:rPr lang="en-US" sz="2800" dirty="0" err="1"/>
              <a:t>předpokladu</a:t>
            </a:r>
            <a:r>
              <a:rPr lang="en-US" sz="2800" dirty="0"/>
              <a:t> o </a:t>
            </a:r>
            <a:r>
              <a:rPr lang="en-US" sz="2800" dirty="0" err="1"/>
              <a:t>rozložení</a:t>
            </a:r>
            <a:r>
              <a:rPr lang="en-US" sz="2800" dirty="0"/>
              <a:t> </a:t>
            </a:r>
            <a:r>
              <a:rPr lang="en-US" sz="2800" dirty="0" err="1"/>
              <a:t>neexistuje</a:t>
            </a:r>
            <a:r>
              <a:rPr lang="en-US" sz="2800" dirty="0"/>
              <a:t> </a:t>
            </a:r>
            <a:r>
              <a:rPr lang="en-US" sz="2800" dirty="0" err="1"/>
              <a:t>žádný</a:t>
            </a:r>
            <a:r>
              <a:rPr lang="en-US" sz="2800" dirty="0"/>
              <a:t> </a:t>
            </a:r>
            <a:r>
              <a:rPr lang="en-US" sz="2800" dirty="0" err="1"/>
              <a:t>vzorec</a:t>
            </a:r>
            <a:r>
              <a:rPr lang="en-US" sz="2800" dirty="0"/>
              <a:t> pro </a:t>
            </a:r>
            <a:r>
              <a:rPr lang="en-US" sz="2800" dirty="0" err="1"/>
              <a:t>výpočet</a:t>
            </a:r>
            <a:r>
              <a:rPr lang="en-US" sz="2800" dirty="0"/>
              <a:t> </a:t>
            </a:r>
            <a:r>
              <a:rPr lang="en-US" sz="2800" dirty="0" err="1"/>
              <a:t>velikosti</a:t>
            </a:r>
            <a:r>
              <a:rPr lang="en-US" sz="2800" dirty="0"/>
              <a:t> </a:t>
            </a:r>
            <a:r>
              <a:rPr lang="en-US" sz="2800" dirty="0" err="1"/>
              <a:t>vzorku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r>
              <a:rPr lang="en-US" sz="2800" dirty="0" err="1"/>
              <a:t>Často</a:t>
            </a:r>
            <a:r>
              <a:rPr lang="en-US" sz="2800" dirty="0"/>
              <a:t> </a:t>
            </a:r>
            <a:r>
              <a:rPr lang="en-US" sz="2800" dirty="0" err="1"/>
              <a:t>existuje</a:t>
            </a:r>
            <a:r>
              <a:rPr lang="en-US" sz="2800" dirty="0"/>
              <a:t> </a:t>
            </a:r>
            <a:r>
              <a:rPr lang="en-US" sz="2800" dirty="0" err="1"/>
              <a:t>jen</a:t>
            </a:r>
            <a:r>
              <a:rPr lang="en-US" sz="2800" dirty="0"/>
              <a:t> </a:t>
            </a:r>
            <a:r>
              <a:rPr lang="en-US" sz="2800" dirty="0" err="1"/>
              <a:t>jeden</a:t>
            </a:r>
            <a:r>
              <a:rPr lang="en-US" sz="2800" dirty="0"/>
              <a:t> </a:t>
            </a:r>
            <a:r>
              <a:rPr lang="en-US" sz="2800" dirty="0" err="1"/>
              <a:t>datový</a:t>
            </a:r>
            <a:r>
              <a:rPr lang="en-US" sz="2800" dirty="0"/>
              <a:t> </a:t>
            </a:r>
            <a:r>
              <a:rPr lang="en-US" sz="2800" dirty="0" err="1"/>
              <a:t>soubor</a:t>
            </a:r>
            <a:r>
              <a:rPr lang="en-US" sz="2800" dirty="0"/>
              <a:t> pro </a:t>
            </a:r>
            <a:r>
              <a:rPr lang="en-US" sz="2800" dirty="0" err="1"/>
              <a:t>trénování</a:t>
            </a:r>
            <a:r>
              <a:rPr lang="en-US" sz="2800" dirty="0"/>
              <a:t> a </a:t>
            </a:r>
            <a:r>
              <a:rPr lang="en-US" sz="2800" dirty="0" err="1"/>
              <a:t>testování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endParaRPr lang="en-US" sz="2800" dirty="0"/>
          </a:p>
          <a:p>
            <a:pPr marL="766809" lvl="1"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309609" algn="l"/>
                <a:tab pos="724381" algn="l"/>
                <a:tab pos="1139153" algn="l"/>
                <a:tab pos="1553924" algn="l"/>
                <a:tab pos="1968697" algn="l"/>
                <a:tab pos="2383468" algn="l"/>
                <a:tab pos="2798239" algn="l"/>
                <a:tab pos="3213012" algn="l"/>
                <a:tab pos="3627784" algn="l"/>
                <a:tab pos="4042556" algn="l"/>
                <a:tab pos="4457328" algn="l"/>
                <a:tab pos="4872099" algn="l"/>
                <a:tab pos="5286870" algn="l"/>
                <a:tab pos="5701643" algn="l"/>
                <a:tab pos="6116414" algn="l"/>
                <a:tab pos="6531187" algn="l"/>
                <a:tab pos="6945959" algn="l"/>
                <a:tab pos="7360730" algn="l"/>
                <a:tab pos="7775502" algn="l"/>
                <a:tab pos="8190274" algn="l"/>
                <a:tab pos="8605046" algn="l"/>
              </a:tabLst>
            </a:pPr>
            <a:endParaRPr lang="en-US" sz="28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800" dirty="0"/>
              <a:t>POZOR - </a:t>
            </a:r>
            <a:r>
              <a:rPr lang="en-US" sz="2800" dirty="0" err="1"/>
              <a:t>Odhad</a:t>
            </a:r>
            <a:r>
              <a:rPr lang="en-US" sz="2800" dirty="0"/>
              <a:t> </a:t>
            </a:r>
            <a:r>
              <a:rPr lang="en-US" sz="2800" dirty="0" err="1"/>
              <a:t>výkonnosti</a:t>
            </a:r>
            <a:r>
              <a:rPr lang="en-US" sz="2800" dirty="0"/>
              <a:t> </a:t>
            </a:r>
            <a:r>
              <a:rPr lang="en-US" sz="2800" dirty="0" err="1"/>
              <a:t>klasifikátoru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trénovacích</a:t>
            </a:r>
            <a:r>
              <a:rPr lang="en-US" sz="2800" dirty="0"/>
              <a:t> </a:t>
            </a:r>
            <a:r>
              <a:rPr lang="en-US" sz="2800" dirty="0" err="1"/>
              <a:t>datech</a:t>
            </a:r>
            <a:r>
              <a:rPr lang="en-US" sz="2800" dirty="0"/>
              <a:t> je VŽDY </a:t>
            </a:r>
            <a:r>
              <a:rPr lang="en-US" sz="2800" dirty="0" err="1"/>
              <a:t>optimisticky</a:t>
            </a:r>
            <a:r>
              <a:rPr lang="en-US" sz="2800" dirty="0"/>
              <a:t> </a:t>
            </a:r>
            <a:r>
              <a:rPr lang="en-US" sz="2800" dirty="0" err="1"/>
              <a:t>zkreslený</a:t>
            </a:r>
            <a:r>
              <a:rPr lang="en-US" sz="2800" dirty="0"/>
              <a:t> proto </a:t>
            </a:r>
            <a:r>
              <a:rPr lang="en-US" sz="2800" b="1" dirty="0" err="1"/>
              <a:t>nutnost</a:t>
            </a:r>
            <a:r>
              <a:rPr lang="en-US" sz="2800" b="1" dirty="0"/>
              <a:t> </a:t>
            </a:r>
            <a:r>
              <a:rPr lang="en-US" sz="2800" b="1" dirty="0" err="1"/>
              <a:t>testovat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nezávislém</a:t>
            </a:r>
            <a:r>
              <a:rPr lang="en-US" sz="2800" b="1" dirty="0"/>
              <a:t> </a:t>
            </a:r>
            <a:r>
              <a:rPr lang="en-US" sz="2800" b="1" dirty="0" err="1"/>
              <a:t>souboru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8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1EB729A8-2619-124A-8C86-7CE49A5319A7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D305D52-2C22-344C-8CFE-86B10A237499}"/>
              </a:ext>
            </a:extLst>
          </p:cNvPr>
          <p:cNvSpPr/>
          <p:nvPr/>
        </p:nvSpPr>
        <p:spPr>
          <a:xfrm>
            <a:off x="643467" y="1782981"/>
            <a:ext cx="10905066" cy="4393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Ctr="0" compatLnSpc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816"/>
              </a:spcBef>
            </a:pPr>
            <a:r>
              <a:rPr lang="en-US" sz="2400" u="sng" dirty="0" err="1"/>
              <a:t>Základní</a:t>
            </a:r>
            <a:r>
              <a:rPr lang="en-US" sz="2400" u="sng" dirty="0"/>
              <a:t> </a:t>
            </a:r>
            <a:r>
              <a:rPr lang="en-US" sz="2400" u="sng" dirty="0" err="1"/>
              <a:t>myšlenka</a:t>
            </a:r>
            <a:r>
              <a:rPr lang="en-US" sz="2400" u="sng" dirty="0"/>
              <a:t>: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Převzorkováním</a:t>
            </a:r>
            <a:r>
              <a:rPr lang="en-US" sz="2400" dirty="0"/>
              <a:t> </a:t>
            </a:r>
            <a:r>
              <a:rPr lang="en-US" sz="2400" dirty="0" err="1"/>
              <a:t>rozdělit</a:t>
            </a:r>
            <a:r>
              <a:rPr lang="en-US" sz="2400" dirty="0"/>
              <a:t> (</a:t>
            </a:r>
            <a:r>
              <a:rPr lang="en-US" sz="2400" dirty="0" err="1"/>
              <a:t>opakovaně</a:t>
            </a:r>
            <a:r>
              <a:rPr lang="en-US" sz="2400" dirty="0"/>
              <a:t>) </a:t>
            </a:r>
            <a:r>
              <a:rPr lang="en-US" sz="2400" dirty="0" err="1"/>
              <a:t>datový</a:t>
            </a:r>
            <a:r>
              <a:rPr lang="en-US" sz="2400" dirty="0"/>
              <a:t> </a:t>
            </a:r>
            <a:r>
              <a:rPr lang="en-US" sz="2400" dirty="0" err="1"/>
              <a:t>soubor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</a:t>
            </a:r>
            <a:r>
              <a:rPr lang="en-US" sz="2400" dirty="0"/>
              <a:t> a </a:t>
            </a:r>
            <a:r>
              <a:rPr lang="en-US" sz="2400" dirty="0" err="1"/>
              <a:t>testovací</a:t>
            </a:r>
            <a:r>
              <a:rPr lang="en-US" sz="2400" dirty="0"/>
              <a:t>, </a:t>
            </a:r>
            <a:r>
              <a:rPr lang="en-US" sz="2400" dirty="0" err="1"/>
              <a:t>vytvořit</a:t>
            </a:r>
            <a:r>
              <a:rPr lang="en-US" sz="2400" dirty="0"/>
              <a:t> </a:t>
            </a:r>
            <a:r>
              <a:rPr lang="en-US" sz="2400" dirty="0" err="1"/>
              <a:t>klasifikátor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trénovacím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 a </a:t>
            </a:r>
            <a:r>
              <a:rPr lang="en-US" sz="2400" dirty="0" err="1"/>
              <a:t>změřit</a:t>
            </a:r>
            <a:r>
              <a:rPr lang="en-US" sz="2400" dirty="0"/>
              <a:t> </a:t>
            </a:r>
            <a:r>
              <a:rPr lang="en-US" sz="2400" dirty="0" err="1"/>
              <a:t>výkonnost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datech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nebyly</a:t>
            </a:r>
            <a:r>
              <a:rPr lang="en-US" sz="2400" dirty="0"/>
              <a:t> </a:t>
            </a:r>
            <a:r>
              <a:rPr lang="en-US" sz="2400" dirty="0" err="1"/>
              <a:t>použity</a:t>
            </a:r>
            <a:r>
              <a:rPr lang="en-US" sz="2400" dirty="0"/>
              <a:t> pro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vytvoření</a:t>
            </a:r>
            <a:r>
              <a:rPr lang="en-US" sz="2400" dirty="0"/>
              <a:t> (</a:t>
            </a:r>
            <a:r>
              <a:rPr lang="en-US" sz="2400" b="1" dirty="0" err="1"/>
              <a:t>křížová</a:t>
            </a:r>
            <a:r>
              <a:rPr lang="en-US" sz="2400" b="1" dirty="0"/>
              <a:t> </a:t>
            </a:r>
            <a:r>
              <a:rPr lang="en-US" sz="2400" b="1" dirty="0" err="1"/>
              <a:t>validace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UPOZORNĚNÍ:</a:t>
            </a:r>
            <a:r>
              <a:rPr lang="en-US" sz="2400" dirty="0"/>
              <a:t> </a:t>
            </a: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kroky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závisí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převzorkování</a:t>
            </a:r>
            <a:r>
              <a:rPr lang="en-US" sz="2400" dirty="0"/>
              <a:t>, a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vedou</a:t>
            </a:r>
            <a:r>
              <a:rPr lang="en-US" sz="2400" dirty="0"/>
              <a:t> k </a:t>
            </a:r>
            <a:r>
              <a:rPr lang="en-US" sz="2400" dirty="0" err="1"/>
              <a:t>finálnímu</a:t>
            </a:r>
            <a:r>
              <a:rPr lang="en-US" sz="2400" dirty="0"/>
              <a:t> </a:t>
            </a:r>
            <a:r>
              <a:rPr lang="en-US" sz="2400" b="1" dirty="0" err="1"/>
              <a:t>modelu</a:t>
            </a:r>
            <a:r>
              <a:rPr lang="en-US" sz="2400" b="1" dirty="0"/>
              <a:t> </a:t>
            </a:r>
            <a:r>
              <a:rPr lang="en-US" sz="2400" b="1" dirty="0" err="1"/>
              <a:t>musí</a:t>
            </a:r>
            <a:r>
              <a:rPr lang="en-US" sz="2400" b="1" dirty="0"/>
              <a:t> </a:t>
            </a:r>
            <a:r>
              <a:rPr lang="en-US" sz="2400" b="1" dirty="0" err="1"/>
              <a:t>být</a:t>
            </a:r>
            <a:r>
              <a:rPr lang="en-US" sz="2400" b="1" dirty="0"/>
              <a:t> </a:t>
            </a:r>
            <a:r>
              <a:rPr lang="en-US" sz="2400" b="1" dirty="0" err="1"/>
              <a:t>zopakované</a:t>
            </a:r>
            <a:r>
              <a:rPr lang="en-US" sz="2400" b="1" dirty="0"/>
              <a:t> </a:t>
            </a:r>
            <a:r>
              <a:rPr lang="en-US" sz="2400" b="1" dirty="0" err="1"/>
              <a:t>identicky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každém</a:t>
            </a:r>
            <a:r>
              <a:rPr lang="en-US" sz="2400" b="1" dirty="0"/>
              <a:t> </a:t>
            </a:r>
            <a:r>
              <a:rPr lang="en-US" sz="2400" b="1" dirty="0" err="1"/>
              <a:t>rozdělení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trénovací</a:t>
            </a:r>
            <a:r>
              <a:rPr lang="en-US" sz="2400" b="1" dirty="0"/>
              <a:t> a </a:t>
            </a:r>
            <a:r>
              <a:rPr lang="en-US" sz="2400" b="1" dirty="0" err="1"/>
              <a:t>testovací</a:t>
            </a:r>
            <a:r>
              <a:rPr lang="en-US" sz="2400" b="1" dirty="0"/>
              <a:t> </a:t>
            </a:r>
            <a:r>
              <a:rPr lang="en-US" sz="2400" b="1" dirty="0" err="1"/>
              <a:t>soubor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Patří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například</a:t>
            </a:r>
            <a:r>
              <a:rPr lang="en-US" sz="2400" dirty="0"/>
              <a:t> </a:t>
            </a:r>
            <a:r>
              <a:rPr lang="en-US" sz="2400" dirty="0" err="1"/>
              <a:t>výběr</a:t>
            </a:r>
            <a:r>
              <a:rPr lang="en-US" sz="2400" dirty="0"/>
              <a:t> </a:t>
            </a:r>
            <a:r>
              <a:rPr lang="en-US" sz="2400" dirty="0" err="1"/>
              <a:t>proměnných</a:t>
            </a:r>
            <a:r>
              <a:rPr lang="en-US" sz="2400" dirty="0"/>
              <a:t>, </a:t>
            </a:r>
            <a:r>
              <a:rPr lang="en-US" sz="2400" dirty="0" err="1"/>
              <a:t>trénovaní</a:t>
            </a:r>
            <a:r>
              <a:rPr lang="en-US" sz="2400" dirty="0"/>
              <a:t> </a:t>
            </a:r>
            <a:r>
              <a:rPr lang="en-US" sz="2400" dirty="0" err="1"/>
              <a:t>klasifikátoru</a:t>
            </a:r>
            <a:r>
              <a:rPr lang="en-US" sz="2400" dirty="0"/>
              <a:t>, </a:t>
            </a:r>
            <a:r>
              <a:rPr lang="en-US" sz="2400" dirty="0" err="1"/>
              <a:t>optimalizace</a:t>
            </a:r>
            <a:r>
              <a:rPr lang="en-US" sz="2400" dirty="0"/>
              <a:t> </a:t>
            </a:r>
            <a:r>
              <a:rPr lang="en-US" sz="2400" dirty="0" err="1"/>
              <a:t>parametrů</a:t>
            </a:r>
            <a:r>
              <a:rPr lang="en-US" sz="2400" dirty="0"/>
              <a:t>,...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AFDF9-9F89-B44F-95CD-B69AB1BDFB2B}"/>
              </a:ext>
            </a:extLst>
          </p:cNvPr>
          <p:cNvGrpSpPr/>
          <p:nvPr/>
        </p:nvGrpSpPr>
        <p:grpSpPr>
          <a:xfrm>
            <a:off x="1933715" y="3245959"/>
            <a:ext cx="7695006" cy="1219144"/>
            <a:chOff x="419760" y="2698200"/>
            <a:chExt cx="8482319" cy="134388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9E930D7-0A8B-D84B-A7A7-487FEBB9237B}"/>
                </a:ext>
              </a:extLst>
            </p:cNvPr>
            <p:cNvSpPr/>
            <p:nvPr/>
          </p:nvSpPr>
          <p:spPr>
            <a:xfrm>
              <a:off x="1883160" y="3459600"/>
              <a:ext cx="3184920" cy="582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Trénovací soubor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1128AE1D-7F8D-0D42-A39C-A06AACD6078A}"/>
                </a:ext>
              </a:extLst>
            </p:cNvPr>
            <p:cNvSpPr/>
            <p:nvPr/>
          </p:nvSpPr>
          <p:spPr>
            <a:xfrm>
              <a:off x="5099400" y="3454200"/>
              <a:ext cx="237492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333CC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>
                  <a:solidFill>
                    <a:srgbClr val="E4E4E4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Testovací soubor</a:t>
              </a: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1E9635DC-B870-3D46-AE48-E80EF66CD8A0}"/>
                </a:ext>
              </a:extLst>
            </p:cNvPr>
            <p:cNvSpPr/>
            <p:nvPr/>
          </p:nvSpPr>
          <p:spPr>
            <a:xfrm>
              <a:off x="1869119" y="2698200"/>
              <a:ext cx="5605200" cy="582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algn="ctr"/>
              <a:r>
                <a:rPr lang="cs-CZ" sz="1633" dirty="0">
                  <a:solidFill>
                    <a:srgbClr val="000000"/>
                  </a:solidFill>
                  <a:latin typeface="Myriad Pro" pitchFamily="34"/>
                  <a:ea typeface="Noto Sans CJK SC Regular" pitchFamily="2"/>
                  <a:cs typeface="FreeSans" pitchFamily="2"/>
                </a:rPr>
                <a:t>Původní soubor</a:t>
              </a:r>
            </a:p>
          </p:txBody>
        </p:sp>
        <p:cxnSp>
          <p:nvCxnSpPr>
            <p:cNvPr id="26" name="AutoShape 7">
              <a:extLst>
                <a:ext uri="{FF2B5EF4-FFF2-40B4-BE49-F238E27FC236}">
                  <a16:creationId xmlns:a16="http://schemas.microsoft.com/office/drawing/2014/main" id="{7A9C09A4-252A-BC4F-8803-6ADDDA930829}"/>
                </a:ext>
              </a:extLst>
            </p:cNvPr>
            <p:cNvCxnSpPr/>
            <p:nvPr/>
          </p:nvCxnSpPr>
          <p:spPr>
            <a:xfrm flipH="1">
              <a:off x="7559640" y="3746160"/>
              <a:ext cx="1090080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27" name="AutoShape 8">
              <a:extLst>
                <a:ext uri="{FF2B5EF4-FFF2-40B4-BE49-F238E27FC236}">
                  <a16:creationId xmlns:a16="http://schemas.microsoft.com/office/drawing/2014/main" id="{03050E8A-0662-2249-9173-ACD2C52495B3}"/>
                </a:ext>
              </a:extLst>
            </p:cNvPr>
            <p:cNvCxnSpPr/>
            <p:nvPr/>
          </p:nvCxnSpPr>
          <p:spPr>
            <a:xfrm>
              <a:off x="671760" y="3751200"/>
              <a:ext cx="1006919" cy="72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prstDash val="solid"/>
              <a:miter/>
              <a:tailEnd type="arrow"/>
            </a:ln>
          </p:spPr>
        </p:cxn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0D1E43DB-4742-994F-B1F9-9C3F579B2E44}"/>
                </a:ext>
              </a:extLst>
            </p:cNvPr>
            <p:cNvSpPr/>
            <p:nvPr/>
          </p:nvSpPr>
          <p:spPr>
            <a:xfrm>
              <a:off x="419760" y="2894040"/>
              <a:ext cx="1510560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 dirty="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 klasifikátor</a:t>
              </a:r>
            </a:p>
            <a:p>
              <a:pPr algn="ctr"/>
              <a:r>
                <a:rPr lang="cs-CZ" sz="1270" dirty="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vytváříme</a:t>
              </a: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3D27B931-0BF9-1F40-B562-9EC24BA0BBE7}"/>
                </a:ext>
              </a:extLst>
            </p:cNvPr>
            <p:cNvSpPr/>
            <p:nvPr/>
          </p:nvSpPr>
          <p:spPr>
            <a:xfrm>
              <a:off x="7392240" y="2894040"/>
              <a:ext cx="1509839" cy="7490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42456" rIns="81646" bIns="42456" anchor="t" anchorCtr="0" compatLnSpc="0">
              <a:spAutoFit/>
            </a:bodyPr>
            <a:lstStyle/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Zde</a:t>
              </a:r>
            </a:p>
            <a:p>
              <a:pPr algn="ctr"/>
              <a:r>
                <a:rPr lang="cs-CZ" sz="1270">
                  <a:solidFill>
                    <a:srgbClr val="000000"/>
                  </a:solidFill>
                  <a:latin typeface="Verdana" pitchFamily="34"/>
                  <a:ea typeface="Noto Sans CJK SC Regular" pitchFamily="2"/>
                  <a:cs typeface="FreeSans" pitchFamily="2"/>
                </a:rPr>
                <a:t>klasifikátor testujeme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0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70347800-7C08-B54B-B759-BD02E8FCCD99}"/>
              </a:ext>
            </a:extLst>
          </p:cNvPr>
          <p:cNvSpPr/>
          <p:nvPr/>
        </p:nvSpPr>
        <p:spPr>
          <a:xfrm>
            <a:off x="643467" y="321734"/>
            <a:ext cx="10905066" cy="1135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Odhad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výkonnosti</a:t>
            </a:r>
            <a:r>
              <a:rPr lang="en-US" sz="3600" b="1" dirty="0">
                <a:latin typeface="+mj-lt"/>
                <a:ea typeface="+mj-ea"/>
                <a:cs typeface="+mj-cs"/>
              </a:rPr>
              <a:t> –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proč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nestačí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křížová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validace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683F1-A063-594E-B43A-F0A1C5AD49C5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Každé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trénovací</a:t>
            </a:r>
            <a:r>
              <a:rPr lang="en-US" sz="2800" dirty="0"/>
              <a:t> </a:t>
            </a:r>
            <a:r>
              <a:rPr lang="en-US" sz="2800" dirty="0" err="1"/>
              <a:t>soubory</a:t>
            </a:r>
            <a:r>
              <a:rPr lang="en-US" sz="2800" dirty="0"/>
              <a:t> </a:t>
            </a:r>
            <a:r>
              <a:rPr lang="en-US" sz="2800" dirty="0" err="1"/>
              <a:t>vytvořené</a:t>
            </a:r>
            <a:r>
              <a:rPr lang="en-US" sz="2800" dirty="0"/>
              <a:t> z </a:t>
            </a:r>
            <a:r>
              <a:rPr lang="en-US" sz="2800" dirty="0" err="1"/>
              <a:t>původního</a:t>
            </a:r>
            <a:r>
              <a:rPr lang="en-US" sz="2800" dirty="0"/>
              <a:t> </a:t>
            </a:r>
            <a:r>
              <a:rPr lang="en-US" sz="2800" dirty="0" err="1"/>
              <a:t>datového</a:t>
            </a:r>
            <a:r>
              <a:rPr lang="en-US" sz="2800" dirty="0"/>
              <a:t> </a:t>
            </a:r>
            <a:r>
              <a:rPr lang="en-US" sz="2800" dirty="0" err="1"/>
              <a:t>souboru</a:t>
            </a:r>
            <a:r>
              <a:rPr lang="en-US" sz="2800" dirty="0"/>
              <a:t> s </a:t>
            </a:r>
            <a:r>
              <a:rPr lang="en-US" sz="2800" dirty="0" err="1"/>
              <a:t>pomocí</a:t>
            </a:r>
            <a:r>
              <a:rPr lang="en-US" sz="2800" dirty="0"/>
              <a:t> </a:t>
            </a:r>
            <a:r>
              <a:rPr lang="en-US" sz="2800" dirty="0" err="1"/>
              <a:t>převzorkování</a:t>
            </a:r>
            <a:r>
              <a:rPr lang="en-US" sz="2800" dirty="0"/>
              <a:t> se do </a:t>
            </a:r>
            <a:r>
              <a:rPr lang="en-US" sz="2800" dirty="0" err="1"/>
              <a:t>jisté</a:t>
            </a:r>
            <a:r>
              <a:rPr lang="en-US" sz="2800" dirty="0"/>
              <a:t> </a:t>
            </a:r>
            <a:r>
              <a:rPr lang="en-US" sz="2800" dirty="0" err="1"/>
              <a:t>míry</a:t>
            </a:r>
            <a:r>
              <a:rPr lang="en-US" sz="2800" dirty="0"/>
              <a:t> </a:t>
            </a:r>
            <a:r>
              <a:rPr lang="en-US" sz="2800" dirty="0" err="1"/>
              <a:t>překrývají</a:t>
            </a:r>
            <a:r>
              <a:rPr lang="en-US" sz="2800" dirty="0"/>
              <a:t> -&gt; </a:t>
            </a:r>
            <a:r>
              <a:rPr lang="en-US" sz="2800" dirty="0" err="1"/>
              <a:t>vytvořené</a:t>
            </a:r>
            <a:r>
              <a:rPr lang="en-US" sz="2800" dirty="0"/>
              <a:t> </a:t>
            </a:r>
            <a:r>
              <a:rPr lang="en-US" sz="2800" dirty="0" err="1"/>
              <a:t>klasifikátory</a:t>
            </a:r>
            <a:r>
              <a:rPr lang="en-US" sz="2800" dirty="0"/>
              <a:t> </a:t>
            </a:r>
            <a:r>
              <a:rPr lang="en-US" sz="2800" dirty="0" err="1"/>
              <a:t>tedy</a:t>
            </a:r>
            <a:r>
              <a:rPr lang="en-US" sz="2800" dirty="0"/>
              <a:t> </a:t>
            </a:r>
            <a:r>
              <a:rPr lang="en-US" sz="2800" dirty="0" err="1"/>
              <a:t>nejsou</a:t>
            </a:r>
            <a:r>
              <a:rPr lang="en-US" sz="2800" dirty="0"/>
              <a:t> </a:t>
            </a:r>
            <a:r>
              <a:rPr lang="en-US" sz="2800" dirty="0" err="1"/>
              <a:t>úplně</a:t>
            </a:r>
            <a:r>
              <a:rPr lang="en-US" sz="2800" dirty="0"/>
              <a:t> </a:t>
            </a:r>
            <a:r>
              <a:rPr lang="en-US" sz="2800" dirty="0" err="1"/>
              <a:t>nezávislé</a:t>
            </a:r>
            <a:endParaRPr lang="en-US" sz="28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Variabilita</a:t>
            </a:r>
            <a:r>
              <a:rPr lang="en-US" sz="2800" dirty="0"/>
              <a:t> je </a:t>
            </a:r>
            <a:r>
              <a:rPr lang="en-US" sz="2800" dirty="0" err="1"/>
              <a:t>obvykle</a:t>
            </a:r>
            <a:r>
              <a:rPr lang="en-US" sz="2800" dirty="0"/>
              <a:t> </a:t>
            </a:r>
            <a:r>
              <a:rPr lang="en-US" sz="2800" dirty="0" err="1"/>
              <a:t>podhodnocená</a:t>
            </a:r>
            <a:endParaRPr lang="en-US" sz="2800" dirty="0"/>
          </a:p>
          <a:p>
            <a:pPr>
              <a:lnSpc>
                <a:spcPct val="90000"/>
              </a:lnSpc>
              <a:spcBef>
                <a:spcPts val="816"/>
              </a:spcBef>
            </a:pPr>
            <a:endParaRPr lang="en-US" sz="28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NUTNOST TESTOVAT NA JINÉM VALIDAČNÍM SOUBORU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654FABD6-2CCA-514A-9A84-48D21F46F224}"/>
              </a:ext>
            </a:extLst>
          </p:cNvPr>
          <p:cNvSpPr/>
          <p:nvPr/>
        </p:nvSpPr>
        <p:spPr>
          <a:xfrm>
            <a:off x="838200" y="624568"/>
            <a:ext cx="3766457" cy="54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získáme odhadem výkonnosti?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0E4CC-F36C-5543-9127-9C3048ABF8F0}"/>
              </a:ext>
            </a:extLst>
          </p:cNvPr>
          <p:cNvSpPr txBox="1"/>
          <p:nvPr/>
        </p:nvSpPr>
        <p:spPr>
          <a:xfrm>
            <a:off x="5029200" y="624568"/>
            <a:ext cx="6324598" cy="5412920"/>
          </a:xfrm>
          <a:prstGeom prst="rect">
            <a:avLst/>
          </a:pr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Zjistíme</a:t>
            </a:r>
            <a:r>
              <a:rPr lang="en-US" sz="2400" dirty="0"/>
              <a:t> </a:t>
            </a:r>
            <a:r>
              <a:rPr lang="en-US" sz="2400" b="1" dirty="0" err="1"/>
              <a:t>očekávanou</a:t>
            </a:r>
            <a:r>
              <a:rPr lang="en-US" sz="2400" b="1" dirty="0"/>
              <a:t> </a:t>
            </a:r>
            <a:r>
              <a:rPr lang="en-US" sz="2400" b="1" dirty="0" err="1"/>
              <a:t>výkonnost</a:t>
            </a:r>
            <a:r>
              <a:rPr lang="en-US" sz="2400" b="1" dirty="0"/>
              <a:t> </a:t>
            </a:r>
            <a:r>
              <a:rPr lang="en-US" sz="2400" b="1" dirty="0" err="1"/>
              <a:t>klasifikátoru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validačním</a:t>
            </a:r>
            <a:r>
              <a:rPr lang="en-US" sz="2400" dirty="0"/>
              <a:t>,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jakémkoliv</a:t>
            </a:r>
            <a:r>
              <a:rPr lang="en-US" sz="2400" dirty="0"/>
              <a:t> </a:t>
            </a:r>
            <a:r>
              <a:rPr lang="en-US" sz="2400" dirty="0" err="1"/>
              <a:t>jiném</a:t>
            </a:r>
            <a:r>
              <a:rPr lang="en-US" sz="2400" dirty="0"/>
              <a:t> </a:t>
            </a:r>
            <a:r>
              <a:rPr lang="en-US" sz="2400" dirty="0" err="1"/>
              <a:t>souboru</a:t>
            </a:r>
            <a:r>
              <a:rPr lang="en-US" sz="2400" dirty="0"/>
              <a:t>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Můžeme</a:t>
            </a:r>
            <a:r>
              <a:rPr lang="en-US" sz="2400" b="1" dirty="0"/>
              <a:t> </a:t>
            </a:r>
            <a:r>
              <a:rPr lang="en-US" sz="2400" b="1" dirty="0" err="1"/>
              <a:t>identifikovat</a:t>
            </a:r>
            <a:r>
              <a:rPr lang="en-US" sz="2400" b="1" dirty="0"/>
              <a:t> </a:t>
            </a:r>
            <a:r>
              <a:rPr lang="en-US" sz="2400" b="1" dirty="0" err="1"/>
              <a:t>nejstabilnější</a:t>
            </a:r>
            <a:r>
              <a:rPr lang="en-US" sz="2400" b="1" dirty="0"/>
              <a:t> </a:t>
            </a:r>
            <a:r>
              <a:rPr lang="en-US" sz="2400" b="1" dirty="0" err="1"/>
              <a:t>proměnné</a:t>
            </a:r>
            <a:r>
              <a:rPr lang="en-US" sz="2400" dirty="0"/>
              <a:t> (</a:t>
            </a:r>
            <a:r>
              <a:rPr lang="en-US" sz="2400" dirty="0" err="1"/>
              <a:t>geny</a:t>
            </a:r>
            <a:r>
              <a:rPr lang="en-US" sz="2400" dirty="0"/>
              <a:t>/</a:t>
            </a:r>
            <a:r>
              <a:rPr lang="en-US" sz="2400" dirty="0" err="1"/>
              <a:t>proteiny</a:t>
            </a:r>
            <a:r>
              <a:rPr lang="en-US" sz="2400" dirty="0"/>
              <a:t>) – </a:t>
            </a:r>
            <a:r>
              <a:rPr lang="en-US" sz="2400" dirty="0" err="1"/>
              <a:t>tedy</a:t>
            </a:r>
            <a:r>
              <a:rPr lang="en-US" sz="2400" dirty="0"/>
              <a:t> ty,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vybrány</a:t>
            </a:r>
            <a:r>
              <a:rPr lang="en-US" sz="2400" dirty="0"/>
              <a:t> </a:t>
            </a:r>
            <a:r>
              <a:rPr lang="en-US" sz="2400" dirty="0" err="1"/>
              <a:t>nejčastěji</a:t>
            </a:r>
            <a:r>
              <a:rPr lang="en-US" sz="2400" dirty="0"/>
              <a:t>!</a:t>
            </a:r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ts val="816"/>
              </a:spcBef>
              <a:buFont typeface="Arial" panose="020B0604020202020204" pitchFamily="34" charset="0"/>
              <a:buChar char="•"/>
            </a:pPr>
            <a:r>
              <a:rPr lang="en-US" sz="2400" b="1" dirty="0" err="1"/>
              <a:t>Zjistíme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vzorky</a:t>
            </a:r>
            <a:r>
              <a:rPr lang="en-US" sz="2400" dirty="0"/>
              <a:t> </a:t>
            </a:r>
            <a:r>
              <a:rPr lang="en-US" sz="2400" dirty="0" err="1"/>
              <a:t>bývají</a:t>
            </a:r>
            <a:r>
              <a:rPr lang="en-US" sz="2400" dirty="0"/>
              <a:t> </a:t>
            </a:r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špatně</a:t>
            </a:r>
            <a:r>
              <a:rPr lang="en-US" sz="2400" dirty="0"/>
              <a:t> </a:t>
            </a:r>
            <a:r>
              <a:rPr lang="en-US" sz="2400" dirty="0" err="1"/>
              <a:t>klasifikované</a:t>
            </a:r>
            <a:r>
              <a:rPr lang="en-US" sz="2400" dirty="0"/>
              <a:t> (</a:t>
            </a:r>
            <a:r>
              <a:rPr lang="en-US" sz="2400" dirty="0" err="1"/>
              <a:t>pokud</a:t>
            </a:r>
            <a:r>
              <a:rPr lang="en-US" sz="2400" dirty="0"/>
              <a:t> </a:t>
            </a:r>
            <a:r>
              <a:rPr lang="en-US" sz="2400" dirty="0" err="1"/>
              <a:t>takové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, </a:t>
            </a:r>
            <a:r>
              <a:rPr lang="en-US" sz="2400" dirty="0" err="1"/>
              <a:t>naznačuje</a:t>
            </a:r>
            <a:r>
              <a:rPr lang="en-US" sz="2400" dirty="0"/>
              <a:t> to </a:t>
            </a:r>
            <a:r>
              <a:rPr lang="en-US" sz="2400" b="1" dirty="0" err="1"/>
              <a:t>odlehlé</a:t>
            </a:r>
            <a:r>
              <a:rPr lang="en-US" sz="2400" b="1" dirty="0"/>
              <a:t> </a:t>
            </a:r>
            <a:r>
              <a:rPr lang="en-US" sz="2400" b="1" dirty="0" err="1"/>
              <a:t>hodnoty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71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0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72199"/>
              </p:ext>
            </p:extLst>
          </p:nvPr>
        </p:nvGraphicFramePr>
        <p:xfrm>
          <a:off x="828675" y="1325563"/>
          <a:ext cx="10525127" cy="45851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4627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2424627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261061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065257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7779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negativní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pozitivní</a:t>
                      </a:r>
                      <a:r>
                        <a:rPr kumimoji="0" lang="sk-SK" altLang="cs-CZ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58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Pozitivní prediktivní hodnota (</a:t>
            </a:r>
            <a:r>
              <a:rPr lang="cs-CZ" b="1" dirty="0" err="1"/>
              <a:t>precision</a:t>
            </a:r>
            <a:r>
              <a:rPr lang="cs-CZ" b="1" dirty="0"/>
              <a:t>, PPV – positive </a:t>
            </a:r>
            <a:r>
              <a:rPr lang="cs-CZ" b="1" dirty="0" err="1"/>
              <a:t>predictive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 </a:t>
            </a:r>
            <a:r>
              <a:rPr lang="cs-CZ" dirty="0"/>
              <a:t>– jaký podíl ze všech klasifikovaných jako nemocných je opravdu nemocných?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071200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EE70C71A-81D7-FB49-AC03-729F80DE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1DBC2E1C-2DBA-A741-8F8E-6148F574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99735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A2604B-E2B5-7343-9431-EE2BEC0741A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88F6C-4AA4-DF42-B707-502C0E26794F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0C0BC-E1EC-E649-BDA5-AED9FBED67EB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35A56-DB84-BF40-A548-6978C0E46199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14:cNvPr>
              <p14:cNvContentPartPr/>
              <p14:nvPr/>
            </p14:nvContentPartPr>
            <p14:xfrm>
              <a:off x="4391906" y="2553057"/>
              <a:ext cx="1099440" cy="75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6AFC3F-E40E-CA49-B0DD-FEEDA6C5E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2906" y="2544057"/>
                <a:ext cx="111708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14:cNvPr>
              <p14:cNvContentPartPr/>
              <p14:nvPr/>
            </p14:nvContentPartPr>
            <p14:xfrm>
              <a:off x="4495946" y="1981737"/>
              <a:ext cx="829080" cy="595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ECEB25-2EEC-1642-901B-F9054D4794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7306" y="1973097"/>
                <a:ext cx="84672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AD4D1-5707-EB43-B6DD-93F6C9C6CB55}"/>
              </a:ext>
            </a:extLst>
          </p:cNvPr>
          <p:cNvGrpSpPr/>
          <p:nvPr/>
        </p:nvGrpSpPr>
        <p:grpSpPr>
          <a:xfrm>
            <a:off x="5339066" y="2341737"/>
            <a:ext cx="1408680" cy="3928320"/>
            <a:chOff x="5339066" y="2341737"/>
            <a:chExt cx="1408680" cy="39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14:cNvPr>
                <p14:cNvContentPartPr/>
                <p14:nvPr/>
              </p14:nvContentPartPr>
              <p14:xfrm>
                <a:off x="5351306" y="2341737"/>
                <a:ext cx="1219320" cy="284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48FB6A-8FBD-3D4C-91A0-CA6B5C88A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42306" y="2333097"/>
                  <a:ext cx="1236960" cy="28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14:cNvPr>
                <p14:cNvContentPartPr/>
                <p14:nvPr/>
              </p14:nvContentPartPr>
              <p14:xfrm>
                <a:off x="6419426" y="4981977"/>
                <a:ext cx="328320" cy="233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9E61E9-DC57-2440-A44A-3EE5EB1AB0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0426" y="4972977"/>
                  <a:ext cx="345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14:cNvPr>
                <p14:cNvContentPartPr/>
                <p14:nvPr/>
              </p14:nvContentPartPr>
              <p14:xfrm>
                <a:off x="5339066" y="3322737"/>
                <a:ext cx="1060920" cy="291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164571-339E-7D43-8949-2B28229EA3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0066" y="3314097"/>
                  <a:ext cx="1078560" cy="29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14:cNvPr>
                <p14:cNvContentPartPr/>
                <p14:nvPr/>
              </p14:nvContentPartPr>
              <p14:xfrm>
                <a:off x="6240506" y="6030657"/>
                <a:ext cx="270360" cy="23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A851F7-5593-EE46-9DBF-1497114241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31866" y="6021657"/>
                  <a:ext cx="28800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92555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Senzitivita / Úplnost (sensitivity/</a:t>
            </a:r>
            <a:r>
              <a:rPr lang="cs-CZ" b="1" dirty="0" err="1"/>
              <a:t>recall</a:t>
            </a:r>
            <a:r>
              <a:rPr lang="cs-CZ" b="1" dirty="0"/>
              <a:t>/TPR - </a:t>
            </a:r>
            <a:r>
              <a:rPr lang="cs-CZ" b="1" dirty="0" err="1"/>
              <a:t>true</a:t>
            </a:r>
            <a:r>
              <a:rPr lang="cs-CZ" b="1" dirty="0"/>
              <a:t> positive </a:t>
            </a:r>
            <a:r>
              <a:rPr lang="cs-CZ" b="1" dirty="0" err="1"/>
              <a:t>rate</a:t>
            </a:r>
            <a:r>
              <a:rPr lang="cs-CZ" b="1" dirty="0"/>
              <a:t>) </a:t>
            </a:r>
            <a:r>
              <a:rPr lang="cs-CZ" dirty="0"/>
              <a:t>– jaký podíl  skutečně nemocných odhalíme?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3" y="5411771"/>
                <a:ext cx="2524539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D00B1DBF-183A-CF4C-B298-6106BFF9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F5D37D27-173A-AD46-956D-316FD0A3E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2179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A6C345-7DA0-A94C-AE97-15863DAEA493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B0A8C-2556-BE4A-B86C-5AD84351B47D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24810-3AFE-0E46-BDBE-E8803D24CC3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D7884-A997-284C-8ADB-983EC89740E6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A71A56-945F-CA4B-93A5-D2AA6073C9A7}"/>
              </a:ext>
            </a:extLst>
          </p:cNvPr>
          <p:cNvGrpSpPr/>
          <p:nvPr/>
        </p:nvGrpSpPr>
        <p:grpSpPr>
          <a:xfrm>
            <a:off x="4439786" y="2042217"/>
            <a:ext cx="3883320" cy="4356360"/>
            <a:chOff x="4439786" y="2042217"/>
            <a:chExt cx="3883320" cy="43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14:cNvPr>
                <p14:cNvContentPartPr/>
                <p14:nvPr/>
              </p14:nvContentPartPr>
              <p14:xfrm>
                <a:off x="5588186" y="2042217"/>
                <a:ext cx="1043640" cy="750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7B849C-38EF-D147-AAC0-BAA515DEB4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9546" y="2033577"/>
                  <a:ext cx="106128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14:cNvPr>
                <p14:cNvContentPartPr/>
                <p14:nvPr/>
              </p14:nvContentPartPr>
              <p14:xfrm>
                <a:off x="4439786" y="2137257"/>
                <a:ext cx="811440" cy="52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FB021A-C94A-4C49-82A4-D4A9F80E7A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1146" y="2128617"/>
                  <a:ext cx="8290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14:cNvPr>
                <p14:cNvContentPartPr/>
                <p14:nvPr/>
              </p14:nvContentPartPr>
              <p14:xfrm>
                <a:off x="5128466" y="2630817"/>
                <a:ext cx="2000520" cy="262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99EE75-C942-EB4A-B20B-139F42A0B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9826" y="2621817"/>
                  <a:ext cx="2018160" cy="26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14:cNvPr>
                <p14:cNvContentPartPr/>
                <p14:nvPr/>
              </p14:nvContentPartPr>
              <p14:xfrm>
                <a:off x="6977426" y="5068017"/>
                <a:ext cx="320760" cy="24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9E36A2-076B-4D48-8775-C79D3F69FE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68786" y="5059017"/>
                  <a:ext cx="33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14:cNvPr>
                <p14:cNvContentPartPr/>
                <p14:nvPr/>
              </p14:nvContentPartPr>
              <p14:xfrm>
                <a:off x="6629666" y="2563137"/>
                <a:ext cx="1693440" cy="38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5E8870-3994-794A-9110-8C4B105909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21026" y="2554137"/>
                  <a:ext cx="1711080" cy="38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842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Specificita (specificity) </a:t>
            </a:r>
            <a:r>
              <a:rPr lang="cs-CZ" dirty="0"/>
              <a:t>– ze všech, kteří jsou zdraví, jaký podíl byl označen za zdravých?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l="-1031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6638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3247466" y="1409697"/>
              <a:ext cx="950760" cy="69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8826" y="1401057"/>
                <a:ext cx="968400" cy="71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87BC0D7-0EFD-4F42-9A4F-5711852F2F7E}"/>
              </a:ext>
            </a:extLst>
          </p:cNvPr>
          <p:cNvGrpSpPr/>
          <p:nvPr/>
        </p:nvGrpSpPr>
        <p:grpSpPr>
          <a:xfrm>
            <a:off x="4124426" y="1930977"/>
            <a:ext cx="4322880" cy="4460400"/>
            <a:chOff x="4124426" y="1930977"/>
            <a:chExt cx="4322880" cy="44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14:cNvPr>
                <p14:cNvContentPartPr/>
                <p14:nvPr/>
              </p14:nvContentPartPr>
              <p14:xfrm>
                <a:off x="4124426" y="1930977"/>
                <a:ext cx="2865960" cy="336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2A8865-1BED-0949-A92B-7BDB750D3C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5786" y="1922337"/>
                  <a:ext cx="2883600" cy="33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14:cNvPr>
                <p14:cNvContentPartPr/>
                <p14:nvPr/>
              </p14:nvContentPartPr>
              <p14:xfrm>
                <a:off x="6799946" y="5050017"/>
                <a:ext cx="300600" cy="23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B173D2-3044-DB42-8BFF-1D39D8D11A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1306" y="5041377"/>
                  <a:ext cx="318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14:cNvPr>
                <p14:cNvContentPartPr/>
                <p14:nvPr/>
              </p14:nvContentPartPr>
              <p14:xfrm>
                <a:off x="6670706" y="2049417"/>
                <a:ext cx="1776600" cy="434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D12546-E02E-CD4C-A7DB-B391F060A6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1706" y="2040417"/>
                  <a:ext cx="1794240" cy="43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14:cNvPr>
                <p14:cNvContentPartPr/>
                <p14:nvPr/>
              </p14:nvContentPartPr>
              <p14:xfrm>
                <a:off x="7513466" y="6154137"/>
                <a:ext cx="331560" cy="20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6FF518-589C-104A-9D71-C6A497AEA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04466" y="6145497"/>
                  <a:ext cx="34920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744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Podíl falešné pozitivity (FPR) </a:t>
            </a:r>
            <a:r>
              <a:rPr lang="cs-CZ" dirty="0"/>
              <a:t>– ze všech, kteří jsou zdraví, jaký podíl byl označen za nemocných?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7374" y="5411771"/>
                <a:ext cx="2445026" cy="523157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A723C612-C5E0-1D4E-9F59-1EFFD957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02692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408B9A-6F9D-094D-B792-AD0FE02455F0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40A6-0F87-8241-A47D-1398C88851CB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EB470-07A7-CC43-B54D-660AD3431003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9AA3F-BDB1-AE49-AFDA-374883801DAA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14:cNvPr>
              <p14:cNvContentPartPr/>
              <p14:nvPr/>
            </p14:nvContentPartPr>
            <p14:xfrm>
              <a:off x="5383706" y="1344537"/>
              <a:ext cx="1450440" cy="8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35FED-91FB-6D43-B879-387625ED8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066" y="1335897"/>
                <a:ext cx="14680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14:cNvPr>
              <p14:cNvContentPartPr/>
              <p14:nvPr/>
            </p14:nvContentPartPr>
            <p14:xfrm>
              <a:off x="4322786" y="1398797"/>
              <a:ext cx="950760" cy="69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330657-0E27-CE4D-8095-DA8C251B4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4146" y="1390157"/>
                <a:ext cx="96840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14:cNvPr>
              <p14:cNvContentPartPr/>
              <p14:nvPr/>
            </p14:nvContentPartPr>
            <p14:xfrm>
              <a:off x="6704498" y="2129565"/>
              <a:ext cx="1776600" cy="4341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D12546-E02E-CD4C-A7DB-B391F060A6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98" y="2120565"/>
                <a:ext cx="1794240" cy="43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14:cNvPr>
              <p14:cNvContentPartPr/>
              <p14:nvPr/>
            </p14:nvContentPartPr>
            <p14:xfrm>
              <a:off x="7547258" y="6234285"/>
              <a:ext cx="331560" cy="202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6FF518-589C-104A-9D71-C6A497AEAB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8258" y="6225645"/>
                <a:ext cx="349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14:cNvPr>
              <p14:cNvContentPartPr/>
              <p14:nvPr/>
            </p14:nvContentPartPr>
            <p14:xfrm>
              <a:off x="5153666" y="2032137"/>
              <a:ext cx="1918800" cy="314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87758B-7ABE-9C47-92D5-571F1D2934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4666" y="2023137"/>
                <a:ext cx="1936440" cy="31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14:cNvPr>
              <p14:cNvContentPartPr/>
              <p14:nvPr/>
            </p14:nvContentPartPr>
            <p14:xfrm>
              <a:off x="6868706" y="5038497"/>
              <a:ext cx="345960" cy="20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6FD17B-CFFB-D34B-B208-FC920AFA2E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0066" y="5029497"/>
                <a:ext cx="36360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07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8EC5E89E-6A01-4F4A-B4CC-657871236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89747"/>
              </p:ext>
            </p:extLst>
          </p:nvPr>
        </p:nvGraphicFramePr>
        <p:xfrm>
          <a:off x="323899" y="352079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 (-)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 (+)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 FN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FP</a:t>
                      </a: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+ PP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PN+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FN+FP</a:t>
                      </a: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+PP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58C79B-A942-AE4B-B90B-8C71F21243CC}"/>
              </a:ext>
            </a:extLst>
          </p:cNvPr>
          <p:cNvSpPr txBox="1"/>
          <p:nvPr/>
        </p:nvSpPr>
        <p:spPr>
          <a:xfrm>
            <a:off x="2874358" y="3499838"/>
            <a:ext cx="133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zdraví (negativní)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585C7-A636-B745-A410-E448166A9AE2}"/>
              </a:ext>
            </a:extLst>
          </p:cNvPr>
          <p:cNvSpPr txBox="1"/>
          <p:nvPr/>
        </p:nvSpPr>
        <p:spPr>
          <a:xfrm>
            <a:off x="4210099" y="3502661"/>
            <a:ext cx="1335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klasifikováni jako </a:t>
            </a:r>
            <a:r>
              <a:rPr lang="cs-CZ" b="1" dirty="0"/>
              <a:t>nemocní (pozitivní)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F746C-84C8-E24D-8032-1BB7A60DD3D9}"/>
              </a:ext>
            </a:extLst>
          </p:cNvPr>
          <p:cNvSpPr txBox="1"/>
          <p:nvPr/>
        </p:nvSpPr>
        <p:spPr>
          <a:xfrm>
            <a:off x="6760558" y="1447626"/>
            <a:ext cx="224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zdraví (negativní)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5AF6B-3B20-A84F-9CE3-F1C219619D53}"/>
              </a:ext>
            </a:extLst>
          </p:cNvPr>
          <p:cNvSpPr txBox="1"/>
          <p:nvPr/>
        </p:nvSpPr>
        <p:spPr>
          <a:xfrm>
            <a:off x="6760558" y="2182027"/>
            <a:ext cx="224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Všichni skutečně </a:t>
            </a:r>
            <a:r>
              <a:rPr lang="cs-CZ" b="1" dirty="0"/>
              <a:t>nemocní (pozitivní)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96110-4374-A34B-B642-780ADD6E2C64}"/>
              </a:ext>
            </a:extLst>
          </p:cNvPr>
          <p:cNvSpPr/>
          <p:nvPr/>
        </p:nvSpPr>
        <p:spPr>
          <a:xfrm>
            <a:off x="494228" y="5292444"/>
            <a:ext cx="48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Celková přesnost (</a:t>
            </a:r>
            <a:r>
              <a:rPr lang="cs-CZ" b="1" dirty="0" err="1"/>
              <a:t>accuracy</a:t>
            </a:r>
            <a:r>
              <a:rPr lang="cs-CZ" b="1" dirty="0"/>
              <a:t>)</a:t>
            </a:r>
            <a:r>
              <a:rPr lang="cs-CZ" dirty="0"/>
              <a:t> – jaké procento je správně klasifikováno?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/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CDCC7-7B1F-3D43-951E-02ECE5EF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42650" y="5410374"/>
                <a:ext cx="3643956" cy="567720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">
            <a:extLst>
              <a:ext uri="{FF2B5EF4-FFF2-40B4-BE49-F238E27FC236}">
                <a16:creationId xmlns:a16="http://schemas.microsoft.com/office/drawing/2014/main" id="{7BF8C292-DE17-2347-905F-9F1F2C74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796" y="4349710"/>
            <a:ext cx="269740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Vyhodnocení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přesnosti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klasifikátoru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14:cNvPr>
              <p14:cNvContentPartPr/>
              <p14:nvPr/>
            </p14:nvContentPartPr>
            <p14:xfrm>
              <a:off x="5470325" y="2594358"/>
              <a:ext cx="1469783" cy="8374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F28A81-D403-E142-AF48-761E7357E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686" y="2585361"/>
                <a:ext cx="1487422" cy="855095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94A5CDA-B70F-5E43-B57A-5C8D41B8F747}"/>
              </a:ext>
            </a:extLst>
          </p:cNvPr>
          <p:cNvGrpSpPr/>
          <p:nvPr/>
        </p:nvGrpSpPr>
        <p:grpSpPr>
          <a:xfrm>
            <a:off x="3352586" y="1543617"/>
            <a:ext cx="5470560" cy="4896720"/>
            <a:chOff x="3352586" y="1543617"/>
            <a:chExt cx="5470560" cy="48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14:cNvPr>
                <p14:cNvContentPartPr/>
                <p14:nvPr/>
              </p14:nvContentPartPr>
              <p14:xfrm>
                <a:off x="5256266" y="2557377"/>
                <a:ext cx="2461320" cy="264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D84552-A473-6C4C-B536-D9B0972ADE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7626" y="2548737"/>
                  <a:ext cx="2478960" cy="26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14:cNvPr>
                <p14:cNvContentPartPr/>
                <p14:nvPr/>
              </p14:nvContentPartPr>
              <p14:xfrm>
                <a:off x="3352586" y="1543617"/>
                <a:ext cx="611640" cy="52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CE8501F-F034-E54D-863A-CF5CCA9B39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43586" y="1534617"/>
                  <a:ext cx="629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14:cNvPr>
                <p14:cNvContentPartPr/>
                <p14:nvPr/>
              </p14:nvContentPartPr>
              <p14:xfrm>
                <a:off x="4542386" y="2134737"/>
                <a:ext cx="735480" cy="54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60FC84-B90C-0848-A1BD-135156FD2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3746" y="2125737"/>
                  <a:ext cx="7531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14:cNvPr>
                <p14:cNvContentPartPr/>
                <p14:nvPr/>
              </p14:nvContentPartPr>
              <p14:xfrm>
                <a:off x="7585466" y="4955337"/>
                <a:ext cx="264240" cy="28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22A182-B652-3D43-8427-0E651D5995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6466" y="4946337"/>
                  <a:ext cx="28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14:cNvPr>
                <p14:cNvContentPartPr/>
                <p14:nvPr/>
              </p14:nvContentPartPr>
              <p14:xfrm>
                <a:off x="3855866" y="2044017"/>
                <a:ext cx="3094560" cy="323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8F6FCB-599C-B441-A8E0-400E9485A9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866" y="2035377"/>
                  <a:ext cx="3112200" cy="32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14:cNvPr>
                <p14:cNvContentPartPr/>
                <p14:nvPr/>
              </p14:nvContentPartPr>
              <p14:xfrm>
                <a:off x="6746666" y="4959297"/>
                <a:ext cx="306360" cy="34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027871-99E3-BE4D-8C3E-A398424FD6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7666" y="4950657"/>
                  <a:ext cx="324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14:cNvPr>
                <p14:cNvContentPartPr/>
                <p14:nvPr/>
              </p14:nvContentPartPr>
              <p14:xfrm>
                <a:off x="6771866" y="3421737"/>
                <a:ext cx="2051280" cy="301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B9297B-D67D-D54C-A1A4-DF409BCEA9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3226" y="3413097"/>
                  <a:ext cx="2068920" cy="30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14:cNvPr>
                <p14:cNvContentPartPr/>
                <p14:nvPr/>
              </p14:nvContentPartPr>
              <p14:xfrm>
                <a:off x="7629026" y="6083217"/>
                <a:ext cx="423000" cy="20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3C625F-4D6D-FA4E-8CB5-9C5E41CE1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386" y="6074217"/>
                  <a:ext cx="44064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123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(skupin)?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001930" y="2485757"/>
              <a:ext cx="4549990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2929" y="2476757"/>
                <a:ext cx="4567633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473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1186333" y="5527802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1649119" y="571088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1648407" y="5390120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1983336" y="5491121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1356315" y="5268407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64922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67985"/>
              </p:ext>
            </p:extLst>
          </p:nvPr>
        </p:nvGraphicFramePr>
        <p:xfrm>
          <a:off x="5173376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822855"/>
                <a:ext cx="3698992" cy="525016"/>
              </a:xfrm>
              <a:prstGeom prst="rect">
                <a:avLst/>
              </a:prstGeom>
              <a:blipFill>
                <a:blip r:embed="rId6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5858" y="4186438"/>
                <a:ext cx="3698992" cy="523157"/>
              </a:xfrm>
              <a:prstGeom prst="rect">
                <a:avLst/>
              </a:prstGeom>
              <a:blipFill>
                <a:blip r:embed="rId7"/>
                <a:stretch>
                  <a:fillRect l="-2055" t="-2381" r="-1712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43E9A59A-EF3D-8E44-A487-8D771A3705C6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/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5CB8B1B-8B3C-D04C-92EB-70C757EB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5790" y="6110328"/>
                <a:ext cx="6789081" cy="569580"/>
              </a:xfrm>
              <a:prstGeom prst="rect">
                <a:avLst/>
              </a:prstGeom>
              <a:blipFill>
                <a:blip r:embed="rId8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3270" y="5481556"/>
                <a:ext cx="3491100" cy="525016"/>
              </a:xfrm>
              <a:prstGeom prst="rect">
                <a:avLst/>
              </a:prstGeom>
              <a:blipFill>
                <a:blip r:embed="rId9"/>
                <a:stretch>
                  <a:fillRect t="-7317"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383E218-3CBE-0747-9C10-F046E7D5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27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AAFE-A9A4-9740-947D-5B5313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3" y="275242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přesnosti klasifikátoru – příklad 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4E95C-B241-2540-A6D2-BE7EFB45CC11}"/>
              </a:ext>
            </a:extLst>
          </p:cNvPr>
          <p:cNvSpPr/>
          <p:nvPr/>
        </p:nvSpPr>
        <p:spPr>
          <a:xfrm>
            <a:off x="1528549" y="935545"/>
            <a:ext cx="2142699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686A62C1-42C2-3F46-A3AB-E145075EB29B}"/>
              </a:ext>
            </a:extLst>
          </p:cNvPr>
          <p:cNvSpPr/>
          <p:nvPr/>
        </p:nvSpPr>
        <p:spPr>
          <a:xfrm>
            <a:off x="2260039" y="2342678"/>
            <a:ext cx="229186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FE8BEAF-4B85-C34A-BF71-6319B67CC264}"/>
              </a:ext>
            </a:extLst>
          </p:cNvPr>
          <p:cNvSpPr/>
          <p:nvPr/>
        </p:nvSpPr>
        <p:spPr>
          <a:xfrm>
            <a:off x="2239708" y="1410457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DAE6B422-2DD5-6D4A-AD22-EBC919578963}"/>
              </a:ext>
            </a:extLst>
          </p:cNvPr>
          <p:cNvSpPr/>
          <p:nvPr/>
        </p:nvSpPr>
        <p:spPr>
          <a:xfrm>
            <a:off x="2780024" y="2340628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B901DD-19A5-944B-9FC6-AAB8AC980924}"/>
              </a:ext>
            </a:extLst>
          </p:cNvPr>
          <p:cNvSpPr/>
          <p:nvPr/>
        </p:nvSpPr>
        <p:spPr>
          <a:xfrm rot="3240000">
            <a:off x="1928306" y="2001901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1E0F9B3-7784-BD4C-A185-C530497BC11F}"/>
              </a:ext>
            </a:extLst>
          </p:cNvPr>
          <p:cNvSpPr/>
          <p:nvPr/>
        </p:nvSpPr>
        <p:spPr>
          <a:xfrm rot="3240000">
            <a:off x="2298346" y="1906700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0E0874E9-DECE-D84C-8CBC-A81891A333EC}"/>
              </a:ext>
            </a:extLst>
          </p:cNvPr>
          <p:cNvSpPr/>
          <p:nvPr/>
        </p:nvSpPr>
        <p:spPr>
          <a:xfrm rot="3240000">
            <a:off x="2720674" y="192132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3FD4B2-29D4-C04C-A694-1E757A8E4A8C}"/>
              </a:ext>
            </a:extLst>
          </p:cNvPr>
          <p:cNvSpPr/>
          <p:nvPr/>
        </p:nvSpPr>
        <p:spPr>
          <a:xfrm rot="3240000">
            <a:off x="2582428" y="1598037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193E1EF1-7498-8348-970D-A68B8465855F}"/>
              </a:ext>
            </a:extLst>
          </p:cNvPr>
          <p:cNvSpPr/>
          <p:nvPr/>
        </p:nvSpPr>
        <p:spPr>
          <a:xfrm rot="3240000">
            <a:off x="1827057" y="1576832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F5BCDBD-49F3-D243-8409-68BD44B086A5}"/>
              </a:ext>
            </a:extLst>
          </p:cNvPr>
          <p:cNvSpPr/>
          <p:nvPr/>
        </p:nvSpPr>
        <p:spPr>
          <a:xfrm rot="3240000">
            <a:off x="3029220" y="150194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5ED72680-2CF9-594B-9EB3-08B77515B63B}"/>
              </a:ext>
            </a:extLst>
          </p:cNvPr>
          <p:cNvSpPr/>
          <p:nvPr/>
        </p:nvSpPr>
        <p:spPr>
          <a:xfrm rot="3240000">
            <a:off x="3056420" y="2002011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E5AE9-AA47-3640-A177-76E5857798C3}"/>
              </a:ext>
            </a:extLst>
          </p:cNvPr>
          <p:cNvSpPr/>
          <p:nvPr/>
        </p:nvSpPr>
        <p:spPr>
          <a:xfrm>
            <a:off x="1166883" y="3638743"/>
            <a:ext cx="286603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Klasifikátor</a:t>
            </a:r>
          </a:p>
        </p:txBody>
      </p:sp>
      <p:sp>
        <p:nvSpPr>
          <p:cNvPr id="26" name="Trapezium 25">
            <a:extLst>
              <a:ext uri="{FF2B5EF4-FFF2-40B4-BE49-F238E27FC236}">
                <a16:creationId xmlns:a16="http://schemas.microsoft.com/office/drawing/2014/main" id="{9E519220-8173-2B4B-AEAC-14E9922D3203}"/>
              </a:ext>
            </a:extLst>
          </p:cNvPr>
          <p:cNvSpPr/>
          <p:nvPr/>
        </p:nvSpPr>
        <p:spPr>
          <a:xfrm flipV="1">
            <a:off x="2715474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rapezium 26">
            <a:extLst>
              <a:ext uri="{FF2B5EF4-FFF2-40B4-BE49-F238E27FC236}">
                <a16:creationId xmlns:a16="http://schemas.microsoft.com/office/drawing/2014/main" id="{EFD108C2-FFEB-5646-951E-2B3E5B664EAC}"/>
              </a:ext>
            </a:extLst>
          </p:cNvPr>
          <p:cNvSpPr/>
          <p:nvPr/>
        </p:nvSpPr>
        <p:spPr>
          <a:xfrm flipV="1">
            <a:off x="577678" y="5063320"/>
            <a:ext cx="1911547" cy="106452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75B6B94-B3A0-9149-A5A2-575BA3B22181}"/>
              </a:ext>
            </a:extLst>
          </p:cNvPr>
          <p:cNvSpPr/>
          <p:nvPr/>
        </p:nvSpPr>
        <p:spPr>
          <a:xfrm>
            <a:off x="3555315" y="5725236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B326C64-34C1-D243-801A-AADC890B6301}"/>
              </a:ext>
            </a:extLst>
          </p:cNvPr>
          <p:cNvSpPr/>
          <p:nvPr/>
        </p:nvSpPr>
        <p:spPr>
          <a:xfrm>
            <a:off x="3336548" y="5409234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68EDBA1-AAB8-9248-AA6B-CF9CE278DB40}"/>
              </a:ext>
            </a:extLst>
          </p:cNvPr>
          <p:cNvSpPr/>
          <p:nvPr/>
        </p:nvSpPr>
        <p:spPr>
          <a:xfrm rot="3240000">
            <a:off x="983954" y="5818542"/>
            <a:ext cx="222358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DFBA025B-AAD3-9A44-8D5B-22B33FBDC0A9}"/>
              </a:ext>
            </a:extLst>
          </p:cNvPr>
          <p:cNvSpPr/>
          <p:nvPr/>
        </p:nvSpPr>
        <p:spPr>
          <a:xfrm rot="3240000">
            <a:off x="1347801" y="5780506"/>
            <a:ext cx="222974" cy="231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3E23471F-7D43-1042-8717-187243EB3576}"/>
              </a:ext>
            </a:extLst>
          </p:cNvPr>
          <p:cNvSpPr/>
          <p:nvPr/>
        </p:nvSpPr>
        <p:spPr>
          <a:xfrm rot="3240000">
            <a:off x="3119041" y="5750432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7403A006-1F87-714A-B45D-282A19991188}"/>
              </a:ext>
            </a:extLst>
          </p:cNvPr>
          <p:cNvSpPr/>
          <p:nvPr/>
        </p:nvSpPr>
        <p:spPr>
          <a:xfrm rot="3240000">
            <a:off x="3760797" y="5211312"/>
            <a:ext cx="225438" cy="227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 dirty="0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43102392-669B-B844-AF7A-9838035163DD}"/>
              </a:ext>
            </a:extLst>
          </p:cNvPr>
          <p:cNvSpPr/>
          <p:nvPr/>
        </p:nvSpPr>
        <p:spPr>
          <a:xfrm rot="3240000">
            <a:off x="845966" y="5552101"/>
            <a:ext cx="222358" cy="232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D6D1C004-1F00-AD4F-8D57-C3DAB895A984}"/>
              </a:ext>
            </a:extLst>
          </p:cNvPr>
          <p:cNvSpPr/>
          <p:nvPr/>
        </p:nvSpPr>
        <p:spPr>
          <a:xfrm rot="3240000">
            <a:off x="2899292" y="5391385"/>
            <a:ext cx="221126" cy="2265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3E168C2-3315-6E4B-ADBE-5BD94B6F0D3C}"/>
              </a:ext>
            </a:extLst>
          </p:cNvPr>
          <p:cNvSpPr/>
          <p:nvPr/>
        </p:nvSpPr>
        <p:spPr>
          <a:xfrm rot="3240000">
            <a:off x="1982720" y="577408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ED22925A-D39D-0F4D-A5D3-373695375CCF}"/>
              </a:ext>
            </a:extLst>
          </p:cNvPr>
          <p:cNvSpPr/>
          <p:nvPr/>
        </p:nvSpPr>
        <p:spPr>
          <a:xfrm>
            <a:off x="3918587" y="5485020"/>
            <a:ext cx="228651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EE2617-D457-154C-9DD4-5D15CB9DE8DD}"/>
              </a:ext>
            </a:extLst>
          </p:cNvPr>
          <p:cNvSpPr/>
          <p:nvPr/>
        </p:nvSpPr>
        <p:spPr>
          <a:xfrm>
            <a:off x="3644827" y="1022244"/>
            <a:ext cx="104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Populace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159318-21E3-D046-8EA4-1D42B9CBC390}"/>
              </a:ext>
            </a:extLst>
          </p:cNvPr>
          <p:cNvSpPr/>
          <p:nvPr/>
        </p:nvSpPr>
        <p:spPr>
          <a:xfrm>
            <a:off x="2706676" y="6265177"/>
            <a:ext cx="189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nemocný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236FB1-1EC5-CA4E-9E83-DC34C5EED723}"/>
              </a:ext>
            </a:extLst>
          </p:cNvPr>
          <p:cNvSpPr/>
          <p:nvPr/>
        </p:nvSpPr>
        <p:spPr>
          <a:xfrm>
            <a:off x="748993" y="625797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Predikce zdravý</a:t>
            </a:r>
          </a:p>
        </p:txBody>
      </p:sp>
      <p:pic>
        <p:nvPicPr>
          <p:cNvPr id="52" name="Graphic 51" descr="Arrow Straight">
            <a:extLst>
              <a:ext uri="{FF2B5EF4-FFF2-40B4-BE49-F238E27FC236}">
                <a16:creationId xmlns:a16="http://schemas.microsoft.com/office/drawing/2014/main" id="{7E689B39-7117-9549-AAE7-9E626C6E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42698" y="2828801"/>
            <a:ext cx="914400" cy="914400"/>
          </a:xfrm>
          <a:prstGeom prst="rect">
            <a:avLst/>
          </a:prstGeom>
        </p:spPr>
      </p:pic>
      <p:pic>
        <p:nvPicPr>
          <p:cNvPr id="54" name="Graphic 53" descr="Arrow Counterclockwise curve">
            <a:extLst>
              <a:ext uri="{FF2B5EF4-FFF2-40B4-BE49-F238E27FC236}">
                <a16:creationId xmlns:a16="http://schemas.microsoft.com/office/drawing/2014/main" id="{2675A77B-6327-E84F-9980-5A0F654E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12930">
            <a:off x="2942614" y="4279370"/>
            <a:ext cx="914400" cy="914400"/>
          </a:xfrm>
          <a:prstGeom prst="rect">
            <a:avLst/>
          </a:prstGeom>
        </p:spPr>
      </p:pic>
      <p:pic>
        <p:nvPicPr>
          <p:cNvPr id="55" name="Graphic 54" descr="Arrow Counterclockwise curve">
            <a:extLst>
              <a:ext uri="{FF2B5EF4-FFF2-40B4-BE49-F238E27FC236}">
                <a16:creationId xmlns:a16="http://schemas.microsoft.com/office/drawing/2014/main" id="{4BD3BDCD-BFB7-114C-A42C-411B855D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30609" flipH="1">
            <a:off x="1339773" y="4306021"/>
            <a:ext cx="972439" cy="914400"/>
          </a:xfrm>
          <a:prstGeom prst="rect">
            <a:avLst/>
          </a:prstGeom>
        </p:spPr>
      </p:pic>
      <p:sp>
        <p:nvSpPr>
          <p:cNvPr id="57" name="Oval 13">
            <a:extLst>
              <a:ext uri="{FF2B5EF4-FFF2-40B4-BE49-F238E27FC236}">
                <a16:creationId xmlns:a16="http://schemas.microsoft.com/office/drawing/2014/main" id="{8E506175-EA91-7449-9446-DCED2F2E80C1}"/>
              </a:ext>
            </a:extLst>
          </p:cNvPr>
          <p:cNvSpPr/>
          <p:nvPr/>
        </p:nvSpPr>
        <p:spPr>
          <a:xfrm>
            <a:off x="163849" y="1238063"/>
            <a:ext cx="231864" cy="22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D3FDB6B-DC8D-AE4C-BA48-14C2DC082DD3}"/>
              </a:ext>
            </a:extLst>
          </p:cNvPr>
          <p:cNvSpPr/>
          <p:nvPr/>
        </p:nvSpPr>
        <p:spPr>
          <a:xfrm rot="3240000">
            <a:off x="169543" y="1586210"/>
            <a:ext cx="222358" cy="2313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366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9" algn="l"/>
                <a:tab pos="2488630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endParaRPr lang="en-US" sz="1633">
              <a:solidFill>
                <a:srgbClr val="FFFFFF"/>
              </a:solidFill>
              <a:latin typeface="Verdana" pitchFamily="34"/>
              <a:ea typeface="Droid Sans Fallback" pitchFamily="2"/>
              <a:cs typeface="Droid Sans Fallback" pitchFamily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CD5328-0483-1E41-92B6-DCCCEF8CCF67}"/>
              </a:ext>
            </a:extLst>
          </p:cNvPr>
          <p:cNvSpPr/>
          <p:nvPr/>
        </p:nvSpPr>
        <p:spPr>
          <a:xfrm>
            <a:off x="427996" y="1191452"/>
            <a:ext cx="10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Nemocný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5F0874-0459-D242-B4A0-9468D7624E70}"/>
              </a:ext>
            </a:extLst>
          </p:cNvPr>
          <p:cNvSpPr/>
          <p:nvPr/>
        </p:nvSpPr>
        <p:spPr>
          <a:xfrm>
            <a:off x="425166" y="1526013"/>
            <a:ext cx="80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Zdravý</a:t>
            </a:r>
          </a:p>
        </p:txBody>
      </p:sp>
      <p:graphicFrame>
        <p:nvGraphicFramePr>
          <p:cNvPr id="61" name="Group 2">
            <a:extLst>
              <a:ext uri="{FF2B5EF4-FFF2-40B4-BE49-F238E27FC236}">
                <a16:creationId xmlns:a16="http://schemas.microsoft.com/office/drawing/2014/main" id="{932D105C-11BE-FF42-9F72-EE1598BA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06461"/>
              </p:ext>
            </p:extLst>
          </p:nvPr>
        </p:nvGraphicFramePr>
        <p:xfrm>
          <a:off x="5124953" y="984350"/>
          <a:ext cx="6436660" cy="29336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41">
                  <a:extLst>
                    <a:ext uri="{9D8B030D-6E8A-4147-A177-3AD203B41FA5}">
                      <a16:colId xmlns:a16="http://schemas.microsoft.com/office/drawing/2014/main" val="2926553050"/>
                    </a:ext>
                  </a:extLst>
                </a:gridCol>
                <a:gridCol w="1226373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1220286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117262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  <a:gridCol w="1301636">
                  <a:extLst>
                    <a:ext uri="{9D8B030D-6E8A-4147-A177-3AD203B41FA5}">
                      <a16:colId xmlns:a16="http://schemas.microsoft.com/office/drawing/2014/main" val="1896817365"/>
                    </a:ext>
                  </a:extLst>
                </a:gridCol>
              </a:tblGrid>
              <a:tr h="510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Klasifikace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96869"/>
                  </a:ext>
                </a:extLst>
              </a:tr>
              <a:tr h="57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Skutečnost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Zdravý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59362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Nemocný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  <a:tr h="5936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Celkem</a:t>
                      </a:r>
                      <a:endParaRPr kumimoji="0" lang="sk-SK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440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/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4849F6-4720-CD4D-BDB8-8BC76CF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66079" y="5324834"/>
                <a:ext cx="3395799" cy="525016"/>
              </a:xfrm>
              <a:prstGeom prst="rect">
                <a:avLst/>
              </a:prstGeom>
              <a:blipFill>
                <a:blip r:embed="rId6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/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𝑠𝑒𝑛𝑧𝑖𝑡𝑖𝑣𝑖𝑡𝑎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5D248B-6F43-9641-9660-52702531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0095" y="4120955"/>
                <a:ext cx="3717237" cy="525016"/>
              </a:xfrm>
              <a:prstGeom prst="rect">
                <a:avLst/>
              </a:prstGeom>
              <a:blipFill>
                <a:blip r:embed="rId7"/>
                <a:stretch>
                  <a:fillRect l="-683" t="-4762" r="-683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/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=57%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F2FA0E-B3AE-8B41-8867-B22416B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61163" y="4740843"/>
                <a:ext cx="3717235" cy="523990"/>
              </a:xfrm>
              <a:prstGeom prst="rect">
                <a:avLst/>
              </a:prstGeom>
              <a:blipFill>
                <a:blip r:embed="rId8"/>
                <a:stretch>
                  <a:fillRect l="-341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08FC75C8-C088-FC46-B0BB-183D738F4E02}"/>
              </a:ext>
            </a:extLst>
          </p:cNvPr>
          <p:cNvSpPr/>
          <p:nvPr/>
        </p:nvSpPr>
        <p:spPr>
          <a:xfrm>
            <a:off x="8817332" y="5896438"/>
            <a:ext cx="3374668" cy="9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/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𝑒𝑠𝑛𝑜𝑠𝑡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04BB8E-91CF-A54F-A7F2-B5ECFDF4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8742" y="5906253"/>
                <a:ext cx="6789081" cy="569580"/>
              </a:xfrm>
              <a:prstGeom prst="rect">
                <a:avLst/>
              </a:prstGeom>
              <a:blipFill>
                <a:blip r:embed="rId9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/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=43%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2DACF8-04D7-7A4E-B18B-AE6AA8BA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170" y="4581717"/>
                <a:ext cx="3698992" cy="525016"/>
              </a:xfrm>
              <a:prstGeom prst="rect">
                <a:avLst/>
              </a:prstGeom>
              <a:blipFill>
                <a:blip r:embed="rId10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62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05972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  <a:p>
            <a:r>
              <a:rPr lang="cs-CZ" dirty="0"/>
              <a:t>Mějme binární klasifikátor který má být založený na nějaké proměnné (například na velikosti exprese genu)</a:t>
            </a:r>
          </a:p>
          <a:p>
            <a:r>
              <a:rPr lang="cs-CZ" dirty="0"/>
              <a:t>Musíme zvolit hranici exprese genu, která bude rozdělovat vzorky na pozitivní a negativní</a:t>
            </a:r>
          </a:p>
          <a:p>
            <a:r>
              <a:rPr lang="cs-CZ" dirty="0"/>
              <a:t>ROC křivka ukazuje, </a:t>
            </a:r>
            <a:r>
              <a:rPr lang="cs-CZ" b="1" dirty="0"/>
              <a:t>jak dobrý klasifikátor jsme schopni na základě této proměnné sestavit </a:t>
            </a:r>
            <a:r>
              <a:rPr lang="cs-CZ" dirty="0"/>
              <a:t>z pohledu senzitivity a specificity</a:t>
            </a:r>
          </a:p>
        </p:txBody>
      </p:sp>
    </p:spTree>
    <p:extLst>
      <p:ext uri="{BB962C8B-B14F-4D97-AF65-F5344CB8AC3E}">
        <p14:creationId xmlns:p14="http://schemas.microsoft.com/office/powerpoint/2010/main" val="2649839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6377609" cy="871607"/>
          </a:xfrm>
        </p:spPr>
        <p:txBody>
          <a:bodyPr/>
          <a:lstStyle/>
          <a:p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(ROC)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F0938-4524-AA49-8DF6-6C702E95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09" y="2342598"/>
            <a:ext cx="4330148" cy="39693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75DCAE-B5AD-794F-933E-07D99EAED78B}"/>
              </a:ext>
            </a:extLst>
          </p:cNvPr>
          <p:cNvSpPr txBox="1">
            <a:spLocks/>
          </p:cNvSpPr>
          <p:nvPr/>
        </p:nvSpPr>
        <p:spPr>
          <a:xfrm>
            <a:off x="5526157" y="2869440"/>
            <a:ext cx="6377609" cy="291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ROC křivka zobrazuje vztah mezi FPR a TPR</a:t>
            </a:r>
          </a:p>
          <a:p>
            <a:r>
              <a:rPr lang="cs-CZ" dirty="0"/>
              <a:t>AUC – area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(plocha pod křivkou) - míra přesnosti testu, vyjadřuje šanci, že model bude schopen rozlišit naše skupiny</a:t>
            </a:r>
          </a:p>
        </p:txBody>
      </p:sp>
    </p:spTree>
    <p:extLst>
      <p:ext uri="{BB962C8B-B14F-4D97-AF65-F5344CB8AC3E}">
        <p14:creationId xmlns:p14="http://schemas.microsoft.com/office/powerpoint/2010/main" val="230048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513300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400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>
            <a:off x="9621331" y="57670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6467A36-E603-AB41-BB22-B2E12C0A47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14:cNvPr>
              <p14:cNvContentPartPr/>
              <p14:nvPr/>
            </p14:nvContentPartPr>
            <p14:xfrm>
              <a:off x="9839786" y="1112697"/>
              <a:ext cx="1097640" cy="981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20EBA19-9395-DF41-AE22-93ABFF2453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85786" y="1004697"/>
                <a:ext cx="120528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AC6ED9-CF65-604B-9DB9-5C9A230C28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2EC6A81-3B09-D94D-A331-05686003EF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CB8F882-B14B-6340-89D5-7D8A485E40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14:cNvPr>
              <p14:cNvContentPartPr/>
              <p14:nvPr/>
            </p14:nvContentPartPr>
            <p14:xfrm>
              <a:off x="10900346" y="1991817"/>
              <a:ext cx="475560" cy="583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0950697-BB64-B642-9473-A4B5C13627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46706" y="1884177"/>
                <a:ext cx="58320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14:cNvPr>
              <p14:cNvContentPartPr/>
              <p14:nvPr/>
            </p14:nvContentPartPr>
            <p14:xfrm>
              <a:off x="9897746" y="775737"/>
              <a:ext cx="1562760" cy="1819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594C214-710F-4C4E-8EB1-2E3BEB137F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43746" y="668097"/>
                <a:ext cx="167040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14:cNvPr>
              <p14:cNvContentPartPr/>
              <p14:nvPr/>
            </p14:nvContentPartPr>
            <p14:xfrm>
              <a:off x="9877586" y="1040337"/>
              <a:ext cx="16920" cy="294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A245A7-CBBF-404D-A860-D38DC059055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23946" y="932337"/>
                <a:ext cx="1245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66DEA0-1C23-5E46-96A0-57B1CAA2ED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14:cNvPr>
              <p14:cNvContentPartPr/>
              <p14:nvPr/>
            </p14:nvContentPartPr>
            <p14:xfrm>
              <a:off x="9782906" y="1930257"/>
              <a:ext cx="759600" cy="643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2BB82DB-3770-F249-864C-C318350E04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28906" y="1822617"/>
                <a:ext cx="86724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14:cNvPr>
              <p14:cNvContentPartPr/>
              <p14:nvPr/>
            </p14:nvContentPartPr>
            <p14:xfrm>
              <a:off x="9716306" y="690777"/>
              <a:ext cx="1987920" cy="1757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75EED59-46AF-5243-886F-0DE617AFB5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2666" y="582777"/>
                <a:ext cx="2095560" cy="19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14:cNvPr>
              <p14:cNvContentPartPr/>
              <p14:nvPr/>
            </p14:nvContentPartPr>
            <p14:xfrm>
              <a:off x="9702626" y="889857"/>
              <a:ext cx="1908720" cy="172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8F5050F-C5A1-DB46-BBD2-4B509D90CD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48986" y="781857"/>
                <a:ext cx="2016360" cy="194184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14D1890-34A2-D14D-B75F-0AAB5FB0104B}"/>
              </a:ext>
            </a:extLst>
          </p:cNvPr>
          <p:cNvSpPr txBox="1"/>
          <p:nvPr/>
        </p:nvSpPr>
        <p:spPr>
          <a:xfrm>
            <a:off x="8892514" y="4285060"/>
            <a:ext cx="347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perfektně diskriminuje</a:t>
            </a:r>
          </a:p>
        </p:txBody>
      </p:sp>
    </p:spTree>
    <p:extLst>
      <p:ext uri="{BB962C8B-B14F-4D97-AF65-F5344CB8AC3E}">
        <p14:creationId xmlns:p14="http://schemas.microsoft.com/office/powerpoint/2010/main" val="24908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1045346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346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306566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666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86EAF07-96A6-0144-B29A-7BAAD0460FFB}"/>
              </a:ext>
            </a:extLst>
          </p:cNvPr>
          <p:cNvSpPr txBox="1"/>
          <p:nvPr/>
        </p:nvSpPr>
        <p:spPr>
          <a:xfrm>
            <a:off x="1900394" y="3789187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(pravdivá negativita)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2DD5BA-4D3D-3649-9DD2-32E2888E10EC}"/>
              </a:ext>
            </a:extLst>
          </p:cNvPr>
          <p:cNvSpPr txBox="1"/>
          <p:nvPr/>
        </p:nvSpPr>
        <p:spPr>
          <a:xfrm>
            <a:off x="4524683" y="3798222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PP (pravdivá positivita)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316B58-6D69-4746-AB59-C49755446D83}"/>
              </a:ext>
            </a:extLst>
          </p:cNvPr>
          <p:cNvSpPr txBox="1"/>
          <p:nvPr/>
        </p:nvSpPr>
        <p:spPr>
          <a:xfrm>
            <a:off x="3389869" y="4915405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04225-88FA-E24D-B6EF-DEC923C84F7C}"/>
              </a:ext>
            </a:extLst>
          </p:cNvPr>
          <p:cNvSpPr txBox="1"/>
          <p:nvPr/>
        </p:nvSpPr>
        <p:spPr>
          <a:xfrm>
            <a:off x="3957386" y="4944032"/>
            <a:ext cx="6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564BF4-C89C-E446-81E1-EA5D6F22A801}"/>
              </a:ext>
            </a:extLst>
          </p:cNvPr>
          <p:cNvSpPr txBox="1"/>
          <p:nvPr/>
        </p:nvSpPr>
        <p:spPr>
          <a:xfrm>
            <a:off x="2261263" y="5535844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negativita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DB2CBA-7690-0948-A7CB-7F2582BB2946}"/>
              </a:ext>
            </a:extLst>
          </p:cNvPr>
          <p:cNvSpPr txBox="1"/>
          <p:nvPr/>
        </p:nvSpPr>
        <p:spPr>
          <a:xfrm>
            <a:off x="3983306" y="5507217"/>
            <a:ext cx="18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falešná positivita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14:cNvPr>
              <p14:cNvContentPartPr/>
              <p14:nvPr/>
            </p14:nvContentPartPr>
            <p14:xfrm>
              <a:off x="9859226" y="1159857"/>
              <a:ext cx="213840" cy="131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5382A8B-50FB-7841-91F2-4F19A28816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5226" y="1052217"/>
                <a:ext cx="321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14:cNvPr>
              <p14:cNvContentPartPr/>
              <p14:nvPr/>
            </p14:nvContentPartPr>
            <p14:xfrm>
              <a:off x="10795586" y="2214297"/>
              <a:ext cx="410040" cy="71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45508E-3067-C34F-B845-0174CAD26F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1586" y="2106297"/>
                <a:ext cx="517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14:cNvPr>
              <p14:cNvContentPartPr/>
              <p14:nvPr/>
            </p14:nvContentPartPr>
            <p14:xfrm>
              <a:off x="11235506" y="240221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E342B23-86A2-7042-8C3C-86FF2441B7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81506" y="2294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14:cNvPr>
              <p14:cNvContentPartPr/>
              <p14:nvPr/>
            </p14:nvContentPartPr>
            <p14:xfrm>
              <a:off x="11235506" y="2318337"/>
              <a:ext cx="360" cy="84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50051EF-6984-1F4E-AF2B-257ECFCF84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81506" y="2210337"/>
                <a:ext cx="10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14:cNvPr>
              <p14:cNvContentPartPr/>
              <p14:nvPr/>
            </p14:nvContentPartPr>
            <p14:xfrm>
              <a:off x="9832586" y="1333737"/>
              <a:ext cx="45360" cy="596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76ADB51-7072-6446-9CCE-C3BF5E60CE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78946" y="1226097"/>
                <a:ext cx="153000" cy="81252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14:cNvPr>
              <p14:cNvContentPartPr/>
              <p14:nvPr/>
            </p14:nvContentPartPr>
            <p14:xfrm>
              <a:off x="9686426" y="619857"/>
              <a:ext cx="1825560" cy="200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0BCD6B-0E1E-AB40-A6E1-311C904420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77426" y="610857"/>
                <a:ext cx="184320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14:cNvPr>
              <p14:cNvContentPartPr/>
              <p14:nvPr/>
            </p14:nvContentPartPr>
            <p14:xfrm>
              <a:off x="10408226" y="1059417"/>
              <a:ext cx="230400" cy="227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6470CA4-E04E-7548-9CFD-FC2838D69D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54226" y="951417"/>
                <a:ext cx="3380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14:cNvPr>
              <p14:cNvContentPartPr/>
              <p14:nvPr/>
            </p14:nvContentPartPr>
            <p14:xfrm>
              <a:off x="10263866" y="808497"/>
              <a:ext cx="416880" cy="290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8FCF20-BF01-F341-A868-FB308547C7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10226" y="700497"/>
                <a:ext cx="524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14:cNvPr>
              <p14:cNvContentPartPr/>
              <p14:nvPr/>
            </p14:nvContentPartPr>
            <p14:xfrm>
              <a:off x="10188266" y="1137537"/>
              <a:ext cx="308880" cy="606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EFF737-1B81-2F44-B018-84B8EB9240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34626" y="1029897"/>
                <a:ext cx="41652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14:cNvPr>
              <p14:cNvContentPartPr/>
              <p14:nvPr/>
            </p14:nvContentPartPr>
            <p14:xfrm>
              <a:off x="10317866" y="1276497"/>
              <a:ext cx="565560" cy="1030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18CC32-CD98-0B41-83CB-42BB58BE58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63866" y="1168857"/>
                <a:ext cx="67320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14:cNvPr>
              <p14:cNvContentPartPr/>
              <p14:nvPr/>
            </p14:nvContentPartPr>
            <p14:xfrm>
              <a:off x="10701266" y="1335177"/>
              <a:ext cx="595440" cy="74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05F75D-22BB-DE44-8370-C5060B11F1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47266" y="1227177"/>
                <a:ext cx="70308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14:cNvPr>
              <p14:cNvContentPartPr/>
              <p14:nvPr/>
            </p14:nvContentPartPr>
            <p14:xfrm>
              <a:off x="10720346" y="1581417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C175967-27DC-7C44-A25E-A2EBDA58A8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66706" y="1473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14:cNvPr>
              <p14:cNvContentPartPr/>
              <p14:nvPr/>
            </p14:nvContentPartPr>
            <p14:xfrm>
              <a:off x="10314266" y="1586817"/>
              <a:ext cx="395280" cy="29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2288A19-7111-3745-9A1D-4751F84CAB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60626" y="1479177"/>
                <a:ext cx="502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14:cNvPr>
              <p14:cNvContentPartPr/>
              <p14:nvPr/>
            </p14:nvContentPartPr>
            <p14:xfrm>
              <a:off x="9904586" y="1439577"/>
              <a:ext cx="450720" cy="261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1C06397-5060-EB42-BC62-5B23508F71D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50946" y="1331937"/>
                <a:ext cx="5583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14:cNvPr>
              <p14:cNvContentPartPr/>
              <p14:nvPr/>
            </p14:nvContentPartPr>
            <p14:xfrm>
              <a:off x="9782546" y="843777"/>
              <a:ext cx="1481040" cy="1713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BEB1975-A468-D945-AE9E-D23381ABBA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28906" y="736137"/>
                <a:ext cx="1588680" cy="19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14:cNvPr>
              <p14:cNvContentPartPr/>
              <p14:nvPr/>
            </p14:nvContentPartPr>
            <p14:xfrm>
              <a:off x="9806666" y="773577"/>
              <a:ext cx="1792080" cy="1669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408D867-E532-1A4D-9737-3D9FDAC94F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52666" y="665577"/>
                <a:ext cx="1899720" cy="18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14:cNvPr>
              <p14:cNvContentPartPr/>
              <p14:nvPr/>
            </p14:nvContentPartPr>
            <p14:xfrm>
              <a:off x="10779386" y="1588257"/>
              <a:ext cx="466920" cy="700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1BC50E-9866-6345-8257-265F912F430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25746" y="1480257"/>
                <a:ext cx="57456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14:cNvPr>
              <p14:cNvContentPartPr/>
              <p14:nvPr/>
            </p14:nvContentPartPr>
            <p14:xfrm>
              <a:off x="11346746" y="1475577"/>
              <a:ext cx="360" cy="65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57BB38B-5A1F-6F4A-9C39-D251DD238AE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92746" y="1367937"/>
                <a:ext cx="10800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14:cNvPr>
              <p14:cNvContentPartPr/>
              <p14:nvPr/>
            </p14:nvContentPartPr>
            <p14:xfrm>
              <a:off x="11218226" y="985617"/>
              <a:ext cx="262440" cy="1545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F5531A-634D-3B48-B345-EA1AF3F9BE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164586" y="877617"/>
                <a:ext cx="37008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14:cNvPr>
              <p14:cNvContentPartPr/>
              <p14:nvPr/>
            </p14:nvContentPartPr>
            <p14:xfrm>
              <a:off x="10201226" y="2482497"/>
              <a:ext cx="1337760" cy="114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58A30F-6DB5-2D4A-8672-91BB9AE058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7226" y="2374857"/>
                <a:ext cx="14454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14:cNvPr>
              <p14:cNvContentPartPr/>
              <p14:nvPr/>
            </p14:nvContentPartPr>
            <p14:xfrm>
              <a:off x="10026266" y="2517777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F663A47-25F6-C24B-BE2D-32689BE077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72266" y="2409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14:cNvPr>
              <p14:cNvContentPartPr/>
              <p14:nvPr/>
            </p14:nvContentPartPr>
            <p14:xfrm>
              <a:off x="10098626" y="897777"/>
              <a:ext cx="194040" cy="266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BD79CB9-CE2C-CA43-9C25-F6400D4C1A0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44626" y="789777"/>
                <a:ext cx="301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14:cNvPr>
              <p14:cNvContentPartPr/>
              <p14:nvPr/>
            </p14:nvContentPartPr>
            <p14:xfrm>
              <a:off x="9698306" y="775377"/>
              <a:ext cx="1283760" cy="168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FB5943-B997-B34F-9CCB-9DF11DCA01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4306" y="667377"/>
                <a:ext cx="1391400" cy="18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14:cNvPr>
              <p14:cNvContentPartPr/>
              <p14:nvPr/>
            </p14:nvContentPartPr>
            <p14:xfrm>
              <a:off x="11363666" y="1925217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0DAF6F-628E-2F47-826B-DD786596F8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0026" y="18175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14:cNvPr>
              <p14:cNvContentPartPr/>
              <p14:nvPr/>
            </p14:nvContentPartPr>
            <p14:xfrm>
              <a:off x="9726746" y="1474857"/>
              <a:ext cx="1886760" cy="110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3ADDD78-57A4-ED40-8A66-9A777D45E8E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73106" y="1367217"/>
                <a:ext cx="199440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4140FE-8072-7741-B7A6-E17A282CDE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F7E021D-7680-964F-95D7-69AC75C45E83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9CDDFB-79D9-6C4B-9E06-065363E0D88D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6CCDD5-0615-FF4D-A9D6-D53B32AFAAD5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1893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2059142" y="297497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0142" y="296597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1793456" y="302609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4456" y="301709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3931466" y="2891817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2826" y="2882817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5224226" y="1946097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85946" y="2155977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306" y="2147337"/>
                <a:ext cx="606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81C8D9-7D51-FF48-9A37-47500109BB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F551AE-2D10-0A4A-BC70-95747A58BC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BA1639-ED0F-1F4D-B3F8-E7F6A53548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76403FB-15B3-574A-AE52-64AD88DAE45B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8E40F-C776-384A-A8E0-C0849B847725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2B260-307D-F043-B199-105D542429F9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6306BB-88BA-444A-ADD3-05DDDEED9D0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1D10C-C147-FD43-90EC-550D4BA7FF7F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14:cNvPr>
              <p14:cNvContentPartPr/>
              <p14:nvPr/>
            </p14:nvContentPartPr>
            <p14:xfrm>
              <a:off x="9822506" y="761697"/>
              <a:ext cx="1798920" cy="181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A5BD7B-ED2E-584C-8F50-3FE492C1B8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68506" y="654057"/>
                <a:ext cx="1906560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037097-3955-8B4B-BB4D-9AAC40C6B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67C74A5-D3E8-9544-BED2-87E6DC8714DC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A41944-70A1-5646-8C47-EF03B4503098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B97C99-D837-FF4C-972A-13F281A18000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F27A6F-EE6F-0244-ABC4-C46B87648538}"/>
              </a:ext>
            </a:extLst>
          </p:cNvPr>
          <p:cNvSpPr txBox="1"/>
          <p:nvPr/>
        </p:nvSpPr>
        <p:spPr>
          <a:xfrm>
            <a:off x="9144434" y="4173401"/>
            <a:ext cx="2927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není lepší než hod mincí (proměnná nemá žádnou diskriminační schopnost)</a:t>
            </a:r>
          </a:p>
        </p:txBody>
      </p:sp>
    </p:spTree>
    <p:extLst>
      <p:ext uri="{BB962C8B-B14F-4D97-AF65-F5344CB8AC3E}">
        <p14:creationId xmlns:p14="http://schemas.microsoft.com/office/powerpoint/2010/main" val="1320269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40222" cy="728179"/>
          </a:xfrm>
        </p:spPr>
        <p:txBody>
          <a:bodyPr/>
          <a:lstStyle/>
          <a:p>
            <a:r>
              <a:rPr lang="cs-CZ" dirty="0"/>
              <a:t>ROC křivka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14:cNvPr>
              <p14:cNvContentPartPr/>
              <p14:nvPr/>
            </p14:nvContentPartPr>
            <p14:xfrm>
              <a:off x="841946" y="1713897"/>
              <a:ext cx="94680" cy="366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2552ED-EF2E-F446-8B4D-AB9D40BC0B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306" y="1704897"/>
                <a:ext cx="112320" cy="36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14:cNvPr>
              <p14:cNvContentPartPr/>
              <p14:nvPr/>
            </p14:nvContentPartPr>
            <p14:xfrm>
              <a:off x="931946" y="5365377"/>
              <a:ext cx="829836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449C7D-BA5F-F744-BBE4-1E060A1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946" y="5356377"/>
                <a:ext cx="831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14:cNvPr>
              <p14:cNvContentPartPr/>
              <p14:nvPr/>
            </p14:nvContentPartPr>
            <p14:xfrm>
              <a:off x="5261927" y="2954557"/>
              <a:ext cx="4183920" cy="224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2939B6-A542-7C4F-AC87-E49BDA7FD0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2927" y="2945557"/>
                <a:ext cx="42015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14:cNvPr>
              <p14:cNvContentPartPr/>
              <p14:nvPr/>
            </p14:nvContentPartPr>
            <p14:xfrm>
              <a:off x="727078" y="3086317"/>
              <a:ext cx="4594320" cy="211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ECB269-D389-2947-9EC6-5576328FD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8078" y="3077317"/>
                <a:ext cx="461196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14:cNvPr>
              <p14:cNvContentPartPr/>
              <p14:nvPr/>
            </p14:nvContentPartPr>
            <p14:xfrm>
              <a:off x="5133006" y="2175894"/>
              <a:ext cx="51840" cy="36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E44E54-5FC6-034A-BB3D-FCEEDB8FA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4366" y="2166894"/>
                <a:ext cx="69480" cy="36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26D72-2F8F-EC4C-8D43-EDE7F625BE7C}"/>
              </a:ext>
            </a:extLst>
          </p:cNvPr>
          <p:cNvGrpSpPr/>
          <p:nvPr/>
        </p:nvGrpSpPr>
        <p:grpSpPr>
          <a:xfrm>
            <a:off x="6989088" y="1896182"/>
            <a:ext cx="523800" cy="546840"/>
            <a:chOff x="5224226" y="1946097"/>
            <a:chExt cx="5238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14:cNvPr>
                <p14:cNvContentPartPr/>
                <p14:nvPr/>
              </p14:nvContentPartPr>
              <p14:xfrm>
                <a:off x="5224226" y="2155977"/>
                <a:ext cx="523800" cy="8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7744B1-9EEF-8843-93AA-D2BA0DCD0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5226" y="2147337"/>
                  <a:ext cx="54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14:cNvPr>
                <p14:cNvContentPartPr/>
                <p14:nvPr/>
              </p14:nvContentPartPr>
              <p14:xfrm>
                <a:off x="5525546" y="1946097"/>
                <a:ext cx="360" cy="54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543C7-37B0-584F-AA8B-6679AF8D2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6906" y="1937457"/>
                  <a:ext cx="18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14:cNvPr>
              <p14:cNvContentPartPr/>
              <p14:nvPr/>
            </p14:nvContentPartPr>
            <p14:xfrm>
              <a:off x="2739804" y="2185668"/>
              <a:ext cx="5889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B5735E-6A2E-FF41-BAB2-023C192F6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1164" y="2177028"/>
                <a:ext cx="6066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C03316-ABC4-4849-B5CB-E86D806B8BA5}"/>
              </a:ext>
            </a:extLst>
          </p:cNvPr>
          <p:cNvSpPr txBox="1"/>
          <p:nvPr/>
        </p:nvSpPr>
        <p:spPr>
          <a:xfrm>
            <a:off x="6466804" y="4004107"/>
            <a:ext cx="157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 (falešná positivita)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0FB6F-5D0F-3F4E-8473-769F8F3FC5C7}"/>
              </a:ext>
            </a:extLst>
          </p:cNvPr>
          <p:cNvSpPr txBox="1"/>
          <p:nvPr/>
        </p:nvSpPr>
        <p:spPr>
          <a:xfrm>
            <a:off x="1939407" y="4026105"/>
            <a:ext cx="187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FN </a:t>
            </a:r>
          </a:p>
          <a:p>
            <a:pPr algn="ctr"/>
            <a:r>
              <a:rPr lang="cs-CZ" dirty="0">
                <a:latin typeface="Chalkduster" panose="03050602040202020205" pitchFamily="66" charset="77"/>
              </a:rPr>
              <a:t>(falešná negativita)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06051-0399-D449-A25D-4596CEFF89F3}"/>
              </a:ext>
            </a:extLst>
          </p:cNvPr>
          <p:cNvSpPr txBox="1"/>
          <p:nvPr/>
        </p:nvSpPr>
        <p:spPr>
          <a:xfrm>
            <a:off x="4347814" y="1203057"/>
            <a:ext cx="157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Dělící hranice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599C37-7647-7B40-8562-77D0CB9DB219}"/>
              </a:ext>
            </a:extLst>
          </p:cNvPr>
          <p:cNvSpPr txBox="1"/>
          <p:nvPr/>
        </p:nvSpPr>
        <p:spPr>
          <a:xfrm>
            <a:off x="4291058" y="6321936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Exprese genu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E358A3-1704-F649-9BDC-0740128920FF}"/>
              </a:ext>
            </a:extLst>
          </p:cNvPr>
          <p:cNvSpPr txBox="1"/>
          <p:nvPr/>
        </p:nvSpPr>
        <p:spPr>
          <a:xfrm>
            <a:off x="-58070" y="53941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7B62FF-8371-D846-833D-EE6EDE85B872}"/>
              </a:ext>
            </a:extLst>
          </p:cNvPr>
          <p:cNvSpPr txBox="1"/>
          <p:nvPr/>
        </p:nvSpPr>
        <p:spPr>
          <a:xfrm>
            <a:off x="4599672" y="5384583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17A58-8A7A-9149-9E4C-2D9CB5FD3A94}"/>
              </a:ext>
            </a:extLst>
          </p:cNvPr>
          <p:cNvSpPr txBox="1"/>
          <p:nvPr/>
        </p:nvSpPr>
        <p:spPr>
          <a:xfrm>
            <a:off x="8226891" y="5365377"/>
            <a:ext cx="19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halkduster" panose="03050602040202020205" pitchFamily="66" charset="77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14:cNvPr>
              <p14:cNvContentPartPr/>
              <p14:nvPr/>
            </p14:nvContentPartPr>
            <p14:xfrm>
              <a:off x="9631771" y="622785"/>
              <a:ext cx="10800" cy="207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5FD2F2-F155-B740-BD88-C9EDD7D45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2771" y="613785"/>
                <a:ext cx="2844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14:cNvPr>
              <p14:cNvContentPartPr/>
              <p14:nvPr/>
            </p14:nvContentPartPr>
            <p14:xfrm>
              <a:off x="9672451" y="2663265"/>
              <a:ext cx="2106360" cy="15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83A8D5-54B1-1148-A720-D609FDEB1E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3811" y="2654265"/>
                <a:ext cx="212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14:cNvPr>
              <p14:cNvContentPartPr/>
              <p14:nvPr/>
            </p14:nvContentPartPr>
            <p14:xfrm>
              <a:off x="9674611" y="636465"/>
              <a:ext cx="1971360" cy="2024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D3BDBD-D562-2E43-90D8-73A534AE45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65971" y="627465"/>
                <a:ext cx="1989000" cy="20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0BA3415-EBBF-7A49-B470-90700D975A82}"/>
              </a:ext>
            </a:extLst>
          </p:cNvPr>
          <p:cNvGrpSpPr/>
          <p:nvPr/>
        </p:nvGrpSpPr>
        <p:grpSpPr>
          <a:xfrm rot="10800000">
            <a:off x="9701377" y="581385"/>
            <a:ext cx="2017800" cy="2106000"/>
            <a:chOff x="8965346" y="656217"/>
            <a:chExt cx="2017800" cy="21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14:cNvPr>
                <p14:cNvContentPartPr/>
                <p14:nvPr/>
              </p14:nvContentPartPr>
              <p14:xfrm>
                <a:off x="8965346" y="757017"/>
                <a:ext cx="49680" cy="20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EFE853-31E9-FE4C-9681-36685F4F9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6706" y="748377"/>
                  <a:ext cx="6732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14:cNvPr>
                <p14:cNvContentPartPr/>
                <p14:nvPr/>
              </p14:nvContentPartPr>
              <p14:xfrm>
                <a:off x="9014666" y="656217"/>
                <a:ext cx="1968480" cy="10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07403-B092-4E40-96FB-6ADFA102C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6026" y="647577"/>
                  <a:ext cx="19861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95330F-F1DF-C144-9FDB-7EFC474B938E}"/>
              </a:ext>
            </a:extLst>
          </p:cNvPr>
          <p:cNvSpPr txBox="1"/>
          <p:nvPr/>
        </p:nvSpPr>
        <p:spPr>
          <a:xfrm>
            <a:off x="9500542" y="2621975"/>
            <a:ext cx="2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0         1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28B12-D80C-7A46-B3D2-A6532D785AFD}"/>
              </a:ext>
            </a:extLst>
          </p:cNvPr>
          <p:cNvSpPr txBox="1"/>
          <p:nvPr/>
        </p:nvSpPr>
        <p:spPr>
          <a:xfrm>
            <a:off x="9162877" y="598035"/>
            <a:ext cx="58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halkduster" panose="03050602040202020205" pitchFamily="66" charset="77"/>
              </a:rPr>
              <a:t>1</a:t>
            </a: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endParaRPr lang="cs-CZ" sz="2800" dirty="0">
              <a:latin typeface="Chalkduster" panose="03050602040202020205" pitchFamily="66" charset="77"/>
            </a:endParaRPr>
          </a:p>
          <a:p>
            <a:r>
              <a:rPr lang="cs-CZ" sz="2800" dirty="0">
                <a:latin typeface="Chalkduster" panose="03050602040202020205" pitchFamily="66" charset="77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5482F-992A-9F42-931D-3386DF0628F1}"/>
              </a:ext>
            </a:extLst>
          </p:cNvPr>
          <p:cNvSpPr txBox="1"/>
          <p:nvPr/>
        </p:nvSpPr>
        <p:spPr>
          <a:xfrm>
            <a:off x="9650437" y="3037414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FPR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08AA9B-5733-C04A-8D01-2A1A2B28CA9E}"/>
              </a:ext>
            </a:extLst>
          </p:cNvPr>
          <p:cNvSpPr txBox="1"/>
          <p:nvPr/>
        </p:nvSpPr>
        <p:spPr>
          <a:xfrm>
            <a:off x="8150087" y="1516900"/>
            <a:ext cx="198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lkduster" panose="03050602040202020205" pitchFamily="66" charset="77"/>
              </a:rPr>
              <a:t>TPR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8EAEBF-61B7-6F47-AF3E-34A1A58FE923}"/>
              </a:ext>
            </a:extLst>
          </p:cNvPr>
          <p:cNvSpPr txBox="1"/>
          <p:nvPr/>
        </p:nvSpPr>
        <p:spPr>
          <a:xfrm>
            <a:off x="9642571" y="3683839"/>
            <a:ext cx="19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halkduster" panose="03050602040202020205" pitchFamily="66" charset="77"/>
              </a:rPr>
              <a:t>AUC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CA6C95-15A1-CE40-964B-DE83A75C5112}"/>
              </a:ext>
            </a:extLst>
          </p:cNvPr>
          <p:cNvSpPr txBox="1"/>
          <p:nvPr/>
        </p:nvSpPr>
        <p:spPr>
          <a:xfrm>
            <a:off x="9144434" y="4173401"/>
            <a:ext cx="292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Model určuje přesně naopak!</a:t>
            </a:r>
          </a:p>
        </p:txBody>
      </p:sp>
    </p:spTree>
    <p:extLst>
      <p:ext uri="{BB962C8B-B14F-4D97-AF65-F5344CB8AC3E}">
        <p14:creationId xmlns:p14="http://schemas.microsoft.com/office/powerpoint/2010/main" val="386695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2CE3-AF47-4043-99FA-3AB3FCB5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křivka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5E9-D7C0-6D4F-9E24-7D098956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Animace principu (jak se křivka kreslí)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http://arogozhnikov.github.io/2015/10/05/roc-curve.html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623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1054-F55E-AA4D-BABD-03E5F7F90E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8" y="600426"/>
            <a:ext cx="9875520" cy="3360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8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Bez validace není publikace (?)</a:t>
            </a:r>
          </a:p>
        </p:txBody>
      </p:sp>
    </p:spTree>
    <p:extLst>
      <p:ext uri="{BB962C8B-B14F-4D97-AF65-F5344CB8AC3E}">
        <p14:creationId xmlns:p14="http://schemas.microsoft.com/office/powerpoint/2010/main" val="126280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6A663-BFEC-4548-BCF3-67CBB0C0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Co je to biomarker?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383DD-4F04-6243-BC7F-60FEFD2C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dirty="0" err="1"/>
              <a:t>Biologický</a:t>
            </a:r>
            <a:r>
              <a:rPr lang="en-GB" sz="2400" b="1" dirty="0"/>
              <a:t> marker (biomarker): </a:t>
            </a:r>
          </a:p>
          <a:p>
            <a:pPr marL="0" lvl="0" indent="0">
              <a:buNone/>
            </a:pPr>
            <a:r>
              <a:rPr lang="en-GB" sz="2400" b="1" dirty="0" err="1"/>
              <a:t>Charakteristika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je </a:t>
            </a:r>
            <a:r>
              <a:rPr lang="en-GB" sz="2400" dirty="0" err="1"/>
              <a:t>objektivně</a:t>
            </a:r>
            <a:r>
              <a:rPr lang="en-GB" sz="2400" dirty="0"/>
              <a:t> </a:t>
            </a:r>
            <a:r>
              <a:rPr lang="en-GB" sz="2400" b="1" dirty="0" err="1"/>
              <a:t>měřena</a:t>
            </a:r>
            <a:r>
              <a:rPr lang="en-GB" sz="2400" b="1" dirty="0"/>
              <a:t> a </a:t>
            </a:r>
            <a:r>
              <a:rPr lang="en-GB" sz="2400" b="1" dirty="0" err="1"/>
              <a:t>hodnocena</a:t>
            </a:r>
            <a:r>
              <a:rPr lang="en-GB" sz="2400" b="1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b="1" dirty="0" err="1"/>
              <a:t>indikátor</a:t>
            </a:r>
            <a:r>
              <a:rPr lang="en-GB" sz="2400" dirty="0"/>
              <a:t> </a:t>
            </a:r>
            <a:r>
              <a:rPr lang="en-GB" sz="2400" dirty="0" err="1"/>
              <a:t>normálních</a:t>
            </a:r>
            <a:r>
              <a:rPr lang="en-GB" sz="2400" dirty="0"/>
              <a:t> </a:t>
            </a:r>
            <a:r>
              <a:rPr lang="en-GB" sz="2400" dirty="0" err="1"/>
              <a:t>biologických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, </a:t>
            </a:r>
            <a:r>
              <a:rPr lang="en-GB" sz="2400" dirty="0" err="1"/>
              <a:t>patogenních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farmakologických</a:t>
            </a:r>
            <a:r>
              <a:rPr lang="en-GB" sz="2400" dirty="0"/>
              <a:t> </a:t>
            </a:r>
            <a:r>
              <a:rPr lang="en-GB" sz="2400" dirty="0" err="1"/>
              <a:t>odpovědí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terapeutický</a:t>
            </a:r>
            <a:r>
              <a:rPr lang="en-GB" sz="2400" dirty="0"/>
              <a:t> </a:t>
            </a:r>
            <a:r>
              <a:rPr lang="en-GB" sz="2400" dirty="0" err="1"/>
              <a:t>zásah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75ED1-B684-E344-9887-11109DA684F7}"/>
              </a:ext>
            </a:extLst>
          </p:cNvPr>
          <p:cNvSpPr/>
          <p:nvPr/>
        </p:nvSpPr>
        <p:spPr>
          <a:xfrm>
            <a:off x="4591845" y="626903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100" dirty="0" err="1"/>
              <a:t>Biomarkers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</a:t>
            </a:r>
            <a:r>
              <a:rPr lang="cs-CZ" sz="1100" dirty="0" err="1"/>
              <a:t>Working</a:t>
            </a:r>
            <a:r>
              <a:rPr lang="cs-CZ" sz="1100" dirty="0"/>
              <a:t> Group (</a:t>
            </a:r>
            <a:r>
              <a:rPr lang="cs-CZ" sz="1100" dirty="0" err="1"/>
              <a:t>March</a:t>
            </a:r>
            <a:r>
              <a:rPr lang="cs-CZ" sz="1100" dirty="0"/>
              <a:t> 2001). "</a:t>
            </a:r>
            <a:r>
              <a:rPr lang="cs-CZ" sz="1100" dirty="0" err="1"/>
              <a:t>Biomarkers</a:t>
            </a:r>
            <a:r>
              <a:rPr lang="cs-CZ" sz="1100" dirty="0"/>
              <a:t> and </a:t>
            </a:r>
            <a:r>
              <a:rPr lang="cs-CZ" sz="1100" dirty="0" err="1"/>
              <a:t>surrogate</a:t>
            </a:r>
            <a:r>
              <a:rPr lang="cs-CZ" sz="1100" dirty="0"/>
              <a:t> </a:t>
            </a:r>
            <a:r>
              <a:rPr lang="cs-CZ" sz="1100" dirty="0" err="1"/>
              <a:t>endpoints</a:t>
            </a:r>
            <a:r>
              <a:rPr lang="cs-CZ" sz="1100" dirty="0"/>
              <a:t>: </a:t>
            </a:r>
            <a:r>
              <a:rPr lang="cs-CZ" sz="1100" dirty="0" err="1"/>
              <a:t>preferred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and </a:t>
            </a:r>
            <a:r>
              <a:rPr lang="cs-CZ" sz="1100" dirty="0" err="1"/>
              <a:t>conceptual</a:t>
            </a:r>
            <a:r>
              <a:rPr lang="cs-CZ" sz="1100" dirty="0"/>
              <a:t> </a:t>
            </a:r>
            <a:r>
              <a:rPr lang="cs-CZ" sz="1100" dirty="0" err="1"/>
              <a:t>framework</a:t>
            </a:r>
            <a:r>
              <a:rPr lang="cs-CZ" sz="1100" dirty="0"/>
              <a:t>". </a:t>
            </a:r>
            <a:r>
              <a:rPr lang="cs-CZ" sz="1100" dirty="0" err="1"/>
              <a:t>Clin</a:t>
            </a:r>
            <a:r>
              <a:rPr lang="cs-CZ" sz="1100" dirty="0"/>
              <a:t>. </a:t>
            </a:r>
            <a:r>
              <a:rPr lang="cs-CZ" sz="1100" dirty="0" err="1"/>
              <a:t>Pharmacol</a:t>
            </a:r>
            <a:r>
              <a:rPr lang="cs-CZ" sz="1100" dirty="0"/>
              <a:t>. </a:t>
            </a:r>
            <a:r>
              <a:rPr lang="cs-CZ" sz="1100" dirty="0" err="1"/>
              <a:t>Ther</a:t>
            </a:r>
            <a:r>
              <a:rPr lang="cs-CZ" sz="1100" dirty="0"/>
              <a:t>. (</a:t>
            </a:r>
            <a:r>
              <a:rPr lang="cs-CZ" sz="1100" dirty="0" err="1"/>
              <a:t>Review</a:t>
            </a:r>
            <a:r>
              <a:rPr lang="cs-CZ" sz="1100" dirty="0"/>
              <a:t>). 69 (3): 89–95.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1640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6FA3-0307-5644-939E-7251C61BD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914402"/>
            <a:ext cx="10515600" cy="2659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Není validace jako validace</a:t>
            </a:r>
          </a:p>
        </p:txBody>
      </p:sp>
    </p:spTree>
    <p:extLst>
      <p:ext uri="{BB962C8B-B14F-4D97-AF65-F5344CB8AC3E}">
        <p14:creationId xmlns:p14="http://schemas.microsoft.com/office/powerpoint/2010/main" val="2582798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9666-AEA4-4948-B280-918D0C3B7D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Validace samotného </a:t>
            </a:r>
            <a:r>
              <a:rPr lang="en-US" b="1">
                <a:solidFill>
                  <a:srgbClr val="FFFFFF"/>
                </a:solidFill>
              </a:rPr>
              <a:t>výběru biomarkeru </a:t>
            </a:r>
            <a:r>
              <a:rPr lang="en-US">
                <a:solidFill>
                  <a:srgbClr val="FFFFFF"/>
                </a:solidFill>
              </a:rPr>
              <a:t>na cílové populaci!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3D532D1-7050-4AB5-A870-A61406BA0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6989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18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A022D-F691-D449-A494-101ACF2788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Validace </a:t>
            </a:r>
            <a:r>
              <a:rPr lang="en-US" b="1">
                <a:solidFill>
                  <a:srgbClr val="FFFFFF"/>
                </a:solidFill>
              </a:rPr>
              <a:t>technologie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346B039-078A-4A36-8C03-96759E875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146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173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9A49B-CEEB-9F47-9C52-82E01F06C2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Validace </a:t>
            </a:r>
            <a:r>
              <a:rPr lang="en-US" b="1">
                <a:solidFill>
                  <a:srgbClr val="FFFFFF"/>
                </a:solidFill>
              </a:rPr>
              <a:t>biologická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501ACE8-5301-4FF4-8B7D-C561B8BEE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7704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005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5D580-41BB-7146-B023-83EB0212FC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0500" y="811693"/>
            <a:ext cx="3554896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Validace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aplikovatelnosti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29D5BDA-A52F-4796-84AE-14DE3CB8E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65981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06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F8DEA-7760-5B44-949C-9C1375D0E6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7204" y="282170"/>
            <a:ext cx="9144067" cy="33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37240-1A75-8F42-A496-1F41B3D20B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20974" y="3985976"/>
            <a:ext cx="8229627" cy="231843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1996" b="1" dirty="0"/>
              <a:t>36</a:t>
            </a:r>
            <a:r>
              <a:rPr lang="en-US" sz="1996" dirty="0"/>
              <a:t> </a:t>
            </a:r>
            <a:r>
              <a:rPr lang="en-US" sz="1996" dirty="0" err="1"/>
              <a:t>nezávislých</a:t>
            </a:r>
            <a:r>
              <a:rPr lang="en-US" sz="1996" dirty="0"/>
              <a:t> </a:t>
            </a:r>
            <a:r>
              <a:rPr lang="en-US" sz="1996" dirty="0" err="1"/>
              <a:t>tímů</a:t>
            </a:r>
            <a:r>
              <a:rPr lang="en-US" sz="1996" dirty="0"/>
              <a:t> </a:t>
            </a:r>
            <a:r>
              <a:rPr lang="en-US" sz="1996" dirty="0" err="1"/>
              <a:t>analytiků</a:t>
            </a:r>
            <a:r>
              <a:rPr lang="en-US" sz="1996" dirty="0"/>
              <a:t> z </a:t>
            </a:r>
            <a:r>
              <a:rPr lang="en-US" sz="1996" dirty="0" err="1"/>
              <a:t>celého</a:t>
            </a:r>
            <a:r>
              <a:rPr lang="en-US" sz="1996" dirty="0"/>
              <a:t> </a:t>
            </a:r>
            <a:r>
              <a:rPr lang="en-US" sz="1996" dirty="0" err="1"/>
              <a:t>světa</a:t>
            </a:r>
            <a:r>
              <a:rPr lang="en-US" sz="1996" dirty="0"/>
              <a:t> </a:t>
            </a:r>
            <a:r>
              <a:rPr lang="en-US" sz="1996" dirty="0" err="1"/>
              <a:t>analyzovalo</a:t>
            </a:r>
            <a:r>
              <a:rPr lang="en-US" sz="1996" dirty="0"/>
              <a:t>  </a:t>
            </a:r>
            <a:r>
              <a:rPr lang="en-US" sz="1996" b="1" dirty="0"/>
              <a:t>6</a:t>
            </a:r>
            <a:r>
              <a:rPr lang="en-US" sz="1996" dirty="0"/>
              <a:t> </a:t>
            </a:r>
            <a:r>
              <a:rPr lang="en-US" sz="1996" dirty="0" err="1"/>
              <a:t>mikročipových</a:t>
            </a:r>
            <a:r>
              <a:rPr lang="en-US" sz="1996" dirty="0"/>
              <a:t> </a:t>
            </a:r>
            <a:r>
              <a:rPr lang="en-US" sz="1996" dirty="0" err="1"/>
              <a:t>studií</a:t>
            </a:r>
            <a:r>
              <a:rPr lang="en-US" sz="1996" dirty="0"/>
              <a:t> a </a:t>
            </a:r>
            <a:r>
              <a:rPr lang="en-US" sz="1996" dirty="0" err="1"/>
              <a:t>vytvořilo</a:t>
            </a:r>
            <a:r>
              <a:rPr lang="en-US" sz="1996" dirty="0"/>
              <a:t> </a:t>
            </a:r>
            <a:r>
              <a:rPr lang="en-US" sz="1996" dirty="0" err="1"/>
              <a:t>klasifikátory</a:t>
            </a:r>
            <a:r>
              <a:rPr lang="en-US" sz="1996" dirty="0"/>
              <a:t> pro </a:t>
            </a:r>
            <a:r>
              <a:rPr lang="en-US" sz="1996" dirty="0" err="1"/>
              <a:t>predikci</a:t>
            </a:r>
            <a:r>
              <a:rPr lang="en-US" sz="1996" dirty="0"/>
              <a:t> </a:t>
            </a:r>
            <a:r>
              <a:rPr lang="en-US" sz="1996" b="1" dirty="0"/>
              <a:t>13 </a:t>
            </a:r>
            <a:r>
              <a:rPr lang="en-US" sz="1996" dirty="0" err="1"/>
              <a:t>endpointů</a:t>
            </a:r>
            <a:r>
              <a:rPr lang="en-US" sz="1996" dirty="0"/>
              <a:t> (ER+ vs ER-, ...)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Každý</a:t>
            </a:r>
            <a:r>
              <a:rPr lang="en-US" sz="1996" dirty="0"/>
              <a:t> </a:t>
            </a:r>
            <a:r>
              <a:rPr lang="en-US" sz="1996" dirty="0" err="1"/>
              <a:t>tým</a:t>
            </a:r>
            <a:r>
              <a:rPr lang="en-US" sz="1996" dirty="0"/>
              <a:t> </a:t>
            </a:r>
            <a:r>
              <a:rPr lang="en-US" sz="1996" dirty="0" err="1"/>
              <a:t>navrhl</a:t>
            </a:r>
            <a:r>
              <a:rPr lang="en-US" sz="1996" dirty="0"/>
              <a:t> </a:t>
            </a:r>
            <a:r>
              <a:rPr lang="en-US" sz="1996" dirty="0" err="1"/>
              <a:t>plán</a:t>
            </a:r>
            <a:r>
              <a:rPr lang="en-US" sz="1996" dirty="0"/>
              <a:t> </a:t>
            </a:r>
            <a:r>
              <a:rPr lang="en-US" sz="1996" dirty="0" err="1"/>
              <a:t>tvorby</a:t>
            </a:r>
            <a:r>
              <a:rPr lang="en-US" sz="1996" dirty="0"/>
              <a:t> a </a:t>
            </a:r>
            <a:r>
              <a:rPr lang="en-US" sz="1996" dirty="0" err="1"/>
              <a:t>validace</a:t>
            </a:r>
            <a:r>
              <a:rPr lang="en-US" sz="1996" dirty="0"/>
              <a:t> </a:t>
            </a:r>
            <a:r>
              <a:rPr lang="en-US" sz="1996" dirty="0" err="1"/>
              <a:t>klasifikátoru</a:t>
            </a:r>
            <a:endParaRPr lang="en-US" sz="1996" dirty="0"/>
          </a:p>
          <a:p>
            <a:pPr lvl="0">
              <a:buSzPct val="45000"/>
              <a:buFont typeface="StarSymbol"/>
              <a:buChar char="●"/>
            </a:pPr>
            <a:r>
              <a:rPr lang="en-US" sz="1996" dirty="0" err="1"/>
              <a:t>Tyto</a:t>
            </a:r>
            <a:r>
              <a:rPr lang="en-US" sz="1996" dirty="0"/>
              <a:t> </a:t>
            </a:r>
            <a:r>
              <a:rPr lang="en-US" sz="1996" dirty="0" err="1"/>
              <a:t>plány</a:t>
            </a:r>
            <a:r>
              <a:rPr lang="en-US" sz="1996" dirty="0"/>
              <a:t> </a:t>
            </a:r>
            <a:r>
              <a:rPr lang="en-US" sz="1996" dirty="0" err="1"/>
              <a:t>byly</a:t>
            </a:r>
            <a:r>
              <a:rPr lang="en-US" sz="1996" dirty="0"/>
              <a:t> </a:t>
            </a:r>
            <a:r>
              <a:rPr lang="en-US" sz="1996" dirty="0" err="1"/>
              <a:t>předem</a:t>
            </a:r>
            <a:r>
              <a:rPr lang="en-US" sz="1996" dirty="0"/>
              <a:t> </a:t>
            </a:r>
            <a:r>
              <a:rPr lang="en-US" sz="1996" dirty="0" err="1"/>
              <a:t>posouzeny</a:t>
            </a:r>
            <a:r>
              <a:rPr lang="en-US" sz="1996" dirty="0"/>
              <a:t> </a:t>
            </a:r>
            <a:r>
              <a:rPr lang="en-US" sz="1996" dirty="0" err="1"/>
              <a:t>odbornými</a:t>
            </a:r>
            <a:r>
              <a:rPr lang="en-US" sz="1996" dirty="0"/>
              <a:t> </a:t>
            </a:r>
            <a:r>
              <a:rPr lang="en-US" sz="1996" dirty="0" err="1"/>
              <a:t>statistiky</a:t>
            </a:r>
            <a:r>
              <a:rPr lang="en-US" sz="1996" dirty="0"/>
              <a:t> a </a:t>
            </a:r>
            <a:r>
              <a:rPr lang="en-US" sz="1996" dirty="0" err="1"/>
              <a:t>ohodnoceny</a:t>
            </a:r>
            <a:r>
              <a:rPr lang="en-US" sz="1996" dirty="0"/>
              <a:t> </a:t>
            </a:r>
            <a:r>
              <a:rPr lang="en-US" sz="1996" dirty="0" err="1"/>
              <a:t>dle</a:t>
            </a:r>
            <a:r>
              <a:rPr lang="en-US" sz="1996" dirty="0"/>
              <a:t> </a:t>
            </a:r>
            <a:r>
              <a:rPr lang="en-US" sz="1996" dirty="0" err="1"/>
              <a:t>jejich</a:t>
            </a:r>
            <a:r>
              <a:rPr lang="en-US" sz="1996" dirty="0"/>
              <a:t> </a:t>
            </a:r>
            <a:r>
              <a:rPr lang="en-US" sz="1996" dirty="0" err="1"/>
              <a:t>názoru</a:t>
            </a:r>
            <a:r>
              <a:rPr lang="en-US" sz="1996" dirty="0"/>
              <a:t> </a:t>
            </a:r>
            <a:r>
              <a:rPr lang="en-US" sz="1996" dirty="0" err="1"/>
              <a:t>na</a:t>
            </a:r>
            <a:r>
              <a:rPr lang="en-US" sz="1996" dirty="0"/>
              <a:t> </a:t>
            </a:r>
            <a:r>
              <a:rPr lang="en-US" sz="1996" dirty="0" err="1"/>
              <a:t>škále</a:t>
            </a:r>
            <a:r>
              <a:rPr lang="en-US" sz="1996" dirty="0"/>
              <a:t> od 1 do 10</a:t>
            </a:r>
          </a:p>
        </p:txBody>
      </p:sp>
    </p:spTree>
    <p:extLst>
      <p:ext uri="{BB962C8B-B14F-4D97-AF65-F5344CB8AC3E}">
        <p14:creationId xmlns:p14="http://schemas.microsoft.com/office/powerpoint/2010/main" val="3805400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81FA-1B51-374E-A6C3-7168B9F97C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0805" y="0"/>
            <a:ext cx="8229627" cy="1145009"/>
          </a:xfrm>
        </p:spPr>
        <p:txBody>
          <a:bodyPr/>
          <a:lstStyle/>
          <a:p>
            <a:pPr lvl="0"/>
            <a:r>
              <a:rPr lang="en-US" dirty="0"/>
              <a:t>MAQC II – </a:t>
            </a:r>
            <a:r>
              <a:rPr lang="en-US" dirty="0" err="1"/>
              <a:t>endpointy</a:t>
            </a:r>
            <a:endParaRPr lang="en-US" dirty="0"/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AFE52AB3-8237-C746-B6D6-BB3ADEBCAF8C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821958869"/>
              </p:ext>
            </p:extLst>
          </p:nvPr>
        </p:nvGraphicFramePr>
        <p:xfrm>
          <a:off x="1580312" y="927532"/>
          <a:ext cx="8687173" cy="5930468"/>
        </p:xfrm>
        <a:graphic>
          <a:graphicData uri="http://schemas.openxmlformats.org/drawingml/2006/table">
            <a:tbl>
              <a:tblPr firstRow="1" bandRow="1"/>
              <a:tblGrid>
                <a:gridCol w="956895">
                  <a:extLst>
                    <a:ext uri="{9D8B030D-6E8A-4147-A177-3AD203B41FA5}">
                      <a16:colId xmlns:a16="http://schemas.microsoft.com/office/drawing/2014/main" val="2188456011"/>
                    </a:ext>
                  </a:extLst>
                </a:gridCol>
                <a:gridCol w="6146012">
                  <a:extLst>
                    <a:ext uri="{9D8B030D-6E8A-4147-A177-3AD203B41FA5}">
                      <a16:colId xmlns:a16="http://schemas.microsoft.com/office/drawing/2014/main" val="3314881942"/>
                    </a:ext>
                  </a:extLst>
                </a:gridCol>
                <a:gridCol w="1584266">
                  <a:extLst>
                    <a:ext uri="{9D8B030D-6E8A-4147-A177-3AD203B41FA5}">
                      <a16:colId xmlns:a16="http://schemas.microsoft.com/office/drawing/2014/main" val="772435335"/>
                    </a:ext>
                  </a:extLst>
                </a:gridCol>
              </a:tblGrid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štúdia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endpoint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model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89791091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Lung tumorigen vs non tumorigen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mouse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97823212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Non genotoxic liver carcinogens vs non-carcinogens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7339220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Liver toxicants vs non-toxicants based on overall necrosis score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15251073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D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- Pre-operative treatment response (pCR, pathologic complete response)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2980121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Breast cancer – Estrogen receptor status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1690562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5219601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Multiple myeloma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719166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069410851"/>
                  </a:ext>
                </a:extLst>
              </a:tr>
              <a:tr h="56662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Clinical parameter S1 – random assignment, negative control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5299767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J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overall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72579387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K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Neuroblastoma – event-free survival milestone outcome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628168648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positive control, gender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74844069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Newly established parameter – negative control, random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637711417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dirty="0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human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78438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608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2A68-9B9D-D444-885F-263E30A91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66"/>
              <a:t>Výkonnost klasifikátorů dle experimentu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26926-A2FE-6842-B06E-7E18626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7402" y="1811897"/>
            <a:ext cx="4448747" cy="45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AB613-BBF3-D747-94D6-393BC794FE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55482" y="1811897"/>
            <a:ext cx="4161025" cy="45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79C17-DCE4-3947-B16A-9CB4CB3A3024}"/>
              </a:ext>
            </a:extLst>
          </p:cNvPr>
          <p:cNvSpPr txBox="1"/>
          <p:nvPr/>
        </p:nvSpPr>
        <p:spPr>
          <a:xfrm>
            <a:off x="4758676" y="1361534"/>
            <a:ext cx="4331925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Úspěšnost odhadu pohlaví, pozitivní kontrola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20375BF6-9519-104C-A63F-AE57D81B2534}"/>
              </a:ext>
            </a:extLst>
          </p:cNvPr>
          <p:cNvSpPr/>
          <p:nvPr/>
        </p:nvSpPr>
        <p:spPr>
          <a:xfrm flipH="1">
            <a:off x="5422298" y="1890604"/>
            <a:ext cx="733184" cy="515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EDC7D23-8447-1744-ABD8-F8850EC51E35}"/>
              </a:ext>
            </a:extLst>
          </p:cNvPr>
          <p:cNvSpPr/>
          <p:nvPr/>
        </p:nvSpPr>
        <p:spPr>
          <a:xfrm flipH="1">
            <a:off x="4426865" y="1890604"/>
            <a:ext cx="1728617" cy="5979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3C2B0-4D86-384F-BCCB-CA382D12D6BB}"/>
              </a:ext>
            </a:extLst>
          </p:cNvPr>
          <p:cNvSpPr txBox="1"/>
          <p:nvPr/>
        </p:nvSpPr>
        <p:spPr>
          <a:xfrm>
            <a:off x="3285256" y="6299855"/>
            <a:ext cx="5740452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Úspěšnost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predikce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náhodného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zařazení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,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negativní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kontrola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8847050-7190-F743-B2C3-2EEC5FF909BE}"/>
              </a:ext>
            </a:extLst>
          </p:cNvPr>
          <p:cNvSpPr/>
          <p:nvPr/>
        </p:nvSpPr>
        <p:spPr>
          <a:xfrm flipH="1" flipV="1">
            <a:off x="5837061" y="4230589"/>
            <a:ext cx="248859" cy="200817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A955DE1-490B-F941-AD76-6E9DB55C102F}"/>
              </a:ext>
            </a:extLst>
          </p:cNvPr>
          <p:cNvSpPr/>
          <p:nvPr/>
        </p:nvSpPr>
        <p:spPr>
          <a:xfrm flipH="1" flipV="1">
            <a:off x="4758676" y="3981731"/>
            <a:ext cx="1327243" cy="225703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481A5EC-6AC1-AF45-A79F-A230E32F9B5D}"/>
              </a:ext>
            </a:extLst>
          </p:cNvPr>
          <p:cNvSpPr/>
          <p:nvPr/>
        </p:nvSpPr>
        <p:spPr>
          <a:xfrm>
            <a:off x="6236149" y="1907913"/>
            <a:ext cx="2338352" cy="6636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4D47755-E1F4-A744-9AF6-2F4BA4136638}"/>
              </a:ext>
            </a:extLst>
          </p:cNvPr>
          <p:cNvSpPr/>
          <p:nvPr/>
        </p:nvSpPr>
        <p:spPr>
          <a:xfrm>
            <a:off x="6236149" y="1907913"/>
            <a:ext cx="3250832" cy="580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CDCFED07-5151-6B4E-83B6-DEEB3250FE82}"/>
              </a:ext>
            </a:extLst>
          </p:cNvPr>
          <p:cNvSpPr/>
          <p:nvPr/>
        </p:nvSpPr>
        <p:spPr>
          <a:xfrm flipV="1">
            <a:off x="6070897" y="4064683"/>
            <a:ext cx="2752462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C4F6DEB2-E4E8-4442-A45A-A831617067C9}"/>
              </a:ext>
            </a:extLst>
          </p:cNvPr>
          <p:cNvSpPr/>
          <p:nvPr/>
        </p:nvSpPr>
        <p:spPr>
          <a:xfrm flipV="1">
            <a:off x="6086246" y="4064683"/>
            <a:ext cx="3566640" cy="2174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3856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C8CAF-588C-104B-A805-1A14C1EDED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20014" y="1529073"/>
            <a:ext cx="4575789" cy="440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813B0-7B5C-C849-967A-2297C05310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06473" y="1493150"/>
            <a:ext cx="4645351" cy="4313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A4C88C-F67B-F740-B587-0F47065171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1066" y="225671"/>
            <a:ext cx="8229627" cy="1240698"/>
          </a:xfrm>
        </p:spPr>
        <p:txBody>
          <a:bodyPr/>
          <a:lstStyle/>
          <a:p>
            <a:pPr lvl="0"/>
            <a:r>
              <a:rPr lang="en-US" sz="2903"/>
              <a:t>Rozdíl výkonnosti odhadnuté na základě krosvalidace (CV) a na validačním souboru (Validation)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D8189-6200-0C49-B7E1-95EA57B876F8}"/>
              </a:ext>
            </a:extLst>
          </p:cNvPr>
          <p:cNvSpPr txBox="1"/>
          <p:nvPr/>
        </p:nvSpPr>
        <p:spPr>
          <a:xfrm>
            <a:off x="530593" y="6178833"/>
            <a:ext cx="1144246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Rozdíl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v AUC (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plocha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pod ROC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křivkou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)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odhadem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krosvalidací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a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výkonu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validačním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souboru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by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měl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být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24882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817-53E7-174C-AD42-A49B744DAC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Aby to nebylo jednoduché...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EA6643-C0E7-D44D-9805-DD29FCF074B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163" y="1440258"/>
            <a:ext cx="3977484" cy="397748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33ABD-6166-0749-A3B7-896DFC9EBF1E}"/>
              </a:ext>
            </a:extLst>
          </p:cNvPr>
          <p:cNvSpPr txBox="1"/>
          <p:nvPr/>
        </p:nvSpPr>
        <p:spPr>
          <a:xfrm>
            <a:off x="378658" y="5730431"/>
            <a:ext cx="11534798" cy="56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Rozdíl v AUC (plocha pod ROC křivkou) mezi odhadem výkonu krosvalidací a výkonu na validačním souboru jako funkce </a:t>
            </a:r>
            <a:r>
              <a:rPr lang="en-US" sz="1633" b="1">
                <a:latin typeface="Liberation Sans" pitchFamily="18"/>
                <a:ea typeface="Noto Sans CJK SC Regular" pitchFamily="2"/>
                <a:cs typeface="FreeSans" pitchFamily="2"/>
              </a:rPr>
              <a:t>průměrného hodnocení externími hodnotiteli navržených algoritmů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94389-6669-B24B-ABE0-2DA8506C6AC0}"/>
              </a:ext>
            </a:extLst>
          </p:cNvPr>
          <p:cNvSpPr txBox="1"/>
          <p:nvPr/>
        </p:nvSpPr>
        <p:spPr>
          <a:xfrm>
            <a:off x="4590647" y="2907198"/>
            <a:ext cx="732280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To, že se algoritmus zdál hodnotitelům správný neznamená, že opravdu byl...</a:t>
            </a:r>
          </a:p>
        </p:txBody>
      </p:sp>
    </p:spTree>
    <p:extLst>
      <p:ext uri="{BB962C8B-B14F-4D97-AF65-F5344CB8AC3E}">
        <p14:creationId xmlns:p14="http://schemas.microsoft.com/office/powerpoint/2010/main" val="11861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A056F-8048-4441-A73F-262B6714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094926"/>
            <a:ext cx="2669406" cy="178117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Biomarkerem může být</a:t>
            </a:r>
            <a:endParaRPr lang="cs-CZ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D34F6-F4DB-480F-925B-330E0A71F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53022"/>
              </p:ext>
            </p:extLst>
          </p:nvPr>
        </p:nvGraphicFramePr>
        <p:xfrm>
          <a:off x="4531058" y="549323"/>
          <a:ext cx="6482685" cy="57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934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3FFE-06A7-0342-8EE6-8DC6363F75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3928" y="2513076"/>
            <a:ext cx="8229627" cy="887986"/>
          </a:xfrm>
        </p:spPr>
        <p:txBody>
          <a:bodyPr/>
          <a:lstStyle/>
          <a:p>
            <a:pPr lvl="0"/>
            <a:r>
              <a:rPr lang="en-US"/>
              <a:t>Bez validace není </a:t>
            </a:r>
            <a:r>
              <a:rPr lang="en-US">
                <a:solidFill>
                  <a:srgbClr val="FF3333"/>
                </a:solidFill>
              </a:rPr>
              <a:t>(dobrá)</a:t>
            </a:r>
            <a:r>
              <a:rPr lang="en-US"/>
              <a:t> publikace</a:t>
            </a:r>
          </a:p>
        </p:txBody>
      </p:sp>
    </p:spTree>
    <p:extLst>
      <p:ext uri="{BB962C8B-B14F-4D97-AF65-F5344CB8AC3E}">
        <p14:creationId xmlns:p14="http://schemas.microsoft.com/office/powerpoint/2010/main" val="655733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D04-1CAD-1D42-8117-15CB541C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Doporučené předměty 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FFC8-A3CA-7F41-8D5F-FF9933F0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  <a:p>
            <a:r>
              <a:rPr lang="en-GB" dirty="0"/>
              <a:t>PřF:Bi7490 </a:t>
            </a:r>
            <a:r>
              <a:rPr lang="sk-SK" dirty="0"/>
              <a:t>Pokročilé neparametrické </a:t>
            </a:r>
            <a:r>
              <a:rPr lang="sk-SK" dirty="0" err="1"/>
              <a:t>metody</a:t>
            </a:r>
            <a:endParaRPr lang="en-CZ" dirty="0"/>
          </a:p>
          <a:p>
            <a:r>
              <a:rPr lang="en-GB" dirty="0"/>
              <a:t>PřF:Bi0034 </a:t>
            </a:r>
            <a:r>
              <a:rPr lang="en-GB" dirty="0" err="1"/>
              <a:t>Analýza</a:t>
            </a:r>
            <a:r>
              <a:rPr lang="en-GB" dirty="0"/>
              <a:t> a </a:t>
            </a:r>
            <a:r>
              <a:rPr lang="en-GB" dirty="0" err="1"/>
              <a:t>klasif</a:t>
            </a:r>
            <a:r>
              <a:rPr lang="en-GB" dirty="0"/>
              <a:t>. </a:t>
            </a:r>
            <a:r>
              <a:rPr lang="en-GB" dirty="0" err="1"/>
              <a:t>dat</a:t>
            </a:r>
            <a:r>
              <a:rPr lang="en-GB" dirty="0"/>
              <a:t> - </a:t>
            </a:r>
            <a:r>
              <a:rPr lang="en-GB" dirty="0" err="1"/>
              <a:t>Informace</a:t>
            </a:r>
            <a:r>
              <a:rPr lang="en-GB" dirty="0"/>
              <a:t> o </a:t>
            </a:r>
            <a:r>
              <a:rPr lang="en-GB" dirty="0" err="1"/>
              <a:t>předmětu</a:t>
            </a:r>
            <a:endParaRPr lang="en-GB" dirty="0"/>
          </a:p>
          <a:p>
            <a:r>
              <a:rPr lang="en-GB" dirty="0" err="1"/>
              <a:t>PřF</a:t>
            </a:r>
            <a:r>
              <a:rPr lang="en-GB" dirty="0"/>
              <a:t>: ENV003 </a:t>
            </a:r>
            <a:r>
              <a:rPr lang="en-GB" dirty="0" err="1"/>
              <a:t>Environmentální</a:t>
            </a:r>
            <a:r>
              <a:rPr lang="en-GB" dirty="0"/>
              <a:t> </a:t>
            </a:r>
            <a:r>
              <a:rPr lang="en-GB" dirty="0" err="1"/>
              <a:t>informace</a:t>
            </a:r>
            <a:r>
              <a:rPr lang="en-GB" dirty="0"/>
              <a:t> a </a:t>
            </a:r>
            <a:r>
              <a:rPr lang="en-GB" dirty="0" err="1"/>
              <a:t>modelování</a:t>
            </a:r>
            <a:r>
              <a:rPr lang="en-GB" dirty="0"/>
              <a:t> – </a:t>
            </a:r>
            <a:r>
              <a:rPr lang="en-GB" dirty="0" err="1"/>
              <a:t>specifika</a:t>
            </a:r>
            <a:r>
              <a:rPr lang="en-GB" dirty="0"/>
              <a:t> u </a:t>
            </a:r>
            <a:r>
              <a:rPr lang="en-GB" dirty="0" err="1"/>
              <a:t>chemických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5418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351F4-22E7-2A48-86E0-08358D3E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Biomarkery a modely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3E5F-1EAE-EB44-A669-0C5AF9EE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2254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497F-673F-CC43-9DC0-672754B8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51859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Biomarker může být založen na </a:t>
            </a:r>
            <a:r>
              <a:rPr lang="cs-CZ" sz="2000" b="1" dirty="0">
                <a:solidFill>
                  <a:srgbClr val="000000"/>
                </a:solidFill>
              </a:rPr>
              <a:t>jediném analytu, </a:t>
            </a:r>
            <a:r>
              <a:rPr lang="cs-CZ" sz="2000" dirty="0">
                <a:solidFill>
                  <a:srgbClr val="000000"/>
                </a:solidFill>
              </a:rPr>
              <a:t>nebo na </a:t>
            </a:r>
            <a:r>
              <a:rPr lang="cs-CZ" sz="2000" b="1" dirty="0">
                <a:solidFill>
                  <a:srgbClr val="000000"/>
                </a:solidFill>
              </a:rPr>
              <a:t>jejich kombinaci v modelu </a:t>
            </a:r>
            <a:r>
              <a:rPr lang="cs-CZ" sz="2000" dirty="0">
                <a:solidFill>
                  <a:srgbClr val="000000"/>
                </a:solidFill>
              </a:rPr>
              <a:t>(klasifikátoru)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to právě </a:t>
            </a:r>
            <a:r>
              <a:rPr lang="cs-CZ" sz="2000" b="1" dirty="0">
                <a:solidFill>
                  <a:srgbClr val="000000"/>
                </a:solidFill>
              </a:rPr>
              <a:t>kombinace více analytů</a:t>
            </a:r>
            <a:r>
              <a:rPr lang="cs-CZ" sz="2000" dirty="0">
                <a:solidFill>
                  <a:srgbClr val="000000"/>
                </a:solidFill>
              </a:rPr>
              <a:t> (genů, proteinů, metabolitů…), která je typická pro biomarkery z </a:t>
            </a:r>
            <a:r>
              <a:rPr lang="cs-CZ" sz="2000" dirty="0" err="1">
                <a:solidFill>
                  <a:srgbClr val="000000"/>
                </a:solidFill>
              </a:rPr>
              <a:t>omicsových</a:t>
            </a:r>
            <a:r>
              <a:rPr lang="cs-CZ" sz="2000" dirty="0">
                <a:solidFill>
                  <a:srgbClr val="000000"/>
                </a:solidFill>
              </a:rPr>
              <a:t> dat</a:t>
            </a:r>
          </a:p>
        </p:txBody>
      </p:sp>
    </p:spTree>
    <p:extLst>
      <p:ext uri="{BB962C8B-B14F-4D97-AF65-F5344CB8AC3E}">
        <p14:creationId xmlns:p14="http://schemas.microsoft.com/office/powerpoint/2010/main" val="369900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57DCD6A-BAFA-A94B-9A9F-80E91AD05D63}"/>
              </a:ext>
            </a:extLst>
          </p:cNvPr>
          <p:cNvSpPr/>
          <p:nvPr/>
        </p:nvSpPr>
        <p:spPr>
          <a:xfrm>
            <a:off x="8677569" y="631521"/>
            <a:ext cx="2105450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to nemoc?</a:t>
            </a:r>
          </a:p>
        </p:txBody>
      </p:sp>
      <p:sp>
        <p:nvSpPr>
          <p:cNvPr id="20" name="Line Callout 2 19">
            <a:extLst>
              <a:ext uri="{FF2B5EF4-FFF2-40B4-BE49-F238E27FC236}">
                <a16:creationId xmlns:a16="http://schemas.microsoft.com/office/drawing/2014/main" id="{49FBBF38-BFCF-EC43-80C2-58549C469BD6}"/>
              </a:ext>
            </a:extLst>
          </p:cNvPr>
          <p:cNvSpPr/>
          <p:nvPr/>
        </p:nvSpPr>
        <p:spPr>
          <a:xfrm flipH="1">
            <a:off x="1158379" y="631521"/>
            <a:ext cx="2039282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Jaké je riziko onemocnění u zdravého jedince?</a:t>
            </a:r>
          </a:p>
        </p:txBody>
      </p:sp>
      <p:sp>
        <p:nvSpPr>
          <p:cNvPr id="23" name="Line Callout 2 22">
            <a:extLst>
              <a:ext uri="{FF2B5EF4-FFF2-40B4-BE49-F238E27FC236}">
                <a16:creationId xmlns:a16="http://schemas.microsoft.com/office/drawing/2014/main" id="{CA0A68C2-2659-5949-A5F7-AA69D9A5299F}"/>
              </a:ext>
            </a:extLst>
          </p:cNvPr>
          <p:cNvSpPr/>
          <p:nvPr/>
        </p:nvSpPr>
        <p:spPr>
          <a:xfrm>
            <a:off x="9709863" y="2573934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 bude nemoc probíhat? </a:t>
            </a:r>
          </a:p>
        </p:txBody>
      </p:sp>
      <p:sp>
        <p:nvSpPr>
          <p:cNvPr id="24" name="Line Callout 2 23">
            <a:extLst>
              <a:ext uri="{FF2B5EF4-FFF2-40B4-BE49-F238E27FC236}">
                <a16:creationId xmlns:a16="http://schemas.microsoft.com/office/drawing/2014/main" id="{21AE5C90-E991-7F4E-9766-71539506BF81}"/>
              </a:ext>
            </a:extLst>
          </p:cNvPr>
          <p:cNvSpPr/>
          <p:nvPr/>
        </p:nvSpPr>
        <p:spPr>
          <a:xfrm flipH="1">
            <a:off x="362309" y="2573933"/>
            <a:ext cx="1869226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Zhoršuje se nemoc?</a:t>
            </a:r>
          </a:p>
        </p:txBody>
      </p:sp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46AECE12-6099-D14B-BE64-12C1962004D5}"/>
              </a:ext>
            </a:extLst>
          </p:cNvPr>
          <p:cNvSpPr/>
          <p:nvPr/>
        </p:nvSpPr>
        <p:spPr>
          <a:xfrm flipH="1">
            <a:off x="1158379" y="4516345"/>
            <a:ext cx="203797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šance, že se nemoc vrátí?</a:t>
            </a:r>
          </a:p>
        </p:txBody>
      </p:sp>
      <p:sp>
        <p:nvSpPr>
          <p:cNvPr id="27" name="Line Callout 2 26">
            <a:extLst>
              <a:ext uri="{FF2B5EF4-FFF2-40B4-BE49-F238E27FC236}">
                <a16:creationId xmlns:a16="http://schemas.microsoft.com/office/drawing/2014/main" id="{CAF7BE8F-6052-5642-8B07-28567D0866DE}"/>
              </a:ext>
            </a:extLst>
          </p:cNvPr>
          <p:cNvSpPr/>
          <p:nvPr/>
        </p:nvSpPr>
        <p:spPr>
          <a:xfrm>
            <a:off x="9160648" y="4516345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Bude terapie úspěšná?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C02F6E-569C-B84D-A0C2-EBF2C1B7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6" y="654743"/>
            <a:ext cx="6033907" cy="5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DBB6-8449-6447-B7A8-350BEC4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Co musí biomarker (nebo model) splňovat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6903DAE-D89B-4329-B3AB-107FC556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4BD8-93C5-FB48-A2A4-AF373A92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Musí být </a:t>
            </a:r>
            <a:r>
              <a:rPr lang="cs-CZ" sz="2000" u="sng" dirty="0">
                <a:solidFill>
                  <a:srgbClr val="000000"/>
                </a:solidFill>
              </a:rPr>
              <a:t>použitelný rutinně v praxi: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přesný</a:t>
            </a:r>
            <a:r>
              <a:rPr lang="cs-CZ" sz="2000" dirty="0">
                <a:solidFill>
                  <a:srgbClr val="000000"/>
                </a:solidFill>
              </a:rPr>
              <a:t>  (dostatečně citlivý a dostatečně specifický)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robustní</a:t>
            </a:r>
            <a:r>
              <a:rPr lang="cs-CZ" sz="2000" dirty="0">
                <a:solidFill>
                  <a:srgbClr val="000000"/>
                </a:solidFill>
              </a:rPr>
              <a:t> (co nejméně omezen technologií měření)</a:t>
            </a:r>
          </a:p>
          <a:p>
            <a:r>
              <a:rPr lang="cs-CZ" sz="2000" b="1" dirty="0" err="1">
                <a:solidFill>
                  <a:srgbClr val="000000"/>
                </a:solidFill>
              </a:rPr>
              <a:t>reproducibilní</a:t>
            </a:r>
            <a:r>
              <a:rPr lang="cs-CZ" sz="2000" dirty="0">
                <a:solidFill>
                  <a:srgbClr val="000000"/>
                </a:solidFill>
              </a:rPr>
              <a:t> (obecně platný na cílové populaci)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D8F02-ADF3-574C-8633-F963730C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 dirty="0">
                <a:solidFill>
                  <a:srgbClr val="FFFFFF"/>
                </a:solidFill>
              </a:rPr>
              <a:t>Absence jasného biologického odůvodnění testů </a:t>
            </a:r>
            <a:r>
              <a:rPr lang="cs-CZ" sz="4100" dirty="0" err="1">
                <a:solidFill>
                  <a:srgbClr val="FFFFFF"/>
                </a:solidFill>
              </a:rPr>
              <a:t>omics</a:t>
            </a:r>
            <a:r>
              <a:rPr lang="cs-CZ" sz="4100" dirty="0">
                <a:solidFill>
                  <a:srgbClr val="FFFFFF"/>
                </a:solidFill>
              </a:rPr>
              <a:t> biomarkerů – </a:t>
            </a:r>
            <a:r>
              <a:rPr lang="cs-CZ" sz="4100" b="1" u="sng" dirty="0">
                <a:solidFill>
                  <a:srgbClr val="FFFFFF"/>
                </a:solidFill>
              </a:rPr>
              <a:t>proč je to problém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B44B04-5180-4318-90C1-96455A3DC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7097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793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2445</Words>
  <Application>Microsoft Office PowerPoint</Application>
  <PresentationFormat>Widescreen</PresentationFormat>
  <Paragraphs>606</Paragraphs>
  <Slides>51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Detekce biomarkerů z omics experimentů</vt:lpstr>
      <vt:lpstr>Predikce skupin (klasifikace)</vt:lpstr>
      <vt:lpstr>PowerPoint Presentation</vt:lpstr>
      <vt:lpstr>Co je to biomarker?</vt:lpstr>
      <vt:lpstr>Biomarkerem může být</vt:lpstr>
      <vt:lpstr>Biomarkery a modely</vt:lpstr>
      <vt:lpstr>PowerPoint Presentation</vt:lpstr>
      <vt:lpstr>Co musí biomarker (nebo model) splňovat</vt:lpstr>
      <vt:lpstr>Absence jasného biologického odůvodnění testů omics biomarkerů – proč je to problém</vt:lpstr>
      <vt:lpstr>Doporučení IOM komise pro vývoj testů založených na omicsových datech</vt:lpstr>
      <vt:lpstr>Jak (ne) predikovat téměř cokoliv</vt:lpstr>
      <vt:lpstr>Biomarkery jako pomůcky pro diagnostiku, predikci odpovědi na léčbu nebo prognózu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statisticky významně odlišně exprimovaný gen vhodný pro klasifikaci?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Vyhodnocení přesnosti klasifikátoru – příklad 1</vt:lpstr>
      <vt:lpstr>Vyhodnocení přesnosti klasifikátoru – příklad 2</vt:lpstr>
      <vt:lpstr>ROC křivka</vt:lpstr>
      <vt:lpstr>ROC křivka</vt:lpstr>
      <vt:lpstr>ROC křivka</vt:lpstr>
      <vt:lpstr>ROC křivka</vt:lpstr>
      <vt:lpstr>ROC křivka</vt:lpstr>
      <vt:lpstr>ROC křivka</vt:lpstr>
      <vt:lpstr>ROC křivka</vt:lpstr>
      <vt:lpstr>Bez validace není publikace (?)</vt:lpstr>
      <vt:lpstr>Není validace jako validace</vt:lpstr>
      <vt:lpstr>Validace samotného výběru biomarkeru na cílové populaci!</vt:lpstr>
      <vt:lpstr>Validace technologie</vt:lpstr>
      <vt:lpstr>Validace biologická</vt:lpstr>
      <vt:lpstr>Validace aplikovatelnosti</vt:lpstr>
      <vt:lpstr>PowerPoint Presentation</vt:lpstr>
      <vt:lpstr>MAQC II – endpointy</vt:lpstr>
      <vt:lpstr>Výkonnost klasifikátorů dle experimentu</vt:lpstr>
      <vt:lpstr>Rozdíl výkonnosti odhadnuté na základě krosvalidace (CV) a na validačním souboru (Validation)</vt:lpstr>
      <vt:lpstr>Aby to nebylo jednoduché...</vt:lpstr>
      <vt:lpstr>Bez validace není (dobrá) publikace</vt:lpstr>
      <vt:lpstr>Doporučené předměty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16</cp:revision>
  <dcterms:created xsi:type="dcterms:W3CDTF">2020-11-26T21:09:27Z</dcterms:created>
  <dcterms:modified xsi:type="dcterms:W3CDTF">2023-12-01T08:48:12Z</dcterms:modified>
</cp:coreProperties>
</file>