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4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50A22-4EE1-ACFB-0B70-AB92B73BC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68BAC5-4727-4FF0-D01C-967B77126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0FBB4-5C88-85C6-1131-20B94C13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1AD764-AF72-C06F-6A4B-4594B505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AA4FA-B8AA-A7BF-A171-7831374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01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1ADDF-F791-A259-8B81-8F7AD9EF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37C07C-5D7B-285B-8DD1-0CDF186AB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7AEEC-B726-CA8C-D06B-FF239568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48BD21-6253-4FC2-1878-E6443A43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44DD17-8AB0-6E36-72C6-A9C4AF19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27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9845F4-6040-83A2-A304-1CD379569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559BFD-A7B0-9AFD-C668-E229C3F4F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363D12-B49F-8FD1-FBE4-3FAAD3C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4115A3-6B23-E595-7E5F-535D73CB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0546F-04A9-1838-FFC1-039197F7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7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6FC1E-45D3-9E97-811F-2EC7AFC9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065E6-07D1-072A-6EAF-4B280920A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32C0E5-B5E0-A387-76F2-5EE940F16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066719-2DA4-11B5-5739-1FBB3D1D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93077-66FB-A82B-9CF2-81DDA092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0DFD-AF64-FC77-43FB-4B2D4DC3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FBB5FA-EA0F-AE6A-DAD1-D0AD89B4A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11642A-F000-EB0C-2630-0371A3E9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F72F4C-ACC7-D19D-085E-2BCC42BE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B27FB3-6A12-3774-8397-20805784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1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FE299-E41B-2843-FB9D-E7F311F08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2F060-EEDC-5FE3-F07A-4A5D85688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589822-0EE8-F62B-B4AE-33FE39024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6B9068-F376-9EFB-5432-6D26AF44A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4AAC22-8133-19E2-7AB7-3B3A53CC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7A5870-DA60-9DB3-58BA-8E9F6B17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99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1D0A-B471-A1CF-662F-F35F7C78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487843-67C5-9848-2C3E-B97E6A298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977C4B-61CE-E74F-BBA8-6B803F1EA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22E243-9F0B-21EA-02D3-396D81588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B846C4-1A75-E254-6A65-3B6DA85E9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BC3291-0728-924B-46CE-BCDB64D9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DCAAE6-2726-850B-65AF-A2ABC188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B958B-40B1-D94F-5432-57AC4D5D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6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0212-1C55-7357-6320-1D97C9A8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3DD6DE-99A8-386A-92AF-3D6E6916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A5D880-C4A7-22B7-CB66-27D0578A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D2F1E5-C0F5-57EC-DC5A-126D39CF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3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02EDC1-F933-ABE3-2930-DCBE9B37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4AD703-D691-2B78-9AC5-9FAA2F46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1DCF85-57E3-0F2F-44D2-D865270E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61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900C6-9832-EFE4-D1C6-181435072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9A2F2-C32C-AF81-0E2A-F545262CF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6CB727-CA0A-5306-244C-01BFFFE92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A3F414-FDF6-1419-86D8-3544B511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E9773A-D0FB-72AA-4C64-DAE3713FF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A61AAA-FCEA-AD35-0600-6D4963C3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56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736F3-DCA7-F248-52A7-F1C21567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FF5751-98D6-1FF5-5DCE-864721AF0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288D6F-E45E-9B24-87C2-F8DA4FF0D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32120E-80AC-543E-66B7-CC23F384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B8BB9-9ED5-0D39-D4C3-3408F8FE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F63EC-3842-CB77-61AA-E055E999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97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9C3066-238F-F8B8-576E-30D618D6B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228392-FC67-4DC3-CE45-4D94A8024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34E44-D6B5-2ABB-FAF7-91EA6123B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09C70-E442-44BD-A4D1-7BFC00F787A0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F234B-37D3-CAD3-0AD8-554492CA5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B9B29-9C29-50D0-4769-A081DF61D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3B28-5F5D-4AAA-BE7B-D23029D5B7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>
            <a:extLst>
              <a:ext uri="{FF2B5EF4-FFF2-40B4-BE49-F238E27FC236}">
                <a16:creationId xmlns:a16="http://schemas.microsoft.com/office/drawing/2014/main" id="{A6F96183-BD28-9A47-8D89-7332EF1A5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3600" b="1"/>
              <a:t>Úlohy - </a:t>
            </a:r>
            <a:r>
              <a:rPr lang="cs-CZ" altLang="cs-CZ" sz="3600" b="1">
                <a:solidFill>
                  <a:srgbClr val="FF0000"/>
                </a:solidFill>
              </a:rPr>
              <a:t>odevzdat mailem</a:t>
            </a:r>
            <a:endParaRPr lang="cs-CZ" altLang="cs-CZ" sz="3600">
              <a:solidFill>
                <a:srgbClr val="FF0000"/>
              </a:solidFill>
            </a:endParaRPr>
          </a:p>
        </p:txBody>
      </p:sp>
      <p:pic>
        <p:nvPicPr>
          <p:cNvPr id="87043" name="Picture 2">
            <a:extLst>
              <a:ext uri="{FF2B5EF4-FFF2-40B4-BE49-F238E27FC236}">
                <a16:creationId xmlns:a16="http://schemas.microsoft.com/office/drawing/2014/main" id="{D1B1A21F-774B-455A-9B6F-14A5A9C54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5038"/>
            <a:ext cx="9144000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4" name="Picture 2">
            <a:extLst>
              <a:ext uri="{FF2B5EF4-FFF2-40B4-BE49-F238E27FC236}">
                <a16:creationId xmlns:a16="http://schemas.microsoft.com/office/drawing/2014/main" id="{EF528FA5-0C14-31A7-4809-07F6CBB0F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4076700"/>
            <a:ext cx="1057275" cy="4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4">
            <a:extLst>
              <a:ext uri="{FF2B5EF4-FFF2-40B4-BE49-F238E27FC236}">
                <a16:creationId xmlns:a16="http://schemas.microsoft.com/office/drawing/2014/main" id="{7BC76EA4-361A-CD31-B989-0097F234B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4149726"/>
            <a:ext cx="4318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5">
            <a:extLst>
              <a:ext uri="{FF2B5EF4-FFF2-40B4-BE49-F238E27FC236}">
                <a16:creationId xmlns:a16="http://schemas.microsoft.com/office/drawing/2014/main" id="{A76D35E0-A71C-C8B1-F717-9E4167C56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58405"/>
            <a:ext cx="83375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7" name="Text Box 6">
            <a:extLst>
              <a:ext uri="{FF2B5EF4-FFF2-40B4-BE49-F238E27FC236}">
                <a16:creationId xmlns:a16="http://schemas.microsoft.com/office/drawing/2014/main" id="{30ED8B59-4335-E9B1-86D5-B3AC978D1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997" y="5078412"/>
            <a:ext cx="9541079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dirty="0"/>
              <a:t>Úloha 2: Vypočítejte poměr atomů na hladině B n = 2  ku hladině A n = 1 pro vodíkové atomy  v případě tří hvězd s povrchovými teplotami, Slunce - 5 800 K, Sírius A - 10 000 K, </a:t>
            </a:r>
            <a:r>
              <a:rPr lang="cs-CZ" altLang="cs-CZ" sz="2000" dirty="0" err="1"/>
              <a:t>Spica</a:t>
            </a:r>
            <a:r>
              <a:rPr lang="cs-CZ" altLang="cs-CZ" sz="2000" dirty="0"/>
              <a:t> - 25 300 K, jestliže všechny mají stejný obsah vodíku.  Stanovte procentuálně stupeň excitace pro hvězdy, jestliže je známo  </a:t>
            </a:r>
            <a:endParaRPr lang="cs-CZ" altLang="cs-CZ" sz="2000" b="1" i="1" dirty="0"/>
          </a:p>
        </p:txBody>
      </p:sp>
      <p:pic>
        <p:nvPicPr>
          <p:cNvPr id="87048" name="Picture 9">
            <a:extLst>
              <a:ext uri="{FF2B5EF4-FFF2-40B4-BE49-F238E27FC236}">
                <a16:creationId xmlns:a16="http://schemas.microsoft.com/office/drawing/2014/main" id="{C85914C7-715D-3C20-C1A7-EEE615E67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08" y="6076949"/>
            <a:ext cx="27908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5631B80D-897A-849D-A4E0-C0B2EEB18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1815278"/>
            <a:ext cx="3258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 dirty="0"/>
              <a:t>Úloha 1:</a:t>
            </a:r>
          </a:p>
        </p:txBody>
      </p:sp>
    </p:spTree>
  </p:cSld>
  <p:clrMapOvr>
    <a:masterClrMapping/>
  </p:clrMapOvr>
  <p:transition advTm="2400">
    <p:blinds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72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Štefl</dc:creator>
  <cp:lastModifiedBy>Vladimír Štefl</cp:lastModifiedBy>
  <cp:revision>2</cp:revision>
  <dcterms:created xsi:type="dcterms:W3CDTF">2023-09-14T10:29:43Z</dcterms:created>
  <dcterms:modified xsi:type="dcterms:W3CDTF">2023-09-14T10:35:53Z</dcterms:modified>
</cp:coreProperties>
</file>