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59" r:id="rId7"/>
    <p:sldId id="267" r:id="rId8"/>
    <p:sldId id="260" r:id="rId9"/>
    <p:sldId id="270" r:id="rId10"/>
    <p:sldId id="261" r:id="rId11"/>
    <p:sldId id="268" r:id="rId12"/>
    <p:sldId id="269" r:id="rId13"/>
    <p:sldId id="279" r:id="rId14"/>
    <p:sldId id="271" r:id="rId15"/>
    <p:sldId id="263" r:id="rId16"/>
    <p:sldId id="272" r:id="rId17"/>
    <p:sldId id="273" r:id="rId18"/>
    <p:sldId id="274" r:id="rId19"/>
    <p:sldId id="275" r:id="rId20"/>
    <p:sldId id="277" r:id="rId21"/>
    <p:sldId id="282" r:id="rId22"/>
    <p:sldId id="283" r:id="rId23"/>
    <p:sldId id="281" r:id="rId24"/>
    <p:sldId id="28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 snapToGrid="0">
      <p:cViewPr>
        <p:scale>
          <a:sx n="100" d="100"/>
          <a:sy n="100" d="100"/>
        </p:scale>
        <p:origin x="912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7B-540A-1DD4-E333-A0550C06B8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0AA418-3BBD-9884-9FAB-8CF4BD5AB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F8D66-E362-5266-A755-553F569F3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C6A0-C3FC-45D2-9B17-061809FCB78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20BDB-8D4E-708A-A795-800DC2750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E12DC-F34E-E999-7F9D-12C9FF443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5630-CA3F-4EF7-B6EB-0DAD7A1A6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348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E29A8-018D-7451-2A4B-003181D7A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D9AB8-CF24-145A-AE4D-64D928B83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5E257-ACC9-0766-59E0-74ABED5B3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C6A0-C3FC-45D2-9B17-061809FCB78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87384-3BA9-E4AC-663B-2B1B75CA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C7E3F9-BC1E-A9CA-1443-C9248F195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5630-CA3F-4EF7-B6EB-0DAD7A1A6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759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82A9C2-9E68-8F18-35BD-1F2EDF2DF1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D34949-FE62-E746-9FA7-3853696C2B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3989F-383C-99E7-1569-1B28D1310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C6A0-C3FC-45D2-9B17-061809FCB78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A350D-65E6-5156-136A-AEF932A8C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ED586A-D3BF-4089-A21B-E9DFB83C3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5630-CA3F-4EF7-B6EB-0DAD7A1A6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31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DF3E7-213B-D22A-05DC-2582B448F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2F1F8-A588-C763-D56C-EA98167CF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16070-F8D8-38B3-5930-E5B5B940D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C6A0-C3FC-45D2-9B17-061809FCB78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024A2-928F-34A0-DAC5-CABE4569C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CEFF1-E07E-3DFF-57C9-C878A9DB8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5630-CA3F-4EF7-B6EB-0DAD7A1A6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7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FAF50-22B2-8A70-FAF0-8B79F6C50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E38FF3-9271-8BAA-6EF1-4E15EC1CE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9ACCA-58F9-5ED0-336E-5B6C92D4A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C6A0-C3FC-45D2-9B17-061809FCB78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3FEF5-C1D5-B67C-5720-287E277AE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06F60-875D-598B-FBF0-2A6346F9D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5630-CA3F-4EF7-B6EB-0DAD7A1A6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2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BE778-747F-8BB8-4DDB-175EB8A36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DC353-CDAE-683B-189F-4EB71A259A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49BF16-E12C-A155-63F3-C66B4C1E40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24ADC-77E4-4519-A64D-A8705ED86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C6A0-C3FC-45D2-9B17-061809FCB78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6D3E6-F8CD-93B1-DE13-F8418B456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EDB33E-7F7A-4E58-A06B-8E2FE4575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5630-CA3F-4EF7-B6EB-0DAD7A1A6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92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CA878-F1D5-4214-9E71-90BEBFB3D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03319-4BC4-9889-D85F-226D03443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E86E8F-E3D4-4D61-8ACA-4E6A390E4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6045D3-5FE9-2CF9-D10C-E5DDB86428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687B27-2015-29A2-33CA-11088735BC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8D9213-9692-8D29-C9D7-FCC59FCF3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C6A0-C3FC-45D2-9B17-061809FCB78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9A0CBC-774F-6513-FB75-EBBF01557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1ED291-E834-9DD1-58CF-329B7D03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5630-CA3F-4EF7-B6EB-0DAD7A1A6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34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BB5AB-A053-9FC5-9D4D-6C3E9ACB8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9896AC-7395-504C-4CF5-173418AF7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C6A0-C3FC-45D2-9B17-061809FCB78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4B727E-3051-223A-C905-25950ED9C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02EAD0-5AE9-DC52-6BBC-14BF1693A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5630-CA3F-4EF7-B6EB-0DAD7A1A6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372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D62678-7DC0-76B2-33B8-576A3D629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C6A0-C3FC-45D2-9B17-061809FCB78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CAD7A6-5D72-1892-C749-B9E4458F1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3F9E3-8EED-96A5-E617-4A759F7C4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5630-CA3F-4EF7-B6EB-0DAD7A1A6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091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40F2-B407-3C66-BC3C-0A8E8410D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8BC94-F4E5-2E85-F9E6-077EFD3ED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EB4371-1AC8-B9D7-CF08-BC4E47CD7F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EDB22A-0EF5-A8FE-82A1-D3168491F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C6A0-C3FC-45D2-9B17-061809FCB78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2AB37F-726F-0594-D278-631124D6B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770D30-D219-16E1-5B9E-E5B2F8359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5630-CA3F-4EF7-B6EB-0DAD7A1A6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6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20EE9-DB64-6ABC-D7DF-6DE7F3F4B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5D10FA-BC4D-8570-D2EA-F5273BFB70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F02086-9448-CA7C-9AC2-F9561D902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E40F3-C0D1-7FA3-3A4E-D4F55E234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C6A0-C3FC-45D2-9B17-061809FCB78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4F083A-060B-BE1B-4B9D-F775EACA1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DBF2D4-A1C8-4AB8-C5A0-0F3239F94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5630-CA3F-4EF7-B6EB-0DAD7A1A6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48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F9BD45-B493-79DE-3E97-008CEB9A9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170903-D10B-BC7D-4C04-96DA82FE6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D9048-4C65-45B8-79FC-387CC199B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2C6A0-C3FC-45D2-9B17-061809FCB78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DEC25-469B-C9B0-06BF-4FC306CFFA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46030-1D48-49A8-5205-826C0A415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35630-CA3F-4EF7-B6EB-0DAD7A1A6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78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.org/downloads/" TargetMode="External"/><Relationship Id="rId2" Type="http://schemas.openxmlformats.org/officeDocument/2006/relationships/hyperlink" Target="https://code.visualstudio.com/insider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otepad-plus-plus.org/downloads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ion.github.com/" TargetMode="External"/><Relationship Id="rId2" Type="http://schemas.openxmlformats.org/officeDocument/2006/relationships/hyperlink" Target="https://github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-scm.com/downloads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PoruchikRzhevsky" TargetMode="Externa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7A3DE-FD36-C851-128C-8913C3613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94360"/>
            <a:ext cx="9144000" cy="1869280"/>
          </a:xfrm>
        </p:spPr>
        <p:txBody>
          <a:bodyPr>
            <a:noAutofit/>
          </a:bodyPr>
          <a:lstStyle/>
          <a:p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Programming essentials to survive university</a:t>
            </a:r>
          </a:p>
        </p:txBody>
      </p:sp>
    </p:spTree>
    <p:extLst>
      <p:ext uri="{BB962C8B-B14F-4D97-AF65-F5344CB8AC3E}">
        <p14:creationId xmlns:p14="http://schemas.microsoft.com/office/powerpoint/2010/main" val="842659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7A3DE-FD36-C851-128C-8913C3613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766" y="2938860"/>
            <a:ext cx="9660467" cy="980280"/>
          </a:xfrm>
        </p:spPr>
        <p:txBody>
          <a:bodyPr>
            <a:noAutofit/>
          </a:bodyPr>
          <a:lstStyle/>
          <a:p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do you need for that?</a:t>
            </a:r>
          </a:p>
        </p:txBody>
      </p:sp>
    </p:spTree>
    <p:extLst>
      <p:ext uri="{BB962C8B-B14F-4D97-AF65-F5344CB8AC3E}">
        <p14:creationId xmlns:p14="http://schemas.microsoft.com/office/powerpoint/2010/main" val="1806197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55BCB5D-C69E-4A73-7812-09C894DA5F69}"/>
              </a:ext>
            </a:extLst>
          </p:cNvPr>
          <p:cNvSpPr txBox="1"/>
          <p:nvPr/>
        </p:nvSpPr>
        <p:spPr>
          <a:xfrm>
            <a:off x="1117599" y="2105561"/>
            <a:ext cx="10303933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dirty="0"/>
              <a:t> </a:t>
            </a:r>
            <a:r>
              <a:rPr lang="en-US" sz="6000" dirty="0"/>
              <a:t>📝</a:t>
            </a:r>
            <a:r>
              <a:rPr lang="ru-RU" sz="6000" b="0" i="0" dirty="0">
                <a:solidFill>
                  <a:srgbClr val="CECAC3"/>
                </a:solidFill>
                <a:effectLst/>
                <a:latin typeface="Söhne"/>
              </a:rPr>
              <a:t> 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 editor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0D4850-D720-99DF-EAC8-60C68B535154}"/>
              </a:ext>
            </a:extLst>
          </p:cNvPr>
          <p:cNvSpPr txBox="1"/>
          <p:nvPr/>
        </p:nvSpPr>
        <p:spPr>
          <a:xfrm>
            <a:off x="1117598" y="3502686"/>
            <a:ext cx="10303933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dirty="0"/>
              <a:t>  </a:t>
            </a:r>
            <a:r>
              <a:rPr lang="en-US" sz="6000" dirty="0"/>
              <a:t>👀</a:t>
            </a:r>
            <a:r>
              <a:rPr lang="en-US" sz="8000" dirty="0">
                <a:solidFill>
                  <a:srgbClr val="CECAC3"/>
                </a:solidFill>
                <a:latin typeface="Söhne"/>
              </a:rPr>
              <a:t> 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useful stuff  </a:t>
            </a:r>
          </a:p>
        </p:txBody>
      </p:sp>
    </p:spTree>
    <p:extLst>
      <p:ext uri="{BB962C8B-B14F-4D97-AF65-F5344CB8AC3E}">
        <p14:creationId xmlns:p14="http://schemas.microsoft.com/office/powerpoint/2010/main" val="321928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278BC-270D-C471-F529-22CE2589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6191"/>
            <a:ext cx="10515600" cy="1325563"/>
          </a:xfrm>
        </p:spPr>
        <p:txBody>
          <a:bodyPr>
            <a:normAutofit/>
          </a:bodyPr>
          <a:lstStyle/>
          <a:p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6C01B-7D9D-AE2F-B501-7553C765E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4456"/>
            <a:ext cx="10515600" cy="15890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 Code Insiders :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code.visualstudio.com/insiders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Python: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python.org/downloads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Notepad++: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notepad-plus-plus.org/downloads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28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278BC-270D-C471-F529-22CE2589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6191"/>
            <a:ext cx="10515600" cy="1325563"/>
          </a:xfrm>
        </p:spPr>
        <p:txBody>
          <a:bodyPr>
            <a:normAutofit/>
          </a:bodyPr>
          <a:lstStyle/>
          <a:p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6C01B-7D9D-AE2F-B501-7553C765E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2213"/>
            <a:ext cx="10515600" cy="25556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GitHub Copilot</a:t>
            </a:r>
          </a:p>
          <a:p>
            <a:pPr marL="0" indent="0">
              <a:buNone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GitHub Copilot chat</a:t>
            </a:r>
          </a:p>
          <a:p>
            <a:pPr marL="0" indent="0">
              <a:buNone/>
            </a:pP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Jupyter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</a:t>
            </a:r>
          </a:p>
          <a:p>
            <a:pPr marL="0" indent="0">
              <a:buNone/>
            </a:pP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51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278BC-270D-C471-F529-22CE2589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6191"/>
            <a:ext cx="10515600" cy="1325563"/>
          </a:xfrm>
        </p:spPr>
        <p:txBody>
          <a:bodyPr>
            <a:normAutofit/>
          </a:bodyPr>
          <a:lstStyle/>
          <a:p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Libraries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6C01B-7D9D-AE2F-B501-7553C765E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5410" y="3560894"/>
            <a:ext cx="2633133" cy="79943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install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4EA3AFE-6FC3-5932-FAE4-CC4C59662F0F}"/>
              </a:ext>
            </a:extLst>
          </p:cNvPr>
          <p:cNvSpPr txBox="1">
            <a:spLocks/>
          </p:cNvSpPr>
          <p:nvPr/>
        </p:nvSpPr>
        <p:spPr>
          <a:xfrm>
            <a:off x="5545674" y="2138722"/>
            <a:ext cx="2633133" cy="680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matplotlib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E2C7976-2F49-F3E5-0825-D360F5A3D06E}"/>
              </a:ext>
            </a:extLst>
          </p:cNvPr>
          <p:cNvSpPr txBox="1">
            <a:spLocks/>
          </p:cNvSpPr>
          <p:nvPr/>
        </p:nvSpPr>
        <p:spPr>
          <a:xfrm>
            <a:off x="5545674" y="2819629"/>
            <a:ext cx="2633133" cy="680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numpy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8C12D93-D9EB-E73B-C810-BE8C53C446EF}"/>
              </a:ext>
            </a:extLst>
          </p:cNvPr>
          <p:cNvSpPr txBox="1">
            <a:spLocks/>
          </p:cNvSpPr>
          <p:nvPr/>
        </p:nvSpPr>
        <p:spPr>
          <a:xfrm>
            <a:off x="5545674" y="3559802"/>
            <a:ext cx="2633133" cy="680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pandas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1397511-5B0C-15E8-85AD-5A44F6D27813}"/>
              </a:ext>
            </a:extLst>
          </p:cNvPr>
          <p:cNvSpPr txBox="1">
            <a:spLocks/>
          </p:cNvSpPr>
          <p:nvPr/>
        </p:nvSpPr>
        <p:spPr>
          <a:xfrm>
            <a:off x="5545674" y="4240709"/>
            <a:ext cx="3471334" cy="680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scipy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6BB8297-2F7D-CE66-48BE-6D985079997E}"/>
              </a:ext>
            </a:extLst>
          </p:cNvPr>
          <p:cNvSpPr txBox="1">
            <a:spLocks/>
          </p:cNvSpPr>
          <p:nvPr/>
        </p:nvSpPr>
        <p:spPr>
          <a:xfrm>
            <a:off x="5545674" y="4921616"/>
            <a:ext cx="3471334" cy="680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uncertainties</a:t>
            </a:r>
          </a:p>
        </p:txBody>
      </p:sp>
    </p:spTree>
    <p:extLst>
      <p:ext uri="{BB962C8B-B14F-4D97-AF65-F5344CB8AC3E}">
        <p14:creationId xmlns:p14="http://schemas.microsoft.com/office/powerpoint/2010/main" val="264643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  <p:bldP spid="7" grpId="0" build="p"/>
      <p:bldP spid="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7A3DE-FD36-C851-128C-8913C3613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38860"/>
            <a:ext cx="9144000" cy="980280"/>
          </a:xfrm>
        </p:spPr>
        <p:txBody>
          <a:bodyPr>
            <a:noAutofit/>
          </a:bodyPr>
          <a:lstStyle/>
          <a:p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Hands-on </a:t>
            </a:r>
          </a:p>
        </p:txBody>
      </p:sp>
    </p:spTree>
    <p:extLst>
      <p:ext uri="{BB962C8B-B14F-4D97-AF65-F5344CB8AC3E}">
        <p14:creationId xmlns:p14="http://schemas.microsoft.com/office/powerpoint/2010/main" val="2273603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7A3DE-FD36-C851-128C-8913C3613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0500" y="2857963"/>
            <a:ext cx="1651000" cy="1142073"/>
          </a:xfrm>
        </p:spPr>
        <p:txBody>
          <a:bodyPr>
            <a:noAutofit/>
          </a:bodyPr>
          <a:lstStyle/>
          <a:p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FP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3F279DA-3024-FDBF-FFE3-DCEC44B8C633}"/>
              </a:ext>
            </a:extLst>
          </p:cNvPr>
          <p:cNvSpPr txBox="1">
            <a:spLocks/>
          </p:cNvSpPr>
          <p:nvPr/>
        </p:nvSpPr>
        <p:spPr>
          <a:xfrm>
            <a:off x="3860802" y="2759188"/>
            <a:ext cx="1329265" cy="12737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☠️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A805381-A74E-E7F8-5D5A-3BD905444FD7}"/>
              </a:ext>
            </a:extLst>
          </p:cNvPr>
          <p:cNvSpPr txBox="1">
            <a:spLocks/>
          </p:cNvSpPr>
          <p:nvPr/>
        </p:nvSpPr>
        <p:spPr>
          <a:xfrm>
            <a:off x="6921500" y="2857963"/>
            <a:ext cx="1329265" cy="10009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⚰️</a:t>
            </a: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16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6607A3DE-FD36-C851-128C-8913C3613F7E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647700" y="482600"/>
                <a:ext cx="6917267" cy="2438399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𝜇</m:t>
                      </m:r>
                      <m:r>
                        <a:rPr lang="en-US" sz="8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8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8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num>
                        <m:den>
                          <m:sSub>
                            <m:sSubPr>
                              <m:ctrlPr>
                                <a:rPr lang="en-US" sz="8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8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8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𝑛𝑅𝑆</m:t>
                          </m:r>
                        </m:den>
                      </m:f>
                    </m:oMath>
                  </m:oMathPara>
                </a14:m>
                <a:endParaRPr lang="en-US" sz="8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6607A3DE-FD36-C851-128C-8913C3613F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47700" y="482600"/>
                <a:ext cx="6917267" cy="2438399"/>
              </a:xfrm>
              <a:blipFill>
                <a:blip r:embed="rId2"/>
                <a:stretch>
                  <a:fillRect b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DD40F9C9-37BE-8197-A7EE-EE2BE99C95A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274733" y="3343370"/>
                <a:ext cx="6917267" cy="2438399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ctr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𝜏</m:t>
                      </m:r>
                      <m:r>
                        <a:rPr lang="en-US" sz="8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8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8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8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8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𝜇</m:t>
                          </m:r>
                        </m:num>
                        <m:den>
                          <m:sSub>
                            <m:sSubPr>
                              <m:ctrlPr>
                                <a:rPr lang="en-US" sz="8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8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8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8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DD40F9C9-37BE-8197-A7EE-EE2BE99C95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4733" y="3343370"/>
                <a:ext cx="6917267" cy="2438399"/>
              </a:xfrm>
              <a:prstGeom prst="rect">
                <a:avLst/>
              </a:prstGeom>
              <a:blipFill>
                <a:blip r:embed="rId3"/>
                <a:stretch>
                  <a:fillRect b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BCE245F2-7946-9B7A-B1FB-1296F809D05B}"/>
              </a:ext>
            </a:extLst>
          </p:cNvPr>
          <p:cNvSpPr txBox="1"/>
          <p:nvPr/>
        </p:nvSpPr>
        <p:spPr>
          <a:xfrm>
            <a:off x="7865533" y="1093165"/>
            <a:ext cx="32342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mobility of charge carriers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855E58D-E8AF-4272-780A-45D980B2EC3F}"/>
              </a:ext>
            </a:extLst>
          </p:cNvPr>
          <p:cNvCxnSpPr>
            <a:cxnSpLocks/>
          </p:cNvCxnSpPr>
          <p:nvPr/>
        </p:nvCxnSpPr>
        <p:spPr>
          <a:xfrm flipH="1" flipV="1">
            <a:off x="6611983" y="1754885"/>
            <a:ext cx="1044000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D2778E6-CB26-C7B1-FBFF-AD3E888B05DC}"/>
              </a:ext>
            </a:extLst>
          </p:cNvPr>
          <p:cNvSpPr txBox="1"/>
          <p:nvPr/>
        </p:nvSpPr>
        <p:spPr>
          <a:xfrm>
            <a:off x="1456266" y="3986479"/>
            <a:ext cx="32342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 electron collision times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E0E773F-064C-41C3-78E7-699F63BC4155}"/>
              </a:ext>
            </a:extLst>
          </p:cNvPr>
          <p:cNvCxnSpPr>
            <a:cxnSpLocks/>
          </p:cNvCxnSpPr>
          <p:nvPr/>
        </p:nvCxnSpPr>
        <p:spPr>
          <a:xfrm>
            <a:off x="5198533" y="4648199"/>
            <a:ext cx="10414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8859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7A3DE-FD36-C851-128C-8913C3613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0" y="2857963"/>
            <a:ext cx="8534399" cy="1142073"/>
          </a:xfrm>
        </p:spPr>
        <p:txBody>
          <a:bodyPr>
            <a:noAutofit/>
          </a:bodyPr>
          <a:lstStyle/>
          <a:p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Astronomy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3F279DA-3024-FDBF-FFE3-DCEC44B8C633}"/>
              </a:ext>
            </a:extLst>
          </p:cNvPr>
          <p:cNvSpPr txBox="1">
            <a:spLocks/>
          </p:cNvSpPr>
          <p:nvPr/>
        </p:nvSpPr>
        <p:spPr>
          <a:xfrm>
            <a:off x="2311402" y="2792110"/>
            <a:ext cx="1329265" cy="12737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🪐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A805381-A74E-E7F8-5D5A-3BD905444FD7}"/>
              </a:ext>
            </a:extLst>
          </p:cNvPr>
          <p:cNvSpPr txBox="1">
            <a:spLocks/>
          </p:cNvSpPr>
          <p:nvPr/>
        </p:nvSpPr>
        <p:spPr>
          <a:xfrm>
            <a:off x="8432798" y="2928519"/>
            <a:ext cx="1329265" cy="10009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🌒</a:t>
            </a: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78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7A3DE-FD36-C851-128C-8913C3613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49496"/>
            <a:ext cx="9144000" cy="1159007"/>
          </a:xfrm>
        </p:spPr>
        <p:txBody>
          <a:bodyPr>
            <a:noAutofit/>
          </a:bodyPr>
          <a:lstStyle/>
          <a:p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Copilot</a:t>
            </a:r>
          </a:p>
        </p:txBody>
      </p:sp>
    </p:spTree>
    <p:extLst>
      <p:ext uri="{BB962C8B-B14F-4D97-AF65-F5344CB8AC3E}">
        <p14:creationId xmlns:p14="http://schemas.microsoft.com/office/powerpoint/2010/main" val="3397697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7A3DE-FD36-C851-128C-8913C3613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17693"/>
            <a:ext cx="9144000" cy="1022614"/>
          </a:xfrm>
        </p:spPr>
        <p:txBody>
          <a:bodyPr>
            <a:noAutofit/>
          </a:bodyPr>
          <a:lstStyle/>
          <a:p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Where’s it help? </a:t>
            </a:r>
          </a:p>
        </p:txBody>
      </p:sp>
    </p:spTree>
    <p:extLst>
      <p:ext uri="{BB962C8B-B14F-4D97-AF65-F5344CB8AC3E}">
        <p14:creationId xmlns:p14="http://schemas.microsoft.com/office/powerpoint/2010/main" val="34194348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278BC-270D-C471-F529-22CE2589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6191"/>
            <a:ext cx="10515600" cy="1325563"/>
          </a:xfrm>
        </p:spPr>
        <p:txBody>
          <a:bodyPr>
            <a:normAutofit/>
          </a:bodyPr>
          <a:lstStyle/>
          <a:p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6C01B-7D9D-AE2F-B501-7553C765E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10190"/>
            <a:ext cx="10515600" cy="20432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Github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github.com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Github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education: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education.github.com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Git: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git-scm.com/downloads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18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7A3DE-FD36-C851-128C-8913C3613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49496"/>
            <a:ext cx="9144000" cy="1159007"/>
          </a:xfrm>
        </p:spPr>
        <p:txBody>
          <a:bodyPr>
            <a:noAutofit/>
          </a:bodyPr>
          <a:lstStyle/>
          <a:p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next?</a:t>
            </a:r>
          </a:p>
        </p:txBody>
      </p:sp>
    </p:spTree>
    <p:extLst>
      <p:ext uri="{BB962C8B-B14F-4D97-AF65-F5344CB8AC3E}">
        <p14:creationId xmlns:p14="http://schemas.microsoft.com/office/powerpoint/2010/main" val="3798873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7A3DE-FD36-C851-128C-8913C3613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0125" y="620646"/>
            <a:ext cx="10191750" cy="1159007"/>
          </a:xfrm>
        </p:spPr>
        <p:txBody>
          <a:bodyPr>
            <a:noAutofit/>
          </a:bodyPr>
          <a:lstStyle/>
          <a:p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Recommended subjects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BE29242-147A-67D8-B231-91353F9AC2EF}"/>
              </a:ext>
            </a:extLst>
          </p:cNvPr>
          <p:cNvSpPr txBox="1">
            <a:spLocks/>
          </p:cNvSpPr>
          <p:nvPr/>
        </p:nvSpPr>
        <p:spPr>
          <a:xfrm>
            <a:off x="1604962" y="3341753"/>
            <a:ext cx="8810625" cy="9765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F4500 Python pro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fyziky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C7CF66D-1E3F-B498-BDFA-344F7886B104}"/>
              </a:ext>
            </a:extLst>
          </p:cNvPr>
          <p:cNvSpPr txBox="1">
            <a:spLocks/>
          </p:cNvSpPr>
          <p:nvPr/>
        </p:nvSpPr>
        <p:spPr>
          <a:xfrm>
            <a:off x="1690687" y="2028824"/>
            <a:ext cx="8810625" cy="9765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F1400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Programování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C74C1DB-E5E8-482E-B6DE-0F7DD379DFF0}"/>
              </a:ext>
            </a:extLst>
          </p:cNvPr>
          <p:cNvSpPr txBox="1">
            <a:spLocks/>
          </p:cNvSpPr>
          <p:nvPr/>
        </p:nvSpPr>
        <p:spPr>
          <a:xfrm>
            <a:off x="1000125" y="4654682"/>
            <a:ext cx="10315575" cy="9765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F5611 Machine learning in Python</a:t>
            </a:r>
          </a:p>
        </p:txBody>
      </p:sp>
    </p:spTree>
    <p:extLst>
      <p:ext uri="{BB962C8B-B14F-4D97-AF65-F5344CB8AC3E}">
        <p14:creationId xmlns:p14="http://schemas.microsoft.com/office/powerpoint/2010/main" val="2330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7A3DE-FD36-C851-128C-8913C3613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333" y="3001434"/>
            <a:ext cx="10837334" cy="855132"/>
          </a:xfrm>
        </p:spPr>
        <p:txBody>
          <a:bodyPr>
            <a:no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poruchik_rzhevsky@physics.muni.cz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8A6CC32-CD35-26CB-6C1B-F20053690BB0}"/>
              </a:ext>
            </a:extLst>
          </p:cNvPr>
          <p:cNvSpPr txBox="1">
            <a:spLocks/>
          </p:cNvSpPr>
          <p:nvPr/>
        </p:nvSpPr>
        <p:spPr>
          <a:xfrm>
            <a:off x="677333" y="1539655"/>
            <a:ext cx="10837334" cy="9890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Artem Gorodilov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EFB9527-46D8-C31B-55C6-05A4AB4FCF8A}"/>
              </a:ext>
            </a:extLst>
          </p:cNvPr>
          <p:cNvSpPr txBox="1">
            <a:spLocks/>
          </p:cNvSpPr>
          <p:nvPr/>
        </p:nvSpPr>
        <p:spPr>
          <a:xfrm>
            <a:off x="677333" y="4329343"/>
            <a:ext cx="10837334" cy="8551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github.com/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PoruchikRzhevsky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159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7A3DE-FD36-C851-128C-8913C3613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49496"/>
            <a:ext cx="9144000" cy="1159007"/>
          </a:xfrm>
        </p:spPr>
        <p:txBody>
          <a:bodyPr>
            <a:noAutofit/>
          </a:bodyPr>
          <a:lstStyle/>
          <a:p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Thx!</a:t>
            </a:r>
          </a:p>
        </p:txBody>
      </p:sp>
    </p:spTree>
    <p:extLst>
      <p:ext uri="{BB962C8B-B14F-4D97-AF65-F5344CB8AC3E}">
        <p14:creationId xmlns:p14="http://schemas.microsoft.com/office/powerpoint/2010/main" val="520094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7A3DE-FD36-C851-128C-8913C3613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38860"/>
            <a:ext cx="9144000" cy="980280"/>
          </a:xfrm>
        </p:spPr>
        <p:txBody>
          <a:bodyPr>
            <a:noAutofit/>
          </a:bodyPr>
          <a:lstStyle/>
          <a:p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with data</a:t>
            </a:r>
          </a:p>
        </p:txBody>
      </p:sp>
    </p:spTree>
    <p:extLst>
      <p:ext uri="{BB962C8B-B14F-4D97-AF65-F5344CB8AC3E}">
        <p14:creationId xmlns:p14="http://schemas.microsoft.com/office/powerpoint/2010/main" val="2554086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table of numbers and symbols&#10;&#10;Description automatically generated">
            <a:extLst>
              <a:ext uri="{FF2B5EF4-FFF2-40B4-BE49-F238E27FC236}">
                <a16:creationId xmlns:a16="http://schemas.microsoft.com/office/drawing/2014/main" id="{5487B49E-4B24-A40F-72C4-83A2156D17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152" y="696985"/>
            <a:ext cx="7273696" cy="5464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839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E46A99-6C70-F3A8-C746-0DF03FC458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7491" y="702673"/>
            <a:ext cx="7417018" cy="5452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181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7A3DE-FD36-C851-128C-8913C3613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38860"/>
            <a:ext cx="9144000" cy="980280"/>
          </a:xfrm>
        </p:spPr>
        <p:txBody>
          <a:bodyPr>
            <a:noAutofit/>
          </a:bodyPr>
          <a:lstStyle/>
          <a:p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Analysing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</a:t>
            </a:r>
          </a:p>
        </p:txBody>
      </p:sp>
    </p:spTree>
    <p:extLst>
      <p:ext uri="{BB962C8B-B14F-4D97-AF65-F5344CB8AC3E}">
        <p14:creationId xmlns:p14="http://schemas.microsoft.com/office/powerpoint/2010/main" val="1745653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55BCB5D-C69E-4A73-7812-09C894DA5F69}"/>
              </a:ext>
            </a:extLst>
          </p:cNvPr>
          <p:cNvSpPr txBox="1"/>
          <p:nvPr/>
        </p:nvSpPr>
        <p:spPr>
          <a:xfrm>
            <a:off x="1185333" y="1192480"/>
            <a:ext cx="10303933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000" b="0" i="0" dirty="0">
                <a:solidFill>
                  <a:srgbClr val="CECAC3"/>
                </a:solidFill>
                <a:effectLst/>
                <a:latin typeface="Söhne"/>
              </a:rPr>
              <a:t>🔍</a:t>
            </a:r>
            <a:r>
              <a:rPr lang="ru-RU" sz="6000" b="0" i="0" dirty="0">
                <a:solidFill>
                  <a:srgbClr val="CECAC3"/>
                </a:solidFill>
                <a:effectLst/>
                <a:latin typeface="Söhne"/>
              </a:rPr>
              <a:t> 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Sorting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0D4850-D720-99DF-EAC8-60C68B535154}"/>
              </a:ext>
            </a:extLst>
          </p:cNvPr>
          <p:cNvSpPr txBox="1"/>
          <p:nvPr/>
        </p:nvSpPr>
        <p:spPr>
          <a:xfrm>
            <a:off x="1185333" y="2589605"/>
            <a:ext cx="10303933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000" b="0" i="0" dirty="0">
                <a:solidFill>
                  <a:srgbClr val="CECAC3"/>
                </a:solidFill>
                <a:effectLst/>
                <a:latin typeface="Söhne"/>
              </a:rPr>
              <a:t>🧹</a:t>
            </a:r>
            <a:r>
              <a:rPr lang="cs-CZ" sz="8000" b="0" i="0" dirty="0">
                <a:solidFill>
                  <a:srgbClr val="CECAC3"/>
                </a:solidFill>
                <a:effectLst/>
                <a:latin typeface="Söhne"/>
              </a:rPr>
              <a:t> 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Reduction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CA3BA8-8EF1-3C6F-1CF4-246CAEAAF8D2}"/>
              </a:ext>
            </a:extLst>
          </p:cNvPr>
          <p:cNvSpPr txBox="1"/>
          <p:nvPr/>
        </p:nvSpPr>
        <p:spPr>
          <a:xfrm>
            <a:off x="1185333" y="3986730"/>
            <a:ext cx="10303933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000" b="0" i="0" dirty="0">
                <a:solidFill>
                  <a:srgbClr val="CECAC3"/>
                </a:solidFill>
                <a:effectLst/>
                <a:latin typeface="Söhne"/>
              </a:rPr>
              <a:t>🛠️</a:t>
            </a:r>
            <a:r>
              <a:rPr lang="ru-RU" sz="6000" b="0" i="0" dirty="0">
                <a:solidFill>
                  <a:srgbClr val="CECAC3"/>
                </a:solidFill>
                <a:effectLst/>
                <a:latin typeface="Söhne"/>
              </a:rPr>
              <a:t> 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10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7A3DE-FD36-C851-128C-8913C3613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38860"/>
            <a:ext cx="9144000" cy="980280"/>
          </a:xfrm>
        </p:spPr>
        <p:txBody>
          <a:bodyPr>
            <a:noAutofit/>
          </a:bodyPr>
          <a:lstStyle/>
          <a:p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Visualise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</a:t>
            </a:r>
          </a:p>
        </p:txBody>
      </p:sp>
    </p:spTree>
    <p:extLst>
      <p:ext uri="{BB962C8B-B14F-4D97-AF65-F5344CB8AC3E}">
        <p14:creationId xmlns:p14="http://schemas.microsoft.com/office/powerpoint/2010/main" val="4201281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aph with blue dots&#10;&#10;Description automatically generated">
            <a:extLst>
              <a:ext uri="{FF2B5EF4-FFF2-40B4-BE49-F238E27FC236}">
                <a16:creationId xmlns:a16="http://schemas.microsoft.com/office/drawing/2014/main" id="{52AA6D7F-8B18-DB5D-9280-6292525602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90" y="760167"/>
            <a:ext cx="5283309" cy="5337664"/>
          </a:xfrm>
          <a:prstGeom prst="rect">
            <a:avLst/>
          </a:prstGeom>
        </p:spPr>
      </p:pic>
      <p:pic>
        <p:nvPicPr>
          <p:cNvPr id="11" name="Picture 10" descr="A graph with blue dots&#10;&#10;Description automatically generated">
            <a:extLst>
              <a:ext uri="{FF2B5EF4-FFF2-40B4-BE49-F238E27FC236}">
                <a16:creationId xmlns:a16="http://schemas.microsoft.com/office/drawing/2014/main" id="{55821BC2-D408-6E11-BB8F-426C214F43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203" y="760167"/>
            <a:ext cx="5364842" cy="5337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716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158</Words>
  <Application>Microsoft Office PowerPoint</Application>
  <PresentationFormat>Widescreen</PresentationFormat>
  <Paragraphs>52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Söhne</vt:lpstr>
      <vt:lpstr>Times New Roman</vt:lpstr>
      <vt:lpstr>Office Theme</vt:lpstr>
      <vt:lpstr>Programming essentials to survive university</vt:lpstr>
      <vt:lpstr>Where’s it help? </vt:lpstr>
      <vt:lpstr>Working with data</vt:lpstr>
      <vt:lpstr>PowerPoint Presentation</vt:lpstr>
      <vt:lpstr>PowerPoint Presentation</vt:lpstr>
      <vt:lpstr>Analysing data</vt:lpstr>
      <vt:lpstr>PowerPoint Presentation</vt:lpstr>
      <vt:lpstr>Visualise data</vt:lpstr>
      <vt:lpstr>PowerPoint Presentation</vt:lpstr>
      <vt:lpstr>What do you need for that?</vt:lpstr>
      <vt:lpstr>PowerPoint Presentation</vt:lpstr>
      <vt:lpstr>Links</vt:lpstr>
      <vt:lpstr>Extensions</vt:lpstr>
      <vt:lpstr>Libraries </vt:lpstr>
      <vt:lpstr>Hands-on </vt:lpstr>
      <vt:lpstr>FP</vt:lpstr>
      <vt:lpstr>μ=L/(e_0 nRS)</vt:lpstr>
      <vt:lpstr>Astronomy</vt:lpstr>
      <vt:lpstr>Copilot</vt:lpstr>
      <vt:lpstr>More links</vt:lpstr>
      <vt:lpstr>What next?</vt:lpstr>
      <vt:lpstr>Recommended subjects</vt:lpstr>
      <vt:lpstr>poruchik_rzhevsky@physics.muni.cz</vt:lpstr>
      <vt:lpstr>Thx!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essentials to survive university</dc:title>
  <dc:creator>Artem Gorodilov</dc:creator>
  <cp:lastModifiedBy>Artem Gorodilov</cp:lastModifiedBy>
  <cp:revision>7</cp:revision>
  <dcterms:created xsi:type="dcterms:W3CDTF">2023-10-27T20:12:27Z</dcterms:created>
  <dcterms:modified xsi:type="dcterms:W3CDTF">2023-10-28T12:12:07Z</dcterms:modified>
</cp:coreProperties>
</file>