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9" r:id="rId2"/>
    <p:sldId id="262" r:id="rId3"/>
    <p:sldId id="494" r:id="rId4"/>
    <p:sldId id="416" r:id="rId5"/>
    <p:sldId id="573" r:id="rId6"/>
    <p:sldId id="466" r:id="rId7"/>
    <p:sldId id="454" r:id="rId8"/>
    <p:sldId id="455" r:id="rId9"/>
    <p:sldId id="456" r:id="rId10"/>
    <p:sldId id="495" r:id="rId11"/>
    <p:sldId id="472" r:id="rId12"/>
    <p:sldId id="464" r:id="rId13"/>
    <p:sldId id="471" r:id="rId14"/>
    <p:sldId id="486" r:id="rId15"/>
    <p:sldId id="492" r:id="rId16"/>
    <p:sldId id="581" r:id="rId17"/>
    <p:sldId id="497" r:id="rId18"/>
    <p:sldId id="487" r:id="rId19"/>
    <p:sldId id="575" r:id="rId20"/>
    <p:sldId id="576" r:id="rId21"/>
    <p:sldId id="578" r:id="rId22"/>
    <p:sldId id="474" r:id="rId23"/>
    <p:sldId id="480" r:id="rId24"/>
    <p:sldId id="483" r:id="rId25"/>
    <p:sldId id="271" r:id="rId26"/>
    <p:sldId id="476" r:id="rId27"/>
    <p:sldId id="499" r:id="rId28"/>
    <p:sldId id="481" r:id="rId29"/>
    <p:sldId id="574" r:id="rId30"/>
    <p:sldId id="418" r:id="rId31"/>
    <p:sldId id="374" r:id="rId32"/>
    <p:sldId id="579" r:id="rId33"/>
    <p:sldId id="433" r:id="rId34"/>
    <p:sldId id="3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14D724C-719A-49AB-9B73-92DECF11E77B}">
          <p14:sldIdLst>
            <p14:sldId id="259"/>
            <p14:sldId id="262"/>
            <p14:sldId id="494"/>
            <p14:sldId id="416"/>
            <p14:sldId id="573"/>
            <p14:sldId id="466"/>
            <p14:sldId id="454"/>
            <p14:sldId id="455"/>
            <p14:sldId id="456"/>
            <p14:sldId id="495"/>
            <p14:sldId id="472"/>
            <p14:sldId id="464"/>
            <p14:sldId id="471"/>
            <p14:sldId id="486"/>
            <p14:sldId id="492"/>
            <p14:sldId id="581"/>
            <p14:sldId id="497"/>
            <p14:sldId id="487"/>
            <p14:sldId id="575"/>
            <p14:sldId id="576"/>
            <p14:sldId id="578"/>
            <p14:sldId id="474"/>
            <p14:sldId id="480"/>
            <p14:sldId id="483"/>
            <p14:sldId id="271"/>
            <p14:sldId id="476"/>
            <p14:sldId id="499"/>
            <p14:sldId id="481"/>
            <p14:sldId id="574"/>
            <p14:sldId id="418"/>
            <p14:sldId id="374"/>
            <p14:sldId id="579"/>
          </p14:sldIdLst>
        </p14:section>
        <p14:section name="Konec" id="{34204F67-83FD-4E99-A272-4EEA66ACCD7F}">
          <p14:sldIdLst>
            <p14:sldId id="433"/>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2"/>
    <a:srgbClr val="46A6AA"/>
    <a:srgbClr val="00AFDB"/>
    <a:srgbClr val="002E34"/>
    <a:srgbClr val="0094BB"/>
    <a:srgbClr val="0C1C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EAA02-7429-4C9A-8A72-234A4F2FF40D}" v="2035" dt="2023-10-19T18:32:41.10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3573" autoAdjust="0"/>
  </p:normalViewPr>
  <p:slideViewPr>
    <p:cSldViewPr snapToGrid="0" snapToObjects="1">
      <p:cViewPr varScale="1">
        <p:scale>
          <a:sx n="93" d="100"/>
          <a:sy n="93" d="100"/>
        </p:scale>
        <p:origin x="21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Šváb" userId="8b8fe6a79352dc26" providerId="LiveId" clId="{528EAA02-7429-4C9A-8A72-234A4F2FF40D}"/>
    <pc:docChg chg="undo redo custSel addSld delSld modSld sldOrd modSection">
      <pc:chgData name="Jan Šváb" userId="8b8fe6a79352dc26" providerId="LiveId" clId="{528EAA02-7429-4C9A-8A72-234A4F2FF40D}" dt="2023-10-19T18:32:41.103" v="4235"/>
      <pc:docMkLst>
        <pc:docMk/>
      </pc:docMkLst>
      <pc:sldChg chg="modSp mod">
        <pc:chgData name="Jan Šváb" userId="8b8fe6a79352dc26" providerId="LiveId" clId="{528EAA02-7429-4C9A-8A72-234A4F2FF40D}" dt="2023-10-11T13:42:34.413" v="257" actId="20577"/>
        <pc:sldMkLst>
          <pc:docMk/>
          <pc:sldMk cId="1106744818" sldId="259"/>
        </pc:sldMkLst>
        <pc:spChg chg="mod">
          <ac:chgData name="Jan Šváb" userId="8b8fe6a79352dc26" providerId="LiveId" clId="{528EAA02-7429-4C9A-8A72-234A4F2FF40D}" dt="2023-10-11T13:42:34.413" v="257" actId="20577"/>
          <ac:spMkLst>
            <pc:docMk/>
            <pc:sldMk cId="1106744818" sldId="259"/>
            <ac:spMk id="11" creationId="{00000000-0000-0000-0000-000000000000}"/>
          </ac:spMkLst>
        </pc:spChg>
      </pc:sldChg>
      <pc:sldChg chg="addSp delSp modSp mod ord">
        <pc:chgData name="Jan Šváb" userId="8b8fe6a79352dc26" providerId="LiveId" clId="{528EAA02-7429-4C9A-8A72-234A4F2FF40D}" dt="2023-10-19T17:45:27.141" v="3768"/>
        <pc:sldMkLst>
          <pc:docMk/>
          <pc:sldMk cId="3667222560" sldId="262"/>
        </pc:sldMkLst>
        <pc:spChg chg="add del mod">
          <ac:chgData name="Jan Šváb" userId="8b8fe6a79352dc26" providerId="LiveId" clId="{528EAA02-7429-4C9A-8A72-234A4F2FF40D}" dt="2023-10-11T15:11:32.350" v="1443"/>
          <ac:spMkLst>
            <pc:docMk/>
            <pc:sldMk cId="3667222560" sldId="262"/>
            <ac:spMk id="6" creationId="{5C0283C2-C405-41D0-6A35-BC6E4683A5E8}"/>
          </ac:spMkLst>
        </pc:spChg>
        <pc:spChg chg="mod">
          <ac:chgData name="Jan Šváb" userId="8b8fe6a79352dc26" providerId="LiveId" clId="{528EAA02-7429-4C9A-8A72-234A4F2FF40D}" dt="2023-10-19T06:51:42.711" v="2872" actId="6549"/>
          <ac:spMkLst>
            <pc:docMk/>
            <pc:sldMk cId="3667222560" sldId="262"/>
            <ac:spMk id="10" creationId="{00000000-0000-0000-0000-000000000000}"/>
          </ac:spMkLst>
        </pc:spChg>
        <pc:picChg chg="add mod">
          <ac:chgData name="Jan Šváb" userId="8b8fe6a79352dc26" providerId="LiveId" clId="{528EAA02-7429-4C9A-8A72-234A4F2FF40D}" dt="2023-10-19T13:31:09.222" v="3577"/>
          <ac:picMkLst>
            <pc:docMk/>
            <pc:sldMk cId="3667222560" sldId="262"/>
            <ac:picMk id="3" creationId="{1CD8B1A7-9208-A689-3484-1D5535F7D25F}"/>
          </ac:picMkLst>
        </pc:picChg>
        <pc:picChg chg="add mod">
          <ac:chgData name="Jan Šváb" userId="8b8fe6a79352dc26" providerId="LiveId" clId="{528EAA02-7429-4C9A-8A72-234A4F2FF40D}" dt="2023-10-19T17:45:27.141" v="3768"/>
          <ac:picMkLst>
            <pc:docMk/>
            <pc:sldMk cId="3667222560" sldId="262"/>
            <ac:picMk id="5" creationId="{8C873BAA-AB74-C0EB-F868-9548FEEB5995}"/>
          </ac:picMkLst>
        </pc:picChg>
        <pc:picChg chg="add del mod">
          <ac:chgData name="Jan Šváb" userId="8b8fe6a79352dc26" providerId="LiveId" clId="{528EAA02-7429-4C9A-8A72-234A4F2FF40D}" dt="2023-10-11T15:11:29.206" v="1442" actId="21"/>
          <ac:picMkLst>
            <pc:docMk/>
            <pc:sldMk cId="3667222560" sldId="262"/>
            <ac:picMk id="5" creationId="{BE6A7439-0135-2DDD-92D0-189C53CA61DE}"/>
          </ac:picMkLst>
        </pc:picChg>
        <pc:picChg chg="add mod">
          <ac:chgData name="Jan Šváb" userId="8b8fe6a79352dc26" providerId="LiveId" clId="{528EAA02-7429-4C9A-8A72-234A4F2FF40D}" dt="2023-10-19T06:40:49.870" v="2635" actId="1076"/>
          <ac:picMkLst>
            <pc:docMk/>
            <pc:sldMk cId="3667222560" sldId="262"/>
            <ac:picMk id="7" creationId="{2823C8F9-55F4-BC8D-6F08-E0883B3D4795}"/>
          </ac:picMkLst>
        </pc:picChg>
        <pc:picChg chg="del mod">
          <ac:chgData name="Jan Šváb" userId="8b8fe6a79352dc26" providerId="LiveId" clId="{528EAA02-7429-4C9A-8A72-234A4F2FF40D}" dt="2023-10-11T15:11:25.295" v="1441" actId="478"/>
          <ac:picMkLst>
            <pc:docMk/>
            <pc:sldMk cId="3667222560" sldId="262"/>
            <ac:picMk id="14" creationId="{00000000-0000-0000-0000-000000000000}"/>
          </ac:picMkLst>
        </pc:picChg>
      </pc:sldChg>
      <pc:sldChg chg="modSp del mod ord">
        <pc:chgData name="Jan Šváb" userId="8b8fe6a79352dc26" providerId="LiveId" clId="{528EAA02-7429-4C9A-8A72-234A4F2FF40D}" dt="2023-10-19T06:42:11.161" v="2676" actId="47"/>
        <pc:sldMkLst>
          <pc:docMk/>
          <pc:sldMk cId="989904267" sldId="263"/>
        </pc:sldMkLst>
        <pc:spChg chg="mod">
          <ac:chgData name="Jan Šváb" userId="8b8fe6a79352dc26" providerId="LiveId" clId="{528EAA02-7429-4C9A-8A72-234A4F2FF40D}" dt="2023-10-11T15:10:30.015" v="1436" actId="13926"/>
          <ac:spMkLst>
            <pc:docMk/>
            <pc:sldMk cId="989904267" sldId="263"/>
            <ac:spMk id="3" creationId="{00000000-0000-0000-0000-000000000000}"/>
          </ac:spMkLst>
        </pc:spChg>
        <pc:spChg chg="mod">
          <ac:chgData name="Jan Šváb" userId="8b8fe6a79352dc26" providerId="LiveId" clId="{528EAA02-7429-4C9A-8A72-234A4F2FF40D}" dt="2023-10-11T15:10:03.447" v="1435" actId="20577"/>
          <ac:spMkLst>
            <pc:docMk/>
            <pc:sldMk cId="989904267" sldId="263"/>
            <ac:spMk id="10" creationId="{00000000-0000-0000-0000-000000000000}"/>
          </ac:spMkLst>
        </pc:spChg>
      </pc:sldChg>
      <pc:sldChg chg="addSp delSp modSp del mod ord delAnim modAnim modShow modNotesTx">
        <pc:chgData name="Jan Šváb" userId="8b8fe6a79352dc26" providerId="LiveId" clId="{528EAA02-7429-4C9A-8A72-234A4F2FF40D}" dt="2023-10-19T10:21:33.450" v="3339" actId="47"/>
        <pc:sldMkLst>
          <pc:docMk/>
          <pc:sldMk cId="10998469" sldId="267"/>
        </pc:sldMkLst>
        <pc:spChg chg="add del mod">
          <ac:chgData name="Jan Šváb" userId="8b8fe6a79352dc26" providerId="LiveId" clId="{528EAA02-7429-4C9A-8A72-234A4F2FF40D}" dt="2023-10-11T14:23:02.520" v="480" actId="478"/>
          <ac:spMkLst>
            <pc:docMk/>
            <pc:sldMk cId="10998469" sldId="267"/>
            <ac:spMk id="2" creationId="{D84F48B4-F154-0F67-977C-6E25ABF13EE6}"/>
          </ac:spMkLst>
        </pc:spChg>
        <pc:spChg chg="mod">
          <ac:chgData name="Jan Šváb" userId="8b8fe6a79352dc26" providerId="LiveId" clId="{528EAA02-7429-4C9A-8A72-234A4F2FF40D}" dt="2023-10-19T10:15:12.474" v="3239" actId="13926"/>
          <ac:spMkLst>
            <pc:docMk/>
            <pc:sldMk cId="10998469" sldId="267"/>
            <ac:spMk id="3" creationId="{00000000-0000-0000-0000-000000000000}"/>
          </ac:spMkLst>
        </pc:spChg>
        <pc:spChg chg="add mod">
          <ac:chgData name="Jan Šváb" userId="8b8fe6a79352dc26" providerId="LiveId" clId="{528EAA02-7429-4C9A-8A72-234A4F2FF40D}" dt="2023-10-11T14:31:12.231" v="661"/>
          <ac:spMkLst>
            <pc:docMk/>
            <pc:sldMk cId="10998469" sldId="267"/>
            <ac:spMk id="5" creationId="{CD8CD306-3D8F-2EBA-A02A-8705B247F34C}"/>
          </ac:spMkLst>
        </pc:spChg>
        <pc:spChg chg="mod">
          <ac:chgData name="Jan Šváb" userId="8b8fe6a79352dc26" providerId="LiveId" clId="{528EAA02-7429-4C9A-8A72-234A4F2FF40D}" dt="2023-10-11T14:31:22.275" v="690" actId="1035"/>
          <ac:spMkLst>
            <pc:docMk/>
            <pc:sldMk cId="10998469" sldId="267"/>
            <ac:spMk id="10" creationId="{00000000-0000-0000-0000-000000000000}"/>
          </ac:spMkLst>
        </pc:spChg>
        <pc:spChg chg="mod">
          <ac:chgData name="Jan Šváb" userId="8b8fe6a79352dc26" providerId="LiveId" clId="{528EAA02-7429-4C9A-8A72-234A4F2FF40D}" dt="2023-10-11T14:31:22.275" v="690" actId="1035"/>
          <ac:spMkLst>
            <pc:docMk/>
            <pc:sldMk cId="10998469" sldId="267"/>
            <ac:spMk id="13" creationId="{00000000-0000-0000-0000-000000000000}"/>
          </ac:spMkLst>
        </pc:spChg>
        <pc:picChg chg="mod">
          <ac:chgData name="Jan Šváb" userId="8b8fe6a79352dc26" providerId="LiveId" clId="{528EAA02-7429-4C9A-8A72-234A4F2FF40D}" dt="2023-10-11T14:31:31.347" v="692" actId="1076"/>
          <ac:picMkLst>
            <pc:docMk/>
            <pc:sldMk cId="10998469" sldId="267"/>
            <ac:picMk id="9" creationId="{4696C261-5F66-476E-8258-542CDC9C8D84}"/>
          </ac:picMkLst>
        </pc:picChg>
        <pc:picChg chg="del mod">
          <ac:chgData name="Jan Šváb" userId="8b8fe6a79352dc26" providerId="LiveId" clId="{528EAA02-7429-4C9A-8A72-234A4F2FF40D}" dt="2023-10-19T10:18:18.568" v="3312" actId="21"/>
          <ac:picMkLst>
            <pc:docMk/>
            <pc:sldMk cId="10998469" sldId="267"/>
            <ac:picMk id="14" creationId="{C342EC72-5A37-4617-84B2-0BA454A7E114}"/>
          </ac:picMkLst>
        </pc:picChg>
        <pc:picChg chg="mod">
          <ac:chgData name="Jan Šváb" userId="8b8fe6a79352dc26" providerId="LiveId" clId="{528EAA02-7429-4C9A-8A72-234A4F2FF40D}" dt="2023-10-11T14:31:36.967" v="693" actId="1076"/>
          <ac:picMkLst>
            <pc:docMk/>
            <pc:sldMk cId="10998469" sldId="267"/>
            <ac:picMk id="17" creationId="{C475D9FC-E9B6-4447-B8DC-F9D193EC4E15}"/>
          </ac:picMkLst>
        </pc:picChg>
        <pc:picChg chg="del mod">
          <ac:chgData name="Jan Šváb" userId="8b8fe6a79352dc26" providerId="LiveId" clId="{528EAA02-7429-4C9A-8A72-234A4F2FF40D}" dt="2023-10-19T10:18:18.568" v="3312" actId="21"/>
          <ac:picMkLst>
            <pc:docMk/>
            <pc:sldMk cId="10998469" sldId="267"/>
            <ac:picMk id="18" creationId="{F0F8B65C-A239-4CF3-A1BD-58231C1F6F81}"/>
          </ac:picMkLst>
        </pc:picChg>
        <pc:picChg chg="mod">
          <ac:chgData name="Jan Šváb" userId="8b8fe6a79352dc26" providerId="LiveId" clId="{528EAA02-7429-4C9A-8A72-234A4F2FF40D}" dt="2023-10-11T14:31:28.615" v="691" actId="1076"/>
          <ac:picMkLst>
            <pc:docMk/>
            <pc:sldMk cId="10998469" sldId="267"/>
            <ac:picMk id="3074" creationId="{00000000-0000-0000-0000-000000000000}"/>
          </ac:picMkLst>
        </pc:picChg>
      </pc:sldChg>
      <pc:sldChg chg="modSp mod ord">
        <pc:chgData name="Jan Šváb" userId="8b8fe6a79352dc26" providerId="LiveId" clId="{528EAA02-7429-4C9A-8A72-234A4F2FF40D}" dt="2023-10-19T10:09:44.085" v="3213"/>
        <pc:sldMkLst>
          <pc:docMk/>
          <pc:sldMk cId="2917148588" sldId="271"/>
        </pc:sldMkLst>
        <pc:spChg chg="mod">
          <ac:chgData name="Jan Šváb" userId="8b8fe6a79352dc26" providerId="LiveId" clId="{528EAA02-7429-4C9A-8A72-234A4F2FF40D}" dt="2023-10-11T14:33:25.086" v="725"/>
          <ac:spMkLst>
            <pc:docMk/>
            <pc:sldMk cId="2917148588" sldId="271"/>
            <ac:spMk id="2" creationId="{00000000-0000-0000-0000-000000000000}"/>
          </ac:spMkLst>
        </pc:spChg>
        <pc:spChg chg="mod">
          <ac:chgData name="Jan Šváb" userId="8b8fe6a79352dc26" providerId="LiveId" clId="{528EAA02-7429-4C9A-8A72-234A4F2FF40D}" dt="2023-10-11T14:33:40.468" v="730" actId="20577"/>
          <ac:spMkLst>
            <pc:docMk/>
            <pc:sldMk cId="2917148588" sldId="271"/>
            <ac:spMk id="7" creationId="{7F97E8A1-097C-4FEA-9782-D143EE327B46}"/>
          </ac:spMkLst>
        </pc:spChg>
      </pc:sldChg>
      <pc:sldChg chg="modSp mod">
        <pc:chgData name="Jan Šváb" userId="8b8fe6a79352dc26" providerId="LiveId" clId="{528EAA02-7429-4C9A-8A72-234A4F2FF40D}" dt="2023-10-19T13:24:31.021" v="3570" actId="20577"/>
        <pc:sldMkLst>
          <pc:docMk/>
          <pc:sldMk cId="594610443" sldId="374"/>
        </pc:sldMkLst>
        <pc:spChg chg="mod">
          <ac:chgData name="Jan Šváb" userId="8b8fe6a79352dc26" providerId="LiveId" clId="{528EAA02-7429-4C9A-8A72-234A4F2FF40D}" dt="2023-10-19T13:24:31.021" v="3570" actId="20577"/>
          <ac:spMkLst>
            <pc:docMk/>
            <pc:sldMk cId="594610443" sldId="374"/>
            <ac:spMk id="2" creationId="{C61A5608-91A1-40A2-8BD3-0599AF928E95}"/>
          </ac:spMkLst>
        </pc:spChg>
      </pc:sldChg>
      <pc:sldChg chg="addSp delSp modSp mod ord modClrScheme chgLayout">
        <pc:chgData name="Jan Šváb" userId="8b8fe6a79352dc26" providerId="LiveId" clId="{528EAA02-7429-4C9A-8A72-234A4F2FF40D}" dt="2023-10-19T18:18:48.675" v="4147" actId="1076"/>
        <pc:sldMkLst>
          <pc:docMk/>
          <pc:sldMk cId="3295813146" sldId="418"/>
        </pc:sldMkLst>
        <pc:spChg chg="mod ord">
          <ac:chgData name="Jan Šváb" userId="8b8fe6a79352dc26" providerId="LiveId" clId="{528EAA02-7429-4C9A-8A72-234A4F2FF40D}" dt="2023-10-19T18:17:29.585" v="4111" actId="700"/>
          <ac:spMkLst>
            <pc:docMk/>
            <pc:sldMk cId="3295813146" sldId="418"/>
            <ac:spMk id="2" creationId="{E0F4AC71-B6DC-49E4-9862-4697791B55B7}"/>
          </ac:spMkLst>
        </pc:spChg>
        <pc:spChg chg="add del mod ord">
          <ac:chgData name="Jan Šváb" userId="8b8fe6a79352dc26" providerId="LiveId" clId="{528EAA02-7429-4C9A-8A72-234A4F2FF40D}" dt="2023-10-19T18:17:32.788" v="4115"/>
          <ac:spMkLst>
            <pc:docMk/>
            <pc:sldMk cId="3295813146" sldId="418"/>
            <ac:spMk id="3" creationId="{9BC40781-901C-D63D-1740-848B02014B4B}"/>
          </ac:spMkLst>
        </pc:spChg>
        <pc:spChg chg="mod ord">
          <ac:chgData name="Jan Šváb" userId="8b8fe6a79352dc26" providerId="LiveId" clId="{528EAA02-7429-4C9A-8A72-234A4F2FF40D}" dt="2023-10-19T18:17:29.585" v="4111" actId="700"/>
          <ac:spMkLst>
            <pc:docMk/>
            <pc:sldMk cId="3295813146" sldId="418"/>
            <ac:spMk id="4" creationId="{201003A2-A2B2-4C34-99E2-0CB995D16E5F}"/>
          </ac:spMkLst>
        </pc:spChg>
        <pc:spChg chg="mod">
          <ac:chgData name="Jan Šváb" userId="8b8fe6a79352dc26" providerId="LiveId" clId="{528EAA02-7429-4C9A-8A72-234A4F2FF40D}" dt="2023-10-19T18:18:48.675" v="4147" actId="1076"/>
          <ac:spMkLst>
            <pc:docMk/>
            <pc:sldMk cId="3295813146" sldId="418"/>
            <ac:spMk id="5" creationId="{300737BD-E788-439E-BA94-DC7607241FB9}"/>
          </ac:spMkLst>
        </pc:spChg>
        <pc:spChg chg="mod ord">
          <ac:chgData name="Jan Šváb" userId="8b8fe6a79352dc26" providerId="LiveId" clId="{528EAA02-7429-4C9A-8A72-234A4F2FF40D}" dt="2023-10-19T18:17:41.881" v="4120" actId="27636"/>
          <ac:spMkLst>
            <pc:docMk/>
            <pc:sldMk cId="3295813146" sldId="418"/>
            <ac:spMk id="7" creationId="{39F2BFB8-3602-46CE-BA39-925E6735EED8}"/>
          </ac:spMkLst>
        </pc:spChg>
        <pc:spChg chg="add mod">
          <ac:chgData name="Jan Šváb" userId="8b8fe6a79352dc26" providerId="LiveId" clId="{528EAA02-7429-4C9A-8A72-234A4F2FF40D}" dt="2023-10-19T18:18:43.659" v="4146" actId="6549"/>
          <ac:spMkLst>
            <pc:docMk/>
            <pc:sldMk cId="3295813146" sldId="418"/>
            <ac:spMk id="10" creationId="{0D7D6F6B-9E49-FF03-D5F8-38CA26679B37}"/>
          </ac:spMkLst>
        </pc:spChg>
        <pc:graphicFrameChg chg="add del mod">
          <ac:chgData name="Jan Šváb" userId="8b8fe6a79352dc26" providerId="LiveId" clId="{528EAA02-7429-4C9A-8A72-234A4F2FF40D}" dt="2023-10-19T18:18:02.505" v="4122"/>
          <ac:graphicFrameMkLst>
            <pc:docMk/>
            <pc:sldMk cId="3295813146" sldId="418"/>
            <ac:graphicFrameMk id="8" creationId="{7A4A5224-9804-30B7-A577-506B16E6CD44}"/>
          </ac:graphicFrameMkLst>
        </pc:graphicFrameChg>
        <pc:picChg chg="add mod">
          <ac:chgData name="Jan Šváb" userId="8b8fe6a79352dc26" providerId="LiveId" clId="{528EAA02-7429-4C9A-8A72-234A4F2FF40D}" dt="2023-10-19T18:17:39.634" v="4118" actId="1076"/>
          <ac:picMkLst>
            <pc:docMk/>
            <pc:sldMk cId="3295813146" sldId="418"/>
            <ac:picMk id="6" creationId="{9AC75832-486F-67B9-7F24-467625FF09D3}"/>
          </ac:picMkLst>
        </pc:picChg>
        <pc:picChg chg="add del mod">
          <ac:chgData name="Jan Šváb" userId="8b8fe6a79352dc26" providerId="LiveId" clId="{528EAA02-7429-4C9A-8A72-234A4F2FF40D}" dt="2023-10-19T18:17:31.238" v="4114" actId="21"/>
          <ac:picMkLst>
            <pc:docMk/>
            <pc:sldMk cId="3295813146" sldId="418"/>
            <ac:picMk id="2050" creationId="{D533D01D-88F1-4C4A-F419-3D088914355B}"/>
          </ac:picMkLst>
        </pc:picChg>
      </pc:sldChg>
      <pc:sldChg chg="del">
        <pc:chgData name="Jan Šváb" userId="8b8fe6a79352dc26" providerId="LiveId" clId="{528EAA02-7429-4C9A-8A72-234A4F2FF40D}" dt="2023-10-19T10:15:36.631" v="3240" actId="47"/>
        <pc:sldMkLst>
          <pc:docMk/>
          <pc:sldMk cId="3757706557" sldId="432"/>
        </pc:sldMkLst>
      </pc:sldChg>
      <pc:sldChg chg="modSp mod modAnim">
        <pc:chgData name="Jan Šváb" userId="8b8fe6a79352dc26" providerId="LiveId" clId="{528EAA02-7429-4C9A-8A72-234A4F2FF40D}" dt="2023-10-13T06:41:52.217" v="1627" actId="12"/>
        <pc:sldMkLst>
          <pc:docMk/>
          <pc:sldMk cId="3354236856" sldId="455"/>
        </pc:sldMkLst>
        <pc:spChg chg="mod">
          <ac:chgData name="Jan Šváb" userId="8b8fe6a79352dc26" providerId="LiveId" clId="{528EAA02-7429-4C9A-8A72-234A4F2FF40D}" dt="2023-10-13T06:41:52.217" v="1627" actId="12"/>
          <ac:spMkLst>
            <pc:docMk/>
            <pc:sldMk cId="3354236856" sldId="455"/>
            <ac:spMk id="6" creationId="{221157D6-EE69-4859-A434-76AFCA230985}"/>
          </ac:spMkLst>
        </pc:spChg>
      </pc:sldChg>
      <pc:sldChg chg="modSp mod modAnim">
        <pc:chgData name="Jan Šváb" userId="8b8fe6a79352dc26" providerId="LiveId" clId="{528EAA02-7429-4C9A-8A72-234A4F2FF40D}" dt="2023-10-19T13:26:00.861" v="3573"/>
        <pc:sldMkLst>
          <pc:docMk/>
          <pc:sldMk cId="688311641" sldId="456"/>
        </pc:sldMkLst>
        <pc:spChg chg="mod">
          <ac:chgData name="Jan Šváb" userId="8b8fe6a79352dc26" providerId="LiveId" clId="{528EAA02-7429-4C9A-8A72-234A4F2FF40D}" dt="2023-10-13T10:57:36.582" v="2593" actId="6549"/>
          <ac:spMkLst>
            <pc:docMk/>
            <pc:sldMk cId="688311641" sldId="456"/>
            <ac:spMk id="6" creationId="{221157D6-EE69-4859-A434-76AFCA230985}"/>
          </ac:spMkLst>
        </pc:spChg>
      </pc:sldChg>
      <pc:sldChg chg="addSp modSp del mod modShow">
        <pc:chgData name="Jan Šváb" userId="8b8fe6a79352dc26" providerId="LiveId" clId="{528EAA02-7429-4C9A-8A72-234A4F2FF40D}" dt="2023-10-19T10:12:00.234" v="3216" actId="47"/>
        <pc:sldMkLst>
          <pc:docMk/>
          <pc:sldMk cId="3486388657" sldId="462"/>
        </pc:sldMkLst>
        <pc:cxnChg chg="add mod">
          <ac:chgData name="Jan Šváb" userId="8b8fe6a79352dc26" providerId="LiveId" clId="{528EAA02-7429-4C9A-8A72-234A4F2FF40D}" dt="2023-09-29T09:36:34.935" v="3"/>
          <ac:cxnSpMkLst>
            <pc:docMk/>
            <pc:sldMk cId="3486388657" sldId="462"/>
            <ac:cxnSpMk id="3" creationId="{E6E221D1-7588-F422-D305-09F8EF7DD347}"/>
          </ac:cxnSpMkLst>
        </pc:cxnChg>
        <pc:cxnChg chg="add mod">
          <ac:chgData name="Jan Šváb" userId="8b8fe6a79352dc26" providerId="LiveId" clId="{528EAA02-7429-4C9A-8A72-234A4F2FF40D}" dt="2023-09-29T09:36:34.935" v="3"/>
          <ac:cxnSpMkLst>
            <pc:docMk/>
            <pc:sldMk cId="3486388657" sldId="462"/>
            <ac:cxnSpMk id="5" creationId="{9581BCD4-705D-25A5-32B0-8BC0BAF433A6}"/>
          </ac:cxnSpMkLst>
        </pc:cxnChg>
      </pc:sldChg>
      <pc:sldChg chg="modSp mod addAnim delAnim modAnim modNotesTx">
        <pc:chgData name="Jan Šváb" userId="8b8fe6a79352dc26" providerId="LiveId" clId="{528EAA02-7429-4C9A-8A72-234A4F2FF40D}" dt="2023-10-13T10:58:14.467" v="2597" actId="21"/>
        <pc:sldMkLst>
          <pc:docMk/>
          <pc:sldMk cId="1741515572" sldId="464"/>
        </pc:sldMkLst>
        <pc:spChg chg="mod">
          <ac:chgData name="Jan Šváb" userId="8b8fe6a79352dc26" providerId="LiveId" clId="{528EAA02-7429-4C9A-8A72-234A4F2FF40D}" dt="2023-10-13T07:02:49.696" v="2313" actId="20577"/>
          <ac:spMkLst>
            <pc:docMk/>
            <pc:sldMk cId="1741515572" sldId="464"/>
            <ac:spMk id="2" creationId="{26D0C7E8-08EE-4542-B2C4-5ADC60C4418A}"/>
          </ac:spMkLst>
        </pc:spChg>
        <pc:spChg chg="mod">
          <ac:chgData name="Jan Šváb" userId="8b8fe6a79352dc26" providerId="LiveId" clId="{528EAA02-7429-4C9A-8A72-234A4F2FF40D}" dt="2023-10-13T10:58:14.467" v="2597" actId="21"/>
          <ac:spMkLst>
            <pc:docMk/>
            <pc:sldMk cId="1741515572" sldId="464"/>
            <ac:spMk id="6" creationId="{221157D6-EE69-4859-A434-76AFCA230985}"/>
          </ac:spMkLst>
        </pc:spChg>
      </pc:sldChg>
      <pc:sldChg chg="addSp delSp modSp mod delAnim modAnim">
        <pc:chgData name="Jan Šváb" userId="8b8fe6a79352dc26" providerId="LiveId" clId="{528EAA02-7429-4C9A-8A72-234A4F2FF40D}" dt="2023-09-29T09:39:51.894" v="57" actId="478"/>
        <pc:sldMkLst>
          <pc:docMk/>
          <pc:sldMk cId="2689930852" sldId="466"/>
        </pc:sldMkLst>
        <pc:spChg chg="add del mod">
          <ac:chgData name="Jan Šváb" userId="8b8fe6a79352dc26" providerId="LiveId" clId="{528EAA02-7429-4C9A-8A72-234A4F2FF40D}" dt="2023-09-29T09:39:51.894" v="57" actId="478"/>
          <ac:spMkLst>
            <pc:docMk/>
            <pc:sldMk cId="2689930852" sldId="466"/>
            <ac:spMk id="3" creationId="{805FA85B-A368-15ED-7B1C-0D2E9730CA33}"/>
          </ac:spMkLst>
        </pc:spChg>
        <pc:spChg chg="mod">
          <ac:chgData name="Jan Šváb" userId="8b8fe6a79352dc26" providerId="LiveId" clId="{528EAA02-7429-4C9A-8A72-234A4F2FF40D}" dt="2023-09-29T09:39:45.883" v="56" actId="6549"/>
          <ac:spMkLst>
            <pc:docMk/>
            <pc:sldMk cId="2689930852" sldId="466"/>
            <ac:spMk id="6" creationId="{9C89CF62-1122-4ED5-A706-F875A3D0A422}"/>
          </ac:spMkLst>
        </pc:spChg>
      </pc:sldChg>
      <pc:sldChg chg="modSp mod modAnim">
        <pc:chgData name="Jan Šváb" userId="8b8fe6a79352dc26" providerId="LiveId" clId="{528EAA02-7429-4C9A-8A72-234A4F2FF40D}" dt="2023-10-13T10:57:57.989" v="2596" actId="1076"/>
        <pc:sldMkLst>
          <pc:docMk/>
          <pc:sldMk cId="110909335" sldId="471"/>
        </pc:sldMkLst>
        <pc:spChg chg="mod">
          <ac:chgData name="Jan Šváb" userId="8b8fe6a79352dc26" providerId="LiveId" clId="{528EAA02-7429-4C9A-8A72-234A4F2FF40D}" dt="2023-10-13T10:57:57.989" v="2596" actId="1076"/>
          <ac:spMkLst>
            <pc:docMk/>
            <pc:sldMk cId="110909335" sldId="471"/>
            <ac:spMk id="6" creationId="{221157D6-EE69-4859-A434-76AFCA230985}"/>
          </ac:spMkLst>
        </pc:spChg>
      </pc:sldChg>
      <pc:sldChg chg="modSp ord modAnim">
        <pc:chgData name="Jan Šváb" userId="8b8fe6a79352dc26" providerId="LiveId" clId="{528EAA02-7429-4C9A-8A72-234A4F2FF40D}" dt="2023-10-19T07:12:32.615" v="2896" actId="20577"/>
        <pc:sldMkLst>
          <pc:docMk/>
          <pc:sldMk cId="156884765" sldId="472"/>
        </pc:sldMkLst>
        <pc:spChg chg="mod">
          <ac:chgData name="Jan Šváb" userId="8b8fe6a79352dc26" providerId="LiveId" clId="{528EAA02-7429-4C9A-8A72-234A4F2FF40D}" dt="2023-09-29T09:45:47.675" v="150" actId="20577"/>
          <ac:spMkLst>
            <pc:docMk/>
            <pc:sldMk cId="156884765" sldId="472"/>
            <ac:spMk id="2" creationId="{26D0C7E8-08EE-4542-B2C4-5ADC60C4418A}"/>
          </ac:spMkLst>
        </pc:spChg>
        <pc:spChg chg="mod">
          <ac:chgData name="Jan Šváb" userId="8b8fe6a79352dc26" providerId="LiveId" clId="{528EAA02-7429-4C9A-8A72-234A4F2FF40D}" dt="2023-10-19T07:12:32.615" v="2896" actId="20577"/>
          <ac:spMkLst>
            <pc:docMk/>
            <pc:sldMk cId="156884765" sldId="472"/>
            <ac:spMk id="6" creationId="{221157D6-EE69-4859-A434-76AFCA230985}"/>
          </ac:spMkLst>
        </pc:spChg>
      </pc:sldChg>
      <pc:sldChg chg="del mod ord modShow">
        <pc:chgData name="Jan Šváb" userId="8b8fe6a79352dc26" providerId="LiveId" clId="{528EAA02-7429-4C9A-8A72-234A4F2FF40D}" dt="2023-10-19T18:24:02.915" v="4152" actId="47"/>
        <pc:sldMkLst>
          <pc:docMk/>
          <pc:sldMk cId="3303743318" sldId="473"/>
        </pc:sldMkLst>
      </pc:sldChg>
      <pc:sldChg chg="addSp delSp modSp mod ord modAnim modShow">
        <pc:chgData name="Jan Šváb" userId="8b8fe6a79352dc26" providerId="LiveId" clId="{528EAA02-7429-4C9A-8A72-234A4F2FF40D}" dt="2023-10-19T10:09:11.430" v="3211"/>
        <pc:sldMkLst>
          <pc:docMk/>
          <pc:sldMk cId="1553301074" sldId="474"/>
        </pc:sldMkLst>
        <pc:spChg chg="mod">
          <ac:chgData name="Jan Šváb" userId="8b8fe6a79352dc26" providerId="LiveId" clId="{528EAA02-7429-4C9A-8A72-234A4F2FF40D}" dt="2023-10-19T07:25:42.527" v="3139" actId="6549"/>
          <ac:spMkLst>
            <pc:docMk/>
            <pc:sldMk cId="1553301074" sldId="474"/>
            <ac:spMk id="6" creationId="{D4C0038E-33CF-45EE-AE1A-ECBF81DACCDE}"/>
          </ac:spMkLst>
        </pc:spChg>
        <pc:spChg chg="add del mod">
          <ac:chgData name="Jan Šváb" userId="8b8fe6a79352dc26" providerId="LiveId" clId="{528EAA02-7429-4C9A-8A72-234A4F2FF40D}" dt="2023-10-19T10:07:34.251" v="3192" actId="478"/>
          <ac:spMkLst>
            <pc:docMk/>
            <pc:sldMk cId="1553301074" sldId="474"/>
            <ac:spMk id="11" creationId="{6EDD9D83-1A87-237C-46EC-6751777B515E}"/>
          </ac:spMkLst>
        </pc:spChg>
        <pc:spChg chg="add mod">
          <ac:chgData name="Jan Šváb" userId="8b8fe6a79352dc26" providerId="LiveId" clId="{528EAA02-7429-4C9A-8A72-234A4F2FF40D}" dt="2023-10-19T10:09:11.430" v="3211"/>
          <ac:spMkLst>
            <pc:docMk/>
            <pc:sldMk cId="1553301074" sldId="474"/>
            <ac:spMk id="12" creationId="{D0EA5047-AF42-CD82-2FA6-F00AD123AA44}"/>
          </ac:spMkLst>
        </pc:spChg>
        <pc:cxnChg chg="add mod">
          <ac:chgData name="Jan Šváb" userId="8b8fe6a79352dc26" providerId="LiveId" clId="{528EAA02-7429-4C9A-8A72-234A4F2FF40D}" dt="2023-10-19T07:22:50.842" v="3023" actId="14100"/>
          <ac:cxnSpMkLst>
            <pc:docMk/>
            <pc:sldMk cId="1553301074" sldId="474"/>
            <ac:cxnSpMk id="4" creationId="{65AB5A59-A997-6814-D8E3-0F68285F7907}"/>
          </ac:cxnSpMkLst>
        </pc:cxnChg>
        <pc:cxnChg chg="add mod">
          <ac:chgData name="Jan Šváb" userId="8b8fe6a79352dc26" providerId="LiveId" clId="{528EAA02-7429-4C9A-8A72-234A4F2FF40D}" dt="2023-10-19T07:23:18.567" v="3030" actId="14100"/>
          <ac:cxnSpMkLst>
            <pc:docMk/>
            <pc:sldMk cId="1553301074" sldId="474"/>
            <ac:cxnSpMk id="9" creationId="{2ABC56BA-8556-6497-85C0-E6A11544DB1F}"/>
          </ac:cxnSpMkLst>
        </pc:cxnChg>
      </pc:sldChg>
      <pc:sldChg chg="del">
        <pc:chgData name="Jan Šváb" userId="8b8fe6a79352dc26" providerId="LiveId" clId="{528EAA02-7429-4C9A-8A72-234A4F2FF40D}" dt="2023-10-11T15:08:59.730" v="1409" actId="47"/>
        <pc:sldMkLst>
          <pc:docMk/>
          <pc:sldMk cId="1676613879" sldId="475"/>
        </pc:sldMkLst>
      </pc:sldChg>
      <pc:sldChg chg="addSp modSp mod ord">
        <pc:chgData name="Jan Šváb" userId="8b8fe6a79352dc26" providerId="LiveId" clId="{528EAA02-7429-4C9A-8A72-234A4F2FF40D}" dt="2023-10-19T10:09:44.085" v="3213"/>
        <pc:sldMkLst>
          <pc:docMk/>
          <pc:sldMk cId="4256480094" sldId="476"/>
        </pc:sldMkLst>
        <pc:spChg chg="add mod">
          <ac:chgData name="Jan Šváb" userId="8b8fe6a79352dc26" providerId="LiveId" clId="{528EAA02-7429-4C9A-8A72-234A4F2FF40D}" dt="2023-10-11T15:08:52.571" v="1408" actId="20577"/>
          <ac:spMkLst>
            <pc:docMk/>
            <pc:sldMk cId="4256480094" sldId="476"/>
            <ac:spMk id="6" creationId="{23EB1309-B569-1421-D96A-A1D678219B95}"/>
          </ac:spMkLst>
        </pc:spChg>
      </pc:sldChg>
      <pc:sldChg chg="addSp delSp modSp mod ord">
        <pc:chgData name="Jan Šváb" userId="8b8fe6a79352dc26" providerId="LiveId" clId="{528EAA02-7429-4C9A-8A72-234A4F2FF40D}" dt="2023-10-19T18:05:38.498" v="4009" actId="1076"/>
        <pc:sldMkLst>
          <pc:docMk/>
          <pc:sldMk cId="1337527094" sldId="480"/>
        </pc:sldMkLst>
        <pc:spChg chg="mod">
          <ac:chgData name="Jan Šváb" userId="8b8fe6a79352dc26" providerId="LiveId" clId="{528EAA02-7429-4C9A-8A72-234A4F2FF40D}" dt="2023-10-19T17:58:53.901" v="3868" actId="20577"/>
          <ac:spMkLst>
            <pc:docMk/>
            <pc:sldMk cId="1337527094" sldId="480"/>
            <ac:spMk id="2" creationId="{F8C1A398-A140-45D9-A591-6AD7802B82F0}"/>
          </ac:spMkLst>
        </pc:spChg>
        <pc:spChg chg="mod">
          <ac:chgData name="Jan Šváb" userId="8b8fe6a79352dc26" providerId="LiveId" clId="{528EAA02-7429-4C9A-8A72-234A4F2FF40D}" dt="2023-10-19T18:05:06.467" v="4000" actId="14100"/>
          <ac:spMkLst>
            <pc:docMk/>
            <pc:sldMk cId="1337527094" sldId="480"/>
            <ac:spMk id="3" creationId="{5FFC0F19-B285-47B4-8C24-D527FFB96CF2}"/>
          </ac:spMkLst>
        </pc:spChg>
        <pc:spChg chg="mod">
          <ac:chgData name="Jan Šváb" userId="8b8fe6a79352dc26" providerId="LiveId" clId="{528EAA02-7429-4C9A-8A72-234A4F2FF40D}" dt="2023-10-19T18:05:38.498" v="4009" actId="1076"/>
          <ac:spMkLst>
            <pc:docMk/>
            <pc:sldMk cId="1337527094" sldId="480"/>
            <ac:spMk id="5" creationId="{D9D8096F-7C5F-45DB-B01F-1C8AC9D7311D}"/>
          </ac:spMkLst>
        </pc:spChg>
        <pc:spChg chg="add del mod">
          <ac:chgData name="Jan Šváb" userId="8b8fe6a79352dc26" providerId="LiveId" clId="{528EAA02-7429-4C9A-8A72-234A4F2FF40D}" dt="2023-10-11T14:31:10.390" v="660" actId="21"/>
          <ac:spMkLst>
            <pc:docMk/>
            <pc:sldMk cId="1337527094" sldId="480"/>
            <ac:spMk id="6" creationId="{18E4ED6F-6574-E81D-8805-C9A669873BE8}"/>
          </ac:spMkLst>
        </pc:spChg>
      </pc:sldChg>
      <pc:sldChg chg="addSp modSp mod ord modAnim">
        <pc:chgData name="Jan Šváb" userId="8b8fe6a79352dc26" providerId="LiveId" clId="{528EAA02-7429-4C9A-8A72-234A4F2FF40D}" dt="2023-10-19T18:11:20.888" v="4078" actId="207"/>
        <pc:sldMkLst>
          <pc:docMk/>
          <pc:sldMk cId="701588714" sldId="481"/>
        </pc:sldMkLst>
        <pc:spChg chg="mod">
          <ac:chgData name="Jan Šváb" userId="8b8fe6a79352dc26" providerId="LiveId" clId="{528EAA02-7429-4C9A-8A72-234A4F2FF40D}" dt="2023-10-19T13:24:01.404" v="3506" actId="13926"/>
          <ac:spMkLst>
            <pc:docMk/>
            <pc:sldMk cId="701588714" sldId="481"/>
            <ac:spMk id="2" creationId="{EC27E577-1443-4E2F-9767-47AE5C01AA7A}"/>
          </ac:spMkLst>
        </pc:spChg>
        <pc:spChg chg="add mod">
          <ac:chgData name="Jan Šváb" userId="8b8fe6a79352dc26" providerId="LiveId" clId="{528EAA02-7429-4C9A-8A72-234A4F2FF40D}" dt="2023-10-19T18:11:20.888" v="4078" actId="207"/>
          <ac:spMkLst>
            <pc:docMk/>
            <pc:sldMk cId="701588714" sldId="481"/>
            <ac:spMk id="3" creationId="{C7142A73-D3B6-BB90-5548-0EF759CB1BFD}"/>
          </ac:spMkLst>
        </pc:spChg>
        <pc:spChg chg="add mod">
          <ac:chgData name="Jan Šváb" userId="8b8fe6a79352dc26" providerId="LiveId" clId="{528EAA02-7429-4C9A-8A72-234A4F2FF40D}" dt="2023-10-19T18:11:20.888" v="4078" actId="207"/>
          <ac:spMkLst>
            <pc:docMk/>
            <pc:sldMk cId="701588714" sldId="481"/>
            <ac:spMk id="5" creationId="{A0C51EEA-3DAE-9779-7532-0D4D2EE0572E}"/>
          </ac:spMkLst>
        </pc:spChg>
        <pc:spChg chg="add mod">
          <ac:chgData name="Jan Šváb" userId="8b8fe6a79352dc26" providerId="LiveId" clId="{528EAA02-7429-4C9A-8A72-234A4F2FF40D}" dt="2023-10-19T18:11:20.888" v="4078" actId="207"/>
          <ac:spMkLst>
            <pc:docMk/>
            <pc:sldMk cId="701588714" sldId="481"/>
            <ac:spMk id="6" creationId="{3BC703E3-66F9-1A96-9924-407337502AC0}"/>
          </ac:spMkLst>
        </pc:spChg>
        <pc:spChg chg="add mod">
          <ac:chgData name="Jan Šváb" userId="8b8fe6a79352dc26" providerId="LiveId" clId="{528EAA02-7429-4C9A-8A72-234A4F2FF40D}" dt="2023-10-19T18:11:20.888" v="4078" actId="207"/>
          <ac:spMkLst>
            <pc:docMk/>
            <pc:sldMk cId="701588714" sldId="481"/>
            <ac:spMk id="7" creationId="{369DEF56-BF60-D0DD-96CB-24B7687B5D99}"/>
          </ac:spMkLst>
        </pc:spChg>
        <pc:spChg chg="add mod">
          <ac:chgData name="Jan Šváb" userId="8b8fe6a79352dc26" providerId="LiveId" clId="{528EAA02-7429-4C9A-8A72-234A4F2FF40D}" dt="2023-10-19T18:11:20.888" v="4078" actId="207"/>
          <ac:spMkLst>
            <pc:docMk/>
            <pc:sldMk cId="701588714" sldId="481"/>
            <ac:spMk id="8" creationId="{9A3DD85F-3218-DC60-9033-7B4663869C2B}"/>
          </ac:spMkLst>
        </pc:spChg>
        <pc:spChg chg="add mod">
          <ac:chgData name="Jan Šváb" userId="8b8fe6a79352dc26" providerId="LiveId" clId="{528EAA02-7429-4C9A-8A72-234A4F2FF40D}" dt="2023-10-19T18:11:20.888" v="4078" actId="207"/>
          <ac:spMkLst>
            <pc:docMk/>
            <pc:sldMk cId="701588714" sldId="481"/>
            <ac:spMk id="9" creationId="{106397CA-3C5C-EC0C-A608-FCC9E2BFF803}"/>
          </ac:spMkLst>
        </pc:spChg>
        <pc:spChg chg="add mod">
          <ac:chgData name="Jan Šváb" userId="8b8fe6a79352dc26" providerId="LiveId" clId="{528EAA02-7429-4C9A-8A72-234A4F2FF40D}" dt="2023-10-19T18:11:20.888" v="4078" actId="207"/>
          <ac:spMkLst>
            <pc:docMk/>
            <pc:sldMk cId="701588714" sldId="481"/>
            <ac:spMk id="10" creationId="{94761CFB-1839-66CF-1EF7-C83F4A143CBC}"/>
          </ac:spMkLst>
        </pc:spChg>
        <pc:spChg chg="add mod">
          <ac:chgData name="Jan Šváb" userId="8b8fe6a79352dc26" providerId="LiveId" clId="{528EAA02-7429-4C9A-8A72-234A4F2FF40D}" dt="2023-10-19T18:11:20.888" v="4078" actId="207"/>
          <ac:spMkLst>
            <pc:docMk/>
            <pc:sldMk cId="701588714" sldId="481"/>
            <ac:spMk id="11" creationId="{2D15C795-B646-2A06-4652-919952F4A935}"/>
          </ac:spMkLst>
        </pc:spChg>
        <pc:spChg chg="mod">
          <ac:chgData name="Jan Šváb" userId="8b8fe6a79352dc26" providerId="LiveId" clId="{528EAA02-7429-4C9A-8A72-234A4F2FF40D}" dt="2023-10-19T18:10:02.438" v="4068" actId="20577"/>
          <ac:spMkLst>
            <pc:docMk/>
            <pc:sldMk cId="701588714" sldId="481"/>
            <ac:spMk id="12" creationId="{222602CB-7284-4810-9ADB-1570760424E5}"/>
          </ac:spMkLst>
        </pc:spChg>
        <pc:spChg chg="mod">
          <ac:chgData name="Jan Šváb" userId="8b8fe6a79352dc26" providerId="LiveId" clId="{528EAA02-7429-4C9A-8A72-234A4F2FF40D}" dt="2023-10-11T15:08:08.707" v="1401" actId="108"/>
          <ac:spMkLst>
            <pc:docMk/>
            <pc:sldMk cId="701588714" sldId="481"/>
            <ac:spMk id="16" creationId="{F8DF7B8A-5209-4581-8821-C53A7988C483}"/>
          </ac:spMkLst>
        </pc:spChg>
        <pc:spChg chg="add mod">
          <ac:chgData name="Jan Šváb" userId="8b8fe6a79352dc26" providerId="LiveId" clId="{528EAA02-7429-4C9A-8A72-234A4F2FF40D}" dt="2023-10-19T18:11:20.888" v="4078" actId="207"/>
          <ac:spMkLst>
            <pc:docMk/>
            <pc:sldMk cId="701588714" sldId="481"/>
            <ac:spMk id="17" creationId="{73BF5635-C943-7BC9-2A3D-15F897395AEF}"/>
          </ac:spMkLst>
        </pc:spChg>
        <pc:spChg chg="mod">
          <ac:chgData name="Jan Šváb" userId="8b8fe6a79352dc26" providerId="LiveId" clId="{528EAA02-7429-4C9A-8A72-234A4F2FF40D}" dt="2023-10-19T13:23:49.692" v="3505" actId="404"/>
          <ac:spMkLst>
            <pc:docMk/>
            <pc:sldMk cId="701588714" sldId="481"/>
            <ac:spMk id="19" creationId="{A9CA6B64-7AF5-4F3F-96F9-E9F7B08BDDDF}"/>
          </ac:spMkLst>
        </pc:spChg>
        <pc:spChg chg="mod">
          <ac:chgData name="Jan Šváb" userId="8b8fe6a79352dc26" providerId="LiveId" clId="{528EAA02-7429-4C9A-8A72-234A4F2FF40D}" dt="2023-10-19T13:23:45.084" v="3504" actId="404"/>
          <ac:spMkLst>
            <pc:docMk/>
            <pc:sldMk cId="701588714" sldId="481"/>
            <ac:spMk id="21" creationId="{6F0CA249-CAA5-4271-9905-4284FA21B17C}"/>
          </ac:spMkLst>
        </pc:spChg>
      </pc:sldChg>
      <pc:sldChg chg="ord">
        <pc:chgData name="Jan Šváb" userId="8b8fe6a79352dc26" providerId="LiveId" clId="{528EAA02-7429-4C9A-8A72-234A4F2FF40D}" dt="2023-10-19T10:09:44.085" v="3213"/>
        <pc:sldMkLst>
          <pc:docMk/>
          <pc:sldMk cId="467361968" sldId="483"/>
        </pc:sldMkLst>
      </pc:sldChg>
      <pc:sldChg chg="addSp delSp modSp mod ord delAnim modAnim modShow">
        <pc:chgData name="Jan Šváb" userId="8b8fe6a79352dc26" providerId="LiveId" clId="{528EAA02-7429-4C9A-8A72-234A4F2FF40D}" dt="2023-10-19T17:54:18.487" v="3805" actId="6549"/>
        <pc:sldMkLst>
          <pc:docMk/>
          <pc:sldMk cId="105209943" sldId="486"/>
        </pc:sldMkLst>
        <pc:spChg chg="mod">
          <ac:chgData name="Jan Šváb" userId="8b8fe6a79352dc26" providerId="LiveId" clId="{528EAA02-7429-4C9A-8A72-234A4F2FF40D}" dt="2023-10-11T13:49:19.779" v="319" actId="20577"/>
          <ac:spMkLst>
            <pc:docMk/>
            <pc:sldMk cId="105209943" sldId="486"/>
            <ac:spMk id="2" creationId="{D1EC8202-FA05-4688-A2DF-6D93F31E3B60}"/>
          </ac:spMkLst>
        </pc:spChg>
        <pc:spChg chg="add mod">
          <ac:chgData name="Jan Šváb" userId="8b8fe6a79352dc26" providerId="LiveId" clId="{528EAA02-7429-4C9A-8A72-234A4F2FF40D}" dt="2023-10-11T13:51:31.495" v="341" actId="13822"/>
          <ac:spMkLst>
            <pc:docMk/>
            <pc:sldMk cId="105209943" sldId="486"/>
            <ac:spMk id="3" creationId="{92D1EF0A-6192-2658-317B-3A1912FA0F9B}"/>
          </ac:spMkLst>
        </pc:spChg>
        <pc:spChg chg="add mod">
          <ac:chgData name="Jan Šváb" userId="8b8fe6a79352dc26" providerId="LiveId" clId="{528EAA02-7429-4C9A-8A72-234A4F2FF40D}" dt="2023-10-19T07:21:35.670" v="3017" actId="1037"/>
          <ac:spMkLst>
            <pc:docMk/>
            <pc:sldMk cId="105209943" sldId="486"/>
            <ac:spMk id="4" creationId="{5633B5E0-AEB3-2F77-BD69-6A6FCDF3DB4C}"/>
          </ac:spMkLst>
        </pc:spChg>
        <pc:spChg chg="add mod">
          <ac:chgData name="Jan Šváb" userId="8b8fe6a79352dc26" providerId="LiveId" clId="{528EAA02-7429-4C9A-8A72-234A4F2FF40D}" dt="2023-10-19T17:54:18.487" v="3805" actId="6549"/>
          <ac:spMkLst>
            <pc:docMk/>
            <pc:sldMk cId="105209943" sldId="486"/>
            <ac:spMk id="6" creationId="{0716C21B-BA45-A6E4-627D-4F643CD39B36}"/>
          </ac:spMkLst>
        </pc:spChg>
        <pc:spChg chg="add mod">
          <ac:chgData name="Jan Šváb" userId="8b8fe6a79352dc26" providerId="LiveId" clId="{528EAA02-7429-4C9A-8A72-234A4F2FF40D}" dt="2023-10-19T07:21:35.670" v="3017" actId="1037"/>
          <ac:spMkLst>
            <pc:docMk/>
            <pc:sldMk cId="105209943" sldId="486"/>
            <ac:spMk id="7" creationId="{1519C67A-4BD6-A3EF-14D8-07FDDD8B421B}"/>
          </ac:spMkLst>
        </pc:spChg>
        <pc:spChg chg="add mod">
          <ac:chgData name="Jan Šváb" userId="8b8fe6a79352dc26" providerId="LiveId" clId="{528EAA02-7429-4C9A-8A72-234A4F2FF40D}" dt="2023-10-19T17:48:57.774" v="3787" actId="14100"/>
          <ac:spMkLst>
            <pc:docMk/>
            <pc:sldMk cId="105209943" sldId="486"/>
            <ac:spMk id="8" creationId="{55AC3F84-945C-C666-B403-09DEA8E46445}"/>
          </ac:spMkLst>
        </pc:spChg>
        <pc:spChg chg="mod">
          <ac:chgData name="Jan Šváb" userId="8b8fe6a79352dc26" providerId="LiveId" clId="{528EAA02-7429-4C9A-8A72-234A4F2FF40D}" dt="2023-10-11T13:54:51.089" v="379" actId="20577"/>
          <ac:spMkLst>
            <pc:docMk/>
            <pc:sldMk cId="105209943" sldId="486"/>
            <ac:spMk id="17" creationId="{1CE8FE31-8A7B-4E1D-814A-AA6F201F8BC7}"/>
          </ac:spMkLst>
        </pc:spChg>
        <pc:spChg chg="del">
          <ac:chgData name="Jan Šváb" userId="8b8fe6a79352dc26" providerId="LiveId" clId="{528EAA02-7429-4C9A-8A72-234A4F2FF40D}" dt="2023-10-11T13:51:45.175" v="342" actId="478"/>
          <ac:spMkLst>
            <pc:docMk/>
            <pc:sldMk cId="105209943" sldId="486"/>
            <ac:spMk id="18" creationId="{97DA77B7-57EC-4C91-9418-C4950DD4C2EF}"/>
          </ac:spMkLst>
        </pc:spChg>
        <pc:spChg chg="del">
          <ac:chgData name="Jan Šváb" userId="8b8fe6a79352dc26" providerId="LiveId" clId="{528EAA02-7429-4C9A-8A72-234A4F2FF40D}" dt="2023-10-11T13:51:45.175" v="342" actId="478"/>
          <ac:spMkLst>
            <pc:docMk/>
            <pc:sldMk cId="105209943" sldId="486"/>
            <ac:spMk id="19" creationId="{83150C1B-B686-4F81-881F-EE5986201ABF}"/>
          </ac:spMkLst>
        </pc:spChg>
        <pc:spChg chg="del">
          <ac:chgData name="Jan Šváb" userId="8b8fe6a79352dc26" providerId="LiveId" clId="{528EAA02-7429-4C9A-8A72-234A4F2FF40D}" dt="2023-10-11T13:51:45.175" v="342" actId="478"/>
          <ac:spMkLst>
            <pc:docMk/>
            <pc:sldMk cId="105209943" sldId="486"/>
            <ac:spMk id="20" creationId="{F8D5E983-EF3C-4707-9473-A6C14748D1A4}"/>
          </ac:spMkLst>
        </pc:spChg>
        <pc:spChg chg="del">
          <ac:chgData name="Jan Šváb" userId="8b8fe6a79352dc26" providerId="LiveId" clId="{528EAA02-7429-4C9A-8A72-234A4F2FF40D}" dt="2023-10-11T13:51:45.175" v="342" actId="478"/>
          <ac:spMkLst>
            <pc:docMk/>
            <pc:sldMk cId="105209943" sldId="486"/>
            <ac:spMk id="21" creationId="{A0CCC220-2726-49E1-9E69-77BE58412185}"/>
          </ac:spMkLst>
        </pc:spChg>
        <pc:spChg chg="add mod">
          <ac:chgData name="Jan Šváb" userId="8b8fe6a79352dc26" providerId="LiveId" clId="{528EAA02-7429-4C9A-8A72-234A4F2FF40D}" dt="2023-10-19T07:21:35.670" v="3017" actId="1037"/>
          <ac:spMkLst>
            <pc:docMk/>
            <pc:sldMk cId="105209943" sldId="486"/>
            <ac:spMk id="23" creationId="{3C70C86D-A6D2-094D-0F65-22C9CD788893}"/>
          </ac:spMkLst>
        </pc:spChg>
      </pc:sldChg>
      <pc:sldChg chg="addSp delSp modSp mod ord">
        <pc:chgData name="Jan Šváb" userId="8b8fe6a79352dc26" providerId="LiveId" clId="{528EAA02-7429-4C9A-8A72-234A4F2FF40D}" dt="2023-10-19T17:56:07.334" v="3806" actId="21"/>
        <pc:sldMkLst>
          <pc:docMk/>
          <pc:sldMk cId="1385424895" sldId="487"/>
        </pc:sldMkLst>
        <pc:spChg chg="mod">
          <ac:chgData name="Jan Šváb" userId="8b8fe6a79352dc26" providerId="LiveId" clId="{528EAA02-7429-4C9A-8A72-234A4F2FF40D}" dt="2023-10-19T17:37:20.306" v="3640" actId="20577"/>
          <ac:spMkLst>
            <pc:docMk/>
            <pc:sldMk cId="1385424895" sldId="487"/>
            <ac:spMk id="3" creationId="{5D15C998-A6E2-401A-8D91-F88F2FF112AD}"/>
          </ac:spMkLst>
        </pc:spChg>
        <pc:picChg chg="add mod">
          <ac:chgData name="Jan Šváb" userId="8b8fe6a79352dc26" providerId="LiveId" clId="{528EAA02-7429-4C9A-8A72-234A4F2FF40D}" dt="2023-10-19T17:34:23.720" v="3591" actId="1076"/>
          <ac:picMkLst>
            <pc:docMk/>
            <pc:sldMk cId="1385424895" sldId="487"/>
            <ac:picMk id="8" creationId="{0DAFC3C3-40F4-024C-D2C3-23BE0DB79E54}"/>
          </ac:picMkLst>
        </pc:picChg>
        <pc:picChg chg="add mod">
          <ac:chgData name="Jan Šváb" userId="8b8fe6a79352dc26" providerId="LiveId" clId="{528EAA02-7429-4C9A-8A72-234A4F2FF40D}" dt="2023-10-19T17:34:30.506" v="3592" actId="1076"/>
          <ac:picMkLst>
            <pc:docMk/>
            <pc:sldMk cId="1385424895" sldId="487"/>
            <ac:picMk id="9" creationId="{7093C91A-8CCA-43F4-E16B-5817C1367A6A}"/>
          </ac:picMkLst>
        </pc:picChg>
        <pc:picChg chg="add mod">
          <ac:chgData name="Jan Šváb" userId="8b8fe6a79352dc26" providerId="LiveId" clId="{528EAA02-7429-4C9A-8A72-234A4F2FF40D}" dt="2023-10-19T17:35:28.832" v="3601"/>
          <ac:picMkLst>
            <pc:docMk/>
            <pc:sldMk cId="1385424895" sldId="487"/>
            <ac:picMk id="10" creationId="{8A0B547B-586F-8D98-3BC3-7854C6C7F584}"/>
          </ac:picMkLst>
        </pc:picChg>
        <pc:picChg chg="add mod">
          <ac:chgData name="Jan Šváb" userId="8b8fe6a79352dc26" providerId="LiveId" clId="{528EAA02-7429-4C9A-8A72-234A4F2FF40D}" dt="2023-10-19T17:36:44.762" v="3611" actId="14100"/>
          <ac:picMkLst>
            <pc:docMk/>
            <pc:sldMk cId="1385424895" sldId="487"/>
            <ac:picMk id="11" creationId="{D10F515F-E909-BF8C-F045-3FDFBEB52484}"/>
          </ac:picMkLst>
        </pc:picChg>
        <pc:picChg chg="add mod">
          <ac:chgData name="Jan Šváb" userId="8b8fe6a79352dc26" providerId="LiveId" clId="{528EAA02-7429-4C9A-8A72-234A4F2FF40D}" dt="2023-10-19T17:36:55.784" v="3614" actId="14100"/>
          <ac:picMkLst>
            <pc:docMk/>
            <pc:sldMk cId="1385424895" sldId="487"/>
            <ac:picMk id="12" creationId="{822DC387-D4E7-CE4F-41F1-F54AFD5A2A2A}"/>
          </ac:picMkLst>
        </pc:picChg>
        <pc:picChg chg="add mod">
          <ac:chgData name="Jan Šváb" userId="8b8fe6a79352dc26" providerId="LiveId" clId="{528EAA02-7429-4C9A-8A72-234A4F2FF40D}" dt="2023-10-19T17:37:15.587" v="3638" actId="14100"/>
          <ac:picMkLst>
            <pc:docMk/>
            <pc:sldMk cId="1385424895" sldId="487"/>
            <ac:picMk id="13" creationId="{B80AA34D-A1BE-C50E-AFAD-593E749B0D1D}"/>
          </ac:picMkLst>
        </pc:picChg>
        <pc:picChg chg="add del mod">
          <ac:chgData name="Jan Šváb" userId="8b8fe6a79352dc26" providerId="LiveId" clId="{528EAA02-7429-4C9A-8A72-234A4F2FF40D}" dt="2023-10-19T17:56:07.334" v="3806" actId="21"/>
          <ac:picMkLst>
            <pc:docMk/>
            <pc:sldMk cId="1385424895" sldId="487"/>
            <ac:picMk id="14" creationId="{87A839E4-D7B4-3584-FCAB-B0504927AF3C}"/>
          </ac:picMkLst>
        </pc:picChg>
      </pc:sldChg>
      <pc:sldChg chg="del">
        <pc:chgData name="Jan Šváb" userId="8b8fe6a79352dc26" providerId="LiveId" clId="{528EAA02-7429-4C9A-8A72-234A4F2FF40D}" dt="2023-10-11T15:11:48.894" v="1444" actId="47"/>
        <pc:sldMkLst>
          <pc:docMk/>
          <pc:sldMk cId="2254109066" sldId="489"/>
        </pc:sldMkLst>
      </pc:sldChg>
      <pc:sldChg chg="modSp del mod ord">
        <pc:chgData name="Jan Šváb" userId="8b8fe6a79352dc26" providerId="LiveId" clId="{528EAA02-7429-4C9A-8A72-234A4F2FF40D}" dt="2023-10-19T18:23:56.763" v="4151" actId="47"/>
        <pc:sldMkLst>
          <pc:docMk/>
          <pc:sldMk cId="1441864410" sldId="490"/>
        </pc:sldMkLst>
        <pc:spChg chg="mod">
          <ac:chgData name="Jan Šváb" userId="8b8fe6a79352dc26" providerId="LiveId" clId="{528EAA02-7429-4C9A-8A72-234A4F2FF40D}" dt="2023-10-19T10:24:36.083" v="3403" actId="20577"/>
          <ac:spMkLst>
            <pc:docMk/>
            <pc:sldMk cId="1441864410" sldId="490"/>
            <ac:spMk id="4" creationId="{65940550-A383-4EF5-9128-60E648DB8FC5}"/>
          </ac:spMkLst>
        </pc:spChg>
      </pc:sldChg>
      <pc:sldChg chg="del mod ord modShow">
        <pc:chgData name="Jan Šváb" userId="8b8fe6a79352dc26" providerId="LiveId" clId="{528EAA02-7429-4C9A-8A72-234A4F2FF40D}" dt="2023-10-19T18:24:02.915" v="4152" actId="47"/>
        <pc:sldMkLst>
          <pc:docMk/>
          <pc:sldMk cId="3482391006" sldId="491"/>
        </pc:sldMkLst>
      </pc:sldChg>
      <pc:sldChg chg="modSp del mod">
        <pc:chgData name="Jan Šváb" userId="8b8fe6a79352dc26" providerId="LiveId" clId="{528EAA02-7429-4C9A-8A72-234A4F2FF40D}" dt="2023-10-11T13:57:14.988" v="409" actId="47"/>
        <pc:sldMkLst>
          <pc:docMk/>
          <pc:sldMk cId="269561118" sldId="493"/>
        </pc:sldMkLst>
        <pc:spChg chg="mod">
          <ac:chgData name="Jan Šváb" userId="8b8fe6a79352dc26" providerId="LiveId" clId="{528EAA02-7429-4C9A-8A72-234A4F2FF40D}" dt="2023-10-11T13:46:20.843" v="267" actId="20577"/>
          <ac:spMkLst>
            <pc:docMk/>
            <pc:sldMk cId="269561118" sldId="493"/>
            <ac:spMk id="2" creationId="{D1EC8202-FA05-4688-A2DF-6D93F31E3B60}"/>
          </ac:spMkLst>
        </pc:spChg>
      </pc:sldChg>
      <pc:sldChg chg="add del modAnim">
        <pc:chgData name="Jan Šváb" userId="8b8fe6a79352dc26" providerId="LiveId" clId="{528EAA02-7429-4C9A-8A72-234A4F2FF40D}" dt="2023-09-29T09:44:16.177" v="133"/>
        <pc:sldMkLst>
          <pc:docMk/>
          <pc:sldMk cId="355543849" sldId="495"/>
        </pc:sldMkLst>
      </pc:sldChg>
      <pc:sldChg chg="add del ord modAnim">
        <pc:chgData name="Jan Šváb" userId="8b8fe6a79352dc26" providerId="LiveId" clId="{528EAA02-7429-4C9A-8A72-234A4F2FF40D}" dt="2023-10-19T17:47:17.604" v="3770" actId="47"/>
        <pc:sldMkLst>
          <pc:docMk/>
          <pc:sldMk cId="2100116846" sldId="496"/>
        </pc:sldMkLst>
      </pc:sldChg>
      <pc:sldChg chg="delSp modSp new mod ord modClrScheme chgLayout">
        <pc:chgData name="Jan Šváb" userId="8b8fe6a79352dc26" providerId="LiveId" clId="{528EAA02-7429-4C9A-8A72-234A4F2FF40D}" dt="2023-10-19T10:07:49.718" v="3196"/>
        <pc:sldMkLst>
          <pc:docMk/>
          <pc:sldMk cId="1355804858" sldId="497"/>
        </pc:sldMkLst>
        <pc:spChg chg="del">
          <ac:chgData name="Jan Šváb" userId="8b8fe6a79352dc26" providerId="LiveId" clId="{528EAA02-7429-4C9A-8A72-234A4F2FF40D}" dt="2023-10-11T14:35:37.369" v="736" actId="700"/>
          <ac:spMkLst>
            <pc:docMk/>
            <pc:sldMk cId="1355804858" sldId="497"/>
            <ac:spMk id="2" creationId="{F40C2C6E-6B41-D26C-416C-F6C72B492E19}"/>
          </ac:spMkLst>
        </pc:spChg>
        <pc:spChg chg="del">
          <ac:chgData name="Jan Šváb" userId="8b8fe6a79352dc26" providerId="LiveId" clId="{528EAA02-7429-4C9A-8A72-234A4F2FF40D}" dt="2023-10-11T14:35:37.369" v="736" actId="700"/>
          <ac:spMkLst>
            <pc:docMk/>
            <pc:sldMk cId="1355804858" sldId="497"/>
            <ac:spMk id="3" creationId="{4CC3EAA0-CCF9-B400-2C41-BB00BBF2F221}"/>
          </ac:spMkLst>
        </pc:spChg>
        <pc:spChg chg="del">
          <ac:chgData name="Jan Šváb" userId="8b8fe6a79352dc26" providerId="LiveId" clId="{528EAA02-7429-4C9A-8A72-234A4F2FF40D}" dt="2023-10-11T14:35:37.369" v="736" actId="700"/>
          <ac:spMkLst>
            <pc:docMk/>
            <pc:sldMk cId="1355804858" sldId="497"/>
            <ac:spMk id="4" creationId="{CF874FD5-8E7A-88DD-013A-E8C2A495244B}"/>
          </ac:spMkLst>
        </pc:spChg>
        <pc:spChg chg="mod ord">
          <ac:chgData name="Jan Šváb" userId="8b8fe6a79352dc26" providerId="LiveId" clId="{528EAA02-7429-4C9A-8A72-234A4F2FF40D}" dt="2023-10-11T14:35:46.865" v="737" actId="700"/>
          <ac:spMkLst>
            <pc:docMk/>
            <pc:sldMk cId="1355804858" sldId="497"/>
            <ac:spMk id="5" creationId="{85A47B7C-467E-C613-6D59-E3B20ABF2CED}"/>
          </ac:spMkLst>
        </pc:spChg>
      </pc:sldChg>
      <pc:sldChg chg="modSp new del mod">
        <pc:chgData name="Jan Šváb" userId="8b8fe6a79352dc26" providerId="LiveId" clId="{528EAA02-7429-4C9A-8A72-234A4F2FF40D}" dt="2023-10-11T14:34:52.859" v="734" actId="47"/>
        <pc:sldMkLst>
          <pc:docMk/>
          <pc:sldMk cId="2086567894" sldId="497"/>
        </pc:sldMkLst>
        <pc:spChg chg="mod">
          <ac:chgData name="Jan Šváb" userId="8b8fe6a79352dc26" providerId="LiveId" clId="{528EAA02-7429-4C9A-8A72-234A4F2FF40D}" dt="2023-10-11T14:21:13.652" v="444" actId="20577"/>
          <ac:spMkLst>
            <pc:docMk/>
            <pc:sldMk cId="2086567894" sldId="497"/>
            <ac:spMk id="2" creationId="{B9DBF19D-F580-8DBF-6F20-824B9276353C}"/>
          </ac:spMkLst>
        </pc:spChg>
        <pc:spChg chg="mod">
          <ac:chgData name="Jan Šváb" userId="8b8fe6a79352dc26" providerId="LiveId" clId="{528EAA02-7429-4C9A-8A72-234A4F2FF40D}" dt="2023-10-11T14:33:22.462" v="724" actId="21"/>
          <ac:spMkLst>
            <pc:docMk/>
            <pc:sldMk cId="2086567894" sldId="497"/>
            <ac:spMk id="3" creationId="{8100A465-7396-F931-95AA-58CC12BECFF0}"/>
          </ac:spMkLst>
        </pc:spChg>
      </pc:sldChg>
      <pc:sldChg chg="addSp delSp modSp new del mod ord modClrScheme modAnim chgLayout">
        <pc:chgData name="Jan Šváb" userId="8b8fe6a79352dc26" providerId="LiveId" clId="{528EAA02-7429-4C9A-8A72-234A4F2FF40D}" dt="2023-10-19T17:37:34.060" v="3641" actId="47"/>
        <pc:sldMkLst>
          <pc:docMk/>
          <pc:sldMk cId="615965703" sldId="498"/>
        </pc:sldMkLst>
        <pc:spChg chg="mod ord">
          <ac:chgData name="Jan Šváb" userId="8b8fe6a79352dc26" providerId="LiveId" clId="{528EAA02-7429-4C9A-8A72-234A4F2FF40D}" dt="2023-10-11T14:36:15.968" v="742" actId="700"/>
          <ac:spMkLst>
            <pc:docMk/>
            <pc:sldMk cId="615965703" sldId="498"/>
            <ac:spMk id="2" creationId="{E05A2FD1-CCE4-309F-6F03-5E4A3419167A}"/>
          </ac:spMkLst>
        </pc:spChg>
        <pc:spChg chg="add mod">
          <ac:chgData name="Jan Šváb" userId="8b8fe6a79352dc26" providerId="LiveId" clId="{528EAA02-7429-4C9A-8A72-234A4F2FF40D}" dt="2023-10-19T10:08:00.745" v="3199"/>
          <ac:spMkLst>
            <pc:docMk/>
            <pc:sldMk cId="615965703" sldId="498"/>
            <ac:spMk id="3" creationId="{5E531E5D-B806-B079-AF3E-EFF19AB332D1}"/>
          </ac:spMkLst>
        </pc:spChg>
        <pc:spChg chg="add del mod ord">
          <ac:chgData name="Jan Šváb" userId="8b8fe6a79352dc26" providerId="LiveId" clId="{528EAA02-7429-4C9A-8A72-234A4F2FF40D}" dt="2023-10-11T14:36:15.968" v="742" actId="700"/>
          <ac:spMkLst>
            <pc:docMk/>
            <pc:sldMk cId="615965703" sldId="498"/>
            <ac:spMk id="3" creationId="{8732FC18-CAB4-1300-5053-352D73ED7891}"/>
          </ac:spMkLst>
        </pc:spChg>
        <pc:spChg chg="add del mod ord">
          <ac:chgData name="Jan Šváb" userId="8b8fe6a79352dc26" providerId="LiveId" clId="{528EAA02-7429-4C9A-8A72-234A4F2FF40D}" dt="2023-10-11T14:36:15.968" v="742" actId="700"/>
          <ac:spMkLst>
            <pc:docMk/>
            <pc:sldMk cId="615965703" sldId="498"/>
            <ac:spMk id="4" creationId="{B7EC7F9B-A966-4701-955A-390529CFF1C4}"/>
          </ac:spMkLst>
        </pc:spChg>
        <pc:spChg chg="add mod ord">
          <ac:chgData name="Jan Šváb" userId="8b8fe6a79352dc26" providerId="LiveId" clId="{528EAA02-7429-4C9A-8A72-234A4F2FF40D}" dt="2023-10-11T14:36:23.136" v="766" actId="20577"/>
          <ac:spMkLst>
            <pc:docMk/>
            <pc:sldMk cId="615965703" sldId="498"/>
            <ac:spMk id="5" creationId="{DE4A9EEA-75F8-17D9-3CE9-2778E401706F}"/>
          </ac:spMkLst>
        </pc:spChg>
        <pc:spChg chg="add mod ord">
          <ac:chgData name="Jan Šváb" userId="8b8fe6a79352dc26" providerId="LiveId" clId="{528EAA02-7429-4C9A-8A72-234A4F2FF40D}" dt="2023-10-19T17:34:37.850" v="3593" actId="21"/>
          <ac:spMkLst>
            <pc:docMk/>
            <pc:sldMk cId="615965703" sldId="498"/>
            <ac:spMk id="6" creationId="{832D455A-52D8-92B4-25F7-2257E05956FB}"/>
          </ac:spMkLst>
        </pc:spChg>
        <pc:picChg chg="add del mod">
          <ac:chgData name="Jan Šváb" userId="8b8fe6a79352dc26" providerId="LiveId" clId="{528EAA02-7429-4C9A-8A72-234A4F2FF40D}" dt="2023-10-19T17:35:42.624" v="3602" actId="21"/>
          <ac:picMkLst>
            <pc:docMk/>
            <pc:sldMk cId="615965703" sldId="498"/>
            <ac:picMk id="7" creationId="{7FCB803C-C57D-3AC5-176A-E907C1FF3214}"/>
          </ac:picMkLst>
        </pc:picChg>
        <pc:picChg chg="add del mod">
          <ac:chgData name="Jan Šváb" userId="8b8fe6a79352dc26" providerId="LiveId" clId="{528EAA02-7429-4C9A-8A72-234A4F2FF40D}" dt="2023-10-19T17:35:42.624" v="3602" actId="21"/>
          <ac:picMkLst>
            <pc:docMk/>
            <pc:sldMk cId="615965703" sldId="498"/>
            <ac:picMk id="8" creationId="{5A7A76E3-50CA-A412-52E8-C9F237B49965}"/>
          </ac:picMkLst>
        </pc:picChg>
        <pc:picChg chg="add del mod">
          <ac:chgData name="Jan Šváb" userId="8b8fe6a79352dc26" providerId="LiveId" clId="{528EAA02-7429-4C9A-8A72-234A4F2FF40D}" dt="2023-10-19T17:35:42.624" v="3602" actId="21"/>
          <ac:picMkLst>
            <pc:docMk/>
            <pc:sldMk cId="615965703" sldId="498"/>
            <ac:picMk id="9" creationId="{09C4CBF8-CD41-710F-0254-D74D928D77E0}"/>
          </ac:picMkLst>
        </pc:picChg>
        <pc:picChg chg="add mod">
          <ac:chgData name="Jan Šváb" userId="8b8fe6a79352dc26" providerId="LiveId" clId="{528EAA02-7429-4C9A-8A72-234A4F2FF40D}" dt="2023-10-19T10:08:03.702" v="3200" actId="1076"/>
          <ac:picMkLst>
            <pc:docMk/>
            <pc:sldMk cId="615965703" sldId="498"/>
            <ac:picMk id="11" creationId="{F2FAA2C3-034C-9D21-119D-0E62AF0E5F05}"/>
          </ac:picMkLst>
        </pc:picChg>
        <pc:picChg chg="add del mod">
          <ac:chgData name="Jan Šváb" userId="8b8fe6a79352dc26" providerId="LiveId" clId="{528EAA02-7429-4C9A-8A72-234A4F2FF40D}" dt="2023-10-19T17:34:49.454" v="3594" actId="21"/>
          <ac:picMkLst>
            <pc:docMk/>
            <pc:sldMk cId="615965703" sldId="498"/>
            <ac:picMk id="13" creationId="{90182140-B76A-8D47-0AFA-E256FEEDCF27}"/>
          </ac:picMkLst>
        </pc:picChg>
        <pc:picChg chg="add del mod">
          <ac:chgData name="Jan Šváb" userId="8b8fe6a79352dc26" providerId="LiveId" clId="{528EAA02-7429-4C9A-8A72-234A4F2FF40D}" dt="2023-10-19T17:34:08.912" v="3587" actId="21"/>
          <ac:picMkLst>
            <pc:docMk/>
            <pc:sldMk cId="615965703" sldId="498"/>
            <ac:picMk id="1026" creationId="{408024E2-163C-AA12-337B-EAA8A7858566}"/>
          </ac:picMkLst>
        </pc:picChg>
        <pc:picChg chg="add del mod">
          <ac:chgData name="Jan Šváb" userId="8b8fe6a79352dc26" providerId="LiveId" clId="{528EAA02-7429-4C9A-8A72-234A4F2FF40D}" dt="2023-10-19T17:34:08.912" v="3587" actId="21"/>
          <ac:picMkLst>
            <pc:docMk/>
            <pc:sldMk cId="615965703" sldId="498"/>
            <ac:picMk id="1028" creationId="{EB0EF71A-5CEC-CE40-E1C0-6564E5469D73}"/>
          </ac:picMkLst>
        </pc:picChg>
      </pc:sldChg>
      <pc:sldChg chg="addSp modSp new mod ord modAnim">
        <pc:chgData name="Jan Šváb" userId="8b8fe6a79352dc26" providerId="LiveId" clId="{528EAA02-7429-4C9A-8A72-234A4F2FF40D}" dt="2023-10-19T10:13:07.436" v="3222" actId="20577"/>
        <pc:sldMkLst>
          <pc:docMk/>
          <pc:sldMk cId="2875381536" sldId="499"/>
        </pc:sldMkLst>
        <pc:spChg chg="mod">
          <ac:chgData name="Jan Šváb" userId="8b8fe6a79352dc26" providerId="LiveId" clId="{528EAA02-7429-4C9A-8A72-234A4F2FF40D}" dt="2023-10-11T15:00:35.787" v="1370" actId="20577"/>
          <ac:spMkLst>
            <pc:docMk/>
            <pc:sldMk cId="2875381536" sldId="499"/>
            <ac:spMk id="2" creationId="{0BECF51E-1344-1B81-EBC2-DE7E17623570}"/>
          </ac:spMkLst>
        </pc:spChg>
        <pc:spChg chg="mod">
          <ac:chgData name="Jan Šváb" userId="8b8fe6a79352dc26" providerId="LiveId" clId="{528EAA02-7429-4C9A-8A72-234A4F2FF40D}" dt="2023-10-19T07:30:50.185" v="3148" actId="12"/>
          <ac:spMkLst>
            <pc:docMk/>
            <pc:sldMk cId="2875381536" sldId="499"/>
            <ac:spMk id="3" creationId="{91CC4CC1-2F5D-9E93-6089-3B8820316A3A}"/>
          </ac:spMkLst>
        </pc:spChg>
        <pc:spChg chg="add mod">
          <ac:chgData name="Jan Šváb" userId="8b8fe6a79352dc26" providerId="LiveId" clId="{528EAA02-7429-4C9A-8A72-234A4F2FF40D}" dt="2023-10-19T10:13:07.436" v="3222" actId="20577"/>
          <ac:spMkLst>
            <pc:docMk/>
            <pc:sldMk cId="2875381536" sldId="499"/>
            <ac:spMk id="5" creationId="{47D5AD99-3FF7-183F-1B3E-EF180423FFF8}"/>
          </ac:spMkLst>
        </pc:spChg>
        <pc:picChg chg="add mod">
          <ac:chgData name="Jan Šváb" userId="8b8fe6a79352dc26" providerId="LiveId" clId="{528EAA02-7429-4C9A-8A72-234A4F2FF40D}" dt="2023-10-11T15:00:50.380" v="1371" actId="14100"/>
          <ac:picMkLst>
            <pc:docMk/>
            <pc:sldMk cId="2875381536" sldId="499"/>
            <ac:picMk id="6" creationId="{D5BDD809-D0B4-7EFC-AFF7-7C71DECB54B8}"/>
          </ac:picMkLst>
        </pc:picChg>
        <pc:picChg chg="add mod">
          <ac:chgData name="Jan Šváb" userId="8b8fe6a79352dc26" providerId="LiveId" clId="{528EAA02-7429-4C9A-8A72-234A4F2FF40D}" dt="2023-10-11T14:59:44.854" v="1357"/>
          <ac:picMkLst>
            <pc:docMk/>
            <pc:sldMk cId="2875381536" sldId="499"/>
            <ac:picMk id="2050" creationId="{AD50675A-9908-0AFC-11D5-AEA792CFB55C}"/>
          </ac:picMkLst>
        </pc:picChg>
      </pc:sldChg>
      <pc:sldChg chg="modSp add del mod">
        <pc:chgData name="Jan Šváb" userId="8b8fe6a79352dc26" providerId="LiveId" clId="{528EAA02-7429-4C9A-8A72-234A4F2FF40D}" dt="2023-10-11T15:07:04.916" v="1396" actId="47"/>
        <pc:sldMkLst>
          <pc:docMk/>
          <pc:sldMk cId="891174434" sldId="500"/>
        </pc:sldMkLst>
        <pc:spChg chg="mod">
          <ac:chgData name="Jan Šváb" userId="8b8fe6a79352dc26" providerId="LiveId" clId="{528EAA02-7429-4C9A-8A72-234A4F2FF40D}" dt="2023-10-11T15:01:13.637" v="1381" actId="6549"/>
          <ac:spMkLst>
            <pc:docMk/>
            <pc:sldMk cId="891174434" sldId="500"/>
            <ac:spMk id="2" creationId="{0BECF51E-1344-1B81-EBC2-DE7E17623570}"/>
          </ac:spMkLst>
        </pc:spChg>
      </pc:sldChg>
      <pc:sldChg chg="add del mod ord modShow">
        <pc:chgData name="Jan Šváb" userId="8b8fe6a79352dc26" providerId="LiveId" clId="{528EAA02-7429-4C9A-8A72-234A4F2FF40D}" dt="2023-10-19T18:24:02.915" v="4152" actId="47"/>
        <pc:sldMkLst>
          <pc:docMk/>
          <pc:sldMk cId="3304141299" sldId="572"/>
        </pc:sldMkLst>
      </pc:sldChg>
      <pc:sldChg chg="addSp delSp modSp new mod modClrScheme delAnim modAnim chgLayout">
        <pc:chgData name="Jan Šváb" userId="8b8fe6a79352dc26" providerId="LiveId" clId="{528EAA02-7429-4C9A-8A72-234A4F2FF40D}" dt="2023-10-19T13:25:23.896" v="3571"/>
        <pc:sldMkLst>
          <pc:docMk/>
          <pc:sldMk cId="2914282713" sldId="573"/>
        </pc:sldMkLst>
        <pc:spChg chg="mod ord">
          <ac:chgData name="Jan Šváb" userId="8b8fe6a79352dc26" providerId="LiveId" clId="{528EAA02-7429-4C9A-8A72-234A4F2FF40D}" dt="2023-10-19T06:44:23.897" v="2701" actId="700"/>
          <ac:spMkLst>
            <pc:docMk/>
            <pc:sldMk cId="2914282713" sldId="573"/>
            <ac:spMk id="2" creationId="{CC8A7AC1-D67E-0AA4-A314-C4E5C89D792E}"/>
          </ac:spMkLst>
        </pc:spChg>
        <pc:spChg chg="add del mod ord">
          <ac:chgData name="Jan Šváb" userId="8b8fe6a79352dc26" providerId="LiveId" clId="{528EAA02-7429-4C9A-8A72-234A4F2FF40D}" dt="2023-10-19T06:44:23.897" v="2701" actId="700"/>
          <ac:spMkLst>
            <pc:docMk/>
            <pc:sldMk cId="2914282713" sldId="573"/>
            <ac:spMk id="3" creationId="{52F1DE16-483D-A3B8-06DA-8F4D9DFE3285}"/>
          </ac:spMkLst>
        </pc:spChg>
        <pc:spChg chg="mod ord">
          <ac:chgData name="Jan Šváb" userId="8b8fe6a79352dc26" providerId="LiveId" clId="{528EAA02-7429-4C9A-8A72-234A4F2FF40D}" dt="2023-10-19T06:44:23.897" v="2701" actId="700"/>
          <ac:spMkLst>
            <pc:docMk/>
            <pc:sldMk cId="2914282713" sldId="573"/>
            <ac:spMk id="4" creationId="{1E66F862-CD03-9E40-EE38-A5B63864193A}"/>
          </ac:spMkLst>
        </pc:spChg>
        <pc:spChg chg="add del mod ord">
          <ac:chgData name="Jan Šváb" userId="8b8fe6a79352dc26" providerId="LiveId" clId="{528EAA02-7429-4C9A-8A72-234A4F2FF40D}" dt="2023-10-19T06:49:21.700" v="2867" actId="20577"/>
          <ac:spMkLst>
            <pc:docMk/>
            <pc:sldMk cId="2914282713" sldId="573"/>
            <ac:spMk id="5" creationId="{919C5970-069B-16BA-9268-4CAFA4C0BBC3}"/>
          </ac:spMkLst>
        </pc:spChg>
        <pc:spChg chg="add del mod ord">
          <ac:chgData name="Jan Šváb" userId="8b8fe6a79352dc26" providerId="LiveId" clId="{528EAA02-7429-4C9A-8A72-234A4F2FF40D}" dt="2023-10-19T06:48:19.664" v="2846" actId="931"/>
          <ac:spMkLst>
            <pc:docMk/>
            <pc:sldMk cId="2914282713" sldId="573"/>
            <ac:spMk id="6" creationId="{AA32185E-3B63-553C-5CBF-5D5FE1771342}"/>
          </ac:spMkLst>
        </pc:spChg>
        <pc:spChg chg="add del mod">
          <ac:chgData name="Jan Šváb" userId="8b8fe6a79352dc26" providerId="LiveId" clId="{528EAA02-7429-4C9A-8A72-234A4F2FF40D}" dt="2023-10-19T06:44:21.254" v="2699"/>
          <ac:spMkLst>
            <pc:docMk/>
            <pc:sldMk cId="2914282713" sldId="573"/>
            <ac:spMk id="7" creationId="{452656B3-4E7F-4B10-C4B1-EEC70DAF5E6D}"/>
          </ac:spMkLst>
        </pc:spChg>
        <pc:spChg chg="add del mod">
          <ac:chgData name="Jan Šváb" userId="8b8fe6a79352dc26" providerId="LiveId" clId="{528EAA02-7429-4C9A-8A72-234A4F2FF40D}" dt="2023-10-19T07:06:06.407" v="2882" actId="478"/>
          <ac:spMkLst>
            <pc:docMk/>
            <pc:sldMk cId="2914282713" sldId="573"/>
            <ac:spMk id="12" creationId="{74844143-AD21-AC1E-62AF-7563CBBD582B}"/>
          </ac:spMkLst>
        </pc:spChg>
        <pc:spChg chg="mod">
          <ac:chgData name="Jan Šváb" userId="8b8fe6a79352dc26" providerId="LiveId" clId="{528EAA02-7429-4C9A-8A72-234A4F2FF40D}" dt="2023-10-19T07:05:42.301" v="2876" actId="1076"/>
          <ac:spMkLst>
            <pc:docMk/>
            <pc:sldMk cId="2914282713" sldId="573"/>
            <ac:spMk id="14" creationId="{A4ABEAA2-4674-1654-71B2-34FDC41399E3}"/>
          </ac:spMkLst>
        </pc:spChg>
        <pc:spChg chg="mod">
          <ac:chgData name="Jan Šváb" userId="8b8fe6a79352dc26" providerId="LiveId" clId="{528EAA02-7429-4C9A-8A72-234A4F2FF40D}" dt="2023-10-19T07:05:42.301" v="2876" actId="1076"/>
          <ac:spMkLst>
            <pc:docMk/>
            <pc:sldMk cId="2914282713" sldId="573"/>
            <ac:spMk id="15" creationId="{C854022B-77AC-5919-40DD-2B565D776D70}"/>
          </ac:spMkLst>
        </pc:spChg>
        <pc:spChg chg="mod">
          <ac:chgData name="Jan Šváb" userId="8b8fe6a79352dc26" providerId="LiveId" clId="{528EAA02-7429-4C9A-8A72-234A4F2FF40D}" dt="2023-10-19T07:05:42.301" v="2876" actId="1076"/>
          <ac:spMkLst>
            <pc:docMk/>
            <pc:sldMk cId="2914282713" sldId="573"/>
            <ac:spMk id="16" creationId="{01CEE737-1C6F-62BE-CA14-18F34E7000E4}"/>
          </ac:spMkLst>
        </pc:spChg>
        <pc:spChg chg="mod">
          <ac:chgData name="Jan Šváb" userId="8b8fe6a79352dc26" providerId="LiveId" clId="{528EAA02-7429-4C9A-8A72-234A4F2FF40D}" dt="2023-10-19T07:05:42.301" v="2876" actId="1076"/>
          <ac:spMkLst>
            <pc:docMk/>
            <pc:sldMk cId="2914282713" sldId="573"/>
            <ac:spMk id="17" creationId="{6A5AC216-F7BE-A244-DF1E-3943C5A508A3}"/>
          </ac:spMkLst>
        </pc:spChg>
        <pc:spChg chg="mod">
          <ac:chgData name="Jan Šváb" userId="8b8fe6a79352dc26" providerId="LiveId" clId="{528EAA02-7429-4C9A-8A72-234A4F2FF40D}" dt="2023-10-19T07:05:42.301" v="2876" actId="1076"/>
          <ac:spMkLst>
            <pc:docMk/>
            <pc:sldMk cId="2914282713" sldId="573"/>
            <ac:spMk id="18" creationId="{D85EDCFF-5AFF-46DF-5D6B-1159322850FB}"/>
          </ac:spMkLst>
        </pc:spChg>
        <pc:spChg chg="mod">
          <ac:chgData name="Jan Šváb" userId="8b8fe6a79352dc26" providerId="LiveId" clId="{528EAA02-7429-4C9A-8A72-234A4F2FF40D}" dt="2023-10-19T07:05:42.301" v="2876" actId="1076"/>
          <ac:spMkLst>
            <pc:docMk/>
            <pc:sldMk cId="2914282713" sldId="573"/>
            <ac:spMk id="19" creationId="{3D521882-FB2D-3FAB-EA6B-F670CAD86452}"/>
          </ac:spMkLst>
        </pc:spChg>
        <pc:spChg chg="mod">
          <ac:chgData name="Jan Šváb" userId="8b8fe6a79352dc26" providerId="LiveId" clId="{528EAA02-7429-4C9A-8A72-234A4F2FF40D}" dt="2023-10-19T07:05:42.301" v="2876" actId="1076"/>
          <ac:spMkLst>
            <pc:docMk/>
            <pc:sldMk cId="2914282713" sldId="573"/>
            <ac:spMk id="20" creationId="{EE9C2446-F83D-1C00-9CDF-678E9FEDEC7B}"/>
          </ac:spMkLst>
        </pc:spChg>
        <pc:spChg chg="mod">
          <ac:chgData name="Jan Šváb" userId="8b8fe6a79352dc26" providerId="LiveId" clId="{528EAA02-7429-4C9A-8A72-234A4F2FF40D}" dt="2023-10-19T07:05:42.301" v="2876" actId="1076"/>
          <ac:spMkLst>
            <pc:docMk/>
            <pc:sldMk cId="2914282713" sldId="573"/>
            <ac:spMk id="21" creationId="{AD00DB8A-26E0-E496-4EC4-07DFBD796FAD}"/>
          </ac:spMkLst>
        </pc:spChg>
        <pc:spChg chg="mod">
          <ac:chgData name="Jan Šváb" userId="8b8fe6a79352dc26" providerId="LiveId" clId="{528EAA02-7429-4C9A-8A72-234A4F2FF40D}" dt="2023-10-19T07:05:42.301" v="2876" actId="1076"/>
          <ac:spMkLst>
            <pc:docMk/>
            <pc:sldMk cId="2914282713" sldId="573"/>
            <ac:spMk id="22" creationId="{2C93369A-085E-9636-452A-7E541AF2F25E}"/>
          </ac:spMkLst>
        </pc:spChg>
        <pc:spChg chg="mod">
          <ac:chgData name="Jan Šváb" userId="8b8fe6a79352dc26" providerId="LiveId" clId="{528EAA02-7429-4C9A-8A72-234A4F2FF40D}" dt="2023-10-19T07:05:42.301" v="2876" actId="1076"/>
          <ac:spMkLst>
            <pc:docMk/>
            <pc:sldMk cId="2914282713" sldId="573"/>
            <ac:spMk id="23" creationId="{517E2CF9-9A4A-8A9E-00E5-4CBCFFB7FB6D}"/>
          </ac:spMkLst>
        </pc:spChg>
        <pc:spChg chg="mod">
          <ac:chgData name="Jan Šváb" userId="8b8fe6a79352dc26" providerId="LiveId" clId="{528EAA02-7429-4C9A-8A72-234A4F2FF40D}" dt="2023-10-19T07:05:42.301" v="2876" actId="1076"/>
          <ac:spMkLst>
            <pc:docMk/>
            <pc:sldMk cId="2914282713" sldId="573"/>
            <ac:spMk id="24" creationId="{304BCC09-A387-7756-42A1-769F6E0553E5}"/>
          </ac:spMkLst>
        </pc:spChg>
        <pc:spChg chg="mod">
          <ac:chgData name="Jan Šváb" userId="8b8fe6a79352dc26" providerId="LiveId" clId="{528EAA02-7429-4C9A-8A72-234A4F2FF40D}" dt="2023-10-19T07:05:42.301" v="2876" actId="1076"/>
          <ac:spMkLst>
            <pc:docMk/>
            <pc:sldMk cId="2914282713" sldId="573"/>
            <ac:spMk id="25" creationId="{C6282138-66BB-32C2-7B87-991E6833AE72}"/>
          </ac:spMkLst>
        </pc:spChg>
        <pc:spChg chg="mod">
          <ac:chgData name="Jan Šváb" userId="8b8fe6a79352dc26" providerId="LiveId" clId="{528EAA02-7429-4C9A-8A72-234A4F2FF40D}" dt="2023-10-19T07:05:42.301" v="2876" actId="1076"/>
          <ac:spMkLst>
            <pc:docMk/>
            <pc:sldMk cId="2914282713" sldId="573"/>
            <ac:spMk id="26" creationId="{C699FD3C-A845-7C0E-54CC-FA2BCB6548B8}"/>
          </ac:spMkLst>
        </pc:spChg>
        <pc:spChg chg="mod">
          <ac:chgData name="Jan Šváb" userId="8b8fe6a79352dc26" providerId="LiveId" clId="{528EAA02-7429-4C9A-8A72-234A4F2FF40D}" dt="2023-10-19T07:05:42.301" v="2876" actId="1076"/>
          <ac:spMkLst>
            <pc:docMk/>
            <pc:sldMk cId="2914282713" sldId="573"/>
            <ac:spMk id="27" creationId="{82ECFDB0-4EC8-75C7-FFBD-E4B60E1EE295}"/>
          </ac:spMkLst>
        </pc:spChg>
        <pc:spChg chg="mod">
          <ac:chgData name="Jan Šváb" userId="8b8fe6a79352dc26" providerId="LiveId" clId="{528EAA02-7429-4C9A-8A72-234A4F2FF40D}" dt="2023-10-19T07:05:42.301" v="2876" actId="1076"/>
          <ac:spMkLst>
            <pc:docMk/>
            <pc:sldMk cId="2914282713" sldId="573"/>
            <ac:spMk id="28" creationId="{E228C4FB-3A74-9DD0-84A3-E3BEBBB00E30}"/>
          </ac:spMkLst>
        </pc:spChg>
        <pc:spChg chg="mod">
          <ac:chgData name="Jan Šváb" userId="8b8fe6a79352dc26" providerId="LiveId" clId="{528EAA02-7429-4C9A-8A72-234A4F2FF40D}" dt="2023-10-19T07:05:42.301" v="2876" actId="1076"/>
          <ac:spMkLst>
            <pc:docMk/>
            <pc:sldMk cId="2914282713" sldId="573"/>
            <ac:spMk id="29" creationId="{EAE2A9B5-2C48-0D1B-A468-044CC39E9E0A}"/>
          </ac:spMkLst>
        </pc:spChg>
        <pc:spChg chg="mod">
          <ac:chgData name="Jan Šváb" userId="8b8fe6a79352dc26" providerId="LiveId" clId="{528EAA02-7429-4C9A-8A72-234A4F2FF40D}" dt="2023-10-19T07:05:42.301" v="2876" actId="1076"/>
          <ac:spMkLst>
            <pc:docMk/>
            <pc:sldMk cId="2914282713" sldId="573"/>
            <ac:spMk id="30" creationId="{A4629AC3-D76E-530C-E731-1BF315E7684F}"/>
          </ac:spMkLst>
        </pc:spChg>
        <pc:spChg chg="mod">
          <ac:chgData name="Jan Šváb" userId="8b8fe6a79352dc26" providerId="LiveId" clId="{528EAA02-7429-4C9A-8A72-234A4F2FF40D}" dt="2023-10-19T07:05:42.301" v="2876" actId="1076"/>
          <ac:spMkLst>
            <pc:docMk/>
            <pc:sldMk cId="2914282713" sldId="573"/>
            <ac:spMk id="31" creationId="{E103EAC5-0C52-6808-0B1F-189C3713210F}"/>
          </ac:spMkLst>
        </pc:spChg>
        <pc:spChg chg="mod">
          <ac:chgData name="Jan Šváb" userId="8b8fe6a79352dc26" providerId="LiveId" clId="{528EAA02-7429-4C9A-8A72-234A4F2FF40D}" dt="2023-10-19T07:05:42.301" v="2876" actId="1076"/>
          <ac:spMkLst>
            <pc:docMk/>
            <pc:sldMk cId="2914282713" sldId="573"/>
            <ac:spMk id="32" creationId="{051366C6-6F01-D33B-F5E5-A1B5B3EAB0AA}"/>
          </ac:spMkLst>
        </pc:spChg>
        <pc:spChg chg="mod">
          <ac:chgData name="Jan Šváb" userId="8b8fe6a79352dc26" providerId="LiveId" clId="{528EAA02-7429-4C9A-8A72-234A4F2FF40D}" dt="2023-10-19T07:05:42.301" v="2876" actId="1076"/>
          <ac:spMkLst>
            <pc:docMk/>
            <pc:sldMk cId="2914282713" sldId="573"/>
            <ac:spMk id="33" creationId="{4210106B-6272-4F9A-0B2F-7B657B85120B}"/>
          </ac:spMkLst>
        </pc:spChg>
        <pc:spChg chg="mod">
          <ac:chgData name="Jan Šváb" userId="8b8fe6a79352dc26" providerId="LiveId" clId="{528EAA02-7429-4C9A-8A72-234A4F2FF40D}" dt="2023-10-19T07:05:42.301" v="2876" actId="1076"/>
          <ac:spMkLst>
            <pc:docMk/>
            <pc:sldMk cId="2914282713" sldId="573"/>
            <ac:spMk id="34" creationId="{B772A933-12B0-A3FA-2DEE-50A7395B6AB5}"/>
          </ac:spMkLst>
        </pc:spChg>
        <pc:spChg chg="mod">
          <ac:chgData name="Jan Šváb" userId="8b8fe6a79352dc26" providerId="LiveId" clId="{528EAA02-7429-4C9A-8A72-234A4F2FF40D}" dt="2023-10-19T07:05:42.301" v="2876" actId="1076"/>
          <ac:spMkLst>
            <pc:docMk/>
            <pc:sldMk cId="2914282713" sldId="573"/>
            <ac:spMk id="35" creationId="{58AF90CB-4713-DD19-0DB8-86016888EBF4}"/>
          </ac:spMkLst>
        </pc:spChg>
        <pc:spChg chg="mod">
          <ac:chgData name="Jan Šváb" userId="8b8fe6a79352dc26" providerId="LiveId" clId="{528EAA02-7429-4C9A-8A72-234A4F2FF40D}" dt="2023-10-19T07:05:42.301" v="2876" actId="1076"/>
          <ac:spMkLst>
            <pc:docMk/>
            <pc:sldMk cId="2914282713" sldId="573"/>
            <ac:spMk id="36" creationId="{4B97B1F8-39E0-5722-DA6E-625946DA3314}"/>
          </ac:spMkLst>
        </pc:spChg>
        <pc:spChg chg="mod">
          <ac:chgData name="Jan Šváb" userId="8b8fe6a79352dc26" providerId="LiveId" clId="{528EAA02-7429-4C9A-8A72-234A4F2FF40D}" dt="2023-10-19T07:05:42.301" v="2876" actId="1076"/>
          <ac:spMkLst>
            <pc:docMk/>
            <pc:sldMk cId="2914282713" sldId="573"/>
            <ac:spMk id="37" creationId="{9AFA4C01-182D-0DB5-69AD-0D5CBE225B28}"/>
          </ac:spMkLst>
        </pc:spChg>
        <pc:spChg chg="mod">
          <ac:chgData name="Jan Šváb" userId="8b8fe6a79352dc26" providerId="LiveId" clId="{528EAA02-7429-4C9A-8A72-234A4F2FF40D}" dt="2023-10-19T07:05:42.301" v="2876" actId="1076"/>
          <ac:spMkLst>
            <pc:docMk/>
            <pc:sldMk cId="2914282713" sldId="573"/>
            <ac:spMk id="38" creationId="{3F450DA6-1326-076E-9231-7A94125A965A}"/>
          </ac:spMkLst>
        </pc:spChg>
        <pc:spChg chg="mod">
          <ac:chgData name="Jan Šváb" userId="8b8fe6a79352dc26" providerId="LiveId" clId="{528EAA02-7429-4C9A-8A72-234A4F2FF40D}" dt="2023-10-19T07:05:42.301" v="2876" actId="1076"/>
          <ac:spMkLst>
            <pc:docMk/>
            <pc:sldMk cId="2914282713" sldId="573"/>
            <ac:spMk id="39" creationId="{B3775305-2AE8-3F55-EFFB-B534FEDA5609}"/>
          </ac:spMkLst>
        </pc:spChg>
        <pc:spChg chg="mod">
          <ac:chgData name="Jan Šváb" userId="8b8fe6a79352dc26" providerId="LiveId" clId="{528EAA02-7429-4C9A-8A72-234A4F2FF40D}" dt="2023-10-19T07:05:42.301" v="2876" actId="1076"/>
          <ac:spMkLst>
            <pc:docMk/>
            <pc:sldMk cId="2914282713" sldId="573"/>
            <ac:spMk id="40" creationId="{565A006D-B09D-AE58-A6C7-66EDDD3BEA03}"/>
          </ac:spMkLst>
        </pc:spChg>
        <pc:spChg chg="mod">
          <ac:chgData name="Jan Šváb" userId="8b8fe6a79352dc26" providerId="LiveId" clId="{528EAA02-7429-4C9A-8A72-234A4F2FF40D}" dt="2023-10-19T07:05:42.301" v="2876" actId="1076"/>
          <ac:spMkLst>
            <pc:docMk/>
            <pc:sldMk cId="2914282713" sldId="573"/>
            <ac:spMk id="41" creationId="{80867D3B-025C-4000-3371-8B2043D8EFDB}"/>
          </ac:spMkLst>
        </pc:spChg>
        <pc:spChg chg="mod">
          <ac:chgData name="Jan Šváb" userId="8b8fe6a79352dc26" providerId="LiveId" clId="{528EAA02-7429-4C9A-8A72-234A4F2FF40D}" dt="2023-10-19T07:05:42.301" v="2876" actId="1076"/>
          <ac:spMkLst>
            <pc:docMk/>
            <pc:sldMk cId="2914282713" sldId="573"/>
            <ac:spMk id="42" creationId="{1A2157DC-4E58-0927-05EE-D2E35E2DCD5F}"/>
          </ac:spMkLst>
        </pc:spChg>
        <pc:spChg chg="mod">
          <ac:chgData name="Jan Šváb" userId="8b8fe6a79352dc26" providerId="LiveId" clId="{528EAA02-7429-4C9A-8A72-234A4F2FF40D}" dt="2023-10-19T07:05:42.301" v="2876" actId="1076"/>
          <ac:spMkLst>
            <pc:docMk/>
            <pc:sldMk cId="2914282713" sldId="573"/>
            <ac:spMk id="43" creationId="{618C9746-CE11-8668-679C-5105F92AA112}"/>
          </ac:spMkLst>
        </pc:spChg>
        <pc:spChg chg="mod">
          <ac:chgData name="Jan Šváb" userId="8b8fe6a79352dc26" providerId="LiveId" clId="{528EAA02-7429-4C9A-8A72-234A4F2FF40D}" dt="2023-10-19T07:05:42.301" v="2876" actId="1076"/>
          <ac:spMkLst>
            <pc:docMk/>
            <pc:sldMk cId="2914282713" sldId="573"/>
            <ac:spMk id="44" creationId="{CF33E4C8-59D6-B09D-1390-276F95A22EE8}"/>
          </ac:spMkLst>
        </pc:spChg>
        <pc:spChg chg="mod">
          <ac:chgData name="Jan Šváb" userId="8b8fe6a79352dc26" providerId="LiveId" clId="{528EAA02-7429-4C9A-8A72-234A4F2FF40D}" dt="2023-10-19T07:05:42.301" v="2876" actId="1076"/>
          <ac:spMkLst>
            <pc:docMk/>
            <pc:sldMk cId="2914282713" sldId="573"/>
            <ac:spMk id="45" creationId="{E16B647D-26D9-87B8-742C-EA832A9F5000}"/>
          </ac:spMkLst>
        </pc:spChg>
        <pc:spChg chg="mod">
          <ac:chgData name="Jan Šváb" userId="8b8fe6a79352dc26" providerId="LiveId" clId="{528EAA02-7429-4C9A-8A72-234A4F2FF40D}" dt="2023-10-19T07:05:42.301" v="2876" actId="1076"/>
          <ac:spMkLst>
            <pc:docMk/>
            <pc:sldMk cId="2914282713" sldId="573"/>
            <ac:spMk id="46" creationId="{BE9967F3-EF69-A1DD-E30F-CD3ADF2CF068}"/>
          </ac:spMkLst>
        </pc:spChg>
        <pc:spChg chg="mod">
          <ac:chgData name="Jan Šváb" userId="8b8fe6a79352dc26" providerId="LiveId" clId="{528EAA02-7429-4C9A-8A72-234A4F2FF40D}" dt="2023-10-19T07:05:42.301" v="2876" actId="1076"/>
          <ac:spMkLst>
            <pc:docMk/>
            <pc:sldMk cId="2914282713" sldId="573"/>
            <ac:spMk id="47" creationId="{23BDD651-1398-4494-4936-2F3658D95C40}"/>
          </ac:spMkLst>
        </pc:spChg>
        <pc:spChg chg="mod">
          <ac:chgData name="Jan Šváb" userId="8b8fe6a79352dc26" providerId="LiveId" clId="{528EAA02-7429-4C9A-8A72-234A4F2FF40D}" dt="2023-10-19T07:05:42.301" v="2876" actId="1076"/>
          <ac:spMkLst>
            <pc:docMk/>
            <pc:sldMk cId="2914282713" sldId="573"/>
            <ac:spMk id="48" creationId="{3BCF2736-66BB-D6B2-89BF-0DC5D2FB8062}"/>
          </ac:spMkLst>
        </pc:spChg>
        <pc:spChg chg="mod">
          <ac:chgData name="Jan Šváb" userId="8b8fe6a79352dc26" providerId="LiveId" clId="{528EAA02-7429-4C9A-8A72-234A4F2FF40D}" dt="2023-10-19T07:05:42.301" v="2876" actId="1076"/>
          <ac:spMkLst>
            <pc:docMk/>
            <pc:sldMk cId="2914282713" sldId="573"/>
            <ac:spMk id="49" creationId="{C7873408-4A74-05FB-53EC-D2C81C70670E}"/>
          </ac:spMkLst>
        </pc:spChg>
        <pc:spChg chg="mod">
          <ac:chgData name="Jan Šváb" userId="8b8fe6a79352dc26" providerId="LiveId" clId="{528EAA02-7429-4C9A-8A72-234A4F2FF40D}" dt="2023-10-19T07:05:42.301" v="2876" actId="1076"/>
          <ac:spMkLst>
            <pc:docMk/>
            <pc:sldMk cId="2914282713" sldId="573"/>
            <ac:spMk id="50" creationId="{771EF9C6-CC11-B96F-1101-DD9E0836DFF3}"/>
          </ac:spMkLst>
        </pc:spChg>
        <pc:spChg chg="mod">
          <ac:chgData name="Jan Šváb" userId="8b8fe6a79352dc26" providerId="LiveId" clId="{528EAA02-7429-4C9A-8A72-234A4F2FF40D}" dt="2023-10-19T07:07:50.504" v="2888" actId="1076"/>
          <ac:spMkLst>
            <pc:docMk/>
            <pc:sldMk cId="2914282713" sldId="573"/>
            <ac:spMk id="52" creationId="{67E13D71-FB6A-A1B9-BC4B-552F0FF1868E}"/>
          </ac:spMkLst>
        </pc:spChg>
        <pc:spChg chg="mod">
          <ac:chgData name="Jan Šváb" userId="8b8fe6a79352dc26" providerId="LiveId" clId="{528EAA02-7429-4C9A-8A72-234A4F2FF40D}" dt="2023-10-19T07:07:50.504" v="2888" actId="1076"/>
          <ac:spMkLst>
            <pc:docMk/>
            <pc:sldMk cId="2914282713" sldId="573"/>
            <ac:spMk id="53" creationId="{E7624BD2-8319-42E0-7B9B-735EAB299FF2}"/>
          </ac:spMkLst>
        </pc:spChg>
        <pc:spChg chg="mod">
          <ac:chgData name="Jan Šváb" userId="8b8fe6a79352dc26" providerId="LiveId" clId="{528EAA02-7429-4C9A-8A72-234A4F2FF40D}" dt="2023-10-19T07:07:50.504" v="2888" actId="1076"/>
          <ac:spMkLst>
            <pc:docMk/>
            <pc:sldMk cId="2914282713" sldId="573"/>
            <ac:spMk id="54" creationId="{36D8550F-A43B-96C0-38F3-C6E024D13D7D}"/>
          </ac:spMkLst>
        </pc:spChg>
        <pc:spChg chg="mod">
          <ac:chgData name="Jan Šváb" userId="8b8fe6a79352dc26" providerId="LiveId" clId="{528EAA02-7429-4C9A-8A72-234A4F2FF40D}" dt="2023-10-19T07:08:54.800" v="2890" actId="207"/>
          <ac:spMkLst>
            <pc:docMk/>
            <pc:sldMk cId="2914282713" sldId="573"/>
            <ac:spMk id="55" creationId="{2984C49A-E914-8ED5-22A3-F1A8E02FB61A}"/>
          </ac:spMkLst>
        </pc:spChg>
        <pc:spChg chg="mod">
          <ac:chgData name="Jan Šváb" userId="8b8fe6a79352dc26" providerId="LiveId" clId="{528EAA02-7429-4C9A-8A72-234A4F2FF40D}" dt="2023-10-19T07:07:50.504" v="2888" actId="1076"/>
          <ac:spMkLst>
            <pc:docMk/>
            <pc:sldMk cId="2914282713" sldId="573"/>
            <ac:spMk id="56" creationId="{8074B607-ACEA-F7DA-AD78-BEDE00E95C6B}"/>
          </ac:spMkLst>
        </pc:spChg>
        <pc:spChg chg="mod">
          <ac:chgData name="Jan Šváb" userId="8b8fe6a79352dc26" providerId="LiveId" clId="{528EAA02-7429-4C9A-8A72-234A4F2FF40D}" dt="2023-10-19T07:08:25.495" v="2889" actId="207"/>
          <ac:spMkLst>
            <pc:docMk/>
            <pc:sldMk cId="2914282713" sldId="573"/>
            <ac:spMk id="57" creationId="{8540A253-2C14-CAF0-F57F-A539B01EA9A6}"/>
          </ac:spMkLst>
        </pc:spChg>
        <pc:spChg chg="mod">
          <ac:chgData name="Jan Šváb" userId="8b8fe6a79352dc26" providerId="LiveId" clId="{528EAA02-7429-4C9A-8A72-234A4F2FF40D}" dt="2023-10-19T07:07:50.504" v="2888" actId="1076"/>
          <ac:spMkLst>
            <pc:docMk/>
            <pc:sldMk cId="2914282713" sldId="573"/>
            <ac:spMk id="58" creationId="{1CA5DE66-51EB-C541-7B02-D61E9C96FA40}"/>
          </ac:spMkLst>
        </pc:spChg>
        <pc:spChg chg="mod">
          <ac:chgData name="Jan Šváb" userId="8b8fe6a79352dc26" providerId="LiveId" clId="{528EAA02-7429-4C9A-8A72-234A4F2FF40D}" dt="2023-10-19T07:07:50.504" v="2888" actId="1076"/>
          <ac:spMkLst>
            <pc:docMk/>
            <pc:sldMk cId="2914282713" sldId="573"/>
            <ac:spMk id="59" creationId="{B3623763-5EC2-F2C9-8276-D4553033AE0B}"/>
          </ac:spMkLst>
        </pc:spChg>
        <pc:spChg chg="mod">
          <ac:chgData name="Jan Šváb" userId="8b8fe6a79352dc26" providerId="LiveId" clId="{528EAA02-7429-4C9A-8A72-234A4F2FF40D}" dt="2023-10-19T07:07:50.504" v="2888" actId="1076"/>
          <ac:spMkLst>
            <pc:docMk/>
            <pc:sldMk cId="2914282713" sldId="573"/>
            <ac:spMk id="60" creationId="{7B99EF07-A9E2-F435-E78F-FD2889441616}"/>
          </ac:spMkLst>
        </pc:spChg>
        <pc:spChg chg="mod">
          <ac:chgData name="Jan Šváb" userId="8b8fe6a79352dc26" providerId="LiveId" clId="{528EAA02-7429-4C9A-8A72-234A4F2FF40D}" dt="2023-10-19T07:07:50.504" v="2888" actId="1076"/>
          <ac:spMkLst>
            <pc:docMk/>
            <pc:sldMk cId="2914282713" sldId="573"/>
            <ac:spMk id="61" creationId="{45F7B4F6-EF8D-7C5F-1BBC-B91EB64BC0BB}"/>
          </ac:spMkLst>
        </pc:spChg>
        <pc:spChg chg="mod">
          <ac:chgData name="Jan Šváb" userId="8b8fe6a79352dc26" providerId="LiveId" clId="{528EAA02-7429-4C9A-8A72-234A4F2FF40D}" dt="2023-10-19T07:07:50.504" v="2888" actId="1076"/>
          <ac:spMkLst>
            <pc:docMk/>
            <pc:sldMk cId="2914282713" sldId="573"/>
            <ac:spMk id="62" creationId="{097131A2-B2F5-FD73-D15A-62EB552FA3DA}"/>
          </ac:spMkLst>
        </pc:spChg>
        <pc:spChg chg="mod">
          <ac:chgData name="Jan Šváb" userId="8b8fe6a79352dc26" providerId="LiveId" clId="{528EAA02-7429-4C9A-8A72-234A4F2FF40D}" dt="2023-10-19T07:07:50.504" v="2888" actId="1076"/>
          <ac:spMkLst>
            <pc:docMk/>
            <pc:sldMk cId="2914282713" sldId="573"/>
            <ac:spMk id="63" creationId="{D07278EC-ABBF-F1AB-A550-9DD588B49C9C}"/>
          </ac:spMkLst>
        </pc:spChg>
        <pc:spChg chg="mod">
          <ac:chgData name="Jan Šváb" userId="8b8fe6a79352dc26" providerId="LiveId" clId="{528EAA02-7429-4C9A-8A72-234A4F2FF40D}" dt="2023-10-19T07:07:50.504" v="2888" actId="1076"/>
          <ac:spMkLst>
            <pc:docMk/>
            <pc:sldMk cId="2914282713" sldId="573"/>
            <ac:spMk id="64" creationId="{0012141F-96BD-466D-A681-1EAB48026B3D}"/>
          </ac:spMkLst>
        </pc:spChg>
        <pc:spChg chg="mod">
          <ac:chgData name="Jan Šváb" userId="8b8fe6a79352dc26" providerId="LiveId" clId="{528EAA02-7429-4C9A-8A72-234A4F2FF40D}" dt="2023-10-19T07:07:50.504" v="2888" actId="1076"/>
          <ac:spMkLst>
            <pc:docMk/>
            <pc:sldMk cId="2914282713" sldId="573"/>
            <ac:spMk id="65" creationId="{7CCA6D38-6C7C-609A-B36C-42D19C1B8BF6}"/>
          </ac:spMkLst>
        </pc:spChg>
        <pc:spChg chg="mod">
          <ac:chgData name="Jan Šváb" userId="8b8fe6a79352dc26" providerId="LiveId" clId="{528EAA02-7429-4C9A-8A72-234A4F2FF40D}" dt="2023-10-19T07:07:50.504" v="2888" actId="1076"/>
          <ac:spMkLst>
            <pc:docMk/>
            <pc:sldMk cId="2914282713" sldId="573"/>
            <ac:spMk id="66" creationId="{53BD2EE9-4E98-470A-AF6B-B301E54CC494}"/>
          </ac:spMkLst>
        </pc:spChg>
        <pc:spChg chg="mod">
          <ac:chgData name="Jan Šváb" userId="8b8fe6a79352dc26" providerId="LiveId" clId="{528EAA02-7429-4C9A-8A72-234A4F2FF40D}" dt="2023-10-19T07:07:50.504" v="2888" actId="1076"/>
          <ac:spMkLst>
            <pc:docMk/>
            <pc:sldMk cId="2914282713" sldId="573"/>
            <ac:spMk id="67" creationId="{840F8537-7F91-4301-82F5-AF2A4DB1561E}"/>
          </ac:spMkLst>
        </pc:spChg>
        <pc:spChg chg="mod">
          <ac:chgData name="Jan Šváb" userId="8b8fe6a79352dc26" providerId="LiveId" clId="{528EAA02-7429-4C9A-8A72-234A4F2FF40D}" dt="2023-10-19T07:07:50.504" v="2888" actId="1076"/>
          <ac:spMkLst>
            <pc:docMk/>
            <pc:sldMk cId="2914282713" sldId="573"/>
            <ac:spMk id="68" creationId="{C3631155-C046-1F60-5252-803099B5AFF4}"/>
          </ac:spMkLst>
        </pc:spChg>
        <pc:spChg chg="mod">
          <ac:chgData name="Jan Šváb" userId="8b8fe6a79352dc26" providerId="LiveId" clId="{528EAA02-7429-4C9A-8A72-234A4F2FF40D}" dt="2023-10-19T07:07:50.504" v="2888" actId="1076"/>
          <ac:spMkLst>
            <pc:docMk/>
            <pc:sldMk cId="2914282713" sldId="573"/>
            <ac:spMk id="69" creationId="{07BF8B8D-34E0-2379-A91E-C30022E7AB32}"/>
          </ac:spMkLst>
        </pc:spChg>
        <pc:spChg chg="mod">
          <ac:chgData name="Jan Šváb" userId="8b8fe6a79352dc26" providerId="LiveId" clId="{528EAA02-7429-4C9A-8A72-234A4F2FF40D}" dt="2023-10-19T07:07:50.504" v="2888" actId="1076"/>
          <ac:spMkLst>
            <pc:docMk/>
            <pc:sldMk cId="2914282713" sldId="573"/>
            <ac:spMk id="70" creationId="{D6577170-77E7-6FED-24E3-EFA6C81B38A3}"/>
          </ac:spMkLst>
        </pc:spChg>
        <pc:spChg chg="mod">
          <ac:chgData name="Jan Šváb" userId="8b8fe6a79352dc26" providerId="LiveId" clId="{528EAA02-7429-4C9A-8A72-234A4F2FF40D}" dt="2023-10-19T07:07:50.504" v="2888" actId="1076"/>
          <ac:spMkLst>
            <pc:docMk/>
            <pc:sldMk cId="2914282713" sldId="573"/>
            <ac:spMk id="71" creationId="{C634806A-E5CA-F34E-C8DE-F91FECED7E74}"/>
          </ac:spMkLst>
        </pc:spChg>
        <pc:spChg chg="mod">
          <ac:chgData name="Jan Šváb" userId="8b8fe6a79352dc26" providerId="LiveId" clId="{528EAA02-7429-4C9A-8A72-234A4F2FF40D}" dt="2023-10-19T07:07:50.504" v="2888" actId="1076"/>
          <ac:spMkLst>
            <pc:docMk/>
            <pc:sldMk cId="2914282713" sldId="573"/>
            <ac:spMk id="72" creationId="{E81524E6-46DB-B5E1-299A-2A55E5B14EE0}"/>
          </ac:spMkLst>
        </pc:spChg>
        <pc:spChg chg="mod">
          <ac:chgData name="Jan Šváb" userId="8b8fe6a79352dc26" providerId="LiveId" clId="{528EAA02-7429-4C9A-8A72-234A4F2FF40D}" dt="2023-10-19T07:07:50.504" v="2888" actId="1076"/>
          <ac:spMkLst>
            <pc:docMk/>
            <pc:sldMk cId="2914282713" sldId="573"/>
            <ac:spMk id="73" creationId="{977C58D5-321C-885D-D065-5BEA29702278}"/>
          </ac:spMkLst>
        </pc:spChg>
        <pc:spChg chg="mod">
          <ac:chgData name="Jan Šváb" userId="8b8fe6a79352dc26" providerId="LiveId" clId="{528EAA02-7429-4C9A-8A72-234A4F2FF40D}" dt="2023-10-19T07:07:50.504" v="2888" actId="1076"/>
          <ac:spMkLst>
            <pc:docMk/>
            <pc:sldMk cId="2914282713" sldId="573"/>
            <ac:spMk id="74" creationId="{4C8534DF-5539-AD41-4B75-D30483066455}"/>
          </ac:spMkLst>
        </pc:spChg>
        <pc:spChg chg="mod">
          <ac:chgData name="Jan Šváb" userId="8b8fe6a79352dc26" providerId="LiveId" clId="{528EAA02-7429-4C9A-8A72-234A4F2FF40D}" dt="2023-10-19T07:07:50.504" v="2888" actId="1076"/>
          <ac:spMkLst>
            <pc:docMk/>
            <pc:sldMk cId="2914282713" sldId="573"/>
            <ac:spMk id="75" creationId="{4C7BB781-6FA7-E0E6-C633-047DD482A75F}"/>
          </ac:spMkLst>
        </pc:spChg>
        <pc:spChg chg="mod">
          <ac:chgData name="Jan Šváb" userId="8b8fe6a79352dc26" providerId="LiveId" clId="{528EAA02-7429-4C9A-8A72-234A4F2FF40D}" dt="2023-10-19T07:07:50.504" v="2888" actId="1076"/>
          <ac:spMkLst>
            <pc:docMk/>
            <pc:sldMk cId="2914282713" sldId="573"/>
            <ac:spMk id="76" creationId="{D10B8528-F614-D226-2A36-8319AC06CD48}"/>
          </ac:spMkLst>
        </pc:spChg>
        <pc:spChg chg="mod">
          <ac:chgData name="Jan Šváb" userId="8b8fe6a79352dc26" providerId="LiveId" clId="{528EAA02-7429-4C9A-8A72-234A4F2FF40D}" dt="2023-10-19T07:07:50.504" v="2888" actId="1076"/>
          <ac:spMkLst>
            <pc:docMk/>
            <pc:sldMk cId="2914282713" sldId="573"/>
            <ac:spMk id="77" creationId="{BB5C2580-C97F-A53C-BC7F-00F53A4C911E}"/>
          </ac:spMkLst>
        </pc:spChg>
        <pc:spChg chg="mod">
          <ac:chgData name="Jan Šváb" userId="8b8fe6a79352dc26" providerId="LiveId" clId="{528EAA02-7429-4C9A-8A72-234A4F2FF40D}" dt="2023-10-19T07:07:50.504" v="2888" actId="1076"/>
          <ac:spMkLst>
            <pc:docMk/>
            <pc:sldMk cId="2914282713" sldId="573"/>
            <ac:spMk id="78" creationId="{8318624B-D6FA-6602-5566-0D32DCC7D4FE}"/>
          </ac:spMkLst>
        </pc:spChg>
        <pc:spChg chg="mod">
          <ac:chgData name="Jan Šváb" userId="8b8fe6a79352dc26" providerId="LiveId" clId="{528EAA02-7429-4C9A-8A72-234A4F2FF40D}" dt="2023-10-19T07:07:50.504" v="2888" actId="1076"/>
          <ac:spMkLst>
            <pc:docMk/>
            <pc:sldMk cId="2914282713" sldId="573"/>
            <ac:spMk id="79" creationId="{9225259F-4572-20C4-E33F-00246388974A}"/>
          </ac:spMkLst>
        </pc:spChg>
        <pc:spChg chg="mod">
          <ac:chgData name="Jan Šváb" userId="8b8fe6a79352dc26" providerId="LiveId" clId="{528EAA02-7429-4C9A-8A72-234A4F2FF40D}" dt="2023-10-19T07:07:50.504" v="2888" actId="1076"/>
          <ac:spMkLst>
            <pc:docMk/>
            <pc:sldMk cId="2914282713" sldId="573"/>
            <ac:spMk id="80" creationId="{258659D4-74AA-28CA-B59C-7B8F4CD55FD3}"/>
          </ac:spMkLst>
        </pc:spChg>
        <pc:spChg chg="mod">
          <ac:chgData name="Jan Šváb" userId="8b8fe6a79352dc26" providerId="LiveId" clId="{528EAA02-7429-4C9A-8A72-234A4F2FF40D}" dt="2023-10-19T07:07:50.504" v="2888" actId="1076"/>
          <ac:spMkLst>
            <pc:docMk/>
            <pc:sldMk cId="2914282713" sldId="573"/>
            <ac:spMk id="81" creationId="{E7B2D493-8213-E43B-509B-575D5892CB4C}"/>
          </ac:spMkLst>
        </pc:spChg>
        <pc:spChg chg="mod">
          <ac:chgData name="Jan Šváb" userId="8b8fe6a79352dc26" providerId="LiveId" clId="{528EAA02-7429-4C9A-8A72-234A4F2FF40D}" dt="2023-10-19T07:07:50.504" v="2888" actId="1076"/>
          <ac:spMkLst>
            <pc:docMk/>
            <pc:sldMk cId="2914282713" sldId="573"/>
            <ac:spMk id="82" creationId="{97B5F6FD-C386-0BB5-44AF-1C80532AC4CE}"/>
          </ac:spMkLst>
        </pc:spChg>
        <pc:spChg chg="mod">
          <ac:chgData name="Jan Šváb" userId="8b8fe6a79352dc26" providerId="LiveId" clId="{528EAA02-7429-4C9A-8A72-234A4F2FF40D}" dt="2023-10-19T07:07:50.504" v="2888" actId="1076"/>
          <ac:spMkLst>
            <pc:docMk/>
            <pc:sldMk cId="2914282713" sldId="573"/>
            <ac:spMk id="83" creationId="{3002C646-C39B-8775-9C5E-208A9F50D338}"/>
          </ac:spMkLst>
        </pc:spChg>
        <pc:spChg chg="mod">
          <ac:chgData name="Jan Šváb" userId="8b8fe6a79352dc26" providerId="LiveId" clId="{528EAA02-7429-4C9A-8A72-234A4F2FF40D}" dt="2023-10-19T07:07:50.504" v="2888" actId="1076"/>
          <ac:spMkLst>
            <pc:docMk/>
            <pc:sldMk cId="2914282713" sldId="573"/>
            <ac:spMk id="84" creationId="{5D4E6DF7-D47D-CF41-51EE-BAB75377453E}"/>
          </ac:spMkLst>
        </pc:spChg>
        <pc:spChg chg="mod">
          <ac:chgData name="Jan Šváb" userId="8b8fe6a79352dc26" providerId="LiveId" clId="{528EAA02-7429-4C9A-8A72-234A4F2FF40D}" dt="2023-10-19T07:07:50.504" v="2888" actId="1076"/>
          <ac:spMkLst>
            <pc:docMk/>
            <pc:sldMk cId="2914282713" sldId="573"/>
            <ac:spMk id="85" creationId="{EB2DCA62-DD0A-1EF5-E5F2-D19F54C5416F}"/>
          </ac:spMkLst>
        </pc:spChg>
        <pc:spChg chg="mod">
          <ac:chgData name="Jan Šváb" userId="8b8fe6a79352dc26" providerId="LiveId" clId="{528EAA02-7429-4C9A-8A72-234A4F2FF40D}" dt="2023-10-19T07:07:50.504" v="2888" actId="1076"/>
          <ac:spMkLst>
            <pc:docMk/>
            <pc:sldMk cId="2914282713" sldId="573"/>
            <ac:spMk id="86" creationId="{13A0B317-D10B-A47B-A23E-D8CAE6B40CC1}"/>
          </ac:spMkLst>
        </pc:spChg>
        <pc:spChg chg="mod">
          <ac:chgData name="Jan Šváb" userId="8b8fe6a79352dc26" providerId="LiveId" clId="{528EAA02-7429-4C9A-8A72-234A4F2FF40D}" dt="2023-10-19T07:07:50.504" v="2888" actId="1076"/>
          <ac:spMkLst>
            <pc:docMk/>
            <pc:sldMk cId="2914282713" sldId="573"/>
            <ac:spMk id="87" creationId="{FEFED78D-CD9C-07C8-34BD-04575D8B4B58}"/>
          </ac:spMkLst>
        </pc:spChg>
        <pc:spChg chg="mod">
          <ac:chgData name="Jan Šváb" userId="8b8fe6a79352dc26" providerId="LiveId" clId="{528EAA02-7429-4C9A-8A72-234A4F2FF40D}" dt="2023-10-19T07:07:50.504" v="2888" actId="1076"/>
          <ac:spMkLst>
            <pc:docMk/>
            <pc:sldMk cId="2914282713" sldId="573"/>
            <ac:spMk id="88" creationId="{08BD77E2-27E0-C845-7B17-149F8ED36642}"/>
          </ac:spMkLst>
        </pc:spChg>
        <pc:grpChg chg="add del mod">
          <ac:chgData name="Jan Šváb" userId="8b8fe6a79352dc26" providerId="LiveId" clId="{528EAA02-7429-4C9A-8A72-234A4F2FF40D}" dt="2023-10-19T07:05:43.490" v="2877" actId="21"/>
          <ac:grpSpMkLst>
            <pc:docMk/>
            <pc:sldMk cId="2914282713" sldId="573"/>
            <ac:grpSpMk id="13" creationId="{FD2EFEE8-F339-4566-7213-F2097B39DE02}"/>
          </ac:grpSpMkLst>
        </pc:grpChg>
        <pc:grpChg chg="add mod">
          <ac:chgData name="Jan Šváb" userId="8b8fe6a79352dc26" providerId="LiveId" clId="{528EAA02-7429-4C9A-8A72-234A4F2FF40D}" dt="2023-10-19T07:07:50.504" v="2888" actId="1076"/>
          <ac:grpSpMkLst>
            <pc:docMk/>
            <pc:sldMk cId="2914282713" sldId="573"/>
            <ac:grpSpMk id="51" creationId="{27006DA6-6460-6D95-5AA5-422BB148684F}"/>
          </ac:grpSpMkLst>
        </pc:grpChg>
        <pc:picChg chg="add del mod">
          <ac:chgData name="Jan Šváb" userId="8b8fe6a79352dc26" providerId="LiveId" clId="{528EAA02-7429-4C9A-8A72-234A4F2FF40D}" dt="2023-10-19T07:05:31.420" v="2873" actId="478"/>
          <ac:picMkLst>
            <pc:docMk/>
            <pc:sldMk cId="2914282713" sldId="573"/>
            <ac:picMk id="9" creationId="{7ED260FF-3872-7947-3A68-315BC38EDC12}"/>
          </ac:picMkLst>
        </pc:picChg>
        <pc:picChg chg="add mod">
          <ac:chgData name="Jan Šváb" userId="8b8fe6a79352dc26" providerId="LiveId" clId="{528EAA02-7429-4C9A-8A72-234A4F2FF40D}" dt="2023-10-19T06:49:34.247" v="2869" actId="1076"/>
          <ac:picMkLst>
            <pc:docMk/>
            <pc:sldMk cId="2914282713" sldId="573"/>
            <ac:picMk id="10" creationId="{F1A50D3B-DCC7-1B5E-EF8F-6A53E7310393}"/>
          </ac:picMkLst>
        </pc:picChg>
      </pc:sldChg>
      <pc:sldChg chg="add del">
        <pc:chgData name="Jan Šváb" userId="8b8fe6a79352dc26" providerId="LiveId" clId="{528EAA02-7429-4C9A-8A72-234A4F2FF40D}" dt="2023-10-19T06:42:10.148" v="2675" actId="47"/>
        <pc:sldMkLst>
          <pc:docMk/>
          <pc:sldMk cId="4156106641" sldId="573"/>
        </pc:sldMkLst>
      </pc:sldChg>
      <pc:sldChg chg="addSp delSp modSp add mod ord modClrScheme delAnim modAnim modShow chgLayout">
        <pc:chgData name="Jan Šváb" userId="8b8fe6a79352dc26" providerId="LiveId" clId="{528EAA02-7429-4C9A-8A72-234A4F2FF40D}" dt="2023-10-19T10:09:08.095" v="3210"/>
        <pc:sldMkLst>
          <pc:docMk/>
          <pc:sldMk cId="3003212731" sldId="574"/>
        </pc:sldMkLst>
        <pc:spChg chg="del">
          <ac:chgData name="Jan Šváb" userId="8b8fe6a79352dc26" providerId="LiveId" clId="{528EAA02-7429-4C9A-8A72-234A4F2FF40D}" dt="2023-10-19T07:13:47.956" v="2900" actId="478"/>
          <ac:spMkLst>
            <pc:docMk/>
            <pc:sldMk cId="3003212731" sldId="574"/>
            <ac:spMk id="3" creationId="{00000000-0000-0000-0000-000000000000}"/>
          </ac:spMkLst>
        </pc:spChg>
        <pc:spChg chg="mod ord">
          <ac:chgData name="Jan Šváb" userId="8b8fe6a79352dc26" providerId="LiveId" clId="{528EAA02-7429-4C9A-8A72-234A4F2FF40D}" dt="2023-10-19T07:14:22.182" v="2912" actId="700"/>
          <ac:spMkLst>
            <pc:docMk/>
            <pc:sldMk cId="3003212731" sldId="574"/>
            <ac:spMk id="4" creationId="{00000000-0000-0000-0000-000000000000}"/>
          </ac:spMkLst>
        </pc:spChg>
        <pc:spChg chg="del">
          <ac:chgData name="Jan Šváb" userId="8b8fe6a79352dc26" providerId="LiveId" clId="{528EAA02-7429-4C9A-8A72-234A4F2FF40D}" dt="2023-10-19T07:13:50.703" v="2902" actId="478"/>
          <ac:spMkLst>
            <pc:docMk/>
            <pc:sldMk cId="3003212731" sldId="574"/>
            <ac:spMk id="5" creationId="{CD8CD306-3D8F-2EBA-A02A-8705B247F34C}"/>
          </ac:spMkLst>
        </pc:spChg>
        <pc:spChg chg="add del mod">
          <ac:chgData name="Jan Šváb" userId="8b8fe6a79352dc26" providerId="LiveId" clId="{528EAA02-7429-4C9A-8A72-234A4F2FF40D}" dt="2023-10-19T07:13:49.776" v="2901" actId="478"/>
          <ac:spMkLst>
            <pc:docMk/>
            <pc:sldMk cId="3003212731" sldId="574"/>
            <ac:spMk id="6" creationId="{8E290916-F4C7-1021-A755-48333F269868}"/>
          </ac:spMkLst>
        </pc:spChg>
        <pc:spChg chg="add del mod ord">
          <ac:chgData name="Jan Šváb" userId="8b8fe6a79352dc26" providerId="LiveId" clId="{528EAA02-7429-4C9A-8A72-234A4F2FF40D}" dt="2023-10-19T07:14:22.182" v="2912" actId="700"/>
          <ac:spMkLst>
            <pc:docMk/>
            <pc:sldMk cId="3003212731" sldId="574"/>
            <ac:spMk id="7" creationId="{1B094AC8-0AC4-5A22-3900-95E4A3EA1BDB}"/>
          </ac:spMkLst>
        </pc:spChg>
        <pc:spChg chg="add del mod ord">
          <ac:chgData name="Jan Šváb" userId="8b8fe6a79352dc26" providerId="LiveId" clId="{528EAA02-7429-4C9A-8A72-234A4F2FF40D}" dt="2023-10-19T07:14:22.182" v="2912" actId="700"/>
          <ac:spMkLst>
            <pc:docMk/>
            <pc:sldMk cId="3003212731" sldId="574"/>
            <ac:spMk id="8" creationId="{EFB832E3-3947-2952-DA2B-7A37398EFD3D}"/>
          </ac:spMkLst>
        </pc:spChg>
        <pc:spChg chg="mod ord">
          <ac:chgData name="Jan Šváb" userId="8b8fe6a79352dc26" providerId="LiveId" clId="{528EAA02-7429-4C9A-8A72-234A4F2FF40D}" dt="2023-10-19T07:21:09.255" v="3001" actId="14100"/>
          <ac:spMkLst>
            <pc:docMk/>
            <pc:sldMk cId="3003212731" sldId="574"/>
            <ac:spMk id="10" creationId="{00000000-0000-0000-0000-000000000000}"/>
          </ac:spMkLst>
        </pc:spChg>
        <pc:spChg chg="add mod ord">
          <ac:chgData name="Jan Šváb" userId="8b8fe6a79352dc26" providerId="LiveId" clId="{528EAA02-7429-4C9A-8A72-234A4F2FF40D}" dt="2023-10-19T07:21:01.238" v="3000" actId="2085"/>
          <ac:spMkLst>
            <pc:docMk/>
            <pc:sldMk cId="3003212731" sldId="574"/>
            <ac:spMk id="11" creationId="{974C9EFA-D841-0338-F03D-5CD7DCB888E5}"/>
          </ac:spMkLst>
        </pc:spChg>
        <pc:spChg chg="del mod">
          <ac:chgData name="Jan Šváb" userId="8b8fe6a79352dc26" providerId="LiveId" clId="{528EAA02-7429-4C9A-8A72-234A4F2FF40D}" dt="2023-10-19T07:15:26.014" v="2922" actId="478"/>
          <ac:spMkLst>
            <pc:docMk/>
            <pc:sldMk cId="3003212731" sldId="574"/>
            <ac:spMk id="13" creationId="{00000000-0000-0000-0000-000000000000}"/>
          </ac:spMkLst>
        </pc:spChg>
        <pc:spChg chg="add del mod ord">
          <ac:chgData name="Jan Šváb" userId="8b8fe6a79352dc26" providerId="LiveId" clId="{528EAA02-7429-4C9A-8A72-234A4F2FF40D}" dt="2023-10-19T07:15:17.120" v="2918"/>
          <ac:spMkLst>
            <pc:docMk/>
            <pc:sldMk cId="3003212731" sldId="574"/>
            <ac:spMk id="15" creationId="{01C9CCB5-FEF4-7BB9-A42E-C04E6AFA2BCD}"/>
          </ac:spMkLst>
        </pc:spChg>
        <pc:spChg chg="add mod">
          <ac:chgData name="Jan Šváb" userId="8b8fe6a79352dc26" providerId="LiveId" clId="{528EAA02-7429-4C9A-8A72-234A4F2FF40D}" dt="2023-10-19T10:07:22.690" v="3183" actId="13822"/>
          <ac:spMkLst>
            <pc:docMk/>
            <pc:sldMk cId="3003212731" sldId="574"/>
            <ac:spMk id="21" creationId="{150F420D-3328-EFC0-3247-CD0C7517933C}"/>
          </ac:spMkLst>
        </pc:spChg>
        <pc:picChg chg="del">
          <ac:chgData name="Jan Šváb" userId="8b8fe6a79352dc26" providerId="LiveId" clId="{528EAA02-7429-4C9A-8A72-234A4F2FF40D}" dt="2023-10-19T07:13:54.438" v="2907" actId="478"/>
          <ac:picMkLst>
            <pc:docMk/>
            <pc:sldMk cId="3003212731" sldId="574"/>
            <ac:picMk id="9" creationId="{4696C261-5F66-476E-8258-542CDC9C8D84}"/>
          </ac:picMkLst>
        </pc:picChg>
        <pc:picChg chg="add del">
          <ac:chgData name="Jan Šváb" userId="8b8fe6a79352dc26" providerId="LiveId" clId="{528EAA02-7429-4C9A-8A72-234A4F2FF40D}" dt="2023-10-19T07:15:19.271" v="2919" actId="478"/>
          <ac:picMkLst>
            <pc:docMk/>
            <pc:sldMk cId="3003212731" sldId="574"/>
            <ac:picMk id="12" creationId="{B123FE3C-35AA-411D-B057-34BFAA5E6609}"/>
          </ac:picMkLst>
        </pc:picChg>
        <pc:picChg chg="del">
          <ac:chgData name="Jan Šváb" userId="8b8fe6a79352dc26" providerId="LiveId" clId="{528EAA02-7429-4C9A-8A72-234A4F2FF40D}" dt="2023-10-19T07:13:52.204" v="2904" actId="478"/>
          <ac:picMkLst>
            <pc:docMk/>
            <pc:sldMk cId="3003212731" sldId="574"/>
            <ac:picMk id="14" creationId="{C342EC72-5A37-4617-84B2-0BA454A7E114}"/>
          </ac:picMkLst>
        </pc:picChg>
        <pc:picChg chg="add del mod">
          <ac:chgData name="Jan Šváb" userId="8b8fe6a79352dc26" providerId="LiveId" clId="{528EAA02-7429-4C9A-8A72-234A4F2FF40D}" dt="2023-10-19T07:14:31.604" v="2916"/>
          <ac:picMkLst>
            <pc:docMk/>
            <pc:sldMk cId="3003212731" sldId="574"/>
            <ac:picMk id="16" creationId="{2917E862-8AF9-8004-1E11-073025FC8A5C}"/>
          </ac:picMkLst>
        </pc:picChg>
        <pc:picChg chg="del">
          <ac:chgData name="Jan Šváb" userId="8b8fe6a79352dc26" providerId="LiveId" clId="{528EAA02-7429-4C9A-8A72-234A4F2FF40D}" dt="2023-10-19T07:13:53.487" v="2905" actId="478"/>
          <ac:picMkLst>
            <pc:docMk/>
            <pc:sldMk cId="3003212731" sldId="574"/>
            <ac:picMk id="17" creationId="{C475D9FC-E9B6-4447-B8DC-F9D193EC4E15}"/>
          </ac:picMkLst>
        </pc:picChg>
        <pc:picChg chg="del">
          <ac:chgData name="Jan Šváb" userId="8b8fe6a79352dc26" providerId="LiveId" clId="{528EAA02-7429-4C9A-8A72-234A4F2FF40D}" dt="2023-10-19T07:13:51.480" v="2903" actId="478"/>
          <ac:picMkLst>
            <pc:docMk/>
            <pc:sldMk cId="3003212731" sldId="574"/>
            <ac:picMk id="18" creationId="{F0F8B65C-A239-4CF3-A1BD-58231C1F6F81}"/>
          </ac:picMkLst>
        </pc:picChg>
        <pc:picChg chg="add mod">
          <ac:chgData name="Jan Šváb" userId="8b8fe6a79352dc26" providerId="LiveId" clId="{528EAA02-7429-4C9A-8A72-234A4F2FF40D}" dt="2023-10-19T07:15:57.368" v="2935" actId="1076"/>
          <ac:picMkLst>
            <pc:docMk/>
            <pc:sldMk cId="3003212731" sldId="574"/>
            <ac:picMk id="20" creationId="{048EFCEA-7594-A433-288B-ED848A80696E}"/>
          </ac:picMkLst>
        </pc:picChg>
        <pc:picChg chg="del">
          <ac:chgData name="Jan Šváb" userId="8b8fe6a79352dc26" providerId="LiveId" clId="{528EAA02-7429-4C9A-8A72-234A4F2FF40D}" dt="2023-10-19T07:13:53.991" v="2906" actId="478"/>
          <ac:picMkLst>
            <pc:docMk/>
            <pc:sldMk cId="3003212731" sldId="574"/>
            <ac:picMk id="3074" creationId="{00000000-0000-0000-0000-000000000000}"/>
          </ac:picMkLst>
        </pc:picChg>
      </pc:sldChg>
      <pc:sldChg chg="addSp modSp new mod modAnim">
        <pc:chgData name="Jan Šváb" userId="8b8fe6a79352dc26" providerId="LiveId" clId="{528EAA02-7429-4C9A-8A72-234A4F2FF40D}" dt="2023-10-19T10:21:47.423" v="3342"/>
        <pc:sldMkLst>
          <pc:docMk/>
          <pc:sldMk cId="3135824943" sldId="575"/>
        </pc:sldMkLst>
        <pc:spChg chg="mod">
          <ac:chgData name="Jan Šváb" userId="8b8fe6a79352dc26" providerId="LiveId" clId="{528EAA02-7429-4C9A-8A72-234A4F2FF40D}" dt="2023-10-19T10:16:18.672" v="3247" actId="20577"/>
          <ac:spMkLst>
            <pc:docMk/>
            <pc:sldMk cId="3135824943" sldId="575"/>
            <ac:spMk id="2" creationId="{72E48B0C-E7FB-3B42-98F3-CEE6EC852A3E}"/>
          </ac:spMkLst>
        </pc:spChg>
        <pc:spChg chg="mod">
          <ac:chgData name="Jan Šváb" userId="8b8fe6a79352dc26" providerId="LiveId" clId="{528EAA02-7429-4C9A-8A72-234A4F2FF40D}" dt="2023-10-19T10:18:07.205" v="3311" actId="20577"/>
          <ac:spMkLst>
            <pc:docMk/>
            <pc:sldMk cId="3135824943" sldId="575"/>
            <ac:spMk id="3" creationId="{F2AE53ED-3DEA-C1B2-1C1C-D1C58F01A7D8}"/>
          </ac:spMkLst>
        </pc:spChg>
        <pc:spChg chg="add mod">
          <ac:chgData name="Jan Šváb" userId="8b8fe6a79352dc26" providerId="LiveId" clId="{528EAA02-7429-4C9A-8A72-234A4F2FF40D}" dt="2023-10-19T10:21:47.423" v="3342"/>
          <ac:spMkLst>
            <pc:docMk/>
            <pc:sldMk cId="3135824943" sldId="575"/>
            <ac:spMk id="8" creationId="{DBC4B130-32CA-E8C2-5AA3-AE570821ABB2}"/>
          </ac:spMkLst>
        </pc:spChg>
        <pc:graphicFrameChg chg="add mod">
          <ac:chgData name="Jan Šváb" userId="8b8fe6a79352dc26" providerId="LiveId" clId="{528EAA02-7429-4C9A-8A72-234A4F2FF40D}" dt="2023-10-19T10:21:42.322" v="3341"/>
          <ac:graphicFrameMkLst>
            <pc:docMk/>
            <pc:sldMk cId="3135824943" sldId="575"/>
            <ac:graphicFrameMk id="7" creationId="{01F20127-C0A6-51A0-1439-FA7B129B97D4}"/>
          </ac:graphicFrameMkLst>
        </pc:graphicFrameChg>
        <pc:picChg chg="add mod">
          <ac:chgData name="Jan Šváb" userId="8b8fe6a79352dc26" providerId="LiveId" clId="{528EAA02-7429-4C9A-8A72-234A4F2FF40D}" dt="2023-10-19T10:18:23.685" v="3314" actId="1076"/>
          <ac:picMkLst>
            <pc:docMk/>
            <pc:sldMk cId="3135824943" sldId="575"/>
            <ac:picMk id="5" creationId="{3B56FF45-1DEA-E77E-7C3A-17F818D44576}"/>
          </ac:picMkLst>
        </pc:picChg>
        <pc:picChg chg="add mod">
          <ac:chgData name="Jan Šváb" userId="8b8fe6a79352dc26" providerId="LiveId" clId="{528EAA02-7429-4C9A-8A72-234A4F2FF40D}" dt="2023-10-19T10:18:23.685" v="3314" actId="1076"/>
          <ac:picMkLst>
            <pc:docMk/>
            <pc:sldMk cId="3135824943" sldId="575"/>
            <ac:picMk id="6" creationId="{B9E5A857-9737-C5E8-C318-BCA8C1D277DD}"/>
          </ac:picMkLst>
        </pc:picChg>
      </pc:sldChg>
      <pc:sldChg chg="addSp delSp modSp new mod delAnim modAnim">
        <pc:chgData name="Jan Šváb" userId="8b8fe6a79352dc26" providerId="LiveId" clId="{528EAA02-7429-4C9A-8A72-234A4F2FF40D}" dt="2023-10-19T18:32:41.103" v="4235"/>
        <pc:sldMkLst>
          <pc:docMk/>
          <pc:sldMk cId="378459791" sldId="576"/>
        </pc:sldMkLst>
        <pc:spChg chg="mod">
          <ac:chgData name="Jan Šváb" userId="8b8fe6a79352dc26" providerId="LiveId" clId="{528EAA02-7429-4C9A-8A72-234A4F2FF40D}" dt="2023-10-19T18:26:56.595" v="4188" actId="1076"/>
          <ac:spMkLst>
            <pc:docMk/>
            <pc:sldMk cId="378459791" sldId="576"/>
            <ac:spMk id="2" creationId="{6BAFA4E9-6725-AB8B-C75F-9CBDDF09B998}"/>
          </ac:spMkLst>
        </pc:spChg>
        <pc:spChg chg="del">
          <ac:chgData name="Jan Šváb" userId="8b8fe6a79352dc26" providerId="LiveId" clId="{528EAA02-7429-4C9A-8A72-234A4F2FF40D}" dt="2023-10-19T10:20:38.162" v="3318"/>
          <ac:spMkLst>
            <pc:docMk/>
            <pc:sldMk cId="378459791" sldId="576"/>
            <ac:spMk id="3" creationId="{4E52A02A-A32D-D4D0-F18F-97F30BCFCB53}"/>
          </ac:spMkLst>
        </pc:spChg>
        <pc:spChg chg="add mod">
          <ac:chgData name="Jan Šváb" userId="8b8fe6a79352dc26" providerId="LiveId" clId="{528EAA02-7429-4C9A-8A72-234A4F2FF40D}" dt="2023-10-19T10:21:48.739" v="3343"/>
          <ac:spMkLst>
            <pc:docMk/>
            <pc:sldMk cId="378459791" sldId="576"/>
            <ac:spMk id="6" creationId="{B52BB30C-3BA7-9AAA-4AF5-683012BABB7A}"/>
          </ac:spMkLst>
        </pc:spChg>
        <pc:graphicFrameChg chg="add mod">
          <ac:chgData name="Jan Šváb" userId="8b8fe6a79352dc26" providerId="LiveId" clId="{528EAA02-7429-4C9A-8A72-234A4F2FF40D}" dt="2023-10-19T18:32:19.461" v="4232" actId="554"/>
          <ac:graphicFrameMkLst>
            <pc:docMk/>
            <pc:sldMk cId="378459791" sldId="576"/>
            <ac:graphicFrameMk id="5" creationId="{01F20127-C0A6-51A0-1439-FA7B129B97D4}"/>
          </ac:graphicFrameMkLst>
        </pc:graphicFrameChg>
        <pc:graphicFrameChg chg="add del mod">
          <ac:chgData name="Jan Šváb" userId="8b8fe6a79352dc26" providerId="LiveId" clId="{528EAA02-7429-4C9A-8A72-234A4F2FF40D}" dt="2023-10-19T18:28:22.886" v="4206" actId="478"/>
          <ac:graphicFrameMkLst>
            <pc:docMk/>
            <pc:sldMk cId="378459791" sldId="576"/>
            <ac:graphicFrameMk id="7" creationId="{131D7005-252C-8C12-0C90-16C6BC14F20E}"/>
          </ac:graphicFrameMkLst>
        </pc:graphicFrameChg>
        <pc:graphicFrameChg chg="add del mod">
          <ac:chgData name="Jan Šváb" userId="8b8fe6a79352dc26" providerId="LiveId" clId="{528EAA02-7429-4C9A-8A72-234A4F2FF40D}" dt="2023-10-19T18:28:21.579" v="4205" actId="478"/>
          <ac:graphicFrameMkLst>
            <pc:docMk/>
            <pc:sldMk cId="378459791" sldId="576"/>
            <ac:graphicFrameMk id="8" creationId="{6D0E6F12-F6D1-921D-FD6E-FA88B41F5E3D}"/>
          </ac:graphicFrameMkLst>
        </pc:graphicFrameChg>
        <pc:graphicFrameChg chg="add mod">
          <ac:chgData name="Jan Šváb" userId="8b8fe6a79352dc26" providerId="LiveId" clId="{528EAA02-7429-4C9A-8A72-234A4F2FF40D}" dt="2023-10-19T18:32:19.461" v="4232" actId="554"/>
          <ac:graphicFrameMkLst>
            <pc:docMk/>
            <pc:sldMk cId="378459791" sldId="576"/>
            <ac:graphicFrameMk id="9" creationId="{23A9E184-3009-E948-BDFD-084F6D417547}"/>
          </ac:graphicFrameMkLst>
        </pc:graphicFrameChg>
        <pc:graphicFrameChg chg="add mod">
          <ac:chgData name="Jan Šváb" userId="8b8fe6a79352dc26" providerId="LiveId" clId="{528EAA02-7429-4C9A-8A72-234A4F2FF40D}" dt="2023-10-19T18:32:19.461" v="4232" actId="554"/>
          <ac:graphicFrameMkLst>
            <pc:docMk/>
            <pc:sldMk cId="378459791" sldId="576"/>
            <ac:graphicFrameMk id="10" creationId="{86695834-A198-8AA5-B2EE-9CBA3BB14324}"/>
          </ac:graphicFrameMkLst>
        </pc:graphicFrameChg>
      </pc:sldChg>
      <pc:sldChg chg="modSp new del mod">
        <pc:chgData name="Jan Šváb" userId="8b8fe6a79352dc26" providerId="LiveId" clId="{528EAA02-7429-4C9A-8A72-234A4F2FF40D}" dt="2023-10-19T18:23:43.082" v="4150" actId="47"/>
        <pc:sldMkLst>
          <pc:docMk/>
          <pc:sldMk cId="3175382203" sldId="577"/>
        </pc:sldMkLst>
        <pc:spChg chg="mod">
          <ac:chgData name="Jan Šváb" userId="8b8fe6a79352dc26" providerId="LiveId" clId="{528EAA02-7429-4C9A-8A72-234A4F2FF40D}" dt="2023-10-19T10:26:03.997" v="3450" actId="13926"/>
          <ac:spMkLst>
            <pc:docMk/>
            <pc:sldMk cId="3175382203" sldId="577"/>
            <ac:spMk id="2" creationId="{8B8E5D61-AA56-C3CC-0C5D-48F55BC6CA60}"/>
          </ac:spMkLst>
        </pc:spChg>
      </pc:sldChg>
      <pc:sldChg chg="addSp delSp modSp new mod">
        <pc:chgData name="Jan Šváb" userId="8b8fe6a79352dc26" providerId="LiveId" clId="{528EAA02-7429-4C9A-8A72-234A4F2FF40D}" dt="2023-10-19T13:29:24.494" v="3576"/>
        <pc:sldMkLst>
          <pc:docMk/>
          <pc:sldMk cId="1844210813" sldId="578"/>
        </pc:sldMkLst>
        <pc:spChg chg="mod">
          <ac:chgData name="Jan Šváb" userId="8b8fe6a79352dc26" providerId="LiveId" clId="{528EAA02-7429-4C9A-8A72-234A4F2FF40D}" dt="2023-10-19T13:28:44.731" v="3575" actId="13926"/>
          <ac:spMkLst>
            <pc:docMk/>
            <pc:sldMk cId="1844210813" sldId="578"/>
            <ac:spMk id="2" creationId="{2D3C626A-CFFE-A75D-10BD-B2EE1260EC86}"/>
          </ac:spMkLst>
        </pc:spChg>
        <pc:spChg chg="del">
          <ac:chgData name="Jan Šváb" userId="8b8fe6a79352dc26" providerId="LiveId" clId="{528EAA02-7429-4C9A-8A72-234A4F2FF40D}" dt="2023-10-19T13:28:16.531" v="3574"/>
          <ac:spMkLst>
            <pc:docMk/>
            <pc:sldMk cId="1844210813" sldId="578"/>
            <ac:spMk id="3" creationId="{277D8BE7-34D2-A0CB-F6FF-8F544DE46BF0}"/>
          </ac:spMkLst>
        </pc:spChg>
        <pc:spChg chg="add mod">
          <ac:chgData name="Jan Šváb" userId="8b8fe6a79352dc26" providerId="LiveId" clId="{528EAA02-7429-4C9A-8A72-234A4F2FF40D}" dt="2023-10-19T13:29:24.494" v="3576"/>
          <ac:spMkLst>
            <pc:docMk/>
            <pc:sldMk cId="1844210813" sldId="578"/>
            <ac:spMk id="6" creationId="{455DEB03-0232-1B1B-30DE-1B623A8306A4}"/>
          </ac:spMkLst>
        </pc:spChg>
        <pc:graphicFrameChg chg="add mod">
          <ac:chgData name="Jan Šváb" userId="8b8fe6a79352dc26" providerId="LiveId" clId="{528EAA02-7429-4C9A-8A72-234A4F2FF40D}" dt="2023-10-19T13:28:16.531" v="3574"/>
          <ac:graphicFrameMkLst>
            <pc:docMk/>
            <pc:sldMk cId="1844210813" sldId="578"/>
            <ac:graphicFrameMk id="5" creationId="{98B9DFD7-94A0-DB3C-DC97-602E5D38A4D2}"/>
          </ac:graphicFrameMkLst>
        </pc:graphicFrameChg>
      </pc:sldChg>
      <pc:sldChg chg="addSp delSp modSp new mod ord modAnim">
        <pc:chgData name="Jan Šváb" userId="8b8fe6a79352dc26" providerId="LiveId" clId="{528EAA02-7429-4C9A-8A72-234A4F2FF40D}" dt="2023-10-19T18:23:39.259" v="4149"/>
        <pc:sldMkLst>
          <pc:docMk/>
          <pc:sldMk cId="1093634612" sldId="579"/>
        </pc:sldMkLst>
        <pc:spChg chg="mod">
          <ac:chgData name="Jan Šváb" userId="8b8fe6a79352dc26" providerId="LiveId" clId="{528EAA02-7429-4C9A-8A72-234A4F2FF40D}" dt="2023-10-19T17:43:32.510" v="3739" actId="20577"/>
          <ac:spMkLst>
            <pc:docMk/>
            <pc:sldMk cId="1093634612" sldId="579"/>
            <ac:spMk id="2" creationId="{C6E88C29-BB2C-F77D-E682-A9BD6F5C883A}"/>
          </ac:spMkLst>
        </pc:spChg>
        <pc:spChg chg="mod">
          <ac:chgData name="Jan Šváb" userId="8b8fe6a79352dc26" providerId="LiveId" clId="{528EAA02-7429-4C9A-8A72-234A4F2FF40D}" dt="2023-10-19T17:44:53.812" v="3765" actId="404"/>
          <ac:spMkLst>
            <pc:docMk/>
            <pc:sldMk cId="1093634612" sldId="579"/>
            <ac:spMk id="3" creationId="{4CF065AA-953F-3091-5A54-6034DD0D4007}"/>
          </ac:spMkLst>
        </pc:spChg>
        <pc:spChg chg="add del mod">
          <ac:chgData name="Jan Šváb" userId="8b8fe6a79352dc26" providerId="LiveId" clId="{528EAA02-7429-4C9A-8A72-234A4F2FF40D}" dt="2023-10-19T18:12:33.631" v="4079" actId="478"/>
          <ac:spMkLst>
            <pc:docMk/>
            <pc:sldMk cId="1093634612" sldId="579"/>
            <ac:spMk id="5" creationId="{081A82CE-B826-5097-7727-216937B2CBF4}"/>
          </ac:spMkLst>
        </pc:spChg>
        <pc:spChg chg="add mod">
          <ac:chgData name="Jan Šváb" userId="8b8fe6a79352dc26" providerId="LiveId" clId="{528EAA02-7429-4C9A-8A72-234A4F2FF40D}" dt="2023-10-19T17:43:18.928" v="3728" actId="14100"/>
          <ac:spMkLst>
            <pc:docMk/>
            <pc:sldMk cId="1093634612" sldId="579"/>
            <ac:spMk id="6" creationId="{48B86E6E-1EFA-12B2-A4F9-8D2C80C4EFAC}"/>
          </ac:spMkLst>
        </pc:spChg>
        <pc:spChg chg="add del mod">
          <ac:chgData name="Jan Šváb" userId="8b8fe6a79352dc26" providerId="LiveId" clId="{528EAA02-7429-4C9A-8A72-234A4F2FF40D}" dt="2023-10-19T17:44:53.430" v="3764" actId="478"/>
          <ac:spMkLst>
            <pc:docMk/>
            <pc:sldMk cId="1093634612" sldId="579"/>
            <ac:spMk id="7" creationId="{73FF99B5-8B47-6ED8-DBD4-C12A6E09CD40}"/>
          </ac:spMkLst>
        </pc:spChg>
        <pc:spChg chg="add mod">
          <ac:chgData name="Jan Šváb" userId="8b8fe6a79352dc26" providerId="LiveId" clId="{528EAA02-7429-4C9A-8A72-234A4F2FF40D}" dt="2023-10-19T17:44:21.891" v="3759" actId="1036"/>
          <ac:spMkLst>
            <pc:docMk/>
            <pc:sldMk cId="1093634612" sldId="579"/>
            <ac:spMk id="8" creationId="{8CC27A6C-7CF1-3D37-AF45-D95713D8DC63}"/>
          </ac:spMkLst>
        </pc:spChg>
        <pc:spChg chg="add mod">
          <ac:chgData name="Jan Šváb" userId="8b8fe6a79352dc26" providerId="LiveId" clId="{528EAA02-7429-4C9A-8A72-234A4F2FF40D}" dt="2023-10-19T17:44:52.916" v="3763" actId="571"/>
          <ac:spMkLst>
            <pc:docMk/>
            <pc:sldMk cId="1093634612" sldId="579"/>
            <ac:spMk id="9" creationId="{B1AABA4F-4FE0-57AC-155B-96C066FCF07F}"/>
          </ac:spMkLst>
        </pc:spChg>
        <pc:spChg chg="add mod">
          <ac:chgData name="Jan Šváb" userId="8b8fe6a79352dc26" providerId="LiveId" clId="{528EAA02-7429-4C9A-8A72-234A4F2FF40D}" dt="2023-10-19T17:57:20.015" v="3842" actId="14100"/>
          <ac:spMkLst>
            <pc:docMk/>
            <pc:sldMk cId="1093634612" sldId="579"/>
            <ac:spMk id="11" creationId="{DBD4C53B-4E01-69B7-8AF0-37C491AD357C}"/>
          </ac:spMkLst>
        </pc:spChg>
        <pc:picChg chg="add mod">
          <ac:chgData name="Jan Šváb" userId="8b8fe6a79352dc26" providerId="LiveId" clId="{528EAA02-7429-4C9A-8A72-234A4F2FF40D}" dt="2023-10-19T17:56:41.710" v="3810" actId="1076"/>
          <ac:picMkLst>
            <pc:docMk/>
            <pc:sldMk cId="1093634612" sldId="579"/>
            <ac:picMk id="10" creationId="{610CA99B-975A-94C5-1A0A-F04E59C1A9D8}"/>
          </ac:picMkLst>
        </pc:picChg>
      </pc:sldChg>
      <pc:sldChg chg="add del modAnim">
        <pc:chgData name="Jan Šváb" userId="8b8fe6a79352dc26" providerId="LiveId" clId="{528EAA02-7429-4C9A-8A72-234A4F2FF40D}" dt="2023-10-19T17:49:36.074" v="3789" actId="47"/>
        <pc:sldMkLst>
          <pc:docMk/>
          <pc:sldMk cId="691471683" sldId="580"/>
        </pc:sldMkLst>
      </pc:sldChg>
      <pc:sldChg chg="add modAnim">
        <pc:chgData name="Jan Šváb" userId="8b8fe6a79352dc26" providerId="LiveId" clId="{528EAA02-7429-4C9A-8A72-234A4F2FF40D}" dt="2023-10-19T17:49:39.408" v="3790"/>
        <pc:sldMkLst>
          <pc:docMk/>
          <pc:sldMk cId="3431640016" sldId="581"/>
        </pc:sldMkLst>
      </pc:sldChg>
    </pc:docChg>
  </pc:docChgLst>
  <pc:docChgLst>
    <pc:chgData name="Jan Šváb" userId="8b8fe6a79352dc26" providerId="LiveId" clId="{9A998B96-6E41-4D53-A14E-EB74F373D2B0}"/>
    <pc:docChg chg="undo redo custSel addSld delSld modSld sldOrd modSection">
      <pc:chgData name="Jan Šváb" userId="8b8fe6a79352dc26" providerId="LiveId" clId="{9A998B96-6E41-4D53-A14E-EB74F373D2B0}" dt="2021-10-13T15:01:28.669" v="3112"/>
      <pc:docMkLst>
        <pc:docMk/>
      </pc:docMkLst>
      <pc:sldChg chg="delSp modSp mod">
        <pc:chgData name="Jan Šváb" userId="8b8fe6a79352dc26" providerId="LiveId" clId="{9A998B96-6E41-4D53-A14E-EB74F373D2B0}" dt="2021-10-13T11:34:36.519" v="9" actId="20577"/>
        <pc:sldMkLst>
          <pc:docMk/>
          <pc:sldMk cId="1106744818" sldId="259"/>
        </pc:sldMkLst>
        <pc:spChg chg="mod">
          <ac:chgData name="Jan Šváb" userId="8b8fe6a79352dc26" providerId="LiveId" clId="{9A998B96-6E41-4D53-A14E-EB74F373D2B0}" dt="2021-10-13T11:34:36.519" v="9" actId="20577"/>
          <ac:spMkLst>
            <pc:docMk/>
            <pc:sldMk cId="1106744818" sldId="259"/>
            <ac:spMk id="11" creationId="{00000000-0000-0000-0000-000000000000}"/>
          </ac:spMkLst>
        </pc:spChg>
        <pc:picChg chg="del">
          <ac:chgData name="Jan Šváb" userId="8b8fe6a79352dc26" providerId="LiveId" clId="{9A998B96-6E41-4D53-A14E-EB74F373D2B0}" dt="2021-10-13T11:34:20.769" v="0" actId="478"/>
          <ac:picMkLst>
            <pc:docMk/>
            <pc:sldMk cId="1106744818" sldId="259"/>
            <ac:picMk id="8" creationId="{48FDF3C7-B8C1-4C80-B871-CB944BF2D941}"/>
          </ac:picMkLst>
        </pc:picChg>
      </pc:sldChg>
      <pc:sldChg chg="addSp modSp mod ord">
        <pc:chgData name="Jan Šváb" userId="8b8fe6a79352dc26" providerId="LiveId" clId="{9A998B96-6E41-4D53-A14E-EB74F373D2B0}" dt="2021-10-13T12:58:17.908" v="1777" actId="120"/>
        <pc:sldMkLst>
          <pc:docMk/>
          <pc:sldMk cId="2917148588" sldId="271"/>
        </pc:sldMkLst>
        <pc:spChg chg="mod">
          <ac:chgData name="Jan Šváb" userId="8b8fe6a79352dc26" providerId="LiveId" clId="{9A998B96-6E41-4D53-A14E-EB74F373D2B0}" dt="2021-10-13T12:53:48.762" v="1711" actId="20577"/>
          <ac:spMkLst>
            <pc:docMk/>
            <pc:sldMk cId="2917148588" sldId="271"/>
            <ac:spMk id="2" creationId="{00000000-0000-0000-0000-000000000000}"/>
          </ac:spMkLst>
        </pc:spChg>
        <pc:spChg chg="add mod">
          <ac:chgData name="Jan Šváb" userId="8b8fe6a79352dc26" providerId="LiveId" clId="{9A998B96-6E41-4D53-A14E-EB74F373D2B0}" dt="2021-10-13T12:58:17.908" v="1777" actId="120"/>
          <ac:spMkLst>
            <pc:docMk/>
            <pc:sldMk cId="2917148588" sldId="271"/>
            <ac:spMk id="7" creationId="{7F97E8A1-097C-4FEA-9782-D143EE327B46}"/>
          </ac:spMkLst>
        </pc:spChg>
      </pc:sldChg>
      <pc:sldChg chg="add del">
        <pc:chgData name="Jan Šváb" userId="8b8fe6a79352dc26" providerId="LiveId" clId="{9A998B96-6E41-4D53-A14E-EB74F373D2B0}" dt="2021-10-13T11:51:11.608" v="246" actId="47"/>
        <pc:sldMkLst>
          <pc:docMk/>
          <pc:sldMk cId="1535409844" sldId="340"/>
        </pc:sldMkLst>
      </pc:sldChg>
      <pc:sldChg chg="ord">
        <pc:chgData name="Jan Šváb" userId="8b8fe6a79352dc26" providerId="LiveId" clId="{9A998B96-6E41-4D53-A14E-EB74F373D2B0}" dt="2021-10-13T15:01:28.669" v="3112"/>
        <pc:sldMkLst>
          <pc:docMk/>
          <pc:sldMk cId="594610443" sldId="374"/>
        </pc:sldMkLst>
      </pc:sldChg>
      <pc:sldChg chg="ord">
        <pc:chgData name="Jan Šváb" userId="8b8fe6a79352dc26" providerId="LiveId" clId="{9A998B96-6E41-4D53-A14E-EB74F373D2B0}" dt="2021-10-13T14:48:34.338" v="2799"/>
        <pc:sldMkLst>
          <pc:docMk/>
          <pc:sldMk cId="3295813146" sldId="418"/>
        </pc:sldMkLst>
      </pc:sldChg>
      <pc:sldChg chg="addSp modSp del mod ord">
        <pc:chgData name="Jan Šváb" userId="8b8fe6a79352dc26" providerId="LiveId" clId="{9A998B96-6E41-4D53-A14E-EB74F373D2B0}" dt="2021-10-13T14:47:48.723" v="2789" actId="47"/>
        <pc:sldMkLst>
          <pc:docMk/>
          <pc:sldMk cId="434255712" sldId="420"/>
        </pc:sldMkLst>
        <pc:spChg chg="mod">
          <ac:chgData name="Jan Šváb" userId="8b8fe6a79352dc26" providerId="LiveId" clId="{9A998B96-6E41-4D53-A14E-EB74F373D2B0}" dt="2021-10-13T11:42:00.037" v="47" actId="20577"/>
          <ac:spMkLst>
            <pc:docMk/>
            <pc:sldMk cId="434255712" sldId="420"/>
            <ac:spMk id="5" creationId="{C3544C24-3E8F-4F2D-8F5C-07B45D3396DE}"/>
          </ac:spMkLst>
        </pc:spChg>
        <pc:spChg chg="mod">
          <ac:chgData name="Jan Šváb" userId="8b8fe6a79352dc26" providerId="LiveId" clId="{9A998B96-6E41-4D53-A14E-EB74F373D2B0}" dt="2021-10-13T11:42:02.564" v="49" actId="27636"/>
          <ac:spMkLst>
            <pc:docMk/>
            <pc:sldMk cId="434255712" sldId="420"/>
            <ac:spMk id="6" creationId="{35EB225B-7A66-4C60-A6DB-8EF3137AF5F4}"/>
          </ac:spMkLst>
        </pc:spChg>
        <pc:spChg chg="add mod">
          <ac:chgData name="Jan Šváb" userId="8b8fe6a79352dc26" providerId="LiveId" clId="{9A998B96-6E41-4D53-A14E-EB74F373D2B0}" dt="2021-10-13T12:58:23.282" v="1780" actId="120"/>
          <ac:spMkLst>
            <pc:docMk/>
            <pc:sldMk cId="434255712" sldId="420"/>
            <ac:spMk id="7" creationId="{DF1E8117-8C25-44EF-AF25-C8FFF07B9638}"/>
          </ac:spMkLst>
        </pc:spChg>
      </pc:sldChg>
      <pc:sldChg chg="modSp del">
        <pc:chgData name="Jan Šváb" userId="8b8fe6a79352dc26" providerId="LiveId" clId="{9A998B96-6E41-4D53-A14E-EB74F373D2B0}" dt="2021-10-13T14:48:51.681" v="2801" actId="47"/>
        <pc:sldMkLst>
          <pc:docMk/>
          <pc:sldMk cId="2063380094" sldId="421"/>
        </pc:sldMkLst>
        <pc:spChg chg="mod">
          <ac:chgData name="Jan Šváb" userId="8b8fe6a79352dc26" providerId="LiveId" clId="{9A998B96-6E41-4D53-A14E-EB74F373D2B0}" dt="2021-10-13T11:38:19.943" v="10" actId="6549"/>
          <ac:spMkLst>
            <pc:docMk/>
            <pc:sldMk cId="2063380094" sldId="421"/>
            <ac:spMk id="3" creationId="{3C89F459-0EEE-4E0B-97A0-9387FEAAD109}"/>
          </ac:spMkLst>
        </pc:spChg>
      </pc:sldChg>
      <pc:sldChg chg="del">
        <pc:chgData name="Jan Šváb" userId="8b8fe6a79352dc26" providerId="LiveId" clId="{9A998B96-6E41-4D53-A14E-EB74F373D2B0}" dt="2021-10-13T14:48:52.778" v="2802" actId="47"/>
        <pc:sldMkLst>
          <pc:docMk/>
          <pc:sldMk cId="4215780723" sldId="422"/>
        </pc:sldMkLst>
      </pc:sldChg>
      <pc:sldChg chg="del">
        <pc:chgData name="Jan Šváb" userId="8b8fe6a79352dc26" providerId="LiveId" clId="{9A998B96-6E41-4D53-A14E-EB74F373D2B0}" dt="2021-10-13T14:48:53.931" v="2803" actId="47"/>
        <pc:sldMkLst>
          <pc:docMk/>
          <pc:sldMk cId="3030817442" sldId="423"/>
        </pc:sldMkLst>
      </pc:sldChg>
      <pc:sldChg chg="del">
        <pc:chgData name="Jan Šváb" userId="8b8fe6a79352dc26" providerId="LiveId" clId="{9A998B96-6E41-4D53-A14E-EB74F373D2B0}" dt="2021-10-13T14:48:54.946" v="2804" actId="47"/>
        <pc:sldMkLst>
          <pc:docMk/>
          <pc:sldMk cId="1026198013" sldId="424"/>
        </pc:sldMkLst>
      </pc:sldChg>
      <pc:sldChg chg="del">
        <pc:chgData name="Jan Šváb" userId="8b8fe6a79352dc26" providerId="LiveId" clId="{9A998B96-6E41-4D53-A14E-EB74F373D2B0}" dt="2021-10-13T14:48:58.366" v="2806" actId="47"/>
        <pc:sldMkLst>
          <pc:docMk/>
          <pc:sldMk cId="2310786749" sldId="425"/>
        </pc:sldMkLst>
      </pc:sldChg>
      <pc:sldChg chg="del">
        <pc:chgData name="Jan Šváb" userId="8b8fe6a79352dc26" providerId="LiveId" clId="{9A998B96-6E41-4D53-A14E-EB74F373D2B0}" dt="2021-10-13T14:51:36.641" v="2830" actId="47"/>
        <pc:sldMkLst>
          <pc:docMk/>
          <pc:sldMk cId="2775230760" sldId="426"/>
        </pc:sldMkLst>
      </pc:sldChg>
      <pc:sldChg chg="del">
        <pc:chgData name="Jan Šváb" userId="8b8fe6a79352dc26" providerId="LiveId" clId="{9A998B96-6E41-4D53-A14E-EB74F373D2B0}" dt="2021-10-13T14:48:57.583" v="2805" actId="47"/>
        <pc:sldMkLst>
          <pc:docMk/>
          <pc:sldMk cId="3757484672" sldId="427"/>
        </pc:sldMkLst>
      </pc:sldChg>
      <pc:sldChg chg="del">
        <pc:chgData name="Jan Šváb" userId="8b8fe6a79352dc26" providerId="LiveId" clId="{9A998B96-6E41-4D53-A14E-EB74F373D2B0}" dt="2021-10-13T14:48:13.988" v="2790" actId="47"/>
        <pc:sldMkLst>
          <pc:docMk/>
          <pc:sldMk cId="2680265062" sldId="444"/>
        </pc:sldMkLst>
      </pc:sldChg>
      <pc:sldChg chg="del ord">
        <pc:chgData name="Jan Šváb" userId="8b8fe6a79352dc26" providerId="LiveId" clId="{9A998B96-6E41-4D53-A14E-EB74F373D2B0}" dt="2021-10-13T14:48:21.054" v="2793" actId="47"/>
        <pc:sldMkLst>
          <pc:docMk/>
          <pc:sldMk cId="3854553361" sldId="448"/>
        </pc:sldMkLst>
      </pc:sldChg>
      <pc:sldChg chg="del">
        <pc:chgData name="Jan Šváb" userId="8b8fe6a79352dc26" providerId="LiveId" clId="{9A998B96-6E41-4D53-A14E-EB74F373D2B0}" dt="2021-10-13T14:49:03.362" v="2807" actId="47"/>
        <pc:sldMkLst>
          <pc:docMk/>
          <pc:sldMk cId="3706186950" sldId="450"/>
        </pc:sldMkLst>
      </pc:sldChg>
      <pc:sldChg chg="modSp">
        <pc:chgData name="Jan Šváb" userId="8b8fe6a79352dc26" providerId="LiveId" clId="{9A998B96-6E41-4D53-A14E-EB74F373D2B0}" dt="2021-10-13T12:17:36.654" v="784" actId="6549"/>
        <pc:sldMkLst>
          <pc:docMk/>
          <pc:sldMk cId="1553301074" sldId="474"/>
        </pc:sldMkLst>
        <pc:spChg chg="mod">
          <ac:chgData name="Jan Šváb" userId="8b8fe6a79352dc26" providerId="LiveId" clId="{9A998B96-6E41-4D53-A14E-EB74F373D2B0}" dt="2021-10-13T12:17:36.654" v="784" actId="6549"/>
          <ac:spMkLst>
            <pc:docMk/>
            <pc:sldMk cId="1553301074" sldId="474"/>
            <ac:spMk id="6" creationId="{D4C0038E-33CF-45EE-AE1A-ECBF81DACCDE}"/>
          </ac:spMkLst>
        </pc:spChg>
      </pc:sldChg>
      <pc:sldChg chg="addSp delSp modSp mod ord modClrScheme delAnim chgLayout">
        <pc:chgData name="Jan Šváb" userId="8b8fe6a79352dc26" providerId="LiveId" clId="{9A998B96-6E41-4D53-A14E-EB74F373D2B0}" dt="2021-10-13T14:50:45.574" v="2829" actId="700"/>
        <pc:sldMkLst>
          <pc:docMk/>
          <pc:sldMk cId="1676613879" sldId="475"/>
        </pc:sldMkLst>
        <pc:spChg chg="mod ord">
          <ac:chgData name="Jan Šváb" userId="8b8fe6a79352dc26" providerId="LiveId" clId="{9A998B96-6E41-4D53-A14E-EB74F373D2B0}" dt="2021-10-13T14:50:45.574" v="2829" actId="700"/>
          <ac:spMkLst>
            <pc:docMk/>
            <pc:sldMk cId="1676613879" sldId="475"/>
            <ac:spMk id="2" creationId="{174B9F6B-689E-4A43-AC9F-291FCFA4DDE1}"/>
          </ac:spMkLst>
        </pc:spChg>
        <pc:spChg chg="mod ord">
          <ac:chgData name="Jan Šváb" userId="8b8fe6a79352dc26" providerId="LiveId" clId="{9A998B96-6E41-4D53-A14E-EB74F373D2B0}" dt="2021-10-13T14:50:45.574" v="2829" actId="700"/>
          <ac:spMkLst>
            <pc:docMk/>
            <pc:sldMk cId="1676613879" sldId="475"/>
            <ac:spMk id="4" creationId="{DEB9E5BE-22C9-4F57-A523-18CEA0BC65F5}"/>
          </ac:spMkLst>
        </pc:spChg>
        <pc:spChg chg="mod ord">
          <ac:chgData name="Jan Šváb" userId="8b8fe6a79352dc26" providerId="LiveId" clId="{9A998B96-6E41-4D53-A14E-EB74F373D2B0}" dt="2021-10-13T14:50:45.574" v="2829" actId="700"/>
          <ac:spMkLst>
            <pc:docMk/>
            <pc:sldMk cId="1676613879" sldId="475"/>
            <ac:spMk id="5" creationId="{7E90C77F-F27C-45D5-8463-119D463A3124}"/>
          </ac:spMkLst>
        </pc:spChg>
        <pc:spChg chg="del">
          <ac:chgData name="Jan Šváb" userId="8b8fe6a79352dc26" providerId="LiveId" clId="{9A998B96-6E41-4D53-A14E-EB74F373D2B0}" dt="2021-10-13T14:50:39.151" v="2828" actId="478"/>
          <ac:spMkLst>
            <pc:docMk/>
            <pc:sldMk cId="1676613879" sldId="475"/>
            <ac:spMk id="6" creationId="{5824C104-2976-4B33-8688-3E044391B796}"/>
          </ac:spMkLst>
        </pc:spChg>
        <pc:spChg chg="add del mod">
          <ac:chgData name="Jan Šváb" userId="8b8fe6a79352dc26" providerId="LiveId" clId="{9A998B96-6E41-4D53-A14E-EB74F373D2B0}" dt="2021-10-13T14:50:45.574" v="2829" actId="700"/>
          <ac:spMkLst>
            <pc:docMk/>
            <pc:sldMk cId="1676613879" sldId="475"/>
            <ac:spMk id="7" creationId="{0FB666D4-549E-4B08-9342-C58FA17B9015}"/>
          </ac:spMkLst>
        </pc:spChg>
      </pc:sldChg>
      <pc:sldChg chg="addSp modSp mod ord">
        <pc:chgData name="Jan Šváb" userId="8b8fe6a79352dc26" providerId="LiveId" clId="{9A998B96-6E41-4D53-A14E-EB74F373D2B0}" dt="2021-10-13T15:01:13.370" v="3110" actId="27636"/>
        <pc:sldMkLst>
          <pc:docMk/>
          <pc:sldMk cId="4256480094" sldId="476"/>
        </pc:sldMkLst>
        <pc:spChg chg="mod">
          <ac:chgData name="Jan Šváb" userId="8b8fe6a79352dc26" providerId="LiveId" clId="{9A998B96-6E41-4D53-A14E-EB74F373D2B0}" dt="2021-10-13T14:55:59.091" v="2946" actId="114"/>
          <ac:spMkLst>
            <pc:docMk/>
            <pc:sldMk cId="4256480094" sldId="476"/>
            <ac:spMk id="2" creationId="{BE48095B-1F39-4D5E-80B1-837D190DA2FD}"/>
          </ac:spMkLst>
        </pc:spChg>
        <pc:spChg chg="mod">
          <ac:chgData name="Jan Šváb" userId="8b8fe6a79352dc26" providerId="LiveId" clId="{9A998B96-6E41-4D53-A14E-EB74F373D2B0}" dt="2021-10-13T15:01:13.370" v="3110" actId="27636"/>
          <ac:spMkLst>
            <pc:docMk/>
            <pc:sldMk cId="4256480094" sldId="476"/>
            <ac:spMk id="3" creationId="{C42489C3-4B1C-421C-BE01-D071F2B79E4F}"/>
          </ac:spMkLst>
        </pc:spChg>
        <pc:spChg chg="add mod">
          <ac:chgData name="Jan Šváb" userId="8b8fe6a79352dc26" providerId="LiveId" clId="{9A998B96-6E41-4D53-A14E-EB74F373D2B0}" dt="2021-10-13T14:59:34.767" v="3069" actId="20577"/>
          <ac:spMkLst>
            <pc:docMk/>
            <pc:sldMk cId="4256480094" sldId="476"/>
            <ac:spMk id="5" creationId="{33735FDA-53EC-41AE-8A77-9C67CD999A0B}"/>
          </ac:spMkLst>
        </pc:spChg>
      </pc:sldChg>
      <pc:sldChg chg="del">
        <pc:chgData name="Jan Šváb" userId="8b8fe6a79352dc26" providerId="LiveId" clId="{9A998B96-6E41-4D53-A14E-EB74F373D2B0}" dt="2021-10-13T14:48:41.505" v="2800" actId="47"/>
        <pc:sldMkLst>
          <pc:docMk/>
          <pc:sldMk cId="2016784539" sldId="477"/>
        </pc:sldMkLst>
      </pc:sldChg>
      <pc:sldChg chg="addSp delSp modSp new del mod modClrScheme modAnim modShow chgLayout">
        <pc:chgData name="Jan Šváb" userId="8b8fe6a79352dc26" providerId="LiveId" clId="{9A998B96-6E41-4D53-A14E-EB74F373D2B0}" dt="2021-10-13T13:14:11.899" v="2287" actId="47"/>
        <pc:sldMkLst>
          <pc:docMk/>
          <pc:sldMk cId="2080526128" sldId="478"/>
        </pc:sldMkLst>
        <pc:spChg chg="mod ord">
          <ac:chgData name="Jan Šváb" userId="8b8fe6a79352dc26" providerId="LiveId" clId="{9A998B96-6E41-4D53-A14E-EB74F373D2B0}" dt="2021-10-13T12:09:53.889" v="654" actId="20577"/>
          <ac:spMkLst>
            <pc:docMk/>
            <pc:sldMk cId="2080526128" sldId="478"/>
            <ac:spMk id="2" creationId="{0463FC66-1AD5-422C-AD4E-C3CF74D54061}"/>
          </ac:spMkLst>
        </pc:spChg>
        <pc:spChg chg="add del mod ord">
          <ac:chgData name="Jan Šváb" userId="8b8fe6a79352dc26" providerId="LiveId" clId="{9A998B96-6E41-4D53-A14E-EB74F373D2B0}" dt="2021-10-13T11:53:43.133" v="273" actId="20577"/>
          <ac:spMkLst>
            <pc:docMk/>
            <pc:sldMk cId="2080526128" sldId="478"/>
            <ac:spMk id="3" creationId="{F6FF3963-22FA-4B4E-89C0-7958C19F0A12}"/>
          </ac:spMkLst>
        </pc:spChg>
        <pc:spChg chg="add del mod ord">
          <ac:chgData name="Jan Šváb" userId="8b8fe6a79352dc26" providerId="LiveId" clId="{9A998B96-6E41-4D53-A14E-EB74F373D2B0}" dt="2021-10-13T11:49:18.308" v="188" actId="478"/>
          <ac:spMkLst>
            <pc:docMk/>
            <pc:sldMk cId="2080526128" sldId="478"/>
            <ac:spMk id="4" creationId="{8F6089D0-03AC-455A-9220-E30D8FB09C38}"/>
          </ac:spMkLst>
        </pc:spChg>
        <pc:spChg chg="mod ord">
          <ac:chgData name="Jan Šváb" userId="8b8fe6a79352dc26" providerId="LiveId" clId="{9A998B96-6E41-4D53-A14E-EB74F373D2B0}" dt="2021-10-13T11:49:23.249" v="189" actId="700"/>
          <ac:spMkLst>
            <pc:docMk/>
            <pc:sldMk cId="2080526128" sldId="478"/>
            <ac:spMk id="5" creationId="{2BDCBB50-1366-4E31-A88E-CA2F96DD7939}"/>
          </ac:spMkLst>
        </pc:spChg>
        <pc:spChg chg="add mod">
          <ac:chgData name="Jan Šváb" userId="8b8fe6a79352dc26" providerId="LiveId" clId="{9A998B96-6E41-4D53-A14E-EB74F373D2B0}" dt="2021-10-13T11:53:52.266" v="276" actId="1076"/>
          <ac:spMkLst>
            <pc:docMk/>
            <pc:sldMk cId="2080526128" sldId="478"/>
            <ac:spMk id="6" creationId="{34E08A2A-774D-4263-A9A9-AC2F6417DCB1}"/>
          </ac:spMkLst>
        </pc:spChg>
        <pc:spChg chg="add del mod">
          <ac:chgData name="Jan Šváb" userId="8b8fe6a79352dc26" providerId="LiveId" clId="{9A998B96-6E41-4D53-A14E-EB74F373D2B0}" dt="2021-10-13T11:49:09.701" v="187" actId="478"/>
          <ac:spMkLst>
            <pc:docMk/>
            <pc:sldMk cId="2080526128" sldId="478"/>
            <ac:spMk id="8" creationId="{8B2BB143-9A6A-4F99-8A66-6B6BD1A038BD}"/>
          </ac:spMkLst>
        </pc:spChg>
        <pc:spChg chg="add del mod">
          <ac:chgData name="Jan Šváb" userId="8b8fe6a79352dc26" providerId="LiveId" clId="{9A998B96-6E41-4D53-A14E-EB74F373D2B0}" dt="2021-10-13T12:10:24.050" v="657" actId="478"/>
          <ac:spMkLst>
            <pc:docMk/>
            <pc:sldMk cId="2080526128" sldId="478"/>
            <ac:spMk id="9" creationId="{0F21B9F3-1849-4CF4-A53A-E6B3264B2EAE}"/>
          </ac:spMkLst>
        </pc:spChg>
        <pc:spChg chg="add del mod">
          <ac:chgData name="Jan Šváb" userId="8b8fe6a79352dc26" providerId="LiveId" clId="{9A998B96-6E41-4D53-A14E-EB74F373D2B0}" dt="2021-10-13T12:12:44.003" v="722" actId="478"/>
          <ac:spMkLst>
            <pc:docMk/>
            <pc:sldMk cId="2080526128" sldId="478"/>
            <ac:spMk id="10" creationId="{4F570309-D680-4E3F-A207-DEF37DA077E1}"/>
          </ac:spMkLst>
        </pc:spChg>
        <pc:spChg chg="add mod ord">
          <ac:chgData name="Jan Šváb" userId="8b8fe6a79352dc26" providerId="LiveId" clId="{9A998B96-6E41-4D53-A14E-EB74F373D2B0}" dt="2021-10-13T12:14:03.629" v="748" actId="167"/>
          <ac:spMkLst>
            <pc:docMk/>
            <pc:sldMk cId="2080526128" sldId="478"/>
            <ac:spMk id="11" creationId="{FBBAF810-1A34-4B0C-AF52-8BD4E7366283}"/>
          </ac:spMkLst>
        </pc:spChg>
        <pc:spChg chg="add mod ord">
          <ac:chgData name="Jan Šváb" userId="8b8fe6a79352dc26" providerId="LiveId" clId="{9A998B96-6E41-4D53-A14E-EB74F373D2B0}" dt="2021-10-13T12:15:04.504" v="751" actId="2085"/>
          <ac:spMkLst>
            <pc:docMk/>
            <pc:sldMk cId="2080526128" sldId="478"/>
            <ac:spMk id="12" creationId="{8047BA76-22F5-4453-8989-EBDB95759415}"/>
          </ac:spMkLst>
        </pc:spChg>
        <pc:spChg chg="add mod ord">
          <ac:chgData name="Jan Šváb" userId="8b8fe6a79352dc26" providerId="LiveId" clId="{9A998B96-6E41-4D53-A14E-EB74F373D2B0}" dt="2021-10-13T12:15:04.504" v="751" actId="2085"/>
          <ac:spMkLst>
            <pc:docMk/>
            <pc:sldMk cId="2080526128" sldId="478"/>
            <ac:spMk id="13" creationId="{EE033E10-4883-4B47-935F-EA76A9EF437A}"/>
          </ac:spMkLst>
        </pc:spChg>
        <pc:spChg chg="add mod ord">
          <ac:chgData name="Jan Šváb" userId="8b8fe6a79352dc26" providerId="LiveId" clId="{9A998B96-6E41-4D53-A14E-EB74F373D2B0}" dt="2021-10-13T12:15:04.504" v="751" actId="2085"/>
          <ac:spMkLst>
            <pc:docMk/>
            <pc:sldMk cId="2080526128" sldId="478"/>
            <ac:spMk id="14" creationId="{3201B569-BA34-4666-9B9F-57A0B88346BA}"/>
          </ac:spMkLst>
        </pc:spChg>
        <pc:spChg chg="add mod ord">
          <ac:chgData name="Jan Šváb" userId="8b8fe6a79352dc26" providerId="LiveId" clId="{9A998B96-6E41-4D53-A14E-EB74F373D2B0}" dt="2021-10-13T12:15:04.504" v="751" actId="2085"/>
          <ac:spMkLst>
            <pc:docMk/>
            <pc:sldMk cId="2080526128" sldId="478"/>
            <ac:spMk id="15" creationId="{68425B75-BCBC-48CC-BDBD-D45DC637AB36}"/>
          </ac:spMkLst>
        </pc:spChg>
        <pc:spChg chg="add mod">
          <ac:chgData name="Jan Šváb" userId="8b8fe6a79352dc26" providerId="LiveId" clId="{9A998B96-6E41-4D53-A14E-EB74F373D2B0}" dt="2021-10-13T12:16:31.428" v="772" actId="207"/>
          <ac:spMkLst>
            <pc:docMk/>
            <pc:sldMk cId="2080526128" sldId="478"/>
            <ac:spMk id="16" creationId="{BEAD7DDE-62DE-4507-9B58-4895595CB7A1}"/>
          </ac:spMkLst>
        </pc:spChg>
      </pc:sldChg>
      <pc:sldChg chg="add del">
        <pc:chgData name="Jan Šváb" userId="8b8fe6a79352dc26" providerId="LiveId" clId="{9A998B96-6E41-4D53-A14E-EB74F373D2B0}" dt="2021-10-13T12:52:08.574" v="1670" actId="47"/>
        <pc:sldMkLst>
          <pc:docMk/>
          <pc:sldMk cId="3550975482" sldId="479"/>
        </pc:sldMkLst>
      </pc:sldChg>
      <pc:sldChg chg="addSp delSp modSp new mod ord modAnim">
        <pc:chgData name="Jan Šváb" userId="8b8fe6a79352dc26" providerId="LiveId" clId="{9A998B96-6E41-4D53-A14E-EB74F373D2B0}" dt="2021-10-13T12:58:14.144" v="1775" actId="120"/>
        <pc:sldMkLst>
          <pc:docMk/>
          <pc:sldMk cId="1337527094" sldId="480"/>
        </pc:sldMkLst>
        <pc:spChg chg="mod">
          <ac:chgData name="Jan Šváb" userId="8b8fe6a79352dc26" providerId="LiveId" clId="{9A998B96-6E41-4D53-A14E-EB74F373D2B0}" dt="2021-10-13T12:00:52.620" v="467" actId="20577"/>
          <ac:spMkLst>
            <pc:docMk/>
            <pc:sldMk cId="1337527094" sldId="480"/>
            <ac:spMk id="2" creationId="{F8C1A398-A140-45D9-A591-6AD7802B82F0}"/>
          </ac:spMkLst>
        </pc:spChg>
        <pc:spChg chg="mod">
          <ac:chgData name="Jan Šváb" userId="8b8fe6a79352dc26" providerId="LiveId" clId="{9A998B96-6E41-4D53-A14E-EB74F373D2B0}" dt="2021-10-13T11:58:52.648" v="363" actId="114"/>
          <ac:spMkLst>
            <pc:docMk/>
            <pc:sldMk cId="1337527094" sldId="480"/>
            <ac:spMk id="3" creationId="{5FFC0F19-B285-47B4-8C24-D527FFB96CF2}"/>
          </ac:spMkLst>
        </pc:spChg>
        <pc:spChg chg="add mod">
          <ac:chgData name="Jan Šváb" userId="8b8fe6a79352dc26" providerId="LiveId" clId="{9A998B96-6E41-4D53-A14E-EB74F373D2B0}" dt="2021-10-13T12:00:12.244" v="458" actId="20577"/>
          <ac:spMkLst>
            <pc:docMk/>
            <pc:sldMk cId="1337527094" sldId="480"/>
            <ac:spMk id="5" creationId="{D9D8096F-7C5F-45DB-B01F-1C8AC9D7311D}"/>
          </ac:spMkLst>
        </pc:spChg>
        <pc:spChg chg="add del mod">
          <ac:chgData name="Jan Šváb" userId="8b8fe6a79352dc26" providerId="LiveId" clId="{9A998B96-6E41-4D53-A14E-EB74F373D2B0}" dt="2021-10-13T12:52:37.700" v="1675" actId="478"/>
          <ac:spMkLst>
            <pc:docMk/>
            <pc:sldMk cId="1337527094" sldId="480"/>
            <ac:spMk id="6" creationId="{2FACD5D6-A587-44D4-B265-B11BFF3DBC1E}"/>
          </ac:spMkLst>
        </pc:spChg>
        <pc:spChg chg="add mod">
          <ac:chgData name="Jan Šváb" userId="8b8fe6a79352dc26" providerId="LiveId" clId="{9A998B96-6E41-4D53-A14E-EB74F373D2B0}" dt="2021-10-13T12:58:14.144" v="1775" actId="120"/>
          <ac:spMkLst>
            <pc:docMk/>
            <pc:sldMk cId="1337527094" sldId="480"/>
            <ac:spMk id="7" creationId="{37EF28C0-9BF0-4DED-8754-2C2F577BB97D}"/>
          </ac:spMkLst>
        </pc:spChg>
      </pc:sldChg>
      <pc:sldChg chg="addSp delSp modSp new mod modAnim">
        <pc:chgData name="Jan Šváb" userId="8b8fe6a79352dc26" providerId="LiveId" clId="{9A998B96-6E41-4D53-A14E-EB74F373D2B0}" dt="2021-10-13T14:45:53.423" v="2776" actId="6549"/>
        <pc:sldMkLst>
          <pc:docMk/>
          <pc:sldMk cId="701588714" sldId="481"/>
        </pc:sldMkLst>
        <pc:spChg chg="mod">
          <ac:chgData name="Jan Šváb" userId="8b8fe6a79352dc26" providerId="LiveId" clId="{9A998B96-6E41-4D53-A14E-EB74F373D2B0}" dt="2021-10-13T14:39:50.804" v="2552" actId="20577"/>
          <ac:spMkLst>
            <pc:docMk/>
            <pc:sldMk cId="701588714" sldId="481"/>
            <ac:spMk id="2" creationId="{EC27E577-1443-4E2F-9767-47AE5C01AA7A}"/>
          </ac:spMkLst>
        </pc:spChg>
        <pc:spChg chg="del mod">
          <ac:chgData name="Jan Šváb" userId="8b8fe6a79352dc26" providerId="LiveId" clId="{9A998B96-6E41-4D53-A14E-EB74F373D2B0}" dt="2021-10-13T13:21:01.538" v="2361" actId="478"/>
          <ac:spMkLst>
            <pc:docMk/>
            <pc:sldMk cId="701588714" sldId="481"/>
            <ac:spMk id="3" creationId="{995563A4-2FA3-41EB-BD0E-67B3BEC635BD}"/>
          </ac:spMkLst>
        </pc:spChg>
        <pc:spChg chg="add del mod">
          <ac:chgData name="Jan Šváb" userId="8b8fe6a79352dc26" providerId="LiveId" clId="{9A998B96-6E41-4D53-A14E-EB74F373D2B0}" dt="2021-10-13T13:21:04.244" v="2363" actId="478"/>
          <ac:spMkLst>
            <pc:docMk/>
            <pc:sldMk cId="701588714" sldId="481"/>
            <ac:spMk id="5" creationId="{69763750-6317-4612-8E0B-F91B4ACD8497}"/>
          </ac:spMkLst>
        </pc:spChg>
        <pc:spChg chg="add del mod">
          <ac:chgData name="Jan Šváb" userId="8b8fe6a79352dc26" providerId="LiveId" clId="{9A998B96-6E41-4D53-A14E-EB74F373D2B0}" dt="2021-10-13T13:21:05.276" v="2364" actId="478"/>
          <ac:spMkLst>
            <pc:docMk/>
            <pc:sldMk cId="701588714" sldId="481"/>
            <ac:spMk id="6" creationId="{67C763F4-77CB-4361-9CC3-D0D2E32B938E}"/>
          </ac:spMkLst>
        </pc:spChg>
        <pc:spChg chg="add del">
          <ac:chgData name="Jan Šváb" userId="8b8fe6a79352dc26" providerId="LiveId" clId="{9A998B96-6E41-4D53-A14E-EB74F373D2B0}" dt="2021-10-13T12:18:22.217" v="790" actId="22"/>
          <ac:spMkLst>
            <pc:docMk/>
            <pc:sldMk cId="701588714" sldId="481"/>
            <ac:spMk id="8" creationId="{7D524B4E-0CDC-4562-8EFB-5C0D7CBAD2D4}"/>
          </ac:spMkLst>
        </pc:spChg>
        <pc:spChg chg="add del">
          <ac:chgData name="Jan Šváb" userId="8b8fe6a79352dc26" providerId="LiveId" clId="{9A998B96-6E41-4D53-A14E-EB74F373D2B0}" dt="2021-10-13T12:18:25.417" v="792" actId="22"/>
          <ac:spMkLst>
            <pc:docMk/>
            <pc:sldMk cId="701588714" sldId="481"/>
            <ac:spMk id="10" creationId="{5B691475-A239-4930-83DB-14F351DBA7C0}"/>
          </ac:spMkLst>
        </pc:spChg>
        <pc:spChg chg="add mod">
          <ac:chgData name="Jan Šváb" userId="8b8fe6a79352dc26" providerId="LiveId" clId="{9A998B96-6E41-4D53-A14E-EB74F373D2B0}" dt="2021-10-13T13:22:43.951" v="2398"/>
          <ac:spMkLst>
            <pc:docMk/>
            <pc:sldMk cId="701588714" sldId="481"/>
            <ac:spMk id="12" creationId="{222602CB-7284-4810-9ADB-1570760424E5}"/>
          </ac:spMkLst>
        </pc:spChg>
        <pc:spChg chg="add mod">
          <ac:chgData name="Jan Šváb" userId="8b8fe6a79352dc26" providerId="LiveId" clId="{9A998B96-6E41-4D53-A14E-EB74F373D2B0}" dt="2021-10-13T13:21:42.968" v="2376" actId="1076"/>
          <ac:spMkLst>
            <pc:docMk/>
            <pc:sldMk cId="701588714" sldId="481"/>
            <ac:spMk id="13" creationId="{8D163EFE-1C22-4BE1-B1B6-04792DA26311}"/>
          </ac:spMkLst>
        </pc:spChg>
        <pc:spChg chg="add mod">
          <ac:chgData name="Jan Šváb" userId="8b8fe6a79352dc26" providerId="LiveId" clId="{9A998B96-6E41-4D53-A14E-EB74F373D2B0}" dt="2021-10-13T13:21:46.580" v="2377" actId="1076"/>
          <ac:spMkLst>
            <pc:docMk/>
            <pc:sldMk cId="701588714" sldId="481"/>
            <ac:spMk id="14" creationId="{8B840095-C13C-40BA-AD45-F6C227961B78}"/>
          </ac:spMkLst>
        </pc:spChg>
        <pc:spChg chg="add mod">
          <ac:chgData name="Jan Šváb" userId="8b8fe6a79352dc26" providerId="LiveId" clId="{9A998B96-6E41-4D53-A14E-EB74F373D2B0}" dt="2021-10-13T13:26:58.299" v="2475" actId="20577"/>
          <ac:spMkLst>
            <pc:docMk/>
            <pc:sldMk cId="701588714" sldId="481"/>
            <ac:spMk id="15" creationId="{F0739D33-B154-43AA-B798-E5F42745C1B1}"/>
          </ac:spMkLst>
        </pc:spChg>
        <pc:spChg chg="add mod">
          <ac:chgData name="Jan Šváb" userId="8b8fe6a79352dc26" providerId="LiveId" clId="{9A998B96-6E41-4D53-A14E-EB74F373D2B0}" dt="2021-10-13T12:58:21.372" v="1779" actId="120"/>
          <ac:spMkLst>
            <pc:docMk/>
            <pc:sldMk cId="701588714" sldId="481"/>
            <ac:spMk id="16" creationId="{F8DF7B8A-5209-4581-8821-C53A7988C483}"/>
          </ac:spMkLst>
        </pc:spChg>
        <pc:spChg chg="add del mod">
          <ac:chgData name="Jan Šváb" userId="8b8fe6a79352dc26" providerId="LiveId" clId="{9A998B96-6E41-4D53-A14E-EB74F373D2B0}" dt="2021-10-13T13:21:03.612" v="2362" actId="478"/>
          <ac:spMkLst>
            <pc:docMk/>
            <pc:sldMk cId="701588714" sldId="481"/>
            <ac:spMk id="18" creationId="{D03428FC-7316-44A7-A186-36ED44C8CDFF}"/>
          </ac:spMkLst>
        </pc:spChg>
        <pc:spChg chg="add mod">
          <ac:chgData name="Jan Šváb" userId="8b8fe6a79352dc26" providerId="LiveId" clId="{9A998B96-6E41-4D53-A14E-EB74F373D2B0}" dt="2021-10-13T13:25:32.633" v="2444" actId="14100"/>
          <ac:spMkLst>
            <pc:docMk/>
            <pc:sldMk cId="701588714" sldId="481"/>
            <ac:spMk id="19" creationId="{A9CA6B64-7AF5-4F3F-96F9-E9F7B08BDDDF}"/>
          </ac:spMkLst>
        </pc:spChg>
        <pc:spChg chg="add del mod">
          <ac:chgData name="Jan Šváb" userId="8b8fe6a79352dc26" providerId="LiveId" clId="{9A998B96-6E41-4D53-A14E-EB74F373D2B0}" dt="2021-10-13T13:22:54.657" v="2407"/>
          <ac:spMkLst>
            <pc:docMk/>
            <pc:sldMk cId="701588714" sldId="481"/>
            <ac:spMk id="20" creationId="{9FFD7035-697C-4BDB-A681-48358EBB9A3C}"/>
          </ac:spMkLst>
        </pc:spChg>
        <pc:spChg chg="add mod">
          <ac:chgData name="Jan Šváb" userId="8b8fe6a79352dc26" providerId="LiveId" clId="{9A998B96-6E41-4D53-A14E-EB74F373D2B0}" dt="2021-10-13T14:45:53.423" v="2776" actId="6549"/>
          <ac:spMkLst>
            <pc:docMk/>
            <pc:sldMk cId="701588714" sldId="481"/>
            <ac:spMk id="21" creationId="{6F0CA249-CAA5-4271-9905-4284FA21B17C}"/>
          </ac:spMkLst>
        </pc:spChg>
      </pc:sldChg>
      <pc:sldChg chg="addSp delSp modSp new del mod ord modClrScheme chgLayout">
        <pc:chgData name="Jan Šváb" userId="8b8fe6a79352dc26" providerId="LiveId" clId="{9A998B96-6E41-4D53-A14E-EB74F373D2B0}" dt="2021-10-13T13:11:49.578" v="2156" actId="47"/>
        <pc:sldMkLst>
          <pc:docMk/>
          <pc:sldMk cId="3019088054" sldId="482"/>
        </pc:sldMkLst>
        <pc:spChg chg="mod ord">
          <ac:chgData name="Jan Šváb" userId="8b8fe6a79352dc26" providerId="LiveId" clId="{9A998B96-6E41-4D53-A14E-EB74F373D2B0}" dt="2021-10-13T13:07:00.512" v="2025" actId="700"/>
          <ac:spMkLst>
            <pc:docMk/>
            <pc:sldMk cId="3019088054" sldId="482"/>
            <ac:spMk id="2" creationId="{5333E003-535F-4407-BBB2-A4544BBDF39F}"/>
          </ac:spMkLst>
        </pc:spChg>
        <pc:spChg chg="del mod ord">
          <ac:chgData name="Jan Šváb" userId="8b8fe6a79352dc26" providerId="LiveId" clId="{9A998B96-6E41-4D53-A14E-EB74F373D2B0}" dt="2021-10-13T13:07:00.512" v="2025" actId="700"/>
          <ac:spMkLst>
            <pc:docMk/>
            <pc:sldMk cId="3019088054" sldId="482"/>
            <ac:spMk id="3" creationId="{0A846052-BB73-4AD2-9125-EB59D5278B8C}"/>
          </ac:spMkLst>
        </pc:spChg>
        <pc:spChg chg="del">
          <ac:chgData name="Jan Šváb" userId="8b8fe6a79352dc26" providerId="LiveId" clId="{9A998B96-6E41-4D53-A14E-EB74F373D2B0}" dt="2021-10-13T13:07:00.512" v="2025" actId="700"/>
          <ac:spMkLst>
            <pc:docMk/>
            <pc:sldMk cId="3019088054" sldId="482"/>
            <ac:spMk id="4" creationId="{3FF9058D-2B06-486B-814F-96757DDC67E2}"/>
          </ac:spMkLst>
        </pc:spChg>
        <pc:spChg chg="mod ord">
          <ac:chgData name="Jan Šváb" userId="8b8fe6a79352dc26" providerId="LiveId" clId="{9A998B96-6E41-4D53-A14E-EB74F373D2B0}" dt="2021-10-13T13:07:00.512" v="2025" actId="700"/>
          <ac:spMkLst>
            <pc:docMk/>
            <pc:sldMk cId="3019088054" sldId="482"/>
            <ac:spMk id="5" creationId="{5702A66A-A029-42FC-952F-DEA2B76BF806}"/>
          </ac:spMkLst>
        </pc:spChg>
        <pc:spChg chg="add mod">
          <ac:chgData name="Jan Šváb" userId="8b8fe6a79352dc26" providerId="LiveId" clId="{9A998B96-6E41-4D53-A14E-EB74F373D2B0}" dt="2021-10-13T12:58:19.584" v="1778" actId="120"/>
          <ac:spMkLst>
            <pc:docMk/>
            <pc:sldMk cId="3019088054" sldId="482"/>
            <ac:spMk id="6" creationId="{A99C90F4-00DA-4949-8B94-708EC42F65C9}"/>
          </ac:spMkLst>
        </pc:spChg>
        <pc:spChg chg="add mod ord">
          <ac:chgData name="Jan Šváb" userId="8b8fe6a79352dc26" providerId="LiveId" clId="{9A998B96-6E41-4D53-A14E-EB74F373D2B0}" dt="2021-10-13T13:07:00.512" v="2025" actId="700"/>
          <ac:spMkLst>
            <pc:docMk/>
            <pc:sldMk cId="3019088054" sldId="482"/>
            <ac:spMk id="7" creationId="{821CC2CC-EB6B-4420-8034-078479917788}"/>
          </ac:spMkLst>
        </pc:spChg>
      </pc:sldChg>
      <pc:sldChg chg="addSp delSp modSp add mod ord modAnim">
        <pc:chgData name="Jan Šváb" userId="8b8fe6a79352dc26" providerId="LiveId" clId="{9A998B96-6E41-4D53-A14E-EB74F373D2B0}" dt="2021-10-13T13:04:18.704" v="1795"/>
        <pc:sldMkLst>
          <pc:docMk/>
          <pc:sldMk cId="467361968" sldId="483"/>
        </pc:sldMkLst>
        <pc:spChg chg="add mod">
          <ac:chgData name="Jan Šváb" userId="8b8fe6a79352dc26" providerId="LiveId" clId="{9A998B96-6E41-4D53-A14E-EB74F373D2B0}" dt="2021-10-13T12:58:15.804" v="1776" actId="120"/>
          <ac:spMkLst>
            <pc:docMk/>
            <pc:sldMk cId="467361968" sldId="483"/>
            <ac:spMk id="11" creationId="{5E13CD17-85B2-4233-9EED-7A6306EC4A57}"/>
          </ac:spMkLst>
        </pc:spChg>
        <pc:spChg chg="del">
          <ac:chgData name="Jan Šváb" userId="8b8fe6a79352dc26" providerId="LiveId" clId="{9A998B96-6E41-4D53-A14E-EB74F373D2B0}" dt="2021-10-13T12:31:17.861" v="1129" actId="478"/>
          <ac:spMkLst>
            <pc:docMk/>
            <pc:sldMk cId="467361968" sldId="483"/>
            <ac:spMk id="12" creationId="{222602CB-7284-4810-9ADB-1570760424E5}"/>
          </ac:spMkLst>
        </pc:spChg>
        <pc:spChg chg="del">
          <ac:chgData name="Jan Šváb" userId="8b8fe6a79352dc26" providerId="LiveId" clId="{9A998B96-6E41-4D53-A14E-EB74F373D2B0}" dt="2021-10-13T12:31:17.861" v="1129" actId="478"/>
          <ac:spMkLst>
            <pc:docMk/>
            <pc:sldMk cId="467361968" sldId="483"/>
            <ac:spMk id="13" creationId="{8D163EFE-1C22-4BE1-B1B6-04792DA26311}"/>
          </ac:spMkLst>
        </pc:spChg>
        <pc:spChg chg="del">
          <ac:chgData name="Jan Šváb" userId="8b8fe6a79352dc26" providerId="LiveId" clId="{9A998B96-6E41-4D53-A14E-EB74F373D2B0}" dt="2021-10-13T12:31:17.861" v="1129" actId="478"/>
          <ac:spMkLst>
            <pc:docMk/>
            <pc:sldMk cId="467361968" sldId="483"/>
            <ac:spMk id="14" creationId="{8B840095-C13C-40BA-AD45-F6C227961B78}"/>
          </ac:spMkLst>
        </pc:spChg>
        <pc:spChg chg="del">
          <ac:chgData name="Jan Šváb" userId="8b8fe6a79352dc26" providerId="LiveId" clId="{9A998B96-6E41-4D53-A14E-EB74F373D2B0}" dt="2021-10-13T12:31:17.861" v="1129" actId="478"/>
          <ac:spMkLst>
            <pc:docMk/>
            <pc:sldMk cId="467361968" sldId="483"/>
            <ac:spMk id="15" creationId="{F0739D33-B154-43AA-B798-E5F42745C1B1}"/>
          </ac:spMkLst>
        </pc:spChg>
        <pc:picChg chg="add del mod">
          <ac:chgData name="Jan Šváb" userId="8b8fe6a79352dc26" providerId="LiveId" clId="{9A998B96-6E41-4D53-A14E-EB74F373D2B0}" dt="2021-10-13T13:03:29.196" v="1784" actId="478"/>
          <ac:picMkLst>
            <pc:docMk/>
            <pc:sldMk cId="467361968" sldId="483"/>
            <ac:picMk id="8" creationId="{B106C5CE-1E54-404A-B429-DBA80BF1B8B8}"/>
          </ac:picMkLst>
        </pc:picChg>
        <pc:picChg chg="add mod modCrop">
          <ac:chgData name="Jan Šváb" userId="8b8fe6a79352dc26" providerId="LiveId" clId="{9A998B96-6E41-4D53-A14E-EB74F373D2B0}" dt="2021-10-13T13:04:10.579" v="1794" actId="1076"/>
          <ac:picMkLst>
            <pc:docMk/>
            <pc:sldMk cId="467361968" sldId="483"/>
            <ac:picMk id="10" creationId="{489FF29A-F92B-4040-BC0C-7A99912F5658}"/>
          </ac:picMkLst>
        </pc:picChg>
      </pc:sldChg>
      <pc:sldChg chg="addSp delSp modSp new del mod modClrScheme chgLayout">
        <pc:chgData name="Jan Šváb" userId="8b8fe6a79352dc26" providerId="LiveId" clId="{9A998B96-6E41-4D53-A14E-EB74F373D2B0}" dt="2021-10-13T12:42:11.902" v="1482" actId="47"/>
        <pc:sldMkLst>
          <pc:docMk/>
          <pc:sldMk cId="1396743072" sldId="484"/>
        </pc:sldMkLst>
        <pc:spChg chg="del">
          <ac:chgData name="Jan Šváb" userId="8b8fe6a79352dc26" providerId="LiveId" clId="{9A998B96-6E41-4D53-A14E-EB74F373D2B0}" dt="2021-10-13T12:32:12.029" v="1162" actId="700"/>
          <ac:spMkLst>
            <pc:docMk/>
            <pc:sldMk cId="1396743072" sldId="484"/>
            <ac:spMk id="2" creationId="{8A6BD719-5E7D-4063-85F7-C91C42316CF3}"/>
          </ac:spMkLst>
        </pc:spChg>
        <pc:spChg chg="del">
          <ac:chgData name="Jan Šváb" userId="8b8fe6a79352dc26" providerId="LiveId" clId="{9A998B96-6E41-4D53-A14E-EB74F373D2B0}" dt="2021-10-13T12:32:12.029" v="1162" actId="700"/>
          <ac:spMkLst>
            <pc:docMk/>
            <pc:sldMk cId="1396743072" sldId="484"/>
            <ac:spMk id="3" creationId="{579B8F9E-C037-443B-BE3E-C58BCAD02DA3}"/>
          </ac:spMkLst>
        </pc:spChg>
        <pc:spChg chg="del">
          <ac:chgData name="Jan Šváb" userId="8b8fe6a79352dc26" providerId="LiveId" clId="{9A998B96-6E41-4D53-A14E-EB74F373D2B0}" dt="2021-10-13T12:32:12.029" v="1162" actId="700"/>
          <ac:spMkLst>
            <pc:docMk/>
            <pc:sldMk cId="1396743072" sldId="484"/>
            <ac:spMk id="4" creationId="{10373309-BC75-4DF7-BC58-3147970339A2}"/>
          </ac:spMkLst>
        </pc:spChg>
        <pc:spChg chg="mod ord">
          <ac:chgData name="Jan Šváb" userId="8b8fe6a79352dc26" providerId="LiveId" clId="{9A998B96-6E41-4D53-A14E-EB74F373D2B0}" dt="2021-10-13T12:32:12.029" v="1162" actId="700"/>
          <ac:spMkLst>
            <pc:docMk/>
            <pc:sldMk cId="1396743072" sldId="484"/>
            <ac:spMk id="5" creationId="{271125BD-B591-467D-B533-9024D922A887}"/>
          </ac:spMkLst>
        </pc:spChg>
        <pc:spChg chg="add del mod">
          <ac:chgData name="Jan Šváb" userId="8b8fe6a79352dc26" providerId="LiveId" clId="{9A998B96-6E41-4D53-A14E-EB74F373D2B0}" dt="2021-10-13T12:36:21.818" v="1373" actId="478"/>
          <ac:spMkLst>
            <pc:docMk/>
            <pc:sldMk cId="1396743072" sldId="484"/>
            <ac:spMk id="6" creationId="{4E44BB74-C59F-44D2-BB23-CA86F5D75FD4}"/>
          </ac:spMkLst>
        </pc:spChg>
        <pc:spChg chg="add del mod">
          <ac:chgData name="Jan Šváb" userId="8b8fe6a79352dc26" providerId="LiveId" clId="{9A998B96-6E41-4D53-A14E-EB74F373D2B0}" dt="2021-10-13T12:36:21.818" v="1373" actId="478"/>
          <ac:spMkLst>
            <pc:docMk/>
            <pc:sldMk cId="1396743072" sldId="484"/>
            <ac:spMk id="7" creationId="{FE516737-7802-49FC-8473-668694CA543E}"/>
          </ac:spMkLst>
        </pc:spChg>
        <pc:spChg chg="add del mod">
          <ac:chgData name="Jan Šváb" userId="8b8fe6a79352dc26" providerId="LiveId" clId="{9A998B96-6E41-4D53-A14E-EB74F373D2B0}" dt="2021-10-13T12:36:21.818" v="1373" actId="478"/>
          <ac:spMkLst>
            <pc:docMk/>
            <pc:sldMk cId="1396743072" sldId="484"/>
            <ac:spMk id="8" creationId="{20539311-8BDA-4110-98F1-7A45F4F6354D}"/>
          </ac:spMkLst>
        </pc:spChg>
        <pc:spChg chg="add mod">
          <ac:chgData name="Jan Šváb" userId="8b8fe6a79352dc26" providerId="LiveId" clId="{9A998B96-6E41-4D53-A14E-EB74F373D2B0}" dt="2021-10-13T12:36:23.962" v="1374" actId="1076"/>
          <ac:spMkLst>
            <pc:docMk/>
            <pc:sldMk cId="1396743072" sldId="484"/>
            <ac:spMk id="9" creationId="{2020CF0F-8411-42CA-BAD1-DE9C7A04440F}"/>
          </ac:spMkLst>
        </pc:spChg>
        <pc:spChg chg="add mod">
          <ac:chgData name="Jan Šváb" userId="8b8fe6a79352dc26" providerId="LiveId" clId="{9A998B96-6E41-4D53-A14E-EB74F373D2B0}" dt="2021-10-13T12:33:36.524" v="1204" actId="20577"/>
          <ac:spMkLst>
            <pc:docMk/>
            <pc:sldMk cId="1396743072" sldId="484"/>
            <ac:spMk id="10" creationId="{50D36986-A709-4D49-8CA4-3BBC1E3CEE75}"/>
          </ac:spMkLst>
        </pc:spChg>
        <pc:spChg chg="add mod">
          <ac:chgData name="Jan Šváb" userId="8b8fe6a79352dc26" providerId="LiveId" clId="{9A998B96-6E41-4D53-A14E-EB74F373D2B0}" dt="2021-10-13T12:33:45.876" v="1211" actId="20577"/>
          <ac:spMkLst>
            <pc:docMk/>
            <pc:sldMk cId="1396743072" sldId="484"/>
            <ac:spMk id="11" creationId="{61BD2119-5A74-478C-86DC-5465B7A77EE7}"/>
          </ac:spMkLst>
        </pc:spChg>
        <pc:spChg chg="add mod">
          <ac:chgData name="Jan Šváb" userId="8b8fe6a79352dc26" providerId="LiveId" clId="{9A998B96-6E41-4D53-A14E-EB74F373D2B0}" dt="2021-10-13T12:34:05.987" v="1233" actId="20577"/>
          <ac:spMkLst>
            <pc:docMk/>
            <pc:sldMk cId="1396743072" sldId="484"/>
            <ac:spMk id="12" creationId="{073F1D51-9714-4F03-94D7-263A7588B71C}"/>
          </ac:spMkLst>
        </pc:spChg>
        <pc:spChg chg="add mod">
          <ac:chgData name="Jan Šváb" userId="8b8fe6a79352dc26" providerId="LiveId" clId="{9A998B96-6E41-4D53-A14E-EB74F373D2B0}" dt="2021-10-13T12:34:17.124" v="1252" actId="20577"/>
          <ac:spMkLst>
            <pc:docMk/>
            <pc:sldMk cId="1396743072" sldId="484"/>
            <ac:spMk id="13" creationId="{8C9B63CE-10D1-470D-A48F-D841200D2615}"/>
          </ac:spMkLst>
        </pc:spChg>
        <pc:spChg chg="add mod">
          <ac:chgData name="Jan Šváb" userId="8b8fe6a79352dc26" providerId="LiveId" clId="{9A998B96-6E41-4D53-A14E-EB74F373D2B0}" dt="2021-10-13T12:34:26.540" v="1271" actId="20577"/>
          <ac:spMkLst>
            <pc:docMk/>
            <pc:sldMk cId="1396743072" sldId="484"/>
            <ac:spMk id="14" creationId="{CEE73635-1864-418D-9059-89FAB033BA7D}"/>
          </ac:spMkLst>
        </pc:spChg>
        <pc:spChg chg="add mod">
          <ac:chgData name="Jan Šváb" userId="8b8fe6a79352dc26" providerId="LiveId" clId="{9A998B96-6E41-4D53-A14E-EB74F373D2B0}" dt="2021-10-13T12:34:42.188" v="1277" actId="20577"/>
          <ac:spMkLst>
            <pc:docMk/>
            <pc:sldMk cId="1396743072" sldId="484"/>
            <ac:spMk id="15" creationId="{3935DE52-38A2-44C2-9896-80EA7CD500BF}"/>
          </ac:spMkLst>
        </pc:spChg>
        <pc:spChg chg="add mod">
          <ac:chgData name="Jan Šváb" userId="8b8fe6a79352dc26" providerId="LiveId" clId="{9A998B96-6E41-4D53-A14E-EB74F373D2B0}" dt="2021-10-13T12:34:47.768" v="1284" actId="20577"/>
          <ac:spMkLst>
            <pc:docMk/>
            <pc:sldMk cId="1396743072" sldId="484"/>
            <ac:spMk id="16" creationId="{8FD710CE-55C3-4ED9-A355-DFB8214A04D1}"/>
          </ac:spMkLst>
        </pc:spChg>
        <pc:spChg chg="add mod">
          <ac:chgData name="Jan Šváb" userId="8b8fe6a79352dc26" providerId="LiveId" clId="{9A998B96-6E41-4D53-A14E-EB74F373D2B0}" dt="2021-10-13T12:34:54.460" v="1295" actId="20577"/>
          <ac:spMkLst>
            <pc:docMk/>
            <pc:sldMk cId="1396743072" sldId="484"/>
            <ac:spMk id="17" creationId="{1CE8FE31-8A7B-4E1D-814A-AA6F201F8BC7}"/>
          </ac:spMkLst>
        </pc:spChg>
        <pc:spChg chg="add mod">
          <ac:chgData name="Jan Šváb" userId="8b8fe6a79352dc26" providerId="LiveId" clId="{9A998B96-6E41-4D53-A14E-EB74F373D2B0}" dt="2021-10-13T12:35:00.636" v="1306" actId="20577"/>
          <ac:spMkLst>
            <pc:docMk/>
            <pc:sldMk cId="1396743072" sldId="484"/>
            <ac:spMk id="18" creationId="{97DA77B7-57EC-4C91-9418-C4950DD4C2EF}"/>
          </ac:spMkLst>
        </pc:spChg>
        <pc:spChg chg="add mod">
          <ac:chgData name="Jan Šváb" userId="8b8fe6a79352dc26" providerId="LiveId" clId="{9A998B96-6E41-4D53-A14E-EB74F373D2B0}" dt="2021-10-13T12:35:22.083" v="1326" actId="20577"/>
          <ac:spMkLst>
            <pc:docMk/>
            <pc:sldMk cId="1396743072" sldId="484"/>
            <ac:spMk id="19" creationId="{582636BD-B7CA-4FDC-BFFC-6A6EB0F3ACAA}"/>
          </ac:spMkLst>
        </pc:spChg>
        <pc:spChg chg="add mod">
          <ac:chgData name="Jan Šváb" userId="8b8fe6a79352dc26" providerId="LiveId" clId="{9A998B96-6E41-4D53-A14E-EB74F373D2B0}" dt="2021-10-13T12:35:43.707" v="1341" actId="20577"/>
          <ac:spMkLst>
            <pc:docMk/>
            <pc:sldMk cId="1396743072" sldId="484"/>
            <ac:spMk id="20" creationId="{F8D5E983-EF3C-4707-9473-A6C14748D1A4}"/>
          </ac:spMkLst>
        </pc:spChg>
        <pc:spChg chg="add mod">
          <ac:chgData name="Jan Šváb" userId="8b8fe6a79352dc26" providerId="LiveId" clId="{9A998B96-6E41-4D53-A14E-EB74F373D2B0}" dt="2021-10-13T12:35:54.107" v="1359" actId="6549"/>
          <ac:spMkLst>
            <pc:docMk/>
            <pc:sldMk cId="1396743072" sldId="484"/>
            <ac:spMk id="21" creationId="{A0CCC220-2726-49E1-9E69-77BE58412185}"/>
          </ac:spMkLst>
        </pc:spChg>
        <pc:spChg chg="add mod">
          <ac:chgData name="Jan Šváb" userId="8b8fe6a79352dc26" providerId="LiveId" clId="{9A998B96-6E41-4D53-A14E-EB74F373D2B0}" dt="2021-10-13T12:36:02.251" v="1372" actId="20577"/>
          <ac:spMkLst>
            <pc:docMk/>
            <pc:sldMk cId="1396743072" sldId="484"/>
            <ac:spMk id="22" creationId="{87DE7639-670C-49BE-A682-B5B63F135CBA}"/>
          </ac:spMkLst>
        </pc:spChg>
      </pc:sldChg>
      <pc:sldChg chg="addSp delSp modSp add del mod modAnim">
        <pc:chgData name="Jan Šváb" userId="8b8fe6a79352dc26" providerId="LiveId" clId="{9A998B96-6E41-4D53-A14E-EB74F373D2B0}" dt="2021-10-13T12:42:18.520" v="1483" actId="47"/>
        <pc:sldMkLst>
          <pc:docMk/>
          <pc:sldMk cId="2016109408" sldId="485"/>
        </pc:sldMkLst>
        <pc:spChg chg="mod">
          <ac:chgData name="Jan Šváb" userId="8b8fe6a79352dc26" providerId="LiveId" clId="{9A998B96-6E41-4D53-A14E-EB74F373D2B0}" dt="2021-10-13T12:36:48.399" v="1378" actId="2711"/>
          <ac:spMkLst>
            <pc:docMk/>
            <pc:sldMk cId="2016109408" sldId="485"/>
            <ac:spMk id="5" creationId="{271125BD-B591-467D-B533-9024D922A887}"/>
          </ac:spMkLst>
        </pc:spChg>
        <pc:spChg chg="mod">
          <ac:chgData name="Jan Šváb" userId="8b8fe6a79352dc26" providerId="LiveId" clId="{9A998B96-6E41-4D53-A14E-EB74F373D2B0}" dt="2021-10-13T12:38:54.849" v="1431" actId="13822"/>
          <ac:spMkLst>
            <pc:docMk/>
            <pc:sldMk cId="2016109408" sldId="485"/>
            <ac:spMk id="9" creationId="{2020CF0F-8411-42CA-BAD1-DE9C7A04440F}"/>
          </ac:spMkLst>
        </pc:spChg>
        <pc:spChg chg="mod">
          <ac:chgData name="Jan Šváb" userId="8b8fe6a79352dc26" providerId="LiveId" clId="{9A998B96-6E41-4D53-A14E-EB74F373D2B0}" dt="2021-10-13T12:41:13.651" v="1459" actId="13822"/>
          <ac:spMkLst>
            <pc:docMk/>
            <pc:sldMk cId="2016109408" sldId="485"/>
            <ac:spMk id="10" creationId="{50D36986-A709-4D49-8CA4-3BBC1E3CEE75}"/>
          </ac:spMkLst>
        </pc:spChg>
        <pc:spChg chg="mod">
          <ac:chgData name="Jan Šváb" userId="8b8fe6a79352dc26" providerId="LiveId" clId="{9A998B96-6E41-4D53-A14E-EB74F373D2B0}" dt="2021-10-13T12:41:13.651" v="1459" actId="13822"/>
          <ac:spMkLst>
            <pc:docMk/>
            <pc:sldMk cId="2016109408" sldId="485"/>
            <ac:spMk id="11" creationId="{61BD2119-5A74-478C-86DC-5465B7A77EE7}"/>
          </ac:spMkLst>
        </pc:spChg>
        <pc:spChg chg="mod">
          <ac:chgData name="Jan Šváb" userId="8b8fe6a79352dc26" providerId="LiveId" clId="{9A998B96-6E41-4D53-A14E-EB74F373D2B0}" dt="2021-10-13T12:41:13.651" v="1459" actId="13822"/>
          <ac:spMkLst>
            <pc:docMk/>
            <pc:sldMk cId="2016109408" sldId="485"/>
            <ac:spMk id="12" creationId="{073F1D51-9714-4F03-94D7-263A7588B71C}"/>
          </ac:spMkLst>
        </pc:spChg>
        <pc:spChg chg="mod">
          <ac:chgData name="Jan Šváb" userId="8b8fe6a79352dc26" providerId="LiveId" clId="{9A998B96-6E41-4D53-A14E-EB74F373D2B0}" dt="2021-10-13T12:41:13.651" v="1459" actId="13822"/>
          <ac:spMkLst>
            <pc:docMk/>
            <pc:sldMk cId="2016109408" sldId="485"/>
            <ac:spMk id="13" creationId="{8C9B63CE-10D1-470D-A48F-D841200D2615}"/>
          </ac:spMkLst>
        </pc:spChg>
        <pc:spChg chg="mod">
          <ac:chgData name="Jan Šváb" userId="8b8fe6a79352dc26" providerId="LiveId" clId="{9A998B96-6E41-4D53-A14E-EB74F373D2B0}" dt="2021-10-13T12:41:13.651" v="1459" actId="13822"/>
          <ac:spMkLst>
            <pc:docMk/>
            <pc:sldMk cId="2016109408" sldId="485"/>
            <ac:spMk id="14" creationId="{CEE73635-1864-418D-9059-89FAB033BA7D}"/>
          </ac:spMkLst>
        </pc:spChg>
        <pc:spChg chg="mod">
          <ac:chgData name="Jan Šváb" userId="8b8fe6a79352dc26" providerId="LiveId" clId="{9A998B96-6E41-4D53-A14E-EB74F373D2B0}" dt="2021-10-13T12:41:23.411" v="1460" actId="13822"/>
          <ac:spMkLst>
            <pc:docMk/>
            <pc:sldMk cId="2016109408" sldId="485"/>
            <ac:spMk id="15" creationId="{3935DE52-38A2-44C2-9896-80EA7CD500BF}"/>
          </ac:spMkLst>
        </pc:spChg>
        <pc:spChg chg="mod">
          <ac:chgData name="Jan Šváb" userId="8b8fe6a79352dc26" providerId="LiveId" clId="{9A998B96-6E41-4D53-A14E-EB74F373D2B0}" dt="2021-10-13T12:41:06.202" v="1458" actId="13822"/>
          <ac:spMkLst>
            <pc:docMk/>
            <pc:sldMk cId="2016109408" sldId="485"/>
            <ac:spMk id="16" creationId="{8FD710CE-55C3-4ED9-A355-DFB8214A04D1}"/>
          </ac:spMkLst>
        </pc:spChg>
        <pc:spChg chg="mod">
          <ac:chgData name="Jan Šváb" userId="8b8fe6a79352dc26" providerId="LiveId" clId="{9A998B96-6E41-4D53-A14E-EB74F373D2B0}" dt="2021-10-13T12:41:27.693" v="1461" actId="13822"/>
          <ac:spMkLst>
            <pc:docMk/>
            <pc:sldMk cId="2016109408" sldId="485"/>
            <ac:spMk id="17" creationId="{1CE8FE31-8A7B-4E1D-814A-AA6F201F8BC7}"/>
          </ac:spMkLst>
        </pc:spChg>
        <pc:spChg chg="mod">
          <ac:chgData name="Jan Šváb" userId="8b8fe6a79352dc26" providerId="LiveId" clId="{9A998B96-6E41-4D53-A14E-EB74F373D2B0}" dt="2021-10-13T12:41:37.007" v="1463" actId="13822"/>
          <ac:spMkLst>
            <pc:docMk/>
            <pc:sldMk cId="2016109408" sldId="485"/>
            <ac:spMk id="18" creationId="{97DA77B7-57EC-4C91-9418-C4950DD4C2EF}"/>
          </ac:spMkLst>
        </pc:spChg>
        <pc:spChg chg="del mod">
          <ac:chgData name="Jan Šváb" userId="8b8fe6a79352dc26" providerId="LiveId" clId="{9A998B96-6E41-4D53-A14E-EB74F373D2B0}" dt="2021-10-13T12:41:40.656" v="1464" actId="478"/>
          <ac:spMkLst>
            <pc:docMk/>
            <pc:sldMk cId="2016109408" sldId="485"/>
            <ac:spMk id="19" creationId="{582636BD-B7CA-4FDC-BFFC-6A6EB0F3ACAA}"/>
          </ac:spMkLst>
        </pc:spChg>
        <pc:spChg chg="mod">
          <ac:chgData name="Jan Šváb" userId="8b8fe6a79352dc26" providerId="LiveId" clId="{9A998B96-6E41-4D53-A14E-EB74F373D2B0}" dt="2021-10-13T12:41:37.007" v="1463" actId="13822"/>
          <ac:spMkLst>
            <pc:docMk/>
            <pc:sldMk cId="2016109408" sldId="485"/>
            <ac:spMk id="20" creationId="{F8D5E983-EF3C-4707-9473-A6C14748D1A4}"/>
          </ac:spMkLst>
        </pc:spChg>
        <pc:spChg chg="mod">
          <ac:chgData name="Jan Šváb" userId="8b8fe6a79352dc26" providerId="LiveId" clId="{9A998B96-6E41-4D53-A14E-EB74F373D2B0}" dt="2021-10-13T12:41:37.007" v="1463" actId="13822"/>
          <ac:spMkLst>
            <pc:docMk/>
            <pc:sldMk cId="2016109408" sldId="485"/>
            <ac:spMk id="21" creationId="{A0CCC220-2726-49E1-9E69-77BE58412185}"/>
          </ac:spMkLst>
        </pc:spChg>
        <pc:spChg chg="mod">
          <ac:chgData name="Jan Šváb" userId="8b8fe6a79352dc26" providerId="LiveId" clId="{9A998B96-6E41-4D53-A14E-EB74F373D2B0}" dt="2021-10-13T12:41:29.417" v="1462" actId="13822"/>
          <ac:spMkLst>
            <pc:docMk/>
            <pc:sldMk cId="2016109408" sldId="485"/>
            <ac:spMk id="22" creationId="{87DE7639-670C-49BE-A682-B5B63F135CBA}"/>
          </ac:spMkLst>
        </pc:spChg>
        <pc:spChg chg="add mod">
          <ac:chgData name="Jan Šváb" userId="8b8fe6a79352dc26" providerId="LiveId" clId="{9A998B96-6E41-4D53-A14E-EB74F373D2B0}" dt="2021-10-13T12:38:01.202" v="1419" actId="20577"/>
          <ac:spMkLst>
            <pc:docMk/>
            <pc:sldMk cId="2016109408" sldId="485"/>
            <ac:spMk id="23" creationId="{E5A87CB4-BB6E-4678-8E3E-F79547724644}"/>
          </ac:spMkLst>
        </pc:spChg>
      </pc:sldChg>
      <pc:sldChg chg="addSp delSp modSp add mod modClrScheme modAnim chgLayout">
        <pc:chgData name="Jan Šváb" userId="8b8fe6a79352dc26" providerId="LiveId" clId="{9A998B96-6E41-4D53-A14E-EB74F373D2B0}" dt="2021-10-13T13:14:48.169" v="2319" actId="171"/>
        <pc:sldMkLst>
          <pc:docMk/>
          <pc:sldMk cId="105209943" sldId="486"/>
        </pc:sldMkLst>
        <pc:spChg chg="add mod ord">
          <ac:chgData name="Jan Šváb" userId="8b8fe6a79352dc26" providerId="LiveId" clId="{9A998B96-6E41-4D53-A14E-EB74F373D2B0}" dt="2021-10-13T12:43:15.579" v="1502" actId="20577"/>
          <ac:spMkLst>
            <pc:docMk/>
            <pc:sldMk cId="105209943" sldId="486"/>
            <ac:spMk id="2" creationId="{D1EC8202-FA05-4688-A2DF-6D93F31E3B60}"/>
          </ac:spMkLst>
        </pc:spChg>
        <pc:spChg chg="add del mod ord">
          <ac:chgData name="Jan Šváb" userId="8b8fe6a79352dc26" providerId="LiveId" clId="{9A998B96-6E41-4D53-A14E-EB74F373D2B0}" dt="2021-10-13T12:42:02.016" v="1480" actId="478"/>
          <ac:spMkLst>
            <pc:docMk/>
            <pc:sldMk cId="105209943" sldId="486"/>
            <ac:spMk id="3" creationId="{AD849588-E0E9-48E5-AA89-1F5E0603D61D}"/>
          </ac:spMkLst>
        </pc:spChg>
        <pc:spChg chg="mod ord">
          <ac:chgData name="Jan Šváb" userId="8b8fe6a79352dc26" providerId="LiveId" clId="{9A998B96-6E41-4D53-A14E-EB74F373D2B0}" dt="2021-10-13T12:41:49.161" v="1466" actId="700"/>
          <ac:spMkLst>
            <pc:docMk/>
            <pc:sldMk cId="105209943" sldId="486"/>
            <ac:spMk id="5" creationId="{271125BD-B591-467D-B533-9024D922A887}"/>
          </ac:spMkLst>
        </pc:spChg>
        <pc:spChg chg="mod">
          <ac:chgData name="Jan Šváb" userId="8b8fe6a79352dc26" providerId="LiveId" clId="{9A998B96-6E41-4D53-A14E-EB74F373D2B0}" dt="2021-10-13T12:42:08.810" v="1481" actId="1076"/>
          <ac:spMkLst>
            <pc:docMk/>
            <pc:sldMk cId="105209943" sldId="486"/>
            <ac:spMk id="9" creationId="{2020CF0F-8411-42CA-BAD1-DE9C7A04440F}"/>
          </ac:spMkLst>
        </pc:spChg>
        <pc:spChg chg="mod">
          <ac:chgData name="Jan Šváb" userId="8b8fe6a79352dc26" providerId="LiveId" clId="{9A998B96-6E41-4D53-A14E-EB74F373D2B0}" dt="2021-10-13T12:42:08.810" v="1481" actId="1076"/>
          <ac:spMkLst>
            <pc:docMk/>
            <pc:sldMk cId="105209943" sldId="486"/>
            <ac:spMk id="10" creationId="{50D36986-A709-4D49-8CA4-3BBC1E3CEE75}"/>
          </ac:spMkLst>
        </pc:spChg>
        <pc:spChg chg="mod">
          <ac:chgData name="Jan Šváb" userId="8b8fe6a79352dc26" providerId="LiveId" clId="{9A998B96-6E41-4D53-A14E-EB74F373D2B0}" dt="2021-10-13T12:42:08.810" v="1481" actId="1076"/>
          <ac:spMkLst>
            <pc:docMk/>
            <pc:sldMk cId="105209943" sldId="486"/>
            <ac:spMk id="11" creationId="{61BD2119-5A74-478C-86DC-5465B7A77EE7}"/>
          </ac:spMkLst>
        </pc:spChg>
        <pc:spChg chg="mod">
          <ac:chgData name="Jan Šváb" userId="8b8fe6a79352dc26" providerId="LiveId" clId="{9A998B96-6E41-4D53-A14E-EB74F373D2B0}" dt="2021-10-13T12:42:08.810" v="1481" actId="1076"/>
          <ac:spMkLst>
            <pc:docMk/>
            <pc:sldMk cId="105209943" sldId="486"/>
            <ac:spMk id="12" creationId="{073F1D51-9714-4F03-94D7-263A7588B71C}"/>
          </ac:spMkLst>
        </pc:spChg>
        <pc:spChg chg="mod">
          <ac:chgData name="Jan Šváb" userId="8b8fe6a79352dc26" providerId="LiveId" clId="{9A998B96-6E41-4D53-A14E-EB74F373D2B0}" dt="2021-10-13T12:42:08.810" v="1481" actId="1076"/>
          <ac:spMkLst>
            <pc:docMk/>
            <pc:sldMk cId="105209943" sldId="486"/>
            <ac:spMk id="13" creationId="{8C9B63CE-10D1-470D-A48F-D841200D2615}"/>
          </ac:spMkLst>
        </pc:spChg>
        <pc:spChg chg="mod">
          <ac:chgData name="Jan Šváb" userId="8b8fe6a79352dc26" providerId="LiveId" clId="{9A998B96-6E41-4D53-A14E-EB74F373D2B0}" dt="2021-10-13T12:42:08.810" v="1481" actId="1076"/>
          <ac:spMkLst>
            <pc:docMk/>
            <pc:sldMk cId="105209943" sldId="486"/>
            <ac:spMk id="14" creationId="{CEE73635-1864-418D-9059-89FAB033BA7D}"/>
          </ac:spMkLst>
        </pc:spChg>
        <pc:spChg chg="mod">
          <ac:chgData name="Jan Šváb" userId="8b8fe6a79352dc26" providerId="LiveId" clId="{9A998B96-6E41-4D53-A14E-EB74F373D2B0}" dt="2021-10-13T12:57:54.019" v="1773" actId="120"/>
          <ac:spMkLst>
            <pc:docMk/>
            <pc:sldMk cId="105209943" sldId="486"/>
            <ac:spMk id="15" creationId="{3935DE52-38A2-44C2-9896-80EA7CD500BF}"/>
          </ac:spMkLst>
        </pc:spChg>
        <pc:spChg chg="mod">
          <ac:chgData name="Jan Šváb" userId="8b8fe6a79352dc26" providerId="LiveId" clId="{9A998B96-6E41-4D53-A14E-EB74F373D2B0}" dt="2021-10-13T12:57:54.019" v="1773" actId="120"/>
          <ac:spMkLst>
            <pc:docMk/>
            <pc:sldMk cId="105209943" sldId="486"/>
            <ac:spMk id="16" creationId="{8FD710CE-55C3-4ED9-A355-DFB8214A04D1}"/>
          </ac:spMkLst>
        </pc:spChg>
        <pc:spChg chg="mod">
          <ac:chgData name="Jan Šváb" userId="8b8fe6a79352dc26" providerId="LiveId" clId="{9A998B96-6E41-4D53-A14E-EB74F373D2B0}" dt="2021-10-13T12:57:54.019" v="1773" actId="120"/>
          <ac:spMkLst>
            <pc:docMk/>
            <pc:sldMk cId="105209943" sldId="486"/>
            <ac:spMk id="17" creationId="{1CE8FE31-8A7B-4E1D-814A-AA6F201F8BC7}"/>
          </ac:spMkLst>
        </pc:spChg>
        <pc:spChg chg="mod ord">
          <ac:chgData name="Jan Šváb" userId="8b8fe6a79352dc26" providerId="LiveId" clId="{9A998B96-6E41-4D53-A14E-EB74F373D2B0}" dt="2021-10-13T13:14:44.151" v="2304" actId="171"/>
          <ac:spMkLst>
            <pc:docMk/>
            <pc:sldMk cId="105209943" sldId="486"/>
            <ac:spMk id="18" creationId="{97DA77B7-57EC-4C91-9418-C4950DD4C2EF}"/>
          </ac:spMkLst>
        </pc:spChg>
        <pc:spChg chg="add mod ord">
          <ac:chgData name="Jan Šváb" userId="8b8fe6a79352dc26" providerId="LiveId" clId="{9A998B96-6E41-4D53-A14E-EB74F373D2B0}" dt="2021-10-13T13:14:48.169" v="2319" actId="171"/>
          <ac:spMkLst>
            <pc:docMk/>
            <pc:sldMk cId="105209943" sldId="486"/>
            <ac:spMk id="19" creationId="{83150C1B-B686-4F81-881F-EE5986201ABF}"/>
          </ac:spMkLst>
        </pc:spChg>
        <pc:spChg chg="mod ord">
          <ac:chgData name="Jan Šváb" userId="8b8fe6a79352dc26" providerId="LiveId" clId="{9A998B96-6E41-4D53-A14E-EB74F373D2B0}" dt="2021-10-13T13:14:36.877" v="2288" actId="166"/>
          <ac:spMkLst>
            <pc:docMk/>
            <pc:sldMk cId="105209943" sldId="486"/>
            <ac:spMk id="20" creationId="{F8D5E983-EF3C-4707-9473-A6C14748D1A4}"/>
          </ac:spMkLst>
        </pc:spChg>
        <pc:spChg chg="mod ord">
          <ac:chgData name="Jan Šváb" userId="8b8fe6a79352dc26" providerId="LiveId" clId="{9A998B96-6E41-4D53-A14E-EB74F373D2B0}" dt="2021-10-13T13:14:41" v="2294" actId="171"/>
          <ac:spMkLst>
            <pc:docMk/>
            <pc:sldMk cId="105209943" sldId="486"/>
            <ac:spMk id="21" creationId="{A0CCC220-2726-49E1-9E69-77BE58412185}"/>
          </ac:spMkLst>
        </pc:spChg>
        <pc:spChg chg="mod">
          <ac:chgData name="Jan Šváb" userId="8b8fe6a79352dc26" providerId="LiveId" clId="{9A998B96-6E41-4D53-A14E-EB74F373D2B0}" dt="2021-10-13T12:57:54.019" v="1773" actId="120"/>
          <ac:spMkLst>
            <pc:docMk/>
            <pc:sldMk cId="105209943" sldId="486"/>
            <ac:spMk id="22" creationId="{87DE7639-670C-49BE-A682-B5B63F135CBA}"/>
          </ac:spMkLst>
        </pc:spChg>
        <pc:spChg chg="del">
          <ac:chgData name="Jan Šváb" userId="8b8fe6a79352dc26" providerId="LiveId" clId="{9A998B96-6E41-4D53-A14E-EB74F373D2B0}" dt="2021-10-13T12:41:52.313" v="1467" actId="478"/>
          <ac:spMkLst>
            <pc:docMk/>
            <pc:sldMk cId="105209943" sldId="486"/>
            <ac:spMk id="23" creationId="{E5A87CB4-BB6E-4678-8E3E-F79547724644}"/>
          </ac:spMkLst>
        </pc:spChg>
        <pc:spChg chg="add mod">
          <ac:chgData name="Jan Šváb" userId="8b8fe6a79352dc26" providerId="LiveId" clId="{9A998B96-6E41-4D53-A14E-EB74F373D2B0}" dt="2021-10-13T13:14:07.771" v="2286"/>
          <ac:spMkLst>
            <pc:docMk/>
            <pc:sldMk cId="105209943" sldId="486"/>
            <ac:spMk id="24" creationId="{7847C001-6893-43B3-AEE8-05A83AE36F44}"/>
          </ac:spMkLst>
        </pc:spChg>
      </pc:sldChg>
      <pc:sldChg chg="addSp modSp new mod modAnim">
        <pc:chgData name="Jan Šváb" userId="8b8fe6a79352dc26" providerId="LiveId" clId="{9A998B96-6E41-4D53-A14E-EB74F373D2B0}" dt="2021-10-13T12:58:11.283" v="1774" actId="120"/>
        <pc:sldMkLst>
          <pc:docMk/>
          <pc:sldMk cId="1385424895" sldId="487"/>
        </pc:sldMkLst>
        <pc:spChg chg="mod">
          <ac:chgData name="Jan Šváb" userId="8b8fe6a79352dc26" providerId="LiveId" clId="{9A998B96-6E41-4D53-A14E-EB74F373D2B0}" dt="2021-10-13T12:49:09.158" v="1657" actId="6549"/>
          <ac:spMkLst>
            <pc:docMk/>
            <pc:sldMk cId="1385424895" sldId="487"/>
            <ac:spMk id="2" creationId="{6D018CF7-BFA6-4E2E-AD84-B6DB5D64FD43}"/>
          </ac:spMkLst>
        </pc:spChg>
        <pc:spChg chg="mod">
          <ac:chgData name="Jan Šváb" userId="8b8fe6a79352dc26" providerId="LiveId" clId="{9A998B96-6E41-4D53-A14E-EB74F373D2B0}" dt="2021-10-13T12:48:58.382" v="1644" actId="20577"/>
          <ac:spMkLst>
            <pc:docMk/>
            <pc:sldMk cId="1385424895" sldId="487"/>
            <ac:spMk id="3" creationId="{5D15C998-A6E2-401A-8D91-F88F2FF112AD}"/>
          </ac:spMkLst>
        </pc:spChg>
        <pc:spChg chg="add mod">
          <ac:chgData name="Jan Šváb" userId="8b8fe6a79352dc26" providerId="LiveId" clId="{9A998B96-6E41-4D53-A14E-EB74F373D2B0}" dt="2021-10-13T12:45:52.863" v="1556" actId="20577"/>
          <ac:spMkLst>
            <pc:docMk/>
            <pc:sldMk cId="1385424895" sldId="487"/>
            <ac:spMk id="5" creationId="{7A20D40F-0DC4-41D3-B656-D6D3DADC7C39}"/>
          </ac:spMkLst>
        </pc:spChg>
        <pc:spChg chg="add mod">
          <ac:chgData name="Jan Šváb" userId="8b8fe6a79352dc26" providerId="LiveId" clId="{9A998B96-6E41-4D53-A14E-EB74F373D2B0}" dt="2021-10-13T12:58:11.283" v="1774" actId="120"/>
          <ac:spMkLst>
            <pc:docMk/>
            <pc:sldMk cId="1385424895" sldId="487"/>
            <ac:spMk id="7" creationId="{C531970A-1A94-4EAF-A0D5-02BD8F834BFE}"/>
          </ac:spMkLst>
        </pc:spChg>
        <pc:picChg chg="add mod">
          <ac:chgData name="Jan Šváb" userId="8b8fe6a79352dc26" providerId="LiveId" clId="{9A998B96-6E41-4D53-A14E-EB74F373D2B0}" dt="2021-10-13T12:49:58.038" v="1660" actId="1076"/>
          <ac:picMkLst>
            <pc:docMk/>
            <pc:sldMk cId="1385424895" sldId="487"/>
            <ac:picMk id="6" creationId="{78B834AA-3073-4E7A-97E7-23A46F13257C}"/>
          </ac:picMkLst>
        </pc:picChg>
      </pc:sldChg>
      <pc:sldChg chg="addSp delSp modSp new del mod modClrScheme chgLayout">
        <pc:chgData name="Jan Šváb" userId="8b8fe6a79352dc26" providerId="LiveId" clId="{9A998B96-6E41-4D53-A14E-EB74F373D2B0}" dt="2021-10-13T14:44:39.177" v="2775" actId="47"/>
        <pc:sldMkLst>
          <pc:docMk/>
          <pc:sldMk cId="1562818167" sldId="488"/>
        </pc:sldMkLst>
        <pc:spChg chg="del">
          <ac:chgData name="Jan Šváb" userId="8b8fe6a79352dc26" providerId="LiveId" clId="{9A998B96-6E41-4D53-A14E-EB74F373D2B0}" dt="2021-10-13T12:55:06.808" v="1757" actId="700"/>
          <ac:spMkLst>
            <pc:docMk/>
            <pc:sldMk cId="1562818167" sldId="488"/>
            <ac:spMk id="2" creationId="{B271B3E7-1C4A-4383-9A6C-5C815DF4A205}"/>
          </ac:spMkLst>
        </pc:spChg>
        <pc:spChg chg="del">
          <ac:chgData name="Jan Šváb" userId="8b8fe6a79352dc26" providerId="LiveId" clId="{9A998B96-6E41-4D53-A14E-EB74F373D2B0}" dt="2021-10-13T12:55:06.808" v="1757" actId="700"/>
          <ac:spMkLst>
            <pc:docMk/>
            <pc:sldMk cId="1562818167" sldId="488"/>
            <ac:spMk id="3" creationId="{AA96DAE3-F0E2-469E-B16B-E719C759A62C}"/>
          </ac:spMkLst>
        </pc:spChg>
        <pc:spChg chg="mod ord">
          <ac:chgData name="Jan Šváb" userId="8b8fe6a79352dc26" providerId="LiveId" clId="{9A998B96-6E41-4D53-A14E-EB74F373D2B0}" dt="2021-10-13T12:55:06.808" v="1757" actId="700"/>
          <ac:spMkLst>
            <pc:docMk/>
            <pc:sldMk cId="1562818167" sldId="488"/>
            <ac:spMk id="4" creationId="{E1AC12D9-330C-42C1-9C5C-D7563EC90234}"/>
          </ac:spMkLst>
        </pc:spChg>
        <pc:spChg chg="add mod">
          <ac:chgData name="Jan Šváb" userId="8b8fe6a79352dc26" providerId="LiveId" clId="{9A998B96-6E41-4D53-A14E-EB74F373D2B0}" dt="2021-10-13T13:05:21.679" v="1815" actId="20577"/>
          <ac:spMkLst>
            <pc:docMk/>
            <pc:sldMk cId="1562818167" sldId="488"/>
            <ac:spMk id="5" creationId="{C92FB323-9431-4873-A067-5B301472F42B}"/>
          </ac:spMkLst>
        </pc:spChg>
      </pc:sldChg>
      <pc:sldChg chg="addSp modSp new mod">
        <pc:chgData name="Jan Šváb" userId="8b8fe6a79352dc26" providerId="LiveId" clId="{9A998B96-6E41-4D53-A14E-EB74F373D2B0}" dt="2021-10-13T14:49:12.508" v="2813" actId="20577"/>
        <pc:sldMkLst>
          <pc:docMk/>
          <pc:sldMk cId="2254109066" sldId="489"/>
        </pc:sldMkLst>
        <pc:spChg chg="add mod">
          <ac:chgData name="Jan Šváb" userId="8b8fe6a79352dc26" providerId="LiveId" clId="{9A998B96-6E41-4D53-A14E-EB74F373D2B0}" dt="2021-10-13T14:49:12.508" v="2813" actId="20577"/>
          <ac:spMkLst>
            <pc:docMk/>
            <pc:sldMk cId="2254109066" sldId="489"/>
            <ac:spMk id="3" creationId="{C7DA5E9E-27BA-4D51-913D-94B11B25DE73}"/>
          </ac:spMkLst>
        </pc:spChg>
      </pc:sldChg>
      <pc:sldChg chg="addSp modSp new mod ord modClrScheme chgLayout">
        <pc:chgData name="Jan Šváb" userId="8b8fe6a79352dc26" providerId="LiveId" clId="{9A998B96-6E41-4D53-A14E-EB74F373D2B0}" dt="2021-10-13T14:50:32.276" v="2827" actId="20577"/>
        <pc:sldMkLst>
          <pc:docMk/>
          <pc:sldMk cId="1441864410" sldId="490"/>
        </pc:sldMkLst>
        <pc:spChg chg="mod ord">
          <ac:chgData name="Jan Šváb" userId="8b8fe6a79352dc26" providerId="LiveId" clId="{9A998B96-6E41-4D53-A14E-EB74F373D2B0}" dt="2021-10-13T13:05:29.861" v="1817" actId="700"/>
          <ac:spMkLst>
            <pc:docMk/>
            <pc:sldMk cId="1441864410" sldId="490"/>
            <ac:spMk id="2" creationId="{8E4AE920-D023-4AA7-B3ED-64124B1BC3A4}"/>
          </ac:spMkLst>
        </pc:spChg>
        <pc:spChg chg="add mod ord">
          <ac:chgData name="Jan Šváb" userId="8b8fe6a79352dc26" providerId="LiveId" clId="{9A998B96-6E41-4D53-A14E-EB74F373D2B0}" dt="2021-10-13T14:50:32.276" v="2827" actId="20577"/>
          <ac:spMkLst>
            <pc:docMk/>
            <pc:sldMk cId="1441864410" sldId="490"/>
            <ac:spMk id="3" creationId="{479138DE-2BAA-4EF3-892D-2059FB8C9721}"/>
          </ac:spMkLst>
        </pc:spChg>
        <pc:spChg chg="add mod ord">
          <ac:chgData name="Jan Šváb" userId="8b8fe6a79352dc26" providerId="LiveId" clId="{9A998B96-6E41-4D53-A14E-EB74F373D2B0}" dt="2021-10-13T14:44:35.887" v="2774" actId="6549"/>
          <ac:spMkLst>
            <pc:docMk/>
            <pc:sldMk cId="1441864410" sldId="490"/>
            <ac:spMk id="4" creationId="{65940550-A383-4EF5-9128-60E648DB8FC5}"/>
          </ac:spMkLst>
        </pc:spChg>
      </pc:sldChg>
      <pc:sldChg chg="addSp modSp add mod modAnim">
        <pc:chgData name="Jan Šváb" userId="8b8fe6a79352dc26" providerId="LiveId" clId="{9A998B96-6E41-4D53-A14E-EB74F373D2B0}" dt="2021-10-13T13:20:10.534" v="2360"/>
        <pc:sldMkLst>
          <pc:docMk/>
          <pc:sldMk cId="3482391006" sldId="491"/>
        </pc:sldMkLst>
        <pc:spChg chg="mod">
          <ac:chgData name="Jan Šváb" userId="8b8fe6a79352dc26" providerId="LiveId" clId="{9A998B96-6E41-4D53-A14E-EB74F373D2B0}" dt="2021-10-13T13:13:02.961" v="2277" actId="20577"/>
          <ac:spMkLst>
            <pc:docMk/>
            <pc:sldMk cId="3482391006" sldId="491"/>
            <ac:spMk id="2" creationId="{00000000-0000-0000-0000-000000000000}"/>
          </ac:spMkLst>
        </pc:spChg>
        <pc:spChg chg="mod">
          <ac:chgData name="Jan Šváb" userId="8b8fe6a79352dc26" providerId="LiveId" clId="{9A998B96-6E41-4D53-A14E-EB74F373D2B0}" dt="2021-10-13T13:18:45.753" v="2353" actId="27636"/>
          <ac:spMkLst>
            <pc:docMk/>
            <pc:sldMk cId="3482391006" sldId="491"/>
            <ac:spMk id="3" creationId="{00000000-0000-0000-0000-000000000000}"/>
          </ac:spMkLst>
        </pc:spChg>
        <pc:spChg chg="mod">
          <ac:chgData name="Jan Šváb" userId="8b8fe6a79352dc26" providerId="LiveId" clId="{9A998B96-6E41-4D53-A14E-EB74F373D2B0}" dt="2021-10-13T13:18:48.295" v="2356" actId="20577"/>
          <ac:spMkLst>
            <pc:docMk/>
            <pc:sldMk cId="3482391006" sldId="491"/>
            <ac:spMk id="5" creationId="{5E70D348-A7FF-41BF-BB7B-DB22B8312A89}"/>
          </ac:spMkLst>
        </pc:spChg>
        <pc:spChg chg="add mod">
          <ac:chgData name="Jan Šváb" userId="8b8fe6a79352dc26" providerId="LiveId" clId="{9A998B96-6E41-4D53-A14E-EB74F373D2B0}" dt="2021-10-13T13:12:41.183" v="2233" actId="1076"/>
          <ac:spMkLst>
            <pc:docMk/>
            <pc:sldMk cId="3482391006" sldId="491"/>
            <ac:spMk id="6" creationId="{E11C8303-0EA3-4584-8C92-55B1111BF224}"/>
          </ac:spMkLst>
        </pc:spChg>
        <pc:spChg chg="mod">
          <ac:chgData name="Jan Šváb" userId="8b8fe6a79352dc26" providerId="LiveId" clId="{9A998B96-6E41-4D53-A14E-EB74F373D2B0}" dt="2021-10-13T13:11:33.290" v="2155" actId="20577"/>
          <ac:spMkLst>
            <pc:docMk/>
            <pc:sldMk cId="3482391006" sldId="491"/>
            <ac:spMk id="7" creationId="{7F97E8A1-097C-4FEA-9782-D143EE327B46}"/>
          </ac:spMkLst>
        </pc:spChg>
      </pc:sldChg>
      <pc:sldChg chg="addSp delSp modSp new mod modClrScheme chgLayout">
        <pc:chgData name="Jan Šváb" userId="8b8fe6a79352dc26" providerId="LiveId" clId="{9A998B96-6E41-4D53-A14E-EB74F373D2B0}" dt="2021-10-13T14:52:28.178" v="2843" actId="20577"/>
        <pc:sldMkLst>
          <pc:docMk/>
          <pc:sldMk cId="2182418057" sldId="492"/>
        </pc:sldMkLst>
        <pc:spChg chg="del">
          <ac:chgData name="Jan Šváb" userId="8b8fe6a79352dc26" providerId="LiveId" clId="{9A998B96-6E41-4D53-A14E-EB74F373D2B0}" dt="2021-10-13T14:52:05.496" v="2832" actId="700"/>
          <ac:spMkLst>
            <pc:docMk/>
            <pc:sldMk cId="2182418057" sldId="492"/>
            <ac:spMk id="2" creationId="{99807584-F940-47A0-93D3-D7909BC37E9F}"/>
          </ac:spMkLst>
        </pc:spChg>
        <pc:spChg chg="del">
          <ac:chgData name="Jan Šváb" userId="8b8fe6a79352dc26" providerId="LiveId" clId="{9A998B96-6E41-4D53-A14E-EB74F373D2B0}" dt="2021-10-13T14:52:05.496" v="2832" actId="700"/>
          <ac:spMkLst>
            <pc:docMk/>
            <pc:sldMk cId="2182418057" sldId="492"/>
            <ac:spMk id="3" creationId="{02BC7897-D4C0-4C7E-BDE8-29D7C23B3183}"/>
          </ac:spMkLst>
        </pc:spChg>
        <pc:spChg chg="mod ord">
          <ac:chgData name="Jan Šváb" userId="8b8fe6a79352dc26" providerId="LiveId" clId="{9A998B96-6E41-4D53-A14E-EB74F373D2B0}" dt="2021-10-13T14:52:15.205" v="2833" actId="700"/>
          <ac:spMkLst>
            <pc:docMk/>
            <pc:sldMk cId="2182418057" sldId="492"/>
            <ac:spMk id="4" creationId="{C75DED4B-F9A2-46E9-9654-FC2BA3C317F3}"/>
          </ac:spMkLst>
        </pc:spChg>
        <pc:spChg chg="add mod">
          <ac:chgData name="Jan Šváb" userId="8b8fe6a79352dc26" providerId="LiveId" clId="{9A998B96-6E41-4D53-A14E-EB74F373D2B0}" dt="2021-10-13T14:52:28.178" v="2843" actId="20577"/>
          <ac:spMkLst>
            <pc:docMk/>
            <pc:sldMk cId="2182418057" sldId="492"/>
            <ac:spMk id="5" creationId="{59C0200D-DF1E-418C-9CE4-FD8169D30F45}"/>
          </ac:spMkLst>
        </pc:spChg>
      </pc:sldChg>
      <pc:sldChg chg="add modAnim">
        <pc:chgData name="Jan Šváb" userId="8b8fe6a79352dc26" providerId="LiveId" clId="{9A998B96-6E41-4D53-A14E-EB74F373D2B0}" dt="2021-10-13T14:52:36.711" v="2845"/>
        <pc:sldMkLst>
          <pc:docMk/>
          <pc:sldMk cId="269561118" sldId="493"/>
        </pc:sldMkLst>
      </pc:sldChg>
      <pc:sldChg chg="modSp new mod">
        <pc:chgData name="Jan Šváb" userId="8b8fe6a79352dc26" providerId="LiveId" clId="{9A998B96-6E41-4D53-A14E-EB74F373D2B0}" dt="2021-10-13T14:53:52.252" v="2922" actId="403"/>
        <pc:sldMkLst>
          <pc:docMk/>
          <pc:sldMk cId="2344716857" sldId="494"/>
        </pc:sldMkLst>
        <pc:spChg chg="mod">
          <ac:chgData name="Jan Šváb" userId="8b8fe6a79352dc26" providerId="LiveId" clId="{9A998B96-6E41-4D53-A14E-EB74F373D2B0}" dt="2021-10-13T14:53:52.252" v="2922" actId="403"/>
          <ac:spMkLst>
            <pc:docMk/>
            <pc:sldMk cId="2344716857" sldId="494"/>
            <ac:spMk id="4" creationId="{52DB153E-F002-481A-8260-D67B2FD797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8b8fe6a79352dc26/&#268;SpA/%5e0%20historie%20(kompilace)/.podklady/po&#269;et%20&#269;len&#367;%20a%20osv&#283;d&#269;en&#237;/cspa-pocet-clenu-v2023092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b8fe6a79352dc26/&#268;SpA/%5e0%20historie%20(kompilace)/.podklady/po&#269;et%20&#269;len&#367;%20a%20osv&#283;d&#269;en&#237;/cspa-pocet-clenu-v2023092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8b8fe6a79352dc26/&#268;SpA/%5e0%20historie%20(kompilace)/.podklady/po&#269;et%20&#269;len&#367;%20a%20osv&#283;d&#269;en&#237;/cspa-pocet-clenu-v2023092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'[cspa-pocet-clenu-v20230929.xlsx]počty'!$B$1</c:f>
              <c:strCache>
                <c:ptCount val="1"/>
                <c:pt idx="0">
                  <c:v>člen</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'[cspa-pocet-clenu-v20230929.xlsx]počty'!$B$2:$B$32</c:f>
              <c:numCache>
                <c:formatCode>General</c:formatCode>
                <c:ptCount val="31"/>
                <c:pt idx="0">
                  <c:v>17</c:v>
                </c:pt>
                <c:pt idx="1">
                  <c:v>36</c:v>
                </c:pt>
                <c:pt idx="2">
                  <c:v>48</c:v>
                </c:pt>
                <c:pt idx="3">
                  <c:v>71</c:v>
                </c:pt>
                <c:pt idx="4">
                  <c:v>83</c:v>
                </c:pt>
                <c:pt idx="5">
                  <c:v>97</c:v>
                </c:pt>
                <c:pt idx="6">
                  <c:v>92</c:v>
                </c:pt>
                <c:pt idx="7">
                  <c:v>72</c:v>
                </c:pt>
                <c:pt idx="8">
                  <c:v>82</c:v>
                </c:pt>
                <c:pt idx="9">
                  <c:v>75</c:v>
                </c:pt>
                <c:pt idx="10">
                  <c:v>88</c:v>
                </c:pt>
                <c:pt idx="11">
                  <c:v>102</c:v>
                </c:pt>
                <c:pt idx="12">
                  <c:v>105</c:v>
                </c:pt>
                <c:pt idx="13">
                  <c:v>107</c:v>
                </c:pt>
                <c:pt idx="14">
                  <c:v>147</c:v>
                </c:pt>
                <c:pt idx="15">
                  <c:v>160</c:v>
                </c:pt>
                <c:pt idx="16">
                  <c:v>165</c:v>
                </c:pt>
                <c:pt idx="17">
                  <c:v>140</c:v>
                </c:pt>
                <c:pt idx="18">
                  <c:v>150</c:v>
                </c:pt>
                <c:pt idx="19">
                  <c:v>141</c:v>
                </c:pt>
                <c:pt idx="20">
                  <c:v>150</c:v>
                </c:pt>
                <c:pt idx="21">
                  <c:v>151</c:v>
                </c:pt>
                <c:pt idx="22">
                  <c:v>164</c:v>
                </c:pt>
                <c:pt idx="23">
                  <c:v>163</c:v>
                </c:pt>
                <c:pt idx="24">
                  <c:v>163</c:v>
                </c:pt>
                <c:pt idx="25">
                  <c:v>175</c:v>
                </c:pt>
                <c:pt idx="26">
                  <c:v>193</c:v>
                </c:pt>
                <c:pt idx="27">
                  <c:v>209</c:v>
                </c:pt>
                <c:pt idx="28">
                  <c:v>202</c:v>
                </c:pt>
                <c:pt idx="29">
                  <c:v>212</c:v>
                </c:pt>
                <c:pt idx="30">
                  <c:v>217</c:v>
                </c:pt>
              </c:numCache>
            </c:numRef>
          </c:val>
          <c:extLst>
            <c:ext xmlns:c16="http://schemas.microsoft.com/office/drawing/2014/chart" uri="{C3380CC4-5D6E-409C-BE32-E72D297353CC}">
              <c16:uniqueId val="{00000000-08E3-4D5A-BDB9-53179A902391}"/>
            </c:ext>
          </c:extLst>
        </c:ser>
        <c:ser>
          <c:idx val="1"/>
          <c:order val="1"/>
          <c:tx>
            <c:strRef>
              <c:f>'[cspa-pocet-clenu-v20230929.xlsx]počty'!$C$1</c:f>
              <c:strCache>
                <c:ptCount val="1"/>
                <c:pt idx="0">
                  <c:v>osvědčení 1997</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'[cspa-pocet-clenu-v20230929.xlsx]počty'!$C$2:$C$32</c:f>
              <c:numCache>
                <c:formatCode>General</c:formatCode>
                <c:ptCount val="31"/>
                <c:pt idx="0">
                  <c:v>0</c:v>
                </c:pt>
                <c:pt idx="1">
                  <c:v>0</c:v>
                </c:pt>
                <c:pt idx="2">
                  <c:v>0</c:v>
                </c:pt>
                <c:pt idx="3">
                  <c:v>0</c:v>
                </c:pt>
                <c:pt idx="4">
                  <c:v>0</c:v>
                </c:pt>
                <c:pt idx="5">
                  <c:v>2</c:v>
                </c:pt>
                <c:pt idx="6">
                  <c:v>16</c:v>
                </c:pt>
                <c:pt idx="7">
                  <c:v>28</c:v>
                </c:pt>
                <c:pt idx="8">
                  <c:v>43</c:v>
                </c:pt>
                <c:pt idx="9">
                  <c:v>48</c:v>
                </c:pt>
                <c:pt idx="10">
                  <c:v>48</c:v>
                </c:pt>
                <c:pt idx="11">
                  <c:v>48</c:v>
                </c:pt>
                <c:pt idx="12">
                  <c:v>44</c:v>
                </c:pt>
                <c:pt idx="13">
                  <c:v>29</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1-08E3-4D5A-BDB9-53179A902391}"/>
            </c:ext>
          </c:extLst>
        </c:ser>
        <c:ser>
          <c:idx val="2"/>
          <c:order val="2"/>
          <c:tx>
            <c:strRef>
              <c:f>'[cspa-pocet-clenu-v20230929.xlsx]počty'!$D$1</c:f>
              <c:strCache>
                <c:ptCount val="1"/>
                <c:pt idx="0">
                  <c:v>osvědčení AAE</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'[cspa-pocet-clenu-v20230929.xlsx]počty'!$D$2:$D$32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5</c:v>
                </c:pt>
                <c:pt idx="12">
                  <c:v>12</c:v>
                </c:pt>
                <c:pt idx="13">
                  <c:v>34</c:v>
                </c:pt>
                <c:pt idx="14">
                  <c:v>41</c:v>
                </c:pt>
                <c:pt idx="15">
                  <c:v>44</c:v>
                </c:pt>
                <c:pt idx="16">
                  <c:v>51</c:v>
                </c:pt>
                <c:pt idx="17">
                  <c:v>55</c:v>
                </c:pt>
                <c:pt idx="18">
                  <c:v>59</c:v>
                </c:pt>
                <c:pt idx="19">
                  <c:v>66</c:v>
                </c:pt>
                <c:pt idx="20">
                  <c:v>68</c:v>
                </c:pt>
                <c:pt idx="21">
                  <c:v>77</c:v>
                </c:pt>
                <c:pt idx="22">
                  <c:v>83</c:v>
                </c:pt>
                <c:pt idx="23">
                  <c:v>93</c:v>
                </c:pt>
                <c:pt idx="24">
                  <c:v>104</c:v>
                </c:pt>
                <c:pt idx="25">
                  <c:v>106</c:v>
                </c:pt>
                <c:pt idx="26">
                  <c:v>107</c:v>
                </c:pt>
                <c:pt idx="27">
                  <c:v>107</c:v>
                </c:pt>
                <c:pt idx="28">
                  <c:v>110</c:v>
                </c:pt>
                <c:pt idx="29">
                  <c:v>111</c:v>
                </c:pt>
                <c:pt idx="30">
                  <c:v>112</c:v>
                </c:pt>
              </c:numCache>
            </c:numRef>
          </c:val>
          <c:extLst>
            <c:ext xmlns:c16="http://schemas.microsoft.com/office/drawing/2014/chart" uri="{C3380CC4-5D6E-409C-BE32-E72D297353CC}">
              <c16:uniqueId val="{00000002-08E3-4D5A-BDB9-53179A902391}"/>
            </c:ext>
          </c:extLst>
        </c:ser>
        <c:dLbls>
          <c:showLegendKey val="0"/>
          <c:showVal val="0"/>
          <c:showCatName val="0"/>
          <c:showSerName val="0"/>
          <c:showPercent val="0"/>
          <c:showBubbleSize val="0"/>
        </c:dLbls>
        <c:gapWidth val="150"/>
        <c:overlap val="100"/>
        <c:axId val="1738983567"/>
        <c:axId val="1738984399"/>
      </c:barChart>
      <c:catAx>
        <c:axId val="173898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4399"/>
        <c:crosses val="autoZero"/>
        <c:auto val="1"/>
        <c:lblAlgn val="ctr"/>
        <c:lblOffset val="100"/>
        <c:noMultiLvlLbl val="0"/>
      </c:catAx>
      <c:valAx>
        <c:axId val="1738984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'[cspa-pocet-clenu-v20230929.xlsx]počty'!$B$1</c:f>
              <c:strCache>
                <c:ptCount val="1"/>
                <c:pt idx="0">
                  <c:v>člen</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'[cspa-pocet-clenu-v20230929.xlsx]počty'!$B$2:$B$32</c:f>
              <c:numCache>
                <c:formatCode>General</c:formatCode>
                <c:ptCount val="31"/>
                <c:pt idx="0">
                  <c:v>17</c:v>
                </c:pt>
                <c:pt idx="1">
                  <c:v>36</c:v>
                </c:pt>
                <c:pt idx="2">
                  <c:v>48</c:v>
                </c:pt>
                <c:pt idx="3">
                  <c:v>71</c:v>
                </c:pt>
                <c:pt idx="4">
                  <c:v>83</c:v>
                </c:pt>
                <c:pt idx="5">
                  <c:v>97</c:v>
                </c:pt>
                <c:pt idx="6">
                  <c:v>92</c:v>
                </c:pt>
                <c:pt idx="7">
                  <c:v>72</c:v>
                </c:pt>
                <c:pt idx="8">
                  <c:v>82</c:v>
                </c:pt>
                <c:pt idx="9">
                  <c:v>75</c:v>
                </c:pt>
                <c:pt idx="10">
                  <c:v>88</c:v>
                </c:pt>
                <c:pt idx="11">
                  <c:v>102</c:v>
                </c:pt>
                <c:pt idx="12">
                  <c:v>105</c:v>
                </c:pt>
                <c:pt idx="13">
                  <c:v>107</c:v>
                </c:pt>
                <c:pt idx="14">
                  <c:v>147</c:v>
                </c:pt>
                <c:pt idx="15">
                  <c:v>160</c:v>
                </c:pt>
                <c:pt idx="16">
                  <c:v>165</c:v>
                </c:pt>
                <c:pt idx="17">
                  <c:v>140</c:v>
                </c:pt>
                <c:pt idx="18">
                  <c:v>150</c:v>
                </c:pt>
                <c:pt idx="19">
                  <c:v>141</c:v>
                </c:pt>
                <c:pt idx="20">
                  <c:v>150</c:v>
                </c:pt>
                <c:pt idx="21">
                  <c:v>151</c:v>
                </c:pt>
                <c:pt idx="22">
                  <c:v>164</c:v>
                </c:pt>
                <c:pt idx="23">
                  <c:v>163</c:v>
                </c:pt>
                <c:pt idx="24">
                  <c:v>163</c:v>
                </c:pt>
                <c:pt idx="25">
                  <c:v>175</c:v>
                </c:pt>
                <c:pt idx="26">
                  <c:v>193</c:v>
                </c:pt>
                <c:pt idx="27">
                  <c:v>209</c:v>
                </c:pt>
                <c:pt idx="28">
                  <c:v>202</c:v>
                </c:pt>
                <c:pt idx="29">
                  <c:v>212</c:v>
                </c:pt>
                <c:pt idx="30">
                  <c:v>217</c:v>
                </c:pt>
              </c:numCache>
            </c:numRef>
          </c:val>
          <c:extLst>
            <c:ext xmlns:c16="http://schemas.microsoft.com/office/drawing/2014/chart" uri="{C3380CC4-5D6E-409C-BE32-E72D297353CC}">
              <c16:uniqueId val="{00000000-4F6F-4DE9-A32D-A2DF162B64E0}"/>
            </c:ext>
          </c:extLst>
        </c:ser>
        <c:ser>
          <c:idx val="1"/>
          <c:order val="1"/>
          <c:tx>
            <c:strRef>
              <c:f>'[cspa-pocet-clenu-v20230929.xlsx]počty'!$C$1</c:f>
              <c:strCache>
                <c:ptCount val="1"/>
                <c:pt idx="0">
                  <c:v>osvědčení 1997</c:v>
                </c:pt>
              </c:strCache>
            </c:strRef>
          </c:tx>
          <c:spPr>
            <a:solidFill>
              <a:schemeClr val="accent2"/>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'[cspa-pocet-clenu-v20230929.xlsx]počty'!$C$2:$C$32</c:f>
              <c:numCache>
                <c:formatCode>General</c:formatCode>
                <c:ptCount val="31"/>
                <c:pt idx="0">
                  <c:v>0</c:v>
                </c:pt>
                <c:pt idx="1">
                  <c:v>0</c:v>
                </c:pt>
                <c:pt idx="2">
                  <c:v>0</c:v>
                </c:pt>
                <c:pt idx="3">
                  <c:v>0</c:v>
                </c:pt>
                <c:pt idx="4">
                  <c:v>0</c:v>
                </c:pt>
                <c:pt idx="5">
                  <c:v>2</c:v>
                </c:pt>
                <c:pt idx="6">
                  <c:v>16</c:v>
                </c:pt>
                <c:pt idx="7">
                  <c:v>28</c:v>
                </c:pt>
                <c:pt idx="8">
                  <c:v>43</c:v>
                </c:pt>
                <c:pt idx="9">
                  <c:v>48</c:v>
                </c:pt>
                <c:pt idx="10">
                  <c:v>48</c:v>
                </c:pt>
                <c:pt idx="11">
                  <c:v>48</c:v>
                </c:pt>
                <c:pt idx="12">
                  <c:v>44</c:v>
                </c:pt>
                <c:pt idx="13">
                  <c:v>29</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1-4F6F-4DE9-A32D-A2DF162B64E0}"/>
            </c:ext>
          </c:extLst>
        </c:ser>
        <c:ser>
          <c:idx val="2"/>
          <c:order val="2"/>
          <c:tx>
            <c:strRef>
              <c:f>'[cspa-pocet-clenu-v20230929.xlsx]počty'!$D$1</c:f>
              <c:strCache>
                <c:ptCount val="1"/>
                <c:pt idx="0">
                  <c:v>osvědčení AAE</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'[cspa-pocet-clenu-v20230929.xlsx]počty'!$D$2:$D$32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5</c:v>
                </c:pt>
                <c:pt idx="12">
                  <c:v>12</c:v>
                </c:pt>
                <c:pt idx="13">
                  <c:v>34</c:v>
                </c:pt>
                <c:pt idx="14">
                  <c:v>41</c:v>
                </c:pt>
                <c:pt idx="15">
                  <c:v>44</c:v>
                </c:pt>
                <c:pt idx="16">
                  <c:v>51</c:v>
                </c:pt>
                <c:pt idx="17">
                  <c:v>55</c:v>
                </c:pt>
                <c:pt idx="18">
                  <c:v>59</c:v>
                </c:pt>
                <c:pt idx="19">
                  <c:v>66</c:v>
                </c:pt>
                <c:pt idx="20">
                  <c:v>68</c:v>
                </c:pt>
                <c:pt idx="21">
                  <c:v>77</c:v>
                </c:pt>
                <c:pt idx="22">
                  <c:v>83</c:v>
                </c:pt>
                <c:pt idx="23">
                  <c:v>93</c:v>
                </c:pt>
                <c:pt idx="24">
                  <c:v>104</c:v>
                </c:pt>
                <c:pt idx="25">
                  <c:v>106</c:v>
                </c:pt>
                <c:pt idx="26">
                  <c:v>107</c:v>
                </c:pt>
                <c:pt idx="27">
                  <c:v>107</c:v>
                </c:pt>
                <c:pt idx="28">
                  <c:v>110</c:v>
                </c:pt>
                <c:pt idx="29">
                  <c:v>111</c:v>
                </c:pt>
                <c:pt idx="30">
                  <c:v>112</c:v>
                </c:pt>
              </c:numCache>
            </c:numRef>
          </c:val>
          <c:extLst>
            <c:ext xmlns:c16="http://schemas.microsoft.com/office/drawing/2014/chart" uri="{C3380CC4-5D6E-409C-BE32-E72D297353CC}">
              <c16:uniqueId val="{00000002-4F6F-4DE9-A32D-A2DF162B64E0}"/>
            </c:ext>
          </c:extLst>
        </c:ser>
        <c:dLbls>
          <c:showLegendKey val="0"/>
          <c:showVal val="0"/>
          <c:showCatName val="0"/>
          <c:showSerName val="0"/>
          <c:showPercent val="0"/>
          <c:showBubbleSize val="0"/>
        </c:dLbls>
        <c:gapWidth val="150"/>
        <c:overlap val="100"/>
        <c:axId val="1738983567"/>
        <c:axId val="1738984399"/>
      </c:barChart>
      <c:catAx>
        <c:axId val="173898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4399"/>
        <c:crosses val="autoZero"/>
        <c:auto val="1"/>
        <c:lblAlgn val="ctr"/>
        <c:lblOffset val="100"/>
        <c:noMultiLvlLbl val="0"/>
      </c:catAx>
      <c:valAx>
        <c:axId val="1738984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'[cspa-pocet-clenu-v20230929.xlsx]počty'!$B$1</c:f>
              <c:strCache>
                <c:ptCount val="1"/>
                <c:pt idx="0">
                  <c:v>člen</c:v>
                </c:pt>
              </c:strCache>
            </c:strRef>
          </c:tx>
          <c:spPr>
            <a:solidFill>
              <a:schemeClr val="accent1"/>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'[cspa-pocet-clenu-v20230929.xlsx]počty'!$B$2:$B$32</c:f>
              <c:numCache>
                <c:formatCode>General</c:formatCode>
                <c:ptCount val="31"/>
                <c:pt idx="0">
                  <c:v>17</c:v>
                </c:pt>
                <c:pt idx="1">
                  <c:v>36</c:v>
                </c:pt>
                <c:pt idx="2">
                  <c:v>48</c:v>
                </c:pt>
                <c:pt idx="3">
                  <c:v>71</c:v>
                </c:pt>
                <c:pt idx="4">
                  <c:v>83</c:v>
                </c:pt>
                <c:pt idx="5">
                  <c:v>97</c:v>
                </c:pt>
                <c:pt idx="6">
                  <c:v>92</c:v>
                </c:pt>
                <c:pt idx="7">
                  <c:v>72</c:v>
                </c:pt>
                <c:pt idx="8">
                  <c:v>82</c:v>
                </c:pt>
                <c:pt idx="9">
                  <c:v>75</c:v>
                </c:pt>
                <c:pt idx="10">
                  <c:v>88</c:v>
                </c:pt>
                <c:pt idx="11">
                  <c:v>102</c:v>
                </c:pt>
                <c:pt idx="12">
                  <c:v>105</c:v>
                </c:pt>
                <c:pt idx="13">
                  <c:v>107</c:v>
                </c:pt>
                <c:pt idx="14">
                  <c:v>147</c:v>
                </c:pt>
                <c:pt idx="15">
                  <c:v>160</c:v>
                </c:pt>
                <c:pt idx="16">
                  <c:v>165</c:v>
                </c:pt>
                <c:pt idx="17">
                  <c:v>140</c:v>
                </c:pt>
                <c:pt idx="18">
                  <c:v>150</c:v>
                </c:pt>
                <c:pt idx="19">
                  <c:v>141</c:v>
                </c:pt>
                <c:pt idx="20">
                  <c:v>150</c:v>
                </c:pt>
                <c:pt idx="21">
                  <c:v>151</c:v>
                </c:pt>
                <c:pt idx="22">
                  <c:v>164</c:v>
                </c:pt>
                <c:pt idx="23">
                  <c:v>163</c:v>
                </c:pt>
                <c:pt idx="24">
                  <c:v>163</c:v>
                </c:pt>
                <c:pt idx="25">
                  <c:v>175</c:v>
                </c:pt>
                <c:pt idx="26">
                  <c:v>193</c:v>
                </c:pt>
                <c:pt idx="27">
                  <c:v>209</c:v>
                </c:pt>
                <c:pt idx="28">
                  <c:v>202</c:v>
                </c:pt>
                <c:pt idx="29">
                  <c:v>212</c:v>
                </c:pt>
                <c:pt idx="30">
                  <c:v>217</c:v>
                </c:pt>
              </c:numCache>
            </c:numRef>
          </c:val>
          <c:extLst>
            <c:ext xmlns:c16="http://schemas.microsoft.com/office/drawing/2014/chart" uri="{C3380CC4-5D6E-409C-BE32-E72D297353CC}">
              <c16:uniqueId val="{00000000-0D89-4238-A7F3-4586C4B0A109}"/>
            </c:ext>
          </c:extLst>
        </c:ser>
        <c:ser>
          <c:idx val="1"/>
          <c:order val="1"/>
          <c:tx>
            <c:strRef>
              <c:f>'[cspa-pocet-clenu-v20230929.xlsx]počty'!$C$1</c:f>
              <c:strCache>
                <c:ptCount val="1"/>
                <c:pt idx="0">
                  <c:v>osvědčení 1997</c:v>
                </c:pt>
              </c:strCache>
            </c:strRef>
          </c:tx>
          <c:spPr>
            <a:solidFill>
              <a:schemeClr val="accent2"/>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'[cspa-pocet-clenu-v20230929.xlsx]počty'!$C$2:$C$32</c:f>
              <c:numCache>
                <c:formatCode>General</c:formatCode>
                <c:ptCount val="31"/>
                <c:pt idx="0">
                  <c:v>0</c:v>
                </c:pt>
                <c:pt idx="1">
                  <c:v>0</c:v>
                </c:pt>
                <c:pt idx="2">
                  <c:v>0</c:v>
                </c:pt>
                <c:pt idx="3">
                  <c:v>0</c:v>
                </c:pt>
                <c:pt idx="4">
                  <c:v>0</c:v>
                </c:pt>
                <c:pt idx="5">
                  <c:v>2</c:v>
                </c:pt>
                <c:pt idx="6">
                  <c:v>16</c:v>
                </c:pt>
                <c:pt idx="7">
                  <c:v>28</c:v>
                </c:pt>
                <c:pt idx="8">
                  <c:v>43</c:v>
                </c:pt>
                <c:pt idx="9">
                  <c:v>48</c:v>
                </c:pt>
                <c:pt idx="10">
                  <c:v>48</c:v>
                </c:pt>
                <c:pt idx="11">
                  <c:v>48</c:v>
                </c:pt>
                <c:pt idx="12">
                  <c:v>44</c:v>
                </c:pt>
                <c:pt idx="13">
                  <c:v>29</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1-0D89-4238-A7F3-4586C4B0A109}"/>
            </c:ext>
          </c:extLst>
        </c:ser>
        <c:ser>
          <c:idx val="2"/>
          <c:order val="2"/>
          <c:tx>
            <c:strRef>
              <c:f>'[cspa-pocet-clenu-v20230929.xlsx]počty'!$D$1</c:f>
              <c:strCache>
                <c:ptCount val="1"/>
                <c:pt idx="0">
                  <c:v>osvědčení AAE</c:v>
                </c:pt>
              </c:strCache>
            </c:strRef>
          </c:tx>
          <c:spPr>
            <a:solidFill>
              <a:schemeClr val="accent3"/>
            </a:solidFill>
            <a:ln>
              <a:noFill/>
            </a:ln>
            <a:effectLst/>
          </c:spPr>
          <c:invertIfNegative val="0"/>
          <c:cat>
            <c:numRef>
              <c:f>'[cspa-pocet-clenu-v20230929.xlsx]počty'!$A$2:$A$32</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'[cspa-pocet-clenu-v20230929.xlsx]počty'!$D$2:$D$32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5</c:v>
                </c:pt>
                <c:pt idx="12">
                  <c:v>12</c:v>
                </c:pt>
                <c:pt idx="13">
                  <c:v>34</c:v>
                </c:pt>
                <c:pt idx="14">
                  <c:v>41</c:v>
                </c:pt>
                <c:pt idx="15">
                  <c:v>44</c:v>
                </c:pt>
                <c:pt idx="16">
                  <c:v>51</c:v>
                </c:pt>
                <c:pt idx="17">
                  <c:v>55</c:v>
                </c:pt>
                <c:pt idx="18">
                  <c:v>59</c:v>
                </c:pt>
                <c:pt idx="19">
                  <c:v>66</c:v>
                </c:pt>
                <c:pt idx="20">
                  <c:v>68</c:v>
                </c:pt>
                <c:pt idx="21">
                  <c:v>77</c:v>
                </c:pt>
                <c:pt idx="22">
                  <c:v>83</c:v>
                </c:pt>
                <c:pt idx="23">
                  <c:v>93</c:v>
                </c:pt>
                <c:pt idx="24">
                  <c:v>104</c:v>
                </c:pt>
                <c:pt idx="25">
                  <c:v>106</c:v>
                </c:pt>
                <c:pt idx="26">
                  <c:v>107</c:v>
                </c:pt>
                <c:pt idx="27">
                  <c:v>107</c:v>
                </c:pt>
                <c:pt idx="28">
                  <c:v>110</c:v>
                </c:pt>
                <c:pt idx="29">
                  <c:v>111</c:v>
                </c:pt>
                <c:pt idx="30">
                  <c:v>112</c:v>
                </c:pt>
              </c:numCache>
            </c:numRef>
          </c:val>
          <c:extLst>
            <c:ext xmlns:c16="http://schemas.microsoft.com/office/drawing/2014/chart" uri="{C3380CC4-5D6E-409C-BE32-E72D297353CC}">
              <c16:uniqueId val="{00000002-0D89-4238-A7F3-4586C4B0A109}"/>
            </c:ext>
          </c:extLst>
        </c:ser>
        <c:dLbls>
          <c:showLegendKey val="0"/>
          <c:showVal val="0"/>
          <c:showCatName val="0"/>
          <c:showSerName val="0"/>
          <c:showPercent val="0"/>
          <c:showBubbleSize val="0"/>
        </c:dLbls>
        <c:gapWidth val="150"/>
        <c:overlap val="100"/>
        <c:axId val="1738983567"/>
        <c:axId val="1738984399"/>
      </c:barChart>
      <c:catAx>
        <c:axId val="173898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4399"/>
        <c:crosses val="autoZero"/>
        <c:auto val="1"/>
        <c:lblAlgn val="ctr"/>
        <c:lblOffset val="100"/>
        <c:noMultiLvlLbl val="0"/>
      </c:catAx>
      <c:valAx>
        <c:axId val="1738984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crossAx val="173898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all" spc="0" baseline="0">
                <a:solidFill>
                  <a:srgbClr val="07164F"/>
                </a:solidFill>
                <a:latin typeface="Montserrat" panose="00000500000000000000" pitchFamily="2" charset="-18"/>
                <a:ea typeface="+mn-ea"/>
                <a:cs typeface="+mn-cs"/>
              </a:defRPr>
            </a:pPr>
            <a:r>
              <a:rPr lang="en-US" cap="all" baseline="0" err="1">
                <a:solidFill>
                  <a:srgbClr val="07164F"/>
                </a:solidFill>
              </a:rPr>
              <a:t>Počet</a:t>
            </a:r>
            <a:r>
              <a:rPr lang="en-US" cap="all" baseline="0">
                <a:solidFill>
                  <a:srgbClr val="07164F"/>
                </a:solidFill>
              </a:rPr>
              <a:t> </a:t>
            </a:r>
            <a:r>
              <a:rPr lang="en-US" cap="all" baseline="0" err="1">
                <a:solidFill>
                  <a:srgbClr val="07164F"/>
                </a:solidFill>
              </a:rPr>
              <a:t>pojistných</a:t>
            </a:r>
            <a:r>
              <a:rPr lang="en-US" cap="all" baseline="0">
                <a:solidFill>
                  <a:srgbClr val="07164F"/>
                </a:solidFill>
              </a:rPr>
              <a:t> </a:t>
            </a:r>
            <a:r>
              <a:rPr lang="en-US" cap="all" baseline="0" err="1">
                <a:solidFill>
                  <a:srgbClr val="07164F"/>
                </a:solidFill>
              </a:rPr>
              <a:t>matematiků</a:t>
            </a:r>
            <a:r>
              <a:rPr lang="en-US" cap="all" baseline="0">
                <a:solidFill>
                  <a:srgbClr val="07164F"/>
                </a:solidFill>
              </a:rPr>
              <a:t> </a:t>
            </a:r>
            <a:r>
              <a:rPr lang="en-US" cap="all" baseline="0" err="1">
                <a:solidFill>
                  <a:srgbClr val="07164F"/>
                </a:solidFill>
              </a:rPr>
              <a:t>na</a:t>
            </a:r>
            <a:br>
              <a:rPr lang="cs-CZ" cap="all" baseline="0">
                <a:solidFill>
                  <a:srgbClr val="07164F"/>
                </a:solidFill>
              </a:rPr>
            </a:br>
            <a:r>
              <a:rPr lang="en-US" cap="all" baseline="0">
                <a:solidFill>
                  <a:srgbClr val="07164F"/>
                </a:solidFill>
              </a:rPr>
              <a:t>1 </a:t>
            </a:r>
            <a:r>
              <a:rPr lang="en-US" cap="all" baseline="0" err="1">
                <a:solidFill>
                  <a:srgbClr val="07164F"/>
                </a:solidFill>
              </a:rPr>
              <a:t>milion</a:t>
            </a:r>
            <a:r>
              <a:rPr lang="en-US" cap="all" baseline="0">
                <a:solidFill>
                  <a:srgbClr val="07164F"/>
                </a:solidFill>
              </a:rPr>
              <a:t> </a:t>
            </a:r>
            <a:r>
              <a:rPr lang="en-US" cap="all" baseline="0" err="1">
                <a:solidFill>
                  <a:srgbClr val="07164F"/>
                </a:solidFill>
              </a:rPr>
              <a:t>obyvatel</a:t>
            </a:r>
            <a:endParaRPr lang="en-US" cap="all" baseline="0">
              <a:solidFill>
                <a:srgbClr val="07164F"/>
              </a:solidFill>
            </a:endParaRPr>
          </a:p>
        </c:rich>
      </c:tx>
      <c:overlay val="0"/>
      <c:spPr>
        <a:noFill/>
        <a:ln>
          <a:noFill/>
        </a:ln>
        <a:effectLst/>
      </c:spPr>
      <c:txPr>
        <a:bodyPr rot="0" spcFirstLastPara="1" vertOverflow="ellipsis" vert="horz" wrap="square" anchor="ctr" anchorCtr="1"/>
        <a:lstStyle/>
        <a:p>
          <a:pPr>
            <a:defRPr sz="1862" b="0" i="0" u="none" strike="noStrike" kern="1200" cap="all" spc="0" baseline="0">
              <a:solidFill>
                <a:srgbClr val="07164F"/>
              </a:solidFill>
              <a:latin typeface="Montserrat" panose="00000500000000000000" pitchFamily="2" charset="-18"/>
              <a:ea typeface="+mn-ea"/>
              <a:cs typeface="+mn-cs"/>
            </a:defRPr>
          </a:pPr>
          <a:endParaRPr lang="cs-CZ"/>
        </a:p>
      </c:txPr>
    </c:title>
    <c:autoTitleDeleted val="0"/>
    <c:plotArea>
      <c:layout/>
      <c:barChart>
        <c:barDir val="col"/>
        <c:grouping val="clustered"/>
        <c:varyColors val="0"/>
        <c:ser>
          <c:idx val="0"/>
          <c:order val="0"/>
          <c:tx>
            <c:strRef>
              <c:f>List1!$B$1</c:f>
              <c:strCache>
                <c:ptCount val="1"/>
                <c:pt idx="0">
                  <c:v>Počet pojistných matematiků na 1 milion obyvatel</c:v>
                </c:pt>
              </c:strCache>
            </c:strRef>
          </c:tx>
          <c:spPr>
            <a:solidFill>
              <a:srgbClr val="0095DA"/>
            </a:solidFill>
            <a:ln>
              <a:noFill/>
            </a:ln>
            <a:effectLst/>
          </c:spPr>
          <c:invertIfNegative val="0"/>
          <c:dPt>
            <c:idx val="2"/>
            <c:invertIfNegative val="0"/>
            <c:bubble3D val="0"/>
            <c:spPr>
              <a:solidFill>
                <a:srgbClr val="07164F"/>
              </a:solidFill>
              <a:ln>
                <a:noFill/>
              </a:ln>
              <a:effectLst/>
            </c:spPr>
            <c:extLst>
              <c:ext xmlns:c16="http://schemas.microsoft.com/office/drawing/2014/chart" uri="{C3380CC4-5D6E-409C-BE32-E72D297353CC}">
                <c16:uniqueId val="{00000001-E0F2-43C5-A52B-543504D742E9}"/>
              </c:ext>
            </c:extLst>
          </c:dPt>
          <c:cat>
            <c:strRef>
              <c:f>List1!$A$2:$A$11</c:f>
              <c:strCache>
                <c:ptCount val="10"/>
                <c:pt idx="0">
                  <c:v>Austria</c:v>
                </c:pt>
                <c:pt idx="1">
                  <c:v>Belgium</c:v>
                </c:pt>
                <c:pt idx="2">
                  <c:v>Czechia</c:v>
                </c:pt>
                <c:pt idx="3">
                  <c:v>Finland</c:v>
                </c:pt>
                <c:pt idx="4">
                  <c:v>France</c:v>
                </c:pt>
                <c:pt idx="5">
                  <c:v>Germany</c:v>
                </c:pt>
                <c:pt idx="6">
                  <c:v>Hungary</c:v>
                </c:pt>
                <c:pt idx="7">
                  <c:v>Poland</c:v>
                </c:pt>
                <c:pt idx="8">
                  <c:v>Slovakia</c:v>
                </c:pt>
                <c:pt idx="9">
                  <c:v>UK</c:v>
                </c:pt>
              </c:strCache>
            </c:strRef>
          </c:cat>
          <c:val>
            <c:numRef>
              <c:f>List1!$B$2:$B$11</c:f>
              <c:numCache>
                <c:formatCode>General</c:formatCode>
                <c:ptCount val="10"/>
                <c:pt idx="0">
                  <c:v>37.702729779230197</c:v>
                </c:pt>
                <c:pt idx="1">
                  <c:v>32.961504886281503</c:v>
                </c:pt>
                <c:pt idx="2">
                  <c:v>10.047137035437286</c:v>
                </c:pt>
                <c:pt idx="3">
                  <c:v>19.21014063453994</c:v>
                </c:pt>
                <c:pt idx="4">
                  <c:v>37.163546818490076</c:v>
                </c:pt>
                <c:pt idx="5">
                  <c:v>58.709300716819605</c:v>
                </c:pt>
                <c:pt idx="6">
                  <c:v>8.2883477291359782</c:v>
                </c:pt>
                <c:pt idx="7">
                  <c:v>5.3195955042781664</c:v>
                </c:pt>
                <c:pt idx="8">
                  <c:v>6.2380502350185427</c:v>
                </c:pt>
                <c:pt idx="9">
                  <c:v>140.90633064490476</c:v>
                </c:pt>
              </c:numCache>
            </c:numRef>
          </c:val>
          <c:extLst>
            <c:ext xmlns:c16="http://schemas.microsoft.com/office/drawing/2014/chart" uri="{C3380CC4-5D6E-409C-BE32-E72D297353CC}">
              <c16:uniqueId val="{00000002-E0F2-43C5-A52B-543504D742E9}"/>
            </c:ext>
          </c:extLst>
        </c:ser>
        <c:dLbls>
          <c:showLegendKey val="0"/>
          <c:showVal val="0"/>
          <c:showCatName val="0"/>
          <c:showSerName val="0"/>
          <c:showPercent val="0"/>
          <c:showBubbleSize val="0"/>
        </c:dLbls>
        <c:gapWidth val="219"/>
        <c:overlap val="-27"/>
        <c:axId val="801126352"/>
        <c:axId val="801124056"/>
      </c:barChart>
      <c:catAx>
        <c:axId val="801126352"/>
        <c:scaling>
          <c:orientation val="minMax"/>
        </c:scaling>
        <c:delete val="0"/>
        <c:axPos val="b"/>
        <c:numFmt formatCode="General" sourceLinked="1"/>
        <c:majorTickMark val="none"/>
        <c:minorTickMark val="none"/>
        <c:tickLblPos val="nextTo"/>
        <c:spPr>
          <a:noFill/>
          <a:ln w="9525" cap="flat" cmpd="sng" algn="ctr">
            <a:solidFill>
              <a:srgbClr val="07164F"/>
            </a:solidFill>
            <a:round/>
          </a:ln>
          <a:effectLst/>
        </c:spPr>
        <c:txPr>
          <a:bodyPr rot="-60000000" spcFirstLastPara="1" vertOverflow="ellipsis" vert="horz" wrap="square" anchor="ctr" anchorCtr="1"/>
          <a:lstStyle/>
          <a:p>
            <a:pPr>
              <a:defRPr sz="1200" b="0" i="0" u="none" strike="noStrike" kern="1200" baseline="0">
                <a:solidFill>
                  <a:srgbClr val="07164F"/>
                </a:solidFill>
                <a:latin typeface="Montserrat" panose="00000500000000000000" pitchFamily="2" charset="-18"/>
                <a:ea typeface="+mn-ea"/>
                <a:cs typeface="+mn-cs"/>
              </a:defRPr>
            </a:pPr>
            <a:endParaRPr lang="cs-CZ"/>
          </a:p>
        </c:txPr>
        <c:crossAx val="801124056"/>
        <c:crosses val="autoZero"/>
        <c:auto val="1"/>
        <c:lblAlgn val="ctr"/>
        <c:lblOffset val="100"/>
        <c:noMultiLvlLbl val="0"/>
      </c:catAx>
      <c:valAx>
        <c:axId val="801124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7164F"/>
                </a:solidFill>
                <a:latin typeface="Montserrat" panose="00000500000000000000" pitchFamily="2" charset="-18"/>
                <a:ea typeface="+mn-ea"/>
                <a:cs typeface="+mn-cs"/>
              </a:defRPr>
            </a:pPr>
            <a:endParaRPr lang="cs-CZ"/>
          </a:p>
        </c:txPr>
        <c:crossAx val="80112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7164F"/>
          </a:solidFill>
          <a:latin typeface="Montserrat" panose="00000500000000000000" pitchFamily="2" charset="-18"/>
        </a:defRPr>
      </a:pPr>
      <a:endParaRPr lang="cs-CZ"/>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7164F"/>
                </a:solidFill>
                <a:latin typeface="+mn-lt"/>
                <a:ea typeface="+mn-ea"/>
                <a:cs typeface="+mn-cs"/>
              </a:defRPr>
            </a:pPr>
            <a:r>
              <a:rPr lang="cs-CZ" dirty="0"/>
              <a:t>Demografický vývoj</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7164F"/>
              </a:solidFill>
              <a:latin typeface="+mn-lt"/>
              <a:ea typeface="+mn-ea"/>
              <a:cs typeface="+mn-cs"/>
            </a:defRPr>
          </a:pPr>
          <a:endParaRPr lang="cs-CZ"/>
        </a:p>
      </c:txPr>
    </c:title>
    <c:autoTitleDeleted val="0"/>
    <c:plotArea>
      <c:layout/>
      <c:lineChart>
        <c:grouping val="standard"/>
        <c:varyColors val="0"/>
        <c:ser>
          <c:idx val="0"/>
          <c:order val="0"/>
          <c:tx>
            <c:strRef>
              <c:f>List1!$B$1</c:f>
              <c:strCache>
                <c:ptCount val="1"/>
                <c:pt idx="0">
                  <c:v>19-letí</c:v>
                </c:pt>
              </c:strCache>
            </c:strRef>
          </c:tx>
          <c:spPr>
            <a:ln w="28575" cap="rnd">
              <a:solidFill>
                <a:srgbClr val="0095DA"/>
              </a:solidFill>
              <a:prstDash val="sysDash"/>
              <a:round/>
            </a:ln>
            <a:effectLst/>
          </c:spPr>
          <c:marker>
            <c:symbol val="none"/>
          </c:marker>
          <c:cat>
            <c:numRef>
              <c:f>List1!$A$2:$A$22</c:f>
              <c:numCache>
                <c:formatCode>General</c:formatCode>
                <c:ptCount val="21"/>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numCache>
            </c:numRef>
          </c:cat>
          <c:val>
            <c:numRef>
              <c:f>List1!$B$2:$B$22</c:f>
              <c:numCache>
                <c:formatCode>General</c:formatCode>
                <c:ptCount val="21"/>
                <c:pt idx="0">
                  <c:v>132555</c:v>
                </c:pt>
                <c:pt idx="1">
                  <c:v>131340</c:v>
                </c:pt>
                <c:pt idx="2">
                  <c:v>123426</c:v>
                </c:pt>
                <c:pt idx="3">
                  <c:v>122809</c:v>
                </c:pt>
                <c:pt idx="4">
                  <c:v>109039</c:v>
                </c:pt>
                <c:pt idx="5">
                  <c:v>98773</c:v>
                </c:pt>
                <c:pt idx="6">
                  <c:v>93352</c:v>
                </c:pt>
                <c:pt idx="7">
                  <c:v>93131</c:v>
                </c:pt>
                <c:pt idx="8">
                  <c:v>92799</c:v>
                </c:pt>
                <c:pt idx="9">
                  <c:v>92144</c:v>
                </c:pt>
                <c:pt idx="10">
                  <c:v>93655</c:v>
                </c:pt>
                <c:pt idx="11">
                  <c:v>93520</c:v>
                </c:pt>
                <c:pt idx="12">
                  <c:v>95006</c:v>
                </c:pt>
                <c:pt idx="13">
                  <c:v>96383</c:v>
                </c:pt>
                <c:pt idx="14">
                  <c:v>99088</c:v>
                </c:pt>
                <c:pt idx="15">
                  <c:v>103182</c:v>
                </c:pt>
                <c:pt idx="16">
                  <c:v>109092</c:v>
                </c:pt>
                <c:pt idx="17">
                  <c:v>116184</c:v>
                </c:pt>
                <c:pt idx="18">
                  <c:v>124060</c:v>
                </c:pt>
                <c:pt idx="19">
                  <c:v>125165</c:v>
                </c:pt>
                <c:pt idx="20">
                  <c:v>124368</c:v>
                </c:pt>
              </c:numCache>
            </c:numRef>
          </c:val>
          <c:smooth val="0"/>
          <c:extLst>
            <c:ext xmlns:c16="http://schemas.microsoft.com/office/drawing/2014/chart" uri="{C3380CC4-5D6E-409C-BE32-E72D297353CC}">
              <c16:uniqueId val="{00000000-B812-4C77-9E2E-2646B0F1ACFD}"/>
            </c:ext>
          </c:extLst>
        </c:ser>
        <c:ser>
          <c:idx val="1"/>
          <c:order val="1"/>
          <c:tx>
            <c:strRef>
              <c:f>List1!$C$1</c:f>
              <c:strCache>
                <c:ptCount val="1"/>
                <c:pt idx="0">
                  <c:v>24-letí</c:v>
                </c:pt>
              </c:strCache>
            </c:strRef>
          </c:tx>
          <c:spPr>
            <a:ln w="28575" cap="rnd">
              <a:solidFill>
                <a:srgbClr val="0095DA"/>
              </a:solidFill>
              <a:round/>
            </a:ln>
            <a:effectLst/>
          </c:spPr>
          <c:marker>
            <c:symbol val="none"/>
          </c:marker>
          <c:cat>
            <c:numRef>
              <c:f>List1!$A$2:$A$22</c:f>
              <c:numCache>
                <c:formatCode>General</c:formatCode>
                <c:ptCount val="21"/>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numCache>
            </c:numRef>
          </c:cat>
          <c:val>
            <c:numRef>
              <c:f>List1!$C$2:$C$22</c:f>
              <c:numCache>
                <c:formatCode>General</c:formatCode>
                <c:ptCount val="21"/>
                <c:pt idx="0">
                  <c:v>146138</c:v>
                </c:pt>
                <c:pt idx="1">
                  <c:v>143360</c:v>
                </c:pt>
                <c:pt idx="2">
                  <c:v>137129</c:v>
                </c:pt>
                <c:pt idx="3">
                  <c:v>138424</c:v>
                </c:pt>
                <c:pt idx="4">
                  <c:v>132912</c:v>
                </c:pt>
                <c:pt idx="5">
                  <c:v>134443</c:v>
                </c:pt>
                <c:pt idx="6">
                  <c:v>132886</c:v>
                </c:pt>
                <c:pt idx="7">
                  <c:v>125711</c:v>
                </c:pt>
                <c:pt idx="8">
                  <c:v>125356</c:v>
                </c:pt>
                <c:pt idx="9">
                  <c:v>112676</c:v>
                </c:pt>
                <c:pt idx="10">
                  <c:v>108199</c:v>
                </c:pt>
                <c:pt idx="11">
                  <c:v>100636</c:v>
                </c:pt>
                <c:pt idx="12">
                  <c:v>98275</c:v>
                </c:pt>
                <c:pt idx="13">
                  <c:v>98248</c:v>
                </c:pt>
                <c:pt idx="14">
                  <c:v>97416</c:v>
                </c:pt>
                <c:pt idx="15">
                  <c:v>98259</c:v>
                </c:pt>
                <c:pt idx="16">
                  <c:v>98130</c:v>
                </c:pt>
                <c:pt idx="17">
                  <c:v>99622</c:v>
                </c:pt>
                <c:pt idx="18">
                  <c:v>101004</c:v>
                </c:pt>
                <c:pt idx="19">
                  <c:v>103710</c:v>
                </c:pt>
                <c:pt idx="20">
                  <c:v>107803</c:v>
                </c:pt>
              </c:numCache>
            </c:numRef>
          </c:val>
          <c:smooth val="0"/>
          <c:extLst>
            <c:ext xmlns:c16="http://schemas.microsoft.com/office/drawing/2014/chart" uri="{C3380CC4-5D6E-409C-BE32-E72D297353CC}">
              <c16:uniqueId val="{00000001-B812-4C77-9E2E-2646B0F1ACFD}"/>
            </c:ext>
          </c:extLst>
        </c:ser>
        <c:ser>
          <c:idx val="2"/>
          <c:order val="2"/>
          <c:tx>
            <c:strRef>
              <c:f>List1!$D$1</c:f>
              <c:strCache>
                <c:ptCount val="1"/>
                <c:pt idx="0">
                  <c:v>65-letí</c:v>
                </c:pt>
              </c:strCache>
            </c:strRef>
          </c:tx>
          <c:spPr>
            <a:ln w="28575" cap="rnd">
              <a:solidFill>
                <a:srgbClr val="07164F"/>
              </a:solidFill>
              <a:round/>
            </a:ln>
            <a:effectLst/>
          </c:spPr>
          <c:marker>
            <c:symbol val="none"/>
          </c:marker>
          <c:cat>
            <c:numRef>
              <c:f>List1!$A$2:$A$22</c:f>
              <c:numCache>
                <c:formatCode>General</c:formatCode>
                <c:ptCount val="21"/>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numCache>
            </c:numRef>
          </c:cat>
          <c:val>
            <c:numRef>
              <c:f>List1!$D$2:$D$22</c:f>
              <c:numCache>
                <c:formatCode>General</c:formatCode>
                <c:ptCount val="21"/>
                <c:pt idx="0">
                  <c:v>123264</c:v>
                </c:pt>
                <c:pt idx="1">
                  <c:v>117462</c:v>
                </c:pt>
                <c:pt idx="2">
                  <c:v>145287</c:v>
                </c:pt>
                <c:pt idx="3">
                  <c:v>149515</c:v>
                </c:pt>
                <c:pt idx="4">
                  <c:v>143345</c:v>
                </c:pt>
                <c:pt idx="5">
                  <c:v>138122</c:v>
                </c:pt>
                <c:pt idx="6">
                  <c:v>141084</c:v>
                </c:pt>
                <c:pt idx="7">
                  <c:v>142869</c:v>
                </c:pt>
                <c:pt idx="8">
                  <c:v>141566</c:v>
                </c:pt>
                <c:pt idx="9">
                  <c:v>138436</c:v>
                </c:pt>
                <c:pt idx="10">
                  <c:v>137080</c:v>
                </c:pt>
                <c:pt idx="11">
                  <c:v>136277</c:v>
                </c:pt>
                <c:pt idx="12">
                  <c:v>134736</c:v>
                </c:pt>
                <c:pt idx="13">
                  <c:v>131575</c:v>
                </c:pt>
                <c:pt idx="14">
                  <c:v>124531</c:v>
                </c:pt>
                <c:pt idx="15">
                  <c:v>116049</c:v>
                </c:pt>
                <c:pt idx="16">
                  <c:v>111567</c:v>
                </c:pt>
                <c:pt idx="17">
                  <c:v>112816</c:v>
                </c:pt>
                <c:pt idx="18">
                  <c:v>115608</c:v>
                </c:pt>
                <c:pt idx="19">
                  <c:v>123262</c:v>
                </c:pt>
                <c:pt idx="20">
                  <c:v>132530</c:v>
                </c:pt>
              </c:numCache>
            </c:numRef>
          </c:val>
          <c:smooth val="0"/>
          <c:extLst>
            <c:ext xmlns:c16="http://schemas.microsoft.com/office/drawing/2014/chart" uri="{C3380CC4-5D6E-409C-BE32-E72D297353CC}">
              <c16:uniqueId val="{00000002-B812-4C77-9E2E-2646B0F1ACFD}"/>
            </c:ext>
          </c:extLst>
        </c:ser>
        <c:dLbls>
          <c:showLegendKey val="0"/>
          <c:showVal val="0"/>
          <c:showCatName val="0"/>
          <c:showSerName val="0"/>
          <c:showPercent val="0"/>
          <c:showBubbleSize val="0"/>
        </c:dLbls>
        <c:smooth val="0"/>
        <c:axId val="291486256"/>
        <c:axId val="291478712"/>
      </c:lineChart>
      <c:catAx>
        <c:axId val="29148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7164F"/>
                </a:solidFill>
                <a:latin typeface="+mn-lt"/>
                <a:ea typeface="+mn-ea"/>
                <a:cs typeface="+mn-cs"/>
              </a:defRPr>
            </a:pPr>
            <a:endParaRPr lang="cs-CZ"/>
          </a:p>
        </c:txPr>
        <c:crossAx val="291478712"/>
        <c:crosses val="autoZero"/>
        <c:auto val="1"/>
        <c:lblAlgn val="ctr"/>
        <c:lblOffset val="100"/>
        <c:noMultiLvlLbl val="0"/>
      </c:catAx>
      <c:valAx>
        <c:axId val="291478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7164F"/>
                </a:solidFill>
                <a:latin typeface="+mn-lt"/>
                <a:ea typeface="+mn-ea"/>
                <a:cs typeface="+mn-cs"/>
              </a:defRPr>
            </a:pPr>
            <a:endParaRPr lang="cs-CZ"/>
          </a:p>
        </c:txPr>
        <c:crossAx val="29148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7164F"/>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7164F"/>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hyperlink" Target="https://www.venkatmails.com/quotations/relationship-quotes-love-vs-friendship-vs-sex-images-maps.html" TargetMode="External"/><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hyperlink" Target="https://www.datanami.com/2016/03/14/data-warehouse-market-ripe-disruption-gartner-says/" TargetMode="External"/><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hyperlink" Target="https://www.vecteezy.com/vector-art/133754-meeting-table-flat-vector-illustration" TargetMode="External"/><Relationship Id="rId9" Type="http://schemas.openxmlformats.org/officeDocument/2006/relationships/hyperlink" Target="https://en.wikipedia.org/wiki/FDIC_Enterprise_Architecture_Framework"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vecteezy.com/vector-art/133754-meeting-table-flat-vector-illustration" TargetMode="External"/><Relationship Id="rId7" Type="http://schemas.openxmlformats.org/officeDocument/2006/relationships/image" Target="../media/image14.jpeg"/><Relationship Id="rId12" Type="http://schemas.openxmlformats.org/officeDocument/2006/relationships/hyperlink" Target="https://www.venkatmails.com/quotations/relationship-quotes-love-vs-friendship-vs-sex-images-maps.html" TargetMode="External"/><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hyperlink" Target="https://www.datanami.com/2016/03/14/data-warehouse-market-ripe-disruption-gartner-says/" TargetMode="External"/><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hyperlink" Target="https://en.wikipedia.org/wiki/FDIC_Enterprise_Architecture_Framewor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22DB1-3C78-419F-90D4-198209697CE8}"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cs-CZ"/>
        </a:p>
      </dgm:t>
    </dgm:pt>
    <dgm:pt modelId="{6A086E37-F4FD-4632-96F9-8D277D062A85}">
      <dgm:prSet phldrT="[Text]"/>
      <dgm:spPr/>
      <dgm:t>
        <a:bodyPr/>
        <a:lstStyle/>
        <a:p>
          <a:r>
            <a:rPr lang="cs-CZ" dirty="0"/>
            <a:t>Sídlo a lidé</a:t>
          </a:r>
        </a:p>
      </dgm:t>
    </dgm:pt>
    <dgm:pt modelId="{0083B54D-8C41-4924-8CE5-E3103BBB2174}" type="parTrans" cxnId="{1D254B97-C953-4451-8A35-5E809761C1F6}">
      <dgm:prSet/>
      <dgm:spPr/>
      <dgm:t>
        <a:bodyPr/>
        <a:lstStyle/>
        <a:p>
          <a:endParaRPr lang="cs-CZ"/>
        </a:p>
      </dgm:t>
    </dgm:pt>
    <dgm:pt modelId="{ADD83D39-A1F6-4FD0-8028-0B2EB3E04885}" type="sibTrans" cxnId="{1D254B97-C953-4451-8A35-5E809761C1F6}">
      <dgm:prSet/>
      <dgm:spPr/>
      <dgm:t>
        <a:bodyPr/>
        <a:lstStyle/>
        <a:p>
          <a:endParaRPr lang="cs-CZ"/>
        </a:p>
      </dgm:t>
    </dgm:pt>
    <dgm:pt modelId="{AE774994-5176-4E2A-89E9-2173EC197D39}">
      <dgm:prSet phldrT="[Text]"/>
      <dgm:spPr/>
      <dgm:t>
        <a:bodyPr/>
        <a:lstStyle/>
        <a:p>
          <a:r>
            <a:rPr lang="cs-CZ" dirty="0"/>
            <a:t>Data</a:t>
          </a:r>
        </a:p>
      </dgm:t>
    </dgm:pt>
    <dgm:pt modelId="{F656EC82-ADB4-4136-B57C-9D94E4345EFA}" type="parTrans" cxnId="{0B647189-EA72-4360-A208-E92ED76569E7}">
      <dgm:prSet/>
      <dgm:spPr/>
      <dgm:t>
        <a:bodyPr/>
        <a:lstStyle/>
        <a:p>
          <a:endParaRPr lang="cs-CZ"/>
        </a:p>
      </dgm:t>
    </dgm:pt>
    <dgm:pt modelId="{E19C76FD-3895-4925-AA48-7EA4504F8505}" type="sibTrans" cxnId="{0B647189-EA72-4360-A208-E92ED76569E7}">
      <dgm:prSet/>
      <dgm:spPr/>
      <dgm:t>
        <a:bodyPr/>
        <a:lstStyle/>
        <a:p>
          <a:endParaRPr lang="cs-CZ"/>
        </a:p>
      </dgm:t>
    </dgm:pt>
    <dgm:pt modelId="{C9EAA87A-2DA3-4DEC-ACA3-B2E0D720A9B6}">
      <dgm:prSet phldrT="[Text]"/>
      <dgm:spPr/>
      <dgm:t>
        <a:bodyPr/>
        <a:lstStyle/>
        <a:p>
          <a:r>
            <a:rPr lang="cs-CZ" dirty="0"/>
            <a:t>Systémy</a:t>
          </a:r>
        </a:p>
      </dgm:t>
    </dgm:pt>
    <dgm:pt modelId="{905A9F2C-63BF-45F8-8F4F-A53122AFF0DB}" type="parTrans" cxnId="{F3CD2861-2CAB-4E91-B1A1-5A28865C7BF8}">
      <dgm:prSet/>
      <dgm:spPr/>
      <dgm:t>
        <a:bodyPr/>
        <a:lstStyle/>
        <a:p>
          <a:endParaRPr lang="cs-CZ"/>
        </a:p>
      </dgm:t>
    </dgm:pt>
    <dgm:pt modelId="{35C583E4-0E6A-4857-A381-FB5623F45AA9}" type="sibTrans" cxnId="{F3CD2861-2CAB-4E91-B1A1-5A28865C7BF8}">
      <dgm:prSet/>
      <dgm:spPr/>
      <dgm:t>
        <a:bodyPr/>
        <a:lstStyle/>
        <a:p>
          <a:endParaRPr lang="cs-CZ"/>
        </a:p>
      </dgm:t>
    </dgm:pt>
    <dgm:pt modelId="{35BB72D7-6D1B-4EE7-B059-06D162C3381D}">
      <dgm:prSet phldrT="[Text]"/>
      <dgm:spPr/>
      <dgm:t>
        <a:bodyPr/>
        <a:lstStyle/>
        <a:p>
          <a:r>
            <a:rPr lang="cs-CZ" dirty="0"/>
            <a:t>Vztahy</a:t>
          </a:r>
        </a:p>
      </dgm:t>
    </dgm:pt>
    <dgm:pt modelId="{C5F7DFA7-1C49-43B4-B905-57B1FB3268A4}" type="parTrans" cxnId="{E368BB97-CA2F-4873-BE13-2FAE1BA6955A}">
      <dgm:prSet/>
      <dgm:spPr/>
      <dgm:t>
        <a:bodyPr/>
        <a:lstStyle/>
        <a:p>
          <a:endParaRPr lang="cs-CZ"/>
        </a:p>
      </dgm:t>
    </dgm:pt>
    <dgm:pt modelId="{6A196F17-9389-4666-8A51-421FC567B206}" type="sibTrans" cxnId="{E368BB97-CA2F-4873-BE13-2FAE1BA6955A}">
      <dgm:prSet/>
      <dgm:spPr/>
      <dgm:t>
        <a:bodyPr/>
        <a:lstStyle/>
        <a:p>
          <a:endParaRPr lang="cs-CZ"/>
        </a:p>
      </dgm:t>
    </dgm:pt>
    <dgm:pt modelId="{9C8D84F1-0A0E-4EB3-9950-9B1B0E3A0A11}">
      <dgm:prSet/>
      <dgm:spPr>
        <a:blipFill rotWithShape="0">
          <a:blip xmlns:r="http://schemas.openxmlformats.org/officeDocument/2006/relationships" r:embed="rId1" cstate="email">
            <a:extLst>
              <a:ext uri="{28A0092B-C50C-407E-A947-70E740481C1C}">
                <a14:useLocalDpi xmlns:a14="http://schemas.microsoft.com/office/drawing/2010/main" val="0"/>
              </a:ext>
            </a:extLst>
          </a:blip>
          <a:srcRect/>
          <a:stretch>
            <a:fillRect l="-28000" r="-28000"/>
          </a:stretch>
        </a:blipFill>
      </dgm:spPr>
      <dgm:t>
        <a:bodyPr/>
        <a:lstStyle/>
        <a:p>
          <a:endParaRPr lang="cs-CZ"/>
        </a:p>
      </dgm:t>
    </dgm:pt>
    <dgm:pt modelId="{DF4181E2-0201-47B0-BF13-33D129A8F62B}" type="parTrans" cxnId="{4FA0F7E1-6D5C-4D4B-BEEA-0DFAA33A884F}">
      <dgm:prSet/>
      <dgm:spPr/>
      <dgm:t>
        <a:bodyPr/>
        <a:lstStyle/>
        <a:p>
          <a:endParaRPr lang="cs-CZ"/>
        </a:p>
      </dgm:t>
    </dgm:pt>
    <dgm:pt modelId="{EC8F7786-07B3-477A-B1CA-396374FE43EC}" type="sibTrans" cxnId="{4FA0F7E1-6D5C-4D4B-BEEA-0DFAA33A884F}">
      <dgm:prSet/>
      <dgm:spPr/>
      <dgm:t>
        <a:bodyPr/>
        <a:lstStyle/>
        <a:p>
          <a:endParaRPr lang="cs-CZ"/>
        </a:p>
      </dgm:t>
    </dgm:pt>
    <dgm:pt modelId="{9BFFD82B-8FA0-4445-BE48-CF9C8B9427FC}" type="pres">
      <dgm:prSet presAssocID="{63422DB1-3C78-419F-90D4-198209697CE8}" presName="diagram" presStyleCnt="0">
        <dgm:presLayoutVars>
          <dgm:dir/>
          <dgm:animLvl val="lvl"/>
          <dgm:resizeHandles val="exact"/>
        </dgm:presLayoutVars>
      </dgm:prSet>
      <dgm:spPr/>
    </dgm:pt>
    <dgm:pt modelId="{5EA066E8-DB3A-4E4F-A4DF-050043231E21}" type="pres">
      <dgm:prSet presAssocID="{6A086E37-F4FD-4632-96F9-8D277D062A85}" presName="compNode" presStyleCnt="0"/>
      <dgm:spPr/>
    </dgm:pt>
    <dgm:pt modelId="{465763E8-66AB-478E-A1FE-2B00C0AB9DAF}" type="pres">
      <dgm:prSet presAssocID="{6A086E37-F4FD-4632-96F9-8D277D062A85}" presName="childRect" presStyleLbl="bgAcc1" presStyleIdx="0" presStyleCnt="4">
        <dgm:presLayoutVars>
          <dgm:bulletEnabled val="1"/>
        </dgm:presLayoutVars>
      </dgm:prSet>
      <dgm:spPr>
        <a:blipFill rotWithShape="0">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dgm:spPr>
    </dgm:pt>
    <dgm:pt modelId="{9FC7F23D-4AEF-4233-AFE0-2A8EC2946B99}" type="pres">
      <dgm:prSet presAssocID="{6A086E37-F4FD-4632-96F9-8D277D062A85}" presName="parentText" presStyleLbl="node1" presStyleIdx="0" presStyleCnt="0">
        <dgm:presLayoutVars>
          <dgm:chMax val="0"/>
          <dgm:bulletEnabled val="1"/>
        </dgm:presLayoutVars>
      </dgm:prSet>
      <dgm:spPr/>
    </dgm:pt>
    <dgm:pt modelId="{86AEB8FE-32AE-4708-80E6-EAE453E41F81}" type="pres">
      <dgm:prSet presAssocID="{6A086E37-F4FD-4632-96F9-8D277D062A85}" presName="parentRect" presStyleLbl="alignNode1" presStyleIdx="0" presStyleCnt="4"/>
      <dgm:spPr/>
    </dgm:pt>
    <dgm:pt modelId="{187B24DD-E152-42AA-851B-415F8764F602}" type="pres">
      <dgm:prSet presAssocID="{6A086E37-F4FD-4632-96F9-8D277D062A85}" presName="adorn" presStyleLbl="fgAccFollowNode1" presStyleIdx="0" presStyleCnt="4"/>
      <dgm:spPr>
        <a:blipFill>
          <a:blip xmlns:r="http://schemas.openxmlformats.org/officeDocument/2006/relationships"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1000" r="-21000"/>
          </a:stretch>
        </a:blipFill>
      </dgm:spPr>
    </dgm:pt>
    <dgm:pt modelId="{5C7E3AE4-2524-415F-BA55-793DFF84C61A}" type="pres">
      <dgm:prSet presAssocID="{ADD83D39-A1F6-4FD0-8028-0B2EB3E04885}" presName="sibTrans" presStyleLbl="sibTrans2D1" presStyleIdx="0" presStyleCnt="0"/>
      <dgm:spPr/>
    </dgm:pt>
    <dgm:pt modelId="{6D212DDD-70C2-4709-92BB-B5D6473D22CD}" type="pres">
      <dgm:prSet presAssocID="{AE774994-5176-4E2A-89E9-2173EC197D39}" presName="compNode" presStyleCnt="0"/>
      <dgm:spPr/>
    </dgm:pt>
    <dgm:pt modelId="{F7E1192B-BACA-49DB-B856-D5E420AF8D14}" type="pres">
      <dgm:prSet presAssocID="{AE774994-5176-4E2A-89E9-2173EC197D39}" presName="childRect" presStyleLbl="bgAcc1" presStyleIdx="1" presStyleCnt="4">
        <dgm:presLayoutVars>
          <dgm:bulletEnabled val="1"/>
        </dgm:presLayoutVars>
      </dgm:prSet>
      <dgm:spPr/>
    </dgm:pt>
    <dgm:pt modelId="{3DD0B385-BFA6-458A-A42F-6B7D3BA3E9CF}" type="pres">
      <dgm:prSet presAssocID="{AE774994-5176-4E2A-89E9-2173EC197D39}" presName="parentText" presStyleLbl="node1" presStyleIdx="0" presStyleCnt="0">
        <dgm:presLayoutVars>
          <dgm:chMax val="0"/>
          <dgm:bulletEnabled val="1"/>
        </dgm:presLayoutVars>
      </dgm:prSet>
      <dgm:spPr/>
    </dgm:pt>
    <dgm:pt modelId="{72E0177F-2BD1-47C8-9985-3688AD451985}" type="pres">
      <dgm:prSet presAssocID="{AE774994-5176-4E2A-89E9-2173EC197D39}" presName="parentRect" presStyleLbl="alignNode1" presStyleIdx="1" presStyleCnt="4"/>
      <dgm:spPr/>
    </dgm:pt>
    <dgm:pt modelId="{E9EE810A-AABD-4504-9975-5BC6AE178E0D}" type="pres">
      <dgm:prSet presAssocID="{AE774994-5176-4E2A-89E9-2173EC197D39}" presName="adorn" presStyleLbl="fgAccFollowNode1" presStyleIdx="1" presStyleCnt="4"/>
      <dgm:spPr>
        <a:blipFill>
          <a:blip xmlns:r="http://schemas.openxmlformats.org/officeDocument/2006/relationships"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BFB5198D-06FB-4C76-BAC2-4479DE35256F}" type="pres">
      <dgm:prSet presAssocID="{E19C76FD-3895-4925-AA48-7EA4504F8505}" presName="sibTrans" presStyleLbl="sibTrans2D1" presStyleIdx="0" presStyleCnt="0"/>
      <dgm:spPr/>
    </dgm:pt>
    <dgm:pt modelId="{561E8C2D-6495-4853-A883-4F89356486BA}" type="pres">
      <dgm:prSet presAssocID="{C9EAA87A-2DA3-4DEC-ACA3-B2E0D720A9B6}" presName="compNode" presStyleCnt="0"/>
      <dgm:spPr/>
    </dgm:pt>
    <dgm:pt modelId="{E4313198-48D5-449C-98B1-1B0A620B4F3A}" type="pres">
      <dgm:prSet presAssocID="{C9EAA87A-2DA3-4DEC-ACA3-B2E0D720A9B6}" presName="childRect" presStyleLbl="bgAcc1" presStyleIdx="2" presStyleCnt="4">
        <dgm:presLayoutVars>
          <dgm:bulletEnabled val="1"/>
        </dgm:presLayoutVars>
      </dgm:prSet>
      <dgm:spPr>
        <a:blipFill rotWithShape="0">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dgm:spPr>
    </dgm:pt>
    <dgm:pt modelId="{BCC17C2B-82BC-40D4-8564-56DD2A103DC0}" type="pres">
      <dgm:prSet presAssocID="{C9EAA87A-2DA3-4DEC-ACA3-B2E0D720A9B6}" presName="parentText" presStyleLbl="node1" presStyleIdx="0" presStyleCnt="0">
        <dgm:presLayoutVars>
          <dgm:chMax val="0"/>
          <dgm:bulletEnabled val="1"/>
        </dgm:presLayoutVars>
      </dgm:prSet>
      <dgm:spPr/>
    </dgm:pt>
    <dgm:pt modelId="{EA45C7F5-DAB5-4071-A8EE-29B9BC2BE36A}" type="pres">
      <dgm:prSet presAssocID="{C9EAA87A-2DA3-4DEC-ACA3-B2E0D720A9B6}" presName="parentRect" presStyleLbl="alignNode1" presStyleIdx="2" presStyleCnt="4"/>
      <dgm:spPr/>
    </dgm:pt>
    <dgm:pt modelId="{A5F44EB4-7B06-45D5-9654-96FD41DE0272}" type="pres">
      <dgm:prSet presAssocID="{C9EAA87A-2DA3-4DEC-ACA3-B2E0D720A9B6}" presName="adorn" presStyleLbl="fgAccFollowNode1" presStyleIdx="2" presStyleCnt="4"/>
      <dgm:spPr>
        <a:blipFill>
          <a:blip xmlns:r="http://schemas.openxmlformats.org/officeDocument/2006/relationships"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l="-30000" r="-30000"/>
          </a:stretch>
        </a:blipFill>
      </dgm:spPr>
    </dgm:pt>
    <dgm:pt modelId="{C611D11E-FA4C-4B78-BBCA-368FB0A5F35D}" type="pres">
      <dgm:prSet presAssocID="{35C583E4-0E6A-4857-A381-FB5623F45AA9}" presName="sibTrans" presStyleLbl="sibTrans2D1" presStyleIdx="0" presStyleCnt="0"/>
      <dgm:spPr/>
    </dgm:pt>
    <dgm:pt modelId="{303D5937-A760-4116-B73E-0B69C45C4660}" type="pres">
      <dgm:prSet presAssocID="{35BB72D7-6D1B-4EE7-B059-06D162C3381D}" presName="compNode" presStyleCnt="0"/>
      <dgm:spPr/>
    </dgm:pt>
    <dgm:pt modelId="{344F0AA0-09EC-4075-918C-81596FC8E170}" type="pres">
      <dgm:prSet presAssocID="{35BB72D7-6D1B-4EE7-B059-06D162C3381D}" presName="childRect" presStyleLbl="bgAcc1" presStyleIdx="3" presStyleCnt="4">
        <dgm:presLayoutVars>
          <dgm:bulletEnabled val="1"/>
        </dgm:presLayoutVars>
      </dgm:prSet>
      <dgm:spPr>
        <a:blipFill rotWithShape="0">
          <a:blip xmlns:r="http://schemas.openxmlformats.org/officeDocument/2006/relationships" r:embed="rId10" cstate="email">
            <a:extLst>
              <a:ext uri="{28A0092B-C50C-407E-A947-70E740481C1C}">
                <a14:useLocalDpi xmlns:a14="http://schemas.microsoft.com/office/drawing/2010/main" val="0"/>
              </a:ext>
            </a:extLst>
          </a:blip>
          <a:srcRect/>
          <a:stretch>
            <a:fillRect l="-3000" r="-3000"/>
          </a:stretch>
        </a:blipFill>
      </dgm:spPr>
    </dgm:pt>
    <dgm:pt modelId="{B2D333F8-D9BC-424D-A7EA-774B0B3F3401}" type="pres">
      <dgm:prSet presAssocID="{35BB72D7-6D1B-4EE7-B059-06D162C3381D}" presName="parentText" presStyleLbl="node1" presStyleIdx="0" presStyleCnt="0">
        <dgm:presLayoutVars>
          <dgm:chMax val="0"/>
          <dgm:bulletEnabled val="1"/>
        </dgm:presLayoutVars>
      </dgm:prSet>
      <dgm:spPr/>
    </dgm:pt>
    <dgm:pt modelId="{3C415E8D-E5BA-42A6-B462-9C303AB0395C}" type="pres">
      <dgm:prSet presAssocID="{35BB72D7-6D1B-4EE7-B059-06D162C3381D}" presName="parentRect" presStyleLbl="alignNode1" presStyleIdx="3" presStyleCnt="4"/>
      <dgm:spPr/>
    </dgm:pt>
    <dgm:pt modelId="{22EBA6B4-EEFB-4C5F-8DBB-3E5164BDC341}" type="pres">
      <dgm:prSet presAssocID="{35BB72D7-6D1B-4EE7-B059-06D162C3381D}" presName="adorn" presStyleLbl="fgAccFollowNode1" presStyleIdx="3" presStyleCnt="4"/>
      <dgm:spPr>
        <a:blipFill>
          <a:blip xmlns:r="http://schemas.openxmlformats.org/officeDocument/2006/relationships" r:embed="rId11" cstate="email">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0000" r="-20000"/>
          </a:stretch>
        </a:blipFill>
      </dgm:spPr>
    </dgm:pt>
  </dgm:ptLst>
  <dgm:cxnLst>
    <dgm:cxn modelId="{F3CD2861-2CAB-4E91-B1A1-5A28865C7BF8}" srcId="{63422DB1-3C78-419F-90D4-198209697CE8}" destId="{C9EAA87A-2DA3-4DEC-ACA3-B2E0D720A9B6}" srcOrd="2" destOrd="0" parTransId="{905A9F2C-63BF-45F8-8F4F-A53122AFF0DB}" sibTransId="{35C583E4-0E6A-4857-A381-FB5623F45AA9}"/>
    <dgm:cxn modelId="{59BF0063-B6D8-49C6-BBE7-19D858841F15}" type="presOf" srcId="{35BB72D7-6D1B-4EE7-B059-06D162C3381D}" destId="{3C415E8D-E5BA-42A6-B462-9C303AB0395C}" srcOrd="1" destOrd="0" presId="urn:microsoft.com/office/officeart/2005/8/layout/bList2"/>
    <dgm:cxn modelId="{811EC564-8C3C-4DE3-8905-01BF06862161}" type="presOf" srcId="{35BB72D7-6D1B-4EE7-B059-06D162C3381D}" destId="{B2D333F8-D9BC-424D-A7EA-774B0B3F3401}" srcOrd="0" destOrd="0" presId="urn:microsoft.com/office/officeart/2005/8/layout/bList2"/>
    <dgm:cxn modelId="{0B647189-EA72-4360-A208-E92ED76569E7}" srcId="{63422DB1-3C78-419F-90D4-198209697CE8}" destId="{AE774994-5176-4E2A-89E9-2173EC197D39}" srcOrd="1" destOrd="0" parTransId="{F656EC82-ADB4-4136-B57C-9D94E4345EFA}" sibTransId="{E19C76FD-3895-4925-AA48-7EA4504F8505}"/>
    <dgm:cxn modelId="{4A18A489-CFA5-4D3C-A0ED-A99E23052803}" type="presOf" srcId="{63422DB1-3C78-419F-90D4-198209697CE8}" destId="{9BFFD82B-8FA0-4445-BE48-CF9C8B9427FC}" srcOrd="0" destOrd="0" presId="urn:microsoft.com/office/officeart/2005/8/layout/bList2"/>
    <dgm:cxn modelId="{D69F108A-DCF3-4AA4-AAB5-706C5FAC493E}" type="presOf" srcId="{C9EAA87A-2DA3-4DEC-ACA3-B2E0D720A9B6}" destId="{BCC17C2B-82BC-40D4-8564-56DD2A103DC0}" srcOrd="0" destOrd="0" presId="urn:microsoft.com/office/officeart/2005/8/layout/bList2"/>
    <dgm:cxn modelId="{9691ED96-446A-4B60-A37B-9831CFCD8C03}" type="presOf" srcId="{ADD83D39-A1F6-4FD0-8028-0B2EB3E04885}" destId="{5C7E3AE4-2524-415F-BA55-793DFF84C61A}" srcOrd="0" destOrd="0" presId="urn:microsoft.com/office/officeart/2005/8/layout/bList2"/>
    <dgm:cxn modelId="{1D254B97-C953-4451-8A35-5E809761C1F6}" srcId="{63422DB1-3C78-419F-90D4-198209697CE8}" destId="{6A086E37-F4FD-4632-96F9-8D277D062A85}" srcOrd="0" destOrd="0" parTransId="{0083B54D-8C41-4924-8CE5-E3103BBB2174}" sibTransId="{ADD83D39-A1F6-4FD0-8028-0B2EB3E04885}"/>
    <dgm:cxn modelId="{E368BB97-CA2F-4873-BE13-2FAE1BA6955A}" srcId="{63422DB1-3C78-419F-90D4-198209697CE8}" destId="{35BB72D7-6D1B-4EE7-B059-06D162C3381D}" srcOrd="3" destOrd="0" parTransId="{C5F7DFA7-1C49-43B4-B905-57B1FB3268A4}" sibTransId="{6A196F17-9389-4666-8A51-421FC567B206}"/>
    <dgm:cxn modelId="{F8D2789E-6598-4764-926D-BD7B8723397E}" type="presOf" srcId="{AE774994-5176-4E2A-89E9-2173EC197D39}" destId="{3DD0B385-BFA6-458A-A42F-6B7D3BA3E9CF}" srcOrd="0" destOrd="0" presId="urn:microsoft.com/office/officeart/2005/8/layout/bList2"/>
    <dgm:cxn modelId="{65D64AA1-1682-419B-99D5-954AF8C52037}" type="presOf" srcId="{6A086E37-F4FD-4632-96F9-8D277D062A85}" destId="{9FC7F23D-4AEF-4233-AFE0-2A8EC2946B99}" srcOrd="0" destOrd="0" presId="urn:microsoft.com/office/officeart/2005/8/layout/bList2"/>
    <dgm:cxn modelId="{6D3217AD-0EAA-48BF-AA84-6E9E25D1BB58}" type="presOf" srcId="{E19C76FD-3895-4925-AA48-7EA4504F8505}" destId="{BFB5198D-06FB-4C76-BAC2-4479DE35256F}" srcOrd="0" destOrd="0" presId="urn:microsoft.com/office/officeart/2005/8/layout/bList2"/>
    <dgm:cxn modelId="{D0E429AE-2CB8-460B-931E-0C2EB7F7A62E}" type="presOf" srcId="{35C583E4-0E6A-4857-A381-FB5623F45AA9}" destId="{C611D11E-FA4C-4B78-BBCA-368FB0A5F35D}" srcOrd="0" destOrd="0" presId="urn:microsoft.com/office/officeart/2005/8/layout/bList2"/>
    <dgm:cxn modelId="{566408C9-D83B-4696-8344-4B140899A8F0}" type="presOf" srcId="{AE774994-5176-4E2A-89E9-2173EC197D39}" destId="{72E0177F-2BD1-47C8-9985-3688AD451985}" srcOrd="1" destOrd="0" presId="urn:microsoft.com/office/officeart/2005/8/layout/bList2"/>
    <dgm:cxn modelId="{C679D9D2-3A3A-42E1-B2D7-03E8B839D567}" type="presOf" srcId="{6A086E37-F4FD-4632-96F9-8D277D062A85}" destId="{86AEB8FE-32AE-4708-80E6-EAE453E41F81}" srcOrd="1" destOrd="0" presId="urn:microsoft.com/office/officeart/2005/8/layout/bList2"/>
    <dgm:cxn modelId="{4FA0F7E1-6D5C-4D4B-BEEA-0DFAA33A884F}" srcId="{AE774994-5176-4E2A-89E9-2173EC197D39}" destId="{9C8D84F1-0A0E-4EB3-9950-9B1B0E3A0A11}" srcOrd="0" destOrd="0" parTransId="{DF4181E2-0201-47B0-BF13-33D129A8F62B}" sibTransId="{EC8F7786-07B3-477A-B1CA-396374FE43EC}"/>
    <dgm:cxn modelId="{E716F1EB-3193-4164-8DB7-07A7310E5E60}" type="presOf" srcId="{9C8D84F1-0A0E-4EB3-9950-9B1B0E3A0A11}" destId="{F7E1192B-BACA-49DB-B856-D5E420AF8D14}" srcOrd="0" destOrd="0" presId="urn:microsoft.com/office/officeart/2005/8/layout/bList2"/>
    <dgm:cxn modelId="{9BD605FE-81F7-4AEB-98A9-2FDFA99A4499}" type="presOf" srcId="{C9EAA87A-2DA3-4DEC-ACA3-B2E0D720A9B6}" destId="{EA45C7F5-DAB5-4071-A8EE-29B9BC2BE36A}" srcOrd="1" destOrd="0" presId="urn:microsoft.com/office/officeart/2005/8/layout/bList2"/>
    <dgm:cxn modelId="{0FDF2A90-D1A0-4DA7-A905-4CADEFA7F04F}" type="presParOf" srcId="{9BFFD82B-8FA0-4445-BE48-CF9C8B9427FC}" destId="{5EA066E8-DB3A-4E4F-A4DF-050043231E21}" srcOrd="0" destOrd="0" presId="urn:microsoft.com/office/officeart/2005/8/layout/bList2"/>
    <dgm:cxn modelId="{B3DA8DF1-27DB-44E3-BA19-D5E28232E192}" type="presParOf" srcId="{5EA066E8-DB3A-4E4F-A4DF-050043231E21}" destId="{465763E8-66AB-478E-A1FE-2B00C0AB9DAF}" srcOrd="0" destOrd="0" presId="urn:microsoft.com/office/officeart/2005/8/layout/bList2"/>
    <dgm:cxn modelId="{51D83553-46D4-4D86-A40F-BAD5514F3630}" type="presParOf" srcId="{5EA066E8-DB3A-4E4F-A4DF-050043231E21}" destId="{9FC7F23D-4AEF-4233-AFE0-2A8EC2946B99}" srcOrd="1" destOrd="0" presId="urn:microsoft.com/office/officeart/2005/8/layout/bList2"/>
    <dgm:cxn modelId="{7CA9A2CA-02A3-4893-8ECE-9DC209F834DE}" type="presParOf" srcId="{5EA066E8-DB3A-4E4F-A4DF-050043231E21}" destId="{86AEB8FE-32AE-4708-80E6-EAE453E41F81}" srcOrd="2" destOrd="0" presId="urn:microsoft.com/office/officeart/2005/8/layout/bList2"/>
    <dgm:cxn modelId="{EFCE39C2-79B6-4E68-BD17-B6C953BFFF9A}" type="presParOf" srcId="{5EA066E8-DB3A-4E4F-A4DF-050043231E21}" destId="{187B24DD-E152-42AA-851B-415F8764F602}" srcOrd="3" destOrd="0" presId="urn:microsoft.com/office/officeart/2005/8/layout/bList2"/>
    <dgm:cxn modelId="{8BD97436-849D-4BA9-8CA5-1FFE712F1BFD}" type="presParOf" srcId="{9BFFD82B-8FA0-4445-BE48-CF9C8B9427FC}" destId="{5C7E3AE4-2524-415F-BA55-793DFF84C61A}" srcOrd="1" destOrd="0" presId="urn:microsoft.com/office/officeart/2005/8/layout/bList2"/>
    <dgm:cxn modelId="{8623CA43-3200-410B-B07C-C84FBEF167D9}" type="presParOf" srcId="{9BFFD82B-8FA0-4445-BE48-CF9C8B9427FC}" destId="{6D212DDD-70C2-4709-92BB-B5D6473D22CD}" srcOrd="2" destOrd="0" presId="urn:microsoft.com/office/officeart/2005/8/layout/bList2"/>
    <dgm:cxn modelId="{F8D0BA0D-4EAA-45E1-AB9E-9F8217C34488}" type="presParOf" srcId="{6D212DDD-70C2-4709-92BB-B5D6473D22CD}" destId="{F7E1192B-BACA-49DB-B856-D5E420AF8D14}" srcOrd="0" destOrd="0" presId="urn:microsoft.com/office/officeart/2005/8/layout/bList2"/>
    <dgm:cxn modelId="{656249C0-E510-4249-BC0A-37A5C847041D}" type="presParOf" srcId="{6D212DDD-70C2-4709-92BB-B5D6473D22CD}" destId="{3DD0B385-BFA6-458A-A42F-6B7D3BA3E9CF}" srcOrd="1" destOrd="0" presId="urn:microsoft.com/office/officeart/2005/8/layout/bList2"/>
    <dgm:cxn modelId="{5CA712C3-5805-4689-B47F-EDAA8484DD85}" type="presParOf" srcId="{6D212DDD-70C2-4709-92BB-B5D6473D22CD}" destId="{72E0177F-2BD1-47C8-9985-3688AD451985}" srcOrd="2" destOrd="0" presId="urn:microsoft.com/office/officeart/2005/8/layout/bList2"/>
    <dgm:cxn modelId="{76C9F132-D73B-458D-B285-2400F6807B48}" type="presParOf" srcId="{6D212DDD-70C2-4709-92BB-B5D6473D22CD}" destId="{E9EE810A-AABD-4504-9975-5BC6AE178E0D}" srcOrd="3" destOrd="0" presId="urn:microsoft.com/office/officeart/2005/8/layout/bList2"/>
    <dgm:cxn modelId="{29778D39-05BA-401D-8238-FB7288D6C01B}" type="presParOf" srcId="{9BFFD82B-8FA0-4445-BE48-CF9C8B9427FC}" destId="{BFB5198D-06FB-4C76-BAC2-4479DE35256F}" srcOrd="3" destOrd="0" presId="urn:microsoft.com/office/officeart/2005/8/layout/bList2"/>
    <dgm:cxn modelId="{928BB36C-5EB1-428D-8800-02D64050E28A}" type="presParOf" srcId="{9BFFD82B-8FA0-4445-BE48-CF9C8B9427FC}" destId="{561E8C2D-6495-4853-A883-4F89356486BA}" srcOrd="4" destOrd="0" presId="urn:microsoft.com/office/officeart/2005/8/layout/bList2"/>
    <dgm:cxn modelId="{C31C8320-5FE7-4499-B111-78BA60AE89E3}" type="presParOf" srcId="{561E8C2D-6495-4853-A883-4F89356486BA}" destId="{E4313198-48D5-449C-98B1-1B0A620B4F3A}" srcOrd="0" destOrd="0" presId="urn:microsoft.com/office/officeart/2005/8/layout/bList2"/>
    <dgm:cxn modelId="{1F17421E-2669-422F-8377-A6A5C3C40A15}" type="presParOf" srcId="{561E8C2D-6495-4853-A883-4F89356486BA}" destId="{BCC17C2B-82BC-40D4-8564-56DD2A103DC0}" srcOrd="1" destOrd="0" presId="urn:microsoft.com/office/officeart/2005/8/layout/bList2"/>
    <dgm:cxn modelId="{DC290BAE-9C97-4F02-B7E8-B4BF73F2CC0D}" type="presParOf" srcId="{561E8C2D-6495-4853-A883-4F89356486BA}" destId="{EA45C7F5-DAB5-4071-A8EE-29B9BC2BE36A}" srcOrd="2" destOrd="0" presId="urn:microsoft.com/office/officeart/2005/8/layout/bList2"/>
    <dgm:cxn modelId="{BE925825-03D5-4D17-A98A-C6A7582F4E46}" type="presParOf" srcId="{561E8C2D-6495-4853-A883-4F89356486BA}" destId="{A5F44EB4-7B06-45D5-9654-96FD41DE0272}" srcOrd="3" destOrd="0" presId="urn:microsoft.com/office/officeart/2005/8/layout/bList2"/>
    <dgm:cxn modelId="{05054B7B-A9F0-45E3-87A7-3DE480C87504}" type="presParOf" srcId="{9BFFD82B-8FA0-4445-BE48-CF9C8B9427FC}" destId="{C611D11E-FA4C-4B78-BBCA-368FB0A5F35D}" srcOrd="5" destOrd="0" presId="urn:microsoft.com/office/officeart/2005/8/layout/bList2"/>
    <dgm:cxn modelId="{BD041D20-A366-4BEC-8E74-86D10C211135}" type="presParOf" srcId="{9BFFD82B-8FA0-4445-BE48-CF9C8B9427FC}" destId="{303D5937-A760-4116-B73E-0B69C45C4660}" srcOrd="6" destOrd="0" presId="urn:microsoft.com/office/officeart/2005/8/layout/bList2"/>
    <dgm:cxn modelId="{70F6D5BC-A1AC-412C-8468-05D504F88A36}" type="presParOf" srcId="{303D5937-A760-4116-B73E-0B69C45C4660}" destId="{344F0AA0-09EC-4075-918C-81596FC8E170}" srcOrd="0" destOrd="0" presId="urn:microsoft.com/office/officeart/2005/8/layout/bList2"/>
    <dgm:cxn modelId="{C7E3EC3A-5BD8-4417-BD68-7A6B990367F1}" type="presParOf" srcId="{303D5937-A760-4116-B73E-0B69C45C4660}" destId="{B2D333F8-D9BC-424D-A7EA-774B0B3F3401}" srcOrd="1" destOrd="0" presId="urn:microsoft.com/office/officeart/2005/8/layout/bList2"/>
    <dgm:cxn modelId="{DAF2F3ED-D77D-4D06-B0EE-CEFC4703C6B2}" type="presParOf" srcId="{303D5937-A760-4116-B73E-0B69C45C4660}" destId="{3C415E8D-E5BA-42A6-B462-9C303AB0395C}" srcOrd="2" destOrd="0" presId="urn:microsoft.com/office/officeart/2005/8/layout/bList2"/>
    <dgm:cxn modelId="{7B34F063-E15C-4F51-85AB-FC6B23251880}" type="presParOf" srcId="{303D5937-A760-4116-B73E-0B69C45C4660}" destId="{22EBA6B4-EEFB-4C5F-8DBB-3E5164BDC34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763E8-66AB-478E-A1FE-2B00C0AB9DAF}">
      <dsp:nvSpPr>
        <dsp:cNvPr id="0" name=""/>
        <dsp:cNvSpPr/>
      </dsp:nvSpPr>
      <dsp:spPr>
        <a:xfrm>
          <a:off x="949056" y="3659"/>
          <a:ext cx="1830687" cy="1366569"/>
        </a:xfrm>
        <a:prstGeom prst="round2SameRect">
          <a:avLst>
            <a:gd name="adj1" fmla="val 8000"/>
            <a:gd name="adj2" fmla="val 0"/>
          </a:avLst>
        </a:prstGeom>
        <a:blipFill rotWithShape="0">
          <a:blip xmlns:r="http://schemas.openxmlformats.org/officeDocument/2006/relationships" r:embed="rId1" cstate="email">
            <a:extLst>
              <a:ext uri="{28A0092B-C50C-407E-A947-70E740481C1C}">
                <a14:useLocalDpi xmlns:a14="http://schemas.microsoft.com/office/drawing/2010/main" val="0"/>
              </a:ext>
            </a:extLst>
          </a:blip>
          <a:srcRect/>
          <a:stretch>
            <a:fillRect l="-6000" r="-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EB8FE-32AE-4708-80E6-EAE453E41F81}">
      <dsp:nvSpPr>
        <dsp:cNvPr id="0" name=""/>
        <dsp:cNvSpPr/>
      </dsp:nvSpPr>
      <dsp:spPr>
        <a:xfrm>
          <a:off x="949056" y="1370229"/>
          <a:ext cx="1830687" cy="5876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cs-CZ" sz="2100" kern="1200" dirty="0"/>
            <a:t>Sídlo a lidé</a:t>
          </a:r>
        </a:p>
      </dsp:txBody>
      <dsp:txXfrm>
        <a:off x="949056" y="1370229"/>
        <a:ext cx="1289216" cy="587624"/>
      </dsp:txXfrm>
    </dsp:sp>
    <dsp:sp modelId="{187B24DD-E152-42AA-851B-415F8764F602}">
      <dsp:nvSpPr>
        <dsp:cNvPr id="0" name=""/>
        <dsp:cNvSpPr/>
      </dsp:nvSpPr>
      <dsp:spPr>
        <a:xfrm>
          <a:off x="2290060" y="1463568"/>
          <a:ext cx="640740" cy="64074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1000" r="-21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1192B-BACA-49DB-B856-D5E420AF8D14}">
      <dsp:nvSpPr>
        <dsp:cNvPr id="0" name=""/>
        <dsp:cNvSpPr/>
      </dsp:nvSpPr>
      <dsp:spPr>
        <a:xfrm>
          <a:off x="3089540" y="3659"/>
          <a:ext cx="1830687" cy="1366569"/>
        </a:xfrm>
        <a:prstGeom prst="round2SameRect">
          <a:avLst>
            <a:gd name="adj1" fmla="val 8000"/>
            <a:gd name="adj2" fmla="val 0"/>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rcRect/>
          <a:stretch>
            <a:fillRect l="-28000" r="-2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cs-CZ" sz="6500" kern="1200"/>
        </a:p>
      </dsp:txBody>
      <dsp:txXfrm>
        <a:off x="3121560" y="35679"/>
        <a:ext cx="1766647" cy="1334549"/>
      </dsp:txXfrm>
    </dsp:sp>
    <dsp:sp modelId="{72E0177F-2BD1-47C8-9985-3688AD451985}">
      <dsp:nvSpPr>
        <dsp:cNvPr id="0" name=""/>
        <dsp:cNvSpPr/>
      </dsp:nvSpPr>
      <dsp:spPr>
        <a:xfrm>
          <a:off x="3089540" y="1370229"/>
          <a:ext cx="1830687" cy="5876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cs-CZ" sz="2100" kern="1200" dirty="0"/>
            <a:t>Data</a:t>
          </a:r>
        </a:p>
      </dsp:txBody>
      <dsp:txXfrm>
        <a:off x="3089540" y="1370229"/>
        <a:ext cx="1289216" cy="587624"/>
      </dsp:txXfrm>
    </dsp:sp>
    <dsp:sp modelId="{E9EE810A-AABD-4504-9975-5BC6AE178E0D}">
      <dsp:nvSpPr>
        <dsp:cNvPr id="0" name=""/>
        <dsp:cNvSpPr/>
      </dsp:nvSpPr>
      <dsp:spPr>
        <a:xfrm>
          <a:off x="4430543" y="1463568"/>
          <a:ext cx="640740" cy="640740"/>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13198-48D5-449C-98B1-1B0A620B4F3A}">
      <dsp:nvSpPr>
        <dsp:cNvPr id="0" name=""/>
        <dsp:cNvSpPr/>
      </dsp:nvSpPr>
      <dsp:spPr>
        <a:xfrm>
          <a:off x="949056" y="2421654"/>
          <a:ext cx="1830687" cy="1366569"/>
        </a:xfrm>
        <a:prstGeom prst="round2SameRect">
          <a:avLst>
            <a:gd name="adj1" fmla="val 8000"/>
            <a:gd name="adj2" fmla="val 0"/>
          </a:avLst>
        </a:prstGeom>
        <a:blipFill rotWithShape="0">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5C7F5-DAB5-4071-A8EE-29B9BC2BE36A}">
      <dsp:nvSpPr>
        <dsp:cNvPr id="0" name=""/>
        <dsp:cNvSpPr/>
      </dsp:nvSpPr>
      <dsp:spPr>
        <a:xfrm>
          <a:off x="949056" y="3788223"/>
          <a:ext cx="1830687" cy="5876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cs-CZ" sz="2100" kern="1200" dirty="0"/>
            <a:t>Systémy</a:t>
          </a:r>
        </a:p>
      </dsp:txBody>
      <dsp:txXfrm>
        <a:off x="949056" y="3788223"/>
        <a:ext cx="1289216" cy="587624"/>
      </dsp:txXfrm>
    </dsp:sp>
    <dsp:sp modelId="{A5F44EB4-7B06-45D5-9654-96FD41DE0272}">
      <dsp:nvSpPr>
        <dsp:cNvPr id="0" name=""/>
        <dsp:cNvSpPr/>
      </dsp:nvSpPr>
      <dsp:spPr>
        <a:xfrm>
          <a:off x="2290060" y="3881562"/>
          <a:ext cx="640740" cy="640740"/>
        </a:xfrm>
        <a:prstGeom prst="ellipse">
          <a:avLst/>
        </a:prstGeom>
        <a:blipFill>
          <a:blip xmlns:r="http://schemas.openxmlformats.org/officeDocument/2006/relationships"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l="-30000" r="-30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F0AA0-09EC-4075-918C-81596FC8E170}">
      <dsp:nvSpPr>
        <dsp:cNvPr id="0" name=""/>
        <dsp:cNvSpPr/>
      </dsp:nvSpPr>
      <dsp:spPr>
        <a:xfrm>
          <a:off x="3089540" y="2421654"/>
          <a:ext cx="1830687" cy="1366569"/>
        </a:xfrm>
        <a:prstGeom prst="round2SameRect">
          <a:avLst>
            <a:gd name="adj1" fmla="val 8000"/>
            <a:gd name="adj2" fmla="val 0"/>
          </a:avLst>
        </a:prstGeom>
        <a:blipFill rotWithShape="0">
          <a:blip xmlns:r="http://schemas.openxmlformats.org/officeDocument/2006/relationships" r:embed="rId10" cstate="email">
            <a:extLst>
              <a:ext uri="{28A0092B-C50C-407E-A947-70E740481C1C}">
                <a14:useLocalDpi xmlns:a14="http://schemas.microsoft.com/office/drawing/2010/main" val="0"/>
              </a:ext>
            </a:extLst>
          </a:blip>
          <a:srcRect/>
          <a:stretch>
            <a:fillRect l="-3000" r="-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15E8D-E5BA-42A6-B462-9C303AB0395C}">
      <dsp:nvSpPr>
        <dsp:cNvPr id="0" name=""/>
        <dsp:cNvSpPr/>
      </dsp:nvSpPr>
      <dsp:spPr>
        <a:xfrm>
          <a:off x="3089540" y="3788223"/>
          <a:ext cx="1830687" cy="5876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cs-CZ" sz="2100" kern="1200" dirty="0"/>
            <a:t>Vztahy</a:t>
          </a:r>
        </a:p>
      </dsp:txBody>
      <dsp:txXfrm>
        <a:off x="3089540" y="3788223"/>
        <a:ext cx="1289216" cy="587624"/>
      </dsp:txXfrm>
    </dsp:sp>
    <dsp:sp modelId="{22EBA6B4-EEFB-4C5F-8DBB-3E5164BDC341}">
      <dsp:nvSpPr>
        <dsp:cNvPr id="0" name=""/>
        <dsp:cNvSpPr/>
      </dsp:nvSpPr>
      <dsp:spPr>
        <a:xfrm>
          <a:off x="4430543" y="3881562"/>
          <a:ext cx="640740" cy="640740"/>
        </a:xfrm>
        <a:prstGeom prst="ellipse">
          <a:avLst/>
        </a:prstGeom>
        <a:blipFill>
          <a:blip xmlns:r="http://schemas.openxmlformats.org/officeDocument/2006/relationships" r:embed="rId11" cstate="email">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0000" r="-20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9B6F-C043-437C-BB07-B48591D02888}"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1C8D6-B03B-41DD-B144-B40D3FC0A91F}" type="slidenum">
              <a:rPr lang="en-GB" smtClean="0"/>
              <a:t>‹#›</a:t>
            </a:fld>
            <a:endParaRPr lang="en-GB"/>
          </a:p>
        </p:txBody>
      </p:sp>
    </p:spTree>
    <p:extLst>
      <p:ext uri="{BB962C8B-B14F-4D97-AF65-F5344CB8AC3E}">
        <p14:creationId xmlns:p14="http://schemas.microsoft.com/office/powerpoint/2010/main" val="425313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1</a:t>
            </a:fld>
            <a:endParaRPr lang="en-GB"/>
          </a:p>
        </p:txBody>
      </p:sp>
    </p:spTree>
    <p:extLst>
      <p:ext uri="{BB962C8B-B14F-4D97-AF65-F5344CB8AC3E}">
        <p14:creationId xmlns:p14="http://schemas.microsoft.com/office/powerpoint/2010/main" val="428691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18</a:t>
            </a:fld>
            <a:endParaRPr lang="en-GB"/>
          </a:p>
        </p:txBody>
      </p:sp>
    </p:spTree>
    <p:extLst>
      <p:ext uri="{BB962C8B-B14F-4D97-AF65-F5344CB8AC3E}">
        <p14:creationId xmlns:p14="http://schemas.microsoft.com/office/powerpoint/2010/main" val="263461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20</a:t>
            </a:fld>
            <a:endParaRPr lang="en-GB"/>
          </a:p>
        </p:txBody>
      </p:sp>
    </p:spTree>
    <p:extLst>
      <p:ext uri="{BB962C8B-B14F-4D97-AF65-F5344CB8AC3E}">
        <p14:creationId xmlns:p14="http://schemas.microsoft.com/office/powerpoint/2010/main" val="147170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25</a:t>
            </a:fld>
            <a:endParaRPr lang="en-GB"/>
          </a:p>
        </p:txBody>
      </p:sp>
    </p:spTree>
    <p:extLst>
      <p:ext uri="{BB962C8B-B14F-4D97-AF65-F5344CB8AC3E}">
        <p14:creationId xmlns:p14="http://schemas.microsoft.com/office/powerpoint/2010/main" val="353083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28</a:t>
            </a:fld>
            <a:endParaRPr lang="en-GB"/>
          </a:p>
        </p:txBody>
      </p:sp>
    </p:spTree>
    <p:extLst>
      <p:ext uri="{BB962C8B-B14F-4D97-AF65-F5344CB8AC3E}">
        <p14:creationId xmlns:p14="http://schemas.microsoft.com/office/powerpoint/2010/main" val="154287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33333"/>
                </a:solidFill>
                <a:effectLst/>
                <a:latin typeface="Source Sans Pro" panose="020B0503030403020204" pitchFamily="34" charset="0"/>
              </a:rPr>
              <a:t>Garant – odbornost, etika, platforma pro CPD, diskuse, standardy</a:t>
            </a:r>
          </a:p>
          <a:p>
            <a:r>
              <a:rPr lang="cs-CZ" b="0" i="0" dirty="0">
                <a:solidFill>
                  <a:srgbClr val="333333"/>
                </a:solidFill>
                <a:effectLst/>
                <a:latin typeface="Source Sans Pro" panose="020B0503030403020204" pitchFamily="34" charset="0"/>
              </a:rPr>
              <a:t>Zprostředkovatel vzdělání</a:t>
            </a:r>
          </a:p>
          <a:p>
            <a:r>
              <a:rPr lang="cs-CZ" b="0" i="0" dirty="0">
                <a:solidFill>
                  <a:srgbClr val="333333"/>
                </a:solidFill>
                <a:effectLst/>
                <a:latin typeface="Source Sans Pro" panose="020B0503030403020204" pitchFamily="34" charset="0"/>
              </a:rPr>
              <a:t>Respektovaný odborník</a:t>
            </a:r>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29</a:t>
            </a:fld>
            <a:endParaRPr lang="en-GB"/>
          </a:p>
        </p:txBody>
      </p:sp>
    </p:spTree>
    <p:extLst>
      <p:ext uri="{BB962C8B-B14F-4D97-AF65-F5344CB8AC3E}">
        <p14:creationId xmlns:p14="http://schemas.microsoft.com/office/powerpoint/2010/main" val="158406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A98FCB8-77A4-4E0E-A05E-8725F98B0E10}" type="slidenum">
              <a:rPr lang="en-US" smtClean="0"/>
              <a:t>34</a:t>
            </a:fld>
            <a:endParaRPr lang="en-US"/>
          </a:p>
        </p:txBody>
      </p:sp>
    </p:spTree>
    <p:extLst>
      <p:ext uri="{BB962C8B-B14F-4D97-AF65-F5344CB8AC3E}">
        <p14:creationId xmlns:p14="http://schemas.microsoft.com/office/powerpoint/2010/main" val="401119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Obchodní činnost</a:t>
            </a:r>
          </a:p>
          <a:p>
            <a:pPr marL="171450" indent="-171450">
              <a:buFontTx/>
              <a:buChar char="-"/>
            </a:pPr>
            <a:r>
              <a:rPr lang="cs-CZ" sz="1200" kern="1200" dirty="0">
                <a:solidFill>
                  <a:schemeClr val="tx1"/>
                </a:solidFill>
                <a:effectLst/>
                <a:latin typeface="+mn-lt"/>
                <a:ea typeface="+mn-ea"/>
                <a:cs typeface="+mn-cs"/>
              </a:rPr>
              <a:t>Vyhledávání, získávání klientů, nabízení produktů, informování</a:t>
            </a:r>
          </a:p>
          <a:p>
            <a:pPr marL="171450" indent="-171450">
              <a:buFontTx/>
              <a:buChar char="-"/>
            </a:pPr>
            <a:r>
              <a:rPr lang="cs-CZ" sz="1200" kern="1200" dirty="0">
                <a:solidFill>
                  <a:schemeClr val="tx1"/>
                </a:solidFill>
                <a:effectLst/>
                <a:latin typeface="+mn-lt"/>
                <a:ea typeface="+mn-ea"/>
                <a:cs typeface="+mn-cs"/>
              </a:rPr>
              <a:t>Sběr údajů pro návrhy pojištění</a:t>
            </a:r>
          </a:p>
          <a:p>
            <a:pPr marL="171450" indent="-171450">
              <a:buFontTx/>
              <a:buChar char="-"/>
            </a:pPr>
            <a:r>
              <a:rPr lang="cs-CZ" sz="1200" kern="1200" dirty="0">
                <a:solidFill>
                  <a:schemeClr val="tx1"/>
                </a:solidFill>
                <a:effectLst/>
                <a:latin typeface="+mn-lt"/>
                <a:ea typeface="+mn-ea"/>
                <a:cs typeface="+mn-cs"/>
              </a:rPr>
              <a:t>Tvorba návrhů, sjednávání smluv</a:t>
            </a:r>
          </a:p>
          <a:p>
            <a:pPr marL="171450" indent="-171450">
              <a:buFontTx/>
              <a:buChar char="-"/>
            </a:pPr>
            <a:r>
              <a:rPr lang="cs-CZ" sz="1200" kern="1200" dirty="0">
                <a:solidFill>
                  <a:schemeClr val="tx1"/>
                </a:solidFill>
                <a:effectLst/>
                <a:latin typeface="+mn-lt"/>
                <a:ea typeface="+mn-ea"/>
                <a:cs typeface="+mn-cs"/>
              </a:rPr>
              <a:t>Udržování kontaktů, změny</a:t>
            </a:r>
          </a:p>
          <a:p>
            <a:pPr marL="171450" indent="-171450">
              <a:buFontTx/>
              <a:buChar char="-"/>
            </a:pPr>
            <a:r>
              <a:rPr lang="cs-CZ" sz="1200" kern="1200" dirty="0">
                <a:solidFill>
                  <a:schemeClr val="tx1"/>
                </a:solidFill>
                <a:effectLst/>
                <a:latin typeface="+mn-lt"/>
                <a:ea typeface="+mn-ea"/>
                <a:cs typeface="+mn-cs"/>
              </a:rPr>
              <a:t>Trh, zprostředkovatelé, reklama, propagace</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Upisování  pojištění</a:t>
            </a:r>
          </a:p>
          <a:p>
            <a:pPr marL="171450" lvl="0" indent="-171450">
              <a:buFontTx/>
              <a:buChar char="-"/>
            </a:pPr>
            <a:r>
              <a:rPr lang="cs-CZ" sz="1200" kern="1200" dirty="0">
                <a:solidFill>
                  <a:schemeClr val="tx1"/>
                </a:solidFill>
                <a:effectLst/>
                <a:latin typeface="+mn-lt"/>
                <a:ea typeface="+mn-ea"/>
                <a:cs typeface="+mn-cs"/>
              </a:rPr>
              <a:t>analýza pojistného rizika a ověření souladu navrhovaných rizik dle sjednaných pojistných návrhů s pravidly</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Likvidace pojistné  události</a:t>
            </a:r>
          </a:p>
          <a:p>
            <a:pPr marL="171450" indent="-171450">
              <a:buFontTx/>
              <a:buChar char="-"/>
            </a:pPr>
            <a:r>
              <a:rPr lang="cs-CZ" sz="1200" kern="1200" dirty="0">
                <a:solidFill>
                  <a:schemeClr val="tx1"/>
                </a:solidFill>
                <a:effectLst/>
                <a:latin typeface="+mn-lt"/>
                <a:ea typeface="+mn-ea"/>
                <a:cs typeface="+mn-cs"/>
              </a:rPr>
              <a:t>hlášení , registrace, šetření, podklady</a:t>
            </a:r>
          </a:p>
          <a:p>
            <a:pPr marL="171450" indent="-171450">
              <a:buFontTx/>
              <a:buChar char="-"/>
            </a:pPr>
            <a:r>
              <a:rPr lang="cs-CZ" sz="1200" kern="1200" dirty="0">
                <a:solidFill>
                  <a:schemeClr val="tx1"/>
                </a:solidFill>
                <a:effectLst/>
                <a:latin typeface="+mn-lt"/>
                <a:ea typeface="+mn-ea"/>
                <a:cs typeface="+mn-cs"/>
              </a:rPr>
              <a:t>Rozhodnutí zda jde o PU</a:t>
            </a:r>
          </a:p>
          <a:p>
            <a:pPr marL="171450" indent="-171450">
              <a:buFontTx/>
              <a:buChar char="-"/>
            </a:pPr>
            <a:r>
              <a:rPr lang="cs-CZ" sz="1200" kern="1200" dirty="0">
                <a:solidFill>
                  <a:schemeClr val="tx1"/>
                </a:solidFill>
                <a:effectLst/>
                <a:latin typeface="+mn-lt"/>
                <a:ea typeface="+mn-ea"/>
                <a:cs typeface="+mn-cs"/>
              </a:rPr>
              <a:t>Stanovení výše plnění</a:t>
            </a:r>
          </a:p>
          <a:p>
            <a:pPr marL="171450" indent="-171450">
              <a:buFontTx/>
              <a:buChar char="-"/>
            </a:pPr>
            <a:r>
              <a:rPr lang="cs-CZ" sz="1200" kern="1200" dirty="0">
                <a:solidFill>
                  <a:schemeClr val="tx1"/>
                </a:solidFill>
                <a:effectLst/>
                <a:latin typeface="+mn-lt"/>
                <a:ea typeface="+mn-ea"/>
                <a:cs typeface="+mn-cs"/>
              </a:rPr>
              <a:t>Evidence, revize</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Správa pojištění</a:t>
            </a:r>
          </a:p>
          <a:p>
            <a:pPr marL="171450" lvl="0" indent="-171450">
              <a:buFontTx/>
              <a:buChar char="-"/>
            </a:pPr>
            <a:r>
              <a:rPr lang="cs-CZ" sz="1200" kern="1200" dirty="0">
                <a:solidFill>
                  <a:schemeClr val="tx1"/>
                </a:solidFill>
                <a:effectLst/>
                <a:latin typeface="+mn-lt"/>
                <a:ea typeface="+mn-ea"/>
                <a:cs typeface="+mn-cs"/>
              </a:rPr>
              <a:t>kontrola správnosti a zpracování návrhů, smluv, změny technické a netechnické</a:t>
            </a:r>
          </a:p>
          <a:p>
            <a:pPr marL="171450" lvl="0" indent="-171450">
              <a:buFontTx/>
              <a:buChar char="-"/>
            </a:pPr>
            <a:r>
              <a:rPr lang="cs-CZ" sz="1200" kern="1200" dirty="0" err="1">
                <a:solidFill>
                  <a:schemeClr val="tx1"/>
                </a:solidFill>
                <a:effectLst/>
                <a:latin typeface="+mn-lt"/>
                <a:ea typeface="+mn-ea"/>
                <a:cs typeface="+mn-cs"/>
              </a:rPr>
              <a:t>Smouva</a:t>
            </a:r>
            <a:r>
              <a:rPr lang="cs-CZ" sz="1200" kern="1200" dirty="0">
                <a:solidFill>
                  <a:schemeClr val="tx1"/>
                </a:solidFill>
                <a:effectLst/>
                <a:latin typeface="+mn-lt"/>
                <a:ea typeface="+mn-ea"/>
                <a:cs typeface="+mn-cs"/>
              </a:rPr>
              <a:t> &lt;–&gt; provozní systém</a:t>
            </a:r>
          </a:p>
          <a:p>
            <a:pPr marL="171450" lvl="0" indent="-171450">
              <a:buFontTx/>
              <a:buChar char="-"/>
            </a:pPr>
            <a:r>
              <a:rPr lang="cs-CZ" sz="1200" kern="1200" dirty="0">
                <a:solidFill>
                  <a:schemeClr val="tx1"/>
                </a:solidFill>
                <a:effectLst/>
                <a:latin typeface="+mn-lt"/>
                <a:ea typeface="+mn-ea"/>
                <a:cs typeface="+mn-cs"/>
              </a:rPr>
              <a:t>Zánik pojištění (doba, zánik předmětu, storna, neplacení)</a:t>
            </a:r>
          </a:p>
          <a:p>
            <a:pPr marL="171450" lvl="0" indent="-171450">
              <a:buFontTx/>
              <a:buChar char="-"/>
            </a:pPr>
            <a:r>
              <a:rPr lang="cs-CZ" sz="1200" kern="1200" dirty="0">
                <a:solidFill>
                  <a:schemeClr val="tx1"/>
                </a:solidFill>
                <a:effectLst/>
                <a:latin typeface="+mn-lt"/>
                <a:ea typeface="+mn-ea"/>
                <a:cs typeface="+mn-cs"/>
              </a:rPr>
              <a:t>Platební styk s klienty</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Řízení rizik</a:t>
            </a:r>
          </a:p>
          <a:p>
            <a:pPr marL="171450" indent="-171450">
              <a:buFontTx/>
              <a:buChar char="-"/>
            </a:pPr>
            <a:r>
              <a:rPr lang="cs-CZ" sz="1200" kern="1200" dirty="0">
                <a:solidFill>
                  <a:schemeClr val="tx1"/>
                </a:solidFill>
                <a:effectLst/>
                <a:latin typeface="+mn-lt"/>
                <a:ea typeface="+mn-ea"/>
                <a:cs typeface="+mn-cs"/>
              </a:rPr>
              <a:t>Kultura ŘR</a:t>
            </a:r>
          </a:p>
          <a:p>
            <a:pPr marL="171450" indent="-171450">
              <a:buFontTx/>
              <a:buChar char="-"/>
            </a:pPr>
            <a:r>
              <a:rPr lang="cs-CZ" sz="1200" kern="1200" dirty="0">
                <a:solidFill>
                  <a:schemeClr val="tx1"/>
                </a:solidFill>
                <a:effectLst/>
                <a:latin typeface="+mn-lt"/>
                <a:ea typeface="+mn-ea"/>
                <a:cs typeface="+mn-cs"/>
              </a:rPr>
              <a:t>Pravidla přístupu k rizikům</a:t>
            </a:r>
          </a:p>
          <a:p>
            <a:pPr marL="171450" indent="-171450">
              <a:buFontTx/>
              <a:buChar char="-"/>
            </a:pPr>
            <a:r>
              <a:rPr lang="cs-CZ" sz="1200" kern="1200" dirty="0">
                <a:solidFill>
                  <a:schemeClr val="tx1"/>
                </a:solidFill>
                <a:effectLst/>
                <a:latin typeface="+mn-lt"/>
                <a:ea typeface="+mn-ea"/>
                <a:cs typeface="+mn-cs"/>
              </a:rPr>
              <a:t>Apetit, limity, scénáře</a:t>
            </a:r>
          </a:p>
          <a:p>
            <a:pPr marL="171450" indent="-171450">
              <a:buFontTx/>
              <a:buChar char="-"/>
            </a:pPr>
            <a:r>
              <a:rPr lang="cs-CZ" sz="1200" kern="1200" dirty="0">
                <a:solidFill>
                  <a:schemeClr val="tx1"/>
                </a:solidFill>
                <a:effectLst/>
                <a:latin typeface="+mn-lt"/>
                <a:ea typeface="+mn-ea"/>
                <a:cs typeface="+mn-cs"/>
              </a:rPr>
              <a:t>Monitoring</a:t>
            </a:r>
          </a:p>
          <a:p>
            <a:pPr marL="171450" indent="-171450">
              <a:buFontTx/>
              <a:buChar char="-"/>
            </a:pPr>
            <a:r>
              <a:rPr lang="cs-CZ" sz="1200" kern="1200" dirty="0">
                <a:solidFill>
                  <a:schemeClr val="tx1"/>
                </a:solidFill>
                <a:effectLst/>
                <a:latin typeface="+mn-lt"/>
                <a:ea typeface="+mn-ea"/>
                <a:cs typeface="+mn-cs"/>
              </a:rPr>
              <a:t>COI</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Rozvoj produktů</a:t>
            </a:r>
          </a:p>
          <a:p>
            <a:pPr marL="171450" lvl="0" indent="-171450">
              <a:buFontTx/>
              <a:buChar char="-"/>
            </a:pPr>
            <a:r>
              <a:rPr lang="cs-CZ" sz="1200" kern="1200" dirty="0">
                <a:solidFill>
                  <a:schemeClr val="tx1"/>
                </a:solidFill>
                <a:effectLst/>
                <a:latin typeface="+mn-lt"/>
                <a:ea typeface="+mn-ea"/>
                <a:cs typeface="+mn-cs"/>
              </a:rPr>
              <a:t>Změny/nové/ukončení – životní cyklus</a:t>
            </a:r>
          </a:p>
          <a:p>
            <a:pPr marL="171450" lvl="0" indent="-171450">
              <a:buFontTx/>
              <a:buChar char="-"/>
            </a:pPr>
            <a:r>
              <a:rPr lang="cs-CZ" sz="1200" kern="1200" dirty="0" err="1">
                <a:solidFill>
                  <a:schemeClr val="tx1"/>
                </a:solidFill>
                <a:effectLst/>
                <a:latin typeface="+mn-lt"/>
                <a:ea typeface="+mn-ea"/>
                <a:cs typeface="+mn-cs"/>
              </a:rPr>
              <a:t>Sazbování</a:t>
            </a:r>
            <a:r>
              <a:rPr lang="cs-CZ" sz="1200" kern="1200" dirty="0">
                <a:solidFill>
                  <a:schemeClr val="tx1"/>
                </a:solidFill>
                <a:effectLst/>
                <a:latin typeface="+mn-lt"/>
                <a:ea typeface="+mn-ea"/>
                <a:cs typeface="+mn-cs"/>
              </a:rPr>
              <a:t> / Testování ziskovosti</a:t>
            </a:r>
          </a:p>
          <a:p>
            <a:pPr marL="171450" lvl="0" indent="-171450">
              <a:buFontTx/>
              <a:buChar char="-"/>
            </a:pPr>
            <a:r>
              <a:rPr lang="cs-CZ" sz="1200" kern="1200" dirty="0">
                <a:solidFill>
                  <a:schemeClr val="tx1"/>
                </a:solidFill>
                <a:effectLst/>
                <a:latin typeface="+mn-lt"/>
                <a:ea typeface="+mn-ea"/>
                <a:cs typeface="+mn-cs"/>
              </a:rPr>
              <a:t>Monitoring</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Správa investic</a:t>
            </a:r>
          </a:p>
          <a:p>
            <a:pPr marL="171450" lvl="0" indent="-171450">
              <a:buFontTx/>
              <a:buChar char="-"/>
            </a:pPr>
            <a:r>
              <a:rPr lang="cs-CZ" sz="1200" kern="1200" dirty="0">
                <a:solidFill>
                  <a:schemeClr val="tx1"/>
                </a:solidFill>
                <a:effectLst/>
                <a:latin typeface="+mn-lt"/>
                <a:ea typeface="+mn-ea"/>
                <a:cs typeface="+mn-cs"/>
              </a:rPr>
              <a:t>správa finančního umístění, investic</a:t>
            </a:r>
          </a:p>
          <a:p>
            <a:pPr marL="171450" lvl="0" indent="-171450">
              <a:buFontTx/>
              <a:buChar char="-"/>
            </a:pPr>
            <a:r>
              <a:rPr lang="cs-CZ" sz="1200" kern="1200" dirty="0">
                <a:solidFill>
                  <a:schemeClr val="tx1"/>
                </a:solidFill>
                <a:effectLst/>
                <a:latin typeface="+mn-lt"/>
                <a:ea typeface="+mn-ea"/>
                <a:cs typeface="+mn-cs"/>
              </a:rPr>
              <a:t>F-M-B O</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Zajištění</a:t>
            </a:r>
          </a:p>
          <a:p>
            <a:pPr marL="171450" lvl="0" indent="-171450">
              <a:buFontTx/>
              <a:buChar char="-"/>
            </a:pPr>
            <a:r>
              <a:rPr lang="cs-CZ" sz="1200" kern="1200" dirty="0">
                <a:solidFill>
                  <a:schemeClr val="tx1"/>
                </a:solidFill>
                <a:effectLst/>
                <a:latin typeface="+mn-lt"/>
                <a:ea typeface="+mn-ea"/>
                <a:cs typeface="+mn-cs"/>
              </a:rPr>
              <a:t>Pasivní a aktivní zajištění</a:t>
            </a:r>
          </a:p>
          <a:p>
            <a:pPr marL="171450" lvl="0" indent="-171450">
              <a:buFontTx/>
              <a:buChar char="-"/>
            </a:pPr>
            <a:r>
              <a:rPr lang="cs-CZ" sz="1200" kern="1200" dirty="0">
                <a:solidFill>
                  <a:schemeClr val="tx1"/>
                </a:solidFill>
                <a:effectLst/>
                <a:latin typeface="+mn-lt"/>
                <a:ea typeface="+mn-ea"/>
                <a:cs typeface="+mn-cs"/>
              </a:rPr>
              <a:t>Vztah se zajistiteli, smlouvy, reporting, vyúčtování</a:t>
            </a:r>
          </a:p>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6</a:t>
            </a:fld>
            <a:endParaRPr lang="en-GB"/>
          </a:p>
        </p:txBody>
      </p:sp>
    </p:spTree>
    <p:extLst>
      <p:ext uri="{BB962C8B-B14F-4D97-AF65-F5344CB8AC3E}">
        <p14:creationId xmlns:p14="http://schemas.microsoft.com/office/powerpoint/2010/main" val="4807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7</a:t>
            </a:fld>
            <a:endParaRPr lang="en-GB"/>
          </a:p>
        </p:txBody>
      </p:sp>
    </p:spTree>
    <p:extLst>
      <p:ext uri="{BB962C8B-B14F-4D97-AF65-F5344CB8AC3E}">
        <p14:creationId xmlns:p14="http://schemas.microsoft.com/office/powerpoint/2010/main" val="29901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8</a:t>
            </a:fld>
            <a:endParaRPr lang="en-GB"/>
          </a:p>
        </p:txBody>
      </p:sp>
    </p:spTree>
    <p:extLst>
      <p:ext uri="{BB962C8B-B14F-4D97-AF65-F5344CB8AC3E}">
        <p14:creationId xmlns:p14="http://schemas.microsoft.com/office/powerpoint/2010/main" val="287711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9</a:t>
            </a:fld>
            <a:endParaRPr lang="en-GB"/>
          </a:p>
        </p:txBody>
      </p:sp>
    </p:spTree>
    <p:extLst>
      <p:ext uri="{BB962C8B-B14F-4D97-AF65-F5344CB8AC3E}">
        <p14:creationId xmlns:p14="http://schemas.microsoft.com/office/powerpoint/2010/main" val="246363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1C8D6-B03B-41DD-B144-B40D3FC0A9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8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11</a:t>
            </a:fld>
            <a:endParaRPr lang="en-GB"/>
          </a:p>
        </p:txBody>
      </p:sp>
    </p:spTree>
    <p:extLst>
      <p:ext uri="{BB962C8B-B14F-4D97-AF65-F5344CB8AC3E}">
        <p14:creationId xmlns:p14="http://schemas.microsoft.com/office/powerpoint/2010/main" val="424589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Týkají se tedy </a:t>
            </a:r>
            <a:r>
              <a:rPr lang="cs-CZ" sz="1800" dirty="0" err="1">
                <a:effectLst/>
                <a:latin typeface="Calibri" panose="020F0502020204030204" pitchFamily="34" charset="0"/>
                <a:ea typeface="Calibri" panose="020F0502020204030204" pitchFamily="34" charset="0"/>
              </a:rPr>
              <a:t>det</a:t>
            </a:r>
            <a:r>
              <a:rPr lang="cs-CZ" sz="1800" dirty="0">
                <a:effectLst/>
                <a:latin typeface="Calibri" panose="020F0502020204030204" pitchFamily="34" charset="0"/>
                <a:ea typeface="Calibri" panose="020F0502020204030204" pitchFamily="34" charset="0"/>
              </a:rPr>
              <a:t>. ekonomického scénáře v tzv. RW světě a také výnosové křivky tvořené z výnosů státních dluhopisů…</a:t>
            </a:r>
          </a:p>
          <a:p>
            <a:r>
              <a:rPr lang="cs-CZ" sz="1800" dirty="0">
                <a:effectLst/>
                <a:latin typeface="Calibri" panose="020F0502020204030204" pitchFamily="34" charset="0"/>
                <a:ea typeface="Calibri" panose="020F0502020204030204" pitchFamily="34" charset="0"/>
              </a:rPr>
              <a:t> </a:t>
            </a:r>
          </a:p>
          <a:p>
            <a:r>
              <a:rPr lang="cs-CZ" sz="1800" dirty="0">
                <a:effectLst/>
                <a:latin typeface="Calibri" panose="020F0502020204030204" pitchFamily="34" charset="0"/>
                <a:ea typeface="Calibri" panose="020F0502020204030204" pitchFamily="34" charset="0"/>
              </a:rPr>
              <a:t>1)</a:t>
            </a:r>
          </a:p>
          <a:p>
            <a:pPr marL="342900" lvl="0" indent="-3429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rPr>
              <a:t>účel: RW (</a:t>
            </a:r>
            <a:r>
              <a:rPr lang="cs-CZ" sz="1800" dirty="0" err="1">
                <a:effectLst/>
                <a:latin typeface="Calibri" panose="020F0502020204030204" pitchFamily="34" charset="0"/>
                <a:ea typeface="Times New Roman" panose="02020603050405020304" pitchFamily="18" charset="0"/>
              </a:rPr>
              <a:t>real-world</a:t>
            </a:r>
            <a:r>
              <a:rPr lang="cs-CZ" sz="1800" dirty="0">
                <a:effectLst/>
                <a:latin typeface="Calibri" panose="020F0502020204030204" pitchFamily="34" charset="0"/>
                <a:ea typeface="Times New Roman" panose="02020603050405020304" pitchFamily="18" charset="0"/>
              </a:rPr>
              <a:t>) ekonomický scénář (scénář budoucího ekonomického vývoje, vč. výnosové prémie za tržní rizika nad „bezrizikovou“ úroveň ceny peněz)</a:t>
            </a:r>
            <a:endParaRPr lang="cs-C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rPr>
              <a:t>metoda: </a:t>
            </a:r>
            <a:r>
              <a:rPr lang="cs-CZ" sz="1800" b="1" dirty="0">
                <a:effectLst/>
                <a:latin typeface="Calibri" panose="020F0502020204030204" pitchFamily="34" charset="0"/>
                <a:ea typeface="Times New Roman" panose="02020603050405020304" pitchFamily="18" charset="0"/>
              </a:rPr>
              <a:t>ARIMA model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autoregressive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integrated</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moving</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average</a:t>
            </a:r>
            <a:r>
              <a:rPr lang="cs-CZ" sz="1800" dirty="0">
                <a:effectLst/>
                <a:latin typeface="Calibri" panose="020F0502020204030204" pitchFamily="34" charset="0"/>
                <a:ea typeface="Times New Roman" panose="02020603050405020304" pitchFamily="18" charset="0"/>
              </a:rPr>
              <a:t>), </a:t>
            </a:r>
            <a:r>
              <a:rPr lang="cs-CZ" sz="1800" b="1" dirty="0">
                <a:effectLst/>
                <a:latin typeface="Calibri" panose="020F0502020204030204" pitchFamily="34" charset="0"/>
                <a:ea typeface="Times New Roman" panose="02020603050405020304" pitchFamily="18" charset="0"/>
              </a:rPr>
              <a:t>VAR model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vector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autoregression</a:t>
            </a:r>
            <a:r>
              <a:rPr lang="cs-CZ" sz="1800" dirty="0">
                <a:effectLst/>
                <a:latin typeface="Calibri" panose="020F0502020204030204" pitchFamily="34" charset="0"/>
                <a:ea typeface="Times New Roman" panose="02020603050405020304" pitchFamily="18" charset="0"/>
              </a:rPr>
              <a:t>), </a:t>
            </a:r>
            <a:r>
              <a:rPr lang="cs-CZ" sz="1800" b="1" dirty="0">
                <a:effectLst/>
                <a:latin typeface="Calibri" panose="020F0502020204030204" pitchFamily="34" charset="0"/>
                <a:ea typeface="Times New Roman" panose="02020603050405020304" pitchFamily="18" charset="0"/>
              </a:rPr>
              <a:t>Nelson-</a:t>
            </a:r>
            <a:r>
              <a:rPr lang="cs-CZ" sz="1800" b="1" dirty="0" err="1">
                <a:effectLst/>
                <a:latin typeface="Calibri" panose="020F0502020204030204" pitchFamily="34" charset="0"/>
                <a:ea typeface="Times New Roman" panose="02020603050405020304" pitchFamily="18" charset="0"/>
              </a:rPr>
              <a:t>Siegel</a:t>
            </a:r>
            <a:r>
              <a:rPr lang="cs-CZ" sz="1800" b="1" dirty="0">
                <a:effectLst/>
                <a:latin typeface="Calibri" panose="020F0502020204030204" pitchFamily="34" charset="0"/>
                <a:ea typeface="Times New Roman" panose="02020603050405020304" pitchFamily="18" charset="0"/>
              </a:rPr>
              <a:t> model</a:t>
            </a:r>
            <a:endParaRPr lang="cs-CZ" sz="1800" dirty="0">
              <a:effectLst/>
              <a:latin typeface="Calibri" panose="020F0502020204030204" pitchFamily="34" charset="0"/>
              <a:ea typeface="Calibri" panose="020F0502020204030204" pitchFamily="34" charset="0"/>
            </a:endParaRPr>
          </a:p>
          <a:p>
            <a:r>
              <a:rPr lang="cs-CZ" sz="1800" dirty="0">
                <a:effectLst/>
                <a:latin typeface="Calibri" panose="020F0502020204030204" pitchFamily="34" charset="0"/>
                <a:ea typeface="Calibri" panose="020F0502020204030204" pitchFamily="34" charset="0"/>
              </a:rPr>
              <a:t>2)</a:t>
            </a:r>
          </a:p>
          <a:p>
            <a:pPr marL="342900" lvl="0" indent="-3429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rPr>
              <a:t>účel: výroba kompletní výnosové křivky z výnosů českých státních dluhopisů (tj. dopočet hodnot u chybějících splatností)</a:t>
            </a:r>
            <a:endParaRPr lang="cs-C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rPr>
              <a:t>metoda: </a:t>
            </a:r>
            <a:r>
              <a:rPr lang="cs-CZ" sz="1800" b="1" dirty="0">
                <a:effectLst/>
                <a:latin typeface="Calibri" panose="020F0502020204030204" pitchFamily="34" charset="0"/>
                <a:ea typeface="Times New Roman" panose="02020603050405020304" pitchFamily="18" charset="0"/>
              </a:rPr>
              <a:t>Nelson-</a:t>
            </a:r>
            <a:r>
              <a:rPr lang="cs-CZ" sz="1800" b="1" dirty="0" err="1">
                <a:effectLst/>
                <a:latin typeface="Calibri" panose="020F0502020204030204" pitchFamily="34" charset="0"/>
                <a:ea typeface="Times New Roman" panose="02020603050405020304" pitchFamily="18" charset="0"/>
              </a:rPr>
              <a:t>Siegel</a:t>
            </a:r>
            <a:r>
              <a:rPr lang="cs-CZ" sz="1800" b="1" dirty="0">
                <a:effectLst/>
                <a:latin typeface="Calibri" panose="020F0502020204030204" pitchFamily="34" charset="0"/>
                <a:ea typeface="Times New Roman" panose="02020603050405020304" pitchFamily="18" charset="0"/>
              </a:rPr>
              <a:t>-</a:t>
            </a:r>
            <a:r>
              <a:rPr lang="cs-CZ" sz="1800" b="1" dirty="0" err="1">
                <a:effectLst/>
                <a:latin typeface="Calibri" panose="020F0502020204030204" pitchFamily="34" charset="0"/>
                <a:ea typeface="Times New Roman" panose="02020603050405020304" pitchFamily="18" charset="0"/>
              </a:rPr>
              <a:t>Svensson</a:t>
            </a:r>
            <a:r>
              <a:rPr lang="cs-CZ" sz="1800" b="1" dirty="0">
                <a:effectLst/>
                <a:latin typeface="Calibri" panose="020F0502020204030204" pitchFamily="34" charset="0"/>
                <a:ea typeface="Times New Roman" panose="02020603050405020304" pitchFamily="18" charset="0"/>
              </a:rPr>
              <a:t> model</a:t>
            </a:r>
            <a:r>
              <a:rPr lang="cs-CZ" sz="1800" dirty="0">
                <a:effectLst/>
                <a:latin typeface="Calibri" panose="020F0502020204030204" pitchFamily="34" charset="0"/>
                <a:ea typeface="Times New Roman" panose="02020603050405020304" pitchFamily="18" charset="0"/>
              </a:rPr>
              <a:t> (rozšíření Nelson-</a:t>
            </a:r>
            <a:r>
              <a:rPr lang="cs-CZ" sz="1800" dirty="0" err="1">
                <a:effectLst/>
                <a:latin typeface="Calibri" panose="020F0502020204030204" pitchFamily="34" charset="0"/>
                <a:ea typeface="Times New Roman" panose="02020603050405020304" pitchFamily="18" charset="0"/>
              </a:rPr>
              <a:t>Siegel</a:t>
            </a:r>
            <a:r>
              <a:rPr lang="cs-CZ" sz="1800" dirty="0">
                <a:effectLst/>
                <a:latin typeface="Calibri" panose="020F0502020204030204" pitchFamily="34" charset="0"/>
                <a:ea typeface="Times New Roman" panose="02020603050405020304" pitchFamily="18" charset="0"/>
              </a:rPr>
              <a:t> modelu)</a:t>
            </a:r>
            <a:endParaRPr lang="cs-CZ" sz="1800" dirty="0">
              <a:effectLst/>
              <a:latin typeface="Calibri" panose="020F0502020204030204" pitchFamily="34" charset="0"/>
              <a:ea typeface="Calibri" panose="020F0502020204030204" pitchFamily="34" charset="0"/>
            </a:endParaRPr>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12</a:t>
            </a:fld>
            <a:endParaRPr lang="en-GB"/>
          </a:p>
        </p:txBody>
      </p:sp>
    </p:spTree>
    <p:extLst>
      <p:ext uri="{BB962C8B-B14F-4D97-AF65-F5344CB8AC3E}">
        <p14:creationId xmlns:p14="http://schemas.microsoft.com/office/powerpoint/2010/main" val="148617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1C8D6-B03B-41DD-B144-B40D3FC0A91F}" type="slidenum">
              <a:rPr lang="en-GB" smtClean="0"/>
              <a:t>13</a:t>
            </a:fld>
            <a:endParaRPr lang="en-GB"/>
          </a:p>
        </p:txBody>
      </p:sp>
    </p:spTree>
    <p:extLst>
      <p:ext uri="{BB962C8B-B14F-4D97-AF65-F5344CB8AC3E}">
        <p14:creationId xmlns:p14="http://schemas.microsoft.com/office/powerpoint/2010/main" val="24810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ní">
    <p:spTree>
      <p:nvGrpSpPr>
        <p:cNvPr id="1" name=""/>
        <p:cNvGrpSpPr/>
        <p:nvPr/>
      </p:nvGrpSpPr>
      <p:grpSpPr>
        <a:xfrm>
          <a:off x="0" y="0"/>
          <a:ext cx="0" cy="0"/>
          <a:chOff x="0" y="0"/>
          <a:chExt cx="0" cy="0"/>
        </a:xfrm>
      </p:grpSpPr>
      <p:sp>
        <p:nvSpPr>
          <p:cNvPr id="4" name="Rectangle 3"/>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idx="4294967295" hasCustomPrompt="1"/>
          </p:nvPr>
        </p:nvSpPr>
        <p:spPr>
          <a:xfrm>
            <a:off x="2278063" y="2305050"/>
            <a:ext cx="6865937" cy="1619250"/>
          </a:xfrm>
        </p:spPr>
        <p:txBody>
          <a:bodyPr>
            <a:normAutofit/>
          </a:bodyPr>
          <a:lstStyle>
            <a:lvl1pPr>
              <a:defRPr sz="4800"/>
            </a:lvl1pPr>
          </a:lstStyle>
          <a:p>
            <a:r>
              <a:rPr lang="en-US" dirty="0"/>
              <a:t>Click to edit </a:t>
            </a:r>
            <a:r>
              <a:rPr lang="cs-CZ" dirty="0" err="1"/>
              <a:t>title</a:t>
            </a:r>
            <a:endParaRPr lang="cs-CZ" dirty="0"/>
          </a:p>
        </p:txBody>
      </p:sp>
      <p:sp>
        <p:nvSpPr>
          <p:cNvPr id="6" name="Text Placeholder 2"/>
          <p:cNvSpPr>
            <a:spLocks noGrp="1"/>
          </p:cNvSpPr>
          <p:nvPr>
            <p:ph idx="4294967295" hasCustomPrompt="1"/>
          </p:nvPr>
        </p:nvSpPr>
        <p:spPr>
          <a:xfrm>
            <a:off x="2278063" y="4171950"/>
            <a:ext cx="6865937" cy="1439863"/>
          </a:xfrm>
          <a:prstGeom prst="rect">
            <a:avLst/>
          </a:prstGeom>
        </p:spPr>
        <p:txBody>
          <a:bodyPr vert="horz" lIns="91440" tIns="45720" rIns="91440" bIns="45720" rtlCol="0">
            <a:normAutofit/>
          </a:bodyPr>
          <a:lstStyle>
            <a:lvl1pPr>
              <a:defRPr>
                <a:solidFill>
                  <a:srgbClr val="0094BB"/>
                </a:solidFill>
              </a:defRPr>
            </a:lvl1pPr>
          </a:lstStyle>
          <a:p>
            <a:pPr lvl="0"/>
            <a:r>
              <a:rPr lang="en-US" dirty="0"/>
              <a:t>Click to edit </a:t>
            </a:r>
            <a:r>
              <a:rPr lang="cs-CZ" dirty="0"/>
              <a:t>text</a:t>
            </a:r>
            <a:endParaRPr lang="en-US" dirty="0"/>
          </a:p>
        </p:txBody>
      </p:sp>
      <p:pic>
        <p:nvPicPr>
          <p:cNvPr id="7" name="Picture 6"/>
          <p:cNvPicPr>
            <a:picLocks noChangeAspect="1"/>
          </p:cNvPicPr>
          <p:nvPr/>
        </p:nvPicPr>
        <p:blipFill>
          <a:blip r:embed="rId2"/>
          <a:stretch>
            <a:fillRect/>
          </a:stretch>
        </p:blipFill>
        <p:spPr>
          <a:xfrm>
            <a:off x="1807027" y="0"/>
            <a:ext cx="38100" cy="50419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138" y="2477103"/>
            <a:ext cx="1447800" cy="1447800"/>
          </a:xfrm>
          <a:prstGeom prst="rect">
            <a:avLst/>
          </a:prstGeom>
        </p:spPr>
      </p:pic>
      <p:pic>
        <p:nvPicPr>
          <p:cNvPr id="9" name="Picture 8"/>
          <p:cNvPicPr>
            <a:picLocks noChangeAspect="1"/>
          </p:cNvPicPr>
          <p:nvPr/>
        </p:nvPicPr>
        <p:blipFill>
          <a:blip r:embed="rId4"/>
          <a:stretch>
            <a:fillRect/>
          </a:stretch>
        </p:blipFill>
        <p:spPr>
          <a:xfrm>
            <a:off x="6805991" y="6235700"/>
            <a:ext cx="1917700" cy="215900"/>
          </a:xfrm>
          <a:prstGeom prst="rect">
            <a:avLst/>
          </a:prstGeom>
        </p:spPr>
      </p:pic>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solidFill>
                <a:latin typeface="Source Sans Pro"/>
                <a:cs typeface="Source Sans Pro"/>
              </a:defRPr>
            </a:lvl1pPr>
          </a:lstStyle>
          <a:p>
            <a:endParaRPr lang="cs-CZ"/>
          </a:p>
        </p:txBody>
      </p:sp>
      <p:sp>
        <p:nvSpPr>
          <p:cNvPr id="11"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295618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ředěl 1">
    <p:spTree>
      <p:nvGrpSpPr>
        <p:cNvPr id="1" name=""/>
        <p:cNvGrpSpPr/>
        <p:nvPr/>
      </p:nvGrpSpPr>
      <p:grpSpPr>
        <a:xfrm>
          <a:off x="0" y="0"/>
          <a:ext cx="0" cy="0"/>
          <a:chOff x="0" y="0"/>
          <a:chExt cx="0" cy="0"/>
        </a:xfrm>
      </p:grpSpPr>
      <p:sp>
        <p:nvSpPr>
          <p:cNvPr id="4" name="Rectangle 3"/>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d velka.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7999" y="1898952"/>
            <a:ext cx="3048000" cy="3048000"/>
          </a:xfrm>
          <a:prstGeom prst="rect">
            <a:avLst/>
          </a:prstGeom>
        </p:spPr>
      </p:pic>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364264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ředěl 2">
    <p:spTree>
      <p:nvGrpSpPr>
        <p:cNvPr id="1" name=""/>
        <p:cNvGrpSpPr/>
        <p:nvPr/>
      </p:nvGrpSpPr>
      <p:grpSpPr>
        <a:xfrm>
          <a:off x="0" y="0"/>
          <a:ext cx="0" cy="0"/>
          <a:chOff x="0" y="0"/>
          <a:chExt cx="0" cy="0"/>
        </a:xfrm>
      </p:grpSpPr>
      <p:sp>
        <p:nvSpPr>
          <p:cNvPr id="4" name="Rectangle 3"/>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p:cNvPicPr>
          <p:nvPr/>
        </p:nvPicPr>
        <p:blipFill>
          <a:blip r:embed="rId2"/>
          <a:stretch>
            <a:fillRect/>
          </a:stretch>
        </p:blipFill>
        <p:spPr>
          <a:xfrm>
            <a:off x="1807027" y="1"/>
            <a:ext cx="38100" cy="6302375"/>
          </a:xfrm>
          <a:prstGeom prst="rect">
            <a:avLst/>
          </a:prstGeom>
        </p:spPr>
      </p:pic>
      <p:pic>
        <p:nvPicPr>
          <p:cNvPr id="6" name="Picture 5"/>
          <p:cNvPicPr>
            <a:picLocks noChangeAspect="1"/>
          </p:cNvPicPr>
          <p:nvPr/>
        </p:nvPicPr>
        <p:blipFill>
          <a:blip r:embed="rId3"/>
          <a:stretch>
            <a:fillRect/>
          </a:stretch>
        </p:blipFill>
        <p:spPr>
          <a:xfrm rot="16200000">
            <a:off x="611413" y="5214862"/>
            <a:ext cx="1917700" cy="215900"/>
          </a:xfrm>
          <a:prstGeom prst="rect">
            <a:avLst/>
          </a:prstGeom>
        </p:spPr>
      </p:pic>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173502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děkování">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a:xfrm>
            <a:off x="3124200" y="6356350"/>
            <a:ext cx="2895600" cy="365125"/>
          </a:xfrm>
        </p:spPr>
        <p:txBody>
          <a:bodyPr/>
          <a:lstStyle/>
          <a:p>
            <a:endParaRPr lang="cs-CZ" noProof="0" dirty="0"/>
          </a:p>
        </p:txBody>
      </p:sp>
      <p:sp>
        <p:nvSpPr>
          <p:cNvPr id="11" name="Slide Number Placeholder 6"/>
          <p:cNvSpPr>
            <a:spLocks noGrp="1"/>
          </p:cNvSpPr>
          <p:nvPr>
            <p:ph type="sldNum" sz="quarter" idx="12"/>
          </p:nvPr>
        </p:nvSpPr>
        <p:spPr>
          <a:xfrm>
            <a:off x="457200" y="6356350"/>
            <a:ext cx="2133600" cy="365125"/>
          </a:xfrm>
        </p:spPr>
        <p:txBody>
          <a:bodyPr/>
          <a:lstStyle/>
          <a:p>
            <a:fld id="{0FB56013-B943-42BA-886F-6F9D4EB85E9D}" type="slidenum">
              <a:rPr lang="cs-CZ" noProof="0" smtClean="0"/>
              <a:t>‹#›</a:t>
            </a:fld>
            <a:endParaRPr lang="cs-CZ" noProof="0"/>
          </a:p>
        </p:txBody>
      </p:sp>
      <p:sp>
        <p:nvSpPr>
          <p:cNvPr id="17" name="Rectangle 16"/>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2455334" y="4630999"/>
            <a:ext cx="6047618" cy="566738"/>
          </a:xfrm>
        </p:spPr>
        <p:txBody>
          <a:bodyPr anchor="b"/>
          <a:lstStyle>
            <a:lvl1pPr algn="l">
              <a:defRPr sz="2000" b="1"/>
            </a:lvl1pPr>
          </a:lstStyle>
          <a:p>
            <a:r>
              <a:rPr lang="cs-CZ" noProof="0" dirty="0"/>
              <a:t>Jméno</a:t>
            </a:r>
          </a:p>
        </p:txBody>
      </p:sp>
      <p:sp>
        <p:nvSpPr>
          <p:cNvPr id="9" name="Text Placeholder 3"/>
          <p:cNvSpPr>
            <a:spLocks noGrp="1"/>
          </p:cNvSpPr>
          <p:nvPr>
            <p:ph type="body" sz="half" idx="2" hasCustomPrompt="1"/>
          </p:nvPr>
        </p:nvSpPr>
        <p:spPr>
          <a:xfrm>
            <a:off x="2455334" y="5237125"/>
            <a:ext cx="604761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dirty="0"/>
              <a:t>Email</a:t>
            </a:r>
          </a:p>
        </p:txBody>
      </p:sp>
      <p:sp>
        <p:nvSpPr>
          <p:cNvPr id="12" name="Title 1"/>
          <p:cNvSpPr txBox="1">
            <a:spLocks/>
          </p:cNvSpPr>
          <p:nvPr/>
        </p:nvSpPr>
        <p:spPr>
          <a:xfrm>
            <a:off x="2455334" y="2382233"/>
            <a:ext cx="617099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Source Sans Pro Light"/>
                <a:ea typeface="+mj-ea"/>
                <a:cs typeface="+mj-cs"/>
              </a:defRPr>
            </a:lvl1pPr>
          </a:lstStyle>
          <a:p>
            <a:pPr algn="l"/>
            <a:r>
              <a:rPr lang="cs-CZ" sz="3200" dirty="0">
                <a:solidFill>
                  <a:schemeClr val="bg1"/>
                </a:solidFill>
              </a:rPr>
              <a:t>Děkuji Vám za pozornost.</a:t>
            </a:r>
          </a:p>
        </p:txBody>
      </p:sp>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48776" y="373743"/>
            <a:ext cx="1447800" cy="1447800"/>
          </a:xfrm>
          <a:prstGeom prst="rect">
            <a:avLst/>
          </a:prstGeom>
        </p:spPr>
      </p:pic>
      <p:pic>
        <p:nvPicPr>
          <p:cNvPr id="15" name="Picture 14"/>
          <p:cNvPicPr>
            <a:picLocks/>
          </p:cNvPicPr>
          <p:nvPr/>
        </p:nvPicPr>
        <p:blipFill>
          <a:blip r:embed="rId3"/>
          <a:stretch>
            <a:fillRect/>
          </a:stretch>
        </p:blipFill>
        <p:spPr>
          <a:xfrm>
            <a:off x="1807027" y="-784296"/>
            <a:ext cx="38100" cy="6302375"/>
          </a:xfrm>
          <a:prstGeom prst="rect">
            <a:avLst/>
          </a:prstGeom>
        </p:spPr>
      </p:pic>
      <p:pic>
        <p:nvPicPr>
          <p:cNvPr id="16" name="Picture 15"/>
          <p:cNvPicPr>
            <a:picLocks noChangeAspect="1"/>
          </p:cNvPicPr>
          <p:nvPr/>
        </p:nvPicPr>
        <p:blipFill>
          <a:blip r:embed="rId4"/>
          <a:stretch>
            <a:fillRect/>
          </a:stretch>
        </p:blipFill>
        <p:spPr>
          <a:xfrm rot="16200000">
            <a:off x="611413" y="4430565"/>
            <a:ext cx="1917700" cy="215900"/>
          </a:xfrm>
          <a:prstGeom prst="rect">
            <a:avLst/>
          </a:prstGeom>
        </p:spPr>
      </p:pic>
    </p:spTree>
    <p:extLst>
      <p:ext uri="{BB962C8B-B14F-4D97-AF65-F5344CB8AC3E}">
        <p14:creationId xmlns:p14="http://schemas.microsoft.com/office/powerpoint/2010/main" val="76609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slední">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a:xfrm>
            <a:off x="3124200" y="6356350"/>
            <a:ext cx="2895600" cy="365125"/>
          </a:xfrm>
        </p:spPr>
        <p:txBody>
          <a:bodyPr/>
          <a:lstStyle/>
          <a:p>
            <a:endParaRPr lang="cs-CZ" noProof="0" dirty="0"/>
          </a:p>
        </p:txBody>
      </p:sp>
      <p:sp>
        <p:nvSpPr>
          <p:cNvPr id="11" name="Slide Number Placeholder 6"/>
          <p:cNvSpPr>
            <a:spLocks noGrp="1"/>
          </p:cNvSpPr>
          <p:nvPr>
            <p:ph type="sldNum" sz="quarter" idx="12"/>
          </p:nvPr>
        </p:nvSpPr>
        <p:spPr>
          <a:xfrm>
            <a:off x="457200" y="6356350"/>
            <a:ext cx="2133600" cy="365125"/>
          </a:xfrm>
        </p:spPr>
        <p:txBody>
          <a:bodyPr/>
          <a:lstStyle/>
          <a:p>
            <a:fld id="{0FB56013-B943-42BA-886F-6F9D4EB85E9D}" type="slidenum">
              <a:rPr lang="cs-CZ" noProof="0" smtClean="0"/>
              <a:t>‹#›</a:t>
            </a:fld>
            <a:endParaRPr lang="cs-CZ" noProof="0"/>
          </a:p>
        </p:txBody>
      </p:sp>
      <p:sp>
        <p:nvSpPr>
          <p:cNvPr id="17" name="Rectangle 16"/>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344334" y="5924853"/>
            <a:ext cx="2675466" cy="4364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Source Sans Pro Light"/>
                <a:ea typeface="+mj-ea"/>
                <a:cs typeface="+mj-cs"/>
              </a:defRPr>
            </a:lvl1pPr>
          </a:lstStyle>
          <a:p>
            <a:pPr algn="ctr"/>
            <a:r>
              <a:rPr lang="cs-CZ" sz="1200" dirty="0">
                <a:solidFill>
                  <a:schemeClr val="bg1"/>
                </a:solidFill>
              </a:rPr>
              <a:t>www.actuaria.cz</a:t>
            </a: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16993" y="2431143"/>
            <a:ext cx="2343150" cy="1981200"/>
          </a:xfrm>
          <a:prstGeom prst="rect">
            <a:avLst/>
          </a:prstGeom>
        </p:spPr>
      </p:pic>
      <p:sp>
        <p:nvSpPr>
          <p:cNvPr id="19" name="Title 1"/>
          <p:cNvSpPr txBox="1">
            <a:spLocks/>
          </p:cNvSpPr>
          <p:nvPr/>
        </p:nvSpPr>
        <p:spPr>
          <a:xfrm>
            <a:off x="2669420" y="5261429"/>
            <a:ext cx="4025294" cy="6933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Source Sans Pro Light"/>
                <a:ea typeface="+mj-ea"/>
                <a:cs typeface="+mj-cs"/>
              </a:defRPr>
            </a:lvl1pPr>
          </a:lstStyle>
          <a:p>
            <a:pPr algn="ctr"/>
            <a:r>
              <a:rPr lang="cs-CZ" sz="2000" dirty="0">
                <a:solidFill>
                  <a:schemeClr val="bg1"/>
                </a:solidFill>
              </a:rPr>
              <a:t>Česká společnost aktuárů</a:t>
            </a:r>
          </a:p>
        </p:txBody>
      </p:sp>
    </p:spTree>
    <p:extLst>
      <p:ext uri="{BB962C8B-B14F-4D97-AF65-F5344CB8AC3E}">
        <p14:creationId xmlns:p14="http://schemas.microsoft.com/office/powerpoint/2010/main" val="3915702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Rectangle 3"/>
          <p:cNvSpPr/>
          <p:nvPr userDrawn="1"/>
        </p:nvSpPr>
        <p:spPr>
          <a:xfrm>
            <a:off x="0" y="5708952"/>
            <a:ext cx="9144000" cy="1149048"/>
          </a:xfrm>
          <a:prstGeom prst="rect">
            <a:avLst/>
          </a:prstGeom>
          <a:solidFill>
            <a:srgbClr val="002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97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cs-CZ" noProof="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sp>
        <p:nvSpPr>
          <p:cNvPr id="6" name="Title 1"/>
          <p:cNvSpPr>
            <a:spLocks noGrp="1"/>
          </p:cNvSpPr>
          <p:nvPr>
            <p:ph type="title" hasCustomPrompt="1"/>
          </p:nvPr>
        </p:nvSpPr>
        <p:spPr>
          <a:xfrm>
            <a:off x="457200" y="274638"/>
            <a:ext cx="8229600" cy="1143000"/>
          </a:xfrm>
        </p:spPr>
        <p:txBody>
          <a:bodyPr/>
          <a:lstStyle/>
          <a:p>
            <a:r>
              <a:rPr lang="cs-CZ" noProof="0" dirty="0"/>
              <a:t>Agenda</a:t>
            </a:r>
          </a:p>
        </p:txBody>
      </p:sp>
      <p:sp>
        <p:nvSpPr>
          <p:cNvPr id="8" name="Content Placeholder 2"/>
          <p:cNvSpPr>
            <a:spLocks noGrp="1"/>
          </p:cNvSpPr>
          <p:nvPr>
            <p:ph idx="1" hasCustomPrompt="1"/>
          </p:nvPr>
        </p:nvSpPr>
        <p:spPr>
          <a:xfrm>
            <a:off x="1451428" y="1600200"/>
            <a:ext cx="6132286" cy="4525963"/>
          </a:xfrm>
        </p:spPr>
        <p:txBody>
          <a:bodyPr anchor="ctr" anchorCtr="0">
            <a:normAutofit/>
          </a:bodyPr>
          <a:lstStyle>
            <a:lvl1pPr>
              <a:spcBef>
                <a:spcPts val="0"/>
              </a:spcBef>
              <a:spcAft>
                <a:spcPts val="500"/>
              </a:spcAft>
              <a:buFont typeface="+mj-lt"/>
              <a:buAutoNum type="arabicPeriod"/>
              <a:defRPr sz="1800">
                <a:solidFill>
                  <a:schemeClr val="bg2"/>
                </a:solidFill>
              </a:defRPr>
            </a:lvl1pPr>
          </a:lstStyle>
          <a:p>
            <a:pPr lvl="0"/>
            <a:r>
              <a:rPr lang="cs-CZ" noProof="0" dirty="0" err="1"/>
              <a:t>Click</a:t>
            </a:r>
            <a:r>
              <a:rPr lang="cs-CZ" noProof="0" dirty="0"/>
              <a:t> to </a:t>
            </a:r>
            <a:r>
              <a:rPr lang="cs-CZ" noProof="0" dirty="0" err="1"/>
              <a:t>edit</a:t>
            </a:r>
            <a:r>
              <a:rPr lang="cs-CZ" noProof="0" dirty="0"/>
              <a:t> text</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052" y="1417638"/>
            <a:ext cx="1447800" cy="1447800"/>
          </a:xfrm>
          <a:prstGeom prst="rect">
            <a:avLst/>
          </a:prstGeom>
        </p:spPr>
      </p:pic>
    </p:spTree>
    <p:extLst>
      <p:ext uri="{BB962C8B-B14F-4D97-AF65-F5344CB8AC3E}">
        <p14:creationId xmlns:p14="http://schemas.microsoft.com/office/powerpoint/2010/main" val="86989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cs-CZ" noProof="0" dirty="0" err="1"/>
              <a:t>Click</a:t>
            </a:r>
            <a:r>
              <a:rPr lang="cs-CZ" noProof="0" dirty="0"/>
              <a:t> to </a:t>
            </a:r>
            <a:r>
              <a:rPr lang="cs-CZ" noProof="0" dirty="0" err="1"/>
              <a:t>edit</a:t>
            </a:r>
            <a:r>
              <a:rPr lang="cs-CZ" noProof="0" dirty="0"/>
              <a:t> </a:t>
            </a:r>
            <a:r>
              <a:rPr lang="cs-CZ" noProof="0" dirty="0" err="1"/>
              <a:t>title</a:t>
            </a:r>
            <a:endParaRPr lang="cs-CZ" noProof="0" dirty="0"/>
          </a:p>
        </p:txBody>
      </p:sp>
      <p:sp>
        <p:nvSpPr>
          <p:cNvPr id="3" name="Content Placeholder 2"/>
          <p:cNvSpPr>
            <a:spLocks noGrp="1"/>
          </p:cNvSpPr>
          <p:nvPr>
            <p:ph idx="1" hasCustomPrompt="1"/>
          </p:nvPr>
        </p:nvSpPr>
        <p:spPr/>
        <p:txBody>
          <a:bodyPr/>
          <a:lstStyle>
            <a:lvl1pPr>
              <a:defRPr/>
            </a:lvl1pPr>
          </a:lstStyle>
          <a:p>
            <a:pPr lvl="0"/>
            <a:r>
              <a:rPr lang="cs-CZ" noProof="0" dirty="0" err="1"/>
              <a:t>Click</a:t>
            </a:r>
            <a:r>
              <a:rPr lang="cs-CZ" noProof="0" dirty="0"/>
              <a:t> to </a:t>
            </a:r>
            <a:r>
              <a:rPr lang="cs-CZ" noProof="0" dirty="0" err="1"/>
              <a:t>edit</a:t>
            </a:r>
            <a:r>
              <a:rPr lang="cs-CZ" noProof="0" dirty="0"/>
              <a:t> text</a:t>
            </a:r>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5" name="Footer Placeholder 4"/>
          <p:cNvSpPr>
            <a:spLocks noGrp="1"/>
          </p:cNvSpPr>
          <p:nvPr>
            <p:ph type="ftr" sz="quarter" idx="11"/>
          </p:nvPr>
        </p:nvSpPr>
        <p:spPr/>
        <p:txBody>
          <a:bodyPr/>
          <a:lstStyle/>
          <a:p>
            <a:endParaRPr lang="cs-CZ" noProof="0"/>
          </a:p>
        </p:txBody>
      </p:sp>
      <p:sp>
        <p:nvSpPr>
          <p:cNvPr id="6" name="Slide Number Placeholder 5"/>
          <p:cNvSpPr>
            <a:spLocks noGrp="1"/>
          </p:cNvSpPr>
          <p:nvPr>
            <p:ph type="sldNum" sz="quarter" idx="12"/>
          </p:nvPr>
        </p:nvSpPr>
        <p:spPr/>
        <p:txBody>
          <a:bodyPr/>
          <a:lstStyle/>
          <a:p>
            <a:fld id="{0FB56013-B943-42BA-886F-6F9D4EB85E9D}" type="slidenum">
              <a:rPr lang="cs-CZ" noProof="0" smtClean="0"/>
              <a:t>‹#›</a:t>
            </a:fld>
            <a:endParaRPr lang="cs-CZ" noProof="0" dirty="0"/>
          </a:p>
        </p:txBody>
      </p:sp>
    </p:spTree>
    <p:extLst>
      <p:ext uri="{BB962C8B-B14F-4D97-AF65-F5344CB8AC3E}">
        <p14:creationId xmlns:p14="http://schemas.microsoft.com/office/powerpoint/2010/main" val="197416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Obsah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noProof="0" dirty="0" err="1"/>
              <a:t>Click</a:t>
            </a:r>
            <a:r>
              <a:rPr lang="cs-CZ" noProof="0" dirty="0"/>
              <a:t> to </a:t>
            </a:r>
            <a:r>
              <a:rPr lang="cs-CZ" noProof="0" dirty="0" err="1"/>
              <a:t>edit</a:t>
            </a:r>
            <a:r>
              <a:rPr lang="cs-CZ" noProof="0" dirty="0"/>
              <a:t> </a:t>
            </a:r>
            <a:r>
              <a:rPr lang="cs-CZ" noProof="0" dirty="0" err="1"/>
              <a:t>title</a:t>
            </a:r>
            <a:endParaRPr lang="cs-CZ" noProof="0" dirty="0"/>
          </a:p>
        </p:txBody>
      </p:sp>
      <p:sp>
        <p:nvSpPr>
          <p:cNvPr id="3" name="Content Placeholder 2"/>
          <p:cNvSpPr>
            <a:spLocks noGrp="1"/>
          </p:cNvSpPr>
          <p:nvPr>
            <p:ph sz="half" idx="1" hasCustomPrompt="1"/>
          </p:nvPr>
        </p:nvSpPr>
        <p:spPr>
          <a:xfrm>
            <a:off x="457200" y="1600200"/>
            <a:ext cx="4038600" cy="4525963"/>
          </a:xfrm>
        </p:spPr>
        <p:txBody>
          <a:bodyPr/>
          <a:lstStyle>
            <a:lvl1pPr>
              <a:defRPr sz="2000"/>
            </a:lvl1pPr>
            <a:lvl2pPr>
              <a:defRPr sz="2000"/>
            </a:lvl2pPr>
            <a:lvl3pPr>
              <a:defRPr sz="1800"/>
            </a:lvl3pPr>
            <a:lvl4pPr>
              <a:defRPr sz="1600"/>
            </a:lvl4pPr>
            <a:lvl5pPr>
              <a:defRPr sz="1200"/>
            </a:lvl5pPr>
            <a:lvl6pPr>
              <a:defRPr sz="1800"/>
            </a:lvl6pPr>
            <a:lvl7pPr>
              <a:defRPr sz="1800"/>
            </a:lvl7pPr>
            <a:lvl8pPr>
              <a:defRPr sz="1800"/>
            </a:lvl8pPr>
            <a:lvl9pPr>
              <a:defRPr sz="1800"/>
            </a:lvl9pPr>
          </a:lstStyle>
          <a:p>
            <a:pPr lvl="0"/>
            <a:r>
              <a:rPr lang="cs-CZ" noProof="0" dirty="0" err="1"/>
              <a:t>Click</a:t>
            </a:r>
            <a:r>
              <a:rPr lang="cs-CZ" noProof="0" dirty="0"/>
              <a:t> to </a:t>
            </a:r>
            <a:r>
              <a:rPr lang="cs-CZ" noProof="0" dirty="0" err="1"/>
              <a:t>edit</a:t>
            </a:r>
            <a:r>
              <a:rPr lang="cs-CZ" noProof="0" dirty="0"/>
              <a:t> text</a:t>
            </a:r>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Content Placeholder 3"/>
          <p:cNvSpPr>
            <a:spLocks noGrp="1"/>
          </p:cNvSpPr>
          <p:nvPr>
            <p:ph sz="half" idx="2" hasCustomPrompt="1"/>
          </p:nvPr>
        </p:nvSpPr>
        <p:spPr>
          <a:xfrm>
            <a:off x="4648200" y="1600200"/>
            <a:ext cx="4038600" cy="4525963"/>
          </a:xfrm>
        </p:spPr>
        <p:txBody>
          <a:bodyPr/>
          <a:lstStyle>
            <a:lvl1pPr>
              <a:defRPr sz="2000"/>
            </a:lvl1pPr>
            <a:lvl2pPr>
              <a:defRPr sz="2000"/>
            </a:lvl2pPr>
            <a:lvl3pPr>
              <a:defRPr sz="1800"/>
            </a:lvl3pPr>
            <a:lvl4pPr>
              <a:defRPr sz="1600"/>
            </a:lvl4pPr>
            <a:lvl5pPr>
              <a:defRPr sz="1200"/>
            </a:lvl5pPr>
            <a:lvl6pPr>
              <a:defRPr sz="1800"/>
            </a:lvl6pPr>
            <a:lvl7pPr>
              <a:defRPr sz="1800"/>
            </a:lvl7pPr>
            <a:lvl8pPr>
              <a:defRPr sz="1800"/>
            </a:lvl8pPr>
            <a:lvl9pPr>
              <a:defRPr sz="1800"/>
            </a:lvl9pPr>
          </a:lstStyle>
          <a:p>
            <a:pPr lvl="0"/>
            <a:r>
              <a:rPr lang="cs-CZ" noProof="0" dirty="0" err="1"/>
              <a:t>Click</a:t>
            </a:r>
            <a:r>
              <a:rPr lang="cs-CZ" noProof="0" dirty="0"/>
              <a:t> to </a:t>
            </a:r>
            <a:r>
              <a:rPr lang="cs-CZ" noProof="0" dirty="0" err="1"/>
              <a:t>edit</a:t>
            </a:r>
            <a:r>
              <a:rPr lang="cs-CZ" noProof="0" dirty="0"/>
              <a:t> text</a:t>
            </a:r>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6" name="Footer Placeholder 5"/>
          <p:cNvSpPr>
            <a:spLocks noGrp="1"/>
          </p:cNvSpPr>
          <p:nvPr>
            <p:ph type="ftr" sz="quarter" idx="11"/>
          </p:nvPr>
        </p:nvSpPr>
        <p:spPr/>
        <p:txBody>
          <a:bodyPr/>
          <a:lstStyle/>
          <a:p>
            <a:endParaRPr lang="cs-CZ" noProof="0"/>
          </a:p>
        </p:txBody>
      </p:sp>
      <p:sp>
        <p:nvSpPr>
          <p:cNvPr id="7" name="Slide Number Placeholder 6"/>
          <p:cNvSpPr>
            <a:spLocks noGrp="1"/>
          </p:cNvSpPr>
          <p:nvPr>
            <p:ph type="sldNum" sz="quarter" idx="12"/>
          </p:nvPr>
        </p:nvSpPr>
        <p:spPr/>
        <p:txBody>
          <a:bodyPr/>
          <a:lstStyle/>
          <a:p>
            <a:fld id="{0FB56013-B943-42BA-886F-6F9D4EB85E9D}" type="slidenum">
              <a:rPr lang="cs-CZ" noProof="0" smtClean="0"/>
              <a:t>‹#›</a:t>
            </a:fld>
            <a:endParaRPr lang="cs-CZ" noProof="0" dirty="0"/>
          </a:p>
        </p:txBody>
      </p:sp>
    </p:spTree>
    <p:extLst>
      <p:ext uri="{BB962C8B-B14F-4D97-AF65-F5344CB8AC3E}">
        <p14:creationId xmlns:p14="http://schemas.microsoft.com/office/powerpoint/2010/main" val="233231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cs-CZ" noProof="0" dirty="0" err="1"/>
              <a:t>Click</a:t>
            </a:r>
            <a:r>
              <a:rPr lang="cs-CZ" noProof="0" dirty="0"/>
              <a:t> to </a:t>
            </a:r>
            <a:r>
              <a:rPr lang="cs-CZ" noProof="0" dirty="0" err="1"/>
              <a:t>edit</a:t>
            </a:r>
            <a:r>
              <a:rPr lang="cs-CZ" noProof="0" dirty="0"/>
              <a:t> </a:t>
            </a:r>
            <a:r>
              <a:rPr lang="cs-CZ" noProof="0" dirty="0" err="1"/>
              <a:t>title</a:t>
            </a:r>
            <a:endParaRPr lang="cs-CZ" noProof="0"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noProof="0" dirty="0" err="1"/>
              <a:t>Click</a:t>
            </a:r>
            <a:r>
              <a:rPr lang="cs-CZ" noProof="0" dirty="0"/>
              <a:t> to </a:t>
            </a:r>
            <a:r>
              <a:rPr lang="cs-CZ" noProof="0" dirty="0" err="1"/>
              <a:t>edit</a:t>
            </a:r>
            <a:r>
              <a:rPr lang="cs-CZ" noProof="0" dirty="0"/>
              <a:t> text</a:t>
            </a:r>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dirty="0" err="1"/>
              <a:t>Click</a:t>
            </a:r>
            <a:r>
              <a:rPr lang="cs-CZ" noProof="0" dirty="0"/>
              <a:t> to </a:t>
            </a:r>
            <a:r>
              <a:rPr lang="cs-CZ" noProof="0" dirty="0" err="1"/>
              <a:t>edit</a:t>
            </a:r>
            <a:r>
              <a:rPr lang="cs-CZ" noProof="0" dirty="0"/>
              <a:t> text</a:t>
            </a:r>
          </a:p>
        </p:txBody>
      </p:sp>
      <p:sp>
        <p:nvSpPr>
          <p:cNvPr id="6" name="Footer Placeholder 5"/>
          <p:cNvSpPr>
            <a:spLocks noGrp="1"/>
          </p:cNvSpPr>
          <p:nvPr>
            <p:ph type="ftr" sz="quarter" idx="11"/>
          </p:nvPr>
        </p:nvSpPr>
        <p:spPr/>
        <p:txBody>
          <a:bodyPr/>
          <a:lstStyle/>
          <a:p>
            <a:endParaRPr lang="cs-CZ" noProof="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339174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cs-CZ" noProof="0" dirty="0" err="1"/>
              <a:t>Click</a:t>
            </a:r>
            <a:r>
              <a:rPr lang="cs-CZ" noProof="0" dirty="0"/>
              <a:t> to </a:t>
            </a:r>
            <a:r>
              <a:rPr lang="cs-CZ" noProof="0" dirty="0" err="1"/>
              <a:t>edit</a:t>
            </a:r>
            <a:r>
              <a:rPr lang="cs-CZ" noProof="0" dirty="0"/>
              <a:t> </a:t>
            </a:r>
            <a:r>
              <a:rPr lang="cs-CZ" noProof="0" dirty="0" err="1"/>
              <a:t>title</a:t>
            </a:r>
            <a:endParaRPr lang="cs-CZ"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cs-CZ"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dirty="0" err="1"/>
              <a:t>Click</a:t>
            </a:r>
            <a:r>
              <a:rPr lang="cs-CZ" noProof="0" dirty="0"/>
              <a:t> to </a:t>
            </a:r>
            <a:r>
              <a:rPr lang="cs-CZ" noProof="0" dirty="0" err="1"/>
              <a:t>edit</a:t>
            </a:r>
            <a:r>
              <a:rPr lang="cs-CZ" noProof="0" dirty="0"/>
              <a:t> text</a:t>
            </a:r>
          </a:p>
        </p:txBody>
      </p:sp>
      <p:sp>
        <p:nvSpPr>
          <p:cNvPr id="6" name="Footer Placeholder 5"/>
          <p:cNvSpPr>
            <a:spLocks noGrp="1"/>
          </p:cNvSpPr>
          <p:nvPr>
            <p:ph type="ftr" sz="quarter" idx="11"/>
          </p:nvPr>
        </p:nvSpPr>
        <p:spPr/>
        <p:txBody>
          <a:bodyPr/>
          <a:lstStyle/>
          <a:p>
            <a:endParaRPr lang="cs-CZ" noProof="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477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ázev">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noProof="0" dirty="0" err="1"/>
              <a:t>Click</a:t>
            </a:r>
            <a:r>
              <a:rPr lang="cs-CZ" noProof="0" dirty="0"/>
              <a:t> to </a:t>
            </a:r>
            <a:r>
              <a:rPr lang="cs-CZ" noProof="0" dirty="0" err="1"/>
              <a:t>edit</a:t>
            </a:r>
            <a:r>
              <a:rPr lang="cs-CZ" noProof="0" dirty="0"/>
              <a:t> </a:t>
            </a:r>
            <a:r>
              <a:rPr lang="cs-CZ" noProof="0" dirty="0" err="1"/>
              <a:t>title</a:t>
            </a:r>
            <a:endParaRPr lang="cs-CZ" noProof="0" dirty="0"/>
          </a:p>
        </p:txBody>
      </p:sp>
      <p:sp>
        <p:nvSpPr>
          <p:cNvPr id="4" name="Footer Placeholder 3"/>
          <p:cNvSpPr>
            <a:spLocks noGrp="1"/>
          </p:cNvSpPr>
          <p:nvPr>
            <p:ph type="ftr" sz="quarter" idx="11"/>
          </p:nvPr>
        </p:nvSpPr>
        <p:spPr/>
        <p:txBody>
          <a:bodyPr/>
          <a:lstStyle/>
          <a:p>
            <a:endParaRPr lang="cs-CZ" noProof="0"/>
          </a:p>
        </p:txBody>
      </p:sp>
      <p:sp>
        <p:nvSpPr>
          <p:cNvPr id="5" name="Slide Number Placeholder 4"/>
          <p:cNvSpPr>
            <a:spLocks noGrp="1"/>
          </p:cNvSpPr>
          <p:nvPr>
            <p:ph type="sldNum" sz="quarter" idx="12"/>
          </p:nvPr>
        </p:nvSpPr>
        <p:spPr/>
        <p:txBody>
          <a:bodyPr/>
          <a:lstStyle/>
          <a:p>
            <a:fld id="{0FB56013-B943-42BA-886F-6F9D4EB85E9D}" type="slidenum">
              <a:rPr lang="cs-CZ" noProof="0" smtClean="0"/>
              <a:t>‹#›</a:t>
            </a:fld>
            <a:endParaRPr lang="cs-CZ" noProof="0" dirty="0"/>
          </a:p>
        </p:txBody>
      </p:sp>
    </p:spTree>
    <p:extLst>
      <p:ext uri="{BB962C8B-B14F-4D97-AF65-F5344CB8AC3E}">
        <p14:creationId xmlns:p14="http://schemas.microsoft.com/office/powerpoint/2010/main" val="203983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cs-CZ" noProof="0"/>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213029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Úplně prázdný">
    <p:spTree>
      <p:nvGrpSpPr>
        <p:cNvPr id="1" name=""/>
        <p:cNvGrpSpPr/>
        <p:nvPr/>
      </p:nvGrpSpPr>
      <p:grpSpPr>
        <a:xfrm>
          <a:off x="0" y="0"/>
          <a:ext cx="0" cy="0"/>
          <a:chOff x="0" y="0"/>
          <a:chExt cx="0" cy="0"/>
        </a:xfrm>
      </p:grpSpPr>
      <p:sp>
        <p:nvSpPr>
          <p:cNvPr id="4" name="Rectangle 3"/>
          <p:cNvSpPr/>
          <p:nvPr/>
        </p:nvSpPr>
        <p:spPr>
          <a:xfrm>
            <a:off x="0" y="5708952"/>
            <a:ext cx="9144000" cy="1149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spTree>
    <p:extLst>
      <p:ext uri="{BB962C8B-B14F-4D97-AF65-F5344CB8AC3E}">
        <p14:creationId xmlns:p14="http://schemas.microsoft.com/office/powerpoint/2010/main" val="102309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a:t>Click to edit Master title style</a:t>
            </a:r>
            <a:endParaRPr lang="cs-CZ" noProof="0"/>
          </a:p>
        </p:txBody>
      </p:sp>
      <p:sp>
        <p:nvSpPr>
          <p:cNvPr id="3" name="Text Placeholder 2"/>
          <p:cNvSpPr>
            <a:spLocks noGrp="1"/>
          </p:cNvSpPr>
          <p:nvPr>
            <p:ph type="body" idx="1"/>
          </p:nvPr>
        </p:nvSpPr>
        <p:spPr>
          <a:xfrm>
            <a:off x="1451428" y="1600200"/>
            <a:ext cx="7235371" cy="45259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cs-CZ"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solidFill>
                <a:latin typeface="Source Sans Pro"/>
                <a:cs typeface="Source Sans Pro"/>
              </a:defRPr>
            </a:lvl1pPr>
          </a:lstStyle>
          <a:p>
            <a:endParaRPr lang="cs-CZ"/>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b="0" i="0">
                <a:solidFill>
                  <a:schemeClr val="bg2"/>
                </a:solidFill>
                <a:latin typeface="Source Sans Pro"/>
                <a:cs typeface="Source Sans Pro"/>
              </a:defRPr>
            </a:lvl1pPr>
          </a:lstStyle>
          <a:p>
            <a:fld id="{0FB56013-B943-42BA-886F-6F9D4EB85E9D}" type="slidenum">
              <a:rPr lang="cs-CZ" smtClean="0"/>
              <a:pPr/>
              <a:t>‹#›</a:t>
            </a:fld>
            <a:endParaRPr lang="cs-CZ" dirty="0"/>
          </a:p>
        </p:txBody>
      </p:sp>
      <p:pic>
        <p:nvPicPr>
          <p:cNvPr id="9" name="Picture 8"/>
          <p:cNvPicPr>
            <a:picLocks noChangeAspect="1"/>
          </p:cNvPicPr>
          <p:nvPr/>
        </p:nvPicPr>
        <p:blipFill>
          <a:blip r:embed="rId16"/>
          <a:stretch>
            <a:fillRect/>
          </a:stretch>
        </p:blipFill>
        <p:spPr>
          <a:xfrm>
            <a:off x="0" y="6182782"/>
            <a:ext cx="8686800" cy="139700"/>
          </a:xfrm>
          <a:prstGeom prst="rect">
            <a:avLst/>
          </a:prstGeom>
        </p:spPr>
      </p:pic>
    </p:spTree>
    <p:extLst>
      <p:ext uri="{BB962C8B-B14F-4D97-AF65-F5344CB8AC3E}">
        <p14:creationId xmlns:p14="http://schemas.microsoft.com/office/powerpoint/2010/main" val="33790190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spcBef>
          <a:spcPct val="0"/>
        </a:spcBef>
        <a:buNone/>
        <a:defRPr sz="2400" kern="1200" baseline="0">
          <a:solidFill>
            <a:schemeClr val="bg1"/>
          </a:solidFill>
          <a:latin typeface="Source Sans Pro Ligh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Source Sans Pro"/>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Source Sans Pro"/>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Source Sans Pro"/>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Source Sans Pro"/>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www.actuaria.cz/" TargetMode="External"/><Relationship Id="rId13" Type="http://schemas.openxmlformats.org/officeDocument/2006/relationships/hyperlink" Target="https://www.actuaria.cz/certified-enterprise-risk-actuary-cera/" TargetMode="External"/><Relationship Id="rId18" Type="http://schemas.openxmlformats.org/officeDocument/2006/relationships/hyperlink" Target="https://www.actuaria.cz/smernice-a-doporuceni/" TargetMode="External"/><Relationship Id="rId3" Type="http://schemas.openxmlformats.org/officeDocument/2006/relationships/hyperlink" Target="https://actuary.eu/about-the-aae/governance/" TargetMode="External"/><Relationship Id="rId7" Type="http://schemas.openxmlformats.org/officeDocument/2006/relationships/hyperlink" Target="https://www.researchgate.net/publication/249769096_Sociological_Approaches_to_the_Professions" TargetMode="External"/><Relationship Id="rId12" Type="http://schemas.openxmlformats.org/officeDocument/2006/relationships/hyperlink" Target="https://www.actuaria.cz/osvedceni/" TargetMode="External"/><Relationship Id="rId17" Type="http://schemas.openxmlformats.org/officeDocument/2006/relationships/hyperlink" Target="https://www.actuaria.cz/standardy/" TargetMode="External"/><Relationship Id="rId2" Type="http://schemas.openxmlformats.org/officeDocument/2006/relationships/slideLayout" Target="../slideLayouts/slideLayout3.xml"/><Relationship Id="rId16" Type="http://schemas.openxmlformats.org/officeDocument/2006/relationships/hyperlink" Target="https://www.actuaria.cz/app/uploads/strategie-cspa-2019-vh20171212.pdf" TargetMode="External"/><Relationship Id="rId1" Type="http://schemas.openxmlformats.org/officeDocument/2006/relationships/tags" Target="../tags/tag8.xml"/><Relationship Id="rId6" Type="http://schemas.openxmlformats.org/officeDocument/2006/relationships/hyperlink" Target="https://www.databazeknih.cz/knihy/promeny-novinarske-etiky-448354" TargetMode="External"/><Relationship Id="rId11" Type="http://schemas.openxmlformats.org/officeDocument/2006/relationships/hyperlink" Target="https://www.actuaria.cz/app/uploads/kodex-chovani-cz.pdf" TargetMode="External"/><Relationship Id="rId5" Type="http://schemas.openxmlformats.org/officeDocument/2006/relationships/hyperlink" Target="https://www.actuaria.cz/dokumenty/" TargetMode="External"/><Relationship Id="rId15" Type="http://schemas.openxmlformats.org/officeDocument/2006/relationships/hyperlink" Target="https://www.actuaria.cz/o-nas/" TargetMode="External"/><Relationship Id="rId10" Type="http://schemas.openxmlformats.org/officeDocument/2006/relationships/hyperlink" Target="https://www.actuaries.org/iaa" TargetMode="External"/><Relationship Id="rId4" Type="http://schemas.openxmlformats.org/officeDocument/2006/relationships/hyperlink" Target="https://actuary.eu/wp-content/uploads/2020/12/2020-12-AAE-Position-Defining-professionalism-within-the-actuarial-profession.pdf" TargetMode="External"/><Relationship Id="rId9" Type="http://schemas.openxmlformats.org/officeDocument/2006/relationships/hyperlink" Target="https://actuary.eu/" TargetMode="External"/><Relationship Id="rId14" Type="http://schemas.openxmlformats.org/officeDocument/2006/relationships/hyperlink" Target="https://www.actuaria.cz/app/uploads/cspa-cpd-pravidla-2020-06-schvaleno-vh-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hyperlink" Target="https://actuary.eu/" TargetMode="External"/><Relationship Id="rId13" Type="http://schemas.openxmlformats.org/officeDocument/2006/relationships/hyperlink" Target="https://www.actuaria.cz/app/uploads/cspa-cpd-pravidla-2020-06-schvaleno-vh-2.pdf" TargetMode="External"/><Relationship Id="rId3" Type="http://schemas.openxmlformats.org/officeDocument/2006/relationships/hyperlink" Target="https://actuary.eu/wp-content/uploads/2020/12/2020-12-AAE-Position-Defining-professionalism-within-the-actuarial-profession.pdf" TargetMode="External"/><Relationship Id="rId7" Type="http://schemas.openxmlformats.org/officeDocument/2006/relationships/hyperlink" Target="https://www.actuaria.cz/" TargetMode="External"/><Relationship Id="rId12" Type="http://schemas.openxmlformats.org/officeDocument/2006/relationships/hyperlink" Target="https://www.actuaria.cz/certified-enterprise-risk-actuary-cera/" TargetMode="External"/><Relationship Id="rId17" Type="http://schemas.openxmlformats.org/officeDocument/2006/relationships/hyperlink" Target="https://www.actuaria.cz/smernice-a-doporuceni/" TargetMode="External"/><Relationship Id="rId2" Type="http://schemas.openxmlformats.org/officeDocument/2006/relationships/hyperlink" Target="https://actuary.eu/about-the-aae/governance/" TargetMode="External"/><Relationship Id="rId16" Type="http://schemas.openxmlformats.org/officeDocument/2006/relationships/hyperlink" Target="https://www.actuaria.cz/standardy/" TargetMode="External"/><Relationship Id="rId1" Type="http://schemas.openxmlformats.org/officeDocument/2006/relationships/slideLayout" Target="../slideLayouts/slideLayout3.xml"/><Relationship Id="rId6" Type="http://schemas.openxmlformats.org/officeDocument/2006/relationships/hyperlink" Target="https://www.researchgate.net/publication/249769096_Sociological_Approaches_to_the_Professions" TargetMode="External"/><Relationship Id="rId11" Type="http://schemas.openxmlformats.org/officeDocument/2006/relationships/hyperlink" Target="https://www.actuaria.cz/osvedceni/" TargetMode="External"/><Relationship Id="rId5" Type="http://schemas.openxmlformats.org/officeDocument/2006/relationships/hyperlink" Target="https://www.databazeknih.cz/knihy/promeny-novinarske-etiky-448354" TargetMode="External"/><Relationship Id="rId15" Type="http://schemas.openxmlformats.org/officeDocument/2006/relationships/hyperlink" Target="https://www.actuaria.cz/app/uploads/strategie-cspa-2019-vh20171212.pdf" TargetMode="External"/><Relationship Id="rId10" Type="http://schemas.openxmlformats.org/officeDocument/2006/relationships/hyperlink" Target="https://www.actuaria.cz/app/uploads/kodex-chovani-cz.pdf" TargetMode="External"/><Relationship Id="rId4" Type="http://schemas.openxmlformats.org/officeDocument/2006/relationships/hyperlink" Target="https://www.actuaria.cz/dokumenty/" TargetMode="External"/><Relationship Id="rId9" Type="http://schemas.openxmlformats.org/officeDocument/2006/relationships/hyperlink" Target="https://www.actuaries.org/iaa" TargetMode="External"/><Relationship Id="rId14" Type="http://schemas.openxmlformats.org/officeDocument/2006/relationships/hyperlink" Target="https://www.actuaria.cz/o-na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svg"/><Relationship Id="rId18" Type="http://schemas.openxmlformats.org/officeDocument/2006/relationships/hyperlink" Target="https://ceraglobal.org/" TargetMode="External"/><Relationship Id="rId3" Type="http://schemas.openxmlformats.org/officeDocument/2006/relationships/hyperlink" Target="https://www.actuaria.cz/o-nas/" TargetMode="External"/><Relationship Id="rId7" Type="http://schemas.openxmlformats.org/officeDocument/2006/relationships/hyperlink" Target="https://www.facebook.com/ceska.spolecnost.aktuaru" TargetMode="External"/><Relationship Id="rId12" Type="http://schemas.openxmlformats.org/officeDocument/2006/relationships/image" Target="../media/image26.png"/><Relationship Id="rId17" Type="http://schemas.openxmlformats.org/officeDocument/2006/relationships/image" Target="../media/image29.jpeg"/><Relationship Id="rId2" Type="http://schemas.openxmlformats.org/officeDocument/2006/relationships/notesSlide" Target="../notesSlides/notesSlide10.xml"/><Relationship Id="rId16" Type="http://schemas.openxmlformats.org/officeDocument/2006/relationships/hyperlink" Target="https://www.actuaries.org/iaa" TargetMode="Externa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hyperlink" Target="https://www.pojistnamatematika.cz/" TargetMode="External"/><Relationship Id="rId5" Type="http://schemas.openxmlformats.org/officeDocument/2006/relationships/hyperlink" Target="https://www.actuaria.cz/stanovy-ceske-spolecnosti-aktuaru/" TargetMode="External"/><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0.png"/><Relationship Id="rId4" Type="http://schemas.openxmlformats.org/officeDocument/2006/relationships/hyperlink" Target="https://www.actuaria.cz/app/uploads/strategie-cspa-2019-vh20171212.pdf" TargetMode="External"/><Relationship Id="rId9" Type="http://schemas.openxmlformats.org/officeDocument/2006/relationships/hyperlink" Target="https://www.linkedin.com/company/%C4%8Desk%C3%A1-spole%C4%8Dnost-aktu%C3%A1r%C5%AF/?viewAsMember=true" TargetMode="External"/><Relationship Id="rId14" Type="http://schemas.openxmlformats.org/officeDocument/2006/relationships/hyperlink" Target="https://actuary.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ctuaria.cz/konference-2019/"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www.koop.cz/" TargetMode="External"/><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hyperlink" Target="https://www.actuaria.cz/"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hyperlink" Target="https://actuary.eu/memos/application-of-professional-judgment-by-actuaries/" TargetMode="External"/><Relationship Id="rId2" Type="http://schemas.openxmlformats.org/officeDocument/2006/relationships/hyperlink" Target="https://www.actuaria.cz/app/uploads/kodex-chovani-cz.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actuaria.cz/app/uploads/pravidla-a-podminky-k-vydani-osvedceni-2023.pdf" TargetMode="Externa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hyperlink" Target="https://actuary.eu/wp-content/uploads/2019/10/2019-10-11_AAE-Core-Syllabus_complete_final.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eraglobal.org/" TargetMode="External"/><Relationship Id="rId2" Type="http://schemas.openxmlformats.org/officeDocument/2006/relationships/hyperlink" Target="https://www.actuaria.cz/certified-enterprise-risk-actuary-cera/" TargetMode="External"/><Relationship Id="rId1" Type="http://schemas.openxmlformats.org/officeDocument/2006/relationships/slideLayout" Target="../slideLayouts/slideLayout3.xml"/><Relationship Id="rId6" Type="http://schemas.openxmlformats.org/officeDocument/2006/relationships/hyperlink" Target="https://actuarial-academy.com/Pages/Seminars%20Cera/SeminarOverview.aspx" TargetMode="External"/><Relationship Id="rId5" Type="http://schemas.openxmlformats.org/officeDocument/2006/relationships/hyperlink" Target="https://www.youtube.com/watch?v=b-jCOGT7BgI" TargetMode="External"/><Relationship Id="rId4" Type="http://schemas.openxmlformats.org/officeDocument/2006/relationships/hyperlink" Target="https://www.youtube.com/watch?v=XSMa_JSc-X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ctuary.eu/publications/the-european-actuary/" TargetMode="External"/><Relationship Id="rId7"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hyperlink" Target="https://www.actuview.com/" TargetMode="External"/><Relationship Id="rId5" Type="http://schemas.openxmlformats.org/officeDocument/2006/relationships/image" Target="../media/image34.jpeg"/><Relationship Id="rId4" Type="http://schemas.openxmlformats.org/officeDocument/2006/relationships/hyperlink" Target="https://www.actuarial-events.com/event/82351513-a27d-4ed7-bb0f-bf1b8921fefd/summary"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actuaries.org/iaa/IAA/Publications/ISAPs/IAA/Publications/05ISAPs.aspx?hkey=334b21a7-a3ac-4e0e-8294-3cbc755ab14a" TargetMode="External"/><Relationship Id="rId13" Type="http://schemas.openxmlformats.org/officeDocument/2006/relationships/hyperlink" Target="https://actuary.eu/wp-content/uploads/2020/11/AAE_EANonESAP3andORSA_Final-25052020-updated-11-2020.pdf" TargetMode="External"/><Relationship Id="rId18" Type="http://schemas.openxmlformats.org/officeDocument/2006/relationships/hyperlink" Target="https://www.actuaries.org/IAA/Documents/CTTEES_ASC/Final_ISAPs_Posted/ISAP_1A_Final_December2018_Web.pdf" TargetMode="External"/><Relationship Id="rId3" Type="http://schemas.openxmlformats.org/officeDocument/2006/relationships/notesSlide" Target="../notesSlides/notesSlide13.xml"/><Relationship Id="rId21" Type="http://schemas.openxmlformats.org/officeDocument/2006/relationships/hyperlink" Target="https://www.actuaries.org/IAA/Documents/CTTEES_ASC/Final_ISAPs_Posted/IAA_ISAP4_ApprovedFinal_21Nov2019.pdf" TargetMode="External"/><Relationship Id="rId7" Type="http://schemas.openxmlformats.org/officeDocument/2006/relationships/hyperlink" Target="https://actuary.eu/about-the-aae/european-standards-of-actuarial-practice/" TargetMode="External"/><Relationship Id="rId12" Type="http://schemas.openxmlformats.org/officeDocument/2006/relationships/hyperlink" Target="https://actuary.eu/wp-content/uploads/2023/10/ESAP3-2023-Approved-6-October-2023.pdf" TargetMode="External"/><Relationship Id="rId17" Type="http://schemas.openxmlformats.org/officeDocument/2006/relationships/hyperlink" Target="https://www.actuaries.org/IAA/Documents/CTTEES_ASC/Final_ISAPs_Posted/ISAP1_Review_adopted_1Dec2018_V2_16April2019.pdf" TargetMode="External"/><Relationship Id="rId25" Type="http://schemas.openxmlformats.org/officeDocument/2006/relationships/hyperlink" Target="https://www.actuaries.org/IAA/Documents/Publications/STANDARDS/ian/SOI_IFRS17_Nov2017/IAA_SOI_IFRS17_NOV2017.pdf" TargetMode="External"/><Relationship Id="rId2" Type="http://schemas.openxmlformats.org/officeDocument/2006/relationships/slideLayout" Target="../slideLayouts/slideLayout3.xml"/><Relationship Id="rId16" Type="http://schemas.openxmlformats.org/officeDocument/2006/relationships/hyperlink" Target="https://actuary.eu/wp-content/uploads/2023/01/20230103-EAN-IFRS-17-FINAL.pdf" TargetMode="External"/><Relationship Id="rId20" Type="http://schemas.openxmlformats.org/officeDocument/2006/relationships/hyperlink" Target="https://www.actuaries.org/IAA/Documents/CTTEES_ASC/Final_ISAPs_Posted/ISAP2_ConformanceChanges_1Dec2018.pdf" TargetMode="External"/><Relationship Id="rId1" Type="http://schemas.openxmlformats.org/officeDocument/2006/relationships/tags" Target="../tags/tag14.xml"/><Relationship Id="rId6" Type="http://schemas.openxmlformats.org/officeDocument/2006/relationships/hyperlink" Target="https://www.actuaria.cz/app/uploads/odborne-zasady-cz.pdf" TargetMode="External"/><Relationship Id="rId11" Type="http://schemas.openxmlformats.org/officeDocument/2006/relationships/hyperlink" Target="https://actuary.eu/wp-content/uploads/2021/10/ESAP2-2021-Approved-1-Oct-2021.pdf" TargetMode="External"/><Relationship Id="rId24" Type="http://schemas.openxmlformats.org/officeDocument/2006/relationships/hyperlink" Target="https://www.actuaries.org/IAA/Documents/CTTEES_ASC/Final_ISAPs_Posted/ISAP7_Final_Adopted_27May2023.pdf" TargetMode="External"/><Relationship Id="rId5" Type="http://schemas.openxmlformats.org/officeDocument/2006/relationships/hyperlink" Target="https://www.actuaria.cz/smernice-a-doporuceni/" TargetMode="External"/><Relationship Id="rId15" Type="http://schemas.openxmlformats.org/officeDocument/2006/relationships/hyperlink" Target="https://actuary.eu/wp-content/uploads/2022/10/2022.10.07_AAE-EAN-PJ-FINAL.pdf" TargetMode="External"/><Relationship Id="rId23" Type="http://schemas.openxmlformats.org/officeDocument/2006/relationships/hyperlink" Target="https://www.actuaries.org/IAA/Documents/CTTEES_ASC/Final_ISAPs_Posted/ISAP6_Final_Adopted1Dec2018.pdf" TargetMode="External"/><Relationship Id="rId10" Type="http://schemas.openxmlformats.org/officeDocument/2006/relationships/hyperlink" Target="https://actuary.eu/wp-content/uploads/2019/10/ESAP1-Revised-11-10-2019-FINAL.pdf" TargetMode="External"/><Relationship Id="rId19" Type="http://schemas.openxmlformats.org/officeDocument/2006/relationships/hyperlink" Target="https://www.actuaries.org/IAA/Documents/CTTEES_ASC/Final_ISAPs_Posted/ISAP3_ConformanceChanges_1Dec2018.pdf" TargetMode="External"/><Relationship Id="rId4" Type="http://schemas.openxmlformats.org/officeDocument/2006/relationships/hyperlink" Target="https://www.actuaria.cz/standardy/" TargetMode="External"/><Relationship Id="rId9" Type="http://schemas.openxmlformats.org/officeDocument/2006/relationships/hyperlink" Target="https://www.actuaries.org/iaa/IAA/Publications/IANs/IAA/Publications/international_actuarial_notes.aspx?hkey=d03a8eec-38fe-4d76-80b0-e0ed1e4e538b" TargetMode="External"/><Relationship Id="rId14" Type="http://schemas.openxmlformats.org/officeDocument/2006/relationships/hyperlink" Target="https://actuary.eu/wp-content/uploads/2021/06/19062021-AAE-EAN-IORP-II-FINAL.pdf" TargetMode="External"/><Relationship Id="rId22" Type="http://schemas.openxmlformats.org/officeDocument/2006/relationships/hyperlink" Target="https://www.actuaries.org/IAA/Documents/CTTEES_ASC/Final_ISAPs_Posted/ISAP5_ConformanceChanges_1Dec2018.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ctuary.eu/wp-content/uploads/2021/01/TEA-17-juni2018-web.pdf" TargetMode="Externa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hyperlink" Target="https://www.actuaria.cz/uploads-old/13_Karel_Goosens.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actuaria.cz/app/uploads/strategie-cspa-2019-vh20171212.pdf" TargetMode="Externa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hyperlink" Target="https://www.linkedin.com/company/pojistn%C3%AD-matematici/"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mailto:jsvab@koop.cz"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hyperlink" Target="https://www.casact.org/abstract/best-estimates-reserves" TargetMode="External"/><Relationship Id="rId5" Type="http://schemas.openxmlformats.org/officeDocument/2006/relationships/hyperlink" Target="https://www.actuaries.org/LIBRARY/ASTIN/vol23no2/213.pdf"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07027" y="0"/>
            <a:ext cx="38100" cy="5041900"/>
          </a:xfrm>
          <a:prstGeom prst="rect">
            <a:avLst/>
          </a:prstGeom>
        </p:spPr>
      </p:pic>
      <p:pic>
        <p:nvPicPr>
          <p:cNvPr id="9" name="Picture 8"/>
          <p:cNvPicPr>
            <a:picLocks noChangeAspect="1"/>
          </p:cNvPicPr>
          <p:nvPr/>
        </p:nvPicPr>
        <p:blipFill>
          <a:blip r:embed="rId4"/>
          <a:stretch>
            <a:fillRect/>
          </a:stretch>
        </p:blipFill>
        <p:spPr>
          <a:xfrm>
            <a:off x="6805991" y="6235700"/>
            <a:ext cx="1917700" cy="215900"/>
          </a:xfrm>
          <a:prstGeom prst="rect">
            <a:avLst/>
          </a:prstGeom>
        </p:spPr>
      </p:pic>
      <p:sp>
        <p:nvSpPr>
          <p:cNvPr id="5" name="Title 1"/>
          <p:cNvSpPr>
            <a:spLocks noGrp="1"/>
          </p:cNvSpPr>
          <p:nvPr>
            <p:ph type="title" idx="4294967295"/>
          </p:nvPr>
        </p:nvSpPr>
        <p:spPr>
          <a:xfrm>
            <a:off x="2278063" y="2305050"/>
            <a:ext cx="6865937" cy="1619250"/>
          </a:xfrm>
        </p:spPr>
        <p:txBody>
          <a:bodyPr>
            <a:normAutofit/>
          </a:bodyPr>
          <a:lstStyle>
            <a:lvl1pPr>
              <a:defRPr sz="4800"/>
            </a:lvl1pPr>
          </a:lstStyle>
          <a:p>
            <a:r>
              <a:rPr lang="cs-CZ" dirty="0"/>
              <a:t>Pojistná matematika</a:t>
            </a:r>
            <a:br>
              <a:rPr lang="cs-CZ" dirty="0"/>
            </a:br>
            <a:r>
              <a:rPr lang="cs-CZ" dirty="0"/>
              <a:t>jako profese</a:t>
            </a:r>
            <a:endParaRPr lang="en-US" dirty="0"/>
          </a:p>
        </p:txBody>
      </p:sp>
      <p:sp>
        <p:nvSpPr>
          <p:cNvPr id="11" name="Text Placeholder 2"/>
          <p:cNvSpPr>
            <a:spLocks noGrp="1"/>
          </p:cNvSpPr>
          <p:nvPr>
            <p:ph idx="4294967295"/>
          </p:nvPr>
        </p:nvSpPr>
        <p:spPr>
          <a:xfrm>
            <a:off x="2278063" y="4171950"/>
            <a:ext cx="6865937" cy="1439863"/>
          </a:xfrm>
          <a:prstGeom prst="rect">
            <a:avLst/>
          </a:prstGeom>
        </p:spPr>
        <p:txBody>
          <a:bodyPr vert="horz" lIns="91440" tIns="45720" rIns="91440" bIns="45720" rtlCol="0">
            <a:normAutofit/>
          </a:bodyPr>
          <a:lstStyle>
            <a:lvl1pPr>
              <a:defRPr>
                <a:solidFill>
                  <a:srgbClr val="0094BB"/>
                </a:solidFill>
              </a:defRPr>
            </a:lvl1pPr>
          </a:lstStyle>
          <a:p>
            <a:pPr marL="0" indent="0">
              <a:buNone/>
            </a:pPr>
            <a:r>
              <a:rPr lang="cs-CZ" dirty="0">
                <a:solidFill>
                  <a:schemeClr val="bg2"/>
                </a:solidFill>
              </a:rPr>
              <a:t>Jan Šváb</a:t>
            </a:r>
          </a:p>
          <a:p>
            <a:pPr marL="0" indent="0">
              <a:buNone/>
            </a:pPr>
            <a:endParaRPr lang="cs-CZ" dirty="0">
              <a:solidFill>
                <a:schemeClr val="bg2"/>
              </a:solidFill>
            </a:endParaRPr>
          </a:p>
          <a:p>
            <a:pPr marL="0" indent="0">
              <a:buNone/>
            </a:pPr>
            <a:r>
              <a:rPr lang="cs-CZ" dirty="0">
                <a:solidFill>
                  <a:schemeClr val="bg2"/>
                </a:solidFill>
              </a:rPr>
              <a:t>21. 2. 2024, Masarykova Univerzita</a:t>
            </a:r>
          </a:p>
        </p:txBody>
      </p:sp>
    </p:spTree>
    <p:extLst>
      <p:ext uri="{BB962C8B-B14F-4D97-AF65-F5344CB8AC3E}">
        <p14:creationId xmlns:p14="http://schemas.microsoft.com/office/powerpoint/2010/main" val="110674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Data science</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B56013-B943-42BA-886F-6F9D4EB85E9D}" type="slidenum">
              <a:rPr kumimoji="0" lang="en-US" sz="1200" b="0" i="0" u="none" strike="noStrike" kern="1200" cap="none" spc="0" normalizeH="0" baseline="0" noProof="0" smtClean="0">
                <a:ln>
                  <a:noFill/>
                </a:ln>
                <a:solidFill>
                  <a:srgbClr val="00AFDB"/>
                </a:solidFill>
                <a:effectLst/>
                <a:uLnTx/>
                <a:uFillTx/>
                <a:latin typeface="Source Sans Pro" panose="020B0503030403020204" pitchFamily="34" charset="-18"/>
                <a:ea typeface="+mn-ea"/>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AFDB"/>
              </a:solidFill>
              <a:effectLst/>
              <a:uLnTx/>
              <a:uFillTx/>
              <a:latin typeface="Source Sans Pro" panose="020B0503030403020204" pitchFamily="34" charset="-18"/>
              <a:ea typeface="+mn-ea"/>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3762098" y="274638"/>
            <a:ext cx="4924702"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Data science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err="1">
                <a:ln>
                  <a:noFill/>
                </a:ln>
                <a:solidFill>
                  <a:srgbClr val="002E34"/>
                </a:solidFill>
                <a:effectLst/>
                <a:uLnTx/>
                <a:uFillTx/>
                <a:latin typeface="Source Sans Pro" panose="020B0503030403020204" pitchFamily="34" charset="-18"/>
                <a:ea typeface="+mn-ea"/>
                <a:cs typeface="+mn-cs"/>
              </a:rPr>
              <a:t>Sazbování</a:t>
            </a:r>
            <a:endPar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Rizikový skóring (škody, storna)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Hodnota klienta (CLV)</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Kampaně</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Chování a názory zákazníků</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Segmentace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Pokrytí životního cyklu klienta: nákup produktu, rizikovosti/</a:t>
            </a:r>
            <a:r>
              <a:rPr kumimoji="0" lang="cs-CZ" sz="1800" b="0" i="0" u="none" strike="noStrike" kern="1200" cap="none" spc="0" normalizeH="0" baseline="0" noProof="0" dirty="0" err="1">
                <a:ln>
                  <a:noFill/>
                </a:ln>
                <a:solidFill>
                  <a:srgbClr val="002E34"/>
                </a:solidFill>
                <a:effectLst/>
                <a:uLnTx/>
                <a:uFillTx/>
                <a:latin typeface="Source Sans Pro" panose="020B0503030403020204" pitchFamily="34" charset="-18"/>
                <a:ea typeface="+mn-ea"/>
                <a:cs typeface="+mn-cs"/>
              </a:rPr>
              <a:t>škodovost</a:t>
            </a: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 spokojenost, nákup dalších produktů, </a:t>
            </a:r>
            <a:r>
              <a:rPr kumimoji="0" lang="cs-CZ" sz="1800" b="0" i="0" u="none" strike="noStrike" kern="1200" cap="none" spc="0" normalizeH="0" baseline="0" noProof="0" dirty="0" err="1">
                <a:ln>
                  <a:noFill/>
                </a:ln>
                <a:solidFill>
                  <a:srgbClr val="002E34"/>
                </a:solidFill>
                <a:effectLst/>
                <a:uLnTx/>
                <a:uFillTx/>
                <a:latin typeface="Source Sans Pro" panose="020B0503030403020204" pitchFamily="34" charset="-18"/>
                <a:ea typeface="+mn-ea"/>
                <a:cs typeface="+mn-cs"/>
              </a:rPr>
              <a:t>stornovost</a:t>
            </a:r>
            <a:r>
              <a:rPr kumimoji="0" lang="cs-CZ" sz="1800" b="0" i="0" u="none" strike="noStrike" kern="1200" cap="none" spc="0" normalizeH="0" baseline="0" noProof="0" dirty="0">
                <a:ln>
                  <a:noFill/>
                </a:ln>
                <a:solidFill>
                  <a:srgbClr val="002E34"/>
                </a:solidFill>
                <a:effectLst/>
                <a:uLnTx/>
                <a:uFillTx/>
                <a:latin typeface="Source Sans Pro" panose="020B0503030403020204" pitchFamily="34" charset="-18"/>
                <a:ea typeface="+mn-ea"/>
                <a:cs typeface="+mn-cs"/>
              </a:rPr>
              <a:t>/retence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B050"/>
                </a:solidFill>
                <a:effectLst/>
                <a:uLnTx/>
                <a:uFillTx/>
                <a:latin typeface="Source Sans Pro" panose="020B0503030403020204" pitchFamily="34" charset="-18"/>
                <a:ea typeface="+mn-ea"/>
                <a:cs typeface="+mn-cs"/>
              </a:rPr>
              <a:t>Metody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B050"/>
                </a:solidFill>
                <a:effectLst/>
                <a:uLnTx/>
                <a:uFillTx/>
                <a:latin typeface="Source Sans Pro" panose="020B0503030403020204" pitchFamily="34" charset="-18"/>
                <a:ea typeface="+mn-ea"/>
                <a:cs typeface="+mn-cs"/>
              </a:rPr>
              <a:t>Regresní modely, stromy a lesy, </a:t>
            </a:r>
            <a:r>
              <a:rPr kumimoji="0" lang="cs-CZ" sz="1800" b="0" i="0" u="none" strike="noStrike" kern="1200" cap="none" spc="0" normalizeH="0" baseline="0" noProof="0" dirty="0" err="1">
                <a:ln>
                  <a:noFill/>
                </a:ln>
                <a:solidFill>
                  <a:srgbClr val="00B050"/>
                </a:solidFill>
                <a:effectLst/>
                <a:uLnTx/>
                <a:uFillTx/>
                <a:latin typeface="Source Sans Pro" panose="020B0503030403020204" pitchFamily="34" charset="-18"/>
                <a:ea typeface="+mn-ea"/>
                <a:cs typeface="+mn-cs"/>
              </a:rPr>
              <a:t>boostingy</a:t>
            </a:r>
            <a:r>
              <a:rPr kumimoji="0" lang="cs-CZ" sz="1800" b="0" i="0" u="none" strike="noStrike" kern="1200" cap="none" spc="0" normalizeH="0" baseline="0" noProof="0" dirty="0">
                <a:ln>
                  <a:noFill/>
                </a:ln>
                <a:solidFill>
                  <a:srgbClr val="00B050"/>
                </a:solidFill>
                <a:effectLst/>
                <a:uLnTx/>
                <a:uFillTx/>
                <a:latin typeface="Source Sans Pro" panose="020B0503030403020204" pitchFamily="34" charset="-18"/>
                <a:ea typeface="+mn-ea"/>
                <a:cs typeface="+mn-cs"/>
              </a:rPr>
              <a:t>, shlukové analýzy, </a:t>
            </a:r>
            <a:r>
              <a:rPr kumimoji="0" lang="cs-CZ" sz="1800" b="0" i="0" u="none" strike="noStrike" kern="1200" cap="none" spc="0" normalizeH="0" baseline="0" noProof="0" dirty="0" err="1">
                <a:ln>
                  <a:noFill/>
                </a:ln>
                <a:solidFill>
                  <a:srgbClr val="00B050"/>
                </a:solidFill>
                <a:effectLst/>
                <a:uLnTx/>
                <a:uFillTx/>
                <a:latin typeface="Source Sans Pro" panose="020B0503030403020204" pitchFamily="34" charset="-18"/>
                <a:ea typeface="+mn-ea"/>
                <a:cs typeface="+mn-cs"/>
              </a:rPr>
              <a:t>geoanalýzy</a:t>
            </a:r>
            <a:r>
              <a:rPr kumimoji="0" lang="cs-CZ" sz="1800" b="0" i="0" u="none" strike="noStrike" kern="1200" cap="none" spc="0" normalizeH="0" baseline="0" noProof="0" dirty="0">
                <a:ln>
                  <a:noFill/>
                </a:ln>
                <a:solidFill>
                  <a:srgbClr val="00B050"/>
                </a:solidFill>
                <a:effectLst/>
                <a:uLnTx/>
                <a:uFillTx/>
                <a:latin typeface="Source Sans Pro" panose="020B0503030403020204" pitchFamily="34" charset="-18"/>
                <a:ea typeface="+mn-ea"/>
                <a:cs typeface="+mn-cs"/>
              </a:rPr>
              <a:t>, </a:t>
            </a:r>
            <a:r>
              <a:rPr kumimoji="0" lang="cs-CZ" sz="1800" b="0" i="0" u="none" strike="noStrike" kern="1200" cap="none" spc="0" normalizeH="0" baseline="0" noProof="0" dirty="0" err="1">
                <a:ln>
                  <a:noFill/>
                </a:ln>
                <a:solidFill>
                  <a:srgbClr val="00B050"/>
                </a:solidFill>
                <a:effectLst/>
                <a:uLnTx/>
                <a:uFillTx/>
                <a:latin typeface="Source Sans Pro" panose="020B0503030403020204" pitchFamily="34" charset="-18"/>
                <a:ea typeface="+mn-ea"/>
                <a:cs typeface="+mn-cs"/>
              </a:rPr>
              <a:t>textmining</a:t>
            </a:r>
            <a:r>
              <a:rPr kumimoji="0" lang="cs-CZ" sz="1800" b="0" i="0" u="none" strike="noStrike" kern="1200" cap="none" spc="0" normalizeH="0" baseline="0" noProof="0" dirty="0">
                <a:ln>
                  <a:noFill/>
                </a:ln>
                <a:solidFill>
                  <a:srgbClr val="00B050"/>
                </a:solidFill>
                <a:effectLst/>
                <a:uLnTx/>
                <a:uFillTx/>
                <a:latin typeface="Source Sans Pro" panose="020B0503030403020204" pitchFamily="34" charset="-18"/>
                <a:ea typeface="+mn-ea"/>
                <a:cs typeface="+mn-cs"/>
              </a:rPr>
              <a:t>, „AI“</a:t>
            </a:r>
            <a:endPar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rPr>
              <a:t>Lekce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rPr>
              <a:t>Porozumění nejen datům a modelům, ale i fungování dané oblasti pojišťovny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rPr>
              <a:t>Nasazení a vyhodnocení modelů - jejich kvality a přínosu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AFDB"/>
                </a:solidFill>
                <a:effectLst/>
                <a:uLnTx/>
                <a:uFillTx/>
                <a:latin typeface="Source Sans Pro" panose="020B0503030403020204" pitchFamily="34" charset="-18"/>
                <a:ea typeface="+mn-ea"/>
                <a:cs typeface="+mn-cs"/>
              </a:rPr>
              <a:t>„Prodej“ výsledků interním zákazníkům</a:t>
            </a:r>
          </a:p>
        </p:txBody>
      </p:sp>
      <p:pic>
        <p:nvPicPr>
          <p:cNvPr id="7" name="Obrázek 6">
            <a:extLst>
              <a:ext uri="{FF2B5EF4-FFF2-40B4-BE49-F238E27FC236}">
                <a16:creationId xmlns:a16="http://schemas.microsoft.com/office/drawing/2014/main" id="{539830FB-F52E-43E6-A368-3CA55C0DAF3D}"/>
              </a:ext>
            </a:extLst>
          </p:cNvPr>
          <p:cNvPicPr>
            <a:picLocks noChangeAspect="1"/>
          </p:cNvPicPr>
          <p:nvPr/>
        </p:nvPicPr>
        <p:blipFill>
          <a:blip r:embed="rId4"/>
          <a:stretch>
            <a:fillRect/>
          </a:stretch>
        </p:blipFill>
        <p:spPr>
          <a:xfrm>
            <a:off x="58944" y="1920603"/>
            <a:ext cx="3433870" cy="3346994"/>
          </a:xfrm>
          <a:prstGeom prst="rect">
            <a:avLst/>
          </a:prstGeom>
        </p:spPr>
      </p:pic>
    </p:spTree>
    <p:custDataLst>
      <p:tags r:id="rId1"/>
    </p:custDataLst>
    <p:extLst>
      <p:ext uri="{BB962C8B-B14F-4D97-AF65-F5344CB8AC3E}">
        <p14:creationId xmlns:p14="http://schemas.microsoft.com/office/powerpoint/2010/main" val="35554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F8A28B6-8F18-44EF-A513-CE2A2FBAEF9B}"/>
              </a:ext>
            </a:extLst>
          </p:cNvPr>
          <p:cNvPicPr>
            <a:picLocks noChangeAspect="1"/>
          </p:cNvPicPr>
          <p:nvPr/>
        </p:nvPicPr>
        <p:blipFill>
          <a:blip r:embed="rId4"/>
          <a:stretch>
            <a:fillRect/>
          </a:stretch>
        </p:blipFill>
        <p:spPr>
          <a:xfrm>
            <a:off x="58944" y="1920603"/>
            <a:ext cx="3433870" cy="3346994"/>
          </a:xfrm>
          <a:prstGeom prst="rect">
            <a:avLst/>
          </a:prstGeom>
        </p:spPr>
      </p:pic>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Strana investic</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11</a:t>
            </a:fld>
            <a:endParaRPr lang="en-US">
              <a:latin typeface="Source Sans Pro" panose="020B0503030403020204" pitchFamily="34" charset="-18"/>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3778179" y="1417638"/>
            <a:ext cx="4983983" cy="4247317"/>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latin typeface="Source Sans Pro" panose="020B0503030403020204" pitchFamily="34" charset="-18"/>
              </a:rPr>
              <a:t>ALM</a:t>
            </a:r>
          </a:p>
          <a:p>
            <a:pPr marL="285750" indent="-285750">
              <a:buFont typeface="Arial" panose="020B0604020202020204" pitchFamily="34" charset="0"/>
              <a:buChar char="•"/>
            </a:pPr>
            <a:r>
              <a:rPr lang="cs-CZ" dirty="0" err="1">
                <a:solidFill>
                  <a:schemeClr val="bg1"/>
                </a:solidFill>
                <a:latin typeface="Source Sans Pro" panose="020B0503030403020204" pitchFamily="34" charset="-18"/>
              </a:rPr>
              <a:t>VaR</a:t>
            </a:r>
            <a:endParaRPr lang="cs-CZ" dirty="0">
              <a:solidFill>
                <a:schemeClr val="bg1"/>
              </a:solidFill>
              <a:latin typeface="Source Sans Pro" panose="020B0503030403020204" pitchFamily="34" charset="-18"/>
            </a:endParaRP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Oceňování aktiv</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Generátory ekonomických scénářů</a:t>
            </a:r>
          </a:p>
          <a:p>
            <a:endParaRPr lang="cs-CZ" dirty="0">
              <a:solidFill>
                <a:schemeClr val="bg2"/>
              </a:solidFill>
              <a:latin typeface="Source Sans Pro" panose="020B0503030403020204" pitchFamily="34" charset="-18"/>
            </a:endParaRPr>
          </a:p>
          <a:p>
            <a:r>
              <a:rPr lang="cs-CZ" dirty="0">
                <a:solidFill>
                  <a:srgbClr val="00B050"/>
                </a:solidFill>
                <a:latin typeface="Source Sans Pro" panose="020B0503030403020204" pitchFamily="34" charset="-18"/>
              </a:rPr>
              <a:t>Metody</a:t>
            </a:r>
          </a:p>
          <a:p>
            <a:r>
              <a:rPr lang="cs-CZ" dirty="0">
                <a:solidFill>
                  <a:srgbClr val="00B050"/>
                </a:solidFill>
                <a:latin typeface="Source Sans Pro" panose="020B0503030403020204" pitchFamily="34" charset="-18"/>
              </a:rPr>
              <a:t>ARIMA, VAR, </a:t>
            </a:r>
          </a:p>
          <a:p>
            <a:r>
              <a:rPr lang="cs-CZ" dirty="0">
                <a:solidFill>
                  <a:srgbClr val="00B050"/>
                </a:solidFill>
                <a:latin typeface="Source Sans Pro" panose="020B0503030403020204" pitchFamily="34" charset="-18"/>
              </a:rPr>
              <a:t>Nelson-</a:t>
            </a:r>
            <a:r>
              <a:rPr lang="cs-CZ" dirty="0" err="1">
                <a:solidFill>
                  <a:srgbClr val="00B050"/>
                </a:solidFill>
                <a:latin typeface="Source Sans Pro" panose="020B0503030403020204" pitchFamily="34" charset="-18"/>
              </a:rPr>
              <a:t>Siegel</a:t>
            </a:r>
            <a:r>
              <a:rPr lang="cs-CZ" dirty="0">
                <a:solidFill>
                  <a:srgbClr val="00B050"/>
                </a:solidFill>
                <a:latin typeface="Source Sans Pro" panose="020B0503030403020204" pitchFamily="34" charset="-18"/>
              </a:rPr>
              <a:t>(-</a:t>
            </a:r>
            <a:r>
              <a:rPr lang="cs-CZ" dirty="0" err="1">
                <a:solidFill>
                  <a:srgbClr val="00B050"/>
                </a:solidFill>
                <a:latin typeface="Source Sans Pro" panose="020B0503030403020204" pitchFamily="34" charset="-18"/>
              </a:rPr>
              <a:t>Svensson</a:t>
            </a:r>
            <a:r>
              <a:rPr lang="cs-CZ" dirty="0">
                <a:solidFill>
                  <a:srgbClr val="00B050"/>
                </a:solidFill>
                <a:latin typeface="Source Sans Pro" panose="020B0503030403020204" pitchFamily="34" charset="-18"/>
              </a:rPr>
              <a:t>) -ekonomické scénáře</a:t>
            </a:r>
          </a:p>
          <a:p>
            <a:endParaRPr lang="cs-CZ" dirty="0">
              <a:solidFill>
                <a:schemeClr val="bg2"/>
              </a:solidFill>
              <a:latin typeface="Source Sans Pro" panose="020B0503030403020204" pitchFamily="34" charset="-18"/>
            </a:endParaRPr>
          </a:p>
          <a:p>
            <a:r>
              <a:rPr lang="cs-CZ" dirty="0">
                <a:solidFill>
                  <a:schemeClr val="bg2"/>
                </a:solidFill>
                <a:latin typeface="Source Sans Pro" panose="020B0503030403020204" pitchFamily="34" charset="-18"/>
              </a:rPr>
              <a:t>Lekce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Mnoho cílů ALM</a:t>
            </a:r>
          </a:p>
          <a:p>
            <a:pPr marL="742950" lvl="1" indent="-285750">
              <a:buFont typeface="Arial" panose="020B0604020202020204" pitchFamily="34" charset="0"/>
              <a:buChar char="•"/>
            </a:pPr>
            <a:r>
              <a:rPr lang="cs-CZ" dirty="0">
                <a:solidFill>
                  <a:schemeClr val="bg2"/>
                </a:solidFill>
                <a:latin typeface="Source Sans Pro" panose="020B0503030403020204" pitchFamily="34" charset="-18"/>
              </a:rPr>
              <a:t>Garance výnosů</a:t>
            </a:r>
          </a:p>
          <a:p>
            <a:pPr marL="742950" lvl="1" indent="-285750">
              <a:buFont typeface="Arial" panose="020B0604020202020204" pitchFamily="34" charset="0"/>
              <a:buChar char="•"/>
            </a:pPr>
            <a:r>
              <a:rPr lang="cs-CZ" dirty="0">
                <a:solidFill>
                  <a:schemeClr val="bg2"/>
                </a:solidFill>
                <a:latin typeface="Source Sans Pro" panose="020B0503030403020204" pitchFamily="34" charset="-18"/>
              </a:rPr>
              <a:t>Cash </a:t>
            </a:r>
            <a:r>
              <a:rPr lang="cs-CZ" dirty="0" err="1">
                <a:solidFill>
                  <a:schemeClr val="bg2"/>
                </a:solidFill>
                <a:latin typeface="Source Sans Pro" panose="020B0503030403020204" pitchFamily="34" charset="-18"/>
              </a:rPr>
              <a:t>flow</a:t>
            </a:r>
            <a:r>
              <a:rPr lang="cs-CZ" dirty="0">
                <a:solidFill>
                  <a:schemeClr val="bg2"/>
                </a:solidFill>
                <a:latin typeface="Source Sans Pro" panose="020B0503030403020204" pitchFamily="34" charset="-18"/>
              </a:rPr>
              <a:t> a likvidita</a:t>
            </a:r>
          </a:p>
          <a:p>
            <a:pPr marL="742950" lvl="1" indent="-285750">
              <a:buFont typeface="Arial" panose="020B0604020202020204" pitchFamily="34" charset="0"/>
              <a:buChar char="•"/>
            </a:pPr>
            <a:r>
              <a:rPr lang="cs-CZ" dirty="0">
                <a:solidFill>
                  <a:schemeClr val="bg2"/>
                </a:solidFill>
                <a:latin typeface="Source Sans Pro" panose="020B0503030403020204" pitchFamily="34" charset="-18"/>
              </a:rPr>
              <a:t>Úroková citlivost (SII poměr)</a:t>
            </a:r>
          </a:p>
          <a:p>
            <a:pPr marL="742950" lvl="1" indent="-285750">
              <a:buFont typeface="Arial" panose="020B0604020202020204" pitchFamily="34" charset="0"/>
              <a:buChar char="•"/>
            </a:pPr>
            <a:r>
              <a:rPr lang="cs-CZ" dirty="0">
                <a:solidFill>
                  <a:schemeClr val="bg2"/>
                </a:solidFill>
                <a:latin typeface="Source Sans Pro" panose="020B0503030403020204" pitchFamily="34" charset="-18"/>
              </a:rPr>
              <a:t>Volatilita v IFRS 17</a:t>
            </a:r>
          </a:p>
        </p:txBody>
      </p:sp>
    </p:spTree>
    <p:custDataLst>
      <p:tags r:id="rId1"/>
    </p:custDataLst>
    <p:extLst>
      <p:ext uri="{BB962C8B-B14F-4D97-AF65-F5344CB8AC3E}">
        <p14:creationId xmlns:p14="http://schemas.microsoft.com/office/powerpoint/2010/main" val="1568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Solventnost II</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12</a:t>
            </a:fld>
            <a:endParaRPr lang="en-US">
              <a:latin typeface="Source Sans Pro" panose="020B0503030403020204" pitchFamily="34" charset="-18"/>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3778179" y="612844"/>
            <a:ext cx="4983983" cy="535531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latin typeface="Source Sans Pro" panose="020B0503030403020204" pitchFamily="34" charset="-18"/>
              </a:rPr>
              <a:t>Modely oceňující riziko (</a:t>
            </a:r>
            <a:r>
              <a:rPr lang="cs-CZ" dirty="0" err="1">
                <a:solidFill>
                  <a:schemeClr val="bg1"/>
                </a:solidFill>
                <a:latin typeface="Source Sans Pro" panose="020B0503030403020204" pitchFamily="34" charset="-18"/>
              </a:rPr>
              <a:t>VaR</a:t>
            </a:r>
            <a:r>
              <a:rPr lang="cs-CZ" dirty="0">
                <a:solidFill>
                  <a:schemeClr val="bg1"/>
                </a:solidFill>
                <a:latin typeface="Source Sans Pro" panose="020B0503030403020204" pitchFamily="34" charset="-18"/>
              </a:rPr>
              <a:t>, SCR)</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Modely oceňující závazky (B.E. + RM, OF)</a:t>
            </a:r>
          </a:p>
          <a:p>
            <a:endParaRPr lang="cs-CZ" dirty="0">
              <a:solidFill>
                <a:schemeClr val="bg2"/>
              </a:solidFill>
              <a:latin typeface="Source Sans Pro" panose="020B0503030403020204" pitchFamily="34" charset="-18"/>
            </a:endParaRPr>
          </a:p>
          <a:p>
            <a:r>
              <a:rPr lang="cs-CZ" dirty="0">
                <a:solidFill>
                  <a:srgbClr val="00B050"/>
                </a:solidFill>
                <a:latin typeface="Source Sans Pro" panose="020B0503030403020204" pitchFamily="34" charset="-18"/>
              </a:rPr>
              <a:t>Metody</a:t>
            </a:r>
          </a:p>
          <a:p>
            <a:r>
              <a:rPr lang="cs-CZ" dirty="0">
                <a:solidFill>
                  <a:srgbClr val="00B050"/>
                </a:solidFill>
                <a:latin typeface="Source Sans Pro" panose="020B0503030403020204" pitchFamily="34" charset="-18"/>
              </a:rPr>
              <a:t>Byznys logika ve vzorcích</a:t>
            </a:r>
          </a:p>
          <a:p>
            <a:r>
              <a:rPr lang="cs-CZ" dirty="0">
                <a:solidFill>
                  <a:srgbClr val="00B050"/>
                </a:solidFill>
                <a:latin typeface="Source Sans Pro" panose="020B0503030403020204" pitchFamily="34" charset="-18"/>
              </a:rPr>
              <a:t>Parametrizace (MM, MLE, testy, trendy …)</a:t>
            </a:r>
          </a:p>
          <a:p>
            <a:r>
              <a:rPr lang="cs-CZ" dirty="0">
                <a:solidFill>
                  <a:srgbClr val="00B050"/>
                </a:solidFill>
                <a:latin typeface="Source Sans Pro" panose="020B0503030403020204" pitchFamily="34" charset="-18"/>
              </a:rPr>
              <a:t>Hydrologie, meteorologie, seismologie, klima (?)</a:t>
            </a:r>
          </a:p>
          <a:p>
            <a:r>
              <a:rPr lang="cs-CZ" dirty="0">
                <a:solidFill>
                  <a:srgbClr val="00B050"/>
                </a:solidFill>
                <a:latin typeface="Source Sans Pro" panose="020B0503030403020204" pitchFamily="34" charset="-18"/>
              </a:rPr>
              <a:t>Kopuly, simulace, distribuce / šoky a scénáře</a:t>
            </a:r>
          </a:p>
          <a:p>
            <a:r>
              <a:rPr lang="cs-CZ" dirty="0">
                <a:solidFill>
                  <a:srgbClr val="00B050"/>
                </a:solidFill>
                <a:latin typeface="Source Sans Pro" panose="020B0503030403020204" pitchFamily="34" charset="-18"/>
              </a:rPr>
              <a:t>Numerika (otázky stability a konvergence)</a:t>
            </a:r>
          </a:p>
          <a:p>
            <a:r>
              <a:rPr lang="cs-CZ" dirty="0">
                <a:solidFill>
                  <a:srgbClr val="00B050"/>
                </a:solidFill>
                <a:latin typeface="Source Sans Pro" panose="020B0503030403020204" pitchFamily="34" charset="-18"/>
              </a:rPr>
              <a:t>Míry rizika, riziko modelu</a:t>
            </a:r>
          </a:p>
          <a:p>
            <a:endParaRPr lang="cs-CZ" dirty="0">
              <a:solidFill>
                <a:schemeClr val="bg2"/>
              </a:solidFill>
              <a:latin typeface="Source Sans Pro" panose="020B0503030403020204" pitchFamily="34" charset="-18"/>
            </a:endParaRPr>
          </a:p>
          <a:p>
            <a:r>
              <a:rPr lang="cs-CZ" dirty="0">
                <a:solidFill>
                  <a:schemeClr val="bg2"/>
                </a:solidFill>
                <a:latin typeface="Source Sans Pro" panose="020B0503030403020204" pitchFamily="34" charset="-18"/>
              </a:rPr>
              <a:t>Lekce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Užití modelu především</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Model má i jiné části než výpočetní jádro</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Komunikace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Programátor vs. programující </a:t>
            </a:r>
            <a:r>
              <a:rPr lang="cs-CZ" dirty="0" err="1">
                <a:solidFill>
                  <a:schemeClr val="bg2"/>
                </a:solidFill>
                <a:latin typeface="Source Sans Pro" panose="020B0503030403020204" pitchFamily="34" charset="-18"/>
              </a:rPr>
              <a:t>aktuár</a:t>
            </a:r>
            <a:endParaRPr lang="cs-CZ" dirty="0">
              <a:solidFill>
                <a:schemeClr val="bg2"/>
              </a:solidFill>
              <a:latin typeface="Source Sans Pro" panose="020B0503030403020204" pitchFamily="34" charset="-18"/>
            </a:endParaRP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Rychlost a dostupnost modelu </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Validace</a:t>
            </a:r>
            <a:br>
              <a:rPr lang="cs-CZ" dirty="0">
                <a:solidFill>
                  <a:schemeClr val="bg2"/>
                </a:solidFill>
                <a:latin typeface="Source Sans Pro" panose="020B0503030403020204" pitchFamily="34" charset="-18"/>
              </a:rPr>
            </a:br>
            <a:endParaRPr lang="cs-CZ" dirty="0">
              <a:solidFill>
                <a:schemeClr val="bg2"/>
              </a:solidFill>
              <a:latin typeface="Source Sans Pro" panose="020B0503030403020204" pitchFamily="34" charset="-18"/>
            </a:endParaRPr>
          </a:p>
        </p:txBody>
      </p:sp>
      <p:pic>
        <p:nvPicPr>
          <p:cNvPr id="7" name="Obrázek 6">
            <a:extLst>
              <a:ext uri="{FF2B5EF4-FFF2-40B4-BE49-F238E27FC236}">
                <a16:creationId xmlns:a16="http://schemas.microsoft.com/office/drawing/2014/main" id="{C6C94822-35BB-4B3A-99E5-F835C649C7AF}"/>
              </a:ext>
            </a:extLst>
          </p:cNvPr>
          <p:cNvPicPr>
            <a:picLocks noChangeAspect="1"/>
          </p:cNvPicPr>
          <p:nvPr/>
        </p:nvPicPr>
        <p:blipFill>
          <a:blip r:embed="rId4"/>
          <a:stretch>
            <a:fillRect/>
          </a:stretch>
        </p:blipFill>
        <p:spPr>
          <a:xfrm>
            <a:off x="58944" y="1920603"/>
            <a:ext cx="3433870" cy="3346994"/>
          </a:xfrm>
          <a:prstGeom prst="rect">
            <a:avLst/>
          </a:prstGeom>
        </p:spPr>
      </p:pic>
    </p:spTree>
    <p:custDataLst>
      <p:tags r:id="rId1"/>
    </p:custDataLst>
    <p:extLst>
      <p:ext uri="{BB962C8B-B14F-4D97-AF65-F5344CB8AC3E}">
        <p14:creationId xmlns:p14="http://schemas.microsoft.com/office/powerpoint/2010/main" val="17415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Řízení rizik</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13</a:t>
            </a:fld>
            <a:endParaRPr lang="en-US">
              <a:latin typeface="Source Sans Pro" panose="020B0503030403020204" pitchFamily="34" charset="-18"/>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3702817" y="565793"/>
            <a:ext cx="4983983" cy="618630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latin typeface="Source Sans Pro" panose="020B0503030403020204" pitchFamily="34" charset="-18"/>
              </a:rPr>
              <a:t>Riziko je příležitost</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Systém řízení rizik (a také IKS a ŘKS)</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Výbory</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ORSA</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Rizikový apetit a systém limitů</a:t>
            </a:r>
          </a:p>
          <a:p>
            <a:endParaRPr lang="cs-CZ" dirty="0">
              <a:solidFill>
                <a:schemeClr val="bg1"/>
              </a:solidFill>
              <a:latin typeface="Source Sans Pro" panose="020B0503030403020204" pitchFamily="34" charset="-18"/>
            </a:endParaRPr>
          </a:p>
          <a:p>
            <a:pPr lvl="0">
              <a:defRPr/>
            </a:pPr>
            <a:r>
              <a:rPr lang="cs-CZ" dirty="0">
                <a:solidFill>
                  <a:srgbClr val="00B050"/>
                </a:solidFill>
                <a:latin typeface="Source Sans Pro" panose="020B0503030403020204" pitchFamily="34" charset="-18"/>
              </a:rPr>
              <a:t>Metody</a:t>
            </a:r>
          </a:p>
          <a:p>
            <a:pPr lvl="0">
              <a:defRPr/>
            </a:pPr>
            <a:r>
              <a:rPr lang="cs-CZ" dirty="0">
                <a:solidFill>
                  <a:srgbClr val="00B050"/>
                </a:solidFill>
                <a:latin typeface="Source Sans Pro" panose="020B0503030403020204" pitchFamily="34" charset="-18"/>
              </a:rPr>
              <a:t>Zkušenost, komunikace, nastavení ŘKS, </a:t>
            </a:r>
            <a:br>
              <a:rPr lang="cs-CZ" dirty="0">
                <a:solidFill>
                  <a:srgbClr val="00B050"/>
                </a:solidFill>
                <a:latin typeface="Source Sans Pro" panose="020B0503030403020204" pitchFamily="34" charset="-18"/>
              </a:rPr>
            </a:br>
            <a:r>
              <a:rPr lang="cs-CZ" dirty="0">
                <a:solidFill>
                  <a:srgbClr val="00B050"/>
                </a:solidFill>
                <a:latin typeface="Source Sans Pro" panose="020B0503030403020204" pitchFamily="34" charset="-18"/>
              </a:rPr>
              <a:t>model governance, nastavení měření profitability,</a:t>
            </a:r>
            <a:br>
              <a:rPr lang="cs-CZ" dirty="0">
                <a:solidFill>
                  <a:srgbClr val="00B050"/>
                </a:solidFill>
                <a:latin typeface="Source Sans Pro" panose="020B0503030403020204" pitchFamily="34" charset="-18"/>
              </a:rPr>
            </a:br>
            <a:r>
              <a:rPr lang="cs-CZ" dirty="0">
                <a:solidFill>
                  <a:srgbClr val="00B050"/>
                </a:solidFill>
                <a:latin typeface="Source Sans Pro" panose="020B0503030403020204" pitchFamily="34" charset="-18"/>
              </a:rPr>
              <a:t>validace, analýza změny, citlivosti</a:t>
            </a:r>
          </a:p>
          <a:p>
            <a:endParaRPr lang="cs-CZ" dirty="0">
              <a:solidFill>
                <a:schemeClr val="bg1"/>
              </a:solidFill>
              <a:latin typeface="Source Sans Pro" panose="020B0503030403020204" pitchFamily="34" charset="-18"/>
            </a:endParaRPr>
          </a:p>
          <a:p>
            <a:r>
              <a:rPr lang="cs-CZ" dirty="0">
                <a:solidFill>
                  <a:schemeClr val="bg2"/>
                </a:solidFill>
                <a:latin typeface="Source Sans Pro" panose="020B0503030403020204" pitchFamily="34" charset="-18"/>
              </a:rPr>
              <a:t>Lekce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Komunikace (partner, nikoliv hlídací pes)</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Co je to „systém“, jak ho definovat, popsat</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Obecná teorie systémů a sociální systém</a:t>
            </a:r>
            <a:br>
              <a:rPr lang="cs-CZ" dirty="0">
                <a:solidFill>
                  <a:schemeClr val="bg2"/>
                </a:solidFill>
                <a:latin typeface="Source Sans Pro" panose="020B0503030403020204" pitchFamily="34" charset="-18"/>
              </a:rPr>
            </a:br>
            <a:r>
              <a:rPr lang="cs-CZ" dirty="0">
                <a:solidFill>
                  <a:schemeClr val="bg2"/>
                </a:solidFill>
                <a:latin typeface="Source Sans Pro" panose="020B0503030403020204" pitchFamily="34" charset="-18"/>
              </a:rPr>
              <a:t>(</a:t>
            </a:r>
            <a:r>
              <a:rPr lang="en-US" dirty="0">
                <a:solidFill>
                  <a:schemeClr val="bg2"/>
                </a:solidFill>
                <a:latin typeface="Source Sans Pro" panose="020B0503030403020204" pitchFamily="34" charset="-18"/>
              </a:rPr>
              <a:t>“The whole is more that the sum of its parts”</a:t>
            </a:r>
            <a:r>
              <a:rPr lang="cs-CZ" dirty="0">
                <a:solidFill>
                  <a:schemeClr val="bg2"/>
                </a:solidFill>
                <a:latin typeface="Source Sans Pro" panose="020B0503030403020204" pitchFamily="34" charset="-18"/>
              </a:rPr>
              <a:t>)</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Jednoznačné odpovědnosti / vlastnictví</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Složitost spoluvlastnictví</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KPI, SLA, odměňování</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Kultura a kultura řízení rizik</a:t>
            </a:r>
          </a:p>
          <a:p>
            <a:endParaRPr lang="cs-CZ" dirty="0">
              <a:solidFill>
                <a:schemeClr val="bg2"/>
              </a:solidFill>
              <a:latin typeface="Source Sans Pro" panose="020B0503030403020204" pitchFamily="34" charset="-18"/>
            </a:endParaRPr>
          </a:p>
          <a:p>
            <a:pPr marL="285750" indent="-285750">
              <a:buFont typeface="Arial" panose="020B0604020202020204" pitchFamily="34" charset="0"/>
              <a:buChar char="•"/>
            </a:pPr>
            <a:endParaRPr lang="cs-CZ" dirty="0">
              <a:solidFill>
                <a:schemeClr val="bg2"/>
              </a:solidFill>
              <a:latin typeface="Source Sans Pro" panose="020B0503030403020204" pitchFamily="34" charset="-18"/>
            </a:endParaRPr>
          </a:p>
        </p:txBody>
      </p:sp>
      <p:pic>
        <p:nvPicPr>
          <p:cNvPr id="7" name="Obrázek 6">
            <a:extLst>
              <a:ext uri="{FF2B5EF4-FFF2-40B4-BE49-F238E27FC236}">
                <a16:creationId xmlns:a16="http://schemas.microsoft.com/office/drawing/2014/main" id="{C6C94822-35BB-4B3A-99E5-F835C649C7AF}"/>
              </a:ext>
            </a:extLst>
          </p:cNvPr>
          <p:cNvPicPr>
            <a:picLocks noChangeAspect="1"/>
          </p:cNvPicPr>
          <p:nvPr/>
        </p:nvPicPr>
        <p:blipFill>
          <a:blip r:embed="rId4"/>
          <a:stretch>
            <a:fillRect/>
          </a:stretch>
        </p:blipFill>
        <p:spPr>
          <a:xfrm>
            <a:off x="58944" y="1920603"/>
            <a:ext cx="3433870" cy="3346994"/>
          </a:xfrm>
          <a:prstGeom prst="rect">
            <a:avLst/>
          </a:prstGeom>
        </p:spPr>
      </p:pic>
    </p:spTree>
    <p:custDataLst>
      <p:tags r:id="rId1"/>
    </p:custDataLst>
    <p:extLst>
      <p:ext uri="{BB962C8B-B14F-4D97-AF65-F5344CB8AC3E}">
        <p14:creationId xmlns:p14="http://schemas.microsoft.com/office/powerpoint/2010/main" val="1109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C8202-FA05-4688-A2DF-6D93F31E3B60}"/>
              </a:ext>
            </a:extLst>
          </p:cNvPr>
          <p:cNvSpPr>
            <a:spLocks noGrp="1"/>
          </p:cNvSpPr>
          <p:nvPr>
            <p:ph type="title"/>
          </p:nvPr>
        </p:nvSpPr>
        <p:spPr/>
        <p:txBody>
          <a:bodyPr/>
          <a:lstStyle/>
          <a:p>
            <a:r>
              <a:rPr lang="cs-CZ" dirty="0"/>
              <a:t>Co dělá profesi profesí?</a:t>
            </a:r>
          </a:p>
        </p:txBody>
      </p:sp>
      <p:sp>
        <p:nvSpPr>
          <p:cNvPr id="5" name="Zástupný symbol pro číslo snímku 4">
            <a:extLst>
              <a:ext uri="{FF2B5EF4-FFF2-40B4-BE49-F238E27FC236}">
                <a16:creationId xmlns:a16="http://schemas.microsoft.com/office/drawing/2014/main" id="{271125BD-B591-467D-B533-9024D922A887}"/>
              </a:ext>
            </a:extLst>
          </p:cNvPr>
          <p:cNvSpPr>
            <a:spLocks noGrp="1"/>
          </p:cNvSpPr>
          <p:nvPr>
            <p:ph type="sldNum" sz="quarter" idx="12"/>
          </p:nvPr>
        </p:nvSpPr>
        <p:spPr/>
        <p:txBody>
          <a:bodyPr/>
          <a:lstStyle/>
          <a:p>
            <a:fld id="{0FB56013-B943-42BA-886F-6F9D4EB85E9D}" type="slidenum">
              <a:rPr lang="cs-CZ" noProof="0" smtClean="0">
                <a:latin typeface="Source Sans Pro" panose="020B0503030403020204" pitchFamily="34" charset="-18"/>
              </a:rPr>
              <a:t>14</a:t>
            </a:fld>
            <a:endParaRPr lang="cs-CZ" noProof="0" dirty="0">
              <a:latin typeface="Source Sans Pro" panose="020B0503030403020204" pitchFamily="34" charset="-18"/>
            </a:endParaRPr>
          </a:p>
        </p:txBody>
      </p:sp>
      <p:sp>
        <p:nvSpPr>
          <p:cNvPr id="9" name="Obdélník 8">
            <a:extLst>
              <a:ext uri="{FF2B5EF4-FFF2-40B4-BE49-F238E27FC236}">
                <a16:creationId xmlns:a16="http://schemas.microsoft.com/office/drawing/2014/main" id="{2020CF0F-8411-42CA-BAD1-DE9C7A04440F}"/>
              </a:ext>
            </a:extLst>
          </p:cNvPr>
          <p:cNvSpPr/>
          <p:nvPr/>
        </p:nvSpPr>
        <p:spPr>
          <a:xfrm>
            <a:off x="788657" y="2187529"/>
            <a:ext cx="2133600" cy="3403789"/>
          </a:xfrm>
          <a:prstGeom prst="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cs-CZ" dirty="0">
                <a:latin typeface="Source Sans Pro" panose="020B0503030403020204" pitchFamily="34" charset="-18"/>
              </a:rPr>
              <a:t>Profese</a:t>
            </a:r>
          </a:p>
        </p:txBody>
      </p:sp>
      <p:sp>
        <p:nvSpPr>
          <p:cNvPr id="10" name="Obdélník 9">
            <a:extLst>
              <a:ext uri="{FF2B5EF4-FFF2-40B4-BE49-F238E27FC236}">
                <a16:creationId xmlns:a16="http://schemas.microsoft.com/office/drawing/2014/main" id="{50D36986-A709-4D49-8CA4-3BBC1E3CEE75}"/>
              </a:ext>
            </a:extLst>
          </p:cNvPr>
          <p:cNvSpPr/>
          <p:nvPr/>
        </p:nvSpPr>
        <p:spPr>
          <a:xfrm>
            <a:off x="908400" y="2326934"/>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Organizace</a:t>
            </a:r>
          </a:p>
        </p:txBody>
      </p:sp>
      <p:sp>
        <p:nvSpPr>
          <p:cNvPr id="11" name="Obdélník 10">
            <a:extLst>
              <a:ext uri="{FF2B5EF4-FFF2-40B4-BE49-F238E27FC236}">
                <a16:creationId xmlns:a16="http://schemas.microsoft.com/office/drawing/2014/main" id="{61BD2119-5A74-478C-86DC-5465B7A77EE7}"/>
              </a:ext>
            </a:extLst>
          </p:cNvPr>
          <p:cNvSpPr/>
          <p:nvPr/>
        </p:nvSpPr>
        <p:spPr>
          <a:xfrm>
            <a:off x="908400" y="2872090"/>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Etika</a:t>
            </a:r>
          </a:p>
        </p:txBody>
      </p:sp>
      <p:sp>
        <p:nvSpPr>
          <p:cNvPr id="12" name="Obdélník 11">
            <a:extLst>
              <a:ext uri="{FF2B5EF4-FFF2-40B4-BE49-F238E27FC236}">
                <a16:creationId xmlns:a16="http://schemas.microsoft.com/office/drawing/2014/main" id="{073F1D51-9714-4F03-94D7-263A7588B71C}"/>
              </a:ext>
            </a:extLst>
          </p:cNvPr>
          <p:cNvSpPr/>
          <p:nvPr/>
        </p:nvSpPr>
        <p:spPr>
          <a:xfrm>
            <a:off x="908400" y="3417246"/>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Teorie a praxe</a:t>
            </a:r>
          </a:p>
        </p:txBody>
      </p:sp>
      <p:sp>
        <p:nvSpPr>
          <p:cNvPr id="13" name="Obdélník 12">
            <a:extLst>
              <a:ext uri="{FF2B5EF4-FFF2-40B4-BE49-F238E27FC236}">
                <a16:creationId xmlns:a16="http://schemas.microsoft.com/office/drawing/2014/main" id="{8C9B63CE-10D1-470D-A48F-D841200D2615}"/>
              </a:ext>
            </a:extLst>
          </p:cNvPr>
          <p:cNvSpPr/>
          <p:nvPr/>
        </p:nvSpPr>
        <p:spPr>
          <a:xfrm>
            <a:off x="908400" y="3962402"/>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Altruismus služby</a:t>
            </a:r>
          </a:p>
        </p:txBody>
      </p:sp>
      <p:sp>
        <p:nvSpPr>
          <p:cNvPr id="14" name="Obdélník 13">
            <a:extLst>
              <a:ext uri="{FF2B5EF4-FFF2-40B4-BE49-F238E27FC236}">
                <a16:creationId xmlns:a16="http://schemas.microsoft.com/office/drawing/2014/main" id="{CEE73635-1864-418D-9059-89FAB033BA7D}"/>
              </a:ext>
            </a:extLst>
          </p:cNvPr>
          <p:cNvSpPr/>
          <p:nvPr/>
        </p:nvSpPr>
        <p:spPr>
          <a:xfrm>
            <a:off x="908400" y="4507558"/>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Profesní autorita</a:t>
            </a:r>
          </a:p>
        </p:txBody>
      </p:sp>
      <p:sp>
        <p:nvSpPr>
          <p:cNvPr id="15" name="Obdélník 14">
            <a:extLst>
              <a:ext uri="{FF2B5EF4-FFF2-40B4-BE49-F238E27FC236}">
                <a16:creationId xmlns:a16="http://schemas.microsoft.com/office/drawing/2014/main" id="{3935DE52-38A2-44C2-9896-80EA7CD500BF}"/>
              </a:ext>
            </a:extLst>
          </p:cNvPr>
          <p:cNvSpPr/>
          <p:nvPr/>
        </p:nvSpPr>
        <p:spPr>
          <a:xfrm>
            <a:off x="3896528" y="2326934"/>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sp>
        <p:nvSpPr>
          <p:cNvPr id="16" name="Obdélník 15">
            <a:extLst>
              <a:ext uri="{FF2B5EF4-FFF2-40B4-BE49-F238E27FC236}">
                <a16:creationId xmlns:a16="http://schemas.microsoft.com/office/drawing/2014/main" id="{8FD710CE-55C3-4ED9-A355-DFB8214A04D1}"/>
              </a:ext>
            </a:extLst>
          </p:cNvPr>
          <p:cNvSpPr/>
          <p:nvPr/>
        </p:nvSpPr>
        <p:spPr>
          <a:xfrm>
            <a:off x="3896528" y="2872090"/>
            <a:ext cx="1908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cs-CZ" dirty="0">
                <a:latin typeface="Source Sans Pro" panose="020B0503030403020204" pitchFamily="34" charset="-18"/>
              </a:rPr>
              <a:t>Kodex</a:t>
            </a:r>
          </a:p>
        </p:txBody>
      </p:sp>
      <p:sp>
        <p:nvSpPr>
          <p:cNvPr id="17" name="Obdélník 16">
            <a:extLst>
              <a:ext uri="{FF2B5EF4-FFF2-40B4-BE49-F238E27FC236}">
                <a16:creationId xmlns:a16="http://schemas.microsoft.com/office/drawing/2014/main" id="{1CE8FE31-8A7B-4E1D-814A-AA6F201F8BC7}"/>
              </a:ext>
            </a:extLst>
          </p:cNvPr>
          <p:cNvSpPr/>
          <p:nvPr/>
        </p:nvSpPr>
        <p:spPr>
          <a:xfrm>
            <a:off x="3896528" y="341724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latin typeface="Source Sans Pro" panose="020B0503030403020204" pitchFamily="34" charset="-18"/>
              </a:rPr>
              <a:t>Osvědčení a CPD</a:t>
            </a:r>
          </a:p>
        </p:txBody>
      </p:sp>
      <p:sp>
        <p:nvSpPr>
          <p:cNvPr id="22" name="Obdélník 21">
            <a:extLst>
              <a:ext uri="{FF2B5EF4-FFF2-40B4-BE49-F238E27FC236}">
                <a16:creationId xmlns:a16="http://schemas.microsoft.com/office/drawing/2014/main" id="{87DE7639-670C-49BE-A682-B5B63F135CBA}"/>
              </a:ext>
            </a:extLst>
          </p:cNvPr>
          <p:cNvSpPr/>
          <p:nvPr/>
        </p:nvSpPr>
        <p:spPr>
          <a:xfrm>
            <a:off x="3896528" y="3962402"/>
            <a:ext cx="1908000" cy="360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cs-CZ" dirty="0">
                <a:latin typeface="Source Sans Pro" panose="020B0503030403020204" pitchFamily="34" charset="-18"/>
              </a:rPr>
              <a:t>Vize a mise</a:t>
            </a:r>
          </a:p>
        </p:txBody>
      </p:sp>
      <p:sp>
        <p:nvSpPr>
          <p:cNvPr id="24" name="Rectangle 3">
            <a:extLst>
              <a:ext uri="{FF2B5EF4-FFF2-40B4-BE49-F238E27FC236}">
                <a16:creationId xmlns:a16="http://schemas.microsoft.com/office/drawing/2014/main" id="{7847C001-6893-43B3-AEE8-05A83AE36F44}"/>
              </a:ext>
            </a:extLst>
          </p:cNvPr>
          <p:cNvSpPr/>
          <p:nvPr/>
        </p:nvSpPr>
        <p:spPr>
          <a:xfrm>
            <a:off x="1343853" y="6427113"/>
            <a:ext cx="7692572" cy="261610"/>
          </a:xfrm>
          <a:prstGeom prst="rect">
            <a:avLst/>
          </a:prstGeom>
        </p:spPr>
        <p:txBody>
          <a:bodyPr wrap="square">
            <a:spAutoFit/>
          </a:bodyPr>
          <a:lstStyle/>
          <a:p>
            <a:r>
              <a:rPr lang="cs-CZ" sz="1100" dirty="0">
                <a:solidFill>
                  <a:schemeClr val="bg1"/>
                </a:solidFill>
                <a:latin typeface="Source Sans Pro" panose="020B0503030403020204" pitchFamily="34" charset="-18"/>
                <a:hlinkClick r:id="rId3">
                  <a:extLst>
                    <a:ext uri="{A12FA001-AC4F-418D-AE19-62706E023703}">
                      <ahyp:hlinkClr xmlns:ahyp="http://schemas.microsoft.com/office/drawing/2018/hyperlinkcolor" val="tx"/>
                    </a:ext>
                  </a:extLst>
                </a:hlinkClick>
              </a:rPr>
              <a:t>AAE Governance</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4"/>
              </a:rPr>
              <a:t>AAE </a:t>
            </a:r>
            <a:r>
              <a:rPr lang="cs-CZ" sz="1100" dirty="0" err="1">
                <a:solidFill>
                  <a:schemeClr val="bg1"/>
                </a:solidFill>
                <a:latin typeface="Source Sans Pro" panose="020B0503030403020204" pitchFamily="34" charset="-18"/>
                <a:hlinkClick r:id="rId4"/>
              </a:rPr>
              <a:t>paper</a:t>
            </a:r>
            <a:r>
              <a:rPr lang="cs-CZ" sz="1100" dirty="0">
                <a:solidFill>
                  <a:schemeClr val="bg1"/>
                </a:solidFill>
                <a:latin typeface="Source Sans Pro" panose="020B0503030403020204" pitchFamily="34" charset="-18"/>
                <a:hlinkClick r:id="rId4"/>
              </a:rPr>
              <a:t> on </a:t>
            </a:r>
            <a:r>
              <a:rPr lang="cs-CZ" sz="1100" dirty="0" err="1">
                <a:solidFill>
                  <a:schemeClr val="bg1"/>
                </a:solidFill>
                <a:latin typeface="Source Sans Pro" panose="020B0503030403020204" pitchFamily="34" charset="-18"/>
                <a:hlinkClick r:id="rId4"/>
              </a:rPr>
              <a:t>professionalism</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5">
                  <a:extLst>
                    <a:ext uri="{A12FA001-AC4F-418D-AE19-62706E023703}">
                      <ahyp:hlinkClr xmlns:ahyp="http://schemas.microsoft.com/office/drawing/2018/hyperlinkcolor" val="tx"/>
                    </a:ext>
                  </a:extLst>
                </a:hlinkClick>
              </a:rPr>
              <a:t>ČSpA dokumenty</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6">
                  <a:extLst>
                    <a:ext uri="{A12FA001-AC4F-418D-AE19-62706E023703}">
                      <ahyp:hlinkClr xmlns:ahyp="http://schemas.microsoft.com/office/drawing/2018/hyperlinkcolor" val="tx"/>
                    </a:ext>
                  </a:extLst>
                </a:hlinkClick>
              </a:rPr>
              <a:t>Václav Moravec</a:t>
            </a:r>
            <a:r>
              <a:rPr lang="cs-CZ" sz="1100" dirty="0">
                <a:solidFill>
                  <a:schemeClr val="bg1"/>
                </a:solidFill>
                <a:latin typeface="Source Sans Pro" panose="020B0503030403020204" pitchFamily="34" charset="-18"/>
              </a:rPr>
              <a:t> (kap. 1.2) a </a:t>
            </a:r>
            <a:r>
              <a:rPr lang="cs-CZ" sz="1100" dirty="0">
                <a:solidFill>
                  <a:schemeClr val="bg1"/>
                </a:solidFill>
                <a:latin typeface="Source Sans Pro" panose="020B0503030403020204" pitchFamily="34" charset="-18"/>
                <a:hlinkClick r:id="rId7">
                  <a:extLst>
                    <a:ext uri="{A12FA001-AC4F-418D-AE19-62706E023703}">
                      <ahyp:hlinkClr xmlns:ahyp="http://schemas.microsoft.com/office/drawing/2018/hyperlinkcolor" val="tx"/>
                    </a:ext>
                  </a:extLst>
                </a:hlinkClick>
              </a:rPr>
              <a:t>Thomas </a:t>
            </a:r>
            <a:r>
              <a:rPr lang="cs-CZ" sz="1100" dirty="0" err="1">
                <a:solidFill>
                  <a:schemeClr val="bg1"/>
                </a:solidFill>
                <a:latin typeface="Source Sans Pro" panose="020B0503030403020204" pitchFamily="34" charset="-18"/>
                <a:hlinkClick r:id="rId7">
                  <a:extLst>
                    <a:ext uri="{A12FA001-AC4F-418D-AE19-62706E023703}">
                      <ahyp:hlinkClr xmlns:ahyp="http://schemas.microsoft.com/office/drawing/2018/hyperlinkcolor" val="tx"/>
                    </a:ext>
                  </a:extLst>
                </a:hlinkClick>
              </a:rPr>
              <a:t>Brante</a:t>
            </a:r>
            <a:endParaRPr lang="cs-CZ" sz="1100" dirty="0">
              <a:solidFill>
                <a:schemeClr val="bg1"/>
              </a:solidFill>
              <a:latin typeface="Source Sans Pro" panose="020B0503030403020204" pitchFamily="34" charset="-18"/>
            </a:endParaRPr>
          </a:p>
        </p:txBody>
      </p:sp>
      <p:sp>
        <p:nvSpPr>
          <p:cNvPr id="3" name="Obdélník 2">
            <a:extLst>
              <a:ext uri="{FF2B5EF4-FFF2-40B4-BE49-F238E27FC236}">
                <a16:creationId xmlns:a16="http://schemas.microsoft.com/office/drawing/2014/main" id="{92D1EF0A-6192-2658-317B-3A1912FA0F9B}"/>
              </a:ext>
            </a:extLst>
          </p:cNvPr>
          <p:cNvSpPr/>
          <p:nvPr/>
        </p:nvSpPr>
        <p:spPr>
          <a:xfrm>
            <a:off x="3896527" y="4507558"/>
            <a:ext cx="1908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cs-CZ" dirty="0">
                <a:latin typeface="Source Sans Pro" panose="020B0503030403020204" pitchFamily="34" charset="-18"/>
              </a:rPr>
              <a:t>Standardy praxe</a:t>
            </a:r>
          </a:p>
        </p:txBody>
      </p:sp>
      <p:sp>
        <p:nvSpPr>
          <p:cNvPr id="4" name="Obdélník 3">
            <a:extLst>
              <a:ext uri="{FF2B5EF4-FFF2-40B4-BE49-F238E27FC236}">
                <a16:creationId xmlns:a16="http://schemas.microsoft.com/office/drawing/2014/main" id="{5633B5E0-AEB3-2F77-BD69-6A6FCDF3DB4C}"/>
              </a:ext>
            </a:extLst>
          </p:cNvPr>
          <p:cNvSpPr/>
          <p:nvPr/>
        </p:nvSpPr>
        <p:spPr>
          <a:xfrm>
            <a:off x="6491125" y="2326934"/>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8"/>
              </a:rPr>
              <a:t>ČSpA</a:t>
            </a:r>
            <a:r>
              <a:rPr lang="cs-CZ" dirty="0">
                <a:latin typeface="Source Sans Pro" panose="020B0503030403020204" pitchFamily="34" charset="-18"/>
              </a:rPr>
              <a:t>, </a:t>
            </a:r>
            <a:r>
              <a:rPr lang="cs-CZ" dirty="0">
                <a:latin typeface="Source Sans Pro" panose="020B0503030403020204" pitchFamily="34" charset="-18"/>
                <a:hlinkClick r:id="rId9"/>
              </a:rPr>
              <a:t>AAE</a:t>
            </a:r>
            <a:r>
              <a:rPr lang="cs-CZ" dirty="0">
                <a:latin typeface="Source Sans Pro" panose="020B0503030403020204" pitchFamily="34" charset="-18"/>
              </a:rPr>
              <a:t>, </a:t>
            </a:r>
            <a:r>
              <a:rPr lang="cs-CZ" dirty="0">
                <a:latin typeface="Source Sans Pro" panose="020B0503030403020204" pitchFamily="34" charset="-18"/>
                <a:hlinkClick r:id="rId10"/>
              </a:rPr>
              <a:t>IAA</a:t>
            </a:r>
            <a:endParaRPr lang="cs-CZ" dirty="0">
              <a:latin typeface="Source Sans Pro" panose="020B0503030403020204" pitchFamily="34" charset="-18"/>
            </a:endParaRPr>
          </a:p>
        </p:txBody>
      </p:sp>
      <p:sp>
        <p:nvSpPr>
          <p:cNvPr id="6" name="Obdélník 5">
            <a:extLst>
              <a:ext uri="{FF2B5EF4-FFF2-40B4-BE49-F238E27FC236}">
                <a16:creationId xmlns:a16="http://schemas.microsoft.com/office/drawing/2014/main" id="{0716C21B-BA45-A6E4-627D-4F643CD39B36}"/>
              </a:ext>
            </a:extLst>
          </p:cNvPr>
          <p:cNvSpPr/>
          <p:nvPr/>
        </p:nvSpPr>
        <p:spPr>
          <a:xfrm>
            <a:off x="6491125" y="2872090"/>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1"/>
              </a:rPr>
              <a:t>Kodex</a:t>
            </a:r>
            <a:endParaRPr lang="cs-CZ" dirty="0">
              <a:latin typeface="Source Sans Pro" panose="020B0503030403020204" pitchFamily="34" charset="-18"/>
            </a:endParaRPr>
          </a:p>
        </p:txBody>
      </p:sp>
      <p:sp>
        <p:nvSpPr>
          <p:cNvPr id="7" name="Obdélník 6">
            <a:extLst>
              <a:ext uri="{FF2B5EF4-FFF2-40B4-BE49-F238E27FC236}">
                <a16:creationId xmlns:a16="http://schemas.microsoft.com/office/drawing/2014/main" id="{1519C67A-4BD6-A3EF-14D8-07FDDD8B421B}"/>
              </a:ext>
            </a:extLst>
          </p:cNvPr>
          <p:cNvSpPr/>
          <p:nvPr/>
        </p:nvSpPr>
        <p:spPr>
          <a:xfrm>
            <a:off x="6491125" y="3417246"/>
            <a:ext cx="270425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2"/>
              </a:rPr>
              <a:t>Osvědčení</a:t>
            </a:r>
            <a:r>
              <a:rPr lang="cs-CZ" dirty="0">
                <a:latin typeface="Source Sans Pro" panose="020B0503030403020204" pitchFamily="34" charset="-18"/>
              </a:rPr>
              <a:t>, </a:t>
            </a:r>
            <a:r>
              <a:rPr lang="cs-CZ" dirty="0">
                <a:latin typeface="Source Sans Pro" panose="020B0503030403020204" pitchFamily="34" charset="-18"/>
                <a:hlinkClick r:id="rId13"/>
              </a:rPr>
              <a:t>CERA</a:t>
            </a:r>
            <a:r>
              <a:rPr lang="cs-CZ" dirty="0">
                <a:latin typeface="Source Sans Pro" panose="020B0503030403020204" pitchFamily="34" charset="-18"/>
              </a:rPr>
              <a:t>  a </a:t>
            </a:r>
            <a:r>
              <a:rPr lang="cs-CZ" dirty="0">
                <a:latin typeface="Source Sans Pro" panose="020B0503030403020204" pitchFamily="34" charset="-18"/>
                <a:hlinkClick r:id="rId14"/>
              </a:rPr>
              <a:t>CPD</a:t>
            </a:r>
            <a:r>
              <a:rPr lang="cs-CZ" dirty="0">
                <a:latin typeface="Source Sans Pro" panose="020B0503030403020204" pitchFamily="34" charset="-18"/>
              </a:rPr>
              <a:t> </a:t>
            </a:r>
          </a:p>
        </p:txBody>
      </p:sp>
      <p:sp>
        <p:nvSpPr>
          <p:cNvPr id="8" name="Obdélník 7">
            <a:extLst>
              <a:ext uri="{FF2B5EF4-FFF2-40B4-BE49-F238E27FC236}">
                <a16:creationId xmlns:a16="http://schemas.microsoft.com/office/drawing/2014/main" id="{55AC3F84-945C-C666-B403-09DEA8E46445}"/>
              </a:ext>
            </a:extLst>
          </p:cNvPr>
          <p:cNvSpPr/>
          <p:nvPr/>
        </p:nvSpPr>
        <p:spPr>
          <a:xfrm>
            <a:off x="6491124" y="3962402"/>
            <a:ext cx="2396021"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5"/>
              </a:rPr>
              <a:t>Vize, mise</a:t>
            </a:r>
            <a:r>
              <a:rPr lang="cs-CZ" dirty="0">
                <a:latin typeface="Source Sans Pro" panose="020B0503030403020204" pitchFamily="34" charset="-18"/>
              </a:rPr>
              <a:t> a </a:t>
            </a:r>
            <a:r>
              <a:rPr lang="cs-CZ" dirty="0">
                <a:latin typeface="Source Sans Pro" panose="020B0503030403020204" pitchFamily="34" charset="-18"/>
                <a:hlinkClick r:id="rId16"/>
              </a:rPr>
              <a:t>strategie</a:t>
            </a:r>
            <a:endParaRPr lang="cs-CZ" dirty="0">
              <a:latin typeface="Source Sans Pro" panose="020B0503030403020204" pitchFamily="34" charset="-18"/>
            </a:endParaRPr>
          </a:p>
        </p:txBody>
      </p:sp>
      <p:sp>
        <p:nvSpPr>
          <p:cNvPr id="23" name="Obdélník 22">
            <a:extLst>
              <a:ext uri="{FF2B5EF4-FFF2-40B4-BE49-F238E27FC236}">
                <a16:creationId xmlns:a16="http://schemas.microsoft.com/office/drawing/2014/main" id="{3C70C86D-A6D2-094D-0F65-22C9CD788893}"/>
              </a:ext>
            </a:extLst>
          </p:cNvPr>
          <p:cNvSpPr/>
          <p:nvPr/>
        </p:nvSpPr>
        <p:spPr>
          <a:xfrm>
            <a:off x="6491124" y="4507558"/>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err="1">
                <a:latin typeface="Source Sans Pro" panose="020B0503030403020204" pitchFamily="34" charset="-18"/>
                <a:hlinkClick r:id="rId17"/>
              </a:rPr>
              <a:t>SAPy</a:t>
            </a:r>
            <a:r>
              <a:rPr lang="cs-CZ" dirty="0">
                <a:latin typeface="Source Sans Pro" panose="020B0503030403020204" pitchFamily="34" charset="-18"/>
              </a:rPr>
              <a:t>, </a:t>
            </a:r>
            <a:r>
              <a:rPr lang="cs-CZ" dirty="0">
                <a:latin typeface="Source Sans Pro" panose="020B0503030403020204" pitchFamily="34" charset="-18"/>
                <a:hlinkClick r:id="rId18"/>
              </a:rPr>
              <a:t>směrnice</a:t>
            </a:r>
            <a:endParaRPr lang="cs-CZ" dirty="0">
              <a:latin typeface="Source Sans Pro" panose="020B0503030403020204" pitchFamily="34" charset="-18"/>
            </a:endParaRPr>
          </a:p>
        </p:txBody>
      </p:sp>
    </p:spTree>
    <p:custDataLst>
      <p:tags r:id="rId1"/>
    </p:custDataLst>
    <p:extLst>
      <p:ext uri="{BB962C8B-B14F-4D97-AF65-F5344CB8AC3E}">
        <p14:creationId xmlns:p14="http://schemas.microsoft.com/office/powerpoint/2010/main" val="1052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animBg="1"/>
      <p:bldP spid="3" grpId="0" animBg="1"/>
      <p:bldP spid="4" grpId="0"/>
      <p:bldP spid="6" grpId="0"/>
      <p:bldP spid="7" grpId="0"/>
      <p:bldP spid="8"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75DED4B-F9A2-46E9-9654-FC2BA3C317F3}"/>
              </a:ext>
            </a:extLst>
          </p:cNvPr>
          <p:cNvSpPr>
            <a:spLocks noGrp="1"/>
          </p:cNvSpPr>
          <p:nvPr>
            <p:ph type="sldNum" sz="quarter" idx="4"/>
          </p:nvPr>
        </p:nvSpPr>
        <p:spPr/>
        <p:txBody>
          <a:bodyPr/>
          <a:lstStyle/>
          <a:p>
            <a:fld id="{0FB56013-B943-42BA-886F-6F9D4EB85E9D}" type="slidenum">
              <a:rPr lang="cs-CZ" noProof="0" smtClean="0"/>
              <a:t>15</a:t>
            </a:fld>
            <a:endParaRPr lang="cs-CZ" noProof="0" dirty="0"/>
          </a:p>
        </p:txBody>
      </p:sp>
      <p:sp>
        <p:nvSpPr>
          <p:cNvPr id="5" name="Title 1">
            <a:extLst>
              <a:ext uri="{FF2B5EF4-FFF2-40B4-BE49-F238E27FC236}">
                <a16:creationId xmlns:a16="http://schemas.microsoft.com/office/drawing/2014/main" id="{59C0200D-DF1E-418C-9CE4-FD8169D30F45}"/>
              </a:ext>
            </a:extLst>
          </p:cNvPr>
          <p:cNvSpPr txBox="1">
            <a:spLocks/>
          </p:cNvSpPr>
          <p:nvPr/>
        </p:nvSpPr>
        <p:spPr>
          <a:xfrm>
            <a:off x="2278063" y="2305050"/>
            <a:ext cx="6865937" cy="1619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kern="1200" baseline="0">
                <a:solidFill>
                  <a:schemeClr val="bg1"/>
                </a:solidFill>
                <a:latin typeface="Source Sans Pro Light"/>
                <a:ea typeface="+mj-ea"/>
                <a:cs typeface="+mj-cs"/>
              </a:defRPr>
            </a:lvl1pPr>
          </a:lstStyle>
          <a:p>
            <a:r>
              <a:rPr lang="cs-CZ" dirty="0"/>
              <a:t>Přestávka</a:t>
            </a:r>
            <a:endParaRPr lang="en-US" dirty="0"/>
          </a:p>
        </p:txBody>
      </p:sp>
    </p:spTree>
    <p:extLst>
      <p:ext uri="{BB962C8B-B14F-4D97-AF65-F5344CB8AC3E}">
        <p14:creationId xmlns:p14="http://schemas.microsoft.com/office/powerpoint/2010/main" val="218241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C8202-FA05-4688-A2DF-6D93F31E3B60}"/>
              </a:ext>
            </a:extLst>
          </p:cNvPr>
          <p:cNvSpPr>
            <a:spLocks noGrp="1"/>
          </p:cNvSpPr>
          <p:nvPr>
            <p:ph type="title"/>
          </p:nvPr>
        </p:nvSpPr>
        <p:spPr/>
        <p:txBody>
          <a:bodyPr/>
          <a:lstStyle/>
          <a:p>
            <a:r>
              <a:rPr lang="cs-CZ" dirty="0"/>
              <a:t>Co dělá profesi profesí?</a:t>
            </a:r>
          </a:p>
        </p:txBody>
      </p:sp>
      <p:sp>
        <p:nvSpPr>
          <p:cNvPr id="5" name="Zástupný symbol pro číslo snímku 4">
            <a:extLst>
              <a:ext uri="{FF2B5EF4-FFF2-40B4-BE49-F238E27FC236}">
                <a16:creationId xmlns:a16="http://schemas.microsoft.com/office/drawing/2014/main" id="{271125BD-B591-467D-B533-9024D922A887}"/>
              </a:ext>
            </a:extLst>
          </p:cNvPr>
          <p:cNvSpPr>
            <a:spLocks noGrp="1"/>
          </p:cNvSpPr>
          <p:nvPr>
            <p:ph type="sldNum" sz="quarter" idx="12"/>
          </p:nvPr>
        </p:nvSpPr>
        <p:spPr/>
        <p:txBody>
          <a:bodyPr/>
          <a:lstStyle/>
          <a:p>
            <a:fld id="{0FB56013-B943-42BA-886F-6F9D4EB85E9D}" type="slidenum">
              <a:rPr lang="cs-CZ" noProof="0" smtClean="0">
                <a:latin typeface="Source Sans Pro" panose="020B0503030403020204" pitchFamily="34" charset="-18"/>
              </a:rPr>
              <a:t>16</a:t>
            </a:fld>
            <a:endParaRPr lang="cs-CZ" noProof="0" dirty="0">
              <a:latin typeface="Source Sans Pro" panose="020B0503030403020204" pitchFamily="34" charset="-18"/>
            </a:endParaRPr>
          </a:p>
        </p:txBody>
      </p:sp>
      <p:sp>
        <p:nvSpPr>
          <p:cNvPr id="9" name="Obdélník 8">
            <a:extLst>
              <a:ext uri="{FF2B5EF4-FFF2-40B4-BE49-F238E27FC236}">
                <a16:creationId xmlns:a16="http://schemas.microsoft.com/office/drawing/2014/main" id="{2020CF0F-8411-42CA-BAD1-DE9C7A04440F}"/>
              </a:ext>
            </a:extLst>
          </p:cNvPr>
          <p:cNvSpPr/>
          <p:nvPr/>
        </p:nvSpPr>
        <p:spPr>
          <a:xfrm>
            <a:off x="788657" y="2187529"/>
            <a:ext cx="2133600" cy="3403789"/>
          </a:xfrm>
          <a:prstGeom prst="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cs-CZ" dirty="0">
                <a:latin typeface="Source Sans Pro" panose="020B0503030403020204" pitchFamily="34" charset="-18"/>
              </a:rPr>
              <a:t>Profese</a:t>
            </a:r>
          </a:p>
        </p:txBody>
      </p:sp>
      <p:sp>
        <p:nvSpPr>
          <p:cNvPr id="10" name="Obdélník 9">
            <a:extLst>
              <a:ext uri="{FF2B5EF4-FFF2-40B4-BE49-F238E27FC236}">
                <a16:creationId xmlns:a16="http://schemas.microsoft.com/office/drawing/2014/main" id="{50D36986-A709-4D49-8CA4-3BBC1E3CEE75}"/>
              </a:ext>
            </a:extLst>
          </p:cNvPr>
          <p:cNvSpPr/>
          <p:nvPr/>
        </p:nvSpPr>
        <p:spPr>
          <a:xfrm>
            <a:off x="908400" y="2326934"/>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Organizace</a:t>
            </a:r>
          </a:p>
        </p:txBody>
      </p:sp>
      <p:sp>
        <p:nvSpPr>
          <p:cNvPr id="11" name="Obdélník 10">
            <a:extLst>
              <a:ext uri="{FF2B5EF4-FFF2-40B4-BE49-F238E27FC236}">
                <a16:creationId xmlns:a16="http://schemas.microsoft.com/office/drawing/2014/main" id="{61BD2119-5A74-478C-86DC-5465B7A77EE7}"/>
              </a:ext>
            </a:extLst>
          </p:cNvPr>
          <p:cNvSpPr/>
          <p:nvPr/>
        </p:nvSpPr>
        <p:spPr>
          <a:xfrm>
            <a:off x="908400" y="2872090"/>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Etika</a:t>
            </a:r>
          </a:p>
        </p:txBody>
      </p:sp>
      <p:sp>
        <p:nvSpPr>
          <p:cNvPr id="12" name="Obdélník 11">
            <a:extLst>
              <a:ext uri="{FF2B5EF4-FFF2-40B4-BE49-F238E27FC236}">
                <a16:creationId xmlns:a16="http://schemas.microsoft.com/office/drawing/2014/main" id="{073F1D51-9714-4F03-94D7-263A7588B71C}"/>
              </a:ext>
            </a:extLst>
          </p:cNvPr>
          <p:cNvSpPr/>
          <p:nvPr/>
        </p:nvSpPr>
        <p:spPr>
          <a:xfrm>
            <a:off x="908400" y="3417246"/>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Teorie a praxe</a:t>
            </a:r>
          </a:p>
        </p:txBody>
      </p:sp>
      <p:sp>
        <p:nvSpPr>
          <p:cNvPr id="13" name="Obdélník 12">
            <a:extLst>
              <a:ext uri="{FF2B5EF4-FFF2-40B4-BE49-F238E27FC236}">
                <a16:creationId xmlns:a16="http://schemas.microsoft.com/office/drawing/2014/main" id="{8C9B63CE-10D1-470D-A48F-D841200D2615}"/>
              </a:ext>
            </a:extLst>
          </p:cNvPr>
          <p:cNvSpPr/>
          <p:nvPr/>
        </p:nvSpPr>
        <p:spPr>
          <a:xfrm>
            <a:off x="908400" y="3962402"/>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Altruismus služby</a:t>
            </a:r>
          </a:p>
        </p:txBody>
      </p:sp>
      <p:sp>
        <p:nvSpPr>
          <p:cNvPr id="14" name="Obdélník 13">
            <a:extLst>
              <a:ext uri="{FF2B5EF4-FFF2-40B4-BE49-F238E27FC236}">
                <a16:creationId xmlns:a16="http://schemas.microsoft.com/office/drawing/2014/main" id="{CEE73635-1864-418D-9059-89FAB033BA7D}"/>
              </a:ext>
            </a:extLst>
          </p:cNvPr>
          <p:cNvSpPr/>
          <p:nvPr/>
        </p:nvSpPr>
        <p:spPr>
          <a:xfrm>
            <a:off x="908400" y="4507558"/>
            <a:ext cx="1908000" cy="36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cs-CZ" dirty="0">
                <a:latin typeface="Source Sans Pro" panose="020B0503030403020204" pitchFamily="34" charset="-18"/>
              </a:rPr>
              <a:t>Profesní autorita</a:t>
            </a:r>
          </a:p>
        </p:txBody>
      </p:sp>
      <p:sp>
        <p:nvSpPr>
          <p:cNvPr id="15" name="Obdélník 14">
            <a:extLst>
              <a:ext uri="{FF2B5EF4-FFF2-40B4-BE49-F238E27FC236}">
                <a16:creationId xmlns:a16="http://schemas.microsoft.com/office/drawing/2014/main" id="{3935DE52-38A2-44C2-9896-80EA7CD500BF}"/>
              </a:ext>
            </a:extLst>
          </p:cNvPr>
          <p:cNvSpPr/>
          <p:nvPr/>
        </p:nvSpPr>
        <p:spPr>
          <a:xfrm>
            <a:off x="3896528" y="2326934"/>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sp>
        <p:nvSpPr>
          <p:cNvPr id="16" name="Obdélník 15">
            <a:extLst>
              <a:ext uri="{FF2B5EF4-FFF2-40B4-BE49-F238E27FC236}">
                <a16:creationId xmlns:a16="http://schemas.microsoft.com/office/drawing/2014/main" id="{8FD710CE-55C3-4ED9-A355-DFB8214A04D1}"/>
              </a:ext>
            </a:extLst>
          </p:cNvPr>
          <p:cNvSpPr/>
          <p:nvPr/>
        </p:nvSpPr>
        <p:spPr>
          <a:xfrm>
            <a:off x="3896528" y="2872090"/>
            <a:ext cx="1908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cs-CZ" dirty="0">
                <a:latin typeface="Source Sans Pro" panose="020B0503030403020204" pitchFamily="34" charset="-18"/>
              </a:rPr>
              <a:t>Kodex</a:t>
            </a:r>
          </a:p>
        </p:txBody>
      </p:sp>
      <p:sp>
        <p:nvSpPr>
          <p:cNvPr id="17" name="Obdélník 16">
            <a:extLst>
              <a:ext uri="{FF2B5EF4-FFF2-40B4-BE49-F238E27FC236}">
                <a16:creationId xmlns:a16="http://schemas.microsoft.com/office/drawing/2014/main" id="{1CE8FE31-8A7B-4E1D-814A-AA6F201F8BC7}"/>
              </a:ext>
            </a:extLst>
          </p:cNvPr>
          <p:cNvSpPr/>
          <p:nvPr/>
        </p:nvSpPr>
        <p:spPr>
          <a:xfrm>
            <a:off x="3896528" y="341724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latin typeface="Source Sans Pro" panose="020B0503030403020204" pitchFamily="34" charset="-18"/>
              </a:rPr>
              <a:t>Osvědčení a CPD</a:t>
            </a:r>
          </a:p>
        </p:txBody>
      </p:sp>
      <p:sp>
        <p:nvSpPr>
          <p:cNvPr id="22" name="Obdélník 21">
            <a:extLst>
              <a:ext uri="{FF2B5EF4-FFF2-40B4-BE49-F238E27FC236}">
                <a16:creationId xmlns:a16="http://schemas.microsoft.com/office/drawing/2014/main" id="{87DE7639-670C-49BE-A682-B5B63F135CBA}"/>
              </a:ext>
            </a:extLst>
          </p:cNvPr>
          <p:cNvSpPr/>
          <p:nvPr/>
        </p:nvSpPr>
        <p:spPr>
          <a:xfrm>
            <a:off x="3896528" y="3962402"/>
            <a:ext cx="1908000" cy="360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cs-CZ" dirty="0">
                <a:latin typeface="Source Sans Pro" panose="020B0503030403020204" pitchFamily="34" charset="-18"/>
              </a:rPr>
              <a:t>Vize a mise</a:t>
            </a:r>
          </a:p>
        </p:txBody>
      </p:sp>
      <p:sp>
        <p:nvSpPr>
          <p:cNvPr id="24" name="Rectangle 3">
            <a:extLst>
              <a:ext uri="{FF2B5EF4-FFF2-40B4-BE49-F238E27FC236}">
                <a16:creationId xmlns:a16="http://schemas.microsoft.com/office/drawing/2014/main" id="{7847C001-6893-43B3-AEE8-05A83AE36F44}"/>
              </a:ext>
            </a:extLst>
          </p:cNvPr>
          <p:cNvSpPr/>
          <p:nvPr/>
        </p:nvSpPr>
        <p:spPr>
          <a:xfrm>
            <a:off x="1343853" y="6427113"/>
            <a:ext cx="7692572" cy="261610"/>
          </a:xfrm>
          <a:prstGeom prst="rect">
            <a:avLst/>
          </a:prstGeom>
        </p:spPr>
        <p:txBody>
          <a:bodyPr wrap="square">
            <a:spAutoFit/>
          </a:bodyPr>
          <a:lstStyle/>
          <a:p>
            <a:r>
              <a:rPr lang="cs-CZ" sz="1100" dirty="0">
                <a:solidFill>
                  <a:schemeClr val="bg1"/>
                </a:solidFill>
                <a:latin typeface="Source Sans Pro" panose="020B0503030403020204" pitchFamily="34" charset="-18"/>
                <a:hlinkClick r:id="rId2">
                  <a:extLst>
                    <a:ext uri="{A12FA001-AC4F-418D-AE19-62706E023703}">
                      <ahyp:hlinkClr xmlns:ahyp="http://schemas.microsoft.com/office/drawing/2018/hyperlinkcolor" val="tx"/>
                    </a:ext>
                  </a:extLst>
                </a:hlinkClick>
              </a:rPr>
              <a:t>AAE Governance</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3"/>
              </a:rPr>
              <a:t>AAE </a:t>
            </a:r>
            <a:r>
              <a:rPr lang="cs-CZ" sz="1100" dirty="0" err="1">
                <a:solidFill>
                  <a:schemeClr val="bg1"/>
                </a:solidFill>
                <a:latin typeface="Source Sans Pro" panose="020B0503030403020204" pitchFamily="34" charset="-18"/>
                <a:hlinkClick r:id="rId3"/>
              </a:rPr>
              <a:t>paper</a:t>
            </a:r>
            <a:r>
              <a:rPr lang="cs-CZ" sz="1100" dirty="0">
                <a:solidFill>
                  <a:schemeClr val="bg1"/>
                </a:solidFill>
                <a:latin typeface="Source Sans Pro" panose="020B0503030403020204" pitchFamily="34" charset="-18"/>
                <a:hlinkClick r:id="rId3"/>
              </a:rPr>
              <a:t> on </a:t>
            </a:r>
            <a:r>
              <a:rPr lang="cs-CZ" sz="1100" dirty="0" err="1">
                <a:solidFill>
                  <a:schemeClr val="bg1"/>
                </a:solidFill>
                <a:latin typeface="Source Sans Pro" panose="020B0503030403020204" pitchFamily="34" charset="-18"/>
                <a:hlinkClick r:id="rId3"/>
              </a:rPr>
              <a:t>professionalism</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4">
                  <a:extLst>
                    <a:ext uri="{A12FA001-AC4F-418D-AE19-62706E023703}">
                      <ahyp:hlinkClr xmlns:ahyp="http://schemas.microsoft.com/office/drawing/2018/hyperlinkcolor" val="tx"/>
                    </a:ext>
                  </a:extLst>
                </a:hlinkClick>
              </a:rPr>
              <a:t>ČSpA dokumenty</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5">
                  <a:extLst>
                    <a:ext uri="{A12FA001-AC4F-418D-AE19-62706E023703}">
                      <ahyp:hlinkClr xmlns:ahyp="http://schemas.microsoft.com/office/drawing/2018/hyperlinkcolor" val="tx"/>
                    </a:ext>
                  </a:extLst>
                </a:hlinkClick>
              </a:rPr>
              <a:t>Václav Moravec</a:t>
            </a:r>
            <a:r>
              <a:rPr lang="cs-CZ" sz="1100" dirty="0">
                <a:solidFill>
                  <a:schemeClr val="bg1"/>
                </a:solidFill>
                <a:latin typeface="Source Sans Pro" panose="020B0503030403020204" pitchFamily="34" charset="-18"/>
              </a:rPr>
              <a:t> (kap. 1.2) a </a:t>
            </a:r>
            <a:r>
              <a:rPr lang="cs-CZ" sz="1100" dirty="0">
                <a:solidFill>
                  <a:schemeClr val="bg1"/>
                </a:solidFill>
                <a:latin typeface="Source Sans Pro" panose="020B0503030403020204" pitchFamily="34" charset="-18"/>
                <a:hlinkClick r:id="rId6">
                  <a:extLst>
                    <a:ext uri="{A12FA001-AC4F-418D-AE19-62706E023703}">
                      <ahyp:hlinkClr xmlns:ahyp="http://schemas.microsoft.com/office/drawing/2018/hyperlinkcolor" val="tx"/>
                    </a:ext>
                  </a:extLst>
                </a:hlinkClick>
              </a:rPr>
              <a:t>Thomas </a:t>
            </a:r>
            <a:r>
              <a:rPr lang="cs-CZ" sz="1100" dirty="0" err="1">
                <a:solidFill>
                  <a:schemeClr val="bg1"/>
                </a:solidFill>
                <a:latin typeface="Source Sans Pro" panose="020B0503030403020204" pitchFamily="34" charset="-18"/>
                <a:hlinkClick r:id="rId6">
                  <a:extLst>
                    <a:ext uri="{A12FA001-AC4F-418D-AE19-62706E023703}">
                      <ahyp:hlinkClr xmlns:ahyp="http://schemas.microsoft.com/office/drawing/2018/hyperlinkcolor" val="tx"/>
                    </a:ext>
                  </a:extLst>
                </a:hlinkClick>
              </a:rPr>
              <a:t>Brante</a:t>
            </a:r>
            <a:endParaRPr lang="cs-CZ" sz="1100" dirty="0">
              <a:solidFill>
                <a:schemeClr val="bg1"/>
              </a:solidFill>
              <a:latin typeface="Source Sans Pro" panose="020B0503030403020204" pitchFamily="34" charset="-18"/>
            </a:endParaRPr>
          </a:p>
        </p:txBody>
      </p:sp>
      <p:sp>
        <p:nvSpPr>
          <p:cNvPr id="3" name="Obdélník 2">
            <a:extLst>
              <a:ext uri="{FF2B5EF4-FFF2-40B4-BE49-F238E27FC236}">
                <a16:creationId xmlns:a16="http://schemas.microsoft.com/office/drawing/2014/main" id="{92D1EF0A-6192-2658-317B-3A1912FA0F9B}"/>
              </a:ext>
            </a:extLst>
          </p:cNvPr>
          <p:cNvSpPr/>
          <p:nvPr/>
        </p:nvSpPr>
        <p:spPr>
          <a:xfrm>
            <a:off x="3896527" y="4507558"/>
            <a:ext cx="1908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cs-CZ" dirty="0">
                <a:latin typeface="Source Sans Pro" panose="020B0503030403020204" pitchFamily="34" charset="-18"/>
              </a:rPr>
              <a:t>Standardy praxe</a:t>
            </a:r>
          </a:p>
        </p:txBody>
      </p:sp>
      <p:sp>
        <p:nvSpPr>
          <p:cNvPr id="4" name="Obdélník 3">
            <a:extLst>
              <a:ext uri="{FF2B5EF4-FFF2-40B4-BE49-F238E27FC236}">
                <a16:creationId xmlns:a16="http://schemas.microsoft.com/office/drawing/2014/main" id="{5633B5E0-AEB3-2F77-BD69-6A6FCDF3DB4C}"/>
              </a:ext>
            </a:extLst>
          </p:cNvPr>
          <p:cNvSpPr/>
          <p:nvPr/>
        </p:nvSpPr>
        <p:spPr>
          <a:xfrm>
            <a:off x="6491125" y="2326934"/>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7"/>
              </a:rPr>
              <a:t>ČSpA</a:t>
            </a:r>
            <a:r>
              <a:rPr lang="cs-CZ" dirty="0">
                <a:latin typeface="Source Sans Pro" panose="020B0503030403020204" pitchFamily="34" charset="-18"/>
              </a:rPr>
              <a:t>, </a:t>
            </a:r>
            <a:r>
              <a:rPr lang="cs-CZ" dirty="0">
                <a:latin typeface="Source Sans Pro" panose="020B0503030403020204" pitchFamily="34" charset="-18"/>
                <a:hlinkClick r:id="rId8"/>
              </a:rPr>
              <a:t>AAE</a:t>
            </a:r>
            <a:r>
              <a:rPr lang="cs-CZ" dirty="0">
                <a:latin typeface="Source Sans Pro" panose="020B0503030403020204" pitchFamily="34" charset="-18"/>
              </a:rPr>
              <a:t>, </a:t>
            </a:r>
            <a:r>
              <a:rPr lang="cs-CZ" dirty="0">
                <a:latin typeface="Source Sans Pro" panose="020B0503030403020204" pitchFamily="34" charset="-18"/>
                <a:hlinkClick r:id="rId9"/>
              </a:rPr>
              <a:t>IAA</a:t>
            </a:r>
            <a:endParaRPr lang="cs-CZ" dirty="0">
              <a:latin typeface="Source Sans Pro" panose="020B0503030403020204" pitchFamily="34" charset="-18"/>
            </a:endParaRPr>
          </a:p>
        </p:txBody>
      </p:sp>
      <p:sp>
        <p:nvSpPr>
          <p:cNvPr id="6" name="Obdélník 5">
            <a:extLst>
              <a:ext uri="{FF2B5EF4-FFF2-40B4-BE49-F238E27FC236}">
                <a16:creationId xmlns:a16="http://schemas.microsoft.com/office/drawing/2014/main" id="{0716C21B-BA45-A6E4-627D-4F643CD39B36}"/>
              </a:ext>
            </a:extLst>
          </p:cNvPr>
          <p:cNvSpPr/>
          <p:nvPr/>
        </p:nvSpPr>
        <p:spPr>
          <a:xfrm>
            <a:off x="6491125" y="2872090"/>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0"/>
              </a:rPr>
              <a:t>Kodex</a:t>
            </a:r>
            <a:endParaRPr lang="cs-CZ" dirty="0">
              <a:latin typeface="Source Sans Pro" panose="020B0503030403020204" pitchFamily="34" charset="-18"/>
            </a:endParaRPr>
          </a:p>
        </p:txBody>
      </p:sp>
      <p:sp>
        <p:nvSpPr>
          <p:cNvPr id="7" name="Obdélník 6">
            <a:extLst>
              <a:ext uri="{FF2B5EF4-FFF2-40B4-BE49-F238E27FC236}">
                <a16:creationId xmlns:a16="http://schemas.microsoft.com/office/drawing/2014/main" id="{1519C67A-4BD6-A3EF-14D8-07FDDD8B421B}"/>
              </a:ext>
            </a:extLst>
          </p:cNvPr>
          <p:cNvSpPr/>
          <p:nvPr/>
        </p:nvSpPr>
        <p:spPr>
          <a:xfrm>
            <a:off x="6491125" y="3417246"/>
            <a:ext cx="270425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1"/>
              </a:rPr>
              <a:t>Osvědčení</a:t>
            </a:r>
            <a:r>
              <a:rPr lang="cs-CZ" dirty="0">
                <a:latin typeface="Source Sans Pro" panose="020B0503030403020204" pitchFamily="34" charset="-18"/>
              </a:rPr>
              <a:t>, </a:t>
            </a:r>
            <a:r>
              <a:rPr lang="cs-CZ" dirty="0">
                <a:latin typeface="Source Sans Pro" panose="020B0503030403020204" pitchFamily="34" charset="-18"/>
                <a:hlinkClick r:id="rId12"/>
              </a:rPr>
              <a:t>CERA</a:t>
            </a:r>
            <a:r>
              <a:rPr lang="cs-CZ" dirty="0">
                <a:latin typeface="Source Sans Pro" panose="020B0503030403020204" pitchFamily="34" charset="-18"/>
              </a:rPr>
              <a:t>  a </a:t>
            </a:r>
            <a:r>
              <a:rPr lang="cs-CZ" dirty="0">
                <a:latin typeface="Source Sans Pro" panose="020B0503030403020204" pitchFamily="34" charset="-18"/>
                <a:hlinkClick r:id="rId13"/>
              </a:rPr>
              <a:t>CPD</a:t>
            </a:r>
            <a:r>
              <a:rPr lang="cs-CZ" dirty="0">
                <a:latin typeface="Source Sans Pro" panose="020B0503030403020204" pitchFamily="34" charset="-18"/>
              </a:rPr>
              <a:t> </a:t>
            </a:r>
          </a:p>
        </p:txBody>
      </p:sp>
      <p:sp>
        <p:nvSpPr>
          <p:cNvPr id="8" name="Obdélník 7">
            <a:extLst>
              <a:ext uri="{FF2B5EF4-FFF2-40B4-BE49-F238E27FC236}">
                <a16:creationId xmlns:a16="http://schemas.microsoft.com/office/drawing/2014/main" id="{55AC3F84-945C-C666-B403-09DEA8E46445}"/>
              </a:ext>
            </a:extLst>
          </p:cNvPr>
          <p:cNvSpPr/>
          <p:nvPr/>
        </p:nvSpPr>
        <p:spPr>
          <a:xfrm>
            <a:off x="6491124" y="3962402"/>
            <a:ext cx="2396021"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a:latin typeface="Source Sans Pro" panose="020B0503030403020204" pitchFamily="34" charset="-18"/>
                <a:hlinkClick r:id="rId14"/>
              </a:rPr>
              <a:t>Vize, mise</a:t>
            </a:r>
            <a:r>
              <a:rPr lang="cs-CZ" dirty="0">
                <a:latin typeface="Source Sans Pro" panose="020B0503030403020204" pitchFamily="34" charset="-18"/>
              </a:rPr>
              <a:t> a </a:t>
            </a:r>
            <a:r>
              <a:rPr lang="cs-CZ" dirty="0">
                <a:latin typeface="Source Sans Pro" panose="020B0503030403020204" pitchFamily="34" charset="-18"/>
                <a:hlinkClick r:id="rId15"/>
              </a:rPr>
              <a:t>strategie</a:t>
            </a:r>
            <a:endParaRPr lang="cs-CZ" dirty="0">
              <a:latin typeface="Source Sans Pro" panose="020B0503030403020204" pitchFamily="34" charset="-18"/>
            </a:endParaRPr>
          </a:p>
        </p:txBody>
      </p:sp>
      <p:sp>
        <p:nvSpPr>
          <p:cNvPr id="23" name="Obdélník 22">
            <a:extLst>
              <a:ext uri="{FF2B5EF4-FFF2-40B4-BE49-F238E27FC236}">
                <a16:creationId xmlns:a16="http://schemas.microsoft.com/office/drawing/2014/main" id="{3C70C86D-A6D2-094D-0F65-22C9CD788893}"/>
              </a:ext>
            </a:extLst>
          </p:cNvPr>
          <p:cNvSpPr/>
          <p:nvPr/>
        </p:nvSpPr>
        <p:spPr>
          <a:xfrm>
            <a:off x="6491124" y="4507558"/>
            <a:ext cx="1908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cs-CZ" dirty="0" err="1">
                <a:latin typeface="Source Sans Pro" panose="020B0503030403020204" pitchFamily="34" charset="-18"/>
                <a:hlinkClick r:id="rId16"/>
              </a:rPr>
              <a:t>SAPy</a:t>
            </a:r>
            <a:r>
              <a:rPr lang="cs-CZ" dirty="0">
                <a:latin typeface="Source Sans Pro" panose="020B0503030403020204" pitchFamily="34" charset="-18"/>
              </a:rPr>
              <a:t>, </a:t>
            </a:r>
            <a:r>
              <a:rPr lang="cs-CZ" dirty="0">
                <a:latin typeface="Source Sans Pro" panose="020B0503030403020204" pitchFamily="34" charset="-18"/>
                <a:hlinkClick r:id="rId17"/>
              </a:rPr>
              <a:t>směrnice</a:t>
            </a:r>
            <a:endParaRPr lang="cs-CZ" dirty="0">
              <a:latin typeface="Source Sans Pro" panose="020B0503030403020204" pitchFamily="34" charset="-18"/>
            </a:endParaRPr>
          </a:p>
        </p:txBody>
      </p:sp>
    </p:spTree>
    <p:extLst>
      <p:ext uri="{BB962C8B-B14F-4D97-AF65-F5344CB8AC3E}">
        <p14:creationId xmlns:p14="http://schemas.microsoft.com/office/powerpoint/2010/main" val="343164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85A47B7C-467E-C613-6D59-E3B20ABF2CED}"/>
              </a:ext>
            </a:extLst>
          </p:cNvPr>
          <p:cNvSpPr>
            <a:spLocks noGrp="1"/>
          </p:cNvSpPr>
          <p:nvPr>
            <p:ph type="sldNum" sz="quarter" idx="12"/>
          </p:nvPr>
        </p:nvSpPr>
        <p:spPr/>
        <p:txBody>
          <a:bodyPr/>
          <a:lstStyle/>
          <a:p>
            <a:fld id="{0FB56013-B943-42BA-886F-6F9D4EB85E9D}" type="slidenum">
              <a:rPr lang="cs-CZ" smtClean="0"/>
              <a:pPr/>
              <a:t>17</a:t>
            </a:fld>
            <a:endParaRPr lang="cs-CZ" dirty="0"/>
          </a:p>
        </p:txBody>
      </p:sp>
    </p:spTree>
    <p:extLst>
      <p:ext uri="{BB962C8B-B14F-4D97-AF65-F5344CB8AC3E}">
        <p14:creationId xmlns:p14="http://schemas.microsoft.com/office/powerpoint/2010/main" val="135580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18CF7-BFA6-4E2E-AD84-B6DB5D64FD43}"/>
              </a:ext>
            </a:extLst>
          </p:cNvPr>
          <p:cNvSpPr>
            <a:spLocks noGrp="1"/>
          </p:cNvSpPr>
          <p:nvPr>
            <p:ph type="title"/>
          </p:nvPr>
        </p:nvSpPr>
        <p:spPr/>
        <p:txBody>
          <a:bodyPr>
            <a:normAutofit/>
          </a:bodyPr>
          <a:lstStyle/>
          <a:p>
            <a:r>
              <a:rPr lang="cs-CZ" dirty="0"/>
              <a:t>Česká společnost aktuárů</a:t>
            </a:r>
            <a:br>
              <a:rPr lang="cs-CZ" dirty="0"/>
            </a:br>
            <a:r>
              <a:rPr lang="cs-CZ" dirty="0"/>
              <a:t>(navazuje na Spolek československých pojistných techniků)</a:t>
            </a:r>
          </a:p>
        </p:txBody>
      </p:sp>
      <p:sp>
        <p:nvSpPr>
          <p:cNvPr id="3" name="Zástupný obsah 2">
            <a:extLst>
              <a:ext uri="{FF2B5EF4-FFF2-40B4-BE49-F238E27FC236}">
                <a16:creationId xmlns:a16="http://schemas.microsoft.com/office/drawing/2014/main" id="{5D15C998-A6E2-401A-8D91-F88F2FF112AD}"/>
              </a:ext>
            </a:extLst>
          </p:cNvPr>
          <p:cNvSpPr>
            <a:spLocks noGrp="1"/>
          </p:cNvSpPr>
          <p:nvPr>
            <p:ph idx="1"/>
          </p:nvPr>
        </p:nvSpPr>
        <p:spPr/>
        <p:txBody>
          <a:bodyPr>
            <a:normAutofit fontScale="92500" lnSpcReduction="10000"/>
          </a:bodyPr>
          <a:lstStyle/>
          <a:p>
            <a:r>
              <a:rPr lang="cs-CZ" dirty="0"/>
              <a:t>Dobrovolný svazek aktuárů (pojistných matematiků) a jiných odborníků zajímajících se o obor pojistné matematiky.</a:t>
            </a:r>
          </a:p>
          <a:p>
            <a:r>
              <a:rPr lang="cs-CZ" dirty="0"/>
              <a:t>Usiluje o další rozvoj vědy i o uplatnění výsledků vědeckovýzkumné činnosti v praxi tohoto oboru a napomáhá současně jeho popularizaci.</a:t>
            </a:r>
          </a:p>
          <a:p>
            <a:r>
              <a:rPr lang="cs-CZ" dirty="0"/>
              <a:t>Koordinuje spolupráci s dalšími, zejména zahraničními, institucemi.</a:t>
            </a:r>
          </a:p>
          <a:p>
            <a:r>
              <a:rPr lang="cs-CZ" dirty="0"/>
              <a:t>Podporuje sdílení odborných a kontaktních informací mezi svými členy. </a:t>
            </a:r>
          </a:p>
          <a:p>
            <a:r>
              <a:rPr lang="cs-CZ" dirty="0"/>
              <a:t>Zaručuje se za odbornou způsobilost těch svých členů, kterým vydá příslušné osvědčení. </a:t>
            </a:r>
          </a:p>
          <a:p>
            <a:r>
              <a:rPr lang="cs-CZ" dirty="0"/>
              <a:t>Je členem mezinárodních organizací.</a:t>
            </a:r>
          </a:p>
        </p:txBody>
      </p:sp>
      <p:sp>
        <p:nvSpPr>
          <p:cNvPr id="4" name="Zástupný symbol pro číslo snímku 3">
            <a:extLst>
              <a:ext uri="{FF2B5EF4-FFF2-40B4-BE49-F238E27FC236}">
                <a16:creationId xmlns:a16="http://schemas.microsoft.com/office/drawing/2014/main" id="{0481FA3A-36E1-44AB-978D-76F9853FAABE}"/>
              </a:ext>
            </a:extLst>
          </p:cNvPr>
          <p:cNvSpPr>
            <a:spLocks noGrp="1"/>
          </p:cNvSpPr>
          <p:nvPr>
            <p:ph type="sldNum" sz="quarter" idx="12"/>
          </p:nvPr>
        </p:nvSpPr>
        <p:spPr/>
        <p:txBody>
          <a:bodyPr/>
          <a:lstStyle/>
          <a:p>
            <a:fld id="{0FB56013-B943-42BA-886F-6F9D4EB85E9D}" type="slidenum">
              <a:rPr lang="cs-CZ" noProof="0" smtClean="0"/>
              <a:t>18</a:t>
            </a:fld>
            <a:endParaRPr lang="cs-CZ" noProof="0" dirty="0"/>
          </a:p>
        </p:txBody>
      </p:sp>
      <p:sp>
        <p:nvSpPr>
          <p:cNvPr id="5" name="Rectangle 3">
            <a:extLst>
              <a:ext uri="{FF2B5EF4-FFF2-40B4-BE49-F238E27FC236}">
                <a16:creationId xmlns:a16="http://schemas.microsoft.com/office/drawing/2014/main" id="{7A20D40F-0DC4-41D3-B656-D6D3DADC7C39}"/>
              </a:ext>
            </a:extLst>
          </p:cNvPr>
          <p:cNvSpPr/>
          <p:nvPr/>
        </p:nvSpPr>
        <p:spPr>
          <a:xfrm>
            <a:off x="1343853" y="6427113"/>
            <a:ext cx="7692572" cy="261610"/>
          </a:xfrm>
          <a:prstGeom prst="rect">
            <a:avLst/>
          </a:prstGeom>
        </p:spPr>
        <p:txBody>
          <a:bodyPr wrap="square">
            <a:spAutoFit/>
          </a:bodyPr>
          <a:lstStyle/>
          <a:p>
            <a:r>
              <a:rPr lang="cs-CZ" sz="1100" dirty="0">
                <a:solidFill>
                  <a:schemeClr val="bg1"/>
                </a:solidFill>
                <a:latin typeface="Source Sans Pro" panose="020B0503030403020204" pitchFamily="34" charset="-18"/>
                <a:hlinkClick r:id="rId3"/>
              </a:rPr>
              <a:t>ČSpA</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4"/>
              </a:rPr>
              <a:t>strategie</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5"/>
              </a:rPr>
              <a:t>stanovy</a:t>
            </a:r>
            <a:endParaRPr lang="cs-CZ" sz="1100" dirty="0">
              <a:solidFill>
                <a:schemeClr val="bg1"/>
              </a:solidFill>
              <a:latin typeface="Source Sans Pro" panose="020B0503030403020204" pitchFamily="34" charset="-18"/>
            </a:endParaRPr>
          </a:p>
        </p:txBody>
      </p:sp>
      <p:pic>
        <p:nvPicPr>
          <p:cNvPr id="6" name="Obrázek 5">
            <a:extLst>
              <a:ext uri="{FF2B5EF4-FFF2-40B4-BE49-F238E27FC236}">
                <a16:creationId xmlns:a16="http://schemas.microsoft.com/office/drawing/2014/main" id="{78B834AA-3073-4E7A-97E7-23A46F13257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48722" y="169277"/>
            <a:ext cx="1120391" cy="747191"/>
          </a:xfrm>
          <a:prstGeom prst="rect">
            <a:avLst/>
          </a:prstGeom>
        </p:spPr>
      </p:pic>
      <p:sp>
        <p:nvSpPr>
          <p:cNvPr id="7" name="Obdélník 6">
            <a:extLst>
              <a:ext uri="{FF2B5EF4-FFF2-40B4-BE49-F238E27FC236}">
                <a16:creationId xmlns:a16="http://schemas.microsoft.com/office/drawing/2014/main" id="{C531970A-1A94-4EAF-A0D5-02BD8F834BFE}"/>
              </a:ext>
            </a:extLst>
          </p:cNvPr>
          <p:cNvSpPr/>
          <p:nvPr/>
        </p:nvSpPr>
        <p:spPr>
          <a:xfrm>
            <a:off x="6890937" y="217506"/>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pic>
        <p:nvPicPr>
          <p:cNvPr id="8" name="Picture 2">
            <a:hlinkClick r:id="rId7"/>
            <a:extLst>
              <a:ext uri="{FF2B5EF4-FFF2-40B4-BE49-F238E27FC236}">
                <a16:creationId xmlns:a16="http://schemas.microsoft.com/office/drawing/2014/main" id="{0DAFC3C3-40F4-024C-D2C3-23BE0DB79E5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91915" y="6372380"/>
            <a:ext cx="371075" cy="371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hlinkClick r:id="rId9"/>
            <a:extLst>
              <a:ext uri="{FF2B5EF4-FFF2-40B4-BE49-F238E27FC236}">
                <a16:creationId xmlns:a16="http://schemas.microsoft.com/office/drawing/2014/main" id="{7093C91A-8CCA-43F4-E16B-5817C1367A6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49481" y="6350400"/>
            <a:ext cx="371075" cy="37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cký objekt 9">
            <a:hlinkClick r:id="rId11"/>
            <a:extLst>
              <a:ext uri="{FF2B5EF4-FFF2-40B4-BE49-F238E27FC236}">
                <a16:creationId xmlns:a16="http://schemas.microsoft.com/office/drawing/2014/main" id="{8A0B547B-586F-8D98-3BC3-7854C6C7F584}"/>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02592" y="6361396"/>
            <a:ext cx="1572177" cy="333404"/>
          </a:xfrm>
          <a:prstGeom prst="rect">
            <a:avLst/>
          </a:prstGeom>
        </p:spPr>
      </p:pic>
      <p:pic>
        <p:nvPicPr>
          <p:cNvPr id="11" name="Picture 2" descr="D:\publikační činnost\prezentace MU 2017\zdroje\Logo_AAE.png">
            <a:hlinkClick r:id="rId14"/>
            <a:extLst>
              <a:ext uri="{FF2B5EF4-FFF2-40B4-BE49-F238E27FC236}">
                <a16:creationId xmlns:a16="http://schemas.microsoft.com/office/drawing/2014/main" id="{D10F515F-E909-BF8C-F045-3FDFBEB52484}"/>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267037" y="5614105"/>
            <a:ext cx="894052" cy="265859"/>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descr="Obsah obrázku kreslení&#10;&#10;Popis byl vytvořen automaticky">
            <a:hlinkClick r:id="rId16"/>
            <a:extLst>
              <a:ext uri="{FF2B5EF4-FFF2-40B4-BE49-F238E27FC236}">
                <a16:creationId xmlns:a16="http://schemas.microsoft.com/office/drawing/2014/main" id="{822DC387-D4E7-CE4F-41F1-F54AFD5A2A2A}"/>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219658" y="5510577"/>
            <a:ext cx="472914" cy="472914"/>
          </a:xfrm>
          <a:prstGeom prst="rect">
            <a:avLst/>
          </a:prstGeom>
        </p:spPr>
      </p:pic>
      <p:pic>
        <p:nvPicPr>
          <p:cNvPr id="13" name="Obrázek 12" descr="Obsah obrázku hodiny, kreslení, talíř, okno&#10;&#10;Popis byl vytvořen automaticky">
            <a:hlinkClick r:id="rId18"/>
            <a:extLst>
              <a:ext uri="{FF2B5EF4-FFF2-40B4-BE49-F238E27FC236}">
                <a16:creationId xmlns:a16="http://schemas.microsoft.com/office/drawing/2014/main" id="{B80AA34D-A1BE-C50E-AFAD-593E749B0D1D}"/>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7769417" y="5569821"/>
            <a:ext cx="840536" cy="354426"/>
          </a:xfrm>
          <a:prstGeom prst="rect">
            <a:avLst/>
          </a:prstGeom>
        </p:spPr>
      </p:pic>
    </p:spTree>
    <p:extLst>
      <p:ext uri="{BB962C8B-B14F-4D97-AF65-F5344CB8AC3E}">
        <p14:creationId xmlns:p14="http://schemas.microsoft.com/office/powerpoint/2010/main" val="138542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E48B0C-E7FB-3B42-98F3-CEE6EC852A3E}"/>
              </a:ext>
            </a:extLst>
          </p:cNvPr>
          <p:cNvSpPr>
            <a:spLocks noGrp="1"/>
          </p:cNvSpPr>
          <p:nvPr>
            <p:ph type="title"/>
          </p:nvPr>
        </p:nvSpPr>
        <p:spPr/>
        <p:txBody>
          <a:bodyPr/>
          <a:lstStyle/>
          <a:p>
            <a:r>
              <a:rPr lang="cs-CZ" dirty="0"/>
              <a:t>Nejdůležitější milníky</a:t>
            </a:r>
          </a:p>
        </p:txBody>
      </p:sp>
      <p:sp>
        <p:nvSpPr>
          <p:cNvPr id="3" name="Zástupný obsah 2">
            <a:extLst>
              <a:ext uri="{FF2B5EF4-FFF2-40B4-BE49-F238E27FC236}">
                <a16:creationId xmlns:a16="http://schemas.microsoft.com/office/drawing/2014/main" id="{F2AE53ED-3DEA-C1B2-1C1C-D1C58F01A7D8}"/>
              </a:ext>
            </a:extLst>
          </p:cNvPr>
          <p:cNvSpPr>
            <a:spLocks noGrp="1"/>
          </p:cNvSpPr>
          <p:nvPr>
            <p:ph idx="1"/>
          </p:nvPr>
        </p:nvSpPr>
        <p:spPr/>
        <p:txBody>
          <a:bodyPr/>
          <a:lstStyle/>
          <a:p>
            <a:r>
              <a:rPr lang="cs-CZ" dirty="0"/>
              <a:t>Spolek čsl. pojistných techniků (1919)</a:t>
            </a:r>
          </a:p>
          <a:p>
            <a:r>
              <a:rPr lang="cs-CZ" dirty="0"/>
              <a:t>Obnovení výuky na MFF UK (1991)</a:t>
            </a:r>
          </a:p>
          <a:p>
            <a:r>
              <a:rPr lang="cs-CZ" dirty="0"/>
              <a:t>Česká společnost aktuárů (1992)</a:t>
            </a:r>
          </a:p>
          <a:p>
            <a:r>
              <a:rPr lang="cs-CZ" dirty="0"/>
              <a:t>Odpovědný pojistný matematik (2000)</a:t>
            </a:r>
          </a:p>
          <a:p>
            <a:r>
              <a:rPr lang="cs-CZ" dirty="0"/>
              <a:t>Solventnost II (2016)</a:t>
            </a:r>
          </a:p>
          <a:p>
            <a:r>
              <a:rPr lang="cs-CZ" dirty="0"/>
              <a:t>100 let (</a:t>
            </a:r>
            <a:r>
              <a:rPr lang="cs-CZ" dirty="0">
                <a:hlinkClick r:id="rId2"/>
              </a:rPr>
              <a:t>2019</a:t>
            </a:r>
            <a:r>
              <a:rPr lang="cs-CZ" dirty="0"/>
              <a:t>)</a:t>
            </a:r>
          </a:p>
          <a:p>
            <a:r>
              <a:rPr lang="cs-CZ" dirty="0"/>
              <a:t>CERA (2020)</a:t>
            </a:r>
          </a:p>
          <a:p>
            <a:r>
              <a:rPr lang="cs-CZ" dirty="0"/>
              <a:t>Nový sylabus (2022)</a:t>
            </a:r>
          </a:p>
        </p:txBody>
      </p:sp>
      <p:sp>
        <p:nvSpPr>
          <p:cNvPr id="4" name="Zástupný symbol pro číslo snímku 3">
            <a:extLst>
              <a:ext uri="{FF2B5EF4-FFF2-40B4-BE49-F238E27FC236}">
                <a16:creationId xmlns:a16="http://schemas.microsoft.com/office/drawing/2014/main" id="{8D36B419-CA7B-ADB4-9DD5-7A2A4AB62713}"/>
              </a:ext>
            </a:extLst>
          </p:cNvPr>
          <p:cNvSpPr>
            <a:spLocks noGrp="1"/>
          </p:cNvSpPr>
          <p:nvPr>
            <p:ph type="sldNum" sz="quarter" idx="12"/>
          </p:nvPr>
        </p:nvSpPr>
        <p:spPr/>
        <p:txBody>
          <a:bodyPr/>
          <a:lstStyle/>
          <a:p>
            <a:fld id="{0FB56013-B943-42BA-886F-6F9D4EB85E9D}" type="slidenum">
              <a:rPr lang="cs-CZ" noProof="0" smtClean="0"/>
              <a:t>19</a:t>
            </a:fld>
            <a:endParaRPr lang="cs-CZ" noProof="0" dirty="0"/>
          </a:p>
        </p:txBody>
      </p:sp>
      <p:pic>
        <p:nvPicPr>
          <p:cNvPr id="5" name="Obrázek 4">
            <a:extLst>
              <a:ext uri="{FF2B5EF4-FFF2-40B4-BE49-F238E27FC236}">
                <a16:creationId xmlns:a16="http://schemas.microsoft.com/office/drawing/2014/main" id="{3B56FF45-1DEA-E77E-7C3A-17F818D44576}"/>
              </a:ext>
            </a:extLst>
          </p:cNvPr>
          <p:cNvPicPr>
            <a:picLocks noChangeAspect="1"/>
          </p:cNvPicPr>
          <p:nvPr/>
        </p:nvPicPr>
        <p:blipFill rotWithShape="1">
          <a:blip r:embed="rId3"/>
          <a:srcRect l="30027" r="30082"/>
          <a:stretch/>
        </p:blipFill>
        <p:spPr>
          <a:xfrm>
            <a:off x="7181763" y="3313881"/>
            <a:ext cx="1697424" cy="2393463"/>
          </a:xfrm>
          <a:prstGeom prst="rect">
            <a:avLst/>
          </a:prstGeom>
        </p:spPr>
      </p:pic>
      <p:pic>
        <p:nvPicPr>
          <p:cNvPr id="6" name="Obrázek 5">
            <a:extLst>
              <a:ext uri="{FF2B5EF4-FFF2-40B4-BE49-F238E27FC236}">
                <a16:creationId xmlns:a16="http://schemas.microsoft.com/office/drawing/2014/main" id="{B9E5A857-9737-C5E8-C318-BCA8C1D277DD}"/>
              </a:ext>
            </a:extLst>
          </p:cNvPr>
          <p:cNvPicPr>
            <a:picLocks noChangeAspect="1"/>
          </p:cNvPicPr>
          <p:nvPr/>
        </p:nvPicPr>
        <p:blipFill rotWithShape="1">
          <a:blip r:embed="rId4"/>
          <a:srcRect l="50976" t="1978" r="11870" b="2051"/>
          <a:stretch/>
        </p:blipFill>
        <p:spPr>
          <a:xfrm>
            <a:off x="7181762" y="731837"/>
            <a:ext cx="1697424" cy="2466279"/>
          </a:xfrm>
          <a:prstGeom prst="rect">
            <a:avLst/>
          </a:prstGeom>
        </p:spPr>
      </p:pic>
      <p:sp>
        <p:nvSpPr>
          <p:cNvPr id="8" name="Obdélník 7">
            <a:extLst>
              <a:ext uri="{FF2B5EF4-FFF2-40B4-BE49-F238E27FC236}">
                <a16:creationId xmlns:a16="http://schemas.microsoft.com/office/drawing/2014/main" id="{DBC4B130-32CA-E8C2-5AA3-AE570821ABB2}"/>
              </a:ext>
            </a:extLst>
          </p:cNvPr>
          <p:cNvSpPr/>
          <p:nvPr/>
        </p:nvSpPr>
        <p:spPr>
          <a:xfrm>
            <a:off x="6890937" y="217506"/>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spTree>
    <p:extLst>
      <p:ext uri="{BB962C8B-B14F-4D97-AF65-F5344CB8AC3E}">
        <p14:creationId xmlns:p14="http://schemas.microsoft.com/office/powerpoint/2010/main" val="313582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91440" bIns="45720" rtlCol="0" anchor="ctr">
            <a:normAutofit/>
          </a:bodyPr>
          <a:lstStyle/>
          <a:p>
            <a:r>
              <a:rPr lang="cs-CZ" sz="2400" b="0" dirty="0">
                <a:latin typeface="Source Sans Pro" panose="020B0503030403020204" pitchFamily="34" charset="-18"/>
              </a:rPr>
              <a:t>Jan Šváb</a:t>
            </a:r>
          </a:p>
        </p:txBody>
      </p:sp>
      <p:sp>
        <p:nvSpPr>
          <p:cNvPr id="10" name="Zástupný symbol pro text 9"/>
          <p:cNvSpPr>
            <a:spLocks noGrp="1"/>
          </p:cNvSpPr>
          <p:nvPr>
            <p:ph type="body" sz="half" idx="2"/>
          </p:nvPr>
        </p:nvSpPr>
        <p:spPr/>
        <p:txBody>
          <a:bodyPr>
            <a:normAutofit/>
          </a:bodyPr>
          <a:lstStyle/>
          <a:p>
            <a:pPr marL="285750" indent="-285750">
              <a:buFont typeface="Arial" panose="020B0604020202020204" pitchFamily="34" charset="0"/>
              <a:buChar char="•"/>
            </a:pPr>
            <a:r>
              <a:rPr lang="cs-CZ" sz="1800" dirty="0">
                <a:solidFill>
                  <a:schemeClr val="tx1">
                    <a:lumMod val="50000"/>
                  </a:schemeClr>
                </a:solidFill>
              </a:rPr>
              <a:t>Finanční a pojistná matematika (MFF UK)</a:t>
            </a:r>
          </a:p>
          <a:p>
            <a:pPr marL="285750" indent="-285750">
              <a:buFont typeface="Arial" panose="020B0604020202020204" pitchFamily="34" charset="0"/>
              <a:buChar char="•"/>
            </a:pPr>
            <a:r>
              <a:rPr lang="cs-CZ" sz="1800" dirty="0" err="1">
                <a:solidFill>
                  <a:schemeClr val="tx1">
                    <a:lumMod val="50000"/>
                  </a:schemeClr>
                </a:solidFill>
              </a:rPr>
              <a:t>Reserving</a:t>
            </a:r>
            <a:r>
              <a:rPr lang="cs-CZ" sz="1800" dirty="0">
                <a:solidFill>
                  <a:schemeClr val="tx1">
                    <a:lumMod val="50000"/>
                  </a:schemeClr>
                </a:solidFill>
              </a:rPr>
              <a:t> actuary</a:t>
            </a:r>
          </a:p>
          <a:p>
            <a:pPr marL="285750" indent="-285750">
              <a:buFont typeface="Arial" panose="020B0604020202020204" pitchFamily="34" charset="0"/>
              <a:buChar char="•"/>
            </a:pPr>
            <a:r>
              <a:rPr lang="cs-CZ" sz="1800" dirty="0">
                <a:solidFill>
                  <a:schemeClr val="tx1">
                    <a:lumMod val="50000"/>
                  </a:schemeClr>
                </a:solidFill>
              </a:rPr>
              <a:t>Odpovědný pojistný matematik</a:t>
            </a:r>
          </a:p>
          <a:p>
            <a:pPr marL="285750" indent="-285750">
              <a:buFont typeface="Arial" panose="020B0604020202020204" pitchFamily="34" charset="0"/>
              <a:buChar char="•"/>
            </a:pPr>
            <a:r>
              <a:rPr lang="cs-CZ" sz="1800" dirty="0">
                <a:solidFill>
                  <a:schemeClr val="tx2"/>
                </a:solidFill>
              </a:rPr>
              <a:t>Hlavní risk manažer</a:t>
            </a:r>
          </a:p>
          <a:p>
            <a:pPr marL="285750" indent="-285750">
              <a:buFont typeface="Arial" panose="020B0604020202020204" pitchFamily="34" charset="0"/>
              <a:buChar char="•"/>
            </a:pPr>
            <a:r>
              <a:rPr lang="cs-CZ" sz="1800" dirty="0">
                <a:solidFill>
                  <a:schemeClr val="tx2"/>
                </a:solidFill>
              </a:rPr>
              <a:t>Předseda ČSpA</a:t>
            </a:r>
          </a:p>
          <a:p>
            <a:pPr marL="285750" indent="-285750">
              <a:buFont typeface="Arial" panose="020B0604020202020204" pitchFamily="34" charset="0"/>
              <a:buChar char="•"/>
            </a:pPr>
            <a:r>
              <a:rPr lang="cs-CZ" sz="1800" dirty="0">
                <a:solidFill>
                  <a:schemeClr val="tx2"/>
                </a:solidFill>
              </a:rPr>
              <a:t>Reprezentant v AAE </a:t>
            </a:r>
          </a:p>
          <a:p>
            <a:pPr marL="285750" indent="-285750">
              <a:buFont typeface="Arial" panose="020B0604020202020204" pitchFamily="34" charset="0"/>
              <a:buChar char="•"/>
            </a:pPr>
            <a:r>
              <a:rPr lang="cs-CZ" sz="1800" dirty="0">
                <a:solidFill>
                  <a:schemeClr val="accent1"/>
                </a:solidFill>
              </a:rPr>
              <a:t>Koučování</a:t>
            </a:r>
          </a:p>
          <a:p>
            <a:pPr marL="285750" indent="-285750">
              <a:buFont typeface="Arial" panose="020B0604020202020204" pitchFamily="34" charset="0"/>
              <a:buChar char="•"/>
            </a:pPr>
            <a:r>
              <a:rPr lang="cs-CZ" sz="1800" dirty="0">
                <a:solidFill>
                  <a:schemeClr val="accent1"/>
                </a:solidFill>
              </a:rPr>
              <a:t>Sport, divadlo, dílna</a:t>
            </a:r>
          </a:p>
        </p:txBody>
      </p:sp>
      <p:sp>
        <p:nvSpPr>
          <p:cNvPr id="4" name="Zástupný symbol pro číslo snímk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E6C16C-5607-B240-B9EC-AA2EBB69D1B4}" type="slidenum">
              <a:rPr kumimoji="0" lang="cs-CZ" sz="1200" b="0" i="0" u="none" strike="noStrike" kern="1200" cap="none" spc="0" normalizeH="0" baseline="0" noProof="0" smtClean="0">
                <a:ln>
                  <a:noFill/>
                </a:ln>
                <a:effectLst/>
                <a:uLnTx/>
                <a:uFillTx/>
                <a:latin typeface="Source Sans Pro"/>
                <a:ea typeface="+mn-e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dirty="0">
              <a:ln>
                <a:noFill/>
              </a:ln>
              <a:effectLst/>
              <a:uLnTx/>
              <a:uFillTx/>
              <a:latin typeface="Source Sans Pro"/>
              <a:ea typeface="+mn-ea"/>
            </a:endParaRPr>
          </a:p>
        </p:txBody>
      </p:sp>
      <p:pic>
        <p:nvPicPr>
          <p:cNvPr id="7" name="Zástupný obsah 6" descr="Obsah obrázku Lidská tvář, osoba, oblečení, muž&#10;&#10;Popis byl vytvořen automaticky">
            <a:extLst>
              <a:ext uri="{FF2B5EF4-FFF2-40B4-BE49-F238E27FC236}">
                <a16:creationId xmlns:a16="http://schemas.microsoft.com/office/drawing/2014/main" id="{2823C8F9-55F4-BC8D-6F08-E0883B3D479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077030" y="643731"/>
            <a:ext cx="3352916" cy="3352916"/>
          </a:xfrm>
          <a:prstGeom prst="rect">
            <a:avLst/>
          </a:prstGeom>
        </p:spPr>
      </p:pic>
      <p:pic>
        <p:nvPicPr>
          <p:cNvPr id="3" name="Obrázek 2" descr="Obsah obrázku kreslení&#10;&#10;Popis byl vytvořen automaticky">
            <a:hlinkClick r:id="rId3"/>
            <a:extLst>
              <a:ext uri="{FF2B5EF4-FFF2-40B4-BE49-F238E27FC236}">
                <a16:creationId xmlns:a16="http://schemas.microsoft.com/office/drawing/2014/main" id="{1CD8B1A7-9208-A689-3484-1D5535F7D25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32375" y="4082330"/>
            <a:ext cx="2054425" cy="1334498"/>
          </a:xfrm>
          <a:prstGeom prst="rect">
            <a:avLst/>
          </a:prstGeom>
        </p:spPr>
      </p:pic>
      <p:pic>
        <p:nvPicPr>
          <p:cNvPr id="5" name="Obrázek 4" descr="Obsah obrázku loď, plavidlo, přeprava, kresba&#10;&#10;Popis byl vytvořen automaticky">
            <a:hlinkClick r:id="rId5"/>
            <a:extLst>
              <a:ext uri="{FF2B5EF4-FFF2-40B4-BE49-F238E27FC236}">
                <a16:creationId xmlns:a16="http://schemas.microsoft.com/office/drawing/2014/main" id="{8C873BAA-AB74-C0EB-F868-9548FEEB599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77903" y="4082330"/>
            <a:ext cx="1601172" cy="1334498"/>
          </a:xfrm>
          <a:prstGeom prst="rect">
            <a:avLst/>
          </a:prstGeom>
        </p:spPr>
      </p:pic>
    </p:spTree>
    <p:extLst>
      <p:ext uri="{BB962C8B-B14F-4D97-AF65-F5344CB8AC3E}">
        <p14:creationId xmlns:p14="http://schemas.microsoft.com/office/powerpoint/2010/main" val="366722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FA4E9-6725-AB8B-C75F-9CBDDF09B998}"/>
              </a:ext>
            </a:extLst>
          </p:cNvPr>
          <p:cNvSpPr>
            <a:spLocks noGrp="1"/>
          </p:cNvSpPr>
          <p:nvPr>
            <p:ph type="title"/>
          </p:nvPr>
        </p:nvSpPr>
        <p:spPr/>
        <p:txBody>
          <a:bodyPr/>
          <a:lstStyle/>
          <a:p>
            <a:r>
              <a:rPr lang="cs-CZ" dirty="0"/>
              <a:t>Členská základna</a:t>
            </a:r>
          </a:p>
        </p:txBody>
      </p:sp>
      <p:sp>
        <p:nvSpPr>
          <p:cNvPr id="4" name="Zástupný symbol pro číslo snímku 3">
            <a:extLst>
              <a:ext uri="{FF2B5EF4-FFF2-40B4-BE49-F238E27FC236}">
                <a16:creationId xmlns:a16="http://schemas.microsoft.com/office/drawing/2014/main" id="{AAD7185D-791D-F6BB-58C0-60441680CDB9}"/>
              </a:ext>
            </a:extLst>
          </p:cNvPr>
          <p:cNvSpPr>
            <a:spLocks noGrp="1"/>
          </p:cNvSpPr>
          <p:nvPr>
            <p:ph type="sldNum" sz="quarter" idx="12"/>
          </p:nvPr>
        </p:nvSpPr>
        <p:spPr/>
        <p:txBody>
          <a:bodyPr/>
          <a:lstStyle/>
          <a:p>
            <a:fld id="{0FB56013-B943-42BA-886F-6F9D4EB85E9D}" type="slidenum">
              <a:rPr lang="cs-CZ" noProof="0" smtClean="0"/>
              <a:t>20</a:t>
            </a:fld>
            <a:endParaRPr lang="cs-CZ" noProof="0" dirty="0"/>
          </a:p>
        </p:txBody>
      </p:sp>
      <p:graphicFrame>
        <p:nvGraphicFramePr>
          <p:cNvPr id="5" name="Zástupný obsah 4">
            <a:extLst>
              <a:ext uri="{FF2B5EF4-FFF2-40B4-BE49-F238E27FC236}">
                <a16:creationId xmlns:a16="http://schemas.microsoft.com/office/drawing/2014/main" id="{01F20127-C0A6-51A0-1439-FA7B129B97D4}"/>
              </a:ext>
            </a:extLst>
          </p:cNvPr>
          <p:cNvGraphicFramePr>
            <a:graphicFrameLocks noGrp="1"/>
          </p:cNvGraphicFramePr>
          <p:nvPr>
            <p:ph idx="1"/>
            <p:extLst>
              <p:ext uri="{D42A27DB-BD31-4B8C-83A1-F6EECF244321}">
                <p14:modId xmlns:p14="http://schemas.microsoft.com/office/powerpoint/2010/main" val="3393524006"/>
              </p:ext>
            </p:extLst>
          </p:nvPr>
        </p:nvGraphicFramePr>
        <p:xfrm>
          <a:off x="1355725" y="1600200"/>
          <a:ext cx="7235825"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Obdélník 5">
            <a:extLst>
              <a:ext uri="{FF2B5EF4-FFF2-40B4-BE49-F238E27FC236}">
                <a16:creationId xmlns:a16="http://schemas.microsoft.com/office/drawing/2014/main" id="{B52BB30C-3BA7-9AAA-4AF5-683012BABB7A}"/>
              </a:ext>
            </a:extLst>
          </p:cNvPr>
          <p:cNvSpPr/>
          <p:nvPr/>
        </p:nvSpPr>
        <p:spPr>
          <a:xfrm>
            <a:off x="6890937" y="217506"/>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graphicFrame>
        <p:nvGraphicFramePr>
          <p:cNvPr id="9" name="Zástupný obsah 4">
            <a:extLst>
              <a:ext uri="{FF2B5EF4-FFF2-40B4-BE49-F238E27FC236}">
                <a16:creationId xmlns:a16="http://schemas.microsoft.com/office/drawing/2014/main" id="{23A9E184-3009-E948-BDFD-084F6D417547}"/>
              </a:ext>
            </a:extLst>
          </p:cNvPr>
          <p:cNvGraphicFramePr>
            <a:graphicFrameLocks/>
          </p:cNvGraphicFramePr>
          <p:nvPr>
            <p:extLst>
              <p:ext uri="{D42A27DB-BD31-4B8C-83A1-F6EECF244321}">
                <p14:modId xmlns:p14="http://schemas.microsoft.com/office/powerpoint/2010/main" val="3369051494"/>
              </p:ext>
            </p:extLst>
          </p:nvPr>
        </p:nvGraphicFramePr>
        <p:xfrm>
          <a:off x="1355725" y="1600200"/>
          <a:ext cx="7235825" cy="4525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Zástupný obsah 4">
            <a:extLst>
              <a:ext uri="{FF2B5EF4-FFF2-40B4-BE49-F238E27FC236}">
                <a16:creationId xmlns:a16="http://schemas.microsoft.com/office/drawing/2014/main" id="{86695834-A198-8AA5-B2EE-9CBA3BB14324}"/>
              </a:ext>
            </a:extLst>
          </p:cNvPr>
          <p:cNvGraphicFramePr>
            <a:graphicFrameLocks/>
          </p:cNvGraphicFramePr>
          <p:nvPr>
            <p:extLst>
              <p:ext uri="{D42A27DB-BD31-4B8C-83A1-F6EECF244321}">
                <p14:modId xmlns:p14="http://schemas.microsoft.com/office/powerpoint/2010/main" val="4031521172"/>
              </p:ext>
            </p:extLst>
          </p:nvPr>
        </p:nvGraphicFramePr>
        <p:xfrm>
          <a:off x="1355725" y="1600200"/>
          <a:ext cx="7235825" cy="4525963"/>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784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Graphic spid="9" grpId="1">
        <p:bldAsOne/>
      </p:bldGraphic>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C626A-CFFE-A75D-10BD-B2EE1260EC86}"/>
              </a:ext>
            </a:extLst>
          </p:cNvPr>
          <p:cNvSpPr>
            <a:spLocks noGrp="1"/>
          </p:cNvSpPr>
          <p:nvPr>
            <p:ph type="title"/>
          </p:nvPr>
        </p:nvSpPr>
        <p:spPr/>
        <p:txBody>
          <a:bodyPr/>
          <a:lstStyle/>
          <a:p>
            <a:r>
              <a:rPr lang="cs-CZ" dirty="0"/>
              <a:t>Potenciál počtu aktuárů</a:t>
            </a:r>
          </a:p>
        </p:txBody>
      </p:sp>
      <p:sp>
        <p:nvSpPr>
          <p:cNvPr id="4" name="Zástupný symbol pro číslo snímku 3">
            <a:extLst>
              <a:ext uri="{FF2B5EF4-FFF2-40B4-BE49-F238E27FC236}">
                <a16:creationId xmlns:a16="http://schemas.microsoft.com/office/drawing/2014/main" id="{CFCEFDAF-9C2D-8118-DD56-B733A4A03B6F}"/>
              </a:ext>
            </a:extLst>
          </p:cNvPr>
          <p:cNvSpPr>
            <a:spLocks noGrp="1"/>
          </p:cNvSpPr>
          <p:nvPr>
            <p:ph type="sldNum" sz="quarter" idx="12"/>
          </p:nvPr>
        </p:nvSpPr>
        <p:spPr/>
        <p:txBody>
          <a:bodyPr/>
          <a:lstStyle/>
          <a:p>
            <a:fld id="{0FB56013-B943-42BA-886F-6F9D4EB85E9D}" type="slidenum">
              <a:rPr lang="cs-CZ" noProof="0" smtClean="0"/>
              <a:t>21</a:t>
            </a:fld>
            <a:endParaRPr lang="cs-CZ" noProof="0" dirty="0"/>
          </a:p>
        </p:txBody>
      </p:sp>
      <p:graphicFrame>
        <p:nvGraphicFramePr>
          <p:cNvPr id="5" name="Zástupný obsah 4">
            <a:extLst>
              <a:ext uri="{FF2B5EF4-FFF2-40B4-BE49-F238E27FC236}">
                <a16:creationId xmlns:a16="http://schemas.microsoft.com/office/drawing/2014/main" id="{98B9DFD7-94A0-DB3C-DC97-602E5D38A4D2}"/>
              </a:ext>
            </a:extLst>
          </p:cNvPr>
          <p:cNvGraphicFramePr>
            <a:graphicFrameLocks noGrp="1"/>
          </p:cNvGraphicFramePr>
          <p:nvPr>
            <p:ph idx="1"/>
          </p:nvPr>
        </p:nvGraphicFramePr>
        <p:xfrm>
          <a:off x="1450975" y="1600200"/>
          <a:ext cx="72358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a:extLst>
              <a:ext uri="{FF2B5EF4-FFF2-40B4-BE49-F238E27FC236}">
                <a16:creationId xmlns:a16="http://schemas.microsoft.com/office/drawing/2014/main" id="{455DEB03-0232-1B1B-30DE-1B623A8306A4}"/>
              </a:ext>
            </a:extLst>
          </p:cNvPr>
          <p:cNvSpPr/>
          <p:nvPr/>
        </p:nvSpPr>
        <p:spPr>
          <a:xfrm>
            <a:off x="6890937" y="217506"/>
            <a:ext cx="1908000" cy="36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cs-CZ" dirty="0">
                <a:latin typeface="Source Sans Pro" panose="020B0503030403020204" pitchFamily="34" charset="-18"/>
              </a:rPr>
              <a:t>Spolek</a:t>
            </a:r>
          </a:p>
        </p:txBody>
      </p:sp>
    </p:spTree>
    <p:extLst>
      <p:ext uri="{BB962C8B-B14F-4D97-AF65-F5344CB8AC3E}">
        <p14:creationId xmlns:p14="http://schemas.microsoft.com/office/powerpoint/2010/main" val="184421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EC9C13-F1B6-4E5A-A32E-EB2F873AC063}"/>
              </a:ext>
            </a:extLst>
          </p:cNvPr>
          <p:cNvSpPr>
            <a:spLocks noGrp="1"/>
          </p:cNvSpPr>
          <p:nvPr>
            <p:ph type="title"/>
          </p:nvPr>
        </p:nvSpPr>
        <p:spPr/>
        <p:txBody>
          <a:bodyPr/>
          <a:lstStyle/>
          <a:p>
            <a:r>
              <a:rPr lang="cs-CZ" dirty="0">
                <a:latin typeface="Source Sans Pro" panose="020B0503030403020204" pitchFamily="34" charset="-18"/>
              </a:rPr>
              <a:t>Moc, etika a integrita</a:t>
            </a:r>
          </a:p>
        </p:txBody>
      </p:sp>
      <p:sp>
        <p:nvSpPr>
          <p:cNvPr id="5" name="Zástupný symbol pro číslo snímku 4">
            <a:extLst>
              <a:ext uri="{FF2B5EF4-FFF2-40B4-BE49-F238E27FC236}">
                <a16:creationId xmlns:a16="http://schemas.microsoft.com/office/drawing/2014/main" id="{9808BBB3-C34A-4CC1-BF63-56D4BE703AC2}"/>
              </a:ext>
            </a:extLst>
          </p:cNvPr>
          <p:cNvSpPr>
            <a:spLocks noGrp="1"/>
          </p:cNvSpPr>
          <p:nvPr>
            <p:ph type="sldNum" sz="quarter" idx="12"/>
          </p:nvPr>
        </p:nvSpPr>
        <p:spPr/>
        <p:txBody>
          <a:bodyPr/>
          <a:lstStyle/>
          <a:p>
            <a:fld id="{0FB56013-B943-42BA-886F-6F9D4EB85E9D}" type="slidenum">
              <a:rPr lang="cs-CZ" noProof="0" smtClean="0"/>
              <a:t>22</a:t>
            </a:fld>
            <a:endParaRPr lang="cs-CZ" noProof="0" dirty="0"/>
          </a:p>
        </p:txBody>
      </p:sp>
      <p:sp>
        <p:nvSpPr>
          <p:cNvPr id="6" name="Zástupný obsah 5">
            <a:extLst>
              <a:ext uri="{FF2B5EF4-FFF2-40B4-BE49-F238E27FC236}">
                <a16:creationId xmlns:a16="http://schemas.microsoft.com/office/drawing/2014/main" id="{D4C0038E-33CF-45EE-AE1A-ECBF81DACCDE}"/>
              </a:ext>
            </a:extLst>
          </p:cNvPr>
          <p:cNvSpPr>
            <a:spLocks noGrp="1"/>
          </p:cNvSpPr>
          <p:nvPr>
            <p:ph sz="half" idx="1"/>
          </p:nvPr>
        </p:nvSpPr>
        <p:spPr>
          <a:xfrm>
            <a:off x="457200" y="1600200"/>
            <a:ext cx="4038600" cy="4567404"/>
          </a:xfrm>
          <a:prstGeom prst="rect">
            <a:avLst/>
          </a:prstGeom>
        </p:spPr>
        <p:txBody>
          <a:bodyPr>
            <a:spAutoFit/>
          </a:bodyPr>
          <a:lstStyle/>
          <a:p>
            <a:pPr marL="0" indent="0">
              <a:buNone/>
            </a:pPr>
            <a:r>
              <a:rPr lang="cs-CZ" b="1" dirty="0">
                <a:solidFill>
                  <a:schemeClr val="bg1"/>
                </a:solidFill>
                <a:latin typeface="Source Sans Pro" panose="020B0503030403020204" pitchFamily="34" charset="-18"/>
              </a:rPr>
              <a:t>Jiří Rusnok, ex-guvernér ČNB</a:t>
            </a:r>
            <a:br>
              <a:rPr lang="cs-CZ" b="1" dirty="0">
                <a:solidFill>
                  <a:schemeClr val="bg1"/>
                </a:solidFill>
                <a:latin typeface="Source Sans Pro" panose="020B0503030403020204" pitchFamily="34" charset="-18"/>
              </a:rPr>
            </a:br>
            <a:r>
              <a:rPr lang="cs-CZ" i="1" dirty="0">
                <a:solidFill>
                  <a:schemeClr val="bg1"/>
                </a:solidFill>
                <a:latin typeface="Source Sans Pro" panose="020B0503030403020204" pitchFamily="34" charset="-18"/>
              </a:rPr>
              <a:t>„… principy etické a morální, jsou nedílnou součástí výkonu profese … když je někdo nadán mimořádnými znalostmi … to vás samo o sobě činí mocnými, můžete ovlivňovat rozhodnutí s dalekosáhlými dopady a každý z vás musí myslet na to do jaké míry se to slučuje s jeho vlastním hodnotovým žebříčkem a … všeobecně uznávanými pravidly chování … to považuji za mimořádně důležité“</a:t>
            </a:r>
          </a:p>
          <a:p>
            <a:pPr marL="0" indent="0">
              <a:buNone/>
            </a:pPr>
            <a:r>
              <a:rPr lang="cs-CZ" sz="1400" i="1" dirty="0">
                <a:latin typeface="Source Sans Pro" panose="020B0503030403020204" pitchFamily="34" charset="-18"/>
              </a:rPr>
              <a:t>19.9.2019, Konference Budoucnost profese pojistných matematiků (100 let spolku)</a:t>
            </a:r>
            <a:endParaRPr lang="cs-CZ" sz="1400" i="1" dirty="0">
              <a:solidFill>
                <a:schemeClr val="bg1"/>
              </a:solidFill>
              <a:latin typeface="Source Sans Pro" panose="020B0503030403020204" pitchFamily="34" charset="-18"/>
            </a:endParaRPr>
          </a:p>
        </p:txBody>
      </p:sp>
      <p:sp>
        <p:nvSpPr>
          <p:cNvPr id="7" name="Zástupný symbol pro obsah 4">
            <a:extLst>
              <a:ext uri="{FF2B5EF4-FFF2-40B4-BE49-F238E27FC236}">
                <a16:creationId xmlns:a16="http://schemas.microsoft.com/office/drawing/2014/main" id="{13B1A2A4-9944-44C7-A130-213F54038216}"/>
              </a:ext>
            </a:extLst>
          </p:cNvPr>
          <p:cNvSpPr>
            <a:spLocks noGrp="1"/>
          </p:cNvSpPr>
          <p:nvPr>
            <p:ph sz="half" idx="2"/>
          </p:nvPr>
        </p:nvSpPr>
        <p:spPr>
          <a:xfrm>
            <a:off x="4648200" y="1600200"/>
            <a:ext cx="4038600" cy="4525963"/>
          </a:xfrm>
        </p:spPr>
        <p:txBody>
          <a:bodyPr>
            <a:noAutofit/>
          </a:bodyPr>
          <a:lstStyle/>
          <a:p>
            <a:pPr>
              <a:spcBef>
                <a:spcPts val="600"/>
              </a:spcBef>
            </a:pPr>
            <a:r>
              <a:rPr lang="cs-CZ" sz="1400" dirty="0"/>
              <a:t>Morálka – správnost - soužití s druhými, pravidla platící pro všechny, jejichž plnění je nutné pro společný život.</a:t>
            </a:r>
          </a:p>
          <a:p>
            <a:pPr marL="457200" lvl="1" indent="0">
              <a:spcBef>
                <a:spcPts val="600"/>
              </a:spcBef>
              <a:buClr>
                <a:srgbClr val="DA1F28"/>
              </a:buClr>
              <a:buNone/>
            </a:pPr>
            <a:r>
              <a:rPr lang="cs-CZ" sz="1400" i="1" dirty="0">
                <a:ln w="0"/>
                <a:solidFill>
                  <a:schemeClr val="accent1"/>
                </a:solidFill>
                <a:effectLst>
                  <a:outerShdw blurRad="38100" dist="25400" dir="5400000" algn="ctr" rotWithShape="0">
                    <a:srgbClr val="6E747A">
                      <a:alpha val="43000"/>
                    </a:srgbClr>
                  </a:outerShdw>
                </a:effectLst>
              </a:rPr>
              <a:t>„Čím jsem povinován druhým, abychom přes všechnu naši rozdílnost mohli žít spolu jako rovný s rovnými?“</a:t>
            </a:r>
          </a:p>
          <a:p>
            <a:pPr>
              <a:spcBef>
                <a:spcPts val="600"/>
              </a:spcBef>
            </a:pPr>
            <a:r>
              <a:rPr lang="cs-CZ" sz="1400" dirty="0"/>
              <a:t>Etika – dimenze dobra – hledání vlastní identity</a:t>
            </a:r>
          </a:p>
          <a:p>
            <a:pPr marL="457200" lvl="1" indent="0">
              <a:spcBef>
                <a:spcPts val="600"/>
              </a:spcBef>
              <a:buClr>
                <a:srgbClr val="DA1F28"/>
              </a:buClr>
              <a:buNone/>
            </a:pPr>
            <a:r>
              <a:rPr lang="cs-CZ" sz="1400" i="1" dirty="0">
                <a:ln w="0"/>
                <a:solidFill>
                  <a:schemeClr val="accent1"/>
                </a:solidFill>
                <a:effectLst>
                  <a:outerShdw blurRad="38100" dist="25400" dir="5400000" algn="ctr" rotWithShape="0">
                    <a:srgbClr val="6E747A">
                      <a:alpha val="43000"/>
                    </a:srgbClr>
                  </a:outerShdw>
                </a:effectLst>
              </a:rPr>
              <a:t>„Čím jsem zavázán sobě samému, abych mohl považovat vlastní život za dobrý život?“</a:t>
            </a:r>
          </a:p>
          <a:p>
            <a:pPr>
              <a:spcBef>
                <a:spcPts val="600"/>
              </a:spcBef>
            </a:pPr>
            <a:r>
              <a:rPr lang="cs-CZ" sz="1400" dirty="0"/>
              <a:t>Stejné otázky si nepokládá jen jednotlivec, ale i společnost.</a:t>
            </a:r>
          </a:p>
          <a:p>
            <a:pPr marL="457200" lvl="1" indent="0">
              <a:spcBef>
                <a:spcPts val="600"/>
              </a:spcBef>
              <a:buClr>
                <a:srgbClr val="DA1F28"/>
              </a:buClr>
              <a:buNone/>
            </a:pPr>
            <a:r>
              <a:rPr lang="cs-CZ" sz="1400" i="1" dirty="0">
                <a:ln w="0"/>
                <a:solidFill>
                  <a:schemeClr val="accent1"/>
                </a:solidFill>
                <a:effectLst>
                  <a:outerShdw blurRad="38100" dist="25400" dir="5400000" algn="ctr" rotWithShape="0">
                    <a:srgbClr val="6E747A">
                      <a:alpha val="43000"/>
                    </a:srgbClr>
                  </a:outerShdw>
                </a:effectLst>
              </a:rPr>
              <a:t>„Čím jsem zavázána (já ČSpA) sama sobě, abych mohla považovat vlastní existenci za dobrou?“</a:t>
            </a:r>
          </a:p>
          <a:p>
            <a:pPr marL="0" indent="0">
              <a:buNone/>
            </a:pPr>
            <a:r>
              <a:rPr lang="cs-CZ" sz="1400" dirty="0" err="1"/>
              <a:t>Wolfagang</a:t>
            </a:r>
            <a:r>
              <a:rPr lang="cs-CZ" sz="1400" dirty="0"/>
              <a:t> </a:t>
            </a:r>
            <a:r>
              <a:rPr lang="cs-CZ" sz="1400" dirty="0" err="1"/>
              <a:t>Huber</a:t>
            </a:r>
            <a:r>
              <a:rPr lang="cs-CZ" sz="1400" dirty="0"/>
              <a:t> - </a:t>
            </a:r>
            <a:r>
              <a:rPr lang="cs-CZ" sz="1400" i="1" dirty="0"/>
              <a:t>ETIKA, základní otázky života</a:t>
            </a:r>
            <a:r>
              <a:rPr lang="cs-CZ" sz="1400" dirty="0"/>
              <a:t>, 2016</a:t>
            </a:r>
          </a:p>
          <a:p>
            <a:pPr marL="0" indent="0">
              <a:buNone/>
            </a:pPr>
            <a:endParaRPr lang="cs-CZ" sz="1400" dirty="0"/>
          </a:p>
        </p:txBody>
      </p:sp>
      <p:cxnSp>
        <p:nvCxnSpPr>
          <p:cNvPr id="4" name="Přímá spojnice 3">
            <a:extLst>
              <a:ext uri="{FF2B5EF4-FFF2-40B4-BE49-F238E27FC236}">
                <a16:creationId xmlns:a16="http://schemas.microsoft.com/office/drawing/2014/main" id="{65AB5A59-A997-6814-D8E3-0F68285F7907}"/>
              </a:ext>
            </a:extLst>
          </p:cNvPr>
          <p:cNvCxnSpPr>
            <a:cxnSpLocks/>
          </p:cNvCxnSpPr>
          <p:nvPr/>
        </p:nvCxnSpPr>
        <p:spPr>
          <a:xfrm>
            <a:off x="1797978" y="2239571"/>
            <a:ext cx="177742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Přímá spojnice 8">
            <a:extLst>
              <a:ext uri="{FF2B5EF4-FFF2-40B4-BE49-F238E27FC236}">
                <a16:creationId xmlns:a16="http://schemas.microsoft.com/office/drawing/2014/main" id="{2ABC56BA-8556-6497-85C0-E6A11544DB1F}"/>
              </a:ext>
            </a:extLst>
          </p:cNvPr>
          <p:cNvCxnSpPr>
            <a:cxnSpLocks/>
          </p:cNvCxnSpPr>
          <p:nvPr/>
        </p:nvCxnSpPr>
        <p:spPr>
          <a:xfrm>
            <a:off x="553092" y="3468189"/>
            <a:ext cx="295039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bdélník 11">
            <a:extLst>
              <a:ext uri="{FF2B5EF4-FFF2-40B4-BE49-F238E27FC236}">
                <a16:creationId xmlns:a16="http://schemas.microsoft.com/office/drawing/2014/main" id="{D0EA5047-AF42-CD82-2FA6-F00AD123AA44}"/>
              </a:ext>
            </a:extLst>
          </p:cNvPr>
          <p:cNvSpPr/>
          <p:nvPr/>
        </p:nvSpPr>
        <p:spPr>
          <a:xfrm>
            <a:off x="6890937" y="217506"/>
            <a:ext cx="1908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cs-CZ" dirty="0">
                <a:latin typeface="Source Sans Pro" panose="020B0503030403020204" pitchFamily="34" charset="-18"/>
              </a:rPr>
              <a:t>Kodex</a:t>
            </a:r>
          </a:p>
        </p:txBody>
      </p:sp>
    </p:spTree>
    <p:custDataLst>
      <p:tags r:id="rId1"/>
    </p:custDataLst>
    <p:extLst>
      <p:ext uri="{BB962C8B-B14F-4D97-AF65-F5344CB8AC3E}">
        <p14:creationId xmlns:p14="http://schemas.microsoft.com/office/powerpoint/2010/main" val="15533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C1A398-A140-45D9-A591-6AD7802B82F0}"/>
              </a:ext>
            </a:extLst>
          </p:cNvPr>
          <p:cNvSpPr>
            <a:spLocks noGrp="1"/>
          </p:cNvSpPr>
          <p:nvPr>
            <p:ph type="title"/>
          </p:nvPr>
        </p:nvSpPr>
        <p:spPr/>
        <p:txBody>
          <a:bodyPr/>
          <a:lstStyle/>
          <a:p>
            <a:r>
              <a:rPr lang="cs-CZ" dirty="0"/>
              <a:t>Etika</a:t>
            </a:r>
            <a:br>
              <a:rPr lang="cs-CZ" dirty="0"/>
            </a:br>
            <a:r>
              <a:rPr lang="cs-CZ" dirty="0"/>
              <a:t>Kodex profesionálního chování aktuára (vybrané zásady)</a:t>
            </a:r>
          </a:p>
        </p:txBody>
      </p:sp>
      <p:sp>
        <p:nvSpPr>
          <p:cNvPr id="3" name="Zástupný obsah 2">
            <a:extLst>
              <a:ext uri="{FF2B5EF4-FFF2-40B4-BE49-F238E27FC236}">
                <a16:creationId xmlns:a16="http://schemas.microsoft.com/office/drawing/2014/main" id="{5FFC0F19-B285-47B4-8C24-D527FFB96CF2}"/>
              </a:ext>
            </a:extLst>
          </p:cNvPr>
          <p:cNvSpPr>
            <a:spLocks noGrp="1"/>
          </p:cNvSpPr>
          <p:nvPr>
            <p:ph idx="1"/>
          </p:nvPr>
        </p:nvSpPr>
        <p:spPr>
          <a:xfrm>
            <a:off x="1451428" y="1600200"/>
            <a:ext cx="7235371" cy="3660169"/>
          </a:xfrm>
        </p:spPr>
        <p:txBody>
          <a:bodyPr>
            <a:normAutofit/>
          </a:bodyPr>
          <a:lstStyle/>
          <a:p>
            <a:pPr marL="457200" indent="-457200">
              <a:buFont typeface="+mj-lt"/>
              <a:buAutoNum type="alphaUcPeriod"/>
            </a:pPr>
            <a:r>
              <a:rPr lang="cs-CZ" sz="1800" dirty="0"/>
              <a:t>Morálka</a:t>
            </a:r>
            <a:br>
              <a:rPr lang="cs-CZ" sz="1800" dirty="0"/>
            </a:br>
            <a:r>
              <a:rPr lang="cs-CZ" sz="1600" i="1" u="sng" dirty="0"/>
              <a:t>Aktuár</a:t>
            </a:r>
            <a:r>
              <a:rPr lang="cs-CZ" sz="1600" i="1" dirty="0"/>
              <a:t> jedná čestně a dodržuje etické a morální zásady.</a:t>
            </a:r>
          </a:p>
          <a:p>
            <a:pPr marL="457200" indent="-457200">
              <a:buFont typeface="+mj-lt"/>
              <a:buAutoNum type="alphaUcPeriod"/>
            </a:pPr>
            <a:r>
              <a:rPr lang="cs-CZ" sz="1800" dirty="0"/>
              <a:t>Odborná způsobilost a péče</a:t>
            </a:r>
            <a:br>
              <a:rPr lang="cs-CZ" sz="1800" dirty="0"/>
            </a:br>
            <a:r>
              <a:rPr lang="cs-CZ" sz="1600" i="1" dirty="0"/>
              <a:t>Aktuár vykonává </a:t>
            </a:r>
            <a:r>
              <a:rPr lang="cs-CZ" sz="1600" i="1" u="sng" dirty="0"/>
              <a:t>profesionální služby</a:t>
            </a:r>
            <a:r>
              <a:rPr lang="cs-CZ" sz="1600" i="1" dirty="0"/>
              <a:t> s odbornou způsobilostí a péčí.</a:t>
            </a:r>
          </a:p>
          <a:p>
            <a:pPr marL="457200" indent="-457200">
              <a:buFont typeface="+mj-lt"/>
              <a:buAutoNum type="alphaUcPeriod"/>
            </a:pPr>
            <a:r>
              <a:rPr lang="cs-CZ" sz="1800" dirty="0"/>
              <a:t>Soulad</a:t>
            </a:r>
            <a:br>
              <a:rPr lang="cs-CZ" sz="1800" dirty="0"/>
            </a:br>
            <a:r>
              <a:rPr lang="cs-CZ" sz="1600" i="1" u="sng" dirty="0"/>
              <a:t>Aktuár</a:t>
            </a:r>
            <a:r>
              <a:rPr lang="cs-CZ" sz="1600" i="1" dirty="0"/>
              <a:t> jedná v souladu se všemi relevantními legislativními, regulačními a profesními požadavky.</a:t>
            </a:r>
          </a:p>
          <a:p>
            <a:pPr marL="457200" indent="-457200">
              <a:buFont typeface="+mj-lt"/>
              <a:buAutoNum type="alphaUcPeriod"/>
            </a:pPr>
            <a:r>
              <a:rPr lang="cs-CZ" sz="1800" dirty="0"/>
              <a:t>Nestrannost</a:t>
            </a:r>
            <a:br>
              <a:rPr lang="cs-CZ" sz="1800" dirty="0"/>
            </a:br>
            <a:r>
              <a:rPr lang="cs-CZ" sz="1600" i="1" u="sng" dirty="0"/>
              <a:t>Aktuár nepřipustí</a:t>
            </a:r>
            <a:r>
              <a:rPr lang="cs-CZ" sz="1600" i="1" dirty="0"/>
              <a:t>, aby jeho </a:t>
            </a:r>
            <a:r>
              <a:rPr lang="cs-CZ" sz="1600" i="1" u="sng" dirty="0"/>
              <a:t>odborný úsudek</a:t>
            </a:r>
            <a:r>
              <a:rPr lang="cs-CZ" sz="1600" i="1" dirty="0"/>
              <a:t> byl ovlivněn předpojatostí, střetem zájmů či nepatřičnými zájmy jiných.</a:t>
            </a:r>
          </a:p>
          <a:p>
            <a:pPr marL="457200" indent="-457200">
              <a:buFont typeface="+mj-lt"/>
              <a:buAutoNum type="alphaUcPeriod"/>
            </a:pPr>
            <a:r>
              <a:rPr lang="cs-CZ" sz="1800" dirty="0"/>
              <a:t>Komunikace</a:t>
            </a:r>
            <a:br>
              <a:rPr lang="cs-CZ" sz="1800" dirty="0"/>
            </a:br>
            <a:r>
              <a:rPr lang="cs-CZ" sz="1600" i="1" u="sng" dirty="0"/>
              <a:t>Aktuár</a:t>
            </a:r>
            <a:r>
              <a:rPr lang="cs-CZ" sz="1600" i="1" dirty="0"/>
              <a:t> komunikuje vhodným způsobem a splňuje všechny příslušné standardy pro reporting.</a:t>
            </a:r>
            <a:endParaRPr lang="cs-CZ" sz="1800" i="1" dirty="0"/>
          </a:p>
        </p:txBody>
      </p:sp>
      <p:sp>
        <p:nvSpPr>
          <p:cNvPr id="4" name="Zástupný symbol pro číslo snímku 3">
            <a:extLst>
              <a:ext uri="{FF2B5EF4-FFF2-40B4-BE49-F238E27FC236}">
                <a16:creationId xmlns:a16="http://schemas.microsoft.com/office/drawing/2014/main" id="{88C07DE7-C370-406E-AE3F-DC27ED9934E5}"/>
              </a:ext>
            </a:extLst>
          </p:cNvPr>
          <p:cNvSpPr>
            <a:spLocks noGrp="1"/>
          </p:cNvSpPr>
          <p:nvPr>
            <p:ph type="sldNum" sz="quarter" idx="12"/>
          </p:nvPr>
        </p:nvSpPr>
        <p:spPr/>
        <p:txBody>
          <a:bodyPr/>
          <a:lstStyle/>
          <a:p>
            <a:fld id="{0FB56013-B943-42BA-886F-6F9D4EB85E9D}" type="slidenum">
              <a:rPr lang="cs-CZ" noProof="0" smtClean="0"/>
              <a:t>23</a:t>
            </a:fld>
            <a:endParaRPr lang="cs-CZ" noProof="0" dirty="0"/>
          </a:p>
        </p:txBody>
      </p:sp>
      <p:sp>
        <p:nvSpPr>
          <p:cNvPr id="5" name="Rectangle 3">
            <a:extLst>
              <a:ext uri="{FF2B5EF4-FFF2-40B4-BE49-F238E27FC236}">
                <a16:creationId xmlns:a16="http://schemas.microsoft.com/office/drawing/2014/main" id="{D9D8096F-7C5F-45DB-B01F-1C8AC9D7311D}"/>
              </a:ext>
            </a:extLst>
          </p:cNvPr>
          <p:cNvSpPr/>
          <p:nvPr/>
        </p:nvSpPr>
        <p:spPr>
          <a:xfrm>
            <a:off x="215757" y="5442931"/>
            <a:ext cx="8928243" cy="600164"/>
          </a:xfrm>
          <a:prstGeom prst="rect">
            <a:avLst/>
          </a:prstGeom>
        </p:spPr>
        <p:txBody>
          <a:bodyPr wrap="square">
            <a:spAutoFit/>
          </a:bodyPr>
          <a:lstStyle/>
          <a:p>
            <a:r>
              <a:rPr lang="cs-CZ" sz="1100" dirty="0">
                <a:solidFill>
                  <a:srgbClr val="07164F"/>
                </a:solidFill>
                <a:latin typeface="Source Sans Pro" panose="020B0503030403020204" pitchFamily="34" charset="-18"/>
                <a:hlinkClick r:id="rId2"/>
              </a:rPr>
              <a:t>Zdroj</a:t>
            </a:r>
            <a:r>
              <a:rPr lang="cs-CZ" sz="1100" dirty="0">
                <a:solidFill>
                  <a:srgbClr val="07164F"/>
                </a:solidFill>
                <a:latin typeface="Source Sans Pro" panose="020B0503030403020204" pitchFamily="34" charset="-18"/>
              </a:rPr>
              <a:t>: kodex profesionálního chování aktuára ČSpA z 17.5.2022</a:t>
            </a:r>
          </a:p>
          <a:p>
            <a:r>
              <a:rPr lang="cs-CZ" sz="1100" b="1" dirty="0">
                <a:solidFill>
                  <a:srgbClr val="07164F"/>
                </a:solidFill>
                <a:latin typeface="Source Sans Pro" panose="020B0503030403020204" pitchFamily="34" charset="-18"/>
              </a:rPr>
              <a:t>Aktuár</a:t>
            </a:r>
            <a:r>
              <a:rPr lang="cs-CZ" sz="1100" dirty="0">
                <a:solidFill>
                  <a:srgbClr val="07164F"/>
                </a:solidFill>
                <a:latin typeface="Source Sans Pro" panose="020B0503030403020204" pitchFamily="34" charset="-18"/>
              </a:rPr>
              <a:t> =Jednotlivý (jednotlivá) člen (členka) jedné z členských organizací AAE.</a:t>
            </a:r>
          </a:p>
          <a:p>
            <a:r>
              <a:rPr lang="cs-CZ" sz="1100" b="1" dirty="0">
                <a:solidFill>
                  <a:srgbClr val="07164F"/>
                </a:solidFill>
                <a:latin typeface="Source Sans Pro" panose="020B0503030403020204" pitchFamily="34" charset="-18"/>
              </a:rPr>
              <a:t>Odborný úsudek</a:t>
            </a:r>
            <a:r>
              <a:rPr lang="cs-CZ" sz="1100" dirty="0">
                <a:solidFill>
                  <a:srgbClr val="07164F"/>
                </a:solidFill>
                <a:latin typeface="Source Sans Pro" panose="020B0503030403020204" pitchFamily="34" charset="-18"/>
              </a:rPr>
              <a:t>, </a:t>
            </a:r>
            <a:r>
              <a:rPr lang="en-US" sz="1100" dirty="0">
                <a:solidFill>
                  <a:srgbClr val="07164F"/>
                </a:solidFill>
                <a:latin typeface="Source Sans Pro" panose="020B0503030403020204" pitchFamily="34" charset="-18"/>
                <a:hlinkClick r:id="rId3"/>
              </a:rPr>
              <a:t>professional judgement</a:t>
            </a:r>
            <a:r>
              <a:rPr lang="cs-CZ" sz="1100" dirty="0">
                <a:solidFill>
                  <a:srgbClr val="07164F"/>
                </a:solidFill>
                <a:latin typeface="Source Sans Pro" panose="020B0503030403020204" pitchFamily="34" charset="-18"/>
              </a:rPr>
              <a:t> =  Úsudek aktuára založený na pojistně-matematickém (nebo jiném relevantním) vzdělání a zkušenosti.</a:t>
            </a:r>
          </a:p>
        </p:txBody>
      </p:sp>
      <p:sp>
        <p:nvSpPr>
          <p:cNvPr id="7" name="Obdélník 6">
            <a:extLst>
              <a:ext uri="{FF2B5EF4-FFF2-40B4-BE49-F238E27FC236}">
                <a16:creationId xmlns:a16="http://schemas.microsoft.com/office/drawing/2014/main" id="{37EF28C0-9BF0-4DED-8754-2C2F577BB97D}"/>
              </a:ext>
            </a:extLst>
          </p:cNvPr>
          <p:cNvSpPr/>
          <p:nvPr/>
        </p:nvSpPr>
        <p:spPr>
          <a:xfrm>
            <a:off x="6890937" y="217506"/>
            <a:ext cx="1908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cs-CZ" dirty="0">
                <a:latin typeface="Source Sans Pro" panose="020B0503030403020204" pitchFamily="34" charset="-18"/>
              </a:rPr>
              <a:t>Kodex</a:t>
            </a:r>
          </a:p>
        </p:txBody>
      </p:sp>
    </p:spTree>
    <p:extLst>
      <p:ext uri="{BB962C8B-B14F-4D97-AF65-F5344CB8AC3E}">
        <p14:creationId xmlns:p14="http://schemas.microsoft.com/office/powerpoint/2010/main" val="133752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7E577-1443-4E2F-9767-47AE5C01AA7A}"/>
              </a:ext>
            </a:extLst>
          </p:cNvPr>
          <p:cNvSpPr>
            <a:spLocks noGrp="1"/>
          </p:cNvSpPr>
          <p:nvPr>
            <p:ph type="title"/>
          </p:nvPr>
        </p:nvSpPr>
        <p:spPr/>
        <p:txBody>
          <a:bodyPr/>
          <a:lstStyle/>
          <a:p>
            <a:r>
              <a:rPr lang="cs-CZ" dirty="0"/>
              <a:t>Teorie a nejlepší praxe</a:t>
            </a:r>
          </a:p>
        </p:txBody>
      </p:sp>
      <p:sp>
        <p:nvSpPr>
          <p:cNvPr id="3" name="Zástupný obsah 2">
            <a:extLst>
              <a:ext uri="{FF2B5EF4-FFF2-40B4-BE49-F238E27FC236}">
                <a16:creationId xmlns:a16="http://schemas.microsoft.com/office/drawing/2014/main" id="{995563A4-2FA3-41EB-BD0E-67B3BEC635BD}"/>
              </a:ext>
            </a:extLst>
          </p:cNvPr>
          <p:cNvSpPr>
            <a:spLocks noGrp="1"/>
          </p:cNvSpPr>
          <p:nvPr>
            <p:ph idx="1"/>
          </p:nvPr>
        </p:nvSpPr>
        <p:spPr>
          <a:xfrm>
            <a:off x="1451428" y="1600201"/>
            <a:ext cx="7235371" cy="1894752"/>
          </a:xfrm>
        </p:spPr>
        <p:txBody>
          <a:bodyPr/>
          <a:lstStyle/>
          <a:p>
            <a:r>
              <a:rPr lang="cs-CZ" dirty="0"/>
              <a:t>Primární vzdělání</a:t>
            </a:r>
          </a:p>
          <a:p>
            <a:r>
              <a:rPr lang="cs-CZ" dirty="0"/>
              <a:t>Celoživotní vzdělávání</a:t>
            </a:r>
          </a:p>
          <a:p>
            <a:r>
              <a:rPr lang="cs-CZ" dirty="0"/>
              <a:t>Úspěšná praxe</a:t>
            </a:r>
          </a:p>
          <a:p>
            <a:r>
              <a:rPr lang="cs-CZ" dirty="0"/>
              <a:t>Specializace</a:t>
            </a:r>
          </a:p>
          <a:p>
            <a:pPr marL="0" indent="0">
              <a:buNone/>
            </a:pPr>
            <a:endParaRPr lang="cs-CZ" dirty="0"/>
          </a:p>
          <a:p>
            <a:endParaRPr lang="cs-CZ" dirty="0"/>
          </a:p>
          <a:p>
            <a:endParaRPr lang="cs-CZ" dirty="0"/>
          </a:p>
        </p:txBody>
      </p:sp>
      <p:sp>
        <p:nvSpPr>
          <p:cNvPr id="4" name="Zástupný symbol pro číslo snímku 3">
            <a:extLst>
              <a:ext uri="{FF2B5EF4-FFF2-40B4-BE49-F238E27FC236}">
                <a16:creationId xmlns:a16="http://schemas.microsoft.com/office/drawing/2014/main" id="{E3ADE089-BDC4-4947-B595-022AAF810614}"/>
              </a:ext>
            </a:extLst>
          </p:cNvPr>
          <p:cNvSpPr>
            <a:spLocks noGrp="1"/>
          </p:cNvSpPr>
          <p:nvPr>
            <p:ph type="sldNum" sz="quarter" idx="12"/>
          </p:nvPr>
        </p:nvSpPr>
        <p:spPr/>
        <p:txBody>
          <a:bodyPr/>
          <a:lstStyle/>
          <a:p>
            <a:fld id="{0FB56013-B943-42BA-886F-6F9D4EB85E9D}" type="slidenum">
              <a:rPr lang="cs-CZ" noProof="0" smtClean="0"/>
              <a:t>24</a:t>
            </a:fld>
            <a:endParaRPr lang="cs-CZ" noProof="0" dirty="0"/>
          </a:p>
        </p:txBody>
      </p:sp>
      <p:sp>
        <p:nvSpPr>
          <p:cNvPr id="5" name="Pravá složená závorka 4">
            <a:extLst>
              <a:ext uri="{FF2B5EF4-FFF2-40B4-BE49-F238E27FC236}">
                <a16:creationId xmlns:a16="http://schemas.microsoft.com/office/drawing/2014/main" id="{69763750-6317-4612-8E0B-F91B4ACD8497}"/>
              </a:ext>
            </a:extLst>
          </p:cNvPr>
          <p:cNvSpPr/>
          <p:nvPr/>
        </p:nvSpPr>
        <p:spPr>
          <a:xfrm>
            <a:off x="5069113" y="1600200"/>
            <a:ext cx="180870" cy="171826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6" name="TextovéPole 5">
            <a:extLst>
              <a:ext uri="{FF2B5EF4-FFF2-40B4-BE49-F238E27FC236}">
                <a16:creationId xmlns:a16="http://schemas.microsoft.com/office/drawing/2014/main" id="{67C763F4-77CB-4361-9CC3-D0D2E32B938E}"/>
              </a:ext>
            </a:extLst>
          </p:cNvPr>
          <p:cNvSpPr txBox="1"/>
          <p:nvPr/>
        </p:nvSpPr>
        <p:spPr>
          <a:xfrm>
            <a:off x="5496449" y="1859169"/>
            <a:ext cx="2793442" cy="1200329"/>
          </a:xfrm>
          <a:prstGeom prst="rect">
            <a:avLst/>
          </a:prstGeom>
          <a:noFill/>
        </p:spPr>
        <p:txBody>
          <a:bodyPr wrap="square" rtlCol="0">
            <a:spAutoFit/>
          </a:bodyPr>
          <a:lstStyle/>
          <a:p>
            <a:r>
              <a:rPr lang="cs-CZ" b="1" dirty="0">
                <a:solidFill>
                  <a:schemeClr val="bg1"/>
                </a:solidFill>
                <a:latin typeface="Source Sans Pro" panose="020B0503030403020204" pitchFamily="34" charset="-18"/>
              </a:rPr>
              <a:t>Osvědčení </a:t>
            </a:r>
            <a:br>
              <a:rPr lang="cs-CZ" b="1" dirty="0">
                <a:solidFill>
                  <a:schemeClr val="bg1"/>
                </a:solidFill>
                <a:latin typeface="Source Sans Pro" panose="020B0503030403020204" pitchFamily="34" charset="-18"/>
              </a:rPr>
            </a:br>
            <a:r>
              <a:rPr lang="cs-CZ" dirty="0">
                <a:solidFill>
                  <a:schemeClr val="bg1"/>
                </a:solidFill>
                <a:latin typeface="Source Sans Pro" panose="020B0503030403020204" pitchFamily="34" charset="-18"/>
              </a:rPr>
              <a:t>o způsobilosti vykonávat</a:t>
            </a:r>
          </a:p>
          <a:p>
            <a:r>
              <a:rPr lang="cs-CZ" dirty="0" err="1">
                <a:solidFill>
                  <a:schemeClr val="bg1"/>
                </a:solidFill>
                <a:latin typeface="Source Sans Pro" panose="020B0503030403020204" pitchFamily="34" charset="-18"/>
              </a:rPr>
              <a:t>aktuárskou</a:t>
            </a:r>
            <a:r>
              <a:rPr lang="cs-CZ" dirty="0">
                <a:solidFill>
                  <a:schemeClr val="bg1"/>
                </a:solidFill>
                <a:latin typeface="Source Sans Pro" panose="020B0503030403020204" pitchFamily="34" charset="-18"/>
              </a:rPr>
              <a:t> činnost </a:t>
            </a:r>
          </a:p>
          <a:p>
            <a:r>
              <a:rPr lang="cs-CZ" dirty="0">
                <a:solidFill>
                  <a:schemeClr val="bg1"/>
                </a:solidFill>
                <a:latin typeface="Source Sans Pro" panose="020B0503030403020204" pitchFamily="34" charset="-18"/>
              </a:rPr>
              <a:t>(</a:t>
            </a:r>
            <a:r>
              <a:rPr lang="cs-CZ" dirty="0">
                <a:solidFill>
                  <a:schemeClr val="bg1"/>
                </a:solidFill>
                <a:latin typeface="Source Sans Pro" panose="020B0503030403020204" pitchFamily="34" charset="-18"/>
                <a:hlinkClick r:id="rId3"/>
              </a:rPr>
              <a:t>pravidla</a:t>
            </a:r>
            <a:r>
              <a:rPr lang="cs-CZ" dirty="0">
                <a:solidFill>
                  <a:schemeClr val="bg1"/>
                </a:solidFill>
                <a:latin typeface="Source Sans Pro" panose="020B0503030403020204" pitchFamily="34" charset="-18"/>
              </a:rPr>
              <a:t>)</a:t>
            </a:r>
          </a:p>
        </p:txBody>
      </p:sp>
      <p:sp>
        <p:nvSpPr>
          <p:cNvPr id="11" name="Obdélník 10">
            <a:extLst>
              <a:ext uri="{FF2B5EF4-FFF2-40B4-BE49-F238E27FC236}">
                <a16:creationId xmlns:a16="http://schemas.microsoft.com/office/drawing/2014/main" id="{5E13CD17-85B2-4233-9EED-7A6306EC4A57}"/>
              </a:ext>
            </a:extLst>
          </p:cNvPr>
          <p:cNvSpPr/>
          <p:nvPr/>
        </p:nvSpPr>
        <p:spPr>
          <a:xfrm>
            <a:off x="6890937" y="21750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latin typeface="Source Sans Pro" panose="020B0503030403020204" pitchFamily="34" charset="-18"/>
              </a:rPr>
              <a:t>Osvědčení</a:t>
            </a:r>
          </a:p>
        </p:txBody>
      </p:sp>
      <p:pic>
        <p:nvPicPr>
          <p:cNvPr id="10" name="Obrázek 9" descr="Obsah obrázku text&#10;&#10;Popis byl vytvořen automaticky">
            <a:extLst>
              <a:ext uri="{FF2B5EF4-FFF2-40B4-BE49-F238E27FC236}">
                <a16:creationId xmlns:a16="http://schemas.microsoft.com/office/drawing/2014/main" id="{489FF29A-F92B-4040-BC0C-7A99912F565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0384" r="10384"/>
          <a:stretch/>
        </p:blipFill>
        <p:spPr>
          <a:xfrm>
            <a:off x="3052957" y="3494953"/>
            <a:ext cx="3757418" cy="2667548"/>
          </a:xfrm>
          <a:prstGeom prst="rect">
            <a:avLst/>
          </a:prstGeom>
        </p:spPr>
      </p:pic>
    </p:spTree>
    <p:custDataLst>
      <p:tags r:id="rId1"/>
    </p:custDataLst>
    <p:extLst>
      <p:ext uri="{BB962C8B-B14F-4D97-AF65-F5344CB8AC3E}">
        <p14:creationId xmlns:p14="http://schemas.microsoft.com/office/powerpoint/2010/main" val="467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sah 4">
            <a:extLst>
              <a:ext uri="{FF2B5EF4-FFF2-40B4-BE49-F238E27FC236}">
                <a16:creationId xmlns:a16="http://schemas.microsoft.com/office/drawing/2014/main" id="{E44ADF5E-5E41-47EF-A244-2CDC5733911C}"/>
              </a:ext>
            </a:extLst>
          </p:cNvPr>
          <p:cNvSpPr txBox="1">
            <a:spLocks/>
          </p:cNvSpPr>
          <p:nvPr/>
        </p:nvSpPr>
        <p:spPr>
          <a:xfrm>
            <a:off x="4648200" y="1600200"/>
            <a:ext cx="4038600" cy="4525963"/>
          </a:xfrm>
          <a:prstGeom prst="rect">
            <a:avLst/>
          </a:prstGeom>
          <a:solidFill>
            <a:schemeClr val="tx1"/>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kern="1200">
                <a:solidFill>
                  <a:schemeClr val="bg1"/>
                </a:solidFill>
                <a:latin typeface="Source Sans Pro"/>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Source Sans Pro"/>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Source Sans Pro"/>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Source Sans Pro"/>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dirty="0"/>
              <a:t>Personal and actuarial</a:t>
            </a:r>
            <a:br>
              <a:rPr lang="cs-CZ" dirty="0"/>
            </a:br>
            <a:r>
              <a:rPr lang="en-GB" dirty="0"/>
              <a:t>professional practice</a:t>
            </a:r>
          </a:p>
          <a:p>
            <a:pPr marL="446175" lvl="1" indent="-257175">
              <a:lnSpc>
                <a:spcPct val="150000"/>
              </a:lnSpc>
              <a:buFont typeface="Arial" panose="020B0604020202020204" pitchFamily="34" charset="0"/>
              <a:buChar char="•"/>
            </a:pPr>
            <a:r>
              <a:rPr lang="en-GB" dirty="0"/>
              <a:t>9.1 Effective communications</a:t>
            </a:r>
          </a:p>
          <a:p>
            <a:pPr marL="446175" lvl="1" indent="-257175">
              <a:lnSpc>
                <a:spcPct val="150000"/>
              </a:lnSpc>
              <a:buFont typeface="Arial" panose="020B0604020202020204" pitchFamily="34" charset="0"/>
              <a:buChar char="•"/>
            </a:pPr>
            <a:r>
              <a:rPr lang="en-GB" dirty="0"/>
              <a:t>9.2 Problem solving and decision making</a:t>
            </a:r>
          </a:p>
          <a:p>
            <a:pPr marL="446175" lvl="1" indent="-257175">
              <a:lnSpc>
                <a:spcPct val="150000"/>
              </a:lnSpc>
              <a:buFont typeface="Arial" panose="020B0604020202020204" pitchFamily="34" charset="0"/>
              <a:buChar char="•"/>
            </a:pPr>
            <a:r>
              <a:rPr lang="en-GB" dirty="0"/>
              <a:t>9.3 Professional standards</a:t>
            </a:r>
          </a:p>
          <a:p>
            <a:pPr marL="446175" lvl="1" indent="-257175">
              <a:lnSpc>
                <a:spcPct val="150000"/>
              </a:lnSpc>
              <a:buFont typeface="Arial" panose="020B0604020202020204" pitchFamily="34" charset="0"/>
              <a:buChar char="•"/>
            </a:pPr>
            <a:r>
              <a:rPr lang="en-GB" dirty="0"/>
              <a:t>9.4 Professionalism in practice</a:t>
            </a:r>
          </a:p>
          <a:p>
            <a:pPr marL="446175" lvl="1" indent="-257175">
              <a:lnSpc>
                <a:spcPct val="150000"/>
              </a:lnSpc>
              <a:buFont typeface="Arial" panose="020B0604020202020204" pitchFamily="34" charset="0"/>
              <a:buChar char="•"/>
            </a:pPr>
            <a:r>
              <a:rPr lang="en-GB" dirty="0"/>
              <a:t>9.5 International and</a:t>
            </a:r>
            <a:r>
              <a:rPr lang="cs-CZ" dirty="0"/>
              <a:t> </a:t>
            </a:r>
            <a:r>
              <a:rPr lang="en-GB" dirty="0"/>
              <a:t>institutional awareness of professional standards</a:t>
            </a:r>
          </a:p>
          <a:p>
            <a:endParaRPr lang="cs-CZ" dirty="0"/>
          </a:p>
        </p:txBody>
      </p:sp>
      <p:sp>
        <p:nvSpPr>
          <p:cNvPr id="5" name="Zástupný obsah 4">
            <a:extLst>
              <a:ext uri="{FF2B5EF4-FFF2-40B4-BE49-F238E27FC236}">
                <a16:creationId xmlns:a16="http://schemas.microsoft.com/office/drawing/2014/main" id="{5E70D348-A7FF-41BF-BB7B-DB22B8312A89}"/>
              </a:ext>
            </a:extLst>
          </p:cNvPr>
          <p:cNvSpPr>
            <a:spLocks noGrp="1"/>
          </p:cNvSpPr>
          <p:nvPr>
            <p:ph sz="half" idx="2"/>
          </p:nvPr>
        </p:nvSpPr>
        <p:spPr>
          <a:xfrm>
            <a:off x="4648200" y="1600200"/>
            <a:ext cx="4038600" cy="4525963"/>
          </a:xfrm>
          <a:solidFill>
            <a:schemeClr val="tx1"/>
          </a:solidFill>
        </p:spPr>
        <p:txBody>
          <a:bodyPr>
            <a:normAutofit/>
          </a:bodyPr>
          <a:lstStyle/>
          <a:p>
            <a:pPr marL="257175" indent="-257175"/>
            <a:r>
              <a:rPr lang="de-DE" dirty="0" err="1"/>
              <a:t>Advanced</a:t>
            </a:r>
            <a:r>
              <a:rPr lang="de-DE" dirty="0"/>
              <a:t> </a:t>
            </a:r>
            <a:r>
              <a:rPr lang="de-DE" dirty="0" err="1"/>
              <a:t>skills</a:t>
            </a:r>
            <a:r>
              <a:rPr lang="de-DE" dirty="0"/>
              <a:t>:</a:t>
            </a:r>
          </a:p>
          <a:p>
            <a:pPr marL="446175" lvl="1" indent="-257175">
              <a:buFont typeface="Arial" panose="020B0604020202020204" pitchFamily="34" charset="0"/>
              <a:buChar char="•"/>
            </a:pPr>
            <a:r>
              <a:rPr lang="en-US" dirty="0"/>
              <a:t>Possible areas of actuarial practice: Life, Pensions, General insurance, Enterprise Risk Management, Investments, Health care, Accounting, Banking, Social security, Reinsurance, Management / Leadership, Data Science</a:t>
            </a:r>
          </a:p>
          <a:p>
            <a:pPr marL="446175" lvl="1" indent="-257175">
              <a:buFont typeface="Arial" panose="020B0604020202020204" pitchFamily="34" charset="0"/>
              <a:buChar char="•"/>
            </a:pPr>
            <a:r>
              <a:rPr lang="en-US" dirty="0"/>
              <a:t>Obtained via: Deeper studies, Studies of European and country specific topics, Research, Practical application of actuarial principles</a:t>
            </a:r>
          </a:p>
          <a:p>
            <a:endParaRPr lang="cs-CZ" dirty="0"/>
          </a:p>
        </p:txBody>
      </p:sp>
      <p:sp>
        <p:nvSpPr>
          <p:cNvPr id="2" name="Nadpis 1"/>
          <p:cNvSpPr>
            <a:spLocks noGrp="1"/>
          </p:cNvSpPr>
          <p:nvPr>
            <p:ph type="title"/>
          </p:nvPr>
        </p:nvSpPr>
        <p:spPr/>
        <p:txBody>
          <a:bodyPr/>
          <a:lstStyle/>
          <a:p>
            <a:r>
              <a:rPr lang="cs-CZ" dirty="0"/>
              <a:t>ČSpA přímo přejímá </a:t>
            </a:r>
            <a:r>
              <a:rPr lang="cs-CZ" dirty="0">
                <a:hlinkClick r:id="rId4"/>
              </a:rPr>
              <a:t>sylabus AAE</a:t>
            </a:r>
            <a:r>
              <a:rPr lang="cs-CZ" dirty="0"/>
              <a:t> </a:t>
            </a:r>
          </a:p>
        </p:txBody>
      </p:sp>
      <p:sp>
        <p:nvSpPr>
          <p:cNvPr id="3" name="Zástupný symbol pro obsah 2"/>
          <p:cNvSpPr>
            <a:spLocks noGrp="1"/>
          </p:cNvSpPr>
          <p:nvPr>
            <p:ph sz="half" idx="1"/>
          </p:nvPr>
        </p:nvSpPr>
        <p:spPr/>
        <p:txBody>
          <a:bodyPr>
            <a:normAutofit/>
          </a:bodyPr>
          <a:lstStyle/>
          <a:p>
            <a:pPr marL="457200" indent="-457200">
              <a:buFont typeface="+mj-lt"/>
              <a:buAutoNum type="arabicPeriod"/>
            </a:pPr>
            <a:r>
              <a:rPr lang="en-US" dirty="0"/>
              <a:t>Statistics</a:t>
            </a:r>
          </a:p>
          <a:p>
            <a:pPr marL="457200" indent="-457200">
              <a:buFont typeface="+mj-lt"/>
              <a:buAutoNum type="arabicPeriod"/>
            </a:pPr>
            <a:r>
              <a:rPr lang="en-US" dirty="0"/>
              <a:t>Economics</a:t>
            </a:r>
          </a:p>
          <a:p>
            <a:pPr marL="457200" indent="-457200">
              <a:buFont typeface="+mj-lt"/>
              <a:buAutoNum type="arabicPeriod"/>
            </a:pPr>
            <a:r>
              <a:rPr lang="en-US" dirty="0"/>
              <a:t>Finance</a:t>
            </a:r>
          </a:p>
          <a:p>
            <a:pPr marL="457200" indent="-457200">
              <a:buFont typeface="+mj-lt"/>
              <a:buAutoNum type="arabicPeriod"/>
            </a:pPr>
            <a:r>
              <a:rPr lang="en-US" dirty="0"/>
              <a:t>Financial Systems</a:t>
            </a:r>
          </a:p>
          <a:p>
            <a:pPr marL="457200" indent="-457200">
              <a:buFont typeface="+mj-lt"/>
              <a:buAutoNum type="arabicPeriod"/>
            </a:pPr>
            <a:r>
              <a:rPr lang="en-US" dirty="0"/>
              <a:t>Assets</a:t>
            </a:r>
          </a:p>
          <a:p>
            <a:pPr marL="457200" indent="-457200">
              <a:buFont typeface="+mj-lt"/>
              <a:buAutoNum type="arabicPeriod"/>
            </a:pPr>
            <a:r>
              <a:rPr lang="en-US" dirty="0"/>
              <a:t>Data and Systems</a:t>
            </a:r>
          </a:p>
          <a:p>
            <a:pPr marL="457200" indent="-457200">
              <a:buFont typeface="+mj-lt"/>
              <a:buAutoNum type="arabicPeriod"/>
            </a:pPr>
            <a:r>
              <a:rPr lang="en-US" dirty="0"/>
              <a:t>Actuarial Models</a:t>
            </a:r>
          </a:p>
          <a:p>
            <a:pPr marL="457200" indent="-457200">
              <a:buFont typeface="+mj-lt"/>
              <a:buAutoNum type="arabicPeriod"/>
            </a:pPr>
            <a:r>
              <a:rPr lang="en-US" dirty="0"/>
              <a:t>Actuarial Risk Management</a:t>
            </a:r>
          </a:p>
          <a:p>
            <a:pPr marL="457200" indent="-457200">
              <a:buFont typeface="+mj-lt"/>
              <a:buAutoNum type="arabicPeriod"/>
            </a:pPr>
            <a:r>
              <a:rPr lang="en-US" dirty="0"/>
              <a:t>Personal and Actuarial Professional Practice</a:t>
            </a:r>
            <a:endParaRPr lang="cs-CZ" dirty="0"/>
          </a:p>
          <a:p>
            <a:pPr marL="457200" indent="-457200">
              <a:buFont typeface="+mj-lt"/>
              <a:buAutoNum type="arabicPeriod"/>
            </a:pPr>
            <a:r>
              <a:rPr lang="en-US" dirty="0"/>
              <a:t>Advanced Skills</a:t>
            </a:r>
            <a:endParaRPr lang="cs-CZ" dirty="0"/>
          </a:p>
          <a:p>
            <a:pPr marL="457200" indent="-457200">
              <a:buFont typeface="+mj-lt"/>
              <a:buAutoNum type="arabicPeriod"/>
            </a:pPr>
            <a:r>
              <a:rPr lang="en-US" dirty="0"/>
              <a:t>Foundation Mathematics</a:t>
            </a:r>
          </a:p>
        </p:txBody>
      </p:sp>
      <p:sp>
        <p:nvSpPr>
          <p:cNvPr id="4" name="Zástupný symbol pro číslo snímku 3"/>
          <p:cNvSpPr>
            <a:spLocks noGrp="1"/>
          </p:cNvSpPr>
          <p:nvPr>
            <p:ph type="sldNum" sz="quarter" idx="12"/>
          </p:nvPr>
        </p:nvSpPr>
        <p:spPr/>
        <p:txBody>
          <a:bodyPr/>
          <a:lstStyle/>
          <a:p>
            <a:fld id="{24E6C16C-5607-B240-B9EC-AA2EBB69D1B4}" type="slidenum">
              <a:rPr lang="cs-CZ" noProof="0" smtClean="0"/>
              <a:t>25</a:t>
            </a:fld>
            <a:endParaRPr lang="cs-CZ" noProof="0" dirty="0"/>
          </a:p>
        </p:txBody>
      </p:sp>
      <p:sp>
        <p:nvSpPr>
          <p:cNvPr id="7" name="Obdélník 6">
            <a:extLst>
              <a:ext uri="{FF2B5EF4-FFF2-40B4-BE49-F238E27FC236}">
                <a16:creationId xmlns:a16="http://schemas.microsoft.com/office/drawing/2014/main" id="{7F97E8A1-097C-4FEA-9782-D143EE327B46}"/>
              </a:ext>
            </a:extLst>
          </p:cNvPr>
          <p:cNvSpPr/>
          <p:nvPr/>
        </p:nvSpPr>
        <p:spPr>
          <a:xfrm>
            <a:off x="6890937" y="21750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solidFill>
                  <a:schemeClr val="lt1"/>
                </a:solidFill>
                <a:latin typeface="Source Sans Pro" panose="020B0503030403020204" pitchFamily="34" charset="-18"/>
              </a:rPr>
              <a:t>Core </a:t>
            </a:r>
            <a:r>
              <a:rPr lang="cs-CZ" dirty="0" err="1">
                <a:solidFill>
                  <a:schemeClr val="lt1"/>
                </a:solidFill>
                <a:latin typeface="Source Sans Pro" panose="020B0503030403020204" pitchFamily="34" charset="-18"/>
              </a:rPr>
              <a:t>Syllabus</a:t>
            </a:r>
            <a:r>
              <a:rPr lang="cs-CZ" dirty="0">
                <a:solidFill>
                  <a:schemeClr val="lt1"/>
                </a:solidFill>
                <a:latin typeface="Source Sans Pro" panose="020B0503030403020204" pitchFamily="34" charset="-18"/>
              </a:rPr>
              <a:t> AAE</a:t>
            </a:r>
          </a:p>
        </p:txBody>
      </p:sp>
    </p:spTree>
    <p:custDataLst>
      <p:tags r:id="rId1"/>
    </p:custDataLst>
    <p:extLst>
      <p:ext uri="{BB962C8B-B14F-4D97-AF65-F5344CB8AC3E}">
        <p14:creationId xmlns:p14="http://schemas.microsoft.com/office/powerpoint/2010/main" val="29171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8" end="8"/>
                                            </p:txEl>
                                          </p:spTgt>
                                        </p:tgtEl>
                                        <p:attrNameLst>
                                          <p:attrName>style.color</p:attrName>
                                        </p:attrNameLst>
                                      </p:cBhvr>
                                      <p:to>
                                        <a:schemeClr val="hlink"/>
                                      </p:to>
                                    </p:animClr>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500" fill="hold"/>
                                        <p:tgtEl>
                                          <p:spTgt spid="3">
                                            <p:txEl>
                                              <p:pRg st="9" end="9"/>
                                            </p:txEl>
                                          </p:spTgt>
                                        </p:tgtEl>
                                        <p:attrNameLst>
                                          <p:attrName>style.color</p:attrName>
                                        </p:attrNameLst>
                                      </p:cBhvr>
                                      <p:to>
                                        <a:schemeClr val="hlink"/>
                                      </p:to>
                                    </p:animClr>
                                  </p:childTnLst>
                                </p:cTn>
                              </p:par>
                              <p:par>
                                <p:cTn id="14" presetID="3" presetClass="emph" presetSubtype="2" fill="hold" nodeType="withEffect">
                                  <p:stCondLst>
                                    <p:cond delay="0"/>
                                  </p:stCondLst>
                                  <p:childTnLst>
                                    <p:animClr clrSpc="rgb" dir="cw">
                                      <p:cBhvr override="childStyle">
                                        <p:cTn id="15" dur="500" fill="hold"/>
                                        <p:tgtEl>
                                          <p:spTgt spid="3">
                                            <p:txEl>
                                              <p:pRg st="8" end="8"/>
                                            </p:txEl>
                                          </p:spTgt>
                                        </p:tgtEl>
                                        <p:attrNameLst>
                                          <p:attrName>style.color</p:attrName>
                                        </p:attrNameLst>
                                      </p:cBhvr>
                                      <p:to>
                                        <a:schemeClr val="bg1"/>
                                      </p:to>
                                    </p:animClr>
                                  </p:childTnLst>
                                </p:cTn>
                              </p:par>
                              <p:par>
                                <p:cTn id="16" presetID="10" presetClass="entr" presetSubtype="0" fill="hold" grpId="0" nodeType="with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500"/>
                                        <p:tgtEl>
                                          <p:spTgt spid="5">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500" fill="hold"/>
                                        <p:tgtEl>
                                          <p:spTgt spid="3">
                                            <p:txEl>
                                              <p:pRg st="10" end="10"/>
                                            </p:txEl>
                                          </p:spTgt>
                                        </p:tgtEl>
                                        <p:attrNameLst>
                                          <p:attrName>style.color</p:attrName>
                                        </p:attrNameLst>
                                      </p:cBhvr>
                                      <p:to>
                                        <a:schemeClr val="hlink"/>
                                      </p:to>
                                    </p:animClr>
                                  </p:childTnLst>
                                </p:cTn>
                              </p:par>
                              <p:par>
                                <p:cTn id="35" presetID="3" presetClass="emph" presetSubtype="2" fill="hold" nodeType="withEffect">
                                  <p:stCondLst>
                                    <p:cond delay="0"/>
                                  </p:stCondLst>
                                  <p:childTnLst>
                                    <p:animClr clrSpc="rgb" dir="cw">
                                      <p:cBhvr override="childStyle">
                                        <p:cTn id="36" dur="500" fill="hold"/>
                                        <p:tgtEl>
                                          <p:spTgt spid="3">
                                            <p:txEl>
                                              <p:pRg st="9" end="9"/>
                                            </p:txEl>
                                          </p:spTgt>
                                        </p:tgtEl>
                                        <p:attrNameLst>
                                          <p:attrName>style.color</p:attrName>
                                        </p:attrNameLst>
                                      </p:cBhvr>
                                      <p:to>
                                        <a:schemeClr val="bg1"/>
                                      </p:to>
                                    </p:animClr>
                                  </p:childTnLst>
                                </p:cTn>
                              </p:par>
                              <p:par>
                                <p:cTn id="37" presetID="10" presetClass="exit" presetSubtype="0" fill="hold" grpId="1" nodeType="withEffect">
                                  <p:stCondLst>
                                    <p:cond delay="0"/>
                                  </p:stCondLst>
                                  <p:childTnLst>
                                    <p:animEffect transition="out" filter="fade">
                                      <p:cBhvr>
                                        <p:cTn id="38" dur="500"/>
                                        <p:tgtEl>
                                          <p:spTgt spid="5">
                                            <p:txEl>
                                              <p:pRg st="0" end="0"/>
                                            </p:txEl>
                                          </p:spTgt>
                                        </p:tgtEl>
                                      </p:cBhvr>
                                    </p:animEffect>
                                    <p:set>
                                      <p:cBhvr>
                                        <p:cTn id="39" dur="1" fill="hold">
                                          <p:stCondLst>
                                            <p:cond delay="499"/>
                                          </p:stCondLst>
                                        </p:cTn>
                                        <p:tgtEl>
                                          <p:spTgt spid="5">
                                            <p:txEl>
                                              <p:pRg st="0" end="0"/>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xEl>
                                              <p:pRg st="1" end="1"/>
                                            </p:txEl>
                                          </p:spTgt>
                                        </p:tgtEl>
                                      </p:cBhvr>
                                    </p:animEffect>
                                    <p:set>
                                      <p:cBhvr>
                                        <p:cTn id="42" dur="1" fill="hold">
                                          <p:stCondLst>
                                            <p:cond delay="499"/>
                                          </p:stCondLst>
                                        </p:cTn>
                                        <p:tgtEl>
                                          <p:spTgt spid="5">
                                            <p:txEl>
                                              <p:pRg st="1" end="1"/>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xEl>
                                              <p:pRg st="2" end="2"/>
                                            </p:txEl>
                                          </p:spTgt>
                                        </p:tgtEl>
                                      </p:cBhvr>
                                    </p:animEffect>
                                    <p:set>
                                      <p:cBhvr>
                                        <p:cTn id="45" dur="1" fill="hold">
                                          <p:stCondLst>
                                            <p:cond delay="499"/>
                                          </p:stCondLst>
                                        </p:cTn>
                                        <p:tgtEl>
                                          <p:spTgt spid="5">
                                            <p:txEl>
                                              <p:pRg st="2" end="2"/>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
                                            <p:bg/>
                                          </p:spTgt>
                                        </p:tgtEl>
                                      </p:cBhvr>
                                    </p:animEffect>
                                    <p:set>
                                      <p:cBhvr>
                                        <p:cTn id="48" dur="1" fill="hold">
                                          <p:stCondLst>
                                            <p:cond delay="499"/>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5" grpId="0" build="allAtOnce" animBg="1"/>
      <p:bldP spid="5" grpI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48095B-1F39-4D5E-80B1-837D190DA2FD}"/>
              </a:ext>
            </a:extLst>
          </p:cNvPr>
          <p:cNvSpPr>
            <a:spLocks noGrp="1"/>
          </p:cNvSpPr>
          <p:nvPr>
            <p:ph type="title"/>
          </p:nvPr>
        </p:nvSpPr>
        <p:spPr/>
        <p:txBody>
          <a:bodyPr>
            <a:normAutofit/>
          </a:bodyPr>
          <a:lstStyle/>
          <a:p>
            <a:r>
              <a:rPr lang="en-US" dirty="0">
                <a:latin typeface="Source Sans Pro" panose="020B0503030403020204" pitchFamily="34" charset="-18"/>
              </a:rPr>
              <a:t>CERA (Certified </a:t>
            </a:r>
            <a:r>
              <a:rPr lang="cs-CZ" dirty="0">
                <a:latin typeface="Source Sans Pro" panose="020B0503030403020204" pitchFamily="34" charset="-18"/>
              </a:rPr>
              <a:t>E</a:t>
            </a:r>
            <a:r>
              <a:rPr lang="en-US" dirty="0" err="1">
                <a:latin typeface="Source Sans Pro" panose="020B0503030403020204" pitchFamily="34" charset="-18"/>
              </a:rPr>
              <a:t>nterprise</a:t>
            </a:r>
            <a:r>
              <a:rPr lang="en-US" dirty="0">
                <a:latin typeface="Source Sans Pro" panose="020B0503030403020204" pitchFamily="34" charset="-18"/>
              </a:rPr>
              <a:t> </a:t>
            </a:r>
            <a:r>
              <a:rPr lang="cs-CZ" dirty="0">
                <a:latin typeface="Source Sans Pro" panose="020B0503030403020204" pitchFamily="34" charset="-18"/>
              </a:rPr>
              <a:t>R</a:t>
            </a:r>
            <a:r>
              <a:rPr lang="en-US" dirty="0" err="1">
                <a:latin typeface="Source Sans Pro" panose="020B0503030403020204" pitchFamily="34" charset="-18"/>
              </a:rPr>
              <a:t>isk</a:t>
            </a:r>
            <a:r>
              <a:rPr lang="en-US" dirty="0">
                <a:latin typeface="Source Sans Pro" panose="020B0503030403020204" pitchFamily="34" charset="-18"/>
              </a:rPr>
              <a:t> </a:t>
            </a:r>
            <a:r>
              <a:rPr lang="cs-CZ" dirty="0">
                <a:latin typeface="Source Sans Pro" panose="020B0503030403020204" pitchFamily="34" charset="-18"/>
              </a:rPr>
              <a:t>A</a:t>
            </a:r>
            <a:r>
              <a:rPr lang="en-US" dirty="0" err="1">
                <a:latin typeface="Source Sans Pro" panose="020B0503030403020204" pitchFamily="34" charset="-18"/>
              </a:rPr>
              <a:t>ctuary</a:t>
            </a:r>
            <a:r>
              <a:rPr lang="en-US" dirty="0">
                <a:latin typeface="Source Sans Pro" panose="020B0503030403020204" pitchFamily="34" charset="-18"/>
              </a:rPr>
              <a:t>)</a:t>
            </a:r>
            <a:br>
              <a:rPr lang="cs-CZ" dirty="0">
                <a:latin typeface="Source Sans Pro" panose="020B0503030403020204" pitchFamily="34" charset="-18"/>
              </a:rPr>
            </a:br>
            <a:r>
              <a:rPr lang="cs-CZ" b="0" dirty="0">
                <a:solidFill>
                  <a:srgbClr val="333333"/>
                </a:solidFill>
                <a:effectLst/>
                <a:latin typeface="Source Sans Pro" panose="020B0503030403020204" pitchFamily="34" charset="-18"/>
              </a:rPr>
              <a:t>mezinárodně uznávaná kvalifikace risk managementu</a:t>
            </a:r>
            <a:endParaRPr lang="en-US" dirty="0">
              <a:latin typeface="Source Sans Pro" panose="020B0503030403020204" pitchFamily="34" charset="-18"/>
            </a:endParaRPr>
          </a:p>
        </p:txBody>
      </p:sp>
      <p:sp>
        <p:nvSpPr>
          <p:cNvPr id="3" name="Zástupný obsah 2">
            <a:extLst>
              <a:ext uri="{FF2B5EF4-FFF2-40B4-BE49-F238E27FC236}">
                <a16:creationId xmlns:a16="http://schemas.microsoft.com/office/drawing/2014/main" id="{C42489C3-4B1C-421C-BE01-D071F2B79E4F}"/>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cs-CZ" b="0" i="0" dirty="0">
                <a:solidFill>
                  <a:srgbClr val="333333"/>
                </a:solidFill>
                <a:effectLst/>
                <a:latin typeface="Source Sans Pro" panose="020B0503030403020204" pitchFamily="34" charset="-18"/>
              </a:rPr>
              <a:t>Vzdělávání kombinuje pojistnou matematiku s principy ERM</a:t>
            </a:r>
          </a:p>
          <a:p>
            <a:pPr algn="l">
              <a:buFont typeface="Arial" panose="020B0604020202020204" pitchFamily="34" charset="0"/>
              <a:buChar char="•"/>
            </a:pPr>
            <a:r>
              <a:rPr lang="cs-CZ" b="0" i="0" dirty="0">
                <a:solidFill>
                  <a:srgbClr val="333333"/>
                </a:solidFill>
                <a:effectLst/>
                <a:latin typeface="Source Sans Pro" panose="020B0503030403020204" pitchFamily="34" charset="-18"/>
              </a:rPr>
              <a:t>Zahrnuje jak kvalitativní, tak kvantitativní techniky ERM</a:t>
            </a:r>
          </a:p>
          <a:p>
            <a:pPr algn="l">
              <a:buFont typeface="Arial" panose="020B0604020202020204" pitchFamily="34" charset="0"/>
              <a:buChar char="•"/>
            </a:pPr>
            <a:r>
              <a:rPr lang="cs-CZ" b="0" i="0" dirty="0">
                <a:solidFill>
                  <a:srgbClr val="333333"/>
                </a:solidFill>
                <a:effectLst/>
                <a:latin typeface="Source Sans Pro" panose="020B0503030403020204" pitchFamily="34" charset="-18"/>
              </a:rPr>
              <a:t>Vybavuje schopnostmi a dovednostmi, které pomáhají činit lepší </a:t>
            </a:r>
            <a:r>
              <a:rPr lang="cs-CZ" b="0" i="0" dirty="0" err="1">
                <a:solidFill>
                  <a:srgbClr val="333333"/>
                </a:solidFill>
                <a:effectLst/>
                <a:latin typeface="Source Sans Pro" panose="020B0503030403020204" pitchFamily="34" charset="-18"/>
              </a:rPr>
              <a:t>businessová</a:t>
            </a:r>
            <a:r>
              <a:rPr lang="cs-CZ" b="0" i="0" dirty="0">
                <a:solidFill>
                  <a:srgbClr val="333333"/>
                </a:solidFill>
                <a:effectLst/>
                <a:latin typeface="Source Sans Pro" panose="020B0503030403020204" pitchFamily="34" charset="-18"/>
              </a:rPr>
              <a:t> rozhodnutí</a:t>
            </a:r>
          </a:p>
          <a:p>
            <a:pPr algn="l"/>
            <a:r>
              <a:rPr lang="cs-CZ" b="0" i="0" dirty="0">
                <a:solidFill>
                  <a:srgbClr val="333333"/>
                </a:solidFill>
                <a:effectLst/>
                <a:latin typeface="Source Sans Pro" panose="020B0503030403020204" pitchFamily="34" charset="-18"/>
              </a:rPr>
              <a:t>CERA je nadstavbou </a:t>
            </a:r>
            <a:r>
              <a:rPr lang="cs-CZ" b="0" i="0" dirty="0" err="1">
                <a:solidFill>
                  <a:srgbClr val="333333"/>
                </a:solidFill>
                <a:effectLst/>
                <a:latin typeface="Source Sans Pro" panose="020B0503030403020204" pitchFamily="34" charset="-18"/>
              </a:rPr>
              <a:t>aktuárského</a:t>
            </a:r>
            <a:r>
              <a:rPr lang="cs-CZ" b="0" i="0" dirty="0">
                <a:solidFill>
                  <a:srgbClr val="333333"/>
                </a:solidFill>
                <a:effectLst/>
                <a:latin typeface="Source Sans Pro" panose="020B0503030403020204" pitchFamily="34" charset="-18"/>
              </a:rPr>
              <a:t> certifikátu.</a:t>
            </a:r>
            <a:endParaRPr lang="cs-CZ" dirty="0">
              <a:solidFill>
                <a:srgbClr val="333333"/>
              </a:solidFill>
              <a:latin typeface="Source Sans Pro" panose="020B0503030403020204" pitchFamily="34" charset="-18"/>
            </a:endParaRPr>
          </a:p>
          <a:p>
            <a:pPr algn="l"/>
            <a:r>
              <a:rPr lang="cs-CZ" b="0" i="0" dirty="0">
                <a:solidFill>
                  <a:srgbClr val="333333"/>
                </a:solidFill>
                <a:effectLst/>
                <a:latin typeface="Source Sans Pro" panose="020B0503030403020204" pitchFamily="34" charset="-18"/>
              </a:rPr>
              <a:t>Pro členy ČSpA jsou přístupné kurzy EAA (AJ)</a:t>
            </a:r>
          </a:p>
          <a:p>
            <a:pPr algn="l"/>
            <a:r>
              <a:rPr lang="cs-CZ" b="0" i="0" dirty="0">
                <a:solidFill>
                  <a:srgbClr val="333333"/>
                </a:solidFill>
                <a:effectLst/>
                <a:latin typeface="Source Sans Pro" panose="020B0503030403020204" pitchFamily="34" charset="-18"/>
              </a:rPr>
              <a:t>Zkoušky zajišťuje DAV (AJ/DE) </a:t>
            </a:r>
          </a:p>
          <a:p>
            <a:pPr marL="0" indent="0" algn="l">
              <a:buNone/>
            </a:pPr>
            <a:r>
              <a:rPr lang="cs-CZ" dirty="0">
                <a:solidFill>
                  <a:srgbClr val="333333"/>
                </a:solidFill>
                <a:latin typeface="Source Sans Pro" panose="020B0503030403020204" pitchFamily="34" charset="-18"/>
              </a:rPr>
              <a:t>Postup</a:t>
            </a:r>
            <a:endParaRPr lang="cs-CZ" b="0" i="0" dirty="0">
              <a:solidFill>
                <a:srgbClr val="333333"/>
              </a:solidFill>
              <a:effectLst/>
              <a:latin typeface="Source Sans Pro" panose="020B0503030403020204" pitchFamily="34" charset="-18"/>
            </a:endParaRPr>
          </a:p>
          <a:p>
            <a:pPr algn="l">
              <a:buFont typeface="+mj-lt"/>
              <a:buAutoNum type="arabicPeriod"/>
            </a:pPr>
            <a:r>
              <a:rPr lang="cs-CZ" b="0" i="0" dirty="0">
                <a:solidFill>
                  <a:srgbClr val="333333"/>
                </a:solidFill>
                <a:effectLst/>
                <a:latin typeface="Source Sans Pro" panose="020B0503030403020204" pitchFamily="34" charset="-18"/>
              </a:rPr>
              <a:t>nahlásit se u DAV, že chci studovat CERA a že mám zájem dělat zkoušky</a:t>
            </a:r>
          </a:p>
          <a:p>
            <a:pPr algn="l">
              <a:buFont typeface="+mj-lt"/>
              <a:buAutoNum type="arabicPeriod"/>
            </a:pPr>
            <a:r>
              <a:rPr lang="cs-CZ" b="0" i="0" dirty="0">
                <a:solidFill>
                  <a:srgbClr val="333333"/>
                </a:solidFill>
                <a:effectLst/>
                <a:latin typeface="Source Sans Pro" panose="020B0503030403020204" pitchFamily="34" charset="-18"/>
              </a:rPr>
              <a:t>doložit DAV certifikát ČSpA</a:t>
            </a:r>
          </a:p>
          <a:p>
            <a:pPr algn="l">
              <a:buFont typeface="+mj-lt"/>
              <a:buAutoNum type="arabicPeriod"/>
            </a:pPr>
            <a:r>
              <a:rPr lang="cs-CZ" b="0" i="0" dirty="0">
                <a:solidFill>
                  <a:srgbClr val="333333"/>
                </a:solidFill>
                <a:effectLst/>
                <a:latin typeface="Source Sans Pro" panose="020B0503030403020204" pitchFamily="34" charset="-18"/>
              </a:rPr>
              <a:t>DAV otevře zájemci na svých stránkách profil</a:t>
            </a:r>
          </a:p>
          <a:p>
            <a:pPr algn="l">
              <a:buFont typeface="+mj-lt"/>
              <a:buAutoNum type="arabicPeriod"/>
            </a:pPr>
            <a:r>
              <a:rPr lang="cs-CZ" b="0" i="0" dirty="0">
                <a:solidFill>
                  <a:srgbClr val="333333"/>
                </a:solidFill>
                <a:effectLst/>
                <a:latin typeface="Source Sans Pro" panose="020B0503030403020204" pitchFamily="34" charset="-18"/>
              </a:rPr>
              <a:t>přihlásit se na jednotlivé moduly CERA</a:t>
            </a:r>
          </a:p>
          <a:p>
            <a:pPr algn="l">
              <a:buFont typeface="+mj-lt"/>
              <a:buAutoNum type="arabicPeriod"/>
            </a:pPr>
            <a:r>
              <a:rPr lang="cs-CZ" b="0" i="0" dirty="0">
                <a:solidFill>
                  <a:srgbClr val="333333"/>
                </a:solidFill>
                <a:effectLst/>
                <a:latin typeface="Source Sans Pro" panose="020B0503030403020204" pitchFamily="34" charset="-18"/>
              </a:rPr>
              <a:t>přihlásit se na zkoušky u DAV (přes profil na stránkách DAV)</a:t>
            </a:r>
          </a:p>
          <a:p>
            <a:pPr algn="l">
              <a:buFont typeface="+mj-lt"/>
              <a:buAutoNum type="arabicPeriod"/>
            </a:pPr>
            <a:r>
              <a:rPr lang="cs-CZ" b="0" i="0" dirty="0">
                <a:solidFill>
                  <a:srgbClr val="333333"/>
                </a:solidFill>
                <a:effectLst/>
                <a:latin typeface="Source Sans Pro" panose="020B0503030403020204" pitchFamily="34" charset="-18"/>
              </a:rPr>
              <a:t>v přihlášce ke zkoušce zvolit jazyk, ve kterém budu zkoušku vykonávat</a:t>
            </a:r>
          </a:p>
          <a:p>
            <a:pPr algn="l">
              <a:buFont typeface="+mj-lt"/>
              <a:buAutoNum type="arabicPeriod"/>
            </a:pPr>
            <a:r>
              <a:rPr lang="cs-CZ" b="0" i="0" dirty="0">
                <a:solidFill>
                  <a:srgbClr val="333333"/>
                </a:solidFill>
                <a:effectLst/>
                <a:latin typeface="Source Sans Pro" panose="020B0503030403020204" pitchFamily="34" charset="-18"/>
              </a:rPr>
              <a:t>úspěšně složit zkoušky ze všech modulů</a:t>
            </a:r>
          </a:p>
          <a:p>
            <a:pPr algn="l">
              <a:buFont typeface="+mj-lt"/>
              <a:buAutoNum type="arabicPeriod"/>
            </a:pPr>
            <a:r>
              <a:rPr lang="cs-CZ" b="0" i="0" dirty="0">
                <a:solidFill>
                  <a:srgbClr val="333333"/>
                </a:solidFill>
                <a:effectLst/>
                <a:latin typeface="Source Sans Pro" panose="020B0503030403020204" pitchFamily="34" charset="-18"/>
              </a:rPr>
              <a:t>požádat o CERA certifikát ČSpA</a:t>
            </a:r>
          </a:p>
        </p:txBody>
      </p:sp>
      <p:sp>
        <p:nvSpPr>
          <p:cNvPr id="4" name="Zástupný symbol pro číslo snímku 3">
            <a:extLst>
              <a:ext uri="{FF2B5EF4-FFF2-40B4-BE49-F238E27FC236}">
                <a16:creationId xmlns:a16="http://schemas.microsoft.com/office/drawing/2014/main" id="{FE37492C-266D-48F6-B03A-A02813E8319F}"/>
              </a:ext>
            </a:extLst>
          </p:cNvPr>
          <p:cNvSpPr>
            <a:spLocks noGrp="1"/>
          </p:cNvSpPr>
          <p:nvPr>
            <p:ph type="sldNum" sz="quarter" idx="12"/>
          </p:nvPr>
        </p:nvSpPr>
        <p:spPr/>
        <p:txBody>
          <a:bodyPr/>
          <a:lstStyle/>
          <a:p>
            <a:fld id="{0FB56013-B943-42BA-886F-6F9D4EB85E9D}" type="slidenum">
              <a:rPr lang="cs-CZ" noProof="0" smtClean="0"/>
              <a:t>26</a:t>
            </a:fld>
            <a:endParaRPr lang="cs-CZ" noProof="0" dirty="0"/>
          </a:p>
        </p:txBody>
      </p:sp>
      <p:sp>
        <p:nvSpPr>
          <p:cNvPr id="5" name="TextovéPole 4">
            <a:extLst>
              <a:ext uri="{FF2B5EF4-FFF2-40B4-BE49-F238E27FC236}">
                <a16:creationId xmlns:a16="http://schemas.microsoft.com/office/drawing/2014/main" id="{33735FDA-53EC-41AE-8A77-9C67CD999A0B}"/>
              </a:ext>
            </a:extLst>
          </p:cNvPr>
          <p:cNvSpPr txBox="1"/>
          <p:nvPr/>
        </p:nvSpPr>
        <p:spPr>
          <a:xfrm>
            <a:off x="1371600" y="6438884"/>
            <a:ext cx="6400800" cy="261610"/>
          </a:xfrm>
          <a:prstGeom prst="rect">
            <a:avLst/>
          </a:prstGeom>
          <a:noFill/>
        </p:spPr>
        <p:txBody>
          <a:bodyPr wrap="square" rtlCol="0">
            <a:spAutoFit/>
          </a:bodyPr>
          <a:lstStyle/>
          <a:p>
            <a:r>
              <a:rPr lang="cs-CZ" sz="1100" dirty="0">
                <a:solidFill>
                  <a:schemeClr val="bg1"/>
                </a:solidFill>
                <a:latin typeface="Source Sans Pro" panose="020B0503030403020204" pitchFamily="34" charset="-18"/>
                <a:hlinkClick r:id="rId2"/>
              </a:rPr>
              <a:t>CERA na webu ČSpA</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3"/>
              </a:rPr>
              <a:t>CERA </a:t>
            </a:r>
            <a:r>
              <a:rPr lang="cs-CZ" sz="1100" dirty="0" err="1">
                <a:solidFill>
                  <a:schemeClr val="bg1"/>
                </a:solidFill>
                <a:latin typeface="Source Sans Pro" panose="020B0503030403020204" pitchFamily="34" charset="-18"/>
                <a:hlinkClick r:id="rId3"/>
              </a:rPr>
              <a:t>Global</a:t>
            </a:r>
            <a:r>
              <a:rPr lang="cs-CZ" sz="1100" dirty="0">
                <a:solidFill>
                  <a:schemeClr val="bg1"/>
                </a:solidFill>
                <a:latin typeface="Source Sans Pro" panose="020B0503030403020204" pitchFamily="34" charset="-18"/>
              </a:rPr>
              <a:t>, YouTube propagace </a:t>
            </a:r>
            <a:r>
              <a:rPr lang="cs-CZ" sz="1100" dirty="0">
                <a:solidFill>
                  <a:schemeClr val="bg1"/>
                </a:solidFill>
                <a:latin typeface="Source Sans Pro" panose="020B0503030403020204" pitchFamily="34" charset="-18"/>
                <a:hlinkClick r:id="rId4"/>
              </a:rPr>
              <a:t>zde</a:t>
            </a:r>
            <a:r>
              <a:rPr lang="cs-CZ" sz="1100" dirty="0">
                <a:solidFill>
                  <a:schemeClr val="bg1"/>
                </a:solidFill>
                <a:latin typeface="Source Sans Pro" panose="020B0503030403020204" pitchFamily="34" charset="-18"/>
              </a:rPr>
              <a:t> a </a:t>
            </a:r>
            <a:r>
              <a:rPr lang="cs-CZ" sz="1100" dirty="0">
                <a:solidFill>
                  <a:schemeClr val="bg1"/>
                </a:solidFill>
                <a:latin typeface="Source Sans Pro" panose="020B0503030403020204" pitchFamily="34" charset="-18"/>
                <a:hlinkClick r:id="rId5"/>
              </a:rPr>
              <a:t>zde</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6"/>
              </a:rPr>
              <a:t>kurzy EAA</a:t>
            </a:r>
            <a:endParaRPr lang="cs-CZ" sz="1100" dirty="0">
              <a:solidFill>
                <a:schemeClr val="bg1"/>
              </a:solidFill>
              <a:latin typeface="Source Sans Pro" panose="020B0503030403020204" pitchFamily="34" charset="-18"/>
            </a:endParaRPr>
          </a:p>
        </p:txBody>
      </p:sp>
      <p:sp>
        <p:nvSpPr>
          <p:cNvPr id="6" name="Obdélník 5">
            <a:extLst>
              <a:ext uri="{FF2B5EF4-FFF2-40B4-BE49-F238E27FC236}">
                <a16:creationId xmlns:a16="http://schemas.microsoft.com/office/drawing/2014/main" id="{23EB1309-B569-1421-D96A-A1D678219B95}"/>
              </a:ext>
            </a:extLst>
          </p:cNvPr>
          <p:cNvSpPr/>
          <p:nvPr/>
        </p:nvSpPr>
        <p:spPr>
          <a:xfrm>
            <a:off x="6890937" y="21750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latin typeface="Source Sans Pro" panose="020B0503030403020204" pitchFamily="34" charset="-18"/>
              </a:rPr>
              <a:t>CERA</a:t>
            </a:r>
          </a:p>
        </p:txBody>
      </p:sp>
    </p:spTree>
    <p:extLst>
      <p:ext uri="{BB962C8B-B14F-4D97-AF65-F5344CB8AC3E}">
        <p14:creationId xmlns:p14="http://schemas.microsoft.com/office/powerpoint/2010/main" val="425648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ECF51E-1344-1B81-EBC2-DE7E17623570}"/>
              </a:ext>
            </a:extLst>
          </p:cNvPr>
          <p:cNvSpPr>
            <a:spLocks noGrp="1"/>
          </p:cNvSpPr>
          <p:nvPr>
            <p:ph type="title"/>
          </p:nvPr>
        </p:nvSpPr>
        <p:spPr/>
        <p:txBody>
          <a:bodyPr/>
          <a:lstStyle/>
          <a:p>
            <a:r>
              <a:rPr lang="cs-CZ" dirty="0"/>
              <a:t>Spolková a vzdělávací činnost</a:t>
            </a:r>
          </a:p>
        </p:txBody>
      </p:sp>
      <p:sp>
        <p:nvSpPr>
          <p:cNvPr id="3" name="Zástupný obsah 2">
            <a:extLst>
              <a:ext uri="{FF2B5EF4-FFF2-40B4-BE49-F238E27FC236}">
                <a16:creationId xmlns:a16="http://schemas.microsoft.com/office/drawing/2014/main" id="{91CC4CC1-2F5D-9E93-6089-3B8820316A3A}"/>
              </a:ext>
            </a:extLst>
          </p:cNvPr>
          <p:cNvSpPr>
            <a:spLocks noGrp="1"/>
          </p:cNvSpPr>
          <p:nvPr>
            <p:ph idx="1"/>
          </p:nvPr>
        </p:nvSpPr>
        <p:spPr/>
        <p:txBody>
          <a:bodyPr/>
          <a:lstStyle/>
          <a:p>
            <a:r>
              <a:rPr lang="cs-CZ" dirty="0"/>
              <a:t>Jarní aktuárské setkání</a:t>
            </a:r>
          </a:p>
          <a:p>
            <a:r>
              <a:rPr lang="cs-CZ" dirty="0"/>
              <a:t>Aktuárská pracovní skupina</a:t>
            </a:r>
          </a:p>
          <a:p>
            <a:r>
              <a:rPr lang="cs-CZ" dirty="0"/>
              <a:t>Semináře</a:t>
            </a:r>
          </a:p>
          <a:p>
            <a:pPr>
              <a:buClr>
                <a:schemeClr val="bg2"/>
              </a:buClr>
            </a:pPr>
            <a:r>
              <a:rPr lang="cs-CZ" dirty="0"/>
              <a:t>Webináře AAE a IAA</a:t>
            </a:r>
          </a:p>
          <a:p>
            <a:pPr>
              <a:buClr>
                <a:schemeClr val="bg2"/>
              </a:buClr>
            </a:pPr>
            <a:r>
              <a:rPr lang="cs-CZ" dirty="0" err="1"/>
              <a:t>European</a:t>
            </a:r>
            <a:r>
              <a:rPr lang="cs-CZ" dirty="0"/>
              <a:t> </a:t>
            </a:r>
            <a:r>
              <a:rPr lang="cs-CZ" dirty="0" err="1"/>
              <a:t>actuarial</a:t>
            </a:r>
            <a:r>
              <a:rPr lang="cs-CZ" dirty="0"/>
              <a:t> </a:t>
            </a:r>
            <a:r>
              <a:rPr lang="cs-CZ" dirty="0" err="1"/>
              <a:t>days</a:t>
            </a:r>
            <a:r>
              <a:rPr lang="cs-CZ" dirty="0"/>
              <a:t> (EAD)</a:t>
            </a:r>
          </a:p>
          <a:p>
            <a:pPr>
              <a:buClr>
                <a:schemeClr val="bg2"/>
              </a:buClr>
            </a:pPr>
            <a:r>
              <a:rPr lang="cs-CZ" dirty="0" err="1"/>
              <a:t>The</a:t>
            </a:r>
            <a:r>
              <a:rPr lang="cs-CZ" dirty="0"/>
              <a:t> </a:t>
            </a:r>
            <a:r>
              <a:rPr lang="cs-CZ" dirty="0" err="1"/>
              <a:t>European</a:t>
            </a:r>
            <a:r>
              <a:rPr lang="cs-CZ" dirty="0"/>
              <a:t> Actuary (</a:t>
            </a:r>
            <a:r>
              <a:rPr lang="cs-CZ" dirty="0">
                <a:hlinkClick r:id="rId3"/>
              </a:rPr>
              <a:t>TEA</a:t>
            </a:r>
            <a:r>
              <a:rPr lang="cs-CZ" dirty="0"/>
              <a:t>)</a:t>
            </a:r>
          </a:p>
          <a:p>
            <a:pPr>
              <a:buClr>
                <a:schemeClr val="accent5"/>
              </a:buClr>
            </a:pPr>
            <a:r>
              <a:rPr lang="cs-CZ" dirty="0" err="1"/>
              <a:t>European</a:t>
            </a:r>
            <a:r>
              <a:rPr lang="cs-CZ" dirty="0"/>
              <a:t> </a:t>
            </a:r>
            <a:r>
              <a:rPr lang="cs-CZ" dirty="0" err="1"/>
              <a:t>Congres</a:t>
            </a:r>
            <a:r>
              <a:rPr lang="cs-CZ" dirty="0"/>
              <a:t> of </a:t>
            </a:r>
            <a:r>
              <a:rPr lang="cs-CZ" dirty="0" err="1"/>
              <a:t>Actuaries</a:t>
            </a:r>
            <a:r>
              <a:rPr lang="cs-CZ" dirty="0"/>
              <a:t> (</a:t>
            </a:r>
            <a:r>
              <a:rPr lang="cs-CZ" dirty="0">
                <a:hlinkClick r:id="rId4"/>
              </a:rPr>
              <a:t>ECA 2024 Řím</a:t>
            </a:r>
            <a:r>
              <a:rPr lang="cs-CZ" dirty="0"/>
              <a:t>)</a:t>
            </a:r>
          </a:p>
          <a:p>
            <a:pPr>
              <a:buClr>
                <a:schemeClr val="accent5"/>
              </a:buClr>
            </a:pPr>
            <a:r>
              <a:rPr lang="cs-CZ" dirty="0"/>
              <a:t>International </a:t>
            </a:r>
            <a:r>
              <a:rPr lang="cs-CZ" dirty="0" err="1"/>
              <a:t>Congres</a:t>
            </a:r>
            <a:r>
              <a:rPr lang="cs-CZ" dirty="0"/>
              <a:t> of </a:t>
            </a:r>
            <a:r>
              <a:rPr lang="cs-CZ" dirty="0" err="1"/>
              <a:t>Actuaries</a:t>
            </a:r>
            <a:r>
              <a:rPr lang="cs-CZ" dirty="0"/>
              <a:t> (ICA 2026 </a:t>
            </a:r>
            <a:r>
              <a:rPr lang="cs-CZ" dirty="0" err="1"/>
              <a:t>Tokyo</a:t>
            </a:r>
            <a:r>
              <a:rPr lang="cs-CZ" dirty="0"/>
              <a:t>)</a:t>
            </a:r>
          </a:p>
          <a:p>
            <a:pPr>
              <a:buClr>
                <a:schemeClr val="accent4"/>
              </a:buClr>
            </a:pPr>
            <a:r>
              <a:rPr lang="cs-CZ" dirty="0"/>
              <a:t>Actuview </a:t>
            </a:r>
          </a:p>
          <a:p>
            <a:endParaRPr lang="cs-CZ" dirty="0"/>
          </a:p>
        </p:txBody>
      </p:sp>
      <p:sp>
        <p:nvSpPr>
          <p:cNvPr id="4" name="Zástupný symbol pro číslo snímku 3">
            <a:extLst>
              <a:ext uri="{FF2B5EF4-FFF2-40B4-BE49-F238E27FC236}">
                <a16:creationId xmlns:a16="http://schemas.microsoft.com/office/drawing/2014/main" id="{41733C6A-E660-3257-1BB6-A3E0F02F0C1C}"/>
              </a:ext>
            </a:extLst>
          </p:cNvPr>
          <p:cNvSpPr>
            <a:spLocks noGrp="1"/>
          </p:cNvSpPr>
          <p:nvPr>
            <p:ph type="sldNum" sz="quarter" idx="12"/>
          </p:nvPr>
        </p:nvSpPr>
        <p:spPr/>
        <p:txBody>
          <a:bodyPr/>
          <a:lstStyle/>
          <a:p>
            <a:fld id="{0FB56013-B943-42BA-886F-6F9D4EB85E9D}" type="slidenum">
              <a:rPr lang="cs-CZ" noProof="0" smtClean="0"/>
              <a:t>27</a:t>
            </a:fld>
            <a:endParaRPr lang="cs-CZ" noProof="0" dirty="0"/>
          </a:p>
        </p:txBody>
      </p:sp>
      <p:pic>
        <p:nvPicPr>
          <p:cNvPr id="6" name="Obrázek 5" descr="Obsah obrázku text, Písmo, Grafika, logo&#10;&#10;Popis byl vytvořen automaticky">
            <a:extLst>
              <a:ext uri="{FF2B5EF4-FFF2-40B4-BE49-F238E27FC236}">
                <a16:creationId xmlns:a16="http://schemas.microsoft.com/office/drawing/2014/main" id="{D5BDD809-D0B4-7EFC-AFF7-7C71DECB54B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1458" y="1417638"/>
            <a:ext cx="2585342" cy="2011362"/>
          </a:xfrm>
          <a:prstGeom prst="rect">
            <a:avLst/>
          </a:prstGeom>
        </p:spPr>
      </p:pic>
      <p:pic>
        <p:nvPicPr>
          <p:cNvPr id="2050" name="Picture 2" descr="actuview">
            <a:hlinkClick r:id="rId6"/>
            <a:extLst>
              <a:ext uri="{FF2B5EF4-FFF2-40B4-BE49-F238E27FC236}">
                <a16:creationId xmlns:a16="http://schemas.microsoft.com/office/drawing/2014/main" id="{AD50675A-9908-0AFC-11D5-AEA792CFB55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86744" y="5329245"/>
            <a:ext cx="3000055" cy="61459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47D5AD99-3FF7-183F-1B3E-EF180423FFF8}"/>
              </a:ext>
            </a:extLst>
          </p:cNvPr>
          <p:cNvSpPr/>
          <p:nvPr/>
        </p:nvSpPr>
        <p:spPr>
          <a:xfrm>
            <a:off x="6890937" y="217506"/>
            <a:ext cx="1908000" cy="36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cs-CZ" dirty="0">
                <a:latin typeface="Source Sans Pro" panose="020B0503030403020204" pitchFamily="34" charset="-18"/>
              </a:rPr>
              <a:t>CPD</a:t>
            </a:r>
          </a:p>
        </p:txBody>
      </p:sp>
    </p:spTree>
    <p:custDataLst>
      <p:tags r:id="rId1"/>
    </p:custDataLst>
    <p:extLst>
      <p:ext uri="{BB962C8B-B14F-4D97-AF65-F5344CB8AC3E}">
        <p14:creationId xmlns:p14="http://schemas.microsoft.com/office/powerpoint/2010/main" val="28753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7E577-1443-4E2F-9767-47AE5C01AA7A}"/>
              </a:ext>
            </a:extLst>
          </p:cNvPr>
          <p:cNvSpPr>
            <a:spLocks noGrp="1"/>
          </p:cNvSpPr>
          <p:nvPr>
            <p:ph type="title"/>
          </p:nvPr>
        </p:nvSpPr>
        <p:spPr/>
        <p:txBody>
          <a:bodyPr/>
          <a:lstStyle/>
          <a:p>
            <a:r>
              <a:rPr lang="cs-CZ" dirty="0"/>
              <a:t>Odborné zásady jsou studnicí zkušeností naší profese</a:t>
            </a:r>
          </a:p>
        </p:txBody>
      </p:sp>
      <p:sp>
        <p:nvSpPr>
          <p:cNvPr id="4" name="Zástupný symbol pro číslo snímku 3">
            <a:extLst>
              <a:ext uri="{FF2B5EF4-FFF2-40B4-BE49-F238E27FC236}">
                <a16:creationId xmlns:a16="http://schemas.microsoft.com/office/drawing/2014/main" id="{E3ADE089-BDC4-4947-B595-022AAF810614}"/>
              </a:ext>
            </a:extLst>
          </p:cNvPr>
          <p:cNvSpPr>
            <a:spLocks noGrp="1"/>
          </p:cNvSpPr>
          <p:nvPr>
            <p:ph type="sldNum" sz="quarter" idx="12"/>
          </p:nvPr>
        </p:nvSpPr>
        <p:spPr/>
        <p:txBody>
          <a:bodyPr/>
          <a:lstStyle/>
          <a:p>
            <a:fld id="{0FB56013-B943-42BA-886F-6F9D4EB85E9D}" type="slidenum">
              <a:rPr lang="cs-CZ" noProof="0" smtClean="0"/>
              <a:t>28</a:t>
            </a:fld>
            <a:endParaRPr lang="cs-CZ" noProof="0" dirty="0"/>
          </a:p>
        </p:txBody>
      </p:sp>
      <p:sp>
        <p:nvSpPr>
          <p:cNvPr id="12" name="TextovéPole 11">
            <a:extLst>
              <a:ext uri="{FF2B5EF4-FFF2-40B4-BE49-F238E27FC236}">
                <a16:creationId xmlns:a16="http://schemas.microsoft.com/office/drawing/2014/main" id="{222602CB-7284-4810-9ADB-1570760424E5}"/>
              </a:ext>
            </a:extLst>
          </p:cNvPr>
          <p:cNvSpPr txBox="1"/>
          <p:nvPr/>
        </p:nvSpPr>
        <p:spPr>
          <a:xfrm>
            <a:off x="246201" y="1808442"/>
            <a:ext cx="2880000" cy="1003352"/>
          </a:xfrm>
          <a:prstGeom prst="rect">
            <a:avLst/>
          </a:prstGeom>
          <a:noFill/>
        </p:spPr>
        <p:txBody>
          <a:bodyPr wrap="square">
            <a:spAutoFit/>
          </a:bodyPr>
          <a:lstStyle/>
          <a:p>
            <a:pPr>
              <a:spcBef>
                <a:spcPct val="20000"/>
              </a:spcBef>
              <a:defRPr/>
            </a:pPr>
            <a:r>
              <a:rPr lang="cs-CZ" sz="1600" dirty="0">
                <a:solidFill>
                  <a:srgbClr val="002E34"/>
                </a:solidFill>
                <a:latin typeface="Source Sans Pro"/>
                <a:hlinkClick r:id="rId4"/>
              </a:rPr>
              <a:t>Standardy</a:t>
            </a:r>
            <a:endParaRPr lang="cs-CZ" sz="1600" dirty="0">
              <a:solidFill>
                <a:srgbClr val="002E34"/>
              </a:solidFill>
              <a:latin typeface="Source Sans Pro"/>
            </a:endParaRPr>
          </a:p>
          <a:p>
            <a:pPr>
              <a:spcBef>
                <a:spcPct val="20000"/>
              </a:spcBef>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SAP1 </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Obecná aktuárské praxe</a:t>
            </a:r>
          </a:p>
          <a:p>
            <a:pPr>
              <a:spcBef>
                <a:spcPct val="20000"/>
              </a:spcBef>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SAP2 </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Zpráva aktuárské funkce dle SII</a:t>
            </a:r>
          </a:p>
          <a:p>
            <a:pPr>
              <a:spcBef>
                <a:spcPct val="20000"/>
              </a:spcBef>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SAP3 </a:t>
            </a:r>
            <a:r>
              <a:rPr lang="cs-CZ" sz="1200" noProof="0" dirty="0">
                <a:solidFill>
                  <a:srgbClr val="002E34"/>
                </a:solidFill>
                <a:latin typeface="Source Sans Pro"/>
              </a:rPr>
              <a:t>A</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ktuár v ORSA procesu</a:t>
            </a:r>
          </a:p>
        </p:txBody>
      </p:sp>
      <p:sp>
        <p:nvSpPr>
          <p:cNvPr id="13" name="TextovéPole 12">
            <a:extLst>
              <a:ext uri="{FF2B5EF4-FFF2-40B4-BE49-F238E27FC236}">
                <a16:creationId xmlns:a16="http://schemas.microsoft.com/office/drawing/2014/main" id="{8D163EFE-1C22-4BE1-B1B6-04792DA26311}"/>
              </a:ext>
            </a:extLst>
          </p:cNvPr>
          <p:cNvSpPr txBox="1"/>
          <p:nvPr/>
        </p:nvSpPr>
        <p:spPr>
          <a:xfrm>
            <a:off x="3132000" y="1808442"/>
            <a:ext cx="2880000" cy="1778949"/>
          </a:xfrm>
          <a:prstGeom prst="rect">
            <a:avLst/>
          </a:prstGeom>
          <a:noFill/>
          <a:ln>
            <a:noFill/>
          </a:ln>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lang="cs-CZ" sz="1600" dirty="0">
                <a:solidFill>
                  <a:srgbClr val="002E34"/>
                </a:solidFill>
                <a:latin typeface="Source Sans Pro"/>
                <a:hlinkClick r:id="rId5"/>
              </a:rPr>
              <a:t>Směrnice</a:t>
            </a:r>
            <a:endParaRPr lang="cs-CZ" sz="1600" dirty="0">
              <a:solidFill>
                <a:srgbClr val="002E34"/>
              </a:solidFill>
              <a:latin typeface="Source Sans Pro"/>
            </a:endParaRP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2</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Oceňování závazků z pojistných smluv reálnou hodnotou</a:t>
            </a: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3</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Test postačitelnosti technických rezerv životních pojištění</a:t>
            </a: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4</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Pojistný matematik v penzijním fondu</a:t>
            </a: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5</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Postačitelnost technických rezerv neživotního pojištění</a:t>
            </a:r>
          </a:p>
        </p:txBody>
      </p:sp>
      <p:sp>
        <p:nvSpPr>
          <p:cNvPr id="14" name="TextovéPole 13">
            <a:extLst>
              <a:ext uri="{FF2B5EF4-FFF2-40B4-BE49-F238E27FC236}">
                <a16:creationId xmlns:a16="http://schemas.microsoft.com/office/drawing/2014/main" id="{8B840095-C13C-40BA-AD45-F6C227961B78}"/>
              </a:ext>
            </a:extLst>
          </p:cNvPr>
          <p:cNvSpPr txBox="1"/>
          <p:nvPr/>
        </p:nvSpPr>
        <p:spPr>
          <a:xfrm>
            <a:off x="6012000" y="1808442"/>
            <a:ext cx="2880000" cy="1188018"/>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cs-CZ" sz="1600" b="0" i="0" u="none" strike="noStrike" kern="1200" cap="none" spc="0" normalizeH="0" baseline="0" noProof="0" dirty="0">
                <a:ln>
                  <a:noFill/>
                </a:ln>
                <a:solidFill>
                  <a:srgbClr val="002E34"/>
                </a:solidFill>
                <a:effectLst/>
                <a:uLnTx/>
                <a:uFillTx/>
                <a:latin typeface="Source Sans Pro"/>
                <a:ea typeface="+mn-ea"/>
                <a:cs typeface="+mn-cs"/>
                <a:hlinkClick r:id="rId5"/>
              </a:rPr>
              <a:t>Doporučení</a:t>
            </a:r>
            <a:endParaRPr lang="cs-CZ" sz="1600" dirty="0">
              <a:solidFill>
                <a:srgbClr val="002E34"/>
              </a:solidFill>
              <a:latin typeface="Source Sans Pro"/>
            </a:endParaRP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1</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Stanovení bezrizikové výnosové křivky</a:t>
            </a: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2</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Jednotné pojistné sazby pro muže a ženy</a:t>
            </a:r>
          </a:p>
          <a:p>
            <a:pPr marR="0" lvl="0" algn="l" defTabSz="914400" rtl="0" eaLnBrk="1" fontAlgn="auto" latinLnBrk="0" hangingPunct="1">
              <a:lnSpc>
                <a:spcPct val="100000"/>
              </a:lnSpc>
              <a:spcBef>
                <a:spcPct val="20000"/>
              </a:spcBef>
              <a:spcAft>
                <a:spcPts val="0"/>
              </a:spcAft>
              <a:buClrTx/>
              <a:buSzTx/>
              <a:tabLst/>
              <a:defRPr/>
            </a:pPr>
            <a:r>
              <a:rPr kumimoji="0" lang="cs-CZ" sz="1200" b="1" i="0" u="none" strike="noStrike" kern="1200" cap="none" spc="0" normalizeH="0" baseline="0" noProof="0" dirty="0">
                <a:ln>
                  <a:noFill/>
                </a:ln>
                <a:solidFill>
                  <a:srgbClr val="002E34"/>
                </a:solidFill>
                <a:effectLst/>
                <a:uLnTx/>
                <a:uFillTx/>
                <a:latin typeface="Source Sans Pro"/>
                <a:ea typeface="+mn-ea"/>
                <a:cs typeface="+mn-cs"/>
              </a:rPr>
              <a:t>3</a:t>
            </a:r>
            <a:r>
              <a:rPr kumimoji="0" lang="cs-CZ" sz="1200" b="0" i="0" u="none" strike="noStrike" kern="1200" cap="none" spc="0" normalizeH="0" baseline="0" noProof="0" dirty="0">
                <a:ln>
                  <a:noFill/>
                </a:ln>
                <a:solidFill>
                  <a:srgbClr val="002E34"/>
                </a:solidFill>
                <a:effectLst/>
                <a:uLnTx/>
                <a:uFillTx/>
                <a:latin typeface="Source Sans Pro"/>
                <a:ea typeface="+mn-ea"/>
                <a:cs typeface="+mn-cs"/>
              </a:rPr>
              <a:t> Pojištění důchodu</a:t>
            </a:r>
          </a:p>
        </p:txBody>
      </p:sp>
      <p:sp>
        <p:nvSpPr>
          <p:cNvPr id="15" name="TextovéPole 14">
            <a:extLst>
              <a:ext uri="{FF2B5EF4-FFF2-40B4-BE49-F238E27FC236}">
                <a16:creationId xmlns:a16="http://schemas.microsoft.com/office/drawing/2014/main" id="{F0739D33-B154-43AA-B798-E5F42745C1B1}"/>
              </a:ext>
            </a:extLst>
          </p:cNvPr>
          <p:cNvSpPr txBox="1"/>
          <p:nvPr/>
        </p:nvSpPr>
        <p:spPr>
          <a:xfrm>
            <a:off x="1371600" y="6438884"/>
            <a:ext cx="6400800" cy="261610"/>
          </a:xfrm>
          <a:prstGeom prst="rect">
            <a:avLst/>
          </a:prstGeom>
          <a:noFill/>
        </p:spPr>
        <p:txBody>
          <a:bodyPr wrap="square" rtlCol="0">
            <a:spAutoFit/>
          </a:bodyPr>
          <a:lstStyle/>
          <a:p>
            <a:r>
              <a:rPr lang="cs-CZ" sz="1100" dirty="0">
                <a:solidFill>
                  <a:schemeClr val="bg1"/>
                </a:solidFill>
                <a:latin typeface="Source Sans Pro" panose="020B0503030403020204" pitchFamily="34" charset="-18"/>
                <a:hlinkClick r:id="rId6"/>
              </a:rPr>
              <a:t>Odborné zásady</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7"/>
              </a:rPr>
              <a:t>AAE </a:t>
            </a:r>
            <a:r>
              <a:rPr lang="cs-CZ" sz="1100" dirty="0" err="1">
                <a:solidFill>
                  <a:schemeClr val="bg1"/>
                </a:solidFill>
                <a:latin typeface="Source Sans Pro" panose="020B0503030403020204" pitchFamily="34" charset="-18"/>
                <a:hlinkClick r:id="rId7"/>
              </a:rPr>
              <a:t>standards</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8"/>
              </a:rPr>
              <a:t>IAA </a:t>
            </a:r>
            <a:r>
              <a:rPr lang="cs-CZ" sz="1100" dirty="0" err="1">
                <a:solidFill>
                  <a:schemeClr val="bg1"/>
                </a:solidFill>
                <a:latin typeface="Source Sans Pro" panose="020B0503030403020204" pitchFamily="34" charset="-18"/>
                <a:hlinkClick r:id="rId8"/>
              </a:rPr>
              <a:t>standards</a:t>
            </a:r>
            <a:r>
              <a:rPr lang="cs-CZ" sz="1100" dirty="0">
                <a:solidFill>
                  <a:schemeClr val="bg1"/>
                </a:solidFill>
                <a:latin typeface="Source Sans Pro" panose="020B0503030403020204" pitchFamily="34" charset="-18"/>
              </a:rPr>
              <a:t>, </a:t>
            </a:r>
            <a:r>
              <a:rPr lang="cs-CZ" sz="1100" dirty="0">
                <a:solidFill>
                  <a:schemeClr val="bg1"/>
                </a:solidFill>
                <a:latin typeface="Source Sans Pro" panose="020B0503030403020204" pitchFamily="34" charset="-18"/>
                <a:hlinkClick r:id="rId9"/>
              </a:rPr>
              <a:t>IAA notes</a:t>
            </a:r>
            <a:r>
              <a:rPr lang="cs-CZ" sz="1100" dirty="0">
                <a:solidFill>
                  <a:schemeClr val="bg1"/>
                </a:solidFill>
                <a:latin typeface="Source Sans Pro" panose="020B0503030403020204" pitchFamily="34" charset="-18"/>
              </a:rPr>
              <a:t> </a:t>
            </a:r>
          </a:p>
        </p:txBody>
      </p:sp>
      <p:sp>
        <p:nvSpPr>
          <p:cNvPr id="16" name="Obdélník 15">
            <a:extLst>
              <a:ext uri="{FF2B5EF4-FFF2-40B4-BE49-F238E27FC236}">
                <a16:creationId xmlns:a16="http://schemas.microsoft.com/office/drawing/2014/main" id="{F8DF7B8A-5209-4581-8821-C53A7988C483}"/>
              </a:ext>
            </a:extLst>
          </p:cNvPr>
          <p:cNvSpPr/>
          <p:nvPr/>
        </p:nvSpPr>
        <p:spPr>
          <a:xfrm>
            <a:off x="6890937" y="217506"/>
            <a:ext cx="1908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cs-CZ" dirty="0">
                <a:solidFill>
                  <a:schemeClr val="lt1"/>
                </a:solidFill>
                <a:latin typeface="Source Sans Pro" panose="020B0503030403020204" pitchFamily="34" charset="-18"/>
              </a:rPr>
              <a:t>Standardy</a:t>
            </a:r>
          </a:p>
        </p:txBody>
      </p:sp>
      <p:sp>
        <p:nvSpPr>
          <p:cNvPr id="19" name="TextovéPole 18">
            <a:extLst>
              <a:ext uri="{FF2B5EF4-FFF2-40B4-BE49-F238E27FC236}">
                <a16:creationId xmlns:a16="http://schemas.microsoft.com/office/drawing/2014/main" id="{A9CA6B64-7AF5-4F3F-96F9-E9F7B08BDDDF}"/>
              </a:ext>
            </a:extLst>
          </p:cNvPr>
          <p:cNvSpPr txBox="1"/>
          <p:nvPr/>
        </p:nvSpPr>
        <p:spPr>
          <a:xfrm>
            <a:off x="246200" y="3631786"/>
            <a:ext cx="4325799" cy="2225225"/>
          </a:xfrm>
          <a:prstGeom prst="rect">
            <a:avLst/>
          </a:prstGeom>
          <a:noFill/>
        </p:spPr>
        <p:txBody>
          <a:bodyPr wrap="square">
            <a:spAutoFit/>
          </a:bodyPr>
          <a:lstStyle/>
          <a:p>
            <a:pPr>
              <a:spcBef>
                <a:spcPct val="20000"/>
              </a:spcBef>
              <a:defRPr/>
            </a:pPr>
            <a:r>
              <a:rPr lang="cs-CZ" sz="1100" b="1" dirty="0">
                <a:solidFill>
                  <a:srgbClr val="002E34"/>
                </a:solidFill>
                <a:latin typeface="Source Sans Pro"/>
              </a:rPr>
              <a:t>AAE </a:t>
            </a:r>
            <a:r>
              <a:rPr lang="en-US" sz="1100" b="1" dirty="0">
                <a:solidFill>
                  <a:srgbClr val="002E34"/>
                </a:solidFill>
                <a:latin typeface="Source Sans Pro"/>
              </a:rPr>
              <a:t>ESAPs</a:t>
            </a:r>
          </a:p>
          <a:p>
            <a:pPr>
              <a:spcBef>
                <a:spcPct val="20000"/>
              </a:spcBef>
              <a:defRPr/>
            </a:pPr>
            <a:r>
              <a:rPr lang="en-US" sz="1100" dirty="0">
                <a:solidFill>
                  <a:srgbClr val="002E34"/>
                </a:solidFill>
                <a:latin typeface="Source Sans Pro"/>
                <a:hlinkClick r:id="rId10"/>
              </a:rPr>
              <a:t>ESAP 1</a:t>
            </a:r>
            <a:r>
              <a:rPr lang="cs-CZ" sz="1100" dirty="0">
                <a:solidFill>
                  <a:srgbClr val="002E34"/>
                </a:solidFill>
                <a:latin typeface="Source Sans Pro"/>
                <a:hlinkClick r:id="rId10"/>
              </a:rPr>
              <a:t> </a:t>
            </a:r>
            <a:r>
              <a:rPr lang="cs-CZ" sz="1100" dirty="0">
                <a:solidFill>
                  <a:srgbClr val="002E34"/>
                </a:solidFill>
                <a:latin typeface="Source Sans Pro"/>
              </a:rPr>
              <a:t>(2019)</a:t>
            </a:r>
            <a:r>
              <a:rPr lang="en-US" sz="1100" dirty="0">
                <a:solidFill>
                  <a:srgbClr val="002E34"/>
                </a:solidFill>
                <a:latin typeface="Source Sans Pro"/>
              </a:rPr>
              <a:t>: General Actuarial Practice</a:t>
            </a:r>
            <a:endParaRPr lang="cs-CZ" sz="1100" dirty="0">
              <a:solidFill>
                <a:srgbClr val="002E34"/>
              </a:solidFill>
              <a:latin typeface="Source Sans Pro"/>
            </a:endParaRPr>
          </a:p>
          <a:p>
            <a:pPr>
              <a:spcBef>
                <a:spcPct val="20000"/>
              </a:spcBef>
              <a:defRPr/>
            </a:pPr>
            <a:r>
              <a:rPr lang="en-US" sz="1100" dirty="0">
                <a:solidFill>
                  <a:srgbClr val="002E34"/>
                </a:solidFill>
                <a:latin typeface="Source Sans Pro"/>
                <a:hlinkClick r:id="rId11"/>
              </a:rPr>
              <a:t>ESAP 2 </a:t>
            </a:r>
            <a:r>
              <a:rPr lang="en-US" sz="1100" dirty="0">
                <a:solidFill>
                  <a:srgbClr val="002E34"/>
                </a:solidFill>
                <a:latin typeface="Source Sans Pro"/>
              </a:rPr>
              <a:t>(2021): Actuarial Function Report under Directive 2009/138/EC (Solvency II) </a:t>
            </a:r>
            <a:endParaRPr lang="cs-CZ" sz="1100" dirty="0">
              <a:solidFill>
                <a:srgbClr val="002E34"/>
              </a:solidFill>
              <a:latin typeface="Source Sans Pro"/>
            </a:endParaRPr>
          </a:p>
          <a:p>
            <a:pPr>
              <a:spcBef>
                <a:spcPct val="20000"/>
              </a:spcBef>
              <a:defRPr/>
            </a:pPr>
            <a:r>
              <a:rPr lang="en-US" sz="1100" dirty="0">
                <a:solidFill>
                  <a:srgbClr val="002E34"/>
                </a:solidFill>
                <a:latin typeface="Source Sans Pro"/>
                <a:hlinkClick r:id="rId12"/>
              </a:rPr>
              <a:t>ESAP 3 </a:t>
            </a:r>
            <a:r>
              <a:rPr lang="en-US" sz="1100" dirty="0">
                <a:solidFill>
                  <a:srgbClr val="002E34"/>
                </a:solidFill>
                <a:latin typeface="Source Sans Pro"/>
              </a:rPr>
              <a:t>(20</a:t>
            </a:r>
            <a:r>
              <a:rPr lang="cs-CZ" sz="1100" dirty="0">
                <a:solidFill>
                  <a:srgbClr val="002E34"/>
                </a:solidFill>
                <a:latin typeface="Source Sans Pro"/>
              </a:rPr>
              <a:t>23</a:t>
            </a:r>
            <a:r>
              <a:rPr lang="en-US" sz="1100" dirty="0">
                <a:solidFill>
                  <a:srgbClr val="002E34"/>
                </a:solidFill>
                <a:latin typeface="Source Sans Pro"/>
              </a:rPr>
              <a:t>): Actuarial practice in relation to the ORSA process under Solvency II</a:t>
            </a:r>
          </a:p>
          <a:p>
            <a:pPr>
              <a:spcBef>
                <a:spcPct val="20000"/>
              </a:spcBef>
              <a:defRPr/>
            </a:pPr>
            <a:r>
              <a:rPr lang="cs-CZ" sz="1100" b="1" dirty="0">
                <a:solidFill>
                  <a:srgbClr val="002E34"/>
                </a:solidFill>
                <a:latin typeface="Source Sans Pro"/>
              </a:rPr>
              <a:t>AAE </a:t>
            </a:r>
            <a:r>
              <a:rPr lang="en-US" sz="1100" b="1" dirty="0">
                <a:solidFill>
                  <a:srgbClr val="002E34"/>
                </a:solidFill>
                <a:latin typeface="Source Sans Pro"/>
              </a:rPr>
              <a:t>EANs</a:t>
            </a:r>
          </a:p>
          <a:p>
            <a:pPr>
              <a:spcBef>
                <a:spcPct val="20000"/>
              </a:spcBef>
              <a:defRPr/>
            </a:pPr>
            <a:r>
              <a:rPr lang="en-US" sz="1100" dirty="0">
                <a:solidFill>
                  <a:srgbClr val="002E34"/>
                </a:solidFill>
                <a:latin typeface="Source Sans Pro"/>
                <a:hlinkClick r:id="rId13"/>
              </a:rPr>
              <a:t>EAN 1</a:t>
            </a:r>
            <a:r>
              <a:rPr lang="en-US" sz="1100" dirty="0">
                <a:solidFill>
                  <a:srgbClr val="002E34"/>
                </a:solidFill>
                <a:latin typeface="Source Sans Pro"/>
              </a:rPr>
              <a:t> (2020): EAN on ESAP 3 and ORSA</a:t>
            </a:r>
            <a:endParaRPr lang="cs-CZ" sz="1100" dirty="0">
              <a:solidFill>
                <a:srgbClr val="002E34"/>
              </a:solidFill>
              <a:latin typeface="Source Sans Pro"/>
            </a:endParaRPr>
          </a:p>
          <a:p>
            <a:pPr>
              <a:spcBef>
                <a:spcPct val="20000"/>
              </a:spcBef>
              <a:defRPr/>
            </a:pPr>
            <a:r>
              <a:rPr lang="en-US" sz="1100" dirty="0">
                <a:solidFill>
                  <a:srgbClr val="002E34"/>
                </a:solidFill>
                <a:latin typeface="Source Sans Pro"/>
                <a:hlinkClick r:id="rId14"/>
              </a:rPr>
              <a:t>EAN 2</a:t>
            </a:r>
            <a:r>
              <a:rPr lang="en-US" sz="1100" dirty="0">
                <a:solidFill>
                  <a:srgbClr val="002E34"/>
                </a:solidFill>
                <a:latin typeface="Source Sans Pro"/>
              </a:rPr>
              <a:t> (2021): EAN on Actuarial Function under IORPII</a:t>
            </a:r>
          </a:p>
          <a:p>
            <a:pPr>
              <a:spcBef>
                <a:spcPct val="20000"/>
              </a:spcBef>
              <a:defRPr/>
            </a:pPr>
            <a:r>
              <a:rPr lang="en-US" sz="1100" dirty="0">
                <a:solidFill>
                  <a:srgbClr val="002E34"/>
                </a:solidFill>
                <a:latin typeface="Source Sans Pro"/>
                <a:hlinkClick r:id="rId15"/>
              </a:rPr>
              <a:t>EAN 3</a:t>
            </a:r>
            <a:r>
              <a:rPr lang="en-US" sz="1100" dirty="0">
                <a:solidFill>
                  <a:srgbClr val="002E34"/>
                </a:solidFill>
                <a:latin typeface="Source Sans Pro"/>
              </a:rPr>
              <a:t> (2022): EAN on Professional Judgement</a:t>
            </a:r>
          </a:p>
          <a:p>
            <a:pPr>
              <a:spcBef>
                <a:spcPct val="20000"/>
              </a:spcBef>
              <a:defRPr/>
            </a:pPr>
            <a:r>
              <a:rPr lang="en-US" sz="1100" dirty="0">
                <a:solidFill>
                  <a:srgbClr val="002E34"/>
                </a:solidFill>
                <a:latin typeface="Source Sans Pro"/>
                <a:hlinkClick r:id="rId16"/>
              </a:rPr>
              <a:t>EAN 4</a:t>
            </a:r>
            <a:r>
              <a:rPr lang="en-US" sz="1100" dirty="0">
                <a:solidFill>
                  <a:srgbClr val="002E34"/>
                </a:solidFill>
                <a:latin typeface="Source Sans Pro"/>
              </a:rPr>
              <a:t> (2023): EAN on IFRS 17 – issued 3 January 2023</a:t>
            </a:r>
          </a:p>
        </p:txBody>
      </p:sp>
      <p:sp>
        <p:nvSpPr>
          <p:cNvPr id="21" name="TextovéPole 20">
            <a:extLst>
              <a:ext uri="{FF2B5EF4-FFF2-40B4-BE49-F238E27FC236}">
                <a16:creationId xmlns:a16="http://schemas.microsoft.com/office/drawing/2014/main" id="{6F0CA249-CAA5-4271-9905-4284FA21B17C}"/>
              </a:ext>
            </a:extLst>
          </p:cNvPr>
          <p:cNvSpPr txBox="1"/>
          <p:nvPr/>
        </p:nvSpPr>
        <p:spPr>
          <a:xfrm>
            <a:off x="4571999" y="3631786"/>
            <a:ext cx="4325799" cy="2631490"/>
          </a:xfrm>
          <a:prstGeom prst="rect">
            <a:avLst/>
          </a:prstGeom>
          <a:noFill/>
        </p:spPr>
        <p:txBody>
          <a:bodyPr wrap="square">
            <a:spAutoFit/>
          </a:bodyPr>
          <a:lstStyle/>
          <a:p>
            <a:pPr>
              <a:spcBef>
                <a:spcPct val="20000"/>
              </a:spcBef>
              <a:defRPr/>
            </a:pPr>
            <a:r>
              <a:rPr lang="cs-CZ" sz="1100" b="1" dirty="0">
                <a:solidFill>
                  <a:srgbClr val="002E34"/>
                </a:solidFill>
                <a:latin typeface="Source Sans Pro"/>
              </a:rPr>
              <a:t>IAA </a:t>
            </a:r>
            <a:r>
              <a:rPr lang="cs-CZ" sz="1100" b="1" dirty="0" err="1">
                <a:solidFill>
                  <a:srgbClr val="002E34"/>
                </a:solidFill>
                <a:latin typeface="Source Sans Pro"/>
              </a:rPr>
              <a:t>ISAPs</a:t>
            </a:r>
            <a:endParaRPr lang="cs-CZ" sz="1100" b="1" dirty="0">
              <a:solidFill>
                <a:srgbClr val="002E34"/>
              </a:solidFill>
              <a:latin typeface="Source Sans Pro"/>
            </a:endParaRPr>
          </a:p>
          <a:p>
            <a:pPr>
              <a:spcBef>
                <a:spcPct val="20000"/>
              </a:spcBef>
              <a:defRPr/>
            </a:pPr>
            <a:r>
              <a:rPr lang="en-US" sz="1100" dirty="0">
                <a:solidFill>
                  <a:srgbClr val="002E34"/>
                </a:solidFill>
                <a:latin typeface="Source Sans Pro"/>
                <a:hlinkClick r:id="rId17"/>
              </a:rPr>
              <a:t>ISAP 1 </a:t>
            </a:r>
            <a:r>
              <a:rPr lang="en-US" sz="1100" dirty="0">
                <a:solidFill>
                  <a:srgbClr val="002E34"/>
                </a:solidFill>
                <a:latin typeface="Source Sans Pro"/>
              </a:rPr>
              <a:t>– General Actuarial Practice</a:t>
            </a:r>
          </a:p>
          <a:p>
            <a:pPr>
              <a:spcBef>
                <a:spcPct val="20000"/>
              </a:spcBef>
              <a:defRPr/>
            </a:pPr>
            <a:r>
              <a:rPr lang="en-US" sz="1100" dirty="0">
                <a:solidFill>
                  <a:srgbClr val="002E34"/>
                </a:solidFill>
                <a:latin typeface="Source Sans Pro"/>
                <a:hlinkClick r:id="rId18"/>
              </a:rPr>
              <a:t>ISAP 1A</a:t>
            </a:r>
            <a:r>
              <a:rPr lang="en-US" sz="1100" dirty="0">
                <a:solidFill>
                  <a:srgbClr val="002E34"/>
                </a:solidFill>
                <a:latin typeface="Source Sans Pro"/>
              </a:rPr>
              <a:t> – Governance of Models - Repealed on 1 December 2018</a:t>
            </a:r>
          </a:p>
          <a:p>
            <a:pPr>
              <a:spcBef>
                <a:spcPct val="20000"/>
              </a:spcBef>
              <a:defRPr/>
            </a:pPr>
            <a:r>
              <a:rPr lang="en-US" sz="1100" dirty="0">
                <a:solidFill>
                  <a:srgbClr val="002E34"/>
                </a:solidFill>
                <a:latin typeface="Source Sans Pro"/>
                <a:hlinkClick r:id="rId19"/>
              </a:rPr>
              <a:t>ISAP 2</a:t>
            </a:r>
            <a:r>
              <a:rPr lang="en-US" sz="1100" dirty="0">
                <a:solidFill>
                  <a:srgbClr val="002E34"/>
                </a:solidFill>
                <a:latin typeface="Source Sans Pro"/>
                <a:hlinkClick r:id="rId20"/>
              </a:rPr>
              <a:t> </a:t>
            </a:r>
            <a:r>
              <a:rPr lang="en-US" sz="1100" dirty="0">
                <a:solidFill>
                  <a:srgbClr val="002E34"/>
                </a:solidFill>
                <a:latin typeface="Source Sans Pro"/>
              </a:rPr>
              <a:t>– Financial Analysis of Social Security Programs</a:t>
            </a:r>
          </a:p>
          <a:p>
            <a:pPr>
              <a:spcBef>
                <a:spcPct val="20000"/>
              </a:spcBef>
              <a:defRPr/>
            </a:pPr>
            <a:r>
              <a:rPr lang="en-US" sz="1100" dirty="0">
                <a:solidFill>
                  <a:srgbClr val="002E34"/>
                </a:solidFill>
                <a:latin typeface="Source Sans Pro"/>
                <a:hlinkClick r:id="rId19"/>
              </a:rPr>
              <a:t>ISAP 3 </a:t>
            </a:r>
            <a:r>
              <a:rPr lang="en-US" sz="1100" dirty="0">
                <a:solidFill>
                  <a:srgbClr val="002E34"/>
                </a:solidFill>
                <a:latin typeface="Source Sans Pro"/>
              </a:rPr>
              <a:t>– IAS 19 Employee Benefits</a:t>
            </a:r>
          </a:p>
          <a:p>
            <a:pPr>
              <a:spcBef>
                <a:spcPct val="20000"/>
              </a:spcBef>
              <a:defRPr/>
            </a:pPr>
            <a:r>
              <a:rPr lang="en-US" sz="1100" dirty="0">
                <a:solidFill>
                  <a:srgbClr val="002E34"/>
                </a:solidFill>
                <a:latin typeface="Source Sans Pro"/>
                <a:hlinkClick r:id="rId21"/>
              </a:rPr>
              <a:t>ISAP 4 </a:t>
            </a:r>
            <a:r>
              <a:rPr lang="en-US" sz="1100" dirty="0">
                <a:solidFill>
                  <a:srgbClr val="002E34"/>
                </a:solidFill>
                <a:latin typeface="Source Sans Pro"/>
              </a:rPr>
              <a:t>– IFRS 17 Insurance Contracts</a:t>
            </a:r>
          </a:p>
          <a:p>
            <a:pPr>
              <a:spcBef>
                <a:spcPct val="20000"/>
              </a:spcBef>
              <a:defRPr/>
            </a:pPr>
            <a:r>
              <a:rPr lang="en-US" sz="1100" dirty="0">
                <a:solidFill>
                  <a:srgbClr val="002E34"/>
                </a:solidFill>
                <a:latin typeface="Source Sans Pro"/>
                <a:hlinkClick r:id="rId22"/>
              </a:rPr>
              <a:t>ISAP 5 </a:t>
            </a:r>
            <a:r>
              <a:rPr lang="en-US" sz="1100" dirty="0">
                <a:solidFill>
                  <a:srgbClr val="002E34"/>
                </a:solidFill>
                <a:latin typeface="Source Sans Pro"/>
              </a:rPr>
              <a:t>– Insurer Enterprise Risk Models</a:t>
            </a:r>
          </a:p>
          <a:p>
            <a:pPr>
              <a:spcBef>
                <a:spcPct val="20000"/>
              </a:spcBef>
              <a:defRPr/>
            </a:pPr>
            <a:r>
              <a:rPr lang="en-US" sz="1100" dirty="0">
                <a:solidFill>
                  <a:srgbClr val="002E34"/>
                </a:solidFill>
                <a:latin typeface="Source Sans Pro"/>
                <a:hlinkClick r:id="rId23"/>
              </a:rPr>
              <a:t>ISAP 6 </a:t>
            </a:r>
            <a:r>
              <a:rPr lang="en-US" sz="1100" dirty="0">
                <a:solidFill>
                  <a:srgbClr val="002E34"/>
                </a:solidFill>
                <a:latin typeface="Source Sans Pro"/>
              </a:rPr>
              <a:t>– Enterprise Risk Management Programs and IAIS Insurance Core Principles</a:t>
            </a:r>
            <a:endParaRPr lang="cs-CZ" sz="1100" dirty="0">
              <a:solidFill>
                <a:srgbClr val="002E34"/>
              </a:solidFill>
              <a:latin typeface="Source Sans Pro"/>
            </a:endParaRPr>
          </a:p>
          <a:p>
            <a:pPr>
              <a:spcBef>
                <a:spcPct val="20000"/>
              </a:spcBef>
              <a:defRPr/>
            </a:pPr>
            <a:r>
              <a:rPr lang="en-US" sz="1100" dirty="0">
                <a:solidFill>
                  <a:srgbClr val="002E34"/>
                </a:solidFill>
                <a:latin typeface="Source Sans Pro"/>
                <a:hlinkClick r:id="rId24"/>
              </a:rPr>
              <a:t>ISAP 7</a:t>
            </a:r>
            <a:r>
              <a:rPr lang="en-US" sz="1100" dirty="0">
                <a:solidFill>
                  <a:srgbClr val="002E34"/>
                </a:solidFill>
                <a:latin typeface="Source Sans Pro"/>
              </a:rPr>
              <a:t> – "Current estimates" and other matters in relation to the IAIS capital standards</a:t>
            </a:r>
            <a:endParaRPr lang="cs-CZ" sz="1100" dirty="0">
              <a:solidFill>
                <a:srgbClr val="002E34"/>
              </a:solidFill>
              <a:latin typeface="Source Sans Pro"/>
            </a:endParaRPr>
          </a:p>
          <a:p>
            <a:pPr>
              <a:spcBef>
                <a:spcPct val="20000"/>
              </a:spcBef>
              <a:defRPr/>
            </a:pPr>
            <a:r>
              <a:rPr lang="cs-CZ" sz="1100" b="1" dirty="0">
                <a:solidFill>
                  <a:srgbClr val="002E34"/>
                </a:solidFill>
                <a:latin typeface="Source Sans Pro"/>
              </a:rPr>
              <a:t>IAA </a:t>
            </a:r>
            <a:r>
              <a:rPr lang="en-US" sz="1100" b="1" dirty="0">
                <a:solidFill>
                  <a:srgbClr val="002E34"/>
                </a:solidFill>
                <a:latin typeface="Source Sans Pro"/>
              </a:rPr>
              <a:t>IANs</a:t>
            </a:r>
          </a:p>
          <a:p>
            <a:pPr>
              <a:spcBef>
                <a:spcPct val="20000"/>
              </a:spcBef>
              <a:defRPr/>
            </a:pPr>
            <a:r>
              <a:rPr lang="en-US" sz="1100" dirty="0">
                <a:solidFill>
                  <a:srgbClr val="002E34"/>
                </a:solidFill>
                <a:latin typeface="Source Sans Pro"/>
                <a:hlinkClick r:id="rId25"/>
              </a:rPr>
              <a:t>IAN 100</a:t>
            </a:r>
            <a:r>
              <a:rPr lang="en-US" sz="1100" dirty="0">
                <a:solidFill>
                  <a:srgbClr val="002E34"/>
                </a:solidFill>
                <a:latin typeface="Source Sans Pro"/>
              </a:rPr>
              <a:t>: Application of IFRS 17 Insurance Contracts</a:t>
            </a:r>
          </a:p>
        </p:txBody>
      </p:sp>
      <p:sp>
        <p:nvSpPr>
          <p:cNvPr id="3" name="Obdélník 2">
            <a:extLst>
              <a:ext uri="{FF2B5EF4-FFF2-40B4-BE49-F238E27FC236}">
                <a16:creationId xmlns:a16="http://schemas.microsoft.com/office/drawing/2014/main" id="{C7142A73-D3B6-BB90-5548-0EF759CB1BFD}"/>
              </a:ext>
            </a:extLst>
          </p:cNvPr>
          <p:cNvSpPr/>
          <p:nvPr/>
        </p:nvSpPr>
        <p:spPr>
          <a:xfrm>
            <a:off x="328773" y="2124402"/>
            <a:ext cx="1982912" cy="216000"/>
          </a:xfrm>
          <a:prstGeom prst="rect">
            <a:avLst/>
          </a:prstGeom>
          <a:solidFill>
            <a:schemeClr val="accent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0C51EEA-3DAE-9779-7532-0D4D2EE0572E}"/>
              </a:ext>
            </a:extLst>
          </p:cNvPr>
          <p:cNvSpPr/>
          <p:nvPr/>
        </p:nvSpPr>
        <p:spPr>
          <a:xfrm>
            <a:off x="328773" y="3859022"/>
            <a:ext cx="2455524" cy="216000"/>
          </a:xfrm>
          <a:prstGeom prst="rect">
            <a:avLst/>
          </a:prstGeom>
          <a:solidFill>
            <a:schemeClr val="accent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3BC703E3-66F9-1A96-9924-407337502AC0}"/>
              </a:ext>
            </a:extLst>
          </p:cNvPr>
          <p:cNvSpPr/>
          <p:nvPr/>
        </p:nvSpPr>
        <p:spPr>
          <a:xfrm>
            <a:off x="4654572" y="3859021"/>
            <a:ext cx="2124000" cy="216000"/>
          </a:xfrm>
          <a:prstGeom prst="rect">
            <a:avLst/>
          </a:prstGeom>
          <a:solidFill>
            <a:schemeClr val="accent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369DEF56-BF60-D0DD-96CB-24B7687B5D99}"/>
              </a:ext>
            </a:extLst>
          </p:cNvPr>
          <p:cNvSpPr/>
          <p:nvPr/>
        </p:nvSpPr>
        <p:spPr>
          <a:xfrm>
            <a:off x="3132000" y="2505376"/>
            <a:ext cx="2765366" cy="388952"/>
          </a:xfrm>
          <a:prstGeom prst="rect">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9A3DD85F-3218-DC60-9033-7B4663869C2B}"/>
              </a:ext>
            </a:extLst>
          </p:cNvPr>
          <p:cNvSpPr/>
          <p:nvPr/>
        </p:nvSpPr>
        <p:spPr>
          <a:xfrm>
            <a:off x="3132000" y="3119776"/>
            <a:ext cx="2765366" cy="388952"/>
          </a:xfrm>
          <a:prstGeom prst="rect">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06397CA-3C5C-EC0C-A608-FCC9E2BFF803}"/>
              </a:ext>
            </a:extLst>
          </p:cNvPr>
          <p:cNvSpPr/>
          <p:nvPr/>
        </p:nvSpPr>
        <p:spPr>
          <a:xfrm>
            <a:off x="303517" y="5592451"/>
            <a:ext cx="3169147" cy="216000"/>
          </a:xfrm>
          <a:prstGeom prst="rect">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94761CFB-1839-66CF-1EF7-C83F4A143CBC}"/>
              </a:ext>
            </a:extLst>
          </p:cNvPr>
          <p:cNvSpPr/>
          <p:nvPr/>
        </p:nvSpPr>
        <p:spPr>
          <a:xfrm>
            <a:off x="4618612" y="4699820"/>
            <a:ext cx="2232000" cy="198205"/>
          </a:xfrm>
          <a:prstGeom prst="rect">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2D15C795-B646-2A06-4652-919952F4A935}"/>
              </a:ext>
            </a:extLst>
          </p:cNvPr>
          <p:cNvSpPr/>
          <p:nvPr/>
        </p:nvSpPr>
        <p:spPr>
          <a:xfrm>
            <a:off x="328773" y="4096424"/>
            <a:ext cx="4161034" cy="716055"/>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73BF5635-C943-7BC9-2A3D-15F897395AEF}"/>
              </a:ext>
            </a:extLst>
          </p:cNvPr>
          <p:cNvSpPr/>
          <p:nvPr/>
        </p:nvSpPr>
        <p:spPr>
          <a:xfrm>
            <a:off x="328582" y="2371763"/>
            <a:ext cx="2373521" cy="461433"/>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701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p:bldP spid="21" grpId="0"/>
      <p:bldP spid="3" grpId="0" animBg="1"/>
      <p:bldP spid="5" grpId="0" animBg="1"/>
      <p:bldP spid="6" grpId="0" animBg="1"/>
      <p:bldP spid="7" grpId="0" animBg="1"/>
      <p:bldP spid="8" grpId="0" animBg="1"/>
      <p:bldP spid="9" grpId="0" animBg="1"/>
      <p:bldP spid="10" grpId="0" animBg="1"/>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974C9EFA-D841-0338-F03D-5CD7DCB888E5}"/>
              </a:ext>
            </a:extLst>
          </p:cNvPr>
          <p:cNvSpPr>
            <a:spLocks noGrp="1"/>
          </p:cNvSpPr>
          <p:nvPr>
            <p:ph type="title"/>
          </p:nvPr>
        </p:nvSpPr>
        <p:spPr>
          <a:xfrm>
            <a:off x="1047964" y="3760333"/>
            <a:ext cx="7048072" cy="883586"/>
          </a:xfrm>
          <a:noFill/>
          <a:ln>
            <a:noFill/>
          </a:ln>
        </p:spPr>
        <p:style>
          <a:lnRef idx="2">
            <a:schemeClr val="accent1"/>
          </a:lnRef>
          <a:fillRef idx="1">
            <a:schemeClr val="lt1"/>
          </a:fillRef>
          <a:effectRef idx="0">
            <a:schemeClr val="accent1"/>
          </a:effectRef>
          <a:fontRef idx="minor">
            <a:schemeClr val="dk1"/>
          </a:fontRef>
        </p:style>
        <p:txBody>
          <a:bodyPr vert="horz" wrap="none" lIns="360000" tIns="108000" rIns="360000" bIns="108000" rtlCol="0" anchor="ctr">
            <a:noAutofit/>
          </a:bodyPr>
          <a:lstStyle/>
          <a:p>
            <a:pPr>
              <a:lnSpc>
                <a:spcPct val="150000"/>
              </a:lnSpc>
              <a:spcBef>
                <a:spcPts val="0"/>
              </a:spcBef>
              <a:buFont typeface="Arial" pitchFamily="34" charset="0"/>
            </a:pPr>
            <a:r>
              <a:rPr lang="cs-CZ" sz="1600" b="0" dirty="0">
                <a:solidFill>
                  <a:schemeClr val="accent1"/>
                </a:solidFill>
                <a:latin typeface="Source Sans Pro" panose="020B0503030403020204" pitchFamily="34" charset="0"/>
                <a:ea typeface="Source Sans Pro" panose="020B0503030403020204" pitchFamily="34" charset="0"/>
              </a:rPr>
              <a:t>Mise: Přispíváme ke zlepšování pojišťovnictví pro všechny zainteresované.</a:t>
            </a:r>
            <a:br>
              <a:rPr lang="cs-CZ" sz="1600" b="0" dirty="0">
                <a:solidFill>
                  <a:schemeClr val="accent1"/>
                </a:solidFill>
                <a:latin typeface="Source Sans Pro" panose="020B0503030403020204" pitchFamily="34" charset="0"/>
                <a:ea typeface="Source Sans Pro" panose="020B0503030403020204" pitchFamily="34" charset="0"/>
              </a:rPr>
            </a:br>
            <a:r>
              <a:rPr lang="cs-CZ" sz="1400" b="0" dirty="0">
                <a:solidFill>
                  <a:schemeClr val="bg1"/>
                </a:solidFill>
                <a:latin typeface="Source Sans Pro" panose="020B0503030403020204" pitchFamily="34" charset="0"/>
                <a:ea typeface="Source Sans Pro" panose="020B0503030403020204" pitchFamily="34" charset="0"/>
              </a:rPr>
              <a:t>Rozvíjíme, používáme a sdílíme znalosti</a:t>
            </a:r>
            <a:endParaRPr lang="cs-CZ" sz="1600" b="0" dirty="0">
              <a:solidFill>
                <a:schemeClr val="bg1"/>
              </a:solidFill>
              <a:latin typeface="Source Sans Pro" panose="020B0503030403020204" pitchFamily="34" charset="0"/>
              <a:ea typeface="Source Sans Pro" panose="020B0503030403020204" pitchFamily="34" charset="0"/>
            </a:endParaRPr>
          </a:p>
        </p:txBody>
      </p:sp>
      <p:pic>
        <p:nvPicPr>
          <p:cNvPr id="20" name="Zástupný symbol obrázku 19" descr="Obsah obrázku přeprava, plavidlo, loď, design&#10;&#10;Popis byl vytvořen automaticky">
            <a:extLst>
              <a:ext uri="{FF2B5EF4-FFF2-40B4-BE49-F238E27FC236}">
                <a16:creationId xmlns:a16="http://schemas.microsoft.com/office/drawing/2014/main" id="{048EFCEA-7594-A433-288B-ED848A80696E}"/>
              </a:ext>
            </a:extLst>
          </p:cNvPr>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5006" b="5006"/>
          <a:stretch>
            <a:fillRect/>
          </a:stretch>
        </p:blipFill>
        <p:spPr>
          <a:xfrm>
            <a:off x="2466772" y="347208"/>
            <a:ext cx="4210455" cy="3157841"/>
          </a:xfrm>
        </p:spPr>
      </p:pic>
      <p:sp>
        <p:nvSpPr>
          <p:cNvPr id="10" name="Zástupný symbol pro text 9"/>
          <p:cNvSpPr>
            <a:spLocks noGrp="1"/>
          </p:cNvSpPr>
          <p:nvPr>
            <p:ph type="body" sz="half" idx="2"/>
          </p:nvPr>
        </p:nvSpPr>
        <p:spPr>
          <a:xfrm>
            <a:off x="1047964" y="4713270"/>
            <a:ext cx="7048072" cy="1440950"/>
          </a:xfrm>
          <a:noFill/>
          <a:ln>
            <a:noFill/>
          </a:ln>
        </p:spPr>
        <p:style>
          <a:lnRef idx="2">
            <a:schemeClr val="accent1"/>
          </a:lnRef>
          <a:fillRef idx="1">
            <a:schemeClr val="lt1"/>
          </a:fillRef>
          <a:effectRef idx="0">
            <a:schemeClr val="accent1"/>
          </a:effectRef>
          <a:fontRef idx="minor">
            <a:schemeClr val="dk1"/>
          </a:fontRef>
        </p:style>
        <p:txBody>
          <a:bodyPr vert="horz" wrap="none" lIns="360000" tIns="108000" rIns="360000" bIns="108000" rtlCol="0" anchor="ctr">
            <a:noAutofit/>
          </a:bodyPr>
          <a:lstStyle/>
          <a:p>
            <a:pPr>
              <a:lnSpc>
                <a:spcPct val="150000"/>
              </a:lnSpc>
              <a:spcBef>
                <a:spcPts val="0"/>
              </a:spcBef>
            </a:pPr>
            <a:r>
              <a:rPr lang="cs-CZ" sz="1600" dirty="0">
                <a:solidFill>
                  <a:schemeClr val="accent1"/>
                </a:solidFill>
                <a:latin typeface="Source Sans Pro" panose="020B0503030403020204" pitchFamily="34" charset="0"/>
                <a:ea typeface="Source Sans Pro" panose="020B0503030403020204" pitchFamily="34" charset="0"/>
              </a:rPr>
              <a:t>Vize: S námi je pojišťovnictví lepší.</a:t>
            </a:r>
          </a:p>
          <a:p>
            <a:pPr>
              <a:lnSpc>
                <a:spcPct val="150000"/>
              </a:lnSpc>
              <a:spcBef>
                <a:spcPts val="0"/>
              </a:spcBef>
            </a:pPr>
            <a:r>
              <a:rPr lang="cs-CZ" dirty="0">
                <a:solidFill>
                  <a:schemeClr val="bg1"/>
                </a:solidFill>
                <a:latin typeface="Source Sans Pro" panose="020B0503030403020204" pitchFamily="34" charset="0"/>
                <a:ea typeface="Source Sans Pro" panose="020B0503030403020204" pitchFamily="34" charset="0"/>
              </a:rPr>
              <a:t>Garant profese</a:t>
            </a:r>
          </a:p>
          <a:p>
            <a:pPr>
              <a:lnSpc>
                <a:spcPct val="150000"/>
              </a:lnSpc>
              <a:spcBef>
                <a:spcPts val="0"/>
              </a:spcBef>
            </a:pPr>
            <a:r>
              <a:rPr lang="cs-CZ" dirty="0">
                <a:solidFill>
                  <a:schemeClr val="bg1"/>
                </a:solidFill>
                <a:latin typeface="Source Sans Pro" panose="020B0503030403020204" pitchFamily="34" charset="0"/>
                <a:ea typeface="Source Sans Pro" panose="020B0503030403020204" pitchFamily="34" charset="0"/>
              </a:rPr>
              <a:t>Zprostředkovatel vzdělávání</a:t>
            </a:r>
          </a:p>
          <a:p>
            <a:pPr>
              <a:lnSpc>
                <a:spcPct val="150000"/>
              </a:lnSpc>
              <a:spcBef>
                <a:spcPts val="0"/>
              </a:spcBef>
            </a:pPr>
            <a:r>
              <a:rPr lang="cs-CZ" dirty="0">
                <a:solidFill>
                  <a:schemeClr val="bg1"/>
                </a:solidFill>
                <a:latin typeface="Source Sans Pro" panose="020B0503030403020204" pitchFamily="34" charset="0"/>
                <a:ea typeface="Source Sans Pro" panose="020B0503030403020204" pitchFamily="34" charset="0"/>
              </a:rPr>
              <a:t>Respektovaný odborník</a:t>
            </a:r>
            <a:endParaRPr lang="cs-CZ" dirty="0">
              <a:solidFill>
                <a:schemeClr val="accent1"/>
              </a:solidFill>
              <a:latin typeface="Source Sans Pro" panose="020B0503030403020204" pitchFamily="34" charset="0"/>
              <a:ea typeface="Source Sans Pro" panose="020B0503030403020204" pitchFamily="34" charset="0"/>
            </a:endParaRPr>
          </a:p>
        </p:txBody>
      </p:sp>
      <p:sp>
        <p:nvSpPr>
          <p:cNvPr id="4" name="Zástupný symbol pro číslo snímku 3"/>
          <p:cNvSpPr>
            <a:spLocks noGrp="1"/>
          </p:cNvSpPr>
          <p:nvPr>
            <p:ph type="sldNum" sz="quarter" idx="12"/>
          </p:nvPr>
        </p:nvSpPr>
        <p:spPr/>
        <p:txBody>
          <a:bodyPr/>
          <a:lstStyle/>
          <a:p>
            <a:fld id="{24E6C16C-5607-B240-B9EC-AA2EBB69D1B4}" type="slidenum">
              <a:rPr lang="cs-CZ" noProof="0" smtClean="0"/>
              <a:t>29</a:t>
            </a:fld>
            <a:endParaRPr lang="cs-CZ" noProof="0" dirty="0"/>
          </a:p>
        </p:txBody>
      </p:sp>
      <p:sp>
        <p:nvSpPr>
          <p:cNvPr id="21" name="Obdélník 20">
            <a:extLst>
              <a:ext uri="{FF2B5EF4-FFF2-40B4-BE49-F238E27FC236}">
                <a16:creationId xmlns:a16="http://schemas.microsoft.com/office/drawing/2014/main" id="{150F420D-3328-EFC0-3247-CD0C7517933C}"/>
              </a:ext>
            </a:extLst>
          </p:cNvPr>
          <p:cNvSpPr/>
          <p:nvPr/>
        </p:nvSpPr>
        <p:spPr>
          <a:xfrm>
            <a:off x="6890937" y="217506"/>
            <a:ext cx="1908000" cy="360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cs-CZ" dirty="0">
                <a:latin typeface="Source Sans Pro" panose="020B0503030403020204" pitchFamily="34" charset="-18"/>
              </a:rPr>
              <a:t>Vize a mise</a:t>
            </a:r>
          </a:p>
        </p:txBody>
      </p:sp>
    </p:spTree>
    <p:extLst>
      <p:ext uri="{BB962C8B-B14F-4D97-AF65-F5344CB8AC3E}">
        <p14:creationId xmlns:p14="http://schemas.microsoft.com/office/powerpoint/2010/main" val="300321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13A2C3E-589D-477C-A70F-8DF60AB33145}"/>
              </a:ext>
            </a:extLst>
          </p:cNvPr>
          <p:cNvSpPr>
            <a:spLocks noGrp="1"/>
          </p:cNvSpPr>
          <p:nvPr>
            <p:ph type="sldNum" sz="quarter" idx="4"/>
          </p:nvPr>
        </p:nvSpPr>
        <p:spPr/>
        <p:txBody>
          <a:bodyPr/>
          <a:lstStyle/>
          <a:p>
            <a:fld id="{0FB56013-B943-42BA-886F-6F9D4EB85E9D}" type="slidenum">
              <a:rPr lang="cs-CZ" smtClean="0"/>
              <a:pPr/>
              <a:t>3</a:t>
            </a:fld>
            <a:endParaRPr lang="cs-CZ" dirty="0"/>
          </a:p>
        </p:txBody>
      </p:sp>
      <p:sp>
        <p:nvSpPr>
          <p:cNvPr id="3" name="Nadpis 2">
            <a:extLst>
              <a:ext uri="{FF2B5EF4-FFF2-40B4-BE49-F238E27FC236}">
                <a16:creationId xmlns:a16="http://schemas.microsoft.com/office/drawing/2014/main" id="{1C0D3FE5-8FB5-4F35-8F02-1F0DCB4B1BB8}"/>
              </a:ext>
            </a:extLst>
          </p:cNvPr>
          <p:cNvSpPr>
            <a:spLocks noGrp="1"/>
          </p:cNvSpPr>
          <p:nvPr>
            <p:ph type="title"/>
          </p:nvPr>
        </p:nvSpPr>
        <p:spPr/>
        <p:txBody>
          <a:bodyPr/>
          <a:lstStyle/>
          <a:p>
            <a:endParaRPr lang="cs-CZ"/>
          </a:p>
        </p:txBody>
      </p:sp>
      <p:sp>
        <p:nvSpPr>
          <p:cNvPr id="4" name="Zástupný obsah 3">
            <a:extLst>
              <a:ext uri="{FF2B5EF4-FFF2-40B4-BE49-F238E27FC236}">
                <a16:creationId xmlns:a16="http://schemas.microsoft.com/office/drawing/2014/main" id="{52DB153E-F002-481A-8260-D67B2FD797A2}"/>
              </a:ext>
            </a:extLst>
          </p:cNvPr>
          <p:cNvSpPr>
            <a:spLocks noGrp="1"/>
          </p:cNvSpPr>
          <p:nvPr>
            <p:ph idx="1"/>
          </p:nvPr>
        </p:nvSpPr>
        <p:spPr/>
        <p:txBody>
          <a:bodyPr>
            <a:normAutofit/>
          </a:bodyPr>
          <a:lstStyle/>
          <a:p>
            <a:r>
              <a:rPr lang="cs-CZ" sz="2400" dirty="0"/>
              <a:t>Pojišťovna a </a:t>
            </a:r>
            <a:r>
              <a:rPr lang="cs-CZ" sz="2400" dirty="0" err="1"/>
              <a:t>aktuáři</a:t>
            </a:r>
            <a:r>
              <a:rPr lang="cs-CZ" sz="2400" dirty="0"/>
              <a:t> v ní</a:t>
            </a:r>
          </a:p>
          <a:p>
            <a:r>
              <a:rPr lang="cs-CZ" sz="2400" dirty="0"/>
              <a:t>Aktuárská profese</a:t>
            </a:r>
          </a:p>
          <a:p>
            <a:endParaRPr lang="cs-CZ" sz="2400" dirty="0"/>
          </a:p>
        </p:txBody>
      </p:sp>
    </p:spTree>
    <p:extLst>
      <p:ext uri="{BB962C8B-B14F-4D97-AF65-F5344CB8AC3E}">
        <p14:creationId xmlns:p14="http://schemas.microsoft.com/office/powerpoint/2010/main" val="234471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F4AC71-B6DC-49E4-9862-4697791B55B7}"/>
              </a:ext>
            </a:extLst>
          </p:cNvPr>
          <p:cNvSpPr>
            <a:spLocks noGrp="1"/>
          </p:cNvSpPr>
          <p:nvPr>
            <p:ph type="title"/>
          </p:nvPr>
        </p:nvSpPr>
        <p:spPr/>
        <p:txBody>
          <a:bodyPr/>
          <a:lstStyle/>
          <a:p>
            <a:r>
              <a:rPr lang="cs-CZ" dirty="0">
                <a:latin typeface="Source Sans Pro" panose="020B0503030403020204" pitchFamily="34" charset="-18"/>
              </a:rPr>
              <a:t>Proč být pojistným matematikem?</a:t>
            </a:r>
          </a:p>
        </p:txBody>
      </p:sp>
      <p:sp>
        <p:nvSpPr>
          <p:cNvPr id="7" name="Zástupný obsah 6">
            <a:extLst>
              <a:ext uri="{FF2B5EF4-FFF2-40B4-BE49-F238E27FC236}">
                <a16:creationId xmlns:a16="http://schemas.microsoft.com/office/drawing/2014/main" id="{39F2BFB8-3602-46CE-BA39-925E6735EED8}"/>
              </a:ext>
            </a:extLst>
          </p:cNvPr>
          <p:cNvSpPr>
            <a:spLocks noGrp="1"/>
          </p:cNvSpPr>
          <p:nvPr>
            <p:ph sz="half" idx="1"/>
          </p:nvPr>
        </p:nvSpPr>
        <p:spPr>
          <a:xfrm>
            <a:off x="457199" y="1600200"/>
            <a:ext cx="5994971" cy="4525963"/>
          </a:xfrm>
        </p:spPr>
        <p:txBody>
          <a:bodyPr>
            <a:normAutofit fontScale="85000" lnSpcReduction="20000"/>
          </a:bodyPr>
          <a:lstStyle/>
          <a:p>
            <a:r>
              <a:rPr lang="cs-CZ" dirty="0"/>
              <a:t>Kdo jiný než </a:t>
            </a:r>
            <a:r>
              <a:rPr lang="cs-CZ" dirty="0" err="1"/>
              <a:t>aktuár</a:t>
            </a:r>
            <a:r>
              <a:rPr lang="cs-CZ" dirty="0"/>
              <a:t> by měl vyhodnocovat a testovat algoritmy vůči zkreslení a narušení </a:t>
            </a:r>
            <a:r>
              <a:rPr lang="cs-CZ" b="1" dirty="0"/>
              <a:t>antidiskriminačních </a:t>
            </a:r>
            <a:r>
              <a:rPr lang="cs-CZ" dirty="0"/>
              <a:t>pravidel?</a:t>
            </a:r>
            <a:r>
              <a:rPr lang="en-GB" dirty="0"/>
              <a:t> </a:t>
            </a:r>
          </a:p>
          <a:p>
            <a:r>
              <a:rPr lang="cs-CZ" dirty="0"/>
              <a:t>Kdo jiný než </a:t>
            </a:r>
            <a:r>
              <a:rPr lang="cs-CZ" dirty="0" err="1"/>
              <a:t>aktuár</a:t>
            </a:r>
            <a:r>
              <a:rPr lang="cs-CZ" dirty="0"/>
              <a:t> by měl převzít zodpovědnost že </a:t>
            </a:r>
            <a:r>
              <a:rPr lang="cs-CZ" dirty="0" err="1"/>
              <a:t>algorytmická</a:t>
            </a:r>
            <a:r>
              <a:rPr lang="cs-CZ" dirty="0"/>
              <a:t> rozhodnutí jsou </a:t>
            </a:r>
            <a:r>
              <a:rPr lang="cs-CZ" b="1" dirty="0"/>
              <a:t>eticky akceptovatelná </a:t>
            </a:r>
            <a:r>
              <a:rPr lang="cs-CZ" dirty="0"/>
              <a:t>a ochrana dat ve shodě s legislativními principy?</a:t>
            </a:r>
            <a:endParaRPr lang="en-GB" dirty="0"/>
          </a:p>
          <a:p>
            <a:r>
              <a:rPr lang="cs-CZ" dirty="0"/>
              <a:t>Kdo jiný, než </a:t>
            </a:r>
            <a:r>
              <a:rPr lang="cs-CZ" dirty="0" err="1"/>
              <a:t>aktuár</a:t>
            </a:r>
            <a:r>
              <a:rPr lang="cs-CZ" dirty="0"/>
              <a:t> by měl vysvětlovat, že </a:t>
            </a:r>
            <a:r>
              <a:rPr lang="cs-CZ" b="1" dirty="0"/>
              <a:t>individuální cena </a:t>
            </a:r>
            <a:r>
              <a:rPr lang="cs-CZ" dirty="0"/>
              <a:t>krytí je férová, tj. odůvodnitelná, morálně správná, spravedlivá?</a:t>
            </a:r>
            <a:r>
              <a:rPr lang="en-GB" dirty="0"/>
              <a:t> </a:t>
            </a:r>
          </a:p>
          <a:p>
            <a:r>
              <a:rPr lang="cs-CZ" dirty="0" err="1"/>
              <a:t>Kod</a:t>
            </a:r>
            <a:r>
              <a:rPr lang="cs-CZ" dirty="0"/>
              <a:t> jiný než </a:t>
            </a:r>
            <a:r>
              <a:rPr lang="cs-CZ" dirty="0" err="1"/>
              <a:t>aktuár</a:t>
            </a:r>
            <a:r>
              <a:rPr lang="cs-CZ" dirty="0"/>
              <a:t>, by měl vybalancovat novou </a:t>
            </a:r>
            <a:r>
              <a:rPr lang="cs-CZ" b="1" dirty="0"/>
              <a:t>informační asymetrii</a:t>
            </a:r>
            <a:r>
              <a:rPr lang="cs-CZ" dirty="0"/>
              <a:t>?</a:t>
            </a:r>
            <a:endParaRPr lang="en-GB" dirty="0"/>
          </a:p>
          <a:p>
            <a:r>
              <a:rPr lang="cs-CZ" dirty="0"/>
              <a:t>Kdo jiný než </a:t>
            </a:r>
            <a:r>
              <a:rPr lang="cs-CZ" dirty="0" err="1"/>
              <a:t>aktuár</a:t>
            </a:r>
            <a:r>
              <a:rPr lang="cs-CZ" dirty="0"/>
              <a:t>, by měl </a:t>
            </a:r>
            <a:r>
              <a:rPr lang="cs-CZ" b="1" dirty="0"/>
              <a:t>společnosti a politikům </a:t>
            </a:r>
            <a:r>
              <a:rPr lang="cs-CZ" dirty="0"/>
              <a:t>vysvětlovat že digitalizace zvyšuje dostupnost pojištění pro mnoho, ale dělá některá krytí </a:t>
            </a:r>
            <a:r>
              <a:rPr lang="cs-CZ" dirty="0" err="1"/>
              <a:t>neufinancovatelná</a:t>
            </a:r>
            <a:r>
              <a:rPr lang="cs-CZ" dirty="0"/>
              <a:t> pro některé?</a:t>
            </a:r>
            <a:endParaRPr lang="en-GB" dirty="0"/>
          </a:p>
          <a:p>
            <a:r>
              <a:rPr lang="cs-CZ" dirty="0"/>
              <a:t>Kdo může </a:t>
            </a:r>
            <a:r>
              <a:rPr lang="cs-CZ" b="1" dirty="0"/>
              <a:t>vymýšlet </a:t>
            </a:r>
            <a:r>
              <a:rPr lang="cs-CZ" dirty="0"/>
              <a:t>schémata financování tak, aby byl zajištěna dostupnost pojištění pro ty opravdu potřebné, tj. zdravotní péče pro chronicky nemocné?</a:t>
            </a:r>
            <a:endParaRPr lang="en-GB" dirty="0"/>
          </a:p>
          <a:p>
            <a:pPr marL="0" indent="0">
              <a:buNone/>
            </a:pPr>
            <a:r>
              <a:rPr lang="en-GB" dirty="0"/>
              <a:t>Lutz </a:t>
            </a:r>
            <a:r>
              <a:rPr lang="en-GB" dirty="0" err="1"/>
              <a:t>Wilhelmy</a:t>
            </a:r>
            <a:r>
              <a:rPr lang="en-GB" dirty="0"/>
              <a:t>, The European Actuary, June 2018</a:t>
            </a:r>
          </a:p>
        </p:txBody>
      </p:sp>
      <p:sp>
        <p:nvSpPr>
          <p:cNvPr id="4" name="Zástupný symbol pro číslo snímku 3">
            <a:extLst>
              <a:ext uri="{FF2B5EF4-FFF2-40B4-BE49-F238E27FC236}">
                <a16:creationId xmlns:a16="http://schemas.microsoft.com/office/drawing/2014/main" id="{201003A2-A2B2-4C34-99E2-0CB995D16E5F}"/>
              </a:ext>
            </a:extLst>
          </p:cNvPr>
          <p:cNvSpPr>
            <a:spLocks noGrp="1"/>
          </p:cNvSpPr>
          <p:nvPr>
            <p:ph type="sldNum" sz="quarter" idx="12"/>
          </p:nvPr>
        </p:nvSpPr>
        <p:spPr/>
        <p:txBody>
          <a:bodyPr/>
          <a:lstStyle/>
          <a:p>
            <a:fld id="{0FB56013-B943-42BA-886F-6F9D4EB85E9D}" type="slidenum">
              <a:rPr lang="cs-CZ" noProof="0" smtClean="0"/>
              <a:t>30</a:t>
            </a:fld>
            <a:endParaRPr lang="cs-CZ" noProof="0" dirty="0"/>
          </a:p>
        </p:txBody>
      </p:sp>
      <p:sp>
        <p:nvSpPr>
          <p:cNvPr id="5" name="TextovéPole 4">
            <a:extLst>
              <a:ext uri="{FF2B5EF4-FFF2-40B4-BE49-F238E27FC236}">
                <a16:creationId xmlns:a16="http://schemas.microsoft.com/office/drawing/2014/main" id="{300737BD-E788-439E-BA94-DC7607241FB9}"/>
              </a:ext>
            </a:extLst>
          </p:cNvPr>
          <p:cNvSpPr txBox="1"/>
          <p:nvPr/>
        </p:nvSpPr>
        <p:spPr>
          <a:xfrm>
            <a:off x="6781800" y="5119300"/>
            <a:ext cx="843501" cy="276999"/>
          </a:xfrm>
          <a:prstGeom prst="rect">
            <a:avLst/>
          </a:prstGeom>
          <a:noFill/>
        </p:spPr>
        <p:txBody>
          <a:bodyPr wrap="none" rtlCol="0">
            <a:spAutoFit/>
          </a:bodyPr>
          <a:lstStyle/>
          <a:p>
            <a:r>
              <a:rPr lang="cs-CZ" sz="1200" dirty="0">
                <a:solidFill>
                  <a:schemeClr val="bg1"/>
                </a:solidFill>
                <a:latin typeface="Source Sans Pro" panose="020B0503030403020204" pitchFamily="34" charset="-18"/>
              </a:rPr>
              <a:t>Zdroj: </a:t>
            </a:r>
            <a:r>
              <a:rPr lang="cs-CZ" sz="1200" dirty="0">
                <a:solidFill>
                  <a:schemeClr val="bg1"/>
                </a:solidFill>
                <a:latin typeface="Source Sans Pro" panose="020B0503030403020204" pitchFamily="34" charset="-18"/>
                <a:hlinkClick r:id="rId3"/>
              </a:rPr>
              <a:t>TEA</a:t>
            </a:r>
            <a:endParaRPr lang="cs-CZ" sz="1200" dirty="0">
              <a:solidFill>
                <a:schemeClr val="bg1"/>
              </a:solidFill>
              <a:latin typeface="Source Sans Pro" panose="020B0503030403020204" pitchFamily="34" charset="-18"/>
            </a:endParaRPr>
          </a:p>
        </p:txBody>
      </p:sp>
      <p:pic>
        <p:nvPicPr>
          <p:cNvPr id="6" name="Picture 2">
            <a:extLst>
              <a:ext uri="{FF2B5EF4-FFF2-40B4-BE49-F238E27FC236}">
                <a16:creationId xmlns:a16="http://schemas.microsoft.com/office/drawing/2014/main" id="{9AC75832-486F-67B9-7F24-467625FF09D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0D7D6F6B-9E49-FF03-D5F8-38CA26679B37}"/>
              </a:ext>
            </a:extLst>
          </p:cNvPr>
          <p:cNvSpPr txBox="1"/>
          <p:nvPr/>
        </p:nvSpPr>
        <p:spPr>
          <a:xfrm>
            <a:off x="6713913" y="4517651"/>
            <a:ext cx="1972887" cy="461665"/>
          </a:xfrm>
          <a:prstGeom prst="rect">
            <a:avLst/>
          </a:prstGeom>
          <a:noFill/>
        </p:spPr>
        <p:txBody>
          <a:bodyPr wrap="square">
            <a:spAutoFit/>
          </a:bodyPr>
          <a:lstStyle/>
          <a:p>
            <a:r>
              <a:rPr lang="cs-CZ" sz="1200" dirty="0">
                <a:solidFill>
                  <a:schemeClr val="bg1"/>
                </a:solidFill>
              </a:rPr>
              <a:t>AAE</a:t>
            </a:r>
            <a:r>
              <a:rPr lang="en-US" sz="1200" dirty="0">
                <a:solidFill>
                  <a:schemeClr val="bg1"/>
                </a:solidFill>
              </a:rPr>
              <a:t> Chairperson</a:t>
            </a:r>
            <a:r>
              <a:rPr lang="cs-CZ" sz="1200" dirty="0">
                <a:solidFill>
                  <a:schemeClr val="bg1"/>
                </a:solidFill>
              </a:rPr>
              <a:t> 2023</a:t>
            </a:r>
            <a:endParaRPr lang="en-US" sz="1200" dirty="0">
              <a:solidFill>
                <a:schemeClr val="bg1"/>
              </a:solidFill>
            </a:endParaRPr>
          </a:p>
          <a:p>
            <a:r>
              <a:rPr lang="en-US" sz="1200" dirty="0">
                <a:solidFill>
                  <a:schemeClr val="bg1"/>
                </a:solidFill>
              </a:rPr>
              <a:t>Lutz </a:t>
            </a:r>
            <a:r>
              <a:rPr lang="en-US" sz="1200" dirty="0" err="1">
                <a:solidFill>
                  <a:schemeClr val="bg1"/>
                </a:solidFill>
              </a:rPr>
              <a:t>Wilhelmy</a:t>
            </a:r>
            <a:r>
              <a:rPr lang="en-US" sz="1200" dirty="0">
                <a:solidFill>
                  <a:schemeClr val="bg1"/>
                </a:solidFill>
              </a:rPr>
              <a:t> (Switzerland)</a:t>
            </a:r>
          </a:p>
        </p:txBody>
      </p:sp>
    </p:spTree>
    <p:custDataLst>
      <p:tags r:id="rId1"/>
    </p:custDataLst>
    <p:extLst>
      <p:ext uri="{BB962C8B-B14F-4D97-AF65-F5344CB8AC3E}">
        <p14:creationId xmlns:p14="http://schemas.microsoft.com/office/powerpoint/2010/main" val="32958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A5608-91A1-40A2-8BD3-0599AF928E95}"/>
              </a:ext>
            </a:extLst>
          </p:cNvPr>
          <p:cNvSpPr>
            <a:spLocks noGrp="1"/>
          </p:cNvSpPr>
          <p:nvPr>
            <p:ph type="title"/>
          </p:nvPr>
        </p:nvSpPr>
        <p:spPr/>
        <p:txBody>
          <a:bodyPr>
            <a:normAutofit/>
          </a:bodyPr>
          <a:lstStyle/>
          <a:p>
            <a:r>
              <a:rPr lang="cs-CZ" dirty="0">
                <a:latin typeface="Source Sans Pro" panose="020B0503030403020204" pitchFamily="34" charset="-18"/>
              </a:rPr>
              <a:t>Budoucnost z pohledu v roce 2017 je realitou</a:t>
            </a:r>
            <a:endParaRPr lang="en-US" dirty="0">
              <a:latin typeface="Source Sans Pro" panose="020B0503030403020204" pitchFamily="34" charset="-18"/>
            </a:endParaRPr>
          </a:p>
        </p:txBody>
      </p:sp>
      <p:sp>
        <p:nvSpPr>
          <p:cNvPr id="5" name="Tijdelijke aanduiding voor inhoud 4">
            <a:extLst>
              <a:ext uri="{FF2B5EF4-FFF2-40B4-BE49-F238E27FC236}">
                <a16:creationId xmlns:a16="http://schemas.microsoft.com/office/drawing/2014/main" id="{EE79D5C2-B4FC-485B-AF8A-DC53F51D94FF}"/>
              </a:ext>
            </a:extLst>
          </p:cNvPr>
          <p:cNvSpPr>
            <a:spLocks noGrp="1"/>
          </p:cNvSpPr>
          <p:nvPr>
            <p:ph idx="1"/>
          </p:nvPr>
        </p:nvSpPr>
        <p:spPr/>
        <p:txBody>
          <a:bodyPr>
            <a:normAutofit/>
          </a:bodyPr>
          <a:lstStyle/>
          <a:p>
            <a:pPr marL="257175" indent="-257175"/>
            <a:r>
              <a:rPr lang="en-GB" sz="1800" dirty="0"/>
              <a:t>Short term :</a:t>
            </a:r>
            <a:br>
              <a:rPr lang="cs-CZ" sz="1800" dirty="0"/>
            </a:br>
            <a:r>
              <a:rPr lang="en-GB" sz="1800" b="1" dirty="0"/>
              <a:t>IFRS17,  Data science </a:t>
            </a:r>
            <a:r>
              <a:rPr lang="en-GB" sz="1800" dirty="0"/>
              <a:t>(eminent in some markets), embedding of Solvency II and market environment  </a:t>
            </a:r>
            <a:endParaRPr lang="nl-BE" sz="1800" dirty="0"/>
          </a:p>
          <a:p>
            <a:pPr marL="257175" indent="-257175"/>
            <a:r>
              <a:rPr lang="en-GB" sz="1800" dirty="0"/>
              <a:t>Mid-term: </a:t>
            </a:r>
            <a:br>
              <a:rPr lang="cs-CZ" sz="1800" dirty="0"/>
            </a:br>
            <a:r>
              <a:rPr lang="en-GB" sz="1800" dirty="0"/>
              <a:t>Data Science/Management (indicated most frequently) , </a:t>
            </a:r>
            <a:r>
              <a:rPr lang="en-GB" sz="1800" b="1" dirty="0"/>
              <a:t>Artificial Intelligence </a:t>
            </a:r>
            <a:r>
              <a:rPr lang="en-GB" sz="1800" dirty="0"/>
              <a:t>(AI) (in some markets), others continue to concentrate on solvency and risk management opportunities.</a:t>
            </a:r>
            <a:endParaRPr lang="cs-CZ" sz="1800" dirty="0"/>
          </a:p>
          <a:p>
            <a:pPr marL="257175" indent="-257175"/>
            <a:r>
              <a:rPr lang="en-GB" sz="1800" dirty="0"/>
              <a:t>Long term:</a:t>
            </a:r>
            <a:br>
              <a:rPr lang="cs-CZ" sz="1800" dirty="0"/>
            </a:br>
            <a:r>
              <a:rPr lang="en-GB" sz="1800" dirty="0"/>
              <a:t>AI, </a:t>
            </a:r>
            <a:r>
              <a:rPr lang="en-GB" sz="1800" b="1" dirty="0"/>
              <a:t>robotics</a:t>
            </a:r>
            <a:r>
              <a:rPr lang="en-GB" sz="1800" dirty="0"/>
              <a:t>, information technology and the influence on the actuarial activity is considered a trend and a threat. </a:t>
            </a:r>
            <a:br>
              <a:rPr lang="cs-CZ" sz="1800" dirty="0"/>
            </a:br>
            <a:br>
              <a:rPr lang="cs-CZ" sz="1800" dirty="0"/>
            </a:br>
            <a:r>
              <a:rPr lang="en-GB" sz="1800" dirty="0"/>
              <a:t>Risk Management is also seen as a trend for the profession in the long run. </a:t>
            </a:r>
            <a:r>
              <a:rPr lang="en-GB" sz="1800" b="1" dirty="0"/>
              <a:t>Resources, environment and sustainability including climate change </a:t>
            </a:r>
            <a:r>
              <a:rPr lang="en-GB" sz="1800" dirty="0"/>
              <a:t>and catastrophe risk were also mentioned as our long term focus.</a:t>
            </a:r>
            <a:endParaRPr lang="nl-BE" sz="1800" dirty="0"/>
          </a:p>
          <a:p>
            <a:pPr marL="257175" indent="-257175"/>
            <a:endParaRPr lang="nl-BE" sz="1800" dirty="0"/>
          </a:p>
        </p:txBody>
      </p:sp>
      <p:sp>
        <p:nvSpPr>
          <p:cNvPr id="3" name="Tijdelijke aanduiding voor dianummer 2">
            <a:extLst>
              <a:ext uri="{FF2B5EF4-FFF2-40B4-BE49-F238E27FC236}">
                <a16:creationId xmlns:a16="http://schemas.microsoft.com/office/drawing/2014/main" id="{58FC5973-A49C-4066-9762-9B70C0C10E20}"/>
              </a:ext>
            </a:extLst>
          </p:cNvPr>
          <p:cNvSpPr>
            <a:spLocks noGrp="1"/>
          </p:cNvSpPr>
          <p:nvPr>
            <p:ph type="sldNum" sz="quarter" idx="12"/>
          </p:nvPr>
        </p:nvSpPr>
        <p:spPr/>
        <p:txBody>
          <a:bodyPr/>
          <a:lstStyle/>
          <a:p>
            <a:fld id="{306CB06F-8D94-B64C-AC66-62AFBAF0736E}" type="slidenum">
              <a:rPr lang="nl-NL" smtClean="0"/>
              <a:pPr/>
              <a:t>31</a:t>
            </a:fld>
            <a:endParaRPr lang="nl-NL" dirty="0"/>
          </a:p>
        </p:txBody>
      </p:sp>
      <p:sp>
        <p:nvSpPr>
          <p:cNvPr id="7" name="Obdélník 6">
            <a:extLst>
              <a:ext uri="{FF2B5EF4-FFF2-40B4-BE49-F238E27FC236}">
                <a16:creationId xmlns:a16="http://schemas.microsoft.com/office/drawing/2014/main" id="{9AE02FB8-BB05-458C-8F51-DBA124C8149D}"/>
              </a:ext>
            </a:extLst>
          </p:cNvPr>
          <p:cNvSpPr/>
          <p:nvPr/>
        </p:nvSpPr>
        <p:spPr>
          <a:xfrm>
            <a:off x="1821818" y="6424262"/>
            <a:ext cx="8229599" cy="276999"/>
          </a:xfrm>
          <a:prstGeom prst="rect">
            <a:avLst/>
          </a:prstGeom>
        </p:spPr>
        <p:txBody>
          <a:bodyPr wrap="square">
            <a:spAutoFit/>
          </a:bodyPr>
          <a:lstStyle/>
          <a:p>
            <a:r>
              <a:rPr lang="en-US" sz="1200" dirty="0">
                <a:solidFill>
                  <a:schemeClr val="bg1"/>
                </a:solidFill>
                <a:latin typeface="Source Sans Pro" panose="020B0503030403020204" pitchFamily="34" charset="-18"/>
              </a:rPr>
              <a:t>Survey, </a:t>
            </a:r>
            <a:r>
              <a:rPr lang="en-US" sz="1200" dirty="0" err="1">
                <a:solidFill>
                  <a:schemeClr val="bg1"/>
                </a:solidFill>
                <a:latin typeface="Source Sans Pro" panose="020B0503030403020204" pitchFamily="34" charset="-18"/>
              </a:rPr>
              <a:t>TFRoAAAE</a:t>
            </a:r>
            <a:r>
              <a:rPr lang="en-US" sz="1200" dirty="0">
                <a:solidFill>
                  <a:schemeClr val="bg1"/>
                </a:solidFill>
                <a:latin typeface="Source Sans Pro" panose="020B0503030403020204" pitchFamily="34" charset="-18"/>
              </a:rPr>
              <a:t>, August 2017 : What are the trends ?</a:t>
            </a:r>
            <a:endParaRPr lang="cs-CZ" sz="1200" dirty="0">
              <a:solidFill>
                <a:schemeClr val="bg1"/>
              </a:solidFill>
              <a:latin typeface="Source Sans Pro" panose="020B0503030403020204" pitchFamily="34" charset="-18"/>
            </a:endParaRPr>
          </a:p>
        </p:txBody>
      </p:sp>
      <p:sp>
        <p:nvSpPr>
          <p:cNvPr id="14" name="TextovéPole 13">
            <a:extLst>
              <a:ext uri="{FF2B5EF4-FFF2-40B4-BE49-F238E27FC236}">
                <a16:creationId xmlns:a16="http://schemas.microsoft.com/office/drawing/2014/main" id="{9AE3295A-5CFA-43BD-B391-04325B17EF50}"/>
              </a:ext>
            </a:extLst>
          </p:cNvPr>
          <p:cNvSpPr txBox="1"/>
          <p:nvPr/>
        </p:nvSpPr>
        <p:spPr>
          <a:xfrm>
            <a:off x="7011007" y="6424262"/>
            <a:ext cx="2114681" cy="276999"/>
          </a:xfrm>
          <a:prstGeom prst="rect">
            <a:avLst/>
          </a:prstGeom>
          <a:noFill/>
        </p:spPr>
        <p:txBody>
          <a:bodyPr wrap="none" rtlCol="0">
            <a:spAutoFit/>
          </a:bodyPr>
          <a:lstStyle/>
          <a:p>
            <a:r>
              <a:rPr lang="cs-CZ" sz="1200" dirty="0">
                <a:solidFill>
                  <a:schemeClr val="bg1"/>
                </a:solidFill>
                <a:latin typeface="Source Sans Pro" panose="020B0503030403020204" pitchFamily="34" charset="-18"/>
              </a:rPr>
              <a:t>Zdroj: </a:t>
            </a:r>
            <a:r>
              <a:rPr lang="cs-CZ" sz="1200" dirty="0">
                <a:solidFill>
                  <a:schemeClr val="bg1"/>
                </a:solidFill>
                <a:latin typeface="Source Sans Pro" panose="020B0503030403020204" pitchFamily="34" charset="-18"/>
                <a:hlinkClick r:id="rId2"/>
              </a:rPr>
              <a:t>AAE</a:t>
            </a:r>
            <a:r>
              <a:rPr lang="cs-CZ" sz="1200" dirty="0">
                <a:solidFill>
                  <a:schemeClr val="bg1"/>
                </a:solidFill>
                <a:latin typeface="Source Sans Pro" panose="020B0503030403020204" pitchFamily="34" charset="-18"/>
              </a:rPr>
              <a:t>, Konference 100 let</a:t>
            </a:r>
          </a:p>
        </p:txBody>
      </p:sp>
    </p:spTree>
    <p:extLst>
      <p:ext uri="{BB962C8B-B14F-4D97-AF65-F5344CB8AC3E}">
        <p14:creationId xmlns:p14="http://schemas.microsoft.com/office/powerpoint/2010/main" val="5946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88C29-BB2C-F77D-E682-A9BD6F5C883A}"/>
              </a:ext>
            </a:extLst>
          </p:cNvPr>
          <p:cNvSpPr>
            <a:spLocks noGrp="1"/>
          </p:cNvSpPr>
          <p:nvPr>
            <p:ph type="title"/>
          </p:nvPr>
        </p:nvSpPr>
        <p:spPr/>
        <p:txBody>
          <a:bodyPr/>
          <a:lstStyle/>
          <a:p>
            <a:r>
              <a:rPr lang="cs-CZ" dirty="0"/>
              <a:t>Kdo je tedy pojistný matematik</a:t>
            </a:r>
            <a:br>
              <a:rPr lang="cs-CZ" dirty="0"/>
            </a:br>
            <a:r>
              <a:rPr lang="cs-CZ" dirty="0"/>
              <a:t>Inkluze</a:t>
            </a:r>
          </a:p>
        </p:txBody>
      </p:sp>
      <p:sp>
        <p:nvSpPr>
          <p:cNvPr id="3" name="Zástupný obsah 2">
            <a:extLst>
              <a:ext uri="{FF2B5EF4-FFF2-40B4-BE49-F238E27FC236}">
                <a16:creationId xmlns:a16="http://schemas.microsoft.com/office/drawing/2014/main" id="{4CF065AA-953F-3091-5A54-6034DD0D4007}"/>
              </a:ext>
            </a:extLst>
          </p:cNvPr>
          <p:cNvSpPr>
            <a:spLocks noGrp="1"/>
          </p:cNvSpPr>
          <p:nvPr>
            <p:ph idx="1"/>
          </p:nvPr>
        </p:nvSpPr>
        <p:spPr/>
        <p:txBody>
          <a:bodyPr/>
          <a:lstStyle/>
          <a:p>
            <a:pPr marL="0" indent="0">
              <a:buNone/>
            </a:pPr>
            <a:r>
              <a:rPr lang="cs-CZ" dirty="0"/>
              <a:t>„Pojistný matematik je kdokoliv s přírodovědným nebo technickým myšlením, vybaven matematickými základy doplněnými o praktické </a:t>
            </a:r>
            <a:r>
              <a:rPr lang="cs-CZ" dirty="0" err="1"/>
              <a:t>pojistněmatematické</a:t>
            </a:r>
            <a:r>
              <a:rPr lang="cs-CZ" dirty="0"/>
              <a:t> znalosti tak, aby bylo jeho vzdělání postačitelné pro praxi nebo výuku pojistné matematiky, datové vědy nebo řízení rizik. Takový pojistný matematik je vítaným členem ČSpA. Člen ČSpA může obdržet nejrůznější certifikáty, dnes „osvědčení“ a v budoucnu možná CERA. Certifikáty zvyšují vyhlídky na (dobré) zaměstnání.“</a:t>
            </a:r>
          </a:p>
          <a:p>
            <a:pPr marL="0" indent="0">
              <a:buNone/>
            </a:pPr>
            <a:r>
              <a:rPr lang="cs-CZ" dirty="0"/>
              <a:t>(</a:t>
            </a:r>
            <a:r>
              <a:rPr lang="cs-CZ" dirty="0">
                <a:hlinkClick r:id="rId3"/>
              </a:rPr>
              <a:t>strategie ČSpA</a:t>
            </a:r>
            <a:r>
              <a:rPr lang="cs-CZ" dirty="0"/>
              <a:t>, 12. 12. 2017)</a:t>
            </a:r>
          </a:p>
        </p:txBody>
      </p:sp>
      <p:sp>
        <p:nvSpPr>
          <p:cNvPr id="4" name="Zástupný symbol pro číslo snímku 3">
            <a:extLst>
              <a:ext uri="{FF2B5EF4-FFF2-40B4-BE49-F238E27FC236}">
                <a16:creationId xmlns:a16="http://schemas.microsoft.com/office/drawing/2014/main" id="{1C6B2BD5-8D20-163C-CAFB-50A8F055D6E7}"/>
              </a:ext>
            </a:extLst>
          </p:cNvPr>
          <p:cNvSpPr>
            <a:spLocks noGrp="1"/>
          </p:cNvSpPr>
          <p:nvPr>
            <p:ph type="sldNum" sz="quarter" idx="12"/>
          </p:nvPr>
        </p:nvSpPr>
        <p:spPr/>
        <p:txBody>
          <a:bodyPr/>
          <a:lstStyle/>
          <a:p>
            <a:fld id="{0FB56013-B943-42BA-886F-6F9D4EB85E9D}" type="slidenum">
              <a:rPr lang="cs-CZ" noProof="0" smtClean="0"/>
              <a:t>32</a:t>
            </a:fld>
            <a:endParaRPr lang="cs-CZ" noProof="0" dirty="0"/>
          </a:p>
        </p:txBody>
      </p:sp>
      <p:sp>
        <p:nvSpPr>
          <p:cNvPr id="6" name="Obdélník 5">
            <a:extLst>
              <a:ext uri="{FF2B5EF4-FFF2-40B4-BE49-F238E27FC236}">
                <a16:creationId xmlns:a16="http://schemas.microsoft.com/office/drawing/2014/main" id="{48B86E6E-1EFA-12B2-A4F9-8D2C80C4EFAC}"/>
              </a:ext>
            </a:extLst>
          </p:cNvPr>
          <p:cNvSpPr/>
          <p:nvPr/>
        </p:nvSpPr>
        <p:spPr>
          <a:xfrm>
            <a:off x="3719245" y="3073161"/>
            <a:ext cx="4428162" cy="355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73FF99B5-8B47-6ED8-DBD4-C12A6E09CD40}"/>
              </a:ext>
            </a:extLst>
          </p:cNvPr>
          <p:cNvSpPr/>
          <p:nvPr/>
        </p:nvSpPr>
        <p:spPr>
          <a:xfrm>
            <a:off x="1451428" y="3481268"/>
            <a:ext cx="2267817" cy="355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8CC27A6C-7CF1-3D37-AF45-D95713D8DC63}"/>
              </a:ext>
            </a:extLst>
          </p:cNvPr>
          <p:cNvSpPr txBox="1"/>
          <p:nvPr/>
        </p:nvSpPr>
        <p:spPr>
          <a:xfrm>
            <a:off x="1166661" y="4532413"/>
            <a:ext cx="466794" cy="523220"/>
          </a:xfrm>
          <a:prstGeom prst="rect">
            <a:avLst/>
          </a:prstGeom>
          <a:noFill/>
        </p:spPr>
        <p:txBody>
          <a:bodyPr wrap="none" rtlCol="0">
            <a:spAutoFit/>
          </a:bodyPr>
          <a:lstStyle/>
          <a:p>
            <a:r>
              <a:rPr lang="cs-CZ" sz="2800" dirty="0">
                <a:solidFill>
                  <a:schemeClr val="accent1"/>
                </a:solidFill>
                <a:latin typeface="Source Sans Pro" panose="020B0503030403020204" pitchFamily="34" charset="0"/>
                <a:ea typeface="Source Sans Pro" panose="020B0503030403020204" pitchFamily="34" charset="0"/>
                <a:sym typeface="Wingdings" panose="05000000000000000000" pitchFamily="2" charset="2"/>
              </a:rPr>
              <a:t></a:t>
            </a:r>
            <a:endParaRPr lang="cs-CZ" sz="2800" dirty="0">
              <a:solidFill>
                <a:schemeClr val="accent1"/>
              </a:solidFill>
              <a:latin typeface="Source Sans Pro" panose="020B0503030403020204" pitchFamily="34" charset="0"/>
              <a:ea typeface="Source Sans Pro" panose="020B0503030403020204" pitchFamily="34" charset="0"/>
            </a:endParaRPr>
          </a:p>
        </p:txBody>
      </p:sp>
      <p:pic>
        <p:nvPicPr>
          <p:cNvPr id="10" name="Picture 4">
            <a:hlinkClick r:id="rId4"/>
            <a:extLst>
              <a:ext uri="{FF2B5EF4-FFF2-40B4-BE49-F238E27FC236}">
                <a16:creationId xmlns:a16="http://schemas.microsoft.com/office/drawing/2014/main" id="{610CA99B-975A-94C5-1A0A-F04E59C1A9D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8983" y="6350400"/>
            <a:ext cx="371075" cy="371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BD4C53B-4E01-69B7-8AF0-37C491AD357C}"/>
              </a:ext>
            </a:extLst>
          </p:cNvPr>
          <p:cNvSpPr txBox="1"/>
          <p:nvPr/>
        </p:nvSpPr>
        <p:spPr>
          <a:xfrm>
            <a:off x="1451428" y="6382921"/>
            <a:ext cx="2596590" cy="338554"/>
          </a:xfrm>
          <a:prstGeom prst="rect">
            <a:avLst/>
          </a:prstGeom>
          <a:solidFill>
            <a:schemeClr val="accent3">
              <a:lumMod val="20000"/>
              <a:lumOff val="80000"/>
            </a:schemeClr>
          </a:solidFill>
        </p:spPr>
        <p:txBody>
          <a:bodyPr wrap="square" rtlCol="0">
            <a:spAutoFit/>
          </a:bodyPr>
          <a:lstStyle/>
          <a:p>
            <a:r>
              <a:rPr lang="cs-CZ" sz="1600" dirty="0">
                <a:solidFill>
                  <a:schemeClr val="accent5"/>
                </a:solidFill>
                <a:latin typeface="Source Sans Pro" panose="020B0503030403020204" pitchFamily="34" charset="-18"/>
              </a:rPr>
              <a:t>Medailonky kolegů aktuárů</a:t>
            </a:r>
            <a:endParaRPr lang="cs-CZ" sz="1100" dirty="0">
              <a:solidFill>
                <a:schemeClr val="accent5"/>
              </a:solidFill>
              <a:latin typeface="Source Sans Pro" panose="020B0503030403020204" pitchFamily="34" charset="-18"/>
            </a:endParaRPr>
          </a:p>
        </p:txBody>
      </p:sp>
    </p:spTree>
    <p:custDataLst>
      <p:tags r:id="rId1"/>
    </p:custDataLst>
    <p:extLst>
      <p:ext uri="{BB962C8B-B14F-4D97-AF65-F5344CB8AC3E}">
        <p14:creationId xmlns:p14="http://schemas.microsoft.com/office/powerpoint/2010/main" val="10936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E67EA04-723E-4A56-8C37-8B5407449A17}"/>
              </a:ext>
            </a:extLst>
          </p:cNvPr>
          <p:cNvSpPr>
            <a:spLocks noGrp="1"/>
          </p:cNvSpPr>
          <p:nvPr>
            <p:ph type="sldNum" sz="quarter" idx="12"/>
          </p:nvPr>
        </p:nvSpPr>
        <p:spPr/>
        <p:txBody>
          <a:bodyPr/>
          <a:lstStyle/>
          <a:p>
            <a:fld id="{0FB56013-B943-42BA-886F-6F9D4EB85E9D}" type="slidenum">
              <a:rPr lang="cs-CZ" noProof="0" smtClean="0"/>
              <a:t>33</a:t>
            </a:fld>
            <a:endParaRPr lang="cs-CZ" noProof="0"/>
          </a:p>
        </p:txBody>
      </p:sp>
      <p:sp>
        <p:nvSpPr>
          <p:cNvPr id="3" name="Nadpis 2">
            <a:extLst>
              <a:ext uri="{FF2B5EF4-FFF2-40B4-BE49-F238E27FC236}">
                <a16:creationId xmlns:a16="http://schemas.microsoft.com/office/drawing/2014/main" id="{7A032403-BFDC-46B3-B4F8-42DCAEE77DE2}"/>
              </a:ext>
            </a:extLst>
          </p:cNvPr>
          <p:cNvSpPr>
            <a:spLocks noGrp="1"/>
          </p:cNvSpPr>
          <p:nvPr>
            <p:ph type="title"/>
          </p:nvPr>
        </p:nvSpPr>
        <p:spPr/>
        <p:txBody>
          <a:bodyPr/>
          <a:lstStyle/>
          <a:p>
            <a:r>
              <a:rPr lang="cs-CZ" dirty="0"/>
              <a:t>Jan Šváb</a:t>
            </a:r>
          </a:p>
        </p:txBody>
      </p:sp>
      <p:sp>
        <p:nvSpPr>
          <p:cNvPr id="4" name="Zástupný text 3">
            <a:extLst>
              <a:ext uri="{FF2B5EF4-FFF2-40B4-BE49-F238E27FC236}">
                <a16:creationId xmlns:a16="http://schemas.microsoft.com/office/drawing/2014/main" id="{3D9498C3-871E-46AD-96B2-F56732FDD215}"/>
              </a:ext>
            </a:extLst>
          </p:cNvPr>
          <p:cNvSpPr>
            <a:spLocks noGrp="1"/>
          </p:cNvSpPr>
          <p:nvPr>
            <p:ph type="body" sz="half" idx="2"/>
          </p:nvPr>
        </p:nvSpPr>
        <p:spPr/>
        <p:txBody>
          <a:bodyPr/>
          <a:lstStyle/>
          <a:p>
            <a:r>
              <a:rPr lang="cs-CZ" dirty="0">
                <a:hlinkClick r:id="rId2"/>
              </a:rPr>
              <a:t>jsvab@koop.cz</a:t>
            </a:r>
            <a:endParaRPr lang="cs-CZ" dirty="0"/>
          </a:p>
          <a:p>
            <a:r>
              <a:rPr lang="cs-CZ" dirty="0"/>
              <a:t>+420 602 681 338</a:t>
            </a:r>
          </a:p>
        </p:txBody>
      </p:sp>
    </p:spTree>
    <p:extLst>
      <p:ext uri="{BB962C8B-B14F-4D97-AF65-F5344CB8AC3E}">
        <p14:creationId xmlns:p14="http://schemas.microsoft.com/office/powerpoint/2010/main" val="2665656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54788" y="1716739"/>
            <a:ext cx="0" cy="3463636"/>
          </a:xfrm>
          <a:prstGeom prst="line">
            <a:avLst/>
          </a:prstGeom>
          <a:ln w="6350">
            <a:solidFill>
              <a:srgbClr val="07164F"/>
            </a:solidFill>
          </a:ln>
          <a:effectLst/>
        </p:spPr>
        <p:style>
          <a:lnRef idx="2">
            <a:schemeClr val="accent1"/>
          </a:lnRef>
          <a:fillRef idx="0">
            <a:schemeClr val="accent1"/>
          </a:fillRef>
          <a:effectRef idx="1">
            <a:schemeClr val="accent1"/>
          </a:effectRef>
          <a:fontRef idx="minor">
            <a:schemeClr val="tx1"/>
          </a:fontRef>
        </p:style>
      </p:cxnSp>
      <p:sp>
        <p:nvSpPr>
          <p:cNvPr id="17" name="Rectangle 3">
            <a:extLst>
              <a:ext uri="{FF2B5EF4-FFF2-40B4-BE49-F238E27FC236}">
                <a16:creationId xmlns:a16="http://schemas.microsoft.com/office/drawing/2014/main" id="{8E42877A-7564-42DA-A6DC-2E332A11AD3D}"/>
              </a:ext>
            </a:extLst>
          </p:cNvPr>
          <p:cNvSpPr/>
          <p:nvPr/>
        </p:nvSpPr>
        <p:spPr>
          <a:xfrm>
            <a:off x="1799999" y="5717250"/>
            <a:ext cx="7210651" cy="261610"/>
          </a:xfrm>
          <a:prstGeom prst="rect">
            <a:avLst/>
          </a:prstGeom>
        </p:spPr>
        <p:txBody>
          <a:bodyPr wrap="square">
            <a:spAutoFit/>
          </a:bodyPr>
          <a:lstStyle/>
          <a:p>
            <a:pPr algn="r">
              <a:spcBef>
                <a:spcPts val="600"/>
              </a:spcBef>
              <a:spcAft>
                <a:spcPts val="600"/>
              </a:spcAft>
            </a:pPr>
            <a:r>
              <a:rPr lang="cs-CZ" sz="1100" cap="all" dirty="0">
                <a:solidFill>
                  <a:srgbClr val="07164F"/>
                </a:solidFill>
                <a:latin typeface="Montserrat Light" panose="00000400000000000000" pitchFamily="2" charset="-18"/>
              </a:rPr>
              <a:t>Zdroj: ČSÚ</a:t>
            </a:r>
          </a:p>
        </p:txBody>
      </p:sp>
      <p:pic>
        <p:nvPicPr>
          <p:cNvPr id="7" name="Picture 2">
            <a:extLst>
              <a:ext uri="{FF2B5EF4-FFF2-40B4-BE49-F238E27FC236}">
                <a16:creationId xmlns:a16="http://schemas.microsoft.com/office/drawing/2014/main" id="{E649A552-A6A7-44B2-8B7A-AA302E7479E4}"/>
              </a:ext>
            </a:extLst>
          </p:cNvPr>
          <p:cNvPicPr>
            <a:picLocks noChangeAspect="1"/>
          </p:cNvPicPr>
          <p:nvPr/>
        </p:nvPicPr>
        <p:blipFill>
          <a:blip r:embed="rId3"/>
          <a:stretch>
            <a:fillRect/>
          </a:stretch>
        </p:blipFill>
        <p:spPr>
          <a:xfrm>
            <a:off x="427567" y="1747528"/>
            <a:ext cx="838200" cy="622300"/>
          </a:xfrm>
          <a:prstGeom prst="rect">
            <a:avLst/>
          </a:prstGeom>
        </p:spPr>
      </p:pic>
      <p:graphicFrame>
        <p:nvGraphicFramePr>
          <p:cNvPr id="5" name="Graf 4">
            <a:extLst>
              <a:ext uri="{FF2B5EF4-FFF2-40B4-BE49-F238E27FC236}">
                <a16:creationId xmlns:a16="http://schemas.microsoft.com/office/drawing/2014/main" id="{56727185-696D-43C5-8E96-0D92303EBA4B}"/>
              </a:ext>
            </a:extLst>
          </p:cNvPr>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Přímá spojnice 10">
            <a:extLst>
              <a:ext uri="{FF2B5EF4-FFF2-40B4-BE49-F238E27FC236}">
                <a16:creationId xmlns:a16="http://schemas.microsoft.com/office/drawing/2014/main" id="{306BB156-9865-4ACB-8F90-8C95A1F424D2}"/>
              </a:ext>
            </a:extLst>
          </p:cNvPr>
          <p:cNvCxnSpPr/>
          <p:nvPr/>
        </p:nvCxnSpPr>
        <p:spPr>
          <a:xfrm>
            <a:off x="4845050" y="1907238"/>
            <a:ext cx="0" cy="2772000"/>
          </a:xfrm>
          <a:prstGeom prst="line">
            <a:avLst/>
          </a:prstGeom>
          <a:ln w="12700"/>
        </p:spPr>
        <p:style>
          <a:lnRef idx="2">
            <a:schemeClr val="accent3"/>
          </a:lnRef>
          <a:fillRef idx="0">
            <a:schemeClr val="accent3"/>
          </a:fillRef>
          <a:effectRef idx="1">
            <a:schemeClr val="accent3"/>
          </a:effectRef>
          <a:fontRef idx="minor">
            <a:schemeClr val="tx1"/>
          </a:fontRef>
        </p:style>
      </p:cxnSp>
      <p:pic>
        <p:nvPicPr>
          <p:cNvPr id="3" name="Obrázek 2" descr="Obsah obrázku mapa, text&#10;&#10;Popis byl vytvořen automaticky">
            <a:extLst>
              <a:ext uri="{FF2B5EF4-FFF2-40B4-BE49-F238E27FC236}">
                <a16:creationId xmlns:a16="http://schemas.microsoft.com/office/drawing/2014/main" id="{27B9C078-8553-452F-81D8-53FC74E997FB}"/>
              </a:ext>
            </a:extLst>
          </p:cNvPr>
          <p:cNvPicPr>
            <a:picLocks noChangeAspect="1"/>
          </p:cNvPicPr>
          <p:nvPr/>
        </p:nvPicPr>
        <p:blipFill>
          <a:blip r:embed="rId5"/>
          <a:stretch>
            <a:fillRect/>
          </a:stretch>
        </p:blipFill>
        <p:spPr>
          <a:xfrm>
            <a:off x="0" y="857572"/>
            <a:ext cx="9144000" cy="5142857"/>
          </a:xfrm>
          <a:prstGeom prst="rect">
            <a:avLst/>
          </a:prstGeom>
        </p:spPr>
      </p:pic>
    </p:spTree>
    <p:extLst>
      <p:ext uri="{BB962C8B-B14F-4D97-AF65-F5344CB8AC3E}">
        <p14:creationId xmlns:p14="http://schemas.microsoft.com/office/powerpoint/2010/main" val="355939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1E372E-8C50-48B9-BF11-8C44D72850EA}"/>
              </a:ext>
            </a:extLst>
          </p:cNvPr>
          <p:cNvSpPr>
            <a:spLocks noGrp="1"/>
          </p:cNvSpPr>
          <p:nvPr>
            <p:ph type="title"/>
          </p:nvPr>
        </p:nvSpPr>
        <p:spPr/>
        <p:txBody>
          <a:bodyPr/>
          <a:lstStyle/>
          <a:p>
            <a:r>
              <a:rPr lang="cs-CZ" dirty="0">
                <a:latin typeface="Source Sans Pro" panose="020B0503030403020204" pitchFamily="34" charset="-18"/>
              </a:rPr>
              <a:t>Jak vypadá pojišťovna?</a:t>
            </a:r>
          </a:p>
        </p:txBody>
      </p:sp>
      <p:sp>
        <p:nvSpPr>
          <p:cNvPr id="4" name="Zástupný symbol pro číslo snímku 3">
            <a:extLst>
              <a:ext uri="{FF2B5EF4-FFF2-40B4-BE49-F238E27FC236}">
                <a16:creationId xmlns:a16="http://schemas.microsoft.com/office/drawing/2014/main" id="{1D14A734-F7FA-4FDE-8B65-63D0D4B0D7A3}"/>
              </a:ext>
            </a:extLst>
          </p:cNvPr>
          <p:cNvSpPr>
            <a:spLocks noGrp="1"/>
          </p:cNvSpPr>
          <p:nvPr>
            <p:ph type="sldNum" sz="quarter" idx="12"/>
          </p:nvPr>
        </p:nvSpPr>
        <p:spPr/>
        <p:txBody>
          <a:bodyPr/>
          <a:lstStyle/>
          <a:p>
            <a:fld id="{0FB56013-B943-42BA-886F-6F9D4EB85E9D}" type="slidenum">
              <a:rPr lang="cs-CZ" noProof="0" smtClean="0"/>
              <a:t>4</a:t>
            </a:fld>
            <a:endParaRPr lang="cs-CZ" noProof="0" dirty="0"/>
          </a:p>
        </p:txBody>
      </p:sp>
      <p:graphicFrame>
        <p:nvGraphicFramePr>
          <p:cNvPr id="5" name="Zástupný obsah 4">
            <a:extLst>
              <a:ext uri="{FF2B5EF4-FFF2-40B4-BE49-F238E27FC236}">
                <a16:creationId xmlns:a16="http://schemas.microsoft.com/office/drawing/2014/main" id="{AD2E9743-1A1E-4E9F-AA8B-EA2BA5237A41}"/>
              </a:ext>
            </a:extLst>
          </p:cNvPr>
          <p:cNvGraphicFramePr>
            <a:graphicFrameLocks noGrp="1"/>
          </p:cNvGraphicFramePr>
          <p:nvPr>
            <p:ph idx="1"/>
            <p:extLst>
              <p:ext uri="{D42A27DB-BD31-4B8C-83A1-F6EECF244321}">
                <p14:modId xmlns:p14="http://schemas.microsoft.com/office/powerpoint/2010/main" val="1410120420"/>
              </p:ext>
            </p:extLst>
          </p:nvPr>
        </p:nvGraphicFramePr>
        <p:xfrm>
          <a:off x="1450975" y="1600200"/>
          <a:ext cx="602034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45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A7AC1-D67E-0AA4-A314-C4E5C89D792E}"/>
              </a:ext>
            </a:extLst>
          </p:cNvPr>
          <p:cNvSpPr>
            <a:spLocks noGrp="1"/>
          </p:cNvSpPr>
          <p:nvPr>
            <p:ph type="title"/>
          </p:nvPr>
        </p:nvSpPr>
        <p:spPr/>
        <p:txBody>
          <a:bodyPr/>
          <a:lstStyle/>
          <a:p>
            <a:r>
              <a:rPr lang="cs-CZ" dirty="0"/>
              <a:t>Kooperativa</a:t>
            </a:r>
          </a:p>
        </p:txBody>
      </p:sp>
      <p:sp>
        <p:nvSpPr>
          <p:cNvPr id="5" name="Zástupný obsah 4">
            <a:extLst>
              <a:ext uri="{FF2B5EF4-FFF2-40B4-BE49-F238E27FC236}">
                <a16:creationId xmlns:a16="http://schemas.microsoft.com/office/drawing/2014/main" id="{919C5970-069B-16BA-9268-4CAFA4C0BBC3}"/>
              </a:ext>
            </a:extLst>
          </p:cNvPr>
          <p:cNvSpPr>
            <a:spLocks noGrp="1"/>
          </p:cNvSpPr>
          <p:nvPr>
            <p:ph sz="half" idx="1"/>
          </p:nvPr>
        </p:nvSpPr>
        <p:spPr/>
        <p:txBody>
          <a:bodyPr>
            <a:normAutofit fontScale="92500" lnSpcReduction="20000"/>
          </a:bodyPr>
          <a:lstStyle/>
          <a:p>
            <a:r>
              <a:rPr lang="cs-CZ" dirty="0"/>
              <a:t>WIENER STÄDTISCHE </a:t>
            </a:r>
            <a:r>
              <a:rPr lang="cs-CZ" dirty="0" err="1"/>
              <a:t>Versicherung</a:t>
            </a:r>
            <a:r>
              <a:rPr lang="cs-CZ" dirty="0"/>
              <a:t> AG byla založena v roce 1824</a:t>
            </a:r>
          </a:p>
          <a:p>
            <a:r>
              <a:rPr lang="cs-CZ" dirty="0" err="1"/>
              <a:t>Vienna</a:t>
            </a:r>
            <a:r>
              <a:rPr lang="cs-CZ" dirty="0"/>
              <a:t> </a:t>
            </a:r>
            <a:r>
              <a:rPr lang="cs-CZ" dirty="0" err="1"/>
              <a:t>Insurance</a:t>
            </a:r>
            <a:r>
              <a:rPr lang="cs-CZ" dirty="0"/>
              <a:t> Group zahrnuje 50 pojišťoven ve 25 zemích</a:t>
            </a:r>
          </a:p>
          <a:p>
            <a:r>
              <a:rPr lang="cs-CZ" dirty="0"/>
              <a:t>Kooperativa pojišťovna, a.s., </a:t>
            </a:r>
            <a:r>
              <a:rPr lang="cs-CZ" dirty="0" err="1"/>
              <a:t>Vienna</a:t>
            </a:r>
            <a:r>
              <a:rPr lang="cs-CZ" dirty="0"/>
              <a:t> </a:t>
            </a:r>
            <a:r>
              <a:rPr lang="cs-CZ" dirty="0" err="1"/>
              <a:t>Insurance</a:t>
            </a:r>
            <a:r>
              <a:rPr lang="cs-CZ" dirty="0"/>
              <a:t> Group byla založena v roce 1991</a:t>
            </a:r>
          </a:p>
          <a:p>
            <a:pPr lvl="1"/>
            <a:r>
              <a:rPr lang="cs-CZ" dirty="0"/>
              <a:t>2,5 mil. klientů, 4,7 mil. smluv, 711 tis. škod</a:t>
            </a:r>
          </a:p>
          <a:p>
            <a:pPr lvl="1"/>
            <a:r>
              <a:rPr lang="cs-CZ" dirty="0"/>
              <a:t>4000+ zaměstnanců</a:t>
            </a:r>
          </a:p>
          <a:p>
            <a:pPr lvl="1"/>
            <a:r>
              <a:rPr lang="cs-CZ" dirty="0"/>
              <a:t>47 mld. Kč předepsané pojistné, </a:t>
            </a:r>
          </a:p>
          <a:p>
            <a:r>
              <a:rPr lang="cs-CZ" dirty="0"/>
              <a:t>Česká podnikatelská pojišťovna, a.s., </a:t>
            </a:r>
            <a:r>
              <a:rPr lang="cs-CZ" dirty="0" err="1"/>
              <a:t>Vienna</a:t>
            </a:r>
            <a:r>
              <a:rPr lang="cs-CZ" dirty="0"/>
              <a:t> </a:t>
            </a:r>
            <a:r>
              <a:rPr lang="cs-CZ" dirty="0" err="1"/>
              <a:t>Insurance</a:t>
            </a:r>
            <a:r>
              <a:rPr lang="cs-CZ" dirty="0"/>
              <a:t> Group</a:t>
            </a:r>
          </a:p>
          <a:p>
            <a:r>
              <a:rPr lang="cs-CZ" dirty="0"/>
              <a:t>V roce 2008 založila VIG v České republice Zajišťovnu VIG RE. </a:t>
            </a:r>
          </a:p>
        </p:txBody>
      </p:sp>
      <p:sp>
        <p:nvSpPr>
          <p:cNvPr id="4" name="Zástupný symbol pro číslo snímku 3">
            <a:extLst>
              <a:ext uri="{FF2B5EF4-FFF2-40B4-BE49-F238E27FC236}">
                <a16:creationId xmlns:a16="http://schemas.microsoft.com/office/drawing/2014/main" id="{1E66F862-CD03-9E40-EE38-A5B63864193A}"/>
              </a:ext>
            </a:extLst>
          </p:cNvPr>
          <p:cNvSpPr>
            <a:spLocks noGrp="1"/>
          </p:cNvSpPr>
          <p:nvPr>
            <p:ph type="sldNum" sz="quarter" idx="12"/>
          </p:nvPr>
        </p:nvSpPr>
        <p:spPr/>
        <p:txBody>
          <a:bodyPr/>
          <a:lstStyle/>
          <a:p>
            <a:fld id="{0FB56013-B943-42BA-886F-6F9D4EB85E9D}" type="slidenum">
              <a:rPr lang="cs-CZ" noProof="0" smtClean="0"/>
              <a:t>5</a:t>
            </a:fld>
            <a:endParaRPr lang="cs-CZ" noProof="0" dirty="0"/>
          </a:p>
        </p:txBody>
      </p:sp>
      <p:pic>
        <p:nvPicPr>
          <p:cNvPr id="10" name="Obrázek 9" descr="Obsah obrázku kreslení&#10;&#10;Popis byl vytvořen automaticky">
            <a:extLst>
              <a:ext uri="{FF2B5EF4-FFF2-40B4-BE49-F238E27FC236}">
                <a16:creationId xmlns:a16="http://schemas.microsoft.com/office/drawing/2014/main" id="{F1A50D3B-DCC7-1B5E-EF8F-6A53E73103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50874" y="64588"/>
            <a:ext cx="2054425" cy="1334498"/>
          </a:xfrm>
          <a:prstGeom prst="rect">
            <a:avLst/>
          </a:prstGeom>
        </p:spPr>
      </p:pic>
      <p:grpSp>
        <p:nvGrpSpPr>
          <p:cNvPr id="51" name="Group 4">
            <a:extLst>
              <a:ext uri="{FF2B5EF4-FFF2-40B4-BE49-F238E27FC236}">
                <a16:creationId xmlns:a16="http://schemas.microsoft.com/office/drawing/2014/main" id="{27006DA6-6460-6D95-5AA5-422BB148684F}"/>
              </a:ext>
            </a:extLst>
          </p:cNvPr>
          <p:cNvGrpSpPr>
            <a:grpSpLocks noChangeAspect="1"/>
          </p:cNvGrpSpPr>
          <p:nvPr/>
        </p:nvGrpSpPr>
        <p:grpSpPr bwMode="auto">
          <a:xfrm>
            <a:off x="4813042" y="1677707"/>
            <a:ext cx="3873758" cy="4023315"/>
            <a:chOff x="3407" y="175"/>
            <a:chExt cx="3419" cy="3551"/>
          </a:xfrm>
        </p:grpSpPr>
        <p:sp>
          <p:nvSpPr>
            <p:cNvPr id="52" name="AutoShape 3">
              <a:extLst>
                <a:ext uri="{FF2B5EF4-FFF2-40B4-BE49-F238E27FC236}">
                  <a16:creationId xmlns:a16="http://schemas.microsoft.com/office/drawing/2014/main" id="{67E13D71-FB6A-A1B9-BC4B-552F0FF1868E}"/>
                </a:ext>
              </a:extLst>
            </p:cNvPr>
            <p:cNvSpPr>
              <a:spLocks noChangeAspect="1" noChangeArrowheads="1" noTextEdit="1"/>
            </p:cNvSpPr>
            <p:nvPr/>
          </p:nvSpPr>
          <p:spPr bwMode="auto">
            <a:xfrm>
              <a:off x="3407" y="175"/>
              <a:ext cx="3419" cy="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
              <a:extLst>
                <a:ext uri="{FF2B5EF4-FFF2-40B4-BE49-F238E27FC236}">
                  <a16:creationId xmlns:a16="http://schemas.microsoft.com/office/drawing/2014/main" id="{E7624BD2-8319-42E0-7B9B-735EAB299FF2}"/>
                </a:ext>
              </a:extLst>
            </p:cNvPr>
            <p:cNvSpPr>
              <a:spLocks/>
            </p:cNvSpPr>
            <p:nvPr/>
          </p:nvSpPr>
          <p:spPr bwMode="auto">
            <a:xfrm>
              <a:off x="5082" y="1705"/>
              <a:ext cx="423" cy="341"/>
            </a:xfrm>
            <a:custGeom>
              <a:avLst/>
              <a:gdLst>
                <a:gd name="T0" fmla="*/ 93 w 93"/>
                <a:gd name="T1" fmla="*/ 15 h 75"/>
                <a:gd name="T2" fmla="*/ 77 w 93"/>
                <a:gd name="T3" fmla="*/ 15 h 75"/>
                <a:gd name="T4" fmla="*/ 62 w 93"/>
                <a:gd name="T5" fmla="*/ 0 h 75"/>
                <a:gd name="T6" fmla="*/ 46 w 93"/>
                <a:gd name="T7" fmla="*/ 0 h 75"/>
                <a:gd name="T8" fmla="*/ 31 w 93"/>
                <a:gd name="T9" fmla="*/ 0 h 75"/>
                <a:gd name="T10" fmla="*/ 17 w 93"/>
                <a:gd name="T11" fmla="*/ 0 h 75"/>
                <a:gd name="T12" fmla="*/ 14 w 93"/>
                <a:gd name="T13" fmla="*/ 1 h 75"/>
                <a:gd name="T14" fmla="*/ 0 w 93"/>
                <a:gd name="T15" fmla="*/ 15 h 75"/>
                <a:gd name="T16" fmla="*/ 0 w 93"/>
                <a:gd name="T17" fmla="*/ 25 h 75"/>
                <a:gd name="T18" fmla="*/ 5 w 93"/>
                <a:gd name="T19" fmla="*/ 31 h 75"/>
                <a:gd name="T20" fmla="*/ 8 w 93"/>
                <a:gd name="T21" fmla="*/ 31 h 75"/>
                <a:gd name="T22" fmla="*/ 31 w 93"/>
                <a:gd name="T23" fmla="*/ 56 h 75"/>
                <a:gd name="T24" fmla="*/ 31 w 93"/>
                <a:gd name="T25" fmla="*/ 62 h 75"/>
                <a:gd name="T26" fmla="*/ 44 w 93"/>
                <a:gd name="T27" fmla="*/ 75 h 75"/>
                <a:gd name="T28" fmla="*/ 56 w 93"/>
                <a:gd name="T29" fmla="*/ 67 h 75"/>
                <a:gd name="T30" fmla="*/ 77 w 93"/>
                <a:gd name="T31" fmla="*/ 46 h 75"/>
                <a:gd name="T32" fmla="*/ 93 w 93"/>
                <a:gd name="T33" fmla="*/ 31 h 75"/>
                <a:gd name="T34" fmla="*/ 93 w 93"/>
                <a:gd name="T35"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75">
                  <a:moveTo>
                    <a:pt x="93" y="15"/>
                  </a:moveTo>
                  <a:cubicBezTo>
                    <a:pt x="77" y="15"/>
                    <a:pt x="77" y="15"/>
                    <a:pt x="77" y="15"/>
                  </a:cubicBezTo>
                  <a:cubicBezTo>
                    <a:pt x="62" y="0"/>
                    <a:pt x="62" y="0"/>
                    <a:pt x="62" y="0"/>
                  </a:cubicBezTo>
                  <a:cubicBezTo>
                    <a:pt x="46" y="0"/>
                    <a:pt x="46" y="0"/>
                    <a:pt x="46" y="0"/>
                  </a:cubicBezTo>
                  <a:cubicBezTo>
                    <a:pt x="31" y="0"/>
                    <a:pt x="31" y="0"/>
                    <a:pt x="31" y="0"/>
                  </a:cubicBezTo>
                  <a:cubicBezTo>
                    <a:pt x="17" y="0"/>
                    <a:pt x="17" y="0"/>
                    <a:pt x="17" y="0"/>
                  </a:cubicBezTo>
                  <a:cubicBezTo>
                    <a:pt x="16" y="0"/>
                    <a:pt x="15" y="0"/>
                    <a:pt x="14" y="1"/>
                  </a:cubicBezTo>
                  <a:cubicBezTo>
                    <a:pt x="0" y="15"/>
                    <a:pt x="0" y="15"/>
                    <a:pt x="0" y="15"/>
                  </a:cubicBezTo>
                  <a:cubicBezTo>
                    <a:pt x="0" y="25"/>
                    <a:pt x="0" y="25"/>
                    <a:pt x="0" y="25"/>
                  </a:cubicBezTo>
                  <a:cubicBezTo>
                    <a:pt x="0" y="28"/>
                    <a:pt x="2" y="31"/>
                    <a:pt x="5" y="31"/>
                  </a:cubicBezTo>
                  <a:cubicBezTo>
                    <a:pt x="8" y="31"/>
                    <a:pt x="8" y="31"/>
                    <a:pt x="8" y="31"/>
                  </a:cubicBezTo>
                  <a:cubicBezTo>
                    <a:pt x="31" y="31"/>
                    <a:pt x="31" y="50"/>
                    <a:pt x="31" y="56"/>
                  </a:cubicBezTo>
                  <a:cubicBezTo>
                    <a:pt x="31" y="62"/>
                    <a:pt x="31" y="62"/>
                    <a:pt x="31" y="62"/>
                  </a:cubicBezTo>
                  <a:cubicBezTo>
                    <a:pt x="44" y="75"/>
                    <a:pt x="44" y="75"/>
                    <a:pt x="44" y="75"/>
                  </a:cubicBezTo>
                  <a:cubicBezTo>
                    <a:pt x="56" y="67"/>
                    <a:pt x="56" y="67"/>
                    <a:pt x="56" y="67"/>
                  </a:cubicBezTo>
                  <a:cubicBezTo>
                    <a:pt x="77" y="46"/>
                    <a:pt x="77" y="46"/>
                    <a:pt x="77" y="46"/>
                  </a:cubicBezTo>
                  <a:cubicBezTo>
                    <a:pt x="93" y="31"/>
                    <a:pt x="93" y="31"/>
                    <a:pt x="93" y="31"/>
                  </a:cubicBezTo>
                  <a:lnTo>
                    <a:pt x="93" y="15"/>
                  </a:lnTo>
                  <a:close/>
                </a:path>
              </a:pathLst>
            </a:custGeom>
            <a:solidFill>
              <a:srgbClr val="575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36D8550F-A43B-96C0-38F3-C6E024D13D7D}"/>
                </a:ext>
              </a:extLst>
            </p:cNvPr>
            <p:cNvSpPr>
              <a:spLocks/>
            </p:cNvSpPr>
            <p:nvPr/>
          </p:nvSpPr>
          <p:spPr bwMode="auto">
            <a:xfrm>
              <a:off x="4256" y="3190"/>
              <a:ext cx="59" cy="109"/>
            </a:xfrm>
            <a:custGeom>
              <a:avLst/>
              <a:gdLst>
                <a:gd name="T0" fmla="*/ 13 w 13"/>
                <a:gd name="T1" fmla="*/ 5 h 24"/>
                <a:gd name="T2" fmla="*/ 12 w 13"/>
                <a:gd name="T3" fmla="*/ 20 h 24"/>
                <a:gd name="T4" fmla="*/ 8 w 13"/>
                <a:gd name="T5" fmla="*/ 24 h 24"/>
                <a:gd name="T6" fmla="*/ 7 w 13"/>
                <a:gd name="T7" fmla="*/ 24 h 24"/>
                <a:gd name="T8" fmla="*/ 3 w 13"/>
                <a:gd name="T9" fmla="*/ 20 h 24"/>
                <a:gd name="T10" fmla="*/ 1 w 13"/>
                <a:gd name="T11" fmla="*/ 8 h 24"/>
                <a:gd name="T12" fmla="*/ 3 w 13"/>
                <a:gd name="T13" fmla="*/ 3 h 24"/>
                <a:gd name="T14" fmla="*/ 7 w 13"/>
                <a:gd name="T15" fmla="*/ 1 h 24"/>
                <a:gd name="T16" fmla="*/ 13 w 13"/>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4">
                  <a:moveTo>
                    <a:pt x="13" y="5"/>
                  </a:moveTo>
                  <a:cubicBezTo>
                    <a:pt x="12" y="20"/>
                    <a:pt x="12" y="20"/>
                    <a:pt x="12" y="20"/>
                  </a:cubicBezTo>
                  <a:cubicBezTo>
                    <a:pt x="12" y="22"/>
                    <a:pt x="10" y="24"/>
                    <a:pt x="8" y="24"/>
                  </a:cubicBezTo>
                  <a:cubicBezTo>
                    <a:pt x="7" y="24"/>
                    <a:pt x="7" y="24"/>
                    <a:pt x="7" y="24"/>
                  </a:cubicBezTo>
                  <a:cubicBezTo>
                    <a:pt x="5" y="24"/>
                    <a:pt x="4" y="22"/>
                    <a:pt x="3" y="20"/>
                  </a:cubicBezTo>
                  <a:cubicBezTo>
                    <a:pt x="1" y="8"/>
                    <a:pt x="1" y="8"/>
                    <a:pt x="1" y="8"/>
                  </a:cubicBezTo>
                  <a:cubicBezTo>
                    <a:pt x="0" y="6"/>
                    <a:pt x="1" y="4"/>
                    <a:pt x="3" y="3"/>
                  </a:cubicBezTo>
                  <a:cubicBezTo>
                    <a:pt x="7" y="1"/>
                    <a:pt x="7" y="1"/>
                    <a:pt x="7" y="1"/>
                  </a:cubicBezTo>
                  <a:cubicBezTo>
                    <a:pt x="10" y="0"/>
                    <a:pt x="13" y="2"/>
                    <a:pt x="13" y="5"/>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2984C49A-E914-8ED5-22A3-F1A8E02FB61A}"/>
                </a:ext>
              </a:extLst>
            </p:cNvPr>
            <p:cNvSpPr>
              <a:spLocks/>
            </p:cNvSpPr>
            <p:nvPr/>
          </p:nvSpPr>
          <p:spPr bwMode="auto">
            <a:xfrm>
              <a:off x="4388" y="2541"/>
              <a:ext cx="417" cy="277"/>
            </a:xfrm>
            <a:custGeom>
              <a:avLst/>
              <a:gdLst>
                <a:gd name="T0" fmla="*/ 64 w 92"/>
                <a:gd name="T1" fmla="*/ 0 h 61"/>
                <a:gd name="T2" fmla="*/ 73 w 92"/>
                <a:gd name="T3" fmla="*/ 0 h 61"/>
                <a:gd name="T4" fmla="*/ 79 w 92"/>
                <a:gd name="T5" fmla="*/ 2 h 61"/>
                <a:gd name="T6" fmla="*/ 92 w 92"/>
                <a:gd name="T7" fmla="*/ 15 h 61"/>
                <a:gd name="T8" fmla="*/ 92 w 92"/>
                <a:gd name="T9" fmla="*/ 30 h 61"/>
                <a:gd name="T10" fmla="*/ 92 w 92"/>
                <a:gd name="T11" fmla="*/ 46 h 61"/>
                <a:gd name="T12" fmla="*/ 82 w 92"/>
                <a:gd name="T13" fmla="*/ 46 h 61"/>
                <a:gd name="T14" fmla="*/ 72 w 92"/>
                <a:gd name="T15" fmla="*/ 50 h 61"/>
                <a:gd name="T16" fmla="*/ 64 w 92"/>
                <a:gd name="T17" fmla="*/ 58 h 61"/>
                <a:gd name="T18" fmla="*/ 56 w 92"/>
                <a:gd name="T19" fmla="*/ 61 h 61"/>
                <a:gd name="T20" fmla="*/ 46 w 92"/>
                <a:gd name="T21" fmla="*/ 61 h 61"/>
                <a:gd name="T22" fmla="*/ 33 w 92"/>
                <a:gd name="T23" fmla="*/ 48 h 61"/>
                <a:gd name="T24" fmla="*/ 26 w 92"/>
                <a:gd name="T25" fmla="*/ 46 h 61"/>
                <a:gd name="T26" fmla="*/ 15 w 92"/>
                <a:gd name="T27" fmla="*/ 46 h 61"/>
                <a:gd name="T28" fmla="*/ 0 w 92"/>
                <a:gd name="T29" fmla="*/ 46 h 61"/>
                <a:gd name="T30" fmla="*/ 0 w 92"/>
                <a:gd name="T31" fmla="*/ 30 h 61"/>
                <a:gd name="T32" fmla="*/ 15 w 92"/>
                <a:gd name="T33" fmla="*/ 30 h 61"/>
                <a:gd name="T34" fmla="*/ 27 w 92"/>
                <a:gd name="T35" fmla="*/ 30 h 61"/>
                <a:gd name="T36" fmla="*/ 33 w 92"/>
                <a:gd name="T37" fmla="*/ 28 h 61"/>
                <a:gd name="T38" fmla="*/ 46 w 92"/>
                <a:gd name="T39" fmla="*/ 15 h 61"/>
                <a:gd name="T40" fmla="*/ 59 w 92"/>
                <a:gd name="T41" fmla="*/ 2 h 61"/>
                <a:gd name="T42" fmla="*/ 64 w 92"/>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61">
                  <a:moveTo>
                    <a:pt x="64" y="0"/>
                  </a:moveTo>
                  <a:cubicBezTo>
                    <a:pt x="73" y="0"/>
                    <a:pt x="73" y="0"/>
                    <a:pt x="73" y="0"/>
                  </a:cubicBezTo>
                  <a:cubicBezTo>
                    <a:pt x="75" y="0"/>
                    <a:pt x="77" y="1"/>
                    <a:pt x="79" y="2"/>
                  </a:cubicBezTo>
                  <a:cubicBezTo>
                    <a:pt x="92" y="15"/>
                    <a:pt x="92" y="15"/>
                    <a:pt x="92" y="15"/>
                  </a:cubicBezTo>
                  <a:cubicBezTo>
                    <a:pt x="92" y="30"/>
                    <a:pt x="92" y="30"/>
                    <a:pt x="92" y="30"/>
                  </a:cubicBezTo>
                  <a:cubicBezTo>
                    <a:pt x="92" y="46"/>
                    <a:pt x="92" y="46"/>
                    <a:pt x="92" y="46"/>
                  </a:cubicBezTo>
                  <a:cubicBezTo>
                    <a:pt x="82" y="46"/>
                    <a:pt x="82" y="46"/>
                    <a:pt x="82" y="46"/>
                  </a:cubicBezTo>
                  <a:cubicBezTo>
                    <a:pt x="78" y="46"/>
                    <a:pt x="75" y="47"/>
                    <a:pt x="72" y="50"/>
                  </a:cubicBezTo>
                  <a:cubicBezTo>
                    <a:pt x="64" y="58"/>
                    <a:pt x="64" y="58"/>
                    <a:pt x="64" y="58"/>
                  </a:cubicBezTo>
                  <a:cubicBezTo>
                    <a:pt x="62" y="60"/>
                    <a:pt x="59" y="61"/>
                    <a:pt x="56" y="61"/>
                  </a:cubicBezTo>
                  <a:cubicBezTo>
                    <a:pt x="46" y="61"/>
                    <a:pt x="46" y="61"/>
                    <a:pt x="46" y="61"/>
                  </a:cubicBezTo>
                  <a:cubicBezTo>
                    <a:pt x="33" y="48"/>
                    <a:pt x="33" y="48"/>
                    <a:pt x="33" y="48"/>
                  </a:cubicBezTo>
                  <a:cubicBezTo>
                    <a:pt x="31" y="47"/>
                    <a:pt x="29" y="46"/>
                    <a:pt x="26" y="46"/>
                  </a:cubicBezTo>
                  <a:cubicBezTo>
                    <a:pt x="15" y="46"/>
                    <a:pt x="15" y="46"/>
                    <a:pt x="15" y="46"/>
                  </a:cubicBezTo>
                  <a:cubicBezTo>
                    <a:pt x="0" y="46"/>
                    <a:pt x="0" y="46"/>
                    <a:pt x="0" y="46"/>
                  </a:cubicBezTo>
                  <a:cubicBezTo>
                    <a:pt x="0" y="30"/>
                    <a:pt x="0" y="30"/>
                    <a:pt x="0" y="30"/>
                  </a:cubicBezTo>
                  <a:cubicBezTo>
                    <a:pt x="15" y="30"/>
                    <a:pt x="15" y="30"/>
                    <a:pt x="15" y="30"/>
                  </a:cubicBezTo>
                  <a:cubicBezTo>
                    <a:pt x="27" y="30"/>
                    <a:pt x="27" y="30"/>
                    <a:pt x="27" y="30"/>
                  </a:cubicBezTo>
                  <a:cubicBezTo>
                    <a:pt x="29" y="30"/>
                    <a:pt x="31" y="30"/>
                    <a:pt x="33" y="28"/>
                  </a:cubicBezTo>
                  <a:cubicBezTo>
                    <a:pt x="46" y="15"/>
                    <a:pt x="46" y="15"/>
                    <a:pt x="46" y="15"/>
                  </a:cubicBezTo>
                  <a:cubicBezTo>
                    <a:pt x="59" y="2"/>
                    <a:pt x="59" y="2"/>
                    <a:pt x="59" y="2"/>
                  </a:cubicBezTo>
                  <a:cubicBezTo>
                    <a:pt x="60" y="1"/>
                    <a:pt x="62" y="0"/>
                    <a:pt x="64" y="0"/>
                  </a:cubicBezTo>
                  <a:close/>
                </a:path>
              </a:pathLst>
            </a:custGeom>
            <a:solidFill>
              <a:srgbClr val="005F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8">
              <a:extLst>
                <a:ext uri="{FF2B5EF4-FFF2-40B4-BE49-F238E27FC236}">
                  <a16:creationId xmlns:a16="http://schemas.microsoft.com/office/drawing/2014/main" id="{8074B607-ACEA-F7DA-AD78-BEDE00E95C6B}"/>
                </a:ext>
              </a:extLst>
            </p:cNvPr>
            <p:cNvSpPr>
              <a:spLocks/>
            </p:cNvSpPr>
            <p:nvPr/>
          </p:nvSpPr>
          <p:spPr bwMode="auto">
            <a:xfrm>
              <a:off x="4247" y="3304"/>
              <a:ext cx="68" cy="195"/>
            </a:xfrm>
            <a:custGeom>
              <a:avLst/>
              <a:gdLst>
                <a:gd name="T0" fmla="*/ 12 w 15"/>
                <a:gd name="T1" fmla="*/ 0 h 43"/>
                <a:gd name="T2" fmla="*/ 3 w 15"/>
                <a:gd name="T3" fmla="*/ 0 h 43"/>
                <a:gd name="T4" fmla="*/ 0 w 15"/>
                <a:gd name="T5" fmla="*/ 3 h 43"/>
                <a:gd name="T6" fmla="*/ 0 w 15"/>
                <a:gd name="T7" fmla="*/ 16 h 43"/>
                <a:gd name="T8" fmla="*/ 0 w 15"/>
                <a:gd name="T9" fmla="*/ 31 h 43"/>
                <a:gd name="T10" fmla="*/ 0 w 15"/>
                <a:gd name="T11" fmla="*/ 39 h 43"/>
                <a:gd name="T12" fmla="*/ 5 w 15"/>
                <a:gd name="T13" fmla="*/ 41 h 43"/>
                <a:gd name="T14" fmla="*/ 14 w 15"/>
                <a:gd name="T15" fmla="*/ 32 h 43"/>
                <a:gd name="T16" fmla="*/ 15 w 15"/>
                <a:gd name="T17" fmla="*/ 30 h 43"/>
                <a:gd name="T18" fmla="*/ 15 w 15"/>
                <a:gd name="T19" fmla="*/ 16 h 43"/>
                <a:gd name="T20" fmla="*/ 15 w 15"/>
                <a:gd name="T21" fmla="*/ 3 h 43"/>
                <a:gd name="T22" fmla="*/ 12 w 1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43">
                  <a:moveTo>
                    <a:pt x="12" y="0"/>
                  </a:moveTo>
                  <a:cubicBezTo>
                    <a:pt x="3" y="0"/>
                    <a:pt x="3" y="0"/>
                    <a:pt x="3" y="0"/>
                  </a:cubicBezTo>
                  <a:cubicBezTo>
                    <a:pt x="1" y="0"/>
                    <a:pt x="0" y="2"/>
                    <a:pt x="0" y="3"/>
                  </a:cubicBezTo>
                  <a:cubicBezTo>
                    <a:pt x="0" y="16"/>
                    <a:pt x="0" y="16"/>
                    <a:pt x="0" y="16"/>
                  </a:cubicBezTo>
                  <a:cubicBezTo>
                    <a:pt x="0" y="31"/>
                    <a:pt x="0" y="31"/>
                    <a:pt x="0" y="31"/>
                  </a:cubicBezTo>
                  <a:cubicBezTo>
                    <a:pt x="0" y="39"/>
                    <a:pt x="0" y="39"/>
                    <a:pt x="0" y="39"/>
                  </a:cubicBezTo>
                  <a:cubicBezTo>
                    <a:pt x="0" y="41"/>
                    <a:pt x="3" y="43"/>
                    <a:pt x="5" y="41"/>
                  </a:cubicBezTo>
                  <a:cubicBezTo>
                    <a:pt x="14" y="32"/>
                    <a:pt x="14" y="32"/>
                    <a:pt x="14" y="32"/>
                  </a:cubicBezTo>
                  <a:cubicBezTo>
                    <a:pt x="15" y="31"/>
                    <a:pt x="15" y="30"/>
                    <a:pt x="15" y="30"/>
                  </a:cubicBezTo>
                  <a:cubicBezTo>
                    <a:pt x="15" y="16"/>
                    <a:pt x="15" y="16"/>
                    <a:pt x="15" y="16"/>
                  </a:cubicBezTo>
                  <a:cubicBezTo>
                    <a:pt x="15" y="3"/>
                    <a:pt x="15" y="3"/>
                    <a:pt x="15" y="3"/>
                  </a:cubicBezTo>
                  <a:cubicBezTo>
                    <a:pt x="15" y="2"/>
                    <a:pt x="14" y="0"/>
                    <a:pt x="12" y="0"/>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9">
              <a:extLst>
                <a:ext uri="{FF2B5EF4-FFF2-40B4-BE49-F238E27FC236}">
                  <a16:creationId xmlns:a16="http://schemas.microsoft.com/office/drawing/2014/main" id="{8540A253-2C14-CAF0-F57F-A539B01EA9A6}"/>
                </a:ext>
              </a:extLst>
            </p:cNvPr>
            <p:cNvSpPr>
              <a:spLocks/>
            </p:cNvSpPr>
            <p:nvPr/>
          </p:nvSpPr>
          <p:spPr bwMode="auto">
            <a:xfrm>
              <a:off x="4524" y="2332"/>
              <a:ext cx="418" cy="277"/>
            </a:xfrm>
            <a:custGeom>
              <a:avLst/>
              <a:gdLst>
                <a:gd name="T0" fmla="*/ 31 w 92"/>
                <a:gd name="T1" fmla="*/ 0 h 61"/>
                <a:gd name="T2" fmla="*/ 44 w 92"/>
                <a:gd name="T3" fmla="*/ 0 h 61"/>
                <a:gd name="T4" fmla="*/ 48 w 92"/>
                <a:gd name="T5" fmla="*/ 1 h 61"/>
                <a:gd name="T6" fmla="*/ 60 w 92"/>
                <a:gd name="T7" fmla="*/ 13 h 61"/>
                <a:gd name="T8" fmla="*/ 64 w 92"/>
                <a:gd name="T9" fmla="*/ 15 h 61"/>
                <a:gd name="T10" fmla="*/ 72 w 92"/>
                <a:gd name="T11" fmla="*/ 15 h 61"/>
                <a:gd name="T12" fmla="*/ 77 w 92"/>
                <a:gd name="T13" fmla="*/ 20 h 61"/>
                <a:gd name="T14" fmla="*/ 77 w 92"/>
                <a:gd name="T15" fmla="*/ 26 h 61"/>
                <a:gd name="T16" fmla="*/ 81 w 92"/>
                <a:gd name="T17" fmla="*/ 30 h 61"/>
                <a:gd name="T18" fmla="*/ 92 w 92"/>
                <a:gd name="T19" fmla="*/ 30 h 61"/>
                <a:gd name="T20" fmla="*/ 77 w 92"/>
                <a:gd name="T21" fmla="*/ 46 h 61"/>
                <a:gd name="T22" fmla="*/ 62 w 92"/>
                <a:gd name="T23" fmla="*/ 61 h 61"/>
                <a:gd name="T24" fmla="*/ 50 w 92"/>
                <a:gd name="T25" fmla="*/ 49 h 61"/>
                <a:gd name="T26" fmla="*/ 41 w 92"/>
                <a:gd name="T27" fmla="*/ 46 h 61"/>
                <a:gd name="T28" fmla="*/ 36 w 92"/>
                <a:gd name="T29" fmla="*/ 46 h 61"/>
                <a:gd name="T30" fmla="*/ 27 w 92"/>
                <a:gd name="T31" fmla="*/ 50 h 61"/>
                <a:gd name="T32" fmla="*/ 16 w 92"/>
                <a:gd name="T33" fmla="*/ 61 h 61"/>
                <a:gd name="T34" fmla="*/ 16 w 92"/>
                <a:gd name="T35" fmla="*/ 48 h 61"/>
                <a:gd name="T36" fmla="*/ 14 w 92"/>
                <a:gd name="T37" fmla="*/ 44 h 61"/>
                <a:gd name="T38" fmla="*/ 2 w 92"/>
                <a:gd name="T39" fmla="*/ 32 h 61"/>
                <a:gd name="T40" fmla="*/ 0 w 92"/>
                <a:gd name="T41" fmla="*/ 29 h 61"/>
                <a:gd name="T42" fmla="*/ 0 w 92"/>
                <a:gd name="T43" fmla="*/ 20 h 61"/>
                <a:gd name="T44" fmla="*/ 5 w 92"/>
                <a:gd name="T45" fmla="*/ 15 h 61"/>
                <a:gd name="T46" fmla="*/ 14 w 92"/>
                <a:gd name="T47" fmla="*/ 15 h 61"/>
                <a:gd name="T48" fmla="*/ 17 w 92"/>
                <a:gd name="T49" fmla="*/ 14 h 61"/>
                <a:gd name="T50" fmla="*/ 31 w 92"/>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61">
                  <a:moveTo>
                    <a:pt x="31" y="0"/>
                  </a:moveTo>
                  <a:cubicBezTo>
                    <a:pt x="44" y="0"/>
                    <a:pt x="44" y="0"/>
                    <a:pt x="44" y="0"/>
                  </a:cubicBezTo>
                  <a:cubicBezTo>
                    <a:pt x="46" y="0"/>
                    <a:pt x="47" y="0"/>
                    <a:pt x="48" y="1"/>
                  </a:cubicBezTo>
                  <a:cubicBezTo>
                    <a:pt x="60" y="13"/>
                    <a:pt x="60" y="13"/>
                    <a:pt x="60" y="13"/>
                  </a:cubicBezTo>
                  <a:cubicBezTo>
                    <a:pt x="61" y="14"/>
                    <a:pt x="63" y="15"/>
                    <a:pt x="64" y="15"/>
                  </a:cubicBezTo>
                  <a:cubicBezTo>
                    <a:pt x="72" y="15"/>
                    <a:pt x="72" y="15"/>
                    <a:pt x="72" y="15"/>
                  </a:cubicBezTo>
                  <a:cubicBezTo>
                    <a:pt x="75" y="15"/>
                    <a:pt x="77" y="17"/>
                    <a:pt x="77" y="20"/>
                  </a:cubicBezTo>
                  <a:cubicBezTo>
                    <a:pt x="77" y="26"/>
                    <a:pt x="77" y="26"/>
                    <a:pt x="77" y="26"/>
                  </a:cubicBezTo>
                  <a:cubicBezTo>
                    <a:pt x="77" y="28"/>
                    <a:pt x="79" y="30"/>
                    <a:pt x="81" y="30"/>
                  </a:cubicBezTo>
                  <a:cubicBezTo>
                    <a:pt x="92" y="30"/>
                    <a:pt x="92" y="30"/>
                    <a:pt x="92" y="30"/>
                  </a:cubicBezTo>
                  <a:cubicBezTo>
                    <a:pt x="77" y="46"/>
                    <a:pt x="77" y="46"/>
                    <a:pt x="77" y="46"/>
                  </a:cubicBezTo>
                  <a:cubicBezTo>
                    <a:pt x="62" y="61"/>
                    <a:pt x="62" y="61"/>
                    <a:pt x="62" y="61"/>
                  </a:cubicBezTo>
                  <a:cubicBezTo>
                    <a:pt x="50" y="49"/>
                    <a:pt x="50" y="49"/>
                    <a:pt x="50" y="49"/>
                  </a:cubicBezTo>
                  <a:cubicBezTo>
                    <a:pt x="48" y="47"/>
                    <a:pt x="44" y="46"/>
                    <a:pt x="41" y="46"/>
                  </a:cubicBezTo>
                  <a:cubicBezTo>
                    <a:pt x="36" y="46"/>
                    <a:pt x="36" y="46"/>
                    <a:pt x="36" y="46"/>
                  </a:cubicBezTo>
                  <a:cubicBezTo>
                    <a:pt x="33" y="46"/>
                    <a:pt x="30" y="47"/>
                    <a:pt x="27" y="50"/>
                  </a:cubicBezTo>
                  <a:cubicBezTo>
                    <a:pt x="16" y="61"/>
                    <a:pt x="16" y="61"/>
                    <a:pt x="16" y="61"/>
                  </a:cubicBezTo>
                  <a:cubicBezTo>
                    <a:pt x="16" y="48"/>
                    <a:pt x="16" y="48"/>
                    <a:pt x="16" y="48"/>
                  </a:cubicBezTo>
                  <a:cubicBezTo>
                    <a:pt x="16" y="46"/>
                    <a:pt x="15" y="45"/>
                    <a:pt x="14" y="44"/>
                  </a:cubicBezTo>
                  <a:cubicBezTo>
                    <a:pt x="2" y="32"/>
                    <a:pt x="2" y="32"/>
                    <a:pt x="2" y="32"/>
                  </a:cubicBezTo>
                  <a:cubicBezTo>
                    <a:pt x="1" y="31"/>
                    <a:pt x="0" y="30"/>
                    <a:pt x="0" y="29"/>
                  </a:cubicBezTo>
                  <a:cubicBezTo>
                    <a:pt x="0" y="20"/>
                    <a:pt x="0" y="20"/>
                    <a:pt x="0" y="20"/>
                  </a:cubicBezTo>
                  <a:cubicBezTo>
                    <a:pt x="0" y="17"/>
                    <a:pt x="2" y="15"/>
                    <a:pt x="5" y="15"/>
                  </a:cubicBezTo>
                  <a:cubicBezTo>
                    <a:pt x="14" y="15"/>
                    <a:pt x="14" y="15"/>
                    <a:pt x="14" y="15"/>
                  </a:cubicBezTo>
                  <a:cubicBezTo>
                    <a:pt x="15" y="15"/>
                    <a:pt x="16" y="15"/>
                    <a:pt x="17" y="14"/>
                  </a:cubicBezTo>
                  <a:lnTo>
                    <a:pt x="31" y="0"/>
                  </a:lnTo>
                  <a:close/>
                </a:path>
              </a:pathLst>
            </a:custGeom>
            <a:solidFill>
              <a:srgbClr val="46A6A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0">
              <a:extLst>
                <a:ext uri="{FF2B5EF4-FFF2-40B4-BE49-F238E27FC236}">
                  <a16:creationId xmlns:a16="http://schemas.microsoft.com/office/drawing/2014/main" id="{1CA5DE66-51EB-C541-7B02-D61E9C96FA40}"/>
                </a:ext>
              </a:extLst>
            </p:cNvPr>
            <p:cNvSpPr>
              <a:spLocks/>
            </p:cNvSpPr>
            <p:nvPr/>
          </p:nvSpPr>
          <p:spPr bwMode="auto">
            <a:xfrm>
              <a:off x="4665" y="1914"/>
              <a:ext cx="626" cy="627"/>
            </a:xfrm>
            <a:custGeom>
              <a:avLst/>
              <a:gdLst>
                <a:gd name="T0" fmla="*/ 0 w 138"/>
                <a:gd name="T1" fmla="*/ 35 h 138"/>
                <a:gd name="T2" fmla="*/ 0 w 138"/>
                <a:gd name="T3" fmla="*/ 46 h 138"/>
                <a:gd name="T4" fmla="*/ 0 w 138"/>
                <a:gd name="T5" fmla="*/ 61 h 138"/>
                <a:gd name="T6" fmla="*/ 0 w 138"/>
                <a:gd name="T7" fmla="*/ 76 h 138"/>
                <a:gd name="T8" fmla="*/ 0 w 138"/>
                <a:gd name="T9" fmla="*/ 92 h 138"/>
                <a:gd name="T10" fmla="*/ 13 w 138"/>
                <a:gd name="T11" fmla="*/ 92 h 138"/>
                <a:gd name="T12" fmla="*/ 17 w 138"/>
                <a:gd name="T13" fmla="*/ 93 h 138"/>
                <a:gd name="T14" fmla="*/ 29 w 138"/>
                <a:gd name="T15" fmla="*/ 105 h 138"/>
                <a:gd name="T16" fmla="*/ 33 w 138"/>
                <a:gd name="T17" fmla="*/ 107 h 138"/>
                <a:gd name="T18" fmla="*/ 41 w 138"/>
                <a:gd name="T19" fmla="*/ 107 h 138"/>
                <a:gd name="T20" fmla="*/ 46 w 138"/>
                <a:gd name="T21" fmla="*/ 112 h 138"/>
                <a:gd name="T22" fmla="*/ 46 w 138"/>
                <a:gd name="T23" fmla="*/ 118 h 138"/>
                <a:gd name="T24" fmla="*/ 50 w 138"/>
                <a:gd name="T25" fmla="*/ 122 h 138"/>
                <a:gd name="T26" fmla="*/ 61 w 138"/>
                <a:gd name="T27" fmla="*/ 122 h 138"/>
                <a:gd name="T28" fmla="*/ 75 w 138"/>
                <a:gd name="T29" fmla="*/ 136 h 138"/>
                <a:gd name="T30" fmla="*/ 79 w 138"/>
                <a:gd name="T31" fmla="*/ 138 h 138"/>
                <a:gd name="T32" fmla="*/ 92 w 138"/>
                <a:gd name="T33" fmla="*/ 138 h 138"/>
                <a:gd name="T34" fmla="*/ 107 w 138"/>
                <a:gd name="T35" fmla="*/ 138 h 138"/>
                <a:gd name="T36" fmla="*/ 123 w 138"/>
                <a:gd name="T37" fmla="*/ 138 h 138"/>
                <a:gd name="T38" fmla="*/ 123 w 138"/>
                <a:gd name="T39" fmla="*/ 122 h 138"/>
                <a:gd name="T40" fmla="*/ 134 w 138"/>
                <a:gd name="T41" fmla="*/ 111 h 138"/>
                <a:gd name="T42" fmla="*/ 138 w 138"/>
                <a:gd name="T43" fmla="*/ 101 h 138"/>
                <a:gd name="T44" fmla="*/ 138 w 138"/>
                <a:gd name="T45" fmla="*/ 92 h 138"/>
                <a:gd name="T46" fmla="*/ 138 w 138"/>
                <a:gd name="T47" fmla="*/ 76 h 138"/>
                <a:gd name="T48" fmla="*/ 126 w 138"/>
                <a:gd name="T49" fmla="*/ 64 h 138"/>
                <a:gd name="T50" fmla="*/ 126 w 138"/>
                <a:gd name="T51" fmla="*/ 58 h 138"/>
                <a:gd name="T52" fmla="*/ 138 w 138"/>
                <a:gd name="T53" fmla="*/ 46 h 138"/>
                <a:gd name="T54" fmla="*/ 138 w 138"/>
                <a:gd name="T55" fmla="*/ 34 h 138"/>
                <a:gd name="T56" fmla="*/ 135 w 138"/>
                <a:gd name="T57" fmla="*/ 28 h 138"/>
                <a:gd name="T58" fmla="*/ 123 w 138"/>
                <a:gd name="T59" fmla="*/ 15 h 138"/>
                <a:gd name="T60" fmla="*/ 107 w 138"/>
                <a:gd name="T61" fmla="*/ 15 h 138"/>
                <a:gd name="T62" fmla="*/ 92 w 138"/>
                <a:gd name="T63" fmla="*/ 15 h 138"/>
                <a:gd name="T64" fmla="*/ 77 w 138"/>
                <a:gd name="T65" fmla="*/ 15 h 138"/>
                <a:gd name="T66" fmla="*/ 69 w 138"/>
                <a:gd name="T67" fmla="*/ 15 h 138"/>
                <a:gd name="T68" fmla="*/ 56 w 138"/>
                <a:gd name="T69" fmla="*/ 10 h 138"/>
                <a:gd name="T70" fmla="*/ 51 w 138"/>
                <a:gd name="T71" fmla="*/ 5 h 138"/>
                <a:gd name="T72" fmla="*/ 38 w 138"/>
                <a:gd name="T73" fmla="*/ 0 h 138"/>
                <a:gd name="T74" fmla="*/ 38 w 138"/>
                <a:gd name="T75" fmla="*/ 0 h 138"/>
                <a:gd name="T76" fmla="*/ 25 w 138"/>
                <a:gd name="T77" fmla="*/ 5 h 138"/>
                <a:gd name="T78" fmla="*/ 19 w 138"/>
                <a:gd name="T79" fmla="*/ 12 h 138"/>
                <a:gd name="T80" fmla="*/ 11 w 138"/>
                <a:gd name="T81" fmla="*/ 15 h 138"/>
                <a:gd name="T82" fmla="*/ 11 w 138"/>
                <a:gd name="T83" fmla="*/ 15 h 138"/>
                <a:gd name="T84" fmla="*/ 0 w 138"/>
                <a:gd name="T85" fmla="*/ 15 h 138"/>
                <a:gd name="T86" fmla="*/ 0 w 138"/>
                <a:gd name="T87"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38">
                  <a:moveTo>
                    <a:pt x="0" y="35"/>
                  </a:moveTo>
                  <a:cubicBezTo>
                    <a:pt x="0" y="46"/>
                    <a:pt x="0" y="46"/>
                    <a:pt x="0" y="46"/>
                  </a:cubicBezTo>
                  <a:cubicBezTo>
                    <a:pt x="0" y="61"/>
                    <a:pt x="0" y="61"/>
                    <a:pt x="0" y="61"/>
                  </a:cubicBezTo>
                  <a:cubicBezTo>
                    <a:pt x="0" y="76"/>
                    <a:pt x="0" y="76"/>
                    <a:pt x="0" y="76"/>
                  </a:cubicBezTo>
                  <a:cubicBezTo>
                    <a:pt x="0" y="92"/>
                    <a:pt x="0" y="92"/>
                    <a:pt x="0" y="92"/>
                  </a:cubicBezTo>
                  <a:cubicBezTo>
                    <a:pt x="13" y="92"/>
                    <a:pt x="13" y="92"/>
                    <a:pt x="13" y="92"/>
                  </a:cubicBezTo>
                  <a:cubicBezTo>
                    <a:pt x="15" y="92"/>
                    <a:pt x="16" y="92"/>
                    <a:pt x="17" y="93"/>
                  </a:cubicBezTo>
                  <a:cubicBezTo>
                    <a:pt x="29" y="105"/>
                    <a:pt x="29" y="105"/>
                    <a:pt x="29" y="105"/>
                  </a:cubicBezTo>
                  <a:cubicBezTo>
                    <a:pt x="30" y="106"/>
                    <a:pt x="32" y="107"/>
                    <a:pt x="33" y="107"/>
                  </a:cubicBezTo>
                  <a:cubicBezTo>
                    <a:pt x="41" y="107"/>
                    <a:pt x="41" y="107"/>
                    <a:pt x="41" y="107"/>
                  </a:cubicBezTo>
                  <a:cubicBezTo>
                    <a:pt x="44" y="107"/>
                    <a:pt x="46" y="109"/>
                    <a:pt x="46" y="112"/>
                  </a:cubicBezTo>
                  <a:cubicBezTo>
                    <a:pt x="46" y="118"/>
                    <a:pt x="46" y="118"/>
                    <a:pt x="46" y="118"/>
                  </a:cubicBezTo>
                  <a:cubicBezTo>
                    <a:pt x="46" y="120"/>
                    <a:pt x="48" y="122"/>
                    <a:pt x="50" y="122"/>
                  </a:cubicBezTo>
                  <a:cubicBezTo>
                    <a:pt x="61" y="122"/>
                    <a:pt x="61" y="122"/>
                    <a:pt x="61" y="122"/>
                  </a:cubicBezTo>
                  <a:cubicBezTo>
                    <a:pt x="75" y="136"/>
                    <a:pt x="75" y="136"/>
                    <a:pt x="75" y="136"/>
                  </a:cubicBezTo>
                  <a:cubicBezTo>
                    <a:pt x="76" y="137"/>
                    <a:pt x="78" y="138"/>
                    <a:pt x="79" y="138"/>
                  </a:cubicBezTo>
                  <a:cubicBezTo>
                    <a:pt x="92" y="138"/>
                    <a:pt x="92" y="138"/>
                    <a:pt x="92" y="138"/>
                  </a:cubicBezTo>
                  <a:cubicBezTo>
                    <a:pt x="107" y="138"/>
                    <a:pt x="107" y="138"/>
                    <a:pt x="107" y="138"/>
                  </a:cubicBezTo>
                  <a:cubicBezTo>
                    <a:pt x="123" y="138"/>
                    <a:pt x="123" y="138"/>
                    <a:pt x="123" y="138"/>
                  </a:cubicBezTo>
                  <a:cubicBezTo>
                    <a:pt x="123" y="122"/>
                    <a:pt x="123" y="122"/>
                    <a:pt x="123" y="122"/>
                  </a:cubicBezTo>
                  <a:cubicBezTo>
                    <a:pt x="134" y="111"/>
                    <a:pt x="134" y="111"/>
                    <a:pt x="134" y="111"/>
                  </a:cubicBezTo>
                  <a:cubicBezTo>
                    <a:pt x="136" y="109"/>
                    <a:pt x="138" y="105"/>
                    <a:pt x="138" y="101"/>
                  </a:cubicBezTo>
                  <a:cubicBezTo>
                    <a:pt x="138" y="92"/>
                    <a:pt x="138" y="92"/>
                    <a:pt x="138" y="92"/>
                  </a:cubicBezTo>
                  <a:cubicBezTo>
                    <a:pt x="138" y="76"/>
                    <a:pt x="138" y="76"/>
                    <a:pt x="138" y="76"/>
                  </a:cubicBezTo>
                  <a:cubicBezTo>
                    <a:pt x="126" y="64"/>
                    <a:pt x="126" y="64"/>
                    <a:pt x="126" y="64"/>
                  </a:cubicBezTo>
                  <a:cubicBezTo>
                    <a:pt x="124" y="62"/>
                    <a:pt x="124" y="60"/>
                    <a:pt x="126" y="58"/>
                  </a:cubicBezTo>
                  <a:cubicBezTo>
                    <a:pt x="138" y="46"/>
                    <a:pt x="138" y="46"/>
                    <a:pt x="138" y="46"/>
                  </a:cubicBezTo>
                  <a:cubicBezTo>
                    <a:pt x="138" y="34"/>
                    <a:pt x="138" y="34"/>
                    <a:pt x="138" y="34"/>
                  </a:cubicBezTo>
                  <a:cubicBezTo>
                    <a:pt x="138" y="32"/>
                    <a:pt x="137" y="29"/>
                    <a:pt x="135" y="28"/>
                  </a:cubicBezTo>
                  <a:cubicBezTo>
                    <a:pt x="123" y="15"/>
                    <a:pt x="123" y="15"/>
                    <a:pt x="123" y="15"/>
                  </a:cubicBezTo>
                  <a:cubicBezTo>
                    <a:pt x="107" y="15"/>
                    <a:pt x="107" y="15"/>
                    <a:pt x="107" y="15"/>
                  </a:cubicBezTo>
                  <a:cubicBezTo>
                    <a:pt x="92" y="15"/>
                    <a:pt x="92" y="15"/>
                    <a:pt x="92" y="15"/>
                  </a:cubicBezTo>
                  <a:cubicBezTo>
                    <a:pt x="77" y="15"/>
                    <a:pt x="77" y="15"/>
                    <a:pt x="77" y="15"/>
                  </a:cubicBezTo>
                  <a:cubicBezTo>
                    <a:pt x="69" y="15"/>
                    <a:pt x="69" y="15"/>
                    <a:pt x="69" y="15"/>
                  </a:cubicBezTo>
                  <a:cubicBezTo>
                    <a:pt x="64" y="15"/>
                    <a:pt x="59" y="13"/>
                    <a:pt x="56" y="10"/>
                  </a:cubicBezTo>
                  <a:cubicBezTo>
                    <a:pt x="51" y="5"/>
                    <a:pt x="51" y="5"/>
                    <a:pt x="51" y="5"/>
                  </a:cubicBezTo>
                  <a:cubicBezTo>
                    <a:pt x="48" y="2"/>
                    <a:pt x="43" y="0"/>
                    <a:pt x="38" y="0"/>
                  </a:cubicBezTo>
                  <a:cubicBezTo>
                    <a:pt x="38" y="0"/>
                    <a:pt x="38" y="0"/>
                    <a:pt x="38" y="0"/>
                  </a:cubicBezTo>
                  <a:cubicBezTo>
                    <a:pt x="33" y="0"/>
                    <a:pt x="29" y="2"/>
                    <a:pt x="25" y="5"/>
                  </a:cubicBezTo>
                  <a:cubicBezTo>
                    <a:pt x="19" y="12"/>
                    <a:pt x="19" y="12"/>
                    <a:pt x="19" y="12"/>
                  </a:cubicBezTo>
                  <a:cubicBezTo>
                    <a:pt x="17" y="14"/>
                    <a:pt x="14" y="15"/>
                    <a:pt x="11" y="15"/>
                  </a:cubicBezTo>
                  <a:cubicBezTo>
                    <a:pt x="11" y="15"/>
                    <a:pt x="11" y="15"/>
                    <a:pt x="11" y="15"/>
                  </a:cubicBezTo>
                  <a:cubicBezTo>
                    <a:pt x="0" y="15"/>
                    <a:pt x="0" y="15"/>
                    <a:pt x="0" y="15"/>
                  </a:cubicBezTo>
                  <a:lnTo>
                    <a:pt x="0" y="35"/>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1">
              <a:extLst>
                <a:ext uri="{FF2B5EF4-FFF2-40B4-BE49-F238E27FC236}">
                  <a16:creationId xmlns:a16="http://schemas.microsoft.com/office/drawing/2014/main" id="{B3623763-5EC2-F2C9-8276-D4553033AE0B}"/>
                </a:ext>
              </a:extLst>
            </p:cNvPr>
            <p:cNvSpPr>
              <a:spLocks/>
            </p:cNvSpPr>
            <p:nvPr/>
          </p:nvSpPr>
          <p:spPr bwMode="auto">
            <a:xfrm>
              <a:off x="4805" y="2468"/>
              <a:ext cx="418" cy="209"/>
            </a:xfrm>
            <a:custGeom>
              <a:avLst/>
              <a:gdLst>
                <a:gd name="T0" fmla="*/ 42 w 92"/>
                <a:gd name="T1" fmla="*/ 12 h 46"/>
                <a:gd name="T2" fmla="*/ 50 w 92"/>
                <a:gd name="T3" fmla="*/ 16 h 46"/>
                <a:gd name="T4" fmla="*/ 61 w 92"/>
                <a:gd name="T5" fmla="*/ 16 h 46"/>
                <a:gd name="T6" fmla="*/ 76 w 92"/>
                <a:gd name="T7" fmla="*/ 16 h 46"/>
                <a:gd name="T8" fmla="*/ 92 w 92"/>
                <a:gd name="T9" fmla="*/ 16 h 46"/>
                <a:gd name="T10" fmla="*/ 76 w 92"/>
                <a:gd name="T11" fmla="*/ 31 h 46"/>
                <a:gd name="T12" fmla="*/ 61 w 92"/>
                <a:gd name="T13" fmla="*/ 31 h 46"/>
                <a:gd name="T14" fmla="*/ 51 w 92"/>
                <a:gd name="T15" fmla="*/ 31 h 46"/>
                <a:gd name="T16" fmla="*/ 42 w 92"/>
                <a:gd name="T17" fmla="*/ 35 h 46"/>
                <a:gd name="T18" fmla="*/ 31 w 92"/>
                <a:gd name="T19" fmla="*/ 45 h 46"/>
                <a:gd name="T20" fmla="*/ 29 w 92"/>
                <a:gd name="T21" fmla="*/ 46 h 46"/>
                <a:gd name="T22" fmla="*/ 17 w 92"/>
                <a:gd name="T23" fmla="*/ 46 h 46"/>
                <a:gd name="T24" fmla="*/ 14 w 92"/>
                <a:gd name="T25" fmla="*/ 45 h 46"/>
                <a:gd name="T26" fmla="*/ 0 w 92"/>
                <a:gd name="T27" fmla="*/ 31 h 46"/>
                <a:gd name="T28" fmla="*/ 15 w 92"/>
                <a:gd name="T29" fmla="*/ 16 h 46"/>
                <a:gd name="T30" fmla="*/ 30 w 92"/>
                <a:gd name="T31" fmla="*/ 0 h 46"/>
                <a:gd name="T32" fmla="*/ 42 w 92"/>
                <a:gd name="T33"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6">
                  <a:moveTo>
                    <a:pt x="42" y="12"/>
                  </a:moveTo>
                  <a:cubicBezTo>
                    <a:pt x="44" y="15"/>
                    <a:pt x="47" y="16"/>
                    <a:pt x="50" y="16"/>
                  </a:cubicBezTo>
                  <a:cubicBezTo>
                    <a:pt x="61" y="16"/>
                    <a:pt x="61" y="16"/>
                    <a:pt x="61" y="16"/>
                  </a:cubicBezTo>
                  <a:cubicBezTo>
                    <a:pt x="76" y="16"/>
                    <a:pt x="76" y="16"/>
                    <a:pt x="76" y="16"/>
                  </a:cubicBezTo>
                  <a:cubicBezTo>
                    <a:pt x="92" y="16"/>
                    <a:pt x="92" y="16"/>
                    <a:pt x="92" y="16"/>
                  </a:cubicBezTo>
                  <a:cubicBezTo>
                    <a:pt x="76" y="31"/>
                    <a:pt x="76" y="31"/>
                    <a:pt x="76" y="31"/>
                  </a:cubicBezTo>
                  <a:cubicBezTo>
                    <a:pt x="61" y="31"/>
                    <a:pt x="61" y="31"/>
                    <a:pt x="61" y="31"/>
                  </a:cubicBezTo>
                  <a:cubicBezTo>
                    <a:pt x="51" y="31"/>
                    <a:pt x="51" y="31"/>
                    <a:pt x="51" y="31"/>
                  </a:cubicBezTo>
                  <a:cubicBezTo>
                    <a:pt x="48" y="31"/>
                    <a:pt x="44" y="32"/>
                    <a:pt x="42" y="35"/>
                  </a:cubicBezTo>
                  <a:cubicBezTo>
                    <a:pt x="31" y="45"/>
                    <a:pt x="31" y="45"/>
                    <a:pt x="31" y="45"/>
                  </a:cubicBezTo>
                  <a:cubicBezTo>
                    <a:pt x="31" y="46"/>
                    <a:pt x="30" y="46"/>
                    <a:pt x="29" y="46"/>
                  </a:cubicBezTo>
                  <a:cubicBezTo>
                    <a:pt x="17" y="46"/>
                    <a:pt x="17" y="46"/>
                    <a:pt x="17" y="46"/>
                  </a:cubicBezTo>
                  <a:cubicBezTo>
                    <a:pt x="16" y="46"/>
                    <a:pt x="15" y="46"/>
                    <a:pt x="14" y="45"/>
                  </a:cubicBezTo>
                  <a:cubicBezTo>
                    <a:pt x="0" y="31"/>
                    <a:pt x="0" y="31"/>
                    <a:pt x="0" y="31"/>
                  </a:cubicBezTo>
                  <a:cubicBezTo>
                    <a:pt x="15" y="16"/>
                    <a:pt x="15" y="16"/>
                    <a:pt x="15" y="16"/>
                  </a:cubicBezTo>
                  <a:cubicBezTo>
                    <a:pt x="30" y="0"/>
                    <a:pt x="30" y="0"/>
                    <a:pt x="30" y="0"/>
                  </a:cubicBezTo>
                  <a:lnTo>
                    <a:pt x="42" y="12"/>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2">
              <a:extLst>
                <a:ext uri="{FF2B5EF4-FFF2-40B4-BE49-F238E27FC236}">
                  <a16:creationId xmlns:a16="http://schemas.microsoft.com/office/drawing/2014/main" id="{7B99EF07-A9E2-F435-E78F-FD2889441616}"/>
                </a:ext>
              </a:extLst>
            </p:cNvPr>
            <p:cNvSpPr>
              <a:spLocks/>
            </p:cNvSpPr>
            <p:nvPr/>
          </p:nvSpPr>
          <p:spPr bwMode="auto">
            <a:xfrm>
              <a:off x="4805" y="2609"/>
              <a:ext cx="418" cy="277"/>
            </a:xfrm>
            <a:custGeom>
              <a:avLst/>
              <a:gdLst>
                <a:gd name="T0" fmla="*/ 0 w 92"/>
                <a:gd name="T1" fmla="*/ 31 h 61"/>
                <a:gd name="T2" fmla="*/ 0 w 92"/>
                <a:gd name="T3" fmla="*/ 46 h 61"/>
                <a:gd name="T4" fmla="*/ 15 w 92"/>
                <a:gd name="T5" fmla="*/ 61 h 61"/>
                <a:gd name="T6" fmla="*/ 30 w 92"/>
                <a:gd name="T7" fmla="*/ 61 h 61"/>
                <a:gd name="T8" fmla="*/ 46 w 92"/>
                <a:gd name="T9" fmla="*/ 46 h 61"/>
                <a:gd name="T10" fmla="*/ 61 w 92"/>
                <a:gd name="T11" fmla="*/ 46 h 61"/>
                <a:gd name="T12" fmla="*/ 73 w 92"/>
                <a:gd name="T13" fmla="*/ 34 h 61"/>
                <a:gd name="T14" fmla="*/ 76 w 92"/>
                <a:gd name="T15" fmla="*/ 26 h 61"/>
                <a:gd name="T16" fmla="*/ 76 w 92"/>
                <a:gd name="T17" fmla="*/ 21 h 61"/>
                <a:gd name="T18" fmla="*/ 82 w 92"/>
                <a:gd name="T19" fmla="*/ 15 h 61"/>
                <a:gd name="T20" fmla="*/ 92 w 92"/>
                <a:gd name="T21" fmla="*/ 15 h 61"/>
                <a:gd name="T22" fmla="*/ 92 w 92"/>
                <a:gd name="T23" fmla="*/ 0 h 61"/>
                <a:gd name="T24" fmla="*/ 76 w 92"/>
                <a:gd name="T25" fmla="*/ 0 h 61"/>
                <a:gd name="T26" fmla="*/ 61 w 92"/>
                <a:gd name="T27" fmla="*/ 0 h 61"/>
                <a:gd name="T28" fmla="*/ 49 w 92"/>
                <a:gd name="T29" fmla="*/ 0 h 61"/>
                <a:gd name="T30" fmla="*/ 43 w 92"/>
                <a:gd name="T31" fmla="*/ 2 h 61"/>
                <a:gd name="T32" fmla="*/ 33 w 92"/>
                <a:gd name="T33" fmla="*/ 13 h 61"/>
                <a:gd name="T34" fmla="*/ 27 w 92"/>
                <a:gd name="T35" fmla="*/ 15 h 61"/>
                <a:gd name="T36" fmla="*/ 19 w 92"/>
                <a:gd name="T37" fmla="*/ 15 h 61"/>
                <a:gd name="T38" fmla="*/ 12 w 92"/>
                <a:gd name="T39" fmla="*/ 13 h 61"/>
                <a:gd name="T40" fmla="*/ 0 w 92"/>
                <a:gd name="T41" fmla="*/ 0 h 61"/>
                <a:gd name="T42" fmla="*/ 0 w 92"/>
                <a:gd name="T43" fmla="*/ 15 h 61"/>
                <a:gd name="T44" fmla="*/ 0 w 92"/>
                <a:gd name="T4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61">
                  <a:moveTo>
                    <a:pt x="0" y="31"/>
                  </a:moveTo>
                  <a:cubicBezTo>
                    <a:pt x="0" y="46"/>
                    <a:pt x="0" y="46"/>
                    <a:pt x="0" y="46"/>
                  </a:cubicBezTo>
                  <a:cubicBezTo>
                    <a:pt x="15" y="61"/>
                    <a:pt x="15" y="61"/>
                    <a:pt x="15" y="61"/>
                  </a:cubicBezTo>
                  <a:cubicBezTo>
                    <a:pt x="30" y="61"/>
                    <a:pt x="30" y="61"/>
                    <a:pt x="30" y="61"/>
                  </a:cubicBezTo>
                  <a:cubicBezTo>
                    <a:pt x="46" y="46"/>
                    <a:pt x="46" y="46"/>
                    <a:pt x="46" y="46"/>
                  </a:cubicBezTo>
                  <a:cubicBezTo>
                    <a:pt x="61" y="46"/>
                    <a:pt x="61" y="46"/>
                    <a:pt x="61" y="46"/>
                  </a:cubicBezTo>
                  <a:cubicBezTo>
                    <a:pt x="73" y="34"/>
                    <a:pt x="73" y="34"/>
                    <a:pt x="73" y="34"/>
                  </a:cubicBezTo>
                  <a:cubicBezTo>
                    <a:pt x="75" y="32"/>
                    <a:pt x="76" y="29"/>
                    <a:pt x="76" y="26"/>
                  </a:cubicBezTo>
                  <a:cubicBezTo>
                    <a:pt x="76" y="21"/>
                    <a:pt x="76" y="21"/>
                    <a:pt x="76" y="21"/>
                  </a:cubicBezTo>
                  <a:cubicBezTo>
                    <a:pt x="76" y="18"/>
                    <a:pt x="79" y="15"/>
                    <a:pt x="82" y="15"/>
                  </a:cubicBezTo>
                  <a:cubicBezTo>
                    <a:pt x="92" y="15"/>
                    <a:pt x="92" y="15"/>
                    <a:pt x="92" y="15"/>
                  </a:cubicBezTo>
                  <a:cubicBezTo>
                    <a:pt x="92" y="0"/>
                    <a:pt x="92" y="0"/>
                    <a:pt x="92" y="0"/>
                  </a:cubicBezTo>
                  <a:cubicBezTo>
                    <a:pt x="76" y="0"/>
                    <a:pt x="76" y="0"/>
                    <a:pt x="76" y="0"/>
                  </a:cubicBezTo>
                  <a:cubicBezTo>
                    <a:pt x="61" y="0"/>
                    <a:pt x="61" y="0"/>
                    <a:pt x="61" y="0"/>
                  </a:cubicBezTo>
                  <a:cubicBezTo>
                    <a:pt x="49" y="0"/>
                    <a:pt x="49" y="0"/>
                    <a:pt x="49" y="0"/>
                  </a:cubicBezTo>
                  <a:cubicBezTo>
                    <a:pt x="47" y="0"/>
                    <a:pt x="45" y="1"/>
                    <a:pt x="43" y="2"/>
                  </a:cubicBezTo>
                  <a:cubicBezTo>
                    <a:pt x="33" y="13"/>
                    <a:pt x="33" y="13"/>
                    <a:pt x="33" y="13"/>
                  </a:cubicBezTo>
                  <a:cubicBezTo>
                    <a:pt x="31" y="14"/>
                    <a:pt x="29" y="15"/>
                    <a:pt x="27" y="15"/>
                  </a:cubicBezTo>
                  <a:cubicBezTo>
                    <a:pt x="19" y="15"/>
                    <a:pt x="19" y="15"/>
                    <a:pt x="19" y="15"/>
                  </a:cubicBezTo>
                  <a:cubicBezTo>
                    <a:pt x="16" y="15"/>
                    <a:pt x="14" y="14"/>
                    <a:pt x="12" y="13"/>
                  </a:cubicBezTo>
                  <a:cubicBezTo>
                    <a:pt x="0" y="0"/>
                    <a:pt x="0" y="0"/>
                    <a:pt x="0" y="0"/>
                  </a:cubicBezTo>
                  <a:cubicBezTo>
                    <a:pt x="0" y="15"/>
                    <a:pt x="0" y="15"/>
                    <a:pt x="0" y="15"/>
                  </a:cubicBezTo>
                  <a:lnTo>
                    <a:pt x="0" y="31"/>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
              <a:extLst>
                <a:ext uri="{FF2B5EF4-FFF2-40B4-BE49-F238E27FC236}">
                  <a16:creationId xmlns:a16="http://schemas.microsoft.com/office/drawing/2014/main" id="{45F7B4F6-EF8D-7C5F-1BBC-B91EB64BC0BB}"/>
                </a:ext>
              </a:extLst>
            </p:cNvPr>
            <p:cNvSpPr>
              <a:spLocks/>
            </p:cNvSpPr>
            <p:nvPr/>
          </p:nvSpPr>
          <p:spPr bwMode="auto">
            <a:xfrm>
              <a:off x="4597" y="2750"/>
              <a:ext cx="208" cy="136"/>
            </a:xfrm>
            <a:custGeom>
              <a:avLst/>
              <a:gdLst>
                <a:gd name="T0" fmla="*/ 0 w 46"/>
                <a:gd name="T1" fmla="*/ 30 h 30"/>
                <a:gd name="T2" fmla="*/ 15 w 46"/>
                <a:gd name="T3" fmla="*/ 30 h 30"/>
                <a:gd name="T4" fmla="*/ 29 w 46"/>
                <a:gd name="T5" fmla="*/ 30 h 30"/>
                <a:gd name="T6" fmla="*/ 31 w 46"/>
                <a:gd name="T7" fmla="*/ 29 h 30"/>
                <a:gd name="T8" fmla="*/ 46 w 46"/>
                <a:gd name="T9" fmla="*/ 15 h 30"/>
                <a:gd name="T10" fmla="*/ 46 w 46"/>
                <a:gd name="T11" fmla="*/ 0 h 30"/>
                <a:gd name="T12" fmla="*/ 36 w 46"/>
                <a:gd name="T13" fmla="*/ 0 h 30"/>
                <a:gd name="T14" fmla="*/ 26 w 46"/>
                <a:gd name="T15" fmla="*/ 4 h 30"/>
                <a:gd name="T16" fmla="*/ 18 w 46"/>
                <a:gd name="T17" fmla="*/ 12 h 30"/>
                <a:gd name="T18" fmla="*/ 10 w 46"/>
                <a:gd name="T19" fmla="*/ 15 h 30"/>
                <a:gd name="T20" fmla="*/ 0 w 46"/>
                <a:gd name="T21" fmla="*/ 15 h 30"/>
                <a:gd name="T22" fmla="*/ 0 w 46"/>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30">
                  <a:moveTo>
                    <a:pt x="0" y="30"/>
                  </a:moveTo>
                  <a:cubicBezTo>
                    <a:pt x="15" y="30"/>
                    <a:pt x="15" y="30"/>
                    <a:pt x="15" y="30"/>
                  </a:cubicBezTo>
                  <a:cubicBezTo>
                    <a:pt x="29" y="30"/>
                    <a:pt x="29" y="30"/>
                    <a:pt x="29" y="30"/>
                  </a:cubicBezTo>
                  <a:cubicBezTo>
                    <a:pt x="30" y="30"/>
                    <a:pt x="31" y="30"/>
                    <a:pt x="31" y="29"/>
                  </a:cubicBezTo>
                  <a:cubicBezTo>
                    <a:pt x="46" y="15"/>
                    <a:pt x="46" y="15"/>
                    <a:pt x="46" y="15"/>
                  </a:cubicBezTo>
                  <a:cubicBezTo>
                    <a:pt x="46" y="0"/>
                    <a:pt x="46" y="0"/>
                    <a:pt x="46" y="0"/>
                  </a:cubicBezTo>
                  <a:cubicBezTo>
                    <a:pt x="36" y="0"/>
                    <a:pt x="36" y="0"/>
                    <a:pt x="36" y="0"/>
                  </a:cubicBezTo>
                  <a:cubicBezTo>
                    <a:pt x="32" y="0"/>
                    <a:pt x="29" y="1"/>
                    <a:pt x="26" y="4"/>
                  </a:cubicBezTo>
                  <a:cubicBezTo>
                    <a:pt x="18" y="12"/>
                    <a:pt x="18" y="12"/>
                    <a:pt x="18" y="12"/>
                  </a:cubicBezTo>
                  <a:cubicBezTo>
                    <a:pt x="16" y="14"/>
                    <a:pt x="13" y="15"/>
                    <a:pt x="10" y="15"/>
                  </a:cubicBezTo>
                  <a:cubicBezTo>
                    <a:pt x="0" y="15"/>
                    <a:pt x="0" y="15"/>
                    <a:pt x="0" y="15"/>
                  </a:cubicBezTo>
                  <a:lnTo>
                    <a:pt x="0" y="3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4">
              <a:extLst>
                <a:ext uri="{FF2B5EF4-FFF2-40B4-BE49-F238E27FC236}">
                  <a16:creationId xmlns:a16="http://schemas.microsoft.com/office/drawing/2014/main" id="{097131A2-B2F5-FD73-D15A-62EB552FA3DA}"/>
                </a:ext>
              </a:extLst>
            </p:cNvPr>
            <p:cNvSpPr>
              <a:spLocks/>
            </p:cNvSpPr>
            <p:nvPr/>
          </p:nvSpPr>
          <p:spPr bwMode="auto">
            <a:xfrm>
              <a:off x="4597" y="2818"/>
              <a:ext cx="345" cy="349"/>
            </a:xfrm>
            <a:custGeom>
              <a:avLst/>
              <a:gdLst>
                <a:gd name="T0" fmla="*/ 0 w 76"/>
                <a:gd name="T1" fmla="*/ 20 h 77"/>
                <a:gd name="T2" fmla="*/ 0 w 76"/>
                <a:gd name="T3" fmla="*/ 26 h 77"/>
                <a:gd name="T4" fmla="*/ 4 w 76"/>
                <a:gd name="T5" fmla="*/ 31 h 77"/>
                <a:gd name="T6" fmla="*/ 13 w 76"/>
                <a:gd name="T7" fmla="*/ 31 h 77"/>
                <a:gd name="T8" fmla="*/ 16 w 76"/>
                <a:gd name="T9" fmla="*/ 32 h 77"/>
                <a:gd name="T10" fmla="*/ 29 w 76"/>
                <a:gd name="T11" fmla="*/ 45 h 77"/>
                <a:gd name="T12" fmla="*/ 30 w 76"/>
                <a:gd name="T13" fmla="*/ 48 h 77"/>
                <a:gd name="T14" fmla="*/ 30 w 76"/>
                <a:gd name="T15" fmla="*/ 56 h 77"/>
                <a:gd name="T16" fmla="*/ 35 w 76"/>
                <a:gd name="T17" fmla="*/ 61 h 77"/>
                <a:gd name="T18" fmla="*/ 44 w 76"/>
                <a:gd name="T19" fmla="*/ 61 h 77"/>
                <a:gd name="T20" fmla="*/ 47 w 76"/>
                <a:gd name="T21" fmla="*/ 63 h 77"/>
                <a:gd name="T22" fmla="*/ 61 w 76"/>
                <a:gd name="T23" fmla="*/ 77 h 77"/>
                <a:gd name="T24" fmla="*/ 61 w 76"/>
                <a:gd name="T25" fmla="*/ 63 h 77"/>
                <a:gd name="T26" fmla="*/ 60 w 76"/>
                <a:gd name="T27" fmla="*/ 60 h 77"/>
                <a:gd name="T28" fmla="*/ 46 w 76"/>
                <a:gd name="T29" fmla="*/ 46 h 77"/>
                <a:gd name="T30" fmla="*/ 35 w 76"/>
                <a:gd name="T31" fmla="*/ 36 h 77"/>
                <a:gd name="T32" fmla="*/ 35 w 76"/>
                <a:gd name="T33" fmla="*/ 26 h 77"/>
                <a:gd name="T34" fmla="*/ 41 w 76"/>
                <a:gd name="T35" fmla="*/ 20 h 77"/>
                <a:gd name="T36" fmla="*/ 50 w 76"/>
                <a:gd name="T37" fmla="*/ 20 h 77"/>
                <a:gd name="T38" fmla="*/ 60 w 76"/>
                <a:gd name="T39" fmla="*/ 29 h 77"/>
                <a:gd name="T40" fmla="*/ 63 w 76"/>
                <a:gd name="T41" fmla="*/ 31 h 77"/>
                <a:gd name="T42" fmla="*/ 76 w 76"/>
                <a:gd name="T43" fmla="*/ 31 h 77"/>
                <a:gd name="T44" fmla="*/ 76 w 76"/>
                <a:gd name="T45" fmla="*/ 15 h 77"/>
                <a:gd name="T46" fmla="*/ 63 w 76"/>
                <a:gd name="T47" fmla="*/ 15 h 77"/>
                <a:gd name="T48" fmla="*/ 60 w 76"/>
                <a:gd name="T49" fmla="*/ 14 h 77"/>
                <a:gd name="T50" fmla="*/ 46 w 76"/>
                <a:gd name="T51" fmla="*/ 0 h 77"/>
                <a:gd name="T52" fmla="*/ 32 w 76"/>
                <a:gd name="T53" fmla="*/ 14 h 77"/>
                <a:gd name="T54" fmla="*/ 28 w 76"/>
                <a:gd name="T55" fmla="*/ 15 h 77"/>
                <a:gd name="T56" fmla="*/ 15 w 76"/>
                <a:gd name="T57" fmla="*/ 15 h 77"/>
                <a:gd name="T58" fmla="*/ 4 w 76"/>
                <a:gd name="T59" fmla="*/ 15 h 77"/>
                <a:gd name="T60" fmla="*/ 0 w 76"/>
                <a:gd name="T61"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7">
                  <a:moveTo>
                    <a:pt x="0" y="20"/>
                  </a:moveTo>
                  <a:cubicBezTo>
                    <a:pt x="0" y="26"/>
                    <a:pt x="0" y="26"/>
                    <a:pt x="0" y="26"/>
                  </a:cubicBezTo>
                  <a:cubicBezTo>
                    <a:pt x="0" y="29"/>
                    <a:pt x="2" y="31"/>
                    <a:pt x="4" y="31"/>
                  </a:cubicBezTo>
                  <a:cubicBezTo>
                    <a:pt x="13" y="31"/>
                    <a:pt x="13" y="31"/>
                    <a:pt x="13" y="31"/>
                  </a:cubicBezTo>
                  <a:cubicBezTo>
                    <a:pt x="14" y="31"/>
                    <a:pt x="15" y="31"/>
                    <a:pt x="16" y="32"/>
                  </a:cubicBezTo>
                  <a:cubicBezTo>
                    <a:pt x="29" y="45"/>
                    <a:pt x="29" y="45"/>
                    <a:pt x="29" y="45"/>
                  </a:cubicBezTo>
                  <a:cubicBezTo>
                    <a:pt x="30" y="45"/>
                    <a:pt x="30" y="47"/>
                    <a:pt x="30" y="48"/>
                  </a:cubicBezTo>
                  <a:cubicBezTo>
                    <a:pt x="30" y="56"/>
                    <a:pt x="30" y="56"/>
                    <a:pt x="30" y="56"/>
                  </a:cubicBezTo>
                  <a:cubicBezTo>
                    <a:pt x="30" y="59"/>
                    <a:pt x="32" y="61"/>
                    <a:pt x="35" y="61"/>
                  </a:cubicBezTo>
                  <a:cubicBezTo>
                    <a:pt x="44" y="61"/>
                    <a:pt x="44" y="61"/>
                    <a:pt x="44" y="61"/>
                  </a:cubicBezTo>
                  <a:cubicBezTo>
                    <a:pt x="45" y="61"/>
                    <a:pt x="46" y="62"/>
                    <a:pt x="47" y="63"/>
                  </a:cubicBezTo>
                  <a:cubicBezTo>
                    <a:pt x="61" y="77"/>
                    <a:pt x="61" y="77"/>
                    <a:pt x="61" y="77"/>
                  </a:cubicBezTo>
                  <a:cubicBezTo>
                    <a:pt x="61" y="63"/>
                    <a:pt x="61" y="63"/>
                    <a:pt x="61" y="63"/>
                  </a:cubicBezTo>
                  <a:cubicBezTo>
                    <a:pt x="61" y="62"/>
                    <a:pt x="60" y="61"/>
                    <a:pt x="60" y="60"/>
                  </a:cubicBezTo>
                  <a:cubicBezTo>
                    <a:pt x="46" y="46"/>
                    <a:pt x="46" y="46"/>
                    <a:pt x="46" y="46"/>
                  </a:cubicBezTo>
                  <a:cubicBezTo>
                    <a:pt x="35" y="36"/>
                    <a:pt x="35" y="36"/>
                    <a:pt x="35" y="36"/>
                  </a:cubicBezTo>
                  <a:cubicBezTo>
                    <a:pt x="33" y="33"/>
                    <a:pt x="33" y="28"/>
                    <a:pt x="35" y="26"/>
                  </a:cubicBezTo>
                  <a:cubicBezTo>
                    <a:pt x="41" y="20"/>
                    <a:pt x="41" y="20"/>
                    <a:pt x="41" y="20"/>
                  </a:cubicBezTo>
                  <a:cubicBezTo>
                    <a:pt x="44" y="17"/>
                    <a:pt x="48" y="17"/>
                    <a:pt x="50" y="20"/>
                  </a:cubicBezTo>
                  <a:cubicBezTo>
                    <a:pt x="60" y="29"/>
                    <a:pt x="60" y="29"/>
                    <a:pt x="60" y="29"/>
                  </a:cubicBezTo>
                  <a:cubicBezTo>
                    <a:pt x="60" y="30"/>
                    <a:pt x="62" y="31"/>
                    <a:pt x="63" y="31"/>
                  </a:cubicBezTo>
                  <a:cubicBezTo>
                    <a:pt x="76" y="31"/>
                    <a:pt x="76" y="31"/>
                    <a:pt x="76" y="31"/>
                  </a:cubicBezTo>
                  <a:cubicBezTo>
                    <a:pt x="76" y="15"/>
                    <a:pt x="76" y="15"/>
                    <a:pt x="76" y="15"/>
                  </a:cubicBezTo>
                  <a:cubicBezTo>
                    <a:pt x="63" y="15"/>
                    <a:pt x="63" y="15"/>
                    <a:pt x="63" y="15"/>
                  </a:cubicBezTo>
                  <a:cubicBezTo>
                    <a:pt x="62" y="15"/>
                    <a:pt x="60" y="15"/>
                    <a:pt x="60" y="14"/>
                  </a:cubicBezTo>
                  <a:cubicBezTo>
                    <a:pt x="46" y="0"/>
                    <a:pt x="46" y="0"/>
                    <a:pt x="46" y="0"/>
                  </a:cubicBezTo>
                  <a:cubicBezTo>
                    <a:pt x="32" y="14"/>
                    <a:pt x="32" y="14"/>
                    <a:pt x="32" y="14"/>
                  </a:cubicBezTo>
                  <a:cubicBezTo>
                    <a:pt x="31" y="15"/>
                    <a:pt x="30" y="15"/>
                    <a:pt x="28" y="15"/>
                  </a:cubicBezTo>
                  <a:cubicBezTo>
                    <a:pt x="15" y="15"/>
                    <a:pt x="15" y="15"/>
                    <a:pt x="15" y="15"/>
                  </a:cubicBezTo>
                  <a:cubicBezTo>
                    <a:pt x="4" y="15"/>
                    <a:pt x="4" y="15"/>
                    <a:pt x="4" y="15"/>
                  </a:cubicBezTo>
                  <a:cubicBezTo>
                    <a:pt x="2" y="15"/>
                    <a:pt x="0" y="17"/>
                    <a:pt x="0" y="20"/>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5">
              <a:extLst>
                <a:ext uri="{FF2B5EF4-FFF2-40B4-BE49-F238E27FC236}">
                  <a16:creationId xmlns:a16="http://schemas.microsoft.com/office/drawing/2014/main" id="{D07278EC-ABBF-F1AB-A550-9DD588B49C9C}"/>
                </a:ext>
              </a:extLst>
            </p:cNvPr>
            <p:cNvSpPr>
              <a:spLocks/>
            </p:cNvSpPr>
            <p:nvPr/>
          </p:nvSpPr>
          <p:spPr bwMode="auto">
            <a:xfrm>
              <a:off x="4742" y="2895"/>
              <a:ext cx="272" cy="272"/>
            </a:xfrm>
            <a:custGeom>
              <a:avLst/>
              <a:gdLst>
                <a:gd name="T0" fmla="*/ 18 w 60"/>
                <a:gd name="T1" fmla="*/ 2 h 60"/>
                <a:gd name="T2" fmla="*/ 27 w 60"/>
                <a:gd name="T3" fmla="*/ 12 h 60"/>
                <a:gd name="T4" fmla="*/ 31 w 60"/>
                <a:gd name="T5" fmla="*/ 14 h 60"/>
                <a:gd name="T6" fmla="*/ 44 w 60"/>
                <a:gd name="T7" fmla="*/ 14 h 60"/>
                <a:gd name="T8" fmla="*/ 54 w 60"/>
                <a:gd name="T9" fmla="*/ 14 h 60"/>
                <a:gd name="T10" fmla="*/ 60 w 60"/>
                <a:gd name="T11" fmla="*/ 19 h 60"/>
                <a:gd name="T12" fmla="*/ 60 w 60"/>
                <a:gd name="T13" fmla="*/ 44 h 60"/>
                <a:gd name="T14" fmla="*/ 50 w 60"/>
                <a:gd name="T15" fmla="*/ 44 h 60"/>
                <a:gd name="T16" fmla="*/ 44 w 60"/>
                <a:gd name="T17" fmla="*/ 50 h 60"/>
                <a:gd name="T18" fmla="*/ 44 w 60"/>
                <a:gd name="T19" fmla="*/ 56 h 60"/>
                <a:gd name="T20" fmla="*/ 40 w 60"/>
                <a:gd name="T21" fmla="*/ 60 h 60"/>
                <a:gd name="T22" fmla="*/ 29 w 60"/>
                <a:gd name="T23" fmla="*/ 60 h 60"/>
                <a:gd name="T24" fmla="*/ 29 w 60"/>
                <a:gd name="T25" fmla="*/ 47 h 60"/>
                <a:gd name="T26" fmla="*/ 27 w 60"/>
                <a:gd name="T27" fmla="*/ 43 h 60"/>
                <a:gd name="T28" fmla="*/ 14 w 60"/>
                <a:gd name="T29" fmla="*/ 29 h 60"/>
                <a:gd name="T30" fmla="*/ 2 w 60"/>
                <a:gd name="T31" fmla="*/ 18 h 60"/>
                <a:gd name="T32" fmla="*/ 2 w 60"/>
                <a:gd name="T33" fmla="*/ 10 h 60"/>
                <a:gd name="T34" fmla="*/ 10 w 60"/>
                <a:gd name="T35" fmla="*/ 2 h 60"/>
                <a:gd name="T36" fmla="*/ 18 w 60"/>
                <a:gd name="T3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0">
                  <a:moveTo>
                    <a:pt x="18" y="2"/>
                  </a:moveTo>
                  <a:cubicBezTo>
                    <a:pt x="27" y="12"/>
                    <a:pt x="27" y="12"/>
                    <a:pt x="27" y="12"/>
                  </a:cubicBezTo>
                  <a:cubicBezTo>
                    <a:pt x="28" y="13"/>
                    <a:pt x="30" y="14"/>
                    <a:pt x="31" y="14"/>
                  </a:cubicBezTo>
                  <a:cubicBezTo>
                    <a:pt x="44" y="14"/>
                    <a:pt x="44" y="14"/>
                    <a:pt x="44" y="14"/>
                  </a:cubicBezTo>
                  <a:cubicBezTo>
                    <a:pt x="54" y="14"/>
                    <a:pt x="54" y="14"/>
                    <a:pt x="54" y="14"/>
                  </a:cubicBezTo>
                  <a:cubicBezTo>
                    <a:pt x="57" y="14"/>
                    <a:pt x="60" y="16"/>
                    <a:pt x="60" y="19"/>
                  </a:cubicBezTo>
                  <a:cubicBezTo>
                    <a:pt x="60" y="44"/>
                    <a:pt x="60" y="44"/>
                    <a:pt x="60" y="44"/>
                  </a:cubicBezTo>
                  <a:cubicBezTo>
                    <a:pt x="50" y="44"/>
                    <a:pt x="50" y="44"/>
                    <a:pt x="50" y="44"/>
                  </a:cubicBezTo>
                  <a:cubicBezTo>
                    <a:pt x="47" y="44"/>
                    <a:pt x="44" y="47"/>
                    <a:pt x="44" y="50"/>
                  </a:cubicBezTo>
                  <a:cubicBezTo>
                    <a:pt x="44" y="56"/>
                    <a:pt x="44" y="56"/>
                    <a:pt x="44" y="56"/>
                  </a:cubicBezTo>
                  <a:cubicBezTo>
                    <a:pt x="44" y="58"/>
                    <a:pt x="43" y="60"/>
                    <a:pt x="40" y="60"/>
                  </a:cubicBezTo>
                  <a:cubicBezTo>
                    <a:pt x="29" y="60"/>
                    <a:pt x="29" y="60"/>
                    <a:pt x="29" y="60"/>
                  </a:cubicBezTo>
                  <a:cubicBezTo>
                    <a:pt x="29" y="47"/>
                    <a:pt x="29" y="47"/>
                    <a:pt x="29" y="47"/>
                  </a:cubicBezTo>
                  <a:cubicBezTo>
                    <a:pt x="29" y="45"/>
                    <a:pt x="28" y="44"/>
                    <a:pt x="27" y="43"/>
                  </a:cubicBezTo>
                  <a:cubicBezTo>
                    <a:pt x="14" y="29"/>
                    <a:pt x="14" y="29"/>
                    <a:pt x="14" y="29"/>
                  </a:cubicBezTo>
                  <a:cubicBezTo>
                    <a:pt x="2" y="18"/>
                    <a:pt x="2" y="18"/>
                    <a:pt x="2" y="18"/>
                  </a:cubicBezTo>
                  <a:cubicBezTo>
                    <a:pt x="0" y="15"/>
                    <a:pt x="0" y="12"/>
                    <a:pt x="2" y="10"/>
                  </a:cubicBezTo>
                  <a:cubicBezTo>
                    <a:pt x="10" y="2"/>
                    <a:pt x="10" y="2"/>
                    <a:pt x="10" y="2"/>
                  </a:cubicBezTo>
                  <a:cubicBezTo>
                    <a:pt x="12" y="0"/>
                    <a:pt x="15" y="0"/>
                    <a:pt x="18" y="2"/>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6">
              <a:extLst>
                <a:ext uri="{FF2B5EF4-FFF2-40B4-BE49-F238E27FC236}">
                  <a16:creationId xmlns:a16="http://schemas.microsoft.com/office/drawing/2014/main" id="{0012141F-96BD-466D-A681-1EAB48026B3D}"/>
                </a:ext>
              </a:extLst>
            </p:cNvPr>
            <p:cNvSpPr>
              <a:spLocks/>
            </p:cNvSpPr>
            <p:nvPr/>
          </p:nvSpPr>
          <p:spPr bwMode="auto">
            <a:xfrm>
              <a:off x="4942" y="2818"/>
              <a:ext cx="281" cy="349"/>
            </a:xfrm>
            <a:custGeom>
              <a:avLst/>
              <a:gdLst>
                <a:gd name="T0" fmla="*/ 46 w 62"/>
                <a:gd name="T1" fmla="*/ 77 h 77"/>
                <a:gd name="T2" fmla="*/ 31 w 62"/>
                <a:gd name="T3" fmla="*/ 61 h 77"/>
                <a:gd name="T4" fmla="*/ 16 w 62"/>
                <a:gd name="T5" fmla="*/ 77 h 77"/>
                <a:gd name="T6" fmla="*/ 16 w 62"/>
                <a:gd name="T7" fmla="*/ 61 h 77"/>
                <a:gd name="T8" fmla="*/ 16 w 62"/>
                <a:gd name="T9" fmla="*/ 46 h 77"/>
                <a:gd name="T10" fmla="*/ 16 w 62"/>
                <a:gd name="T11" fmla="*/ 37 h 77"/>
                <a:gd name="T12" fmla="*/ 9 w 62"/>
                <a:gd name="T13" fmla="*/ 31 h 77"/>
                <a:gd name="T14" fmla="*/ 0 w 62"/>
                <a:gd name="T15" fmla="*/ 31 h 77"/>
                <a:gd name="T16" fmla="*/ 0 w 62"/>
                <a:gd name="T17" fmla="*/ 15 h 77"/>
                <a:gd name="T18" fmla="*/ 16 w 62"/>
                <a:gd name="T19" fmla="*/ 0 h 77"/>
                <a:gd name="T20" fmla="*/ 31 w 62"/>
                <a:gd name="T21" fmla="*/ 15 h 77"/>
                <a:gd name="T22" fmla="*/ 41 w 62"/>
                <a:gd name="T23" fmla="*/ 25 h 77"/>
                <a:gd name="T24" fmla="*/ 54 w 62"/>
                <a:gd name="T25" fmla="*/ 31 h 77"/>
                <a:gd name="T26" fmla="*/ 62 w 62"/>
                <a:gd name="T27" fmla="*/ 31 h 77"/>
                <a:gd name="T28" fmla="*/ 62 w 62"/>
                <a:gd name="T29" fmla="*/ 46 h 77"/>
                <a:gd name="T30" fmla="*/ 62 w 62"/>
                <a:gd name="T31" fmla="*/ 61 h 77"/>
                <a:gd name="T32" fmla="*/ 62 w 62"/>
                <a:gd name="T33" fmla="*/ 77 h 77"/>
                <a:gd name="T34" fmla="*/ 46 w 62"/>
                <a:gd name="T3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7">
                  <a:moveTo>
                    <a:pt x="46" y="77"/>
                  </a:moveTo>
                  <a:cubicBezTo>
                    <a:pt x="31" y="61"/>
                    <a:pt x="31" y="61"/>
                    <a:pt x="31" y="61"/>
                  </a:cubicBezTo>
                  <a:cubicBezTo>
                    <a:pt x="16" y="77"/>
                    <a:pt x="16" y="77"/>
                    <a:pt x="16" y="77"/>
                  </a:cubicBezTo>
                  <a:cubicBezTo>
                    <a:pt x="16" y="61"/>
                    <a:pt x="16" y="61"/>
                    <a:pt x="16" y="61"/>
                  </a:cubicBezTo>
                  <a:cubicBezTo>
                    <a:pt x="16" y="46"/>
                    <a:pt x="16" y="46"/>
                    <a:pt x="16" y="46"/>
                  </a:cubicBezTo>
                  <a:cubicBezTo>
                    <a:pt x="16" y="37"/>
                    <a:pt x="16" y="37"/>
                    <a:pt x="16" y="37"/>
                  </a:cubicBezTo>
                  <a:cubicBezTo>
                    <a:pt x="16" y="33"/>
                    <a:pt x="13" y="31"/>
                    <a:pt x="9" y="31"/>
                  </a:cubicBezTo>
                  <a:cubicBezTo>
                    <a:pt x="0" y="31"/>
                    <a:pt x="0" y="31"/>
                    <a:pt x="0" y="31"/>
                  </a:cubicBezTo>
                  <a:cubicBezTo>
                    <a:pt x="0" y="15"/>
                    <a:pt x="0" y="15"/>
                    <a:pt x="0" y="15"/>
                  </a:cubicBezTo>
                  <a:cubicBezTo>
                    <a:pt x="16" y="0"/>
                    <a:pt x="16" y="0"/>
                    <a:pt x="16" y="0"/>
                  </a:cubicBezTo>
                  <a:cubicBezTo>
                    <a:pt x="31" y="15"/>
                    <a:pt x="31" y="15"/>
                    <a:pt x="31" y="15"/>
                  </a:cubicBezTo>
                  <a:cubicBezTo>
                    <a:pt x="41" y="25"/>
                    <a:pt x="41" y="25"/>
                    <a:pt x="41" y="25"/>
                  </a:cubicBezTo>
                  <a:cubicBezTo>
                    <a:pt x="44" y="29"/>
                    <a:pt x="49" y="31"/>
                    <a:pt x="54" y="31"/>
                  </a:cubicBezTo>
                  <a:cubicBezTo>
                    <a:pt x="62" y="31"/>
                    <a:pt x="62" y="31"/>
                    <a:pt x="62" y="31"/>
                  </a:cubicBezTo>
                  <a:cubicBezTo>
                    <a:pt x="62" y="46"/>
                    <a:pt x="62" y="46"/>
                    <a:pt x="62" y="46"/>
                  </a:cubicBezTo>
                  <a:cubicBezTo>
                    <a:pt x="62" y="61"/>
                    <a:pt x="62" y="61"/>
                    <a:pt x="62" y="61"/>
                  </a:cubicBezTo>
                  <a:cubicBezTo>
                    <a:pt x="62" y="77"/>
                    <a:pt x="62" y="77"/>
                    <a:pt x="62" y="77"/>
                  </a:cubicBezTo>
                  <a:lnTo>
                    <a:pt x="46" y="77"/>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7">
              <a:extLst>
                <a:ext uri="{FF2B5EF4-FFF2-40B4-BE49-F238E27FC236}">
                  <a16:creationId xmlns:a16="http://schemas.microsoft.com/office/drawing/2014/main" id="{7CCA6D38-6C7C-609A-B36C-42D19C1B8BF6}"/>
                </a:ext>
              </a:extLst>
            </p:cNvPr>
            <p:cNvSpPr>
              <a:spLocks/>
            </p:cNvSpPr>
            <p:nvPr/>
          </p:nvSpPr>
          <p:spPr bwMode="auto">
            <a:xfrm>
              <a:off x="4874" y="3095"/>
              <a:ext cx="140" cy="141"/>
            </a:xfrm>
            <a:custGeom>
              <a:avLst/>
              <a:gdLst>
                <a:gd name="T0" fmla="*/ 20 w 31"/>
                <a:gd name="T1" fmla="*/ 0 h 31"/>
                <a:gd name="T2" fmla="*/ 31 w 31"/>
                <a:gd name="T3" fmla="*/ 0 h 31"/>
                <a:gd name="T4" fmla="*/ 31 w 31"/>
                <a:gd name="T5" fmla="*/ 16 h 31"/>
                <a:gd name="T6" fmla="*/ 15 w 31"/>
                <a:gd name="T7" fmla="*/ 31 h 31"/>
                <a:gd name="T8" fmla="*/ 0 w 31"/>
                <a:gd name="T9" fmla="*/ 16 h 31"/>
                <a:gd name="T10" fmla="*/ 11 w 31"/>
                <a:gd name="T11" fmla="*/ 16 h 31"/>
                <a:gd name="T12" fmla="*/ 15 w 31"/>
                <a:gd name="T13" fmla="*/ 11 h 31"/>
                <a:gd name="T14" fmla="*/ 15 w 31"/>
                <a:gd name="T15" fmla="*/ 5 h 31"/>
                <a:gd name="T16" fmla="*/ 20 w 3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20" y="0"/>
                  </a:moveTo>
                  <a:cubicBezTo>
                    <a:pt x="31" y="0"/>
                    <a:pt x="31" y="0"/>
                    <a:pt x="31" y="0"/>
                  </a:cubicBezTo>
                  <a:cubicBezTo>
                    <a:pt x="31" y="16"/>
                    <a:pt x="31" y="16"/>
                    <a:pt x="31" y="16"/>
                  </a:cubicBezTo>
                  <a:cubicBezTo>
                    <a:pt x="15" y="31"/>
                    <a:pt x="15" y="31"/>
                    <a:pt x="15" y="31"/>
                  </a:cubicBezTo>
                  <a:cubicBezTo>
                    <a:pt x="0" y="16"/>
                    <a:pt x="0" y="16"/>
                    <a:pt x="0" y="16"/>
                  </a:cubicBezTo>
                  <a:cubicBezTo>
                    <a:pt x="11" y="16"/>
                    <a:pt x="11" y="16"/>
                    <a:pt x="11" y="16"/>
                  </a:cubicBezTo>
                  <a:cubicBezTo>
                    <a:pt x="13" y="16"/>
                    <a:pt x="15" y="14"/>
                    <a:pt x="15" y="11"/>
                  </a:cubicBezTo>
                  <a:cubicBezTo>
                    <a:pt x="15" y="5"/>
                    <a:pt x="15" y="5"/>
                    <a:pt x="15" y="5"/>
                  </a:cubicBezTo>
                  <a:cubicBezTo>
                    <a:pt x="15" y="2"/>
                    <a:pt x="17" y="0"/>
                    <a:pt x="20" y="0"/>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8">
              <a:extLst>
                <a:ext uri="{FF2B5EF4-FFF2-40B4-BE49-F238E27FC236}">
                  <a16:creationId xmlns:a16="http://schemas.microsoft.com/office/drawing/2014/main" id="{53BD2EE9-4E98-470A-AF6B-B301E54CC494}"/>
                </a:ext>
              </a:extLst>
            </p:cNvPr>
            <p:cNvSpPr>
              <a:spLocks/>
            </p:cNvSpPr>
            <p:nvPr/>
          </p:nvSpPr>
          <p:spPr bwMode="auto">
            <a:xfrm>
              <a:off x="5014" y="3095"/>
              <a:ext cx="137" cy="141"/>
            </a:xfrm>
            <a:custGeom>
              <a:avLst/>
              <a:gdLst>
                <a:gd name="T0" fmla="*/ 68 w 137"/>
                <a:gd name="T1" fmla="*/ 141 h 141"/>
                <a:gd name="T2" fmla="*/ 137 w 137"/>
                <a:gd name="T3" fmla="*/ 72 h 141"/>
                <a:gd name="T4" fmla="*/ 68 w 137"/>
                <a:gd name="T5" fmla="*/ 0 h 141"/>
                <a:gd name="T6" fmla="*/ 0 w 137"/>
                <a:gd name="T7" fmla="*/ 72 h 141"/>
                <a:gd name="T8" fmla="*/ 68 w 137"/>
                <a:gd name="T9" fmla="*/ 141 h 141"/>
              </a:gdLst>
              <a:ahLst/>
              <a:cxnLst>
                <a:cxn ang="0">
                  <a:pos x="T0" y="T1"/>
                </a:cxn>
                <a:cxn ang="0">
                  <a:pos x="T2" y="T3"/>
                </a:cxn>
                <a:cxn ang="0">
                  <a:pos x="T4" y="T5"/>
                </a:cxn>
                <a:cxn ang="0">
                  <a:pos x="T6" y="T7"/>
                </a:cxn>
                <a:cxn ang="0">
                  <a:pos x="T8" y="T9"/>
                </a:cxn>
              </a:cxnLst>
              <a:rect l="0" t="0" r="r" b="b"/>
              <a:pathLst>
                <a:path w="137" h="141">
                  <a:moveTo>
                    <a:pt x="68" y="141"/>
                  </a:moveTo>
                  <a:lnTo>
                    <a:pt x="137" y="72"/>
                  </a:lnTo>
                  <a:lnTo>
                    <a:pt x="68" y="0"/>
                  </a:lnTo>
                  <a:lnTo>
                    <a:pt x="0" y="72"/>
                  </a:lnTo>
                  <a:lnTo>
                    <a:pt x="68" y="141"/>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9">
              <a:extLst>
                <a:ext uri="{FF2B5EF4-FFF2-40B4-BE49-F238E27FC236}">
                  <a16:creationId xmlns:a16="http://schemas.microsoft.com/office/drawing/2014/main" id="{840F8537-7F91-4301-82F5-AF2A4DB1561E}"/>
                </a:ext>
              </a:extLst>
            </p:cNvPr>
            <p:cNvSpPr>
              <a:spLocks/>
            </p:cNvSpPr>
            <p:nvPr/>
          </p:nvSpPr>
          <p:spPr bwMode="auto">
            <a:xfrm>
              <a:off x="4942" y="3167"/>
              <a:ext cx="140" cy="246"/>
            </a:xfrm>
            <a:custGeom>
              <a:avLst/>
              <a:gdLst>
                <a:gd name="T0" fmla="*/ 0 w 31"/>
                <a:gd name="T1" fmla="*/ 15 h 54"/>
                <a:gd name="T2" fmla="*/ 16 w 31"/>
                <a:gd name="T3" fmla="*/ 0 h 54"/>
                <a:gd name="T4" fmla="*/ 31 w 31"/>
                <a:gd name="T5" fmla="*/ 15 h 54"/>
                <a:gd name="T6" fmla="*/ 31 w 31"/>
                <a:gd name="T7" fmla="*/ 30 h 54"/>
                <a:gd name="T8" fmla="*/ 31 w 31"/>
                <a:gd name="T9" fmla="*/ 43 h 54"/>
                <a:gd name="T10" fmla="*/ 29 w 31"/>
                <a:gd name="T11" fmla="*/ 47 h 54"/>
                <a:gd name="T12" fmla="*/ 26 w 31"/>
                <a:gd name="T13" fmla="*/ 50 h 54"/>
                <a:gd name="T14" fmla="*/ 16 w 31"/>
                <a:gd name="T15" fmla="*/ 46 h 54"/>
                <a:gd name="T16" fmla="*/ 16 w 31"/>
                <a:gd name="T17" fmla="*/ 46 h 54"/>
                <a:gd name="T18" fmla="*/ 16 w 31"/>
                <a:gd name="T19" fmla="*/ 33 h 54"/>
                <a:gd name="T20" fmla="*/ 14 w 31"/>
                <a:gd name="T21" fmla="*/ 28 h 54"/>
                <a:gd name="T22" fmla="*/ 0 w 31"/>
                <a:gd name="T23"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4">
                  <a:moveTo>
                    <a:pt x="0" y="15"/>
                  </a:moveTo>
                  <a:cubicBezTo>
                    <a:pt x="16" y="0"/>
                    <a:pt x="16" y="0"/>
                    <a:pt x="16" y="0"/>
                  </a:cubicBezTo>
                  <a:cubicBezTo>
                    <a:pt x="31" y="15"/>
                    <a:pt x="31" y="15"/>
                    <a:pt x="31" y="15"/>
                  </a:cubicBezTo>
                  <a:cubicBezTo>
                    <a:pt x="31" y="30"/>
                    <a:pt x="31" y="30"/>
                    <a:pt x="31" y="30"/>
                  </a:cubicBezTo>
                  <a:cubicBezTo>
                    <a:pt x="31" y="43"/>
                    <a:pt x="31" y="43"/>
                    <a:pt x="31" y="43"/>
                  </a:cubicBezTo>
                  <a:cubicBezTo>
                    <a:pt x="31" y="45"/>
                    <a:pt x="30" y="46"/>
                    <a:pt x="29" y="47"/>
                  </a:cubicBezTo>
                  <a:cubicBezTo>
                    <a:pt x="26" y="50"/>
                    <a:pt x="26" y="50"/>
                    <a:pt x="26" y="50"/>
                  </a:cubicBezTo>
                  <a:cubicBezTo>
                    <a:pt x="22" y="54"/>
                    <a:pt x="16" y="51"/>
                    <a:pt x="16" y="46"/>
                  </a:cubicBezTo>
                  <a:cubicBezTo>
                    <a:pt x="16" y="46"/>
                    <a:pt x="16" y="46"/>
                    <a:pt x="16" y="46"/>
                  </a:cubicBezTo>
                  <a:cubicBezTo>
                    <a:pt x="16" y="33"/>
                    <a:pt x="16" y="33"/>
                    <a:pt x="16" y="33"/>
                  </a:cubicBezTo>
                  <a:cubicBezTo>
                    <a:pt x="16" y="31"/>
                    <a:pt x="15" y="30"/>
                    <a:pt x="14" y="28"/>
                  </a:cubicBezTo>
                  <a:lnTo>
                    <a:pt x="0" y="15"/>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0">
              <a:extLst>
                <a:ext uri="{FF2B5EF4-FFF2-40B4-BE49-F238E27FC236}">
                  <a16:creationId xmlns:a16="http://schemas.microsoft.com/office/drawing/2014/main" id="{C3631155-C046-1F60-5252-803099B5AFF4}"/>
                </a:ext>
              </a:extLst>
            </p:cNvPr>
            <p:cNvSpPr>
              <a:spLocks/>
            </p:cNvSpPr>
            <p:nvPr/>
          </p:nvSpPr>
          <p:spPr bwMode="auto">
            <a:xfrm>
              <a:off x="5082" y="3167"/>
              <a:ext cx="141" cy="137"/>
            </a:xfrm>
            <a:custGeom>
              <a:avLst/>
              <a:gdLst>
                <a:gd name="T0" fmla="*/ 15 w 31"/>
                <a:gd name="T1" fmla="*/ 0 h 30"/>
                <a:gd name="T2" fmla="*/ 28 w 31"/>
                <a:gd name="T3" fmla="*/ 13 h 30"/>
                <a:gd name="T4" fmla="*/ 31 w 31"/>
                <a:gd name="T5" fmla="*/ 18 h 30"/>
                <a:gd name="T6" fmla="*/ 31 w 31"/>
                <a:gd name="T7" fmla="*/ 23 h 30"/>
                <a:gd name="T8" fmla="*/ 23 w 31"/>
                <a:gd name="T9" fmla="*/ 30 h 30"/>
                <a:gd name="T10" fmla="*/ 15 w 31"/>
                <a:gd name="T11" fmla="*/ 30 h 30"/>
                <a:gd name="T12" fmla="*/ 7 w 31"/>
                <a:gd name="T13" fmla="*/ 30 h 30"/>
                <a:gd name="T14" fmla="*/ 0 w 31"/>
                <a:gd name="T15" fmla="*/ 23 h 30"/>
                <a:gd name="T16" fmla="*/ 0 w 31"/>
                <a:gd name="T17" fmla="*/ 15 h 30"/>
                <a:gd name="T18" fmla="*/ 15 w 31"/>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0"/>
                  </a:moveTo>
                  <a:cubicBezTo>
                    <a:pt x="28" y="13"/>
                    <a:pt x="28" y="13"/>
                    <a:pt x="28" y="13"/>
                  </a:cubicBezTo>
                  <a:cubicBezTo>
                    <a:pt x="30" y="14"/>
                    <a:pt x="31" y="16"/>
                    <a:pt x="31" y="18"/>
                  </a:cubicBezTo>
                  <a:cubicBezTo>
                    <a:pt x="31" y="23"/>
                    <a:pt x="31" y="23"/>
                    <a:pt x="31" y="23"/>
                  </a:cubicBezTo>
                  <a:cubicBezTo>
                    <a:pt x="31" y="27"/>
                    <a:pt x="27" y="30"/>
                    <a:pt x="23" y="30"/>
                  </a:cubicBezTo>
                  <a:cubicBezTo>
                    <a:pt x="15" y="30"/>
                    <a:pt x="15" y="30"/>
                    <a:pt x="15" y="30"/>
                  </a:cubicBezTo>
                  <a:cubicBezTo>
                    <a:pt x="7" y="30"/>
                    <a:pt x="7" y="30"/>
                    <a:pt x="7" y="30"/>
                  </a:cubicBezTo>
                  <a:cubicBezTo>
                    <a:pt x="3" y="30"/>
                    <a:pt x="0" y="27"/>
                    <a:pt x="0" y="23"/>
                  </a:cubicBezTo>
                  <a:cubicBezTo>
                    <a:pt x="0" y="15"/>
                    <a:pt x="0" y="15"/>
                    <a:pt x="0" y="15"/>
                  </a:cubicBezTo>
                  <a:lnTo>
                    <a:pt x="15"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1">
              <a:extLst>
                <a:ext uri="{FF2B5EF4-FFF2-40B4-BE49-F238E27FC236}">
                  <a16:creationId xmlns:a16="http://schemas.microsoft.com/office/drawing/2014/main" id="{07BF8B8D-34E0-2379-A91E-C30022E7AB32}"/>
                </a:ext>
              </a:extLst>
            </p:cNvPr>
            <p:cNvSpPr>
              <a:spLocks/>
            </p:cNvSpPr>
            <p:nvPr/>
          </p:nvSpPr>
          <p:spPr bwMode="auto">
            <a:xfrm>
              <a:off x="5151" y="3027"/>
              <a:ext cx="467" cy="209"/>
            </a:xfrm>
            <a:custGeom>
              <a:avLst/>
              <a:gdLst>
                <a:gd name="T0" fmla="*/ 16 w 103"/>
                <a:gd name="T1" fmla="*/ 0 h 46"/>
                <a:gd name="T2" fmla="*/ 31 w 103"/>
                <a:gd name="T3" fmla="*/ 0 h 46"/>
                <a:gd name="T4" fmla="*/ 46 w 103"/>
                <a:gd name="T5" fmla="*/ 0 h 46"/>
                <a:gd name="T6" fmla="*/ 62 w 103"/>
                <a:gd name="T7" fmla="*/ 0 h 46"/>
                <a:gd name="T8" fmla="*/ 77 w 103"/>
                <a:gd name="T9" fmla="*/ 0 h 46"/>
                <a:gd name="T10" fmla="*/ 92 w 103"/>
                <a:gd name="T11" fmla="*/ 0 h 46"/>
                <a:gd name="T12" fmla="*/ 100 w 103"/>
                <a:gd name="T13" fmla="*/ 8 h 46"/>
                <a:gd name="T14" fmla="*/ 97 w 103"/>
                <a:gd name="T15" fmla="*/ 15 h 46"/>
                <a:gd name="T16" fmla="*/ 96 w 103"/>
                <a:gd name="T17" fmla="*/ 15 h 46"/>
                <a:gd name="T18" fmla="*/ 92 w 103"/>
                <a:gd name="T19" fmla="*/ 20 h 46"/>
                <a:gd name="T20" fmla="*/ 92 w 103"/>
                <a:gd name="T21" fmla="*/ 31 h 46"/>
                <a:gd name="T22" fmla="*/ 92 w 103"/>
                <a:gd name="T23" fmla="*/ 46 h 46"/>
                <a:gd name="T24" fmla="*/ 77 w 103"/>
                <a:gd name="T25" fmla="*/ 46 h 46"/>
                <a:gd name="T26" fmla="*/ 62 w 103"/>
                <a:gd name="T27" fmla="*/ 46 h 46"/>
                <a:gd name="T28" fmla="*/ 46 w 103"/>
                <a:gd name="T29" fmla="*/ 46 h 46"/>
                <a:gd name="T30" fmla="*/ 31 w 103"/>
                <a:gd name="T31" fmla="*/ 46 h 46"/>
                <a:gd name="T32" fmla="*/ 17 w 103"/>
                <a:gd name="T33" fmla="*/ 46 h 46"/>
                <a:gd name="T34" fmla="*/ 14 w 103"/>
                <a:gd name="T35" fmla="*/ 45 h 46"/>
                <a:gd name="T36" fmla="*/ 0 w 103"/>
                <a:gd name="T37" fmla="*/ 31 h 46"/>
                <a:gd name="T38" fmla="*/ 11 w 103"/>
                <a:gd name="T39" fmla="*/ 31 h 46"/>
                <a:gd name="T40" fmla="*/ 16 w 103"/>
                <a:gd name="T41" fmla="*/ 26 h 46"/>
                <a:gd name="T42" fmla="*/ 16 w 103"/>
                <a:gd name="T43" fmla="*/ 15 h 46"/>
                <a:gd name="T44" fmla="*/ 16 w 103"/>
                <a:gd name="T4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46">
                  <a:moveTo>
                    <a:pt x="16" y="0"/>
                  </a:moveTo>
                  <a:cubicBezTo>
                    <a:pt x="31" y="0"/>
                    <a:pt x="31" y="0"/>
                    <a:pt x="31" y="0"/>
                  </a:cubicBezTo>
                  <a:cubicBezTo>
                    <a:pt x="46" y="0"/>
                    <a:pt x="46" y="0"/>
                    <a:pt x="46" y="0"/>
                  </a:cubicBezTo>
                  <a:cubicBezTo>
                    <a:pt x="62" y="0"/>
                    <a:pt x="62" y="0"/>
                    <a:pt x="62" y="0"/>
                  </a:cubicBezTo>
                  <a:cubicBezTo>
                    <a:pt x="77" y="0"/>
                    <a:pt x="77" y="0"/>
                    <a:pt x="77" y="0"/>
                  </a:cubicBezTo>
                  <a:cubicBezTo>
                    <a:pt x="92" y="0"/>
                    <a:pt x="92" y="0"/>
                    <a:pt x="92" y="0"/>
                  </a:cubicBezTo>
                  <a:cubicBezTo>
                    <a:pt x="100" y="8"/>
                    <a:pt x="100" y="8"/>
                    <a:pt x="100" y="8"/>
                  </a:cubicBezTo>
                  <a:cubicBezTo>
                    <a:pt x="103" y="11"/>
                    <a:pt x="101" y="15"/>
                    <a:pt x="97" y="15"/>
                  </a:cubicBezTo>
                  <a:cubicBezTo>
                    <a:pt x="96" y="15"/>
                    <a:pt x="96" y="15"/>
                    <a:pt x="96" y="15"/>
                  </a:cubicBezTo>
                  <a:cubicBezTo>
                    <a:pt x="94" y="15"/>
                    <a:pt x="92" y="17"/>
                    <a:pt x="92" y="20"/>
                  </a:cubicBezTo>
                  <a:cubicBezTo>
                    <a:pt x="92" y="31"/>
                    <a:pt x="92" y="31"/>
                    <a:pt x="92" y="31"/>
                  </a:cubicBezTo>
                  <a:cubicBezTo>
                    <a:pt x="92" y="46"/>
                    <a:pt x="92" y="46"/>
                    <a:pt x="92" y="46"/>
                  </a:cubicBezTo>
                  <a:cubicBezTo>
                    <a:pt x="77" y="46"/>
                    <a:pt x="77" y="46"/>
                    <a:pt x="77" y="46"/>
                  </a:cubicBezTo>
                  <a:cubicBezTo>
                    <a:pt x="62" y="46"/>
                    <a:pt x="62" y="46"/>
                    <a:pt x="62" y="46"/>
                  </a:cubicBezTo>
                  <a:cubicBezTo>
                    <a:pt x="46" y="46"/>
                    <a:pt x="46" y="46"/>
                    <a:pt x="46" y="46"/>
                  </a:cubicBezTo>
                  <a:cubicBezTo>
                    <a:pt x="31" y="46"/>
                    <a:pt x="31" y="46"/>
                    <a:pt x="31" y="46"/>
                  </a:cubicBezTo>
                  <a:cubicBezTo>
                    <a:pt x="17" y="46"/>
                    <a:pt x="17" y="46"/>
                    <a:pt x="17" y="46"/>
                  </a:cubicBezTo>
                  <a:cubicBezTo>
                    <a:pt x="16" y="46"/>
                    <a:pt x="15" y="45"/>
                    <a:pt x="14" y="45"/>
                  </a:cubicBezTo>
                  <a:cubicBezTo>
                    <a:pt x="0" y="31"/>
                    <a:pt x="0" y="31"/>
                    <a:pt x="0" y="31"/>
                  </a:cubicBezTo>
                  <a:cubicBezTo>
                    <a:pt x="11" y="31"/>
                    <a:pt x="11" y="31"/>
                    <a:pt x="11" y="31"/>
                  </a:cubicBezTo>
                  <a:cubicBezTo>
                    <a:pt x="14" y="31"/>
                    <a:pt x="16" y="29"/>
                    <a:pt x="16" y="26"/>
                  </a:cubicBezTo>
                  <a:cubicBezTo>
                    <a:pt x="16" y="15"/>
                    <a:pt x="16" y="15"/>
                    <a:pt x="16" y="15"/>
                  </a:cubicBezTo>
                  <a:lnTo>
                    <a:pt x="16"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2">
              <a:extLst>
                <a:ext uri="{FF2B5EF4-FFF2-40B4-BE49-F238E27FC236}">
                  <a16:creationId xmlns:a16="http://schemas.microsoft.com/office/drawing/2014/main" id="{D6577170-77E7-6FED-24E3-EFA6C81B38A3}"/>
                </a:ext>
              </a:extLst>
            </p:cNvPr>
            <p:cNvSpPr>
              <a:spLocks/>
            </p:cNvSpPr>
            <p:nvPr/>
          </p:nvSpPr>
          <p:spPr bwMode="auto">
            <a:xfrm>
              <a:off x="5432" y="3236"/>
              <a:ext cx="191" cy="122"/>
            </a:xfrm>
            <a:custGeom>
              <a:avLst/>
              <a:gdLst>
                <a:gd name="T0" fmla="*/ 30 w 42"/>
                <a:gd name="T1" fmla="*/ 0 h 27"/>
                <a:gd name="T2" fmla="*/ 40 w 42"/>
                <a:gd name="T3" fmla="*/ 10 h 27"/>
                <a:gd name="T4" fmla="*/ 38 w 42"/>
                <a:gd name="T5" fmla="*/ 15 h 27"/>
                <a:gd name="T6" fmla="*/ 30 w 42"/>
                <a:gd name="T7" fmla="*/ 15 h 27"/>
                <a:gd name="T8" fmla="*/ 16 w 42"/>
                <a:gd name="T9" fmla="*/ 15 h 27"/>
                <a:gd name="T10" fmla="*/ 14 w 42"/>
                <a:gd name="T11" fmla="*/ 16 h 27"/>
                <a:gd name="T12" fmla="*/ 5 w 42"/>
                <a:gd name="T13" fmla="*/ 26 h 27"/>
                <a:gd name="T14" fmla="*/ 0 w 42"/>
                <a:gd name="T15" fmla="*/ 24 h 27"/>
                <a:gd name="T16" fmla="*/ 0 w 42"/>
                <a:gd name="T17" fmla="*/ 16 h 27"/>
                <a:gd name="T18" fmla="*/ 0 w 42"/>
                <a:gd name="T19" fmla="*/ 14 h 27"/>
                <a:gd name="T20" fmla="*/ 15 w 42"/>
                <a:gd name="T21" fmla="*/ 0 h 27"/>
                <a:gd name="T22" fmla="*/ 30 w 4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7">
                  <a:moveTo>
                    <a:pt x="30" y="0"/>
                  </a:moveTo>
                  <a:cubicBezTo>
                    <a:pt x="40" y="10"/>
                    <a:pt x="40" y="10"/>
                    <a:pt x="40" y="10"/>
                  </a:cubicBezTo>
                  <a:cubicBezTo>
                    <a:pt x="42" y="12"/>
                    <a:pt x="41" y="15"/>
                    <a:pt x="38" y="15"/>
                  </a:cubicBezTo>
                  <a:cubicBezTo>
                    <a:pt x="30" y="15"/>
                    <a:pt x="30" y="15"/>
                    <a:pt x="30" y="15"/>
                  </a:cubicBezTo>
                  <a:cubicBezTo>
                    <a:pt x="16" y="15"/>
                    <a:pt x="16" y="15"/>
                    <a:pt x="16" y="15"/>
                  </a:cubicBezTo>
                  <a:cubicBezTo>
                    <a:pt x="15" y="15"/>
                    <a:pt x="15" y="16"/>
                    <a:pt x="14" y="16"/>
                  </a:cubicBezTo>
                  <a:cubicBezTo>
                    <a:pt x="5" y="26"/>
                    <a:pt x="5" y="26"/>
                    <a:pt x="5" y="26"/>
                  </a:cubicBezTo>
                  <a:cubicBezTo>
                    <a:pt x="3" y="27"/>
                    <a:pt x="0" y="26"/>
                    <a:pt x="0" y="24"/>
                  </a:cubicBezTo>
                  <a:cubicBezTo>
                    <a:pt x="0" y="16"/>
                    <a:pt x="0" y="16"/>
                    <a:pt x="0" y="16"/>
                  </a:cubicBezTo>
                  <a:cubicBezTo>
                    <a:pt x="0" y="16"/>
                    <a:pt x="0" y="15"/>
                    <a:pt x="0" y="14"/>
                  </a:cubicBezTo>
                  <a:cubicBezTo>
                    <a:pt x="15" y="0"/>
                    <a:pt x="15" y="0"/>
                    <a:pt x="15" y="0"/>
                  </a:cubicBezTo>
                  <a:lnTo>
                    <a:pt x="30"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3">
              <a:extLst>
                <a:ext uri="{FF2B5EF4-FFF2-40B4-BE49-F238E27FC236}">
                  <a16:creationId xmlns:a16="http://schemas.microsoft.com/office/drawing/2014/main" id="{C634806A-E5CA-F34E-C8DE-F91FECED7E74}"/>
                </a:ext>
              </a:extLst>
            </p:cNvPr>
            <p:cNvSpPr>
              <a:spLocks/>
            </p:cNvSpPr>
            <p:nvPr/>
          </p:nvSpPr>
          <p:spPr bwMode="auto">
            <a:xfrm>
              <a:off x="5432" y="3236"/>
              <a:ext cx="1249" cy="485"/>
            </a:xfrm>
            <a:custGeom>
              <a:avLst/>
              <a:gdLst>
                <a:gd name="T0" fmla="*/ 215 w 275"/>
                <a:gd name="T1" fmla="*/ 14 h 107"/>
                <a:gd name="T2" fmla="*/ 199 w 275"/>
                <a:gd name="T3" fmla="*/ 15 h 107"/>
                <a:gd name="T4" fmla="*/ 168 w 275"/>
                <a:gd name="T5" fmla="*/ 15 h 107"/>
                <a:gd name="T6" fmla="*/ 151 w 275"/>
                <a:gd name="T7" fmla="*/ 14 h 107"/>
                <a:gd name="T8" fmla="*/ 136 w 275"/>
                <a:gd name="T9" fmla="*/ 0 h 107"/>
                <a:gd name="T10" fmla="*/ 107 w 275"/>
                <a:gd name="T11" fmla="*/ 0 h 107"/>
                <a:gd name="T12" fmla="*/ 90 w 275"/>
                <a:gd name="T13" fmla="*/ 1 h 107"/>
                <a:gd name="T14" fmla="*/ 74 w 275"/>
                <a:gd name="T15" fmla="*/ 15 h 107"/>
                <a:gd name="T16" fmla="*/ 47 w 275"/>
                <a:gd name="T17" fmla="*/ 15 h 107"/>
                <a:gd name="T18" fmla="*/ 32 w 275"/>
                <a:gd name="T19" fmla="*/ 29 h 107"/>
                <a:gd name="T20" fmla="*/ 15 w 275"/>
                <a:gd name="T21" fmla="*/ 31 h 107"/>
                <a:gd name="T22" fmla="*/ 0 w 275"/>
                <a:gd name="T23" fmla="*/ 35 h 107"/>
                <a:gd name="T24" fmla="*/ 4 w 275"/>
                <a:gd name="T25" fmla="*/ 46 h 107"/>
                <a:gd name="T26" fmla="*/ 7 w 275"/>
                <a:gd name="T27" fmla="*/ 54 h 107"/>
                <a:gd name="T28" fmla="*/ 3 w 275"/>
                <a:gd name="T29" fmla="*/ 64 h 107"/>
                <a:gd name="T30" fmla="*/ 15 w 275"/>
                <a:gd name="T31" fmla="*/ 78 h 107"/>
                <a:gd name="T32" fmla="*/ 19 w 275"/>
                <a:gd name="T33" fmla="*/ 92 h 107"/>
                <a:gd name="T34" fmla="*/ 32 w 275"/>
                <a:gd name="T35" fmla="*/ 93 h 107"/>
                <a:gd name="T36" fmla="*/ 47 w 275"/>
                <a:gd name="T37" fmla="*/ 107 h 107"/>
                <a:gd name="T38" fmla="*/ 62 w 275"/>
                <a:gd name="T39" fmla="*/ 106 h 107"/>
                <a:gd name="T40" fmla="*/ 79 w 275"/>
                <a:gd name="T41" fmla="*/ 95 h 107"/>
                <a:gd name="T42" fmla="*/ 93 w 275"/>
                <a:gd name="T43" fmla="*/ 107 h 107"/>
                <a:gd name="T44" fmla="*/ 118 w 275"/>
                <a:gd name="T45" fmla="*/ 107 h 107"/>
                <a:gd name="T46" fmla="*/ 122 w 275"/>
                <a:gd name="T47" fmla="*/ 96 h 107"/>
                <a:gd name="T48" fmla="*/ 133 w 275"/>
                <a:gd name="T49" fmla="*/ 92 h 107"/>
                <a:gd name="T50" fmla="*/ 137 w 275"/>
                <a:gd name="T51" fmla="*/ 103 h 107"/>
                <a:gd name="T52" fmla="*/ 151 w 275"/>
                <a:gd name="T53" fmla="*/ 107 h 107"/>
                <a:gd name="T54" fmla="*/ 167 w 275"/>
                <a:gd name="T55" fmla="*/ 93 h 107"/>
                <a:gd name="T56" fmla="*/ 183 w 275"/>
                <a:gd name="T57" fmla="*/ 92 h 107"/>
                <a:gd name="T58" fmla="*/ 214 w 275"/>
                <a:gd name="T59" fmla="*/ 92 h 107"/>
                <a:gd name="T60" fmla="*/ 245 w 275"/>
                <a:gd name="T61" fmla="*/ 92 h 107"/>
                <a:gd name="T62" fmla="*/ 271 w 275"/>
                <a:gd name="T63" fmla="*/ 92 h 107"/>
                <a:gd name="T64" fmla="*/ 275 w 275"/>
                <a:gd name="T65" fmla="*/ 77 h 107"/>
                <a:gd name="T66" fmla="*/ 275 w 275"/>
                <a:gd name="T67" fmla="*/ 48 h 107"/>
                <a:gd name="T68" fmla="*/ 261 w 275"/>
                <a:gd name="T69" fmla="*/ 32 h 107"/>
                <a:gd name="T70" fmla="*/ 260 w 275"/>
                <a:gd name="T71" fmla="*/ 15 h 107"/>
                <a:gd name="T72" fmla="*/ 243 w 275"/>
                <a:gd name="T7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 h="107">
                  <a:moveTo>
                    <a:pt x="229" y="0"/>
                  </a:moveTo>
                  <a:cubicBezTo>
                    <a:pt x="215" y="14"/>
                    <a:pt x="215" y="14"/>
                    <a:pt x="215" y="14"/>
                  </a:cubicBezTo>
                  <a:cubicBezTo>
                    <a:pt x="215" y="15"/>
                    <a:pt x="213" y="15"/>
                    <a:pt x="212" y="15"/>
                  </a:cubicBezTo>
                  <a:cubicBezTo>
                    <a:pt x="199" y="15"/>
                    <a:pt x="199" y="15"/>
                    <a:pt x="199" y="15"/>
                  </a:cubicBezTo>
                  <a:cubicBezTo>
                    <a:pt x="183" y="15"/>
                    <a:pt x="183" y="15"/>
                    <a:pt x="183" y="15"/>
                  </a:cubicBezTo>
                  <a:cubicBezTo>
                    <a:pt x="168" y="15"/>
                    <a:pt x="168" y="15"/>
                    <a:pt x="168" y="15"/>
                  </a:cubicBezTo>
                  <a:cubicBezTo>
                    <a:pt x="155" y="15"/>
                    <a:pt x="155" y="15"/>
                    <a:pt x="155" y="15"/>
                  </a:cubicBezTo>
                  <a:cubicBezTo>
                    <a:pt x="153" y="15"/>
                    <a:pt x="152" y="15"/>
                    <a:pt x="151" y="14"/>
                  </a:cubicBezTo>
                  <a:cubicBezTo>
                    <a:pt x="139" y="1"/>
                    <a:pt x="139" y="1"/>
                    <a:pt x="139" y="1"/>
                  </a:cubicBezTo>
                  <a:cubicBezTo>
                    <a:pt x="138" y="0"/>
                    <a:pt x="137" y="0"/>
                    <a:pt x="136" y="0"/>
                  </a:cubicBezTo>
                  <a:cubicBezTo>
                    <a:pt x="122" y="0"/>
                    <a:pt x="122" y="0"/>
                    <a:pt x="122" y="0"/>
                  </a:cubicBezTo>
                  <a:cubicBezTo>
                    <a:pt x="107" y="0"/>
                    <a:pt x="107" y="0"/>
                    <a:pt x="107" y="0"/>
                  </a:cubicBezTo>
                  <a:cubicBezTo>
                    <a:pt x="93" y="0"/>
                    <a:pt x="93" y="0"/>
                    <a:pt x="93" y="0"/>
                  </a:cubicBezTo>
                  <a:cubicBezTo>
                    <a:pt x="92" y="0"/>
                    <a:pt x="91" y="0"/>
                    <a:pt x="90" y="1"/>
                  </a:cubicBezTo>
                  <a:cubicBezTo>
                    <a:pt x="77" y="14"/>
                    <a:pt x="77" y="14"/>
                    <a:pt x="77" y="14"/>
                  </a:cubicBezTo>
                  <a:cubicBezTo>
                    <a:pt x="77" y="15"/>
                    <a:pt x="75" y="15"/>
                    <a:pt x="74" y="15"/>
                  </a:cubicBezTo>
                  <a:cubicBezTo>
                    <a:pt x="61" y="15"/>
                    <a:pt x="61" y="15"/>
                    <a:pt x="61" y="15"/>
                  </a:cubicBezTo>
                  <a:cubicBezTo>
                    <a:pt x="47" y="15"/>
                    <a:pt x="47" y="15"/>
                    <a:pt x="47" y="15"/>
                  </a:cubicBezTo>
                  <a:cubicBezTo>
                    <a:pt x="46" y="15"/>
                    <a:pt x="45" y="16"/>
                    <a:pt x="44" y="17"/>
                  </a:cubicBezTo>
                  <a:cubicBezTo>
                    <a:pt x="32" y="29"/>
                    <a:pt x="32" y="29"/>
                    <a:pt x="32" y="29"/>
                  </a:cubicBezTo>
                  <a:cubicBezTo>
                    <a:pt x="31" y="30"/>
                    <a:pt x="30" y="31"/>
                    <a:pt x="28" y="31"/>
                  </a:cubicBezTo>
                  <a:cubicBezTo>
                    <a:pt x="15" y="31"/>
                    <a:pt x="15" y="31"/>
                    <a:pt x="15" y="31"/>
                  </a:cubicBezTo>
                  <a:cubicBezTo>
                    <a:pt x="4" y="31"/>
                    <a:pt x="4" y="31"/>
                    <a:pt x="4" y="31"/>
                  </a:cubicBezTo>
                  <a:cubicBezTo>
                    <a:pt x="2" y="31"/>
                    <a:pt x="0" y="33"/>
                    <a:pt x="0" y="35"/>
                  </a:cubicBezTo>
                  <a:cubicBezTo>
                    <a:pt x="0" y="41"/>
                    <a:pt x="0" y="41"/>
                    <a:pt x="0" y="41"/>
                  </a:cubicBezTo>
                  <a:cubicBezTo>
                    <a:pt x="0" y="44"/>
                    <a:pt x="2" y="46"/>
                    <a:pt x="4" y="46"/>
                  </a:cubicBezTo>
                  <a:cubicBezTo>
                    <a:pt x="4" y="46"/>
                    <a:pt x="4" y="46"/>
                    <a:pt x="4" y="46"/>
                  </a:cubicBezTo>
                  <a:cubicBezTo>
                    <a:pt x="8" y="46"/>
                    <a:pt x="10" y="51"/>
                    <a:pt x="7" y="54"/>
                  </a:cubicBezTo>
                  <a:cubicBezTo>
                    <a:pt x="3" y="58"/>
                    <a:pt x="3" y="58"/>
                    <a:pt x="3" y="58"/>
                  </a:cubicBezTo>
                  <a:cubicBezTo>
                    <a:pt x="1" y="60"/>
                    <a:pt x="1" y="63"/>
                    <a:pt x="3" y="64"/>
                  </a:cubicBezTo>
                  <a:cubicBezTo>
                    <a:pt x="14" y="75"/>
                    <a:pt x="14" y="75"/>
                    <a:pt x="14" y="75"/>
                  </a:cubicBezTo>
                  <a:cubicBezTo>
                    <a:pt x="14" y="76"/>
                    <a:pt x="15" y="77"/>
                    <a:pt x="15" y="78"/>
                  </a:cubicBezTo>
                  <a:cubicBezTo>
                    <a:pt x="15" y="87"/>
                    <a:pt x="15" y="87"/>
                    <a:pt x="15" y="87"/>
                  </a:cubicBezTo>
                  <a:cubicBezTo>
                    <a:pt x="15" y="90"/>
                    <a:pt x="17" y="92"/>
                    <a:pt x="19" y="92"/>
                  </a:cubicBezTo>
                  <a:cubicBezTo>
                    <a:pt x="28" y="92"/>
                    <a:pt x="28" y="92"/>
                    <a:pt x="28" y="92"/>
                  </a:cubicBezTo>
                  <a:cubicBezTo>
                    <a:pt x="30" y="92"/>
                    <a:pt x="31" y="92"/>
                    <a:pt x="32" y="93"/>
                  </a:cubicBezTo>
                  <a:cubicBezTo>
                    <a:pt x="44" y="106"/>
                    <a:pt x="44" y="106"/>
                    <a:pt x="44" y="106"/>
                  </a:cubicBezTo>
                  <a:cubicBezTo>
                    <a:pt x="45" y="107"/>
                    <a:pt x="46" y="107"/>
                    <a:pt x="47" y="107"/>
                  </a:cubicBezTo>
                  <a:cubicBezTo>
                    <a:pt x="59" y="107"/>
                    <a:pt x="59" y="107"/>
                    <a:pt x="59" y="107"/>
                  </a:cubicBezTo>
                  <a:cubicBezTo>
                    <a:pt x="60" y="107"/>
                    <a:pt x="61" y="107"/>
                    <a:pt x="62" y="106"/>
                  </a:cubicBezTo>
                  <a:cubicBezTo>
                    <a:pt x="73" y="95"/>
                    <a:pt x="73" y="95"/>
                    <a:pt x="73" y="95"/>
                  </a:cubicBezTo>
                  <a:cubicBezTo>
                    <a:pt x="75" y="93"/>
                    <a:pt x="78" y="93"/>
                    <a:pt x="79" y="95"/>
                  </a:cubicBezTo>
                  <a:cubicBezTo>
                    <a:pt x="90" y="106"/>
                    <a:pt x="90" y="106"/>
                    <a:pt x="90" y="106"/>
                  </a:cubicBezTo>
                  <a:cubicBezTo>
                    <a:pt x="91" y="107"/>
                    <a:pt x="92" y="107"/>
                    <a:pt x="93" y="107"/>
                  </a:cubicBezTo>
                  <a:cubicBezTo>
                    <a:pt x="107" y="107"/>
                    <a:pt x="107" y="107"/>
                    <a:pt x="107" y="107"/>
                  </a:cubicBezTo>
                  <a:cubicBezTo>
                    <a:pt x="118" y="107"/>
                    <a:pt x="118" y="107"/>
                    <a:pt x="118" y="107"/>
                  </a:cubicBezTo>
                  <a:cubicBezTo>
                    <a:pt x="120" y="107"/>
                    <a:pt x="122" y="105"/>
                    <a:pt x="122" y="103"/>
                  </a:cubicBezTo>
                  <a:cubicBezTo>
                    <a:pt x="122" y="96"/>
                    <a:pt x="122" y="96"/>
                    <a:pt x="122" y="96"/>
                  </a:cubicBezTo>
                  <a:cubicBezTo>
                    <a:pt x="122" y="94"/>
                    <a:pt x="124" y="92"/>
                    <a:pt x="127" y="92"/>
                  </a:cubicBezTo>
                  <a:cubicBezTo>
                    <a:pt x="133" y="92"/>
                    <a:pt x="133" y="92"/>
                    <a:pt x="133" y="92"/>
                  </a:cubicBezTo>
                  <a:cubicBezTo>
                    <a:pt x="135" y="92"/>
                    <a:pt x="137" y="94"/>
                    <a:pt x="137" y="96"/>
                  </a:cubicBezTo>
                  <a:cubicBezTo>
                    <a:pt x="137" y="103"/>
                    <a:pt x="137" y="103"/>
                    <a:pt x="137" y="103"/>
                  </a:cubicBezTo>
                  <a:cubicBezTo>
                    <a:pt x="137" y="105"/>
                    <a:pt x="139" y="107"/>
                    <a:pt x="142" y="107"/>
                  </a:cubicBezTo>
                  <a:cubicBezTo>
                    <a:pt x="151" y="107"/>
                    <a:pt x="151" y="107"/>
                    <a:pt x="151" y="107"/>
                  </a:cubicBezTo>
                  <a:cubicBezTo>
                    <a:pt x="152" y="107"/>
                    <a:pt x="153" y="107"/>
                    <a:pt x="154" y="106"/>
                  </a:cubicBezTo>
                  <a:cubicBezTo>
                    <a:pt x="167" y="93"/>
                    <a:pt x="167" y="93"/>
                    <a:pt x="167" y="93"/>
                  </a:cubicBezTo>
                  <a:cubicBezTo>
                    <a:pt x="168" y="92"/>
                    <a:pt x="169" y="92"/>
                    <a:pt x="170" y="92"/>
                  </a:cubicBezTo>
                  <a:cubicBezTo>
                    <a:pt x="183" y="92"/>
                    <a:pt x="183" y="92"/>
                    <a:pt x="183" y="92"/>
                  </a:cubicBezTo>
                  <a:cubicBezTo>
                    <a:pt x="199" y="92"/>
                    <a:pt x="199" y="92"/>
                    <a:pt x="199" y="92"/>
                  </a:cubicBezTo>
                  <a:cubicBezTo>
                    <a:pt x="214" y="92"/>
                    <a:pt x="214" y="92"/>
                    <a:pt x="214" y="92"/>
                  </a:cubicBezTo>
                  <a:cubicBezTo>
                    <a:pt x="229" y="92"/>
                    <a:pt x="229" y="92"/>
                    <a:pt x="229" y="92"/>
                  </a:cubicBezTo>
                  <a:cubicBezTo>
                    <a:pt x="245" y="92"/>
                    <a:pt x="245" y="92"/>
                    <a:pt x="245" y="92"/>
                  </a:cubicBezTo>
                  <a:cubicBezTo>
                    <a:pt x="260" y="92"/>
                    <a:pt x="260" y="92"/>
                    <a:pt x="260" y="92"/>
                  </a:cubicBezTo>
                  <a:cubicBezTo>
                    <a:pt x="271" y="92"/>
                    <a:pt x="271" y="92"/>
                    <a:pt x="271" y="92"/>
                  </a:cubicBezTo>
                  <a:cubicBezTo>
                    <a:pt x="273" y="92"/>
                    <a:pt x="275" y="90"/>
                    <a:pt x="275" y="87"/>
                  </a:cubicBezTo>
                  <a:cubicBezTo>
                    <a:pt x="275" y="77"/>
                    <a:pt x="275" y="77"/>
                    <a:pt x="275" y="77"/>
                  </a:cubicBezTo>
                  <a:cubicBezTo>
                    <a:pt x="275" y="61"/>
                    <a:pt x="275" y="61"/>
                    <a:pt x="275" y="61"/>
                  </a:cubicBezTo>
                  <a:cubicBezTo>
                    <a:pt x="275" y="48"/>
                    <a:pt x="275" y="48"/>
                    <a:pt x="275" y="48"/>
                  </a:cubicBezTo>
                  <a:cubicBezTo>
                    <a:pt x="275" y="47"/>
                    <a:pt x="275" y="45"/>
                    <a:pt x="274" y="45"/>
                  </a:cubicBezTo>
                  <a:cubicBezTo>
                    <a:pt x="261" y="32"/>
                    <a:pt x="261" y="32"/>
                    <a:pt x="261" y="32"/>
                  </a:cubicBezTo>
                  <a:cubicBezTo>
                    <a:pt x="261" y="31"/>
                    <a:pt x="260" y="30"/>
                    <a:pt x="260" y="29"/>
                  </a:cubicBezTo>
                  <a:cubicBezTo>
                    <a:pt x="260" y="15"/>
                    <a:pt x="260" y="15"/>
                    <a:pt x="260" y="15"/>
                  </a:cubicBezTo>
                  <a:cubicBezTo>
                    <a:pt x="246" y="1"/>
                    <a:pt x="246" y="1"/>
                    <a:pt x="246" y="1"/>
                  </a:cubicBezTo>
                  <a:cubicBezTo>
                    <a:pt x="245" y="0"/>
                    <a:pt x="244" y="0"/>
                    <a:pt x="243" y="0"/>
                  </a:cubicBezTo>
                  <a:lnTo>
                    <a:pt x="229"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4">
              <a:extLst>
                <a:ext uri="{FF2B5EF4-FFF2-40B4-BE49-F238E27FC236}">
                  <a16:creationId xmlns:a16="http://schemas.microsoft.com/office/drawing/2014/main" id="{E81524E6-46DB-B5E1-299A-2A55E5B14EE0}"/>
                </a:ext>
              </a:extLst>
            </p:cNvPr>
            <p:cNvSpPr>
              <a:spLocks/>
            </p:cNvSpPr>
            <p:nvPr/>
          </p:nvSpPr>
          <p:spPr bwMode="auto">
            <a:xfrm>
              <a:off x="6431" y="3095"/>
              <a:ext cx="390" cy="209"/>
            </a:xfrm>
            <a:custGeom>
              <a:avLst/>
              <a:gdLst>
                <a:gd name="T0" fmla="*/ 9 w 86"/>
                <a:gd name="T1" fmla="*/ 0 h 46"/>
                <a:gd name="T2" fmla="*/ 8 w 86"/>
                <a:gd name="T3" fmla="*/ 0 h 46"/>
                <a:gd name="T4" fmla="*/ 4 w 86"/>
                <a:gd name="T5" fmla="*/ 10 h 46"/>
                <a:gd name="T6" fmla="*/ 8 w 86"/>
                <a:gd name="T7" fmla="*/ 14 h 46"/>
                <a:gd name="T8" fmla="*/ 9 w 86"/>
                <a:gd name="T9" fmla="*/ 18 h 46"/>
                <a:gd name="T10" fmla="*/ 9 w 86"/>
                <a:gd name="T11" fmla="*/ 31 h 46"/>
                <a:gd name="T12" fmla="*/ 22 w 86"/>
                <a:gd name="T13" fmla="*/ 31 h 46"/>
                <a:gd name="T14" fmla="*/ 26 w 86"/>
                <a:gd name="T15" fmla="*/ 33 h 46"/>
                <a:gd name="T16" fmla="*/ 40 w 86"/>
                <a:gd name="T17" fmla="*/ 46 h 46"/>
                <a:gd name="T18" fmla="*/ 55 w 86"/>
                <a:gd name="T19" fmla="*/ 46 h 46"/>
                <a:gd name="T20" fmla="*/ 71 w 86"/>
                <a:gd name="T21" fmla="*/ 46 h 46"/>
                <a:gd name="T22" fmla="*/ 80 w 86"/>
                <a:gd name="T23" fmla="*/ 46 h 46"/>
                <a:gd name="T24" fmla="*/ 86 w 86"/>
                <a:gd name="T25" fmla="*/ 41 h 46"/>
                <a:gd name="T26" fmla="*/ 86 w 86"/>
                <a:gd name="T27" fmla="*/ 33 h 46"/>
                <a:gd name="T28" fmla="*/ 84 w 86"/>
                <a:gd name="T29" fmla="*/ 29 h 46"/>
                <a:gd name="T30" fmla="*/ 72 w 86"/>
                <a:gd name="T31" fmla="*/ 17 h 46"/>
                <a:gd name="T32" fmla="*/ 68 w 86"/>
                <a:gd name="T33" fmla="*/ 16 h 46"/>
                <a:gd name="T34" fmla="*/ 55 w 86"/>
                <a:gd name="T35" fmla="*/ 16 h 46"/>
                <a:gd name="T36" fmla="*/ 42 w 86"/>
                <a:gd name="T37" fmla="*/ 16 h 46"/>
                <a:gd name="T38" fmla="*/ 38 w 86"/>
                <a:gd name="T39" fmla="*/ 14 h 46"/>
                <a:gd name="T40" fmla="*/ 26 w 86"/>
                <a:gd name="T41" fmla="*/ 2 h 46"/>
                <a:gd name="T42" fmla="*/ 22 w 86"/>
                <a:gd name="T43" fmla="*/ 0 h 46"/>
                <a:gd name="T44" fmla="*/ 9 w 86"/>
                <a:gd name="T4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46">
                  <a:moveTo>
                    <a:pt x="9" y="0"/>
                  </a:moveTo>
                  <a:cubicBezTo>
                    <a:pt x="8" y="0"/>
                    <a:pt x="8" y="0"/>
                    <a:pt x="8" y="0"/>
                  </a:cubicBezTo>
                  <a:cubicBezTo>
                    <a:pt x="3" y="0"/>
                    <a:pt x="0" y="6"/>
                    <a:pt x="4" y="10"/>
                  </a:cubicBezTo>
                  <a:cubicBezTo>
                    <a:pt x="8" y="14"/>
                    <a:pt x="8" y="14"/>
                    <a:pt x="8" y="14"/>
                  </a:cubicBezTo>
                  <a:cubicBezTo>
                    <a:pt x="9" y="15"/>
                    <a:pt x="9" y="16"/>
                    <a:pt x="9" y="18"/>
                  </a:cubicBezTo>
                  <a:cubicBezTo>
                    <a:pt x="9" y="31"/>
                    <a:pt x="9" y="31"/>
                    <a:pt x="9" y="31"/>
                  </a:cubicBezTo>
                  <a:cubicBezTo>
                    <a:pt x="22" y="31"/>
                    <a:pt x="22" y="31"/>
                    <a:pt x="22" y="31"/>
                  </a:cubicBezTo>
                  <a:cubicBezTo>
                    <a:pt x="24" y="31"/>
                    <a:pt x="25" y="32"/>
                    <a:pt x="26" y="33"/>
                  </a:cubicBezTo>
                  <a:cubicBezTo>
                    <a:pt x="40" y="46"/>
                    <a:pt x="40" y="46"/>
                    <a:pt x="40" y="46"/>
                  </a:cubicBezTo>
                  <a:cubicBezTo>
                    <a:pt x="55" y="46"/>
                    <a:pt x="55" y="46"/>
                    <a:pt x="55" y="46"/>
                  </a:cubicBezTo>
                  <a:cubicBezTo>
                    <a:pt x="71" y="46"/>
                    <a:pt x="71" y="46"/>
                    <a:pt x="71" y="46"/>
                  </a:cubicBezTo>
                  <a:cubicBezTo>
                    <a:pt x="80" y="46"/>
                    <a:pt x="80" y="46"/>
                    <a:pt x="80" y="46"/>
                  </a:cubicBezTo>
                  <a:cubicBezTo>
                    <a:pt x="84" y="46"/>
                    <a:pt x="86" y="44"/>
                    <a:pt x="86" y="41"/>
                  </a:cubicBezTo>
                  <a:cubicBezTo>
                    <a:pt x="86" y="33"/>
                    <a:pt x="86" y="33"/>
                    <a:pt x="86" y="33"/>
                  </a:cubicBezTo>
                  <a:cubicBezTo>
                    <a:pt x="86" y="32"/>
                    <a:pt x="85" y="30"/>
                    <a:pt x="84" y="29"/>
                  </a:cubicBezTo>
                  <a:cubicBezTo>
                    <a:pt x="72" y="17"/>
                    <a:pt x="72" y="17"/>
                    <a:pt x="72" y="17"/>
                  </a:cubicBezTo>
                  <a:cubicBezTo>
                    <a:pt x="71" y="16"/>
                    <a:pt x="70" y="16"/>
                    <a:pt x="68" y="16"/>
                  </a:cubicBezTo>
                  <a:cubicBezTo>
                    <a:pt x="55" y="16"/>
                    <a:pt x="55" y="16"/>
                    <a:pt x="55" y="16"/>
                  </a:cubicBezTo>
                  <a:cubicBezTo>
                    <a:pt x="42" y="16"/>
                    <a:pt x="42" y="16"/>
                    <a:pt x="42" y="16"/>
                  </a:cubicBezTo>
                  <a:cubicBezTo>
                    <a:pt x="41" y="16"/>
                    <a:pt x="39" y="15"/>
                    <a:pt x="38" y="14"/>
                  </a:cubicBezTo>
                  <a:cubicBezTo>
                    <a:pt x="26" y="2"/>
                    <a:pt x="26" y="2"/>
                    <a:pt x="26" y="2"/>
                  </a:cubicBezTo>
                  <a:cubicBezTo>
                    <a:pt x="25" y="1"/>
                    <a:pt x="24" y="0"/>
                    <a:pt x="22" y="0"/>
                  </a:cubicBezTo>
                  <a:lnTo>
                    <a:pt x="9"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5">
              <a:extLst>
                <a:ext uri="{FF2B5EF4-FFF2-40B4-BE49-F238E27FC236}">
                  <a16:creationId xmlns:a16="http://schemas.microsoft.com/office/drawing/2014/main" id="{977C58D5-321C-885D-D065-5BEA29702278}"/>
                </a:ext>
              </a:extLst>
            </p:cNvPr>
            <p:cNvSpPr>
              <a:spLocks/>
            </p:cNvSpPr>
            <p:nvPr/>
          </p:nvSpPr>
          <p:spPr bwMode="auto">
            <a:xfrm>
              <a:off x="5014" y="2609"/>
              <a:ext cx="672" cy="418"/>
            </a:xfrm>
            <a:custGeom>
              <a:avLst/>
              <a:gdLst>
                <a:gd name="T0" fmla="*/ 46 w 148"/>
                <a:gd name="T1" fmla="*/ 0 h 92"/>
                <a:gd name="T2" fmla="*/ 60 w 148"/>
                <a:gd name="T3" fmla="*/ 14 h 92"/>
                <a:gd name="T4" fmla="*/ 63 w 148"/>
                <a:gd name="T5" fmla="*/ 15 h 92"/>
                <a:gd name="T6" fmla="*/ 76 w 148"/>
                <a:gd name="T7" fmla="*/ 15 h 92"/>
                <a:gd name="T8" fmla="*/ 90 w 148"/>
                <a:gd name="T9" fmla="*/ 15 h 92"/>
                <a:gd name="T10" fmla="*/ 93 w 148"/>
                <a:gd name="T11" fmla="*/ 14 h 92"/>
                <a:gd name="T12" fmla="*/ 107 w 148"/>
                <a:gd name="T13" fmla="*/ 0 h 92"/>
                <a:gd name="T14" fmla="*/ 107 w 148"/>
                <a:gd name="T15" fmla="*/ 12 h 92"/>
                <a:gd name="T16" fmla="*/ 109 w 148"/>
                <a:gd name="T17" fmla="*/ 18 h 92"/>
                <a:gd name="T18" fmla="*/ 119 w 148"/>
                <a:gd name="T19" fmla="*/ 28 h 92"/>
                <a:gd name="T20" fmla="*/ 122 w 148"/>
                <a:gd name="T21" fmla="*/ 35 h 92"/>
                <a:gd name="T22" fmla="*/ 122 w 148"/>
                <a:gd name="T23" fmla="*/ 46 h 92"/>
                <a:gd name="T24" fmla="*/ 122 w 148"/>
                <a:gd name="T25" fmla="*/ 61 h 92"/>
                <a:gd name="T26" fmla="*/ 138 w 148"/>
                <a:gd name="T27" fmla="*/ 61 h 92"/>
                <a:gd name="T28" fmla="*/ 145 w 148"/>
                <a:gd name="T29" fmla="*/ 69 h 92"/>
                <a:gd name="T30" fmla="*/ 142 w 148"/>
                <a:gd name="T31" fmla="*/ 77 h 92"/>
                <a:gd name="T32" fmla="*/ 142 w 148"/>
                <a:gd name="T33" fmla="*/ 77 h 92"/>
                <a:gd name="T34" fmla="*/ 138 w 148"/>
                <a:gd name="T35" fmla="*/ 81 h 92"/>
                <a:gd name="T36" fmla="*/ 138 w 148"/>
                <a:gd name="T37" fmla="*/ 87 h 92"/>
                <a:gd name="T38" fmla="*/ 133 w 148"/>
                <a:gd name="T39" fmla="*/ 92 h 92"/>
                <a:gd name="T40" fmla="*/ 122 w 148"/>
                <a:gd name="T41" fmla="*/ 92 h 92"/>
                <a:gd name="T42" fmla="*/ 107 w 148"/>
                <a:gd name="T43" fmla="*/ 92 h 92"/>
                <a:gd name="T44" fmla="*/ 92 w 148"/>
                <a:gd name="T45" fmla="*/ 92 h 92"/>
                <a:gd name="T46" fmla="*/ 76 w 148"/>
                <a:gd name="T47" fmla="*/ 92 h 92"/>
                <a:gd name="T48" fmla="*/ 61 w 148"/>
                <a:gd name="T49" fmla="*/ 92 h 92"/>
                <a:gd name="T50" fmla="*/ 46 w 148"/>
                <a:gd name="T51" fmla="*/ 92 h 92"/>
                <a:gd name="T52" fmla="*/ 46 w 148"/>
                <a:gd name="T53" fmla="*/ 81 h 92"/>
                <a:gd name="T54" fmla="*/ 41 w 148"/>
                <a:gd name="T55" fmla="*/ 77 h 92"/>
                <a:gd name="T56" fmla="*/ 37 w 148"/>
                <a:gd name="T57" fmla="*/ 77 h 92"/>
                <a:gd name="T58" fmla="*/ 26 w 148"/>
                <a:gd name="T59" fmla="*/ 72 h 92"/>
                <a:gd name="T60" fmla="*/ 15 w 148"/>
                <a:gd name="T61" fmla="*/ 61 h 92"/>
                <a:gd name="T62" fmla="*/ 0 w 148"/>
                <a:gd name="T63" fmla="*/ 46 h 92"/>
                <a:gd name="T64" fmla="*/ 7 w 148"/>
                <a:gd name="T65" fmla="*/ 46 h 92"/>
                <a:gd name="T66" fmla="*/ 20 w 148"/>
                <a:gd name="T67" fmla="*/ 40 h 92"/>
                <a:gd name="T68" fmla="*/ 27 w 148"/>
                <a:gd name="T69" fmla="*/ 34 h 92"/>
                <a:gd name="T70" fmla="*/ 30 w 148"/>
                <a:gd name="T71" fmla="*/ 26 h 92"/>
                <a:gd name="T72" fmla="*/ 30 w 148"/>
                <a:gd name="T73" fmla="*/ 20 h 92"/>
                <a:gd name="T74" fmla="*/ 35 w 148"/>
                <a:gd name="T75" fmla="*/ 15 h 92"/>
                <a:gd name="T76" fmla="*/ 41 w 148"/>
                <a:gd name="T77" fmla="*/ 15 h 92"/>
                <a:gd name="T78" fmla="*/ 46 w 148"/>
                <a:gd name="T79" fmla="*/ 11 h 92"/>
                <a:gd name="T80" fmla="*/ 46 w 148"/>
                <a:gd name="T8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92">
                  <a:moveTo>
                    <a:pt x="46" y="0"/>
                  </a:moveTo>
                  <a:cubicBezTo>
                    <a:pt x="60" y="14"/>
                    <a:pt x="60" y="14"/>
                    <a:pt x="60" y="14"/>
                  </a:cubicBezTo>
                  <a:cubicBezTo>
                    <a:pt x="60" y="15"/>
                    <a:pt x="62" y="15"/>
                    <a:pt x="63" y="15"/>
                  </a:cubicBezTo>
                  <a:cubicBezTo>
                    <a:pt x="76" y="15"/>
                    <a:pt x="76" y="15"/>
                    <a:pt x="76" y="15"/>
                  </a:cubicBezTo>
                  <a:cubicBezTo>
                    <a:pt x="90" y="15"/>
                    <a:pt x="90" y="15"/>
                    <a:pt x="90" y="15"/>
                  </a:cubicBezTo>
                  <a:cubicBezTo>
                    <a:pt x="91" y="15"/>
                    <a:pt x="92" y="15"/>
                    <a:pt x="93" y="14"/>
                  </a:cubicBezTo>
                  <a:cubicBezTo>
                    <a:pt x="107" y="0"/>
                    <a:pt x="107" y="0"/>
                    <a:pt x="107" y="0"/>
                  </a:cubicBezTo>
                  <a:cubicBezTo>
                    <a:pt x="107" y="12"/>
                    <a:pt x="107" y="12"/>
                    <a:pt x="107" y="12"/>
                  </a:cubicBezTo>
                  <a:cubicBezTo>
                    <a:pt x="107" y="14"/>
                    <a:pt x="108" y="16"/>
                    <a:pt x="109" y="18"/>
                  </a:cubicBezTo>
                  <a:cubicBezTo>
                    <a:pt x="119" y="28"/>
                    <a:pt x="119" y="28"/>
                    <a:pt x="119" y="28"/>
                  </a:cubicBezTo>
                  <a:cubicBezTo>
                    <a:pt x="121" y="30"/>
                    <a:pt x="122" y="32"/>
                    <a:pt x="122" y="35"/>
                  </a:cubicBezTo>
                  <a:cubicBezTo>
                    <a:pt x="122" y="46"/>
                    <a:pt x="122" y="46"/>
                    <a:pt x="122" y="46"/>
                  </a:cubicBezTo>
                  <a:cubicBezTo>
                    <a:pt x="122" y="61"/>
                    <a:pt x="122" y="61"/>
                    <a:pt x="122" y="61"/>
                  </a:cubicBezTo>
                  <a:cubicBezTo>
                    <a:pt x="138" y="61"/>
                    <a:pt x="138" y="61"/>
                    <a:pt x="138" y="61"/>
                  </a:cubicBezTo>
                  <a:cubicBezTo>
                    <a:pt x="145" y="69"/>
                    <a:pt x="145" y="69"/>
                    <a:pt x="145" y="69"/>
                  </a:cubicBezTo>
                  <a:cubicBezTo>
                    <a:pt x="148" y="72"/>
                    <a:pt x="146" y="77"/>
                    <a:pt x="142" y="77"/>
                  </a:cubicBezTo>
                  <a:cubicBezTo>
                    <a:pt x="142" y="77"/>
                    <a:pt x="142" y="77"/>
                    <a:pt x="142" y="77"/>
                  </a:cubicBezTo>
                  <a:cubicBezTo>
                    <a:pt x="140" y="77"/>
                    <a:pt x="138" y="79"/>
                    <a:pt x="138" y="81"/>
                  </a:cubicBezTo>
                  <a:cubicBezTo>
                    <a:pt x="138" y="87"/>
                    <a:pt x="138" y="87"/>
                    <a:pt x="138" y="87"/>
                  </a:cubicBezTo>
                  <a:cubicBezTo>
                    <a:pt x="138" y="90"/>
                    <a:pt x="135" y="92"/>
                    <a:pt x="133" y="92"/>
                  </a:cubicBezTo>
                  <a:cubicBezTo>
                    <a:pt x="122" y="92"/>
                    <a:pt x="122" y="92"/>
                    <a:pt x="122" y="92"/>
                  </a:cubicBezTo>
                  <a:cubicBezTo>
                    <a:pt x="107" y="92"/>
                    <a:pt x="107" y="92"/>
                    <a:pt x="107" y="92"/>
                  </a:cubicBezTo>
                  <a:cubicBezTo>
                    <a:pt x="92" y="92"/>
                    <a:pt x="92" y="92"/>
                    <a:pt x="92" y="92"/>
                  </a:cubicBezTo>
                  <a:cubicBezTo>
                    <a:pt x="76" y="92"/>
                    <a:pt x="76" y="92"/>
                    <a:pt x="76" y="92"/>
                  </a:cubicBezTo>
                  <a:cubicBezTo>
                    <a:pt x="61" y="92"/>
                    <a:pt x="61" y="92"/>
                    <a:pt x="61" y="92"/>
                  </a:cubicBezTo>
                  <a:cubicBezTo>
                    <a:pt x="46" y="92"/>
                    <a:pt x="46" y="92"/>
                    <a:pt x="46" y="92"/>
                  </a:cubicBezTo>
                  <a:cubicBezTo>
                    <a:pt x="46" y="81"/>
                    <a:pt x="46" y="81"/>
                    <a:pt x="46" y="81"/>
                  </a:cubicBezTo>
                  <a:cubicBezTo>
                    <a:pt x="46" y="79"/>
                    <a:pt x="44" y="77"/>
                    <a:pt x="41" y="77"/>
                  </a:cubicBezTo>
                  <a:cubicBezTo>
                    <a:pt x="37" y="77"/>
                    <a:pt x="37" y="77"/>
                    <a:pt x="37" y="77"/>
                  </a:cubicBezTo>
                  <a:cubicBezTo>
                    <a:pt x="33" y="77"/>
                    <a:pt x="29" y="75"/>
                    <a:pt x="26" y="72"/>
                  </a:cubicBezTo>
                  <a:cubicBezTo>
                    <a:pt x="15" y="61"/>
                    <a:pt x="15" y="61"/>
                    <a:pt x="15" y="61"/>
                  </a:cubicBezTo>
                  <a:cubicBezTo>
                    <a:pt x="0" y="46"/>
                    <a:pt x="0" y="46"/>
                    <a:pt x="0" y="46"/>
                  </a:cubicBezTo>
                  <a:cubicBezTo>
                    <a:pt x="7" y="46"/>
                    <a:pt x="7" y="46"/>
                    <a:pt x="7" y="46"/>
                  </a:cubicBezTo>
                  <a:cubicBezTo>
                    <a:pt x="12" y="46"/>
                    <a:pt x="17" y="44"/>
                    <a:pt x="20" y="40"/>
                  </a:cubicBezTo>
                  <a:cubicBezTo>
                    <a:pt x="27" y="34"/>
                    <a:pt x="27" y="34"/>
                    <a:pt x="27" y="34"/>
                  </a:cubicBezTo>
                  <a:cubicBezTo>
                    <a:pt x="29" y="32"/>
                    <a:pt x="30" y="29"/>
                    <a:pt x="30" y="26"/>
                  </a:cubicBezTo>
                  <a:cubicBezTo>
                    <a:pt x="30" y="20"/>
                    <a:pt x="30" y="20"/>
                    <a:pt x="30" y="20"/>
                  </a:cubicBezTo>
                  <a:cubicBezTo>
                    <a:pt x="30" y="18"/>
                    <a:pt x="32" y="15"/>
                    <a:pt x="35" y="15"/>
                  </a:cubicBezTo>
                  <a:cubicBezTo>
                    <a:pt x="41" y="15"/>
                    <a:pt x="41" y="15"/>
                    <a:pt x="41" y="15"/>
                  </a:cubicBezTo>
                  <a:cubicBezTo>
                    <a:pt x="44" y="15"/>
                    <a:pt x="46" y="13"/>
                    <a:pt x="46" y="11"/>
                  </a:cubicBezTo>
                  <a:lnTo>
                    <a:pt x="46"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6">
              <a:extLst>
                <a:ext uri="{FF2B5EF4-FFF2-40B4-BE49-F238E27FC236}">
                  <a16:creationId xmlns:a16="http://schemas.microsoft.com/office/drawing/2014/main" id="{4C8534DF-5539-AD41-4B75-D30483066455}"/>
                </a:ext>
              </a:extLst>
            </p:cNvPr>
            <p:cNvSpPr>
              <a:spLocks/>
            </p:cNvSpPr>
            <p:nvPr/>
          </p:nvSpPr>
          <p:spPr bwMode="auto">
            <a:xfrm>
              <a:off x="5500" y="2609"/>
              <a:ext cx="209" cy="277"/>
            </a:xfrm>
            <a:custGeom>
              <a:avLst/>
              <a:gdLst>
                <a:gd name="T0" fmla="*/ 0 w 46"/>
                <a:gd name="T1" fmla="*/ 0 h 61"/>
                <a:gd name="T2" fmla="*/ 15 w 46"/>
                <a:gd name="T3" fmla="*/ 0 h 61"/>
                <a:gd name="T4" fmla="*/ 31 w 46"/>
                <a:gd name="T5" fmla="*/ 15 h 61"/>
                <a:gd name="T6" fmla="*/ 31 w 46"/>
                <a:gd name="T7" fmla="*/ 25 h 61"/>
                <a:gd name="T8" fmla="*/ 36 w 46"/>
                <a:gd name="T9" fmla="*/ 31 h 61"/>
                <a:gd name="T10" fmla="*/ 46 w 46"/>
                <a:gd name="T11" fmla="*/ 31 h 61"/>
                <a:gd name="T12" fmla="*/ 46 w 46"/>
                <a:gd name="T13" fmla="*/ 46 h 61"/>
                <a:gd name="T14" fmla="*/ 31 w 46"/>
                <a:gd name="T15" fmla="*/ 46 h 61"/>
                <a:gd name="T16" fmla="*/ 15 w 46"/>
                <a:gd name="T17" fmla="*/ 61 h 61"/>
                <a:gd name="T18" fmla="*/ 15 w 46"/>
                <a:gd name="T19" fmla="*/ 46 h 61"/>
                <a:gd name="T20" fmla="*/ 15 w 46"/>
                <a:gd name="T21" fmla="*/ 35 h 61"/>
                <a:gd name="T22" fmla="*/ 12 w 46"/>
                <a:gd name="T23" fmla="*/ 27 h 61"/>
                <a:gd name="T24" fmla="*/ 2 w 46"/>
                <a:gd name="T25" fmla="*/ 18 h 61"/>
                <a:gd name="T26" fmla="*/ 0 w 46"/>
                <a:gd name="T27" fmla="*/ 12 h 61"/>
                <a:gd name="T28" fmla="*/ 0 w 46"/>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61">
                  <a:moveTo>
                    <a:pt x="0" y="0"/>
                  </a:moveTo>
                  <a:cubicBezTo>
                    <a:pt x="15" y="0"/>
                    <a:pt x="15" y="0"/>
                    <a:pt x="15" y="0"/>
                  </a:cubicBezTo>
                  <a:cubicBezTo>
                    <a:pt x="31" y="15"/>
                    <a:pt x="31" y="15"/>
                    <a:pt x="31" y="15"/>
                  </a:cubicBezTo>
                  <a:cubicBezTo>
                    <a:pt x="31" y="25"/>
                    <a:pt x="31" y="25"/>
                    <a:pt x="31" y="25"/>
                  </a:cubicBezTo>
                  <a:cubicBezTo>
                    <a:pt x="31" y="28"/>
                    <a:pt x="33" y="31"/>
                    <a:pt x="36" y="31"/>
                  </a:cubicBezTo>
                  <a:cubicBezTo>
                    <a:pt x="46" y="31"/>
                    <a:pt x="46" y="31"/>
                    <a:pt x="46" y="31"/>
                  </a:cubicBezTo>
                  <a:cubicBezTo>
                    <a:pt x="46" y="46"/>
                    <a:pt x="46" y="46"/>
                    <a:pt x="46" y="46"/>
                  </a:cubicBezTo>
                  <a:cubicBezTo>
                    <a:pt x="31" y="46"/>
                    <a:pt x="31" y="46"/>
                    <a:pt x="31" y="46"/>
                  </a:cubicBezTo>
                  <a:cubicBezTo>
                    <a:pt x="15" y="61"/>
                    <a:pt x="15" y="61"/>
                    <a:pt x="15" y="61"/>
                  </a:cubicBezTo>
                  <a:cubicBezTo>
                    <a:pt x="15" y="46"/>
                    <a:pt x="15" y="46"/>
                    <a:pt x="15" y="46"/>
                  </a:cubicBezTo>
                  <a:cubicBezTo>
                    <a:pt x="15" y="35"/>
                    <a:pt x="15" y="35"/>
                    <a:pt x="15" y="35"/>
                  </a:cubicBezTo>
                  <a:cubicBezTo>
                    <a:pt x="15" y="32"/>
                    <a:pt x="14" y="30"/>
                    <a:pt x="12" y="27"/>
                  </a:cubicBezTo>
                  <a:cubicBezTo>
                    <a:pt x="2" y="18"/>
                    <a:pt x="2" y="18"/>
                    <a:pt x="2" y="18"/>
                  </a:cubicBezTo>
                  <a:cubicBezTo>
                    <a:pt x="1" y="16"/>
                    <a:pt x="0" y="14"/>
                    <a:pt x="0" y="12"/>
                  </a:cubicBezTo>
                  <a:lnTo>
                    <a:pt x="0"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7">
              <a:extLst>
                <a:ext uri="{FF2B5EF4-FFF2-40B4-BE49-F238E27FC236}">
                  <a16:creationId xmlns:a16="http://schemas.microsoft.com/office/drawing/2014/main" id="{4C7BB781-6FA7-E0E6-C633-047DD482A75F}"/>
                </a:ext>
              </a:extLst>
            </p:cNvPr>
            <p:cNvSpPr>
              <a:spLocks/>
            </p:cNvSpPr>
            <p:nvPr/>
          </p:nvSpPr>
          <p:spPr bwMode="auto">
            <a:xfrm>
              <a:off x="5151" y="2191"/>
              <a:ext cx="1185" cy="790"/>
            </a:xfrm>
            <a:custGeom>
              <a:avLst/>
              <a:gdLst>
                <a:gd name="T0" fmla="*/ 31 w 261"/>
                <a:gd name="T1" fmla="*/ 15 h 174"/>
                <a:gd name="T2" fmla="*/ 62 w 261"/>
                <a:gd name="T3" fmla="*/ 15 h 174"/>
                <a:gd name="T4" fmla="*/ 92 w 261"/>
                <a:gd name="T5" fmla="*/ 15 h 174"/>
                <a:gd name="T6" fmla="*/ 108 w 261"/>
                <a:gd name="T7" fmla="*/ 15 h 174"/>
                <a:gd name="T8" fmla="*/ 123 w 261"/>
                <a:gd name="T9" fmla="*/ 31 h 174"/>
                <a:gd name="T10" fmla="*/ 138 w 261"/>
                <a:gd name="T11" fmla="*/ 15 h 174"/>
                <a:gd name="T12" fmla="*/ 138 w 261"/>
                <a:gd name="T13" fmla="*/ 0 h 174"/>
                <a:gd name="T14" fmla="*/ 184 w 261"/>
                <a:gd name="T15" fmla="*/ 9 h 174"/>
                <a:gd name="T16" fmla="*/ 184 w 261"/>
                <a:gd name="T17" fmla="*/ 26 h 174"/>
                <a:gd name="T18" fmla="*/ 195 w 261"/>
                <a:gd name="T19" fmla="*/ 31 h 174"/>
                <a:gd name="T20" fmla="*/ 199 w 261"/>
                <a:gd name="T21" fmla="*/ 37 h 174"/>
                <a:gd name="T22" fmla="*/ 240 w 261"/>
                <a:gd name="T23" fmla="*/ 46 h 174"/>
                <a:gd name="T24" fmla="*/ 245 w 261"/>
                <a:gd name="T25" fmla="*/ 57 h 174"/>
                <a:gd name="T26" fmla="*/ 255 w 261"/>
                <a:gd name="T27" fmla="*/ 61 h 174"/>
                <a:gd name="T28" fmla="*/ 261 w 261"/>
                <a:gd name="T29" fmla="*/ 94 h 174"/>
                <a:gd name="T30" fmla="*/ 253 w 261"/>
                <a:gd name="T31" fmla="*/ 107 h 174"/>
                <a:gd name="T32" fmla="*/ 242 w 261"/>
                <a:gd name="T33" fmla="*/ 111 h 174"/>
                <a:gd name="T34" fmla="*/ 222 w 261"/>
                <a:gd name="T35" fmla="*/ 123 h 174"/>
                <a:gd name="T36" fmla="*/ 213 w 261"/>
                <a:gd name="T37" fmla="*/ 125 h 174"/>
                <a:gd name="T38" fmla="*/ 199 w 261"/>
                <a:gd name="T39" fmla="*/ 143 h 174"/>
                <a:gd name="T40" fmla="*/ 200 w 261"/>
                <a:gd name="T41" fmla="*/ 153 h 174"/>
                <a:gd name="T42" fmla="*/ 215 w 261"/>
                <a:gd name="T43" fmla="*/ 161 h 174"/>
                <a:gd name="T44" fmla="*/ 207 w 261"/>
                <a:gd name="T45" fmla="*/ 169 h 174"/>
                <a:gd name="T46" fmla="*/ 184 w 261"/>
                <a:gd name="T47" fmla="*/ 169 h 174"/>
                <a:gd name="T48" fmla="*/ 157 w 261"/>
                <a:gd name="T49" fmla="*/ 149 h 174"/>
                <a:gd name="T50" fmla="*/ 161 w 261"/>
                <a:gd name="T51" fmla="*/ 138 h 174"/>
                <a:gd name="T52" fmla="*/ 142 w 261"/>
                <a:gd name="T53" fmla="*/ 138 h 174"/>
                <a:gd name="T54" fmla="*/ 123 w 261"/>
                <a:gd name="T55" fmla="*/ 153 h 174"/>
                <a:gd name="T56" fmla="*/ 108 w 261"/>
                <a:gd name="T57" fmla="*/ 153 h 174"/>
                <a:gd name="T58" fmla="*/ 92 w 261"/>
                <a:gd name="T59" fmla="*/ 153 h 174"/>
                <a:gd name="T60" fmla="*/ 108 w 261"/>
                <a:gd name="T61" fmla="*/ 138 h 174"/>
                <a:gd name="T62" fmla="*/ 123 w 261"/>
                <a:gd name="T63" fmla="*/ 131 h 174"/>
                <a:gd name="T64" fmla="*/ 116 w 261"/>
                <a:gd name="T65" fmla="*/ 123 h 174"/>
                <a:gd name="T66" fmla="*/ 108 w 261"/>
                <a:gd name="T67" fmla="*/ 117 h 174"/>
                <a:gd name="T68" fmla="*/ 105 w 261"/>
                <a:gd name="T69" fmla="*/ 105 h 174"/>
                <a:gd name="T70" fmla="*/ 92 w 261"/>
                <a:gd name="T71" fmla="*/ 92 h 174"/>
                <a:gd name="T72" fmla="*/ 77 w 261"/>
                <a:gd name="T73" fmla="*/ 92 h 174"/>
                <a:gd name="T74" fmla="*/ 61 w 261"/>
                <a:gd name="T75" fmla="*/ 107 h 174"/>
                <a:gd name="T76" fmla="*/ 31 w 261"/>
                <a:gd name="T77" fmla="*/ 107 h 174"/>
                <a:gd name="T78" fmla="*/ 16 w 261"/>
                <a:gd name="T79" fmla="*/ 92 h 174"/>
                <a:gd name="T80" fmla="*/ 1 w 261"/>
                <a:gd name="T81" fmla="*/ 92 h 174"/>
                <a:gd name="T82" fmla="*/ 16 w 261"/>
                <a:gd name="T83" fmla="*/ 77 h 174"/>
                <a:gd name="T84" fmla="*/ 16 w 261"/>
                <a:gd name="T85" fmla="*/ 61 h 174"/>
                <a:gd name="T86" fmla="*/ 26 w 261"/>
                <a:gd name="T87" fmla="*/ 51 h 174"/>
                <a:gd name="T88" fmla="*/ 31 w 261"/>
                <a:gd name="T89" fmla="*/ 3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174">
                  <a:moveTo>
                    <a:pt x="31" y="16"/>
                  </a:moveTo>
                  <a:cubicBezTo>
                    <a:pt x="31" y="15"/>
                    <a:pt x="31" y="15"/>
                    <a:pt x="31" y="15"/>
                  </a:cubicBezTo>
                  <a:cubicBezTo>
                    <a:pt x="46" y="15"/>
                    <a:pt x="46" y="15"/>
                    <a:pt x="46" y="15"/>
                  </a:cubicBezTo>
                  <a:cubicBezTo>
                    <a:pt x="62" y="15"/>
                    <a:pt x="62" y="15"/>
                    <a:pt x="62" y="15"/>
                  </a:cubicBezTo>
                  <a:cubicBezTo>
                    <a:pt x="77" y="15"/>
                    <a:pt x="77" y="15"/>
                    <a:pt x="77" y="15"/>
                  </a:cubicBezTo>
                  <a:cubicBezTo>
                    <a:pt x="92" y="15"/>
                    <a:pt x="92" y="15"/>
                    <a:pt x="92" y="15"/>
                  </a:cubicBezTo>
                  <a:cubicBezTo>
                    <a:pt x="107" y="15"/>
                    <a:pt x="107" y="15"/>
                    <a:pt x="107" y="15"/>
                  </a:cubicBezTo>
                  <a:cubicBezTo>
                    <a:pt x="107" y="15"/>
                    <a:pt x="108" y="15"/>
                    <a:pt x="108" y="15"/>
                  </a:cubicBezTo>
                  <a:cubicBezTo>
                    <a:pt x="123" y="31"/>
                    <a:pt x="123" y="31"/>
                    <a:pt x="123" y="31"/>
                  </a:cubicBezTo>
                  <a:cubicBezTo>
                    <a:pt x="123" y="31"/>
                    <a:pt x="123" y="31"/>
                    <a:pt x="123" y="31"/>
                  </a:cubicBezTo>
                  <a:cubicBezTo>
                    <a:pt x="138" y="15"/>
                    <a:pt x="138" y="15"/>
                    <a:pt x="138" y="15"/>
                  </a:cubicBezTo>
                  <a:cubicBezTo>
                    <a:pt x="138" y="15"/>
                    <a:pt x="138" y="15"/>
                    <a:pt x="138" y="15"/>
                  </a:cubicBezTo>
                  <a:cubicBezTo>
                    <a:pt x="138" y="0"/>
                    <a:pt x="138" y="0"/>
                    <a:pt x="138" y="0"/>
                  </a:cubicBezTo>
                  <a:cubicBezTo>
                    <a:pt x="138" y="0"/>
                    <a:pt x="138" y="0"/>
                    <a:pt x="138" y="0"/>
                  </a:cubicBezTo>
                  <a:cubicBezTo>
                    <a:pt x="175" y="0"/>
                    <a:pt x="175" y="0"/>
                    <a:pt x="175" y="0"/>
                  </a:cubicBezTo>
                  <a:cubicBezTo>
                    <a:pt x="180" y="0"/>
                    <a:pt x="184" y="4"/>
                    <a:pt x="184" y="9"/>
                  </a:cubicBezTo>
                  <a:cubicBezTo>
                    <a:pt x="184" y="15"/>
                    <a:pt x="184" y="15"/>
                    <a:pt x="184" y="15"/>
                  </a:cubicBezTo>
                  <a:cubicBezTo>
                    <a:pt x="184" y="26"/>
                    <a:pt x="184" y="26"/>
                    <a:pt x="184" y="26"/>
                  </a:cubicBezTo>
                  <a:cubicBezTo>
                    <a:pt x="184" y="29"/>
                    <a:pt x="186" y="31"/>
                    <a:pt x="189" y="31"/>
                  </a:cubicBezTo>
                  <a:cubicBezTo>
                    <a:pt x="195" y="31"/>
                    <a:pt x="195" y="31"/>
                    <a:pt x="195" y="31"/>
                  </a:cubicBezTo>
                  <a:cubicBezTo>
                    <a:pt x="197" y="31"/>
                    <a:pt x="199" y="33"/>
                    <a:pt x="199" y="35"/>
                  </a:cubicBezTo>
                  <a:cubicBezTo>
                    <a:pt x="199" y="37"/>
                    <a:pt x="199" y="37"/>
                    <a:pt x="199" y="37"/>
                  </a:cubicBezTo>
                  <a:cubicBezTo>
                    <a:pt x="199" y="42"/>
                    <a:pt x="204" y="46"/>
                    <a:pt x="209" y="46"/>
                  </a:cubicBezTo>
                  <a:cubicBezTo>
                    <a:pt x="240" y="46"/>
                    <a:pt x="240" y="46"/>
                    <a:pt x="240" y="46"/>
                  </a:cubicBezTo>
                  <a:cubicBezTo>
                    <a:pt x="243" y="46"/>
                    <a:pt x="245" y="49"/>
                    <a:pt x="245" y="52"/>
                  </a:cubicBezTo>
                  <a:cubicBezTo>
                    <a:pt x="245" y="57"/>
                    <a:pt x="245" y="57"/>
                    <a:pt x="245" y="57"/>
                  </a:cubicBezTo>
                  <a:cubicBezTo>
                    <a:pt x="245" y="60"/>
                    <a:pt x="247" y="61"/>
                    <a:pt x="250" y="61"/>
                  </a:cubicBezTo>
                  <a:cubicBezTo>
                    <a:pt x="255" y="61"/>
                    <a:pt x="255" y="61"/>
                    <a:pt x="255" y="61"/>
                  </a:cubicBezTo>
                  <a:cubicBezTo>
                    <a:pt x="258" y="61"/>
                    <a:pt x="261" y="64"/>
                    <a:pt x="261" y="68"/>
                  </a:cubicBezTo>
                  <a:cubicBezTo>
                    <a:pt x="261" y="94"/>
                    <a:pt x="261" y="94"/>
                    <a:pt x="261" y="94"/>
                  </a:cubicBezTo>
                  <a:cubicBezTo>
                    <a:pt x="261" y="100"/>
                    <a:pt x="261" y="100"/>
                    <a:pt x="261" y="100"/>
                  </a:cubicBezTo>
                  <a:cubicBezTo>
                    <a:pt x="261" y="104"/>
                    <a:pt x="257" y="107"/>
                    <a:pt x="253" y="107"/>
                  </a:cubicBezTo>
                  <a:cubicBezTo>
                    <a:pt x="251" y="107"/>
                    <a:pt x="251" y="107"/>
                    <a:pt x="251" y="107"/>
                  </a:cubicBezTo>
                  <a:cubicBezTo>
                    <a:pt x="247" y="107"/>
                    <a:pt x="244" y="109"/>
                    <a:pt x="242" y="111"/>
                  </a:cubicBezTo>
                  <a:cubicBezTo>
                    <a:pt x="236" y="117"/>
                    <a:pt x="236" y="117"/>
                    <a:pt x="236" y="117"/>
                  </a:cubicBezTo>
                  <a:cubicBezTo>
                    <a:pt x="232" y="121"/>
                    <a:pt x="227" y="123"/>
                    <a:pt x="222" y="123"/>
                  </a:cubicBezTo>
                  <a:cubicBezTo>
                    <a:pt x="218" y="123"/>
                    <a:pt x="218" y="123"/>
                    <a:pt x="218" y="123"/>
                  </a:cubicBezTo>
                  <a:cubicBezTo>
                    <a:pt x="216" y="123"/>
                    <a:pt x="214" y="123"/>
                    <a:pt x="213" y="125"/>
                  </a:cubicBezTo>
                  <a:cubicBezTo>
                    <a:pt x="203" y="135"/>
                    <a:pt x="203" y="135"/>
                    <a:pt x="203" y="135"/>
                  </a:cubicBezTo>
                  <a:cubicBezTo>
                    <a:pt x="201" y="137"/>
                    <a:pt x="199" y="140"/>
                    <a:pt x="199" y="143"/>
                  </a:cubicBezTo>
                  <a:cubicBezTo>
                    <a:pt x="199" y="153"/>
                    <a:pt x="199" y="153"/>
                    <a:pt x="199" y="153"/>
                  </a:cubicBezTo>
                  <a:cubicBezTo>
                    <a:pt x="199" y="153"/>
                    <a:pt x="200" y="153"/>
                    <a:pt x="200" y="153"/>
                  </a:cubicBezTo>
                  <a:cubicBezTo>
                    <a:pt x="207" y="153"/>
                    <a:pt x="207" y="153"/>
                    <a:pt x="207" y="153"/>
                  </a:cubicBezTo>
                  <a:cubicBezTo>
                    <a:pt x="211" y="153"/>
                    <a:pt x="215" y="157"/>
                    <a:pt x="215" y="161"/>
                  </a:cubicBezTo>
                  <a:cubicBezTo>
                    <a:pt x="215" y="161"/>
                    <a:pt x="215" y="161"/>
                    <a:pt x="215" y="161"/>
                  </a:cubicBezTo>
                  <a:cubicBezTo>
                    <a:pt x="215" y="165"/>
                    <a:pt x="211" y="169"/>
                    <a:pt x="207" y="169"/>
                  </a:cubicBezTo>
                  <a:cubicBezTo>
                    <a:pt x="199" y="169"/>
                    <a:pt x="199" y="169"/>
                    <a:pt x="199" y="169"/>
                  </a:cubicBezTo>
                  <a:cubicBezTo>
                    <a:pt x="184" y="169"/>
                    <a:pt x="184" y="169"/>
                    <a:pt x="184" y="169"/>
                  </a:cubicBezTo>
                  <a:cubicBezTo>
                    <a:pt x="177" y="169"/>
                    <a:pt x="177" y="169"/>
                    <a:pt x="177" y="169"/>
                  </a:cubicBezTo>
                  <a:cubicBezTo>
                    <a:pt x="165" y="169"/>
                    <a:pt x="133" y="174"/>
                    <a:pt x="157" y="149"/>
                  </a:cubicBezTo>
                  <a:cubicBezTo>
                    <a:pt x="164" y="143"/>
                    <a:pt x="164" y="143"/>
                    <a:pt x="164" y="143"/>
                  </a:cubicBezTo>
                  <a:cubicBezTo>
                    <a:pt x="166" y="141"/>
                    <a:pt x="164" y="138"/>
                    <a:pt x="161" y="138"/>
                  </a:cubicBezTo>
                  <a:cubicBezTo>
                    <a:pt x="153" y="138"/>
                    <a:pt x="153" y="138"/>
                    <a:pt x="153" y="138"/>
                  </a:cubicBezTo>
                  <a:cubicBezTo>
                    <a:pt x="142" y="138"/>
                    <a:pt x="142" y="138"/>
                    <a:pt x="142" y="138"/>
                  </a:cubicBezTo>
                  <a:cubicBezTo>
                    <a:pt x="139" y="138"/>
                    <a:pt x="137" y="139"/>
                    <a:pt x="136" y="141"/>
                  </a:cubicBezTo>
                  <a:cubicBezTo>
                    <a:pt x="123" y="153"/>
                    <a:pt x="123" y="153"/>
                    <a:pt x="123" y="153"/>
                  </a:cubicBezTo>
                  <a:cubicBezTo>
                    <a:pt x="123" y="153"/>
                    <a:pt x="123" y="153"/>
                    <a:pt x="123" y="153"/>
                  </a:cubicBezTo>
                  <a:cubicBezTo>
                    <a:pt x="108" y="153"/>
                    <a:pt x="108" y="153"/>
                    <a:pt x="108" y="153"/>
                  </a:cubicBezTo>
                  <a:cubicBezTo>
                    <a:pt x="93" y="153"/>
                    <a:pt x="93" y="153"/>
                    <a:pt x="93" y="153"/>
                  </a:cubicBezTo>
                  <a:cubicBezTo>
                    <a:pt x="92" y="153"/>
                    <a:pt x="92" y="153"/>
                    <a:pt x="92" y="153"/>
                  </a:cubicBezTo>
                  <a:cubicBezTo>
                    <a:pt x="107" y="138"/>
                    <a:pt x="107" y="138"/>
                    <a:pt x="107" y="138"/>
                  </a:cubicBezTo>
                  <a:cubicBezTo>
                    <a:pt x="107" y="138"/>
                    <a:pt x="108" y="138"/>
                    <a:pt x="108" y="138"/>
                  </a:cubicBezTo>
                  <a:cubicBezTo>
                    <a:pt x="116" y="138"/>
                    <a:pt x="116" y="138"/>
                    <a:pt x="116" y="138"/>
                  </a:cubicBezTo>
                  <a:cubicBezTo>
                    <a:pt x="120" y="138"/>
                    <a:pt x="123" y="135"/>
                    <a:pt x="123" y="131"/>
                  </a:cubicBezTo>
                  <a:cubicBezTo>
                    <a:pt x="123" y="129"/>
                    <a:pt x="123" y="129"/>
                    <a:pt x="123" y="129"/>
                  </a:cubicBezTo>
                  <a:cubicBezTo>
                    <a:pt x="123" y="126"/>
                    <a:pt x="120" y="123"/>
                    <a:pt x="116" y="123"/>
                  </a:cubicBezTo>
                  <a:cubicBezTo>
                    <a:pt x="113" y="123"/>
                    <a:pt x="113" y="123"/>
                    <a:pt x="113" y="123"/>
                  </a:cubicBezTo>
                  <a:cubicBezTo>
                    <a:pt x="110" y="123"/>
                    <a:pt x="108" y="120"/>
                    <a:pt x="108" y="117"/>
                  </a:cubicBezTo>
                  <a:cubicBezTo>
                    <a:pt x="108" y="111"/>
                    <a:pt x="108" y="111"/>
                    <a:pt x="108" y="111"/>
                  </a:cubicBezTo>
                  <a:cubicBezTo>
                    <a:pt x="108" y="109"/>
                    <a:pt x="107" y="107"/>
                    <a:pt x="105" y="105"/>
                  </a:cubicBezTo>
                  <a:cubicBezTo>
                    <a:pt x="92" y="92"/>
                    <a:pt x="92" y="92"/>
                    <a:pt x="92" y="92"/>
                  </a:cubicBezTo>
                  <a:cubicBezTo>
                    <a:pt x="92" y="92"/>
                    <a:pt x="92" y="92"/>
                    <a:pt x="92" y="92"/>
                  </a:cubicBezTo>
                  <a:cubicBezTo>
                    <a:pt x="77" y="92"/>
                    <a:pt x="77" y="92"/>
                    <a:pt x="77" y="92"/>
                  </a:cubicBezTo>
                  <a:cubicBezTo>
                    <a:pt x="77" y="92"/>
                    <a:pt x="77" y="92"/>
                    <a:pt x="77" y="92"/>
                  </a:cubicBezTo>
                  <a:cubicBezTo>
                    <a:pt x="62" y="107"/>
                    <a:pt x="62" y="107"/>
                    <a:pt x="62" y="107"/>
                  </a:cubicBezTo>
                  <a:cubicBezTo>
                    <a:pt x="62" y="107"/>
                    <a:pt x="62" y="107"/>
                    <a:pt x="61" y="107"/>
                  </a:cubicBezTo>
                  <a:cubicBezTo>
                    <a:pt x="46" y="107"/>
                    <a:pt x="46" y="107"/>
                    <a:pt x="46" y="107"/>
                  </a:cubicBezTo>
                  <a:cubicBezTo>
                    <a:pt x="31" y="107"/>
                    <a:pt x="31" y="107"/>
                    <a:pt x="31" y="107"/>
                  </a:cubicBezTo>
                  <a:cubicBezTo>
                    <a:pt x="31" y="107"/>
                    <a:pt x="31" y="107"/>
                    <a:pt x="31" y="107"/>
                  </a:cubicBezTo>
                  <a:cubicBezTo>
                    <a:pt x="16" y="92"/>
                    <a:pt x="16" y="92"/>
                    <a:pt x="16" y="92"/>
                  </a:cubicBezTo>
                  <a:cubicBezTo>
                    <a:pt x="16" y="92"/>
                    <a:pt x="16" y="92"/>
                    <a:pt x="15" y="92"/>
                  </a:cubicBezTo>
                  <a:cubicBezTo>
                    <a:pt x="1" y="92"/>
                    <a:pt x="1" y="92"/>
                    <a:pt x="1" y="92"/>
                  </a:cubicBezTo>
                  <a:cubicBezTo>
                    <a:pt x="1" y="92"/>
                    <a:pt x="0" y="92"/>
                    <a:pt x="1" y="92"/>
                  </a:cubicBezTo>
                  <a:cubicBezTo>
                    <a:pt x="16" y="77"/>
                    <a:pt x="16" y="77"/>
                    <a:pt x="16" y="77"/>
                  </a:cubicBezTo>
                  <a:cubicBezTo>
                    <a:pt x="16" y="77"/>
                    <a:pt x="16" y="77"/>
                    <a:pt x="16" y="77"/>
                  </a:cubicBezTo>
                  <a:cubicBezTo>
                    <a:pt x="16" y="61"/>
                    <a:pt x="16" y="61"/>
                    <a:pt x="16" y="61"/>
                  </a:cubicBezTo>
                  <a:cubicBezTo>
                    <a:pt x="16" y="61"/>
                    <a:pt x="16" y="61"/>
                    <a:pt x="16" y="61"/>
                  </a:cubicBezTo>
                  <a:cubicBezTo>
                    <a:pt x="26" y="51"/>
                    <a:pt x="26" y="51"/>
                    <a:pt x="26" y="51"/>
                  </a:cubicBezTo>
                  <a:cubicBezTo>
                    <a:pt x="29" y="48"/>
                    <a:pt x="31" y="44"/>
                    <a:pt x="31" y="40"/>
                  </a:cubicBezTo>
                  <a:cubicBezTo>
                    <a:pt x="31" y="31"/>
                    <a:pt x="31" y="31"/>
                    <a:pt x="31" y="31"/>
                  </a:cubicBezTo>
                  <a:lnTo>
                    <a:pt x="31" y="16"/>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8">
              <a:extLst>
                <a:ext uri="{FF2B5EF4-FFF2-40B4-BE49-F238E27FC236}">
                  <a16:creationId xmlns:a16="http://schemas.microsoft.com/office/drawing/2014/main" id="{D10B8528-F614-D226-2A36-8319AC06CD48}"/>
                </a:ext>
              </a:extLst>
            </p:cNvPr>
            <p:cNvSpPr>
              <a:spLocks/>
            </p:cNvSpPr>
            <p:nvPr/>
          </p:nvSpPr>
          <p:spPr bwMode="auto">
            <a:xfrm>
              <a:off x="5232" y="1287"/>
              <a:ext cx="332" cy="277"/>
            </a:xfrm>
            <a:custGeom>
              <a:avLst/>
              <a:gdLst>
                <a:gd name="T0" fmla="*/ 28 w 73"/>
                <a:gd name="T1" fmla="*/ 1 h 61"/>
                <a:gd name="T2" fmla="*/ 14 w 73"/>
                <a:gd name="T3" fmla="*/ 15 h 61"/>
                <a:gd name="T4" fmla="*/ 12 w 73"/>
                <a:gd name="T5" fmla="*/ 15 h 61"/>
                <a:gd name="T6" fmla="*/ 3 w 73"/>
                <a:gd name="T7" fmla="*/ 15 h 61"/>
                <a:gd name="T8" fmla="*/ 2 w 73"/>
                <a:gd name="T9" fmla="*/ 19 h 61"/>
                <a:gd name="T10" fmla="*/ 12 w 73"/>
                <a:gd name="T11" fmla="*/ 30 h 61"/>
                <a:gd name="T12" fmla="*/ 13 w 73"/>
                <a:gd name="T13" fmla="*/ 32 h 61"/>
                <a:gd name="T14" fmla="*/ 13 w 73"/>
                <a:gd name="T15" fmla="*/ 46 h 61"/>
                <a:gd name="T16" fmla="*/ 13 w 73"/>
                <a:gd name="T17" fmla="*/ 61 h 61"/>
                <a:gd name="T18" fmla="*/ 26 w 73"/>
                <a:gd name="T19" fmla="*/ 48 h 61"/>
                <a:gd name="T20" fmla="*/ 30 w 73"/>
                <a:gd name="T21" fmla="*/ 48 h 61"/>
                <a:gd name="T22" fmla="*/ 44 w 73"/>
                <a:gd name="T23" fmla="*/ 61 h 61"/>
                <a:gd name="T24" fmla="*/ 59 w 73"/>
                <a:gd name="T25" fmla="*/ 61 h 61"/>
                <a:gd name="T26" fmla="*/ 68 w 73"/>
                <a:gd name="T27" fmla="*/ 61 h 61"/>
                <a:gd name="T28" fmla="*/ 70 w 73"/>
                <a:gd name="T29" fmla="*/ 57 h 61"/>
                <a:gd name="T30" fmla="*/ 60 w 73"/>
                <a:gd name="T31" fmla="*/ 47 h 61"/>
                <a:gd name="T32" fmla="*/ 59 w 73"/>
                <a:gd name="T33" fmla="*/ 45 h 61"/>
                <a:gd name="T34" fmla="*/ 59 w 73"/>
                <a:gd name="T35" fmla="*/ 32 h 61"/>
                <a:gd name="T36" fmla="*/ 60 w 73"/>
                <a:gd name="T37" fmla="*/ 30 h 61"/>
                <a:gd name="T38" fmla="*/ 72 w 73"/>
                <a:gd name="T39" fmla="*/ 17 h 61"/>
                <a:gd name="T40" fmla="*/ 72 w 73"/>
                <a:gd name="T41" fmla="*/ 13 h 61"/>
                <a:gd name="T42" fmla="*/ 60 w 73"/>
                <a:gd name="T43" fmla="*/ 1 h 61"/>
                <a:gd name="T44" fmla="*/ 58 w 73"/>
                <a:gd name="T45" fmla="*/ 0 h 61"/>
                <a:gd name="T46" fmla="*/ 29 w 73"/>
                <a:gd name="T47" fmla="*/ 0 h 61"/>
                <a:gd name="T48" fmla="*/ 28 w 73"/>
                <a:gd name="T49"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1">
                  <a:moveTo>
                    <a:pt x="28" y="1"/>
                  </a:moveTo>
                  <a:cubicBezTo>
                    <a:pt x="14" y="15"/>
                    <a:pt x="14" y="15"/>
                    <a:pt x="14" y="15"/>
                  </a:cubicBezTo>
                  <a:cubicBezTo>
                    <a:pt x="13" y="15"/>
                    <a:pt x="13" y="15"/>
                    <a:pt x="12" y="15"/>
                  </a:cubicBezTo>
                  <a:cubicBezTo>
                    <a:pt x="3" y="15"/>
                    <a:pt x="3" y="15"/>
                    <a:pt x="3" y="15"/>
                  </a:cubicBezTo>
                  <a:cubicBezTo>
                    <a:pt x="1" y="15"/>
                    <a:pt x="0" y="18"/>
                    <a:pt x="2" y="19"/>
                  </a:cubicBezTo>
                  <a:cubicBezTo>
                    <a:pt x="12" y="30"/>
                    <a:pt x="12" y="30"/>
                    <a:pt x="12" y="30"/>
                  </a:cubicBezTo>
                  <a:cubicBezTo>
                    <a:pt x="13" y="30"/>
                    <a:pt x="13" y="31"/>
                    <a:pt x="13" y="32"/>
                  </a:cubicBezTo>
                  <a:cubicBezTo>
                    <a:pt x="13" y="46"/>
                    <a:pt x="13" y="46"/>
                    <a:pt x="13" y="46"/>
                  </a:cubicBezTo>
                  <a:cubicBezTo>
                    <a:pt x="13" y="61"/>
                    <a:pt x="13" y="61"/>
                    <a:pt x="13" y="61"/>
                  </a:cubicBezTo>
                  <a:cubicBezTo>
                    <a:pt x="26" y="48"/>
                    <a:pt x="26" y="48"/>
                    <a:pt x="26" y="48"/>
                  </a:cubicBezTo>
                  <a:cubicBezTo>
                    <a:pt x="27" y="47"/>
                    <a:pt x="29" y="47"/>
                    <a:pt x="30" y="48"/>
                  </a:cubicBezTo>
                  <a:cubicBezTo>
                    <a:pt x="44" y="61"/>
                    <a:pt x="44" y="61"/>
                    <a:pt x="44" y="61"/>
                  </a:cubicBezTo>
                  <a:cubicBezTo>
                    <a:pt x="59" y="61"/>
                    <a:pt x="59" y="61"/>
                    <a:pt x="59" y="61"/>
                  </a:cubicBezTo>
                  <a:cubicBezTo>
                    <a:pt x="68" y="61"/>
                    <a:pt x="68" y="61"/>
                    <a:pt x="68" y="61"/>
                  </a:cubicBezTo>
                  <a:cubicBezTo>
                    <a:pt x="70" y="61"/>
                    <a:pt x="72" y="59"/>
                    <a:pt x="70" y="57"/>
                  </a:cubicBezTo>
                  <a:cubicBezTo>
                    <a:pt x="60" y="47"/>
                    <a:pt x="60" y="47"/>
                    <a:pt x="60" y="47"/>
                  </a:cubicBezTo>
                  <a:cubicBezTo>
                    <a:pt x="59" y="46"/>
                    <a:pt x="59" y="46"/>
                    <a:pt x="59" y="45"/>
                  </a:cubicBezTo>
                  <a:cubicBezTo>
                    <a:pt x="59" y="32"/>
                    <a:pt x="59" y="32"/>
                    <a:pt x="59" y="32"/>
                  </a:cubicBezTo>
                  <a:cubicBezTo>
                    <a:pt x="59" y="31"/>
                    <a:pt x="59" y="30"/>
                    <a:pt x="60" y="30"/>
                  </a:cubicBezTo>
                  <a:cubicBezTo>
                    <a:pt x="72" y="17"/>
                    <a:pt x="72" y="17"/>
                    <a:pt x="72" y="17"/>
                  </a:cubicBezTo>
                  <a:cubicBezTo>
                    <a:pt x="73" y="16"/>
                    <a:pt x="73" y="14"/>
                    <a:pt x="72" y="13"/>
                  </a:cubicBezTo>
                  <a:cubicBezTo>
                    <a:pt x="60" y="1"/>
                    <a:pt x="60" y="1"/>
                    <a:pt x="60" y="1"/>
                  </a:cubicBezTo>
                  <a:cubicBezTo>
                    <a:pt x="59" y="0"/>
                    <a:pt x="59" y="0"/>
                    <a:pt x="58" y="0"/>
                  </a:cubicBezTo>
                  <a:cubicBezTo>
                    <a:pt x="29" y="0"/>
                    <a:pt x="29" y="0"/>
                    <a:pt x="29" y="0"/>
                  </a:cubicBezTo>
                  <a:cubicBezTo>
                    <a:pt x="29" y="0"/>
                    <a:pt x="28" y="0"/>
                    <a:pt x="28" y="1"/>
                  </a:cubicBezTo>
                  <a:close/>
                </a:path>
              </a:pathLst>
            </a:custGeom>
            <a:solidFill>
              <a:srgbClr val="575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a:extLst>
                <a:ext uri="{FF2B5EF4-FFF2-40B4-BE49-F238E27FC236}">
                  <a16:creationId xmlns:a16="http://schemas.microsoft.com/office/drawing/2014/main" id="{BB5C2580-C97F-A53C-BC7F-00F53A4C911E}"/>
                </a:ext>
              </a:extLst>
            </p:cNvPr>
            <p:cNvSpPr>
              <a:spLocks noEditPoints="1"/>
            </p:cNvSpPr>
            <p:nvPr/>
          </p:nvSpPr>
          <p:spPr bwMode="auto">
            <a:xfrm>
              <a:off x="5232" y="1283"/>
              <a:ext cx="336" cy="295"/>
            </a:xfrm>
            <a:custGeom>
              <a:avLst/>
              <a:gdLst>
                <a:gd name="T0" fmla="*/ 30 w 74"/>
                <a:gd name="T1" fmla="*/ 0 h 65"/>
                <a:gd name="T2" fmla="*/ 12 w 74"/>
                <a:gd name="T3" fmla="*/ 16 h 65"/>
                <a:gd name="T4" fmla="*/ 12 w 74"/>
                <a:gd name="T5" fmla="*/ 16 h 65"/>
                <a:gd name="T6" fmla="*/ 12 w 74"/>
                <a:gd name="T7" fmla="*/ 16 h 65"/>
                <a:gd name="T8" fmla="*/ 12 w 74"/>
                <a:gd name="T9" fmla="*/ 16 h 65"/>
                <a:gd name="T10" fmla="*/ 13 w 74"/>
                <a:gd name="T11" fmla="*/ 16 h 65"/>
                <a:gd name="T12" fmla="*/ 13 w 74"/>
                <a:gd name="T13" fmla="*/ 16 h 65"/>
                <a:gd name="T14" fmla="*/ 13 w 74"/>
                <a:gd name="T15" fmla="*/ 16 h 65"/>
                <a:gd name="T16" fmla="*/ 13 w 74"/>
                <a:gd name="T17" fmla="*/ 16 h 65"/>
                <a:gd name="T18" fmla="*/ 13 w 74"/>
                <a:gd name="T19" fmla="*/ 16 h 65"/>
                <a:gd name="T20" fmla="*/ 13 w 74"/>
                <a:gd name="T21" fmla="*/ 16 h 65"/>
                <a:gd name="T22" fmla="*/ 14 w 74"/>
                <a:gd name="T23" fmla="*/ 16 h 65"/>
                <a:gd name="T24" fmla="*/ 14 w 74"/>
                <a:gd name="T25" fmla="*/ 16 h 65"/>
                <a:gd name="T26" fmla="*/ 14 w 74"/>
                <a:gd name="T27" fmla="*/ 16 h 65"/>
                <a:gd name="T28" fmla="*/ 14 w 74"/>
                <a:gd name="T29" fmla="*/ 16 h 65"/>
                <a:gd name="T30" fmla="*/ 15 w 74"/>
                <a:gd name="T31" fmla="*/ 14 h 65"/>
                <a:gd name="T32" fmla="*/ 2 w 74"/>
                <a:gd name="T33" fmla="*/ 20 h 65"/>
                <a:gd name="T34" fmla="*/ 2 w 74"/>
                <a:gd name="T35" fmla="*/ 20 h 65"/>
                <a:gd name="T36" fmla="*/ 2 w 74"/>
                <a:gd name="T37" fmla="*/ 20 h 65"/>
                <a:gd name="T38" fmla="*/ 1 w 74"/>
                <a:gd name="T39" fmla="*/ 19 h 65"/>
                <a:gd name="T40" fmla="*/ 1 w 74"/>
                <a:gd name="T41" fmla="*/ 19 h 65"/>
                <a:gd name="T42" fmla="*/ 1 w 74"/>
                <a:gd name="T43" fmla="*/ 19 h 65"/>
                <a:gd name="T44" fmla="*/ 1 w 74"/>
                <a:gd name="T45" fmla="*/ 19 h 65"/>
                <a:gd name="T46" fmla="*/ 1 w 74"/>
                <a:gd name="T47" fmla="*/ 19 h 65"/>
                <a:gd name="T48" fmla="*/ 1 w 74"/>
                <a:gd name="T49" fmla="*/ 19 h 65"/>
                <a:gd name="T50" fmla="*/ 1 w 74"/>
                <a:gd name="T51" fmla="*/ 19 h 65"/>
                <a:gd name="T52" fmla="*/ 1 w 74"/>
                <a:gd name="T53" fmla="*/ 19 h 65"/>
                <a:gd name="T54" fmla="*/ 11 w 74"/>
                <a:gd name="T55" fmla="*/ 30 h 65"/>
                <a:gd name="T56" fmla="*/ 12 w 74"/>
                <a:gd name="T57" fmla="*/ 47 h 65"/>
                <a:gd name="T58" fmla="*/ 16 w 74"/>
                <a:gd name="T59" fmla="*/ 61 h 65"/>
                <a:gd name="T60" fmla="*/ 36 w 74"/>
                <a:gd name="T61" fmla="*/ 54 h 65"/>
                <a:gd name="T62" fmla="*/ 49 w 74"/>
                <a:gd name="T63" fmla="*/ 62 h 65"/>
                <a:gd name="T64" fmla="*/ 68 w 74"/>
                <a:gd name="T65" fmla="*/ 62 h 65"/>
                <a:gd name="T66" fmla="*/ 68 w 74"/>
                <a:gd name="T67" fmla="*/ 62 h 65"/>
                <a:gd name="T68" fmla="*/ 68 w 74"/>
                <a:gd name="T69" fmla="*/ 62 h 65"/>
                <a:gd name="T70" fmla="*/ 70 w 74"/>
                <a:gd name="T71" fmla="*/ 58 h 65"/>
                <a:gd name="T72" fmla="*/ 70 w 74"/>
                <a:gd name="T73" fmla="*/ 58 h 65"/>
                <a:gd name="T74" fmla="*/ 70 w 74"/>
                <a:gd name="T75" fmla="*/ 58 h 65"/>
                <a:gd name="T76" fmla="*/ 71 w 74"/>
                <a:gd name="T77" fmla="*/ 59 h 65"/>
                <a:gd name="T78" fmla="*/ 71 w 74"/>
                <a:gd name="T79" fmla="*/ 59 h 65"/>
                <a:gd name="T80" fmla="*/ 72 w 74"/>
                <a:gd name="T81" fmla="*/ 59 h 65"/>
                <a:gd name="T82" fmla="*/ 60 w 74"/>
                <a:gd name="T83" fmla="*/ 48 h 65"/>
                <a:gd name="T84" fmla="*/ 60 w 74"/>
                <a:gd name="T85" fmla="*/ 31 h 65"/>
                <a:gd name="T86" fmla="*/ 60 w 74"/>
                <a:gd name="T87" fmla="*/ 31 h 65"/>
                <a:gd name="T88" fmla="*/ 60 w 74"/>
                <a:gd name="T89" fmla="*/ 31 h 65"/>
                <a:gd name="T90" fmla="*/ 59 w 74"/>
                <a:gd name="T91" fmla="*/ 31 h 65"/>
                <a:gd name="T92" fmla="*/ 59 w 74"/>
                <a:gd name="T93" fmla="*/ 31 h 65"/>
                <a:gd name="T94" fmla="*/ 59 w 74"/>
                <a:gd name="T95" fmla="*/ 31 h 65"/>
                <a:gd name="T96" fmla="*/ 59 w 74"/>
                <a:gd name="T97" fmla="*/ 31 h 65"/>
                <a:gd name="T98" fmla="*/ 59 w 74"/>
                <a:gd name="T99" fmla="*/ 31 h 65"/>
                <a:gd name="T100" fmla="*/ 59 w 74"/>
                <a:gd name="T101" fmla="*/ 31 h 65"/>
                <a:gd name="T102" fmla="*/ 73 w 74"/>
                <a:gd name="T103" fmla="*/ 18 h 65"/>
                <a:gd name="T104" fmla="*/ 73 w 74"/>
                <a:gd name="T105" fmla="*/ 18 h 65"/>
                <a:gd name="T106" fmla="*/ 73 w 74"/>
                <a:gd name="T107" fmla="*/ 18 h 65"/>
                <a:gd name="T108" fmla="*/ 73 w 74"/>
                <a:gd name="T109" fmla="*/ 18 h 65"/>
                <a:gd name="T110" fmla="*/ 73 w 74"/>
                <a:gd name="T111" fmla="*/ 18 h 65"/>
                <a:gd name="T112" fmla="*/ 72 w 74"/>
                <a:gd name="T113" fmla="*/ 18 h 65"/>
                <a:gd name="T114" fmla="*/ 73 w 74"/>
                <a:gd name="T115" fmla="*/ 19 h 65"/>
                <a:gd name="T116" fmla="*/ 71 w 74"/>
                <a:gd name="T117" fmla="*/ 13 h 65"/>
                <a:gd name="T118" fmla="*/ 60 w 74"/>
                <a:gd name="T11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65">
                  <a:moveTo>
                    <a:pt x="58" y="0"/>
                  </a:moveTo>
                  <a:cubicBezTo>
                    <a:pt x="54" y="0"/>
                    <a:pt x="54" y="0"/>
                    <a:pt x="54" y="0"/>
                  </a:cubicBezTo>
                  <a:cubicBezTo>
                    <a:pt x="54" y="1"/>
                    <a:pt x="54" y="1"/>
                    <a:pt x="54" y="1"/>
                  </a:cubicBezTo>
                  <a:cubicBezTo>
                    <a:pt x="58" y="1"/>
                    <a:pt x="58" y="1"/>
                    <a:pt x="58" y="1"/>
                  </a:cubicBezTo>
                  <a:cubicBezTo>
                    <a:pt x="58" y="0"/>
                    <a:pt x="58" y="0"/>
                    <a:pt x="58" y="0"/>
                  </a:cubicBezTo>
                  <a:close/>
                  <a:moveTo>
                    <a:pt x="50" y="0"/>
                  </a:moveTo>
                  <a:cubicBezTo>
                    <a:pt x="46" y="0"/>
                    <a:pt x="46" y="0"/>
                    <a:pt x="46" y="0"/>
                  </a:cubicBezTo>
                  <a:cubicBezTo>
                    <a:pt x="46" y="1"/>
                    <a:pt x="46" y="1"/>
                    <a:pt x="46" y="1"/>
                  </a:cubicBezTo>
                  <a:cubicBezTo>
                    <a:pt x="50" y="1"/>
                    <a:pt x="50" y="1"/>
                    <a:pt x="50" y="1"/>
                  </a:cubicBezTo>
                  <a:cubicBezTo>
                    <a:pt x="50" y="0"/>
                    <a:pt x="50" y="0"/>
                    <a:pt x="50" y="0"/>
                  </a:cubicBezTo>
                  <a:close/>
                  <a:moveTo>
                    <a:pt x="42" y="0"/>
                  </a:moveTo>
                  <a:cubicBezTo>
                    <a:pt x="38" y="0"/>
                    <a:pt x="38" y="0"/>
                    <a:pt x="38" y="0"/>
                  </a:cubicBezTo>
                  <a:cubicBezTo>
                    <a:pt x="38" y="1"/>
                    <a:pt x="38" y="1"/>
                    <a:pt x="38" y="1"/>
                  </a:cubicBezTo>
                  <a:cubicBezTo>
                    <a:pt x="42" y="1"/>
                    <a:pt x="42" y="1"/>
                    <a:pt x="42" y="1"/>
                  </a:cubicBezTo>
                  <a:cubicBezTo>
                    <a:pt x="42" y="0"/>
                    <a:pt x="42" y="0"/>
                    <a:pt x="42" y="0"/>
                  </a:cubicBezTo>
                  <a:close/>
                  <a:moveTo>
                    <a:pt x="34" y="0"/>
                  </a:moveTo>
                  <a:cubicBezTo>
                    <a:pt x="30" y="0"/>
                    <a:pt x="30" y="0"/>
                    <a:pt x="30" y="0"/>
                  </a:cubicBezTo>
                  <a:cubicBezTo>
                    <a:pt x="30" y="1"/>
                    <a:pt x="30" y="1"/>
                    <a:pt x="30" y="1"/>
                  </a:cubicBezTo>
                  <a:cubicBezTo>
                    <a:pt x="34" y="1"/>
                    <a:pt x="34" y="1"/>
                    <a:pt x="34" y="1"/>
                  </a:cubicBezTo>
                  <a:cubicBezTo>
                    <a:pt x="34" y="0"/>
                    <a:pt x="34" y="0"/>
                    <a:pt x="34" y="0"/>
                  </a:cubicBezTo>
                  <a:close/>
                  <a:moveTo>
                    <a:pt x="26" y="2"/>
                  </a:moveTo>
                  <a:cubicBezTo>
                    <a:pt x="23" y="5"/>
                    <a:pt x="23" y="5"/>
                    <a:pt x="23" y="5"/>
                  </a:cubicBezTo>
                  <a:cubicBezTo>
                    <a:pt x="24" y="5"/>
                    <a:pt x="24" y="5"/>
                    <a:pt x="24" y="5"/>
                  </a:cubicBezTo>
                  <a:cubicBezTo>
                    <a:pt x="26" y="3"/>
                    <a:pt x="26" y="3"/>
                    <a:pt x="26" y="3"/>
                  </a:cubicBezTo>
                  <a:cubicBezTo>
                    <a:pt x="26" y="2"/>
                    <a:pt x="26" y="2"/>
                    <a:pt x="26" y="2"/>
                  </a:cubicBezTo>
                  <a:close/>
                  <a:moveTo>
                    <a:pt x="20" y="7"/>
                  </a:moveTo>
                  <a:cubicBezTo>
                    <a:pt x="17" y="10"/>
                    <a:pt x="17" y="10"/>
                    <a:pt x="17" y="10"/>
                  </a:cubicBezTo>
                  <a:cubicBezTo>
                    <a:pt x="18" y="11"/>
                    <a:pt x="18" y="11"/>
                    <a:pt x="18" y="11"/>
                  </a:cubicBezTo>
                  <a:cubicBezTo>
                    <a:pt x="21" y="8"/>
                    <a:pt x="21" y="8"/>
                    <a:pt x="21" y="8"/>
                  </a:cubicBezTo>
                  <a:cubicBezTo>
                    <a:pt x="20" y="7"/>
                    <a:pt x="20" y="7"/>
                    <a:pt x="20" y="7"/>
                  </a:cubicBezTo>
                  <a:close/>
                  <a:moveTo>
                    <a:pt x="14" y="13"/>
                  </a:moveTo>
                  <a:cubicBezTo>
                    <a:pt x="13" y="15"/>
                    <a:pt x="13" y="15"/>
                    <a:pt x="13" y="15"/>
                  </a:cubicBezTo>
                  <a:cubicBezTo>
                    <a:pt x="12" y="15"/>
                    <a:pt x="12" y="15"/>
                    <a:pt x="12" y="15"/>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4"/>
                    <a:pt x="15" y="14"/>
                    <a:pt x="15" y="14"/>
                  </a:cubicBezTo>
                  <a:cubicBezTo>
                    <a:pt x="14" y="13"/>
                    <a:pt x="14" y="13"/>
                    <a:pt x="14" y="13"/>
                  </a:cubicBezTo>
                  <a:close/>
                  <a:moveTo>
                    <a:pt x="8" y="15"/>
                  </a:moveTo>
                  <a:cubicBezTo>
                    <a:pt x="4" y="15"/>
                    <a:pt x="4" y="15"/>
                    <a:pt x="4" y="15"/>
                  </a:cubicBezTo>
                  <a:cubicBezTo>
                    <a:pt x="4" y="16"/>
                    <a:pt x="4" y="16"/>
                    <a:pt x="4" y="16"/>
                  </a:cubicBezTo>
                  <a:cubicBezTo>
                    <a:pt x="8" y="16"/>
                    <a:pt x="8" y="16"/>
                    <a:pt x="8" y="16"/>
                  </a:cubicBezTo>
                  <a:cubicBezTo>
                    <a:pt x="8" y="15"/>
                    <a:pt x="8" y="15"/>
                    <a:pt x="8" y="15"/>
                  </a:cubicBezTo>
                  <a:close/>
                  <a:moveTo>
                    <a:pt x="0" y="18"/>
                  </a:moveTo>
                  <a:cubicBezTo>
                    <a:pt x="0" y="19"/>
                    <a:pt x="0" y="20"/>
                    <a:pt x="1" y="21"/>
                  </a:cubicBezTo>
                  <a:cubicBezTo>
                    <a:pt x="2" y="23"/>
                    <a:pt x="2" y="23"/>
                    <a:pt x="2" y="23"/>
                  </a:cubicBezTo>
                  <a:cubicBezTo>
                    <a:pt x="3" y="22"/>
                    <a:pt x="3" y="22"/>
                    <a:pt x="3" y="22"/>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1" y="20"/>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8"/>
                    <a:pt x="1" y="18"/>
                  </a:cubicBezTo>
                  <a:cubicBezTo>
                    <a:pt x="0" y="18"/>
                    <a:pt x="0" y="18"/>
                    <a:pt x="0" y="18"/>
                  </a:cubicBezTo>
                  <a:close/>
                  <a:moveTo>
                    <a:pt x="6" y="24"/>
                  </a:moveTo>
                  <a:cubicBezTo>
                    <a:pt x="5" y="25"/>
                    <a:pt x="5" y="25"/>
                    <a:pt x="5" y="25"/>
                  </a:cubicBezTo>
                  <a:cubicBezTo>
                    <a:pt x="8" y="28"/>
                    <a:pt x="8" y="28"/>
                    <a:pt x="8" y="28"/>
                  </a:cubicBezTo>
                  <a:cubicBezTo>
                    <a:pt x="9" y="27"/>
                    <a:pt x="9" y="27"/>
                    <a:pt x="9" y="27"/>
                  </a:cubicBezTo>
                  <a:cubicBezTo>
                    <a:pt x="6" y="24"/>
                    <a:pt x="6" y="24"/>
                    <a:pt x="6" y="24"/>
                  </a:cubicBezTo>
                  <a:close/>
                  <a:moveTo>
                    <a:pt x="11" y="30"/>
                  </a:moveTo>
                  <a:cubicBezTo>
                    <a:pt x="10" y="31"/>
                    <a:pt x="10" y="31"/>
                    <a:pt x="10" y="31"/>
                  </a:cubicBezTo>
                  <a:cubicBezTo>
                    <a:pt x="11" y="32"/>
                    <a:pt x="11" y="32"/>
                    <a:pt x="11" y="32"/>
                  </a:cubicBezTo>
                  <a:cubicBezTo>
                    <a:pt x="11" y="32"/>
                    <a:pt x="12" y="32"/>
                    <a:pt x="12" y="33"/>
                  </a:cubicBezTo>
                  <a:cubicBezTo>
                    <a:pt x="12" y="34"/>
                    <a:pt x="12" y="34"/>
                    <a:pt x="12" y="34"/>
                  </a:cubicBezTo>
                  <a:cubicBezTo>
                    <a:pt x="13" y="34"/>
                    <a:pt x="13" y="34"/>
                    <a:pt x="13" y="34"/>
                  </a:cubicBezTo>
                  <a:cubicBezTo>
                    <a:pt x="13" y="33"/>
                    <a:pt x="13" y="33"/>
                    <a:pt x="13" y="33"/>
                  </a:cubicBezTo>
                  <a:cubicBezTo>
                    <a:pt x="13" y="32"/>
                    <a:pt x="13" y="31"/>
                    <a:pt x="12" y="31"/>
                  </a:cubicBezTo>
                  <a:cubicBezTo>
                    <a:pt x="12" y="31"/>
                    <a:pt x="12" y="31"/>
                    <a:pt x="12" y="31"/>
                  </a:cubicBezTo>
                  <a:cubicBezTo>
                    <a:pt x="11" y="30"/>
                    <a:pt x="11" y="30"/>
                    <a:pt x="11" y="30"/>
                  </a:cubicBezTo>
                  <a:close/>
                  <a:moveTo>
                    <a:pt x="13" y="38"/>
                  </a:moveTo>
                  <a:cubicBezTo>
                    <a:pt x="12" y="38"/>
                    <a:pt x="12" y="38"/>
                    <a:pt x="12" y="38"/>
                  </a:cubicBezTo>
                  <a:cubicBezTo>
                    <a:pt x="12" y="42"/>
                    <a:pt x="12" y="42"/>
                    <a:pt x="12" y="42"/>
                  </a:cubicBezTo>
                  <a:cubicBezTo>
                    <a:pt x="13" y="42"/>
                    <a:pt x="13" y="42"/>
                    <a:pt x="13" y="42"/>
                  </a:cubicBezTo>
                  <a:cubicBezTo>
                    <a:pt x="13" y="38"/>
                    <a:pt x="13" y="38"/>
                    <a:pt x="13" y="38"/>
                  </a:cubicBezTo>
                  <a:close/>
                  <a:moveTo>
                    <a:pt x="13" y="46"/>
                  </a:moveTo>
                  <a:cubicBezTo>
                    <a:pt x="12" y="46"/>
                    <a:pt x="12" y="46"/>
                    <a:pt x="12" y="46"/>
                  </a:cubicBezTo>
                  <a:cubicBezTo>
                    <a:pt x="12" y="47"/>
                    <a:pt x="12" y="47"/>
                    <a:pt x="12" y="47"/>
                  </a:cubicBezTo>
                  <a:cubicBezTo>
                    <a:pt x="12" y="50"/>
                    <a:pt x="12" y="50"/>
                    <a:pt x="12" y="50"/>
                  </a:cubicBezTo>
                  <a:cubicBezTo>
                    <a:pt x="13" y="50"/>
                    <a:pt x="13" y="50"/>
                    <a:pt x="13" y="50"/>
                  </a:cubicBezTo>
                  <a:cubicBezTo>
                    <a:pt x="13" y="47"/>
                    <a:pt x="13" y="47"/>
                    <a:pt x="13" y="47"/>
                  </a:cubicBezTo>
                  <a:cubicBezTo>
                    <a:pt x="13" y="46"/>
                    <a:pt x="13" y="46"/>
                    <a:pt x="13" y="46"/>
                  </a:cubicBezTo>
                  <a:close/>
                  <a:moveTo>
                    <a:pt x="13" y="54"/>
                  </a:moveTo>
                  <a:cubicBezTo>
                    <a:pt x="12" y="54"/>
                    <a:pt x="12" y="54"/>
                    <a:pt x="12" y="54"/>
                  </a:cubicBezTo>
                  <a:cubicBezTo>
                    <a:pt x="12" y="58"/>
                    <a:pt x="12" y="58"/>
                    <a:pt x="12" y="58"/>
                  </a:cubicBezTo>
                  <a:cubicBezTo>
                    <a:pt x="13" y="58"/>
                    <a:pt x="13" y="58"/>
                    <a:pt x="13" y="58"/>
                  </a:cubicBezTo>
                  <a:cubicBezTo>
                    <a:pt x="13" y="54"/>
                    <a:pt x="13" y="54"/>
                    <a:pt x="13" y="54"/>
                  </a:cubicBezTo>
                  <a:close/>
                  <a:moveTo>
                    <a:pt x="15" y="60"/>
                  </a:moveTo>
                  <a:cubicBezTo>
                    <a:pt x="13" y="62"/>
                    <a:pt x="13" y="62"/>
                    <a:pt x="13" y="62"/>
                  </a:cubicBezTo>
                  <a:cubicBezTo>
                    <a:pt x="13" y="62"/>
                    <a:pt x="13" y="62"/>
                    <a:pt x="13" y="62"/>
                  </a:cubicBezTo>
                  <a:cubicBezTo>
                    <a:pt x="12" y="62"/>
                    <a:pt x="12" y="62"/>
                    <a:pt x="12" y="62"/>
                  </a:cubicBezTo>
                  <a:cubicBezTo>
                    <a:pt x="12" y="62"/>
                    <a:pt x="12" y="62"/>
                    <a:pt x="12" y="62"/>
                  </a:cubicBezTo>
                  <a:cubicBezTo>
                    <a:pt x="12" y="65"/>
                    <a:pt x="12" y="65"/>
                    <a:pt x="12" y="65"/>
                  </a:cubicBezTo>
                  <a:cubicBezTo>
                    <a:pt x="14" y="63"/>
                    <a:pt x="14" y="63"/>
                    <a:pt x="14" y="63"/>
                  </a:cubicBezTo>
                  <a:cubicBezTo>
                    <a:pt x="16" y="61"/>
                    <a:pt x="16" y="61"/>
                    <a:pt x="16" y="61"/>
                  </a:cubicBezTo>
                  <a:cubicBezTo>
                    <a:pt x="15" y="60"/>
                    <a:pt x="15" y="60"/>
                    <a:pt x="15" y="60"/>
                  </a:cubicBezTo>
                  <a:close/>
                  <a:moveTo>
                    <a:pt x="21" y="54"/>
                  </a:moveTo>
                  <a:cubicBezTo>
                    <a:pt x="18" y="57"/>
                    <a:pt x="18" y="57"/>
                    <a:pt x="18" y="57"/>
                  </a:cubicBezTo>
                  <a:cubicBezTo>
                    <a:pt x="19" y="58"/>
                    <a:pt x="19" y="58"/>
                    <a:pt x="19" y="58"/>
                  </a:cubicBezTo>
                  <a:cubicBezTo>
                    <a:pt x="22" y="55"/>
                    <a:pt x="22" y="55"/>
                    <a:pt x="22" y="55"/>
                  </a:cubicBezTo>
                  <a:cubicBezTo>
                    <a:pt x="21" y="54"/>
                    <a:pt x="21" y="54"/>
                    <a:pt x="21" y="54"/>
                  </a:cubicBezTo>
                  <a:close/>
                  <a:moveTo>
                    <a:pt x="26" y="49"/>
                  </a:moveTo>
                  <a:cubicBezTo>
                    <a:pt x="24" y="51"/>
                    <a:pt x="24" y="51"/>
                    <a:pt x="24" y="51"/>
                  </a:cubicBezTo>
                  <a:cubicBezTo>
                    <a:pt x="25" y="52"/>
                    <a:pt x="25" y="52"/>
                    <a:pt x="25" y="52"/>
                  </a:cubicBezTo>
                  <a:cubicBezTo>
                    <a:pt x="27" y="50"/>
                    <a:pt x="27" y="50"/>
                    <a:pt x="27" y="50"/>
                  </a:cubicBezTo>
                  <a:cubicBezTo>
                    <a:pt x="26" y="49"/>
                    <a:pt x="26" y="49"/>
                    <a:pt x="26" y="49"/>
                  </a:cubicBezTo>
                  <a:close/>
                  <a:moveTo>
                    <a:pt x="30" y="49"/>
                  </a:moveTo>
                  <a:cubicBezTo>
                    <a:pt x="29" y="50"/>
                    <a:pt x="29" y="50"/>
                    <a:pt x="29" y="50"/>
                  </a:cubicBezTo>
                  <a:cubicBezTo>
                    <a:pt x="32" y="53"/>
                    <a:pt x="32" y="53"/>
                    <a:pt x="32" y="53"/>
                  </a:cubicBezTo>
                  <a:cubicBezTo>
                    <a:pt x="33" y="52"/>
                    <a:pt x="33" y="52"/>
                    <a:pt x="33" y="52"/>
                  </a:cubicBezTo>
                  <a:cubicBezTo>
                    <a:pt x="30" y="49"/>
                    <a:pt x="30" y="49"/>
                    <a:pt x="30" y="49"/>
                  </a:cubicBezTo>
                  <a:close/>
                  <a:moveTo>
                    <a:pt x="36" y="54"/>
                  </a:moveTo>
                  <a:cubicBezTo>
                    <a:pt x="35" y="55"/>
                    <a:pt x="35" y="55"/>
                    <a:pt x="35" y="55"/>
                  </a:cubicBezTo>
                  <a:cubicBezTo>
                    <a:pt x="38" y="58"/>
                    <a:pt x="38" y="58"/>
                    <a:pt x="38" y="58"/>
                  </a:cubicBezTo>
                  <a:cubicBezTo>
                    <a:pt x="39" y="57"/>
                    <a:pt x="39" y="57"/>
                    <a:pt x="39" y="57"/>
                  </a:cubicBezTo>
                  <a:cubicBezTo>
                    <a:pt x="36" y="54"/>
                    <a:pt x="36" y="54"/>
                    <a:pt x="36" y="54"/>
                  </a:cubicBezTo>
                  <a:close/>
                  <a:moveTo>
                    <a:pt x="41" y="60"/>
                  </a:moveTo>
                  <a:cubicBezTo>
                    <a:pt x="41" y="61"/>
                    <a:pt x="41" y="61"/>
                    <a:pt x="41" y="61"/>
                  </a:cubicBezTo>
                  <a:cubicBezTo>
                    <a:pt x="43" y="63"/>
                    <a:pt x="43" y="63"/>
                    <a:pt x="43" y="63"/>
                  </a:cubicBezTo>
                  <a:cubicBezTo>
                    <a:pt x="43" y="64"/>
                    <a:pt x="43" y="64"/>
                    <a:pt x="43" y="64"/>
                  </a:cubicBezTo>
                  <a:cubicBezTo>
                    <a:pt x="44" y="64"/>
                    <a:pt x="44" y="64"/>
                    <a:pt x="44" y="64"/>
                  </a:cubicBezTo>
                  <a:cubicBezTo>
                    <a:pt x="45" y="64"/>
                    <a:pt x="45" y="64"/>
                    <a:pt x="45" y="64"/>
                  </a:cubicBezTo>
                  <a:cubicBezTo>
                    <a:pt x="45" y="62"/>
                    <a:pt x="45" y="62"/>
                    <a:pt x="45" y="62"/>
                  </a:cubicBezTo>
                  <a:cubicBezTo>
                    <a:pt x="44" y="62"/>
                    <a:pt x="44" y="62"/>
                    <a:pt x="44" y="62"/>
                  </a:cubicBezTo>
                  <a:cubicBezTo>
                    <a:pt x="44" y="62"/>
                    <a:pt x="44" y="62"/>
                    <a:pt x="44" y="62"/>
                  </a:cubicBezTo>
                  <a:cubicBezTo>
                    <a:pt x="44" y="62"/>
                    <a:pt x="44" y="62"/>
                    <a:pt x="44" y="62"/>
                  </a:cubicBezTo>
                  <a:cubicBezTo>
                    <a:pt x="41" y="60"/>
                    <a:pt x="41" y="60"/>
                    <a:pt x="41" y="60"/>
                  </a:cubicBezTo>
                  <a:close/>
                  <a:moveTo>
                    <a:pt x="53" y="62"/>
                  </a:moveTo>
                  <a:cubicBezTo>
                    <a:pt x="49" y="62"/>
                    <a:pt x="49" y="62"/>
                    <a:pt x="49" y="62"/>
                  </a:cubicBezTo>
                  <a:cubicBezTo>
                    <a:pt x="49" y="64"/>
                    <a:pt x="49" y="64"/>
                    <a:pt x="49" y="64"/>
                  </a:cubicBezTo>
                  <a:cubicBezTo>
                    <a:pt x="53" y="64"/>
                    <a:pt x="53" y="64"/>
                    <a:pt x="53" y="64"/>
                  </a:cubicBezTo>
                  <a:cubicBezTo>
                    <a:pt x="53" y="62"/>
                    <a:pt x="53" y="62"/>
                    <a:pt x="53" y="62"/>
                  </a:cubicBezTo>
                  <a:close/>
                  <a:moveTo>
                    <a:pt x="61" y="62"/>
                  </a:moveTo>
                  <a:cubicBezTo>
                    <a:pt x="59" y="62"/>
                    <a:pt x="59" y="62"/>
                    <a:pt x="59" y="62"/>
                  </a:cubicBezTo>
                  <a:cubicBezTo>
                    <a:pt x="57" y="62"/>
                    <a:pt x="57" y="62"/>
                    <a:pt x="57" y="62"/>
                  </a:cubicBezTo>
                  <a:cubicBezTo>
                    <a:pt x="57" y="64"/>
                    <a:pt x="57" y="64"/>
                    <a:pt x="57" y="64"/>
                  </a:cubicBezTo>
                  <a:cubicBezTo>
                    <a:pt x="59" y="64"/>
                    <a:pt x="59" y="64"/>
                    <a:pt x="59" y="64"/>
                  </a:cubicBezTo>
                  <a:cubicBezTo>
                    <a:pt x="61" y="64"/>
                    <a:pt x="61" y="64"/>
                    <a:pt x="61" y="64"/>
                  </a:cubicBezTo>
                  <a:cubicBezTo>
                    <a:pt x="61" y="62"/>
                    <a:pt x="61" y="62"/>
                    <a:pt x="61" y="62"/>
                  </a:cubicBezTo>
                  <a:close/>
                  <a:moveTo>
                    <a:pt x="69" y="62"/>
                  </a:moveTo>
                  <a:cubicBezTo>
                    <a:pt x="69"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8" y="62"/>
                    <a:pt x="68" y="62"/>
                    <a:pt x="68" y="62"/>
                  </a:cubicBezTo>
                  <a:cubicBezTo>
                    <a:pt x="65" y="62"/>
                    <a:pt x="65" y="62"/>
                    <a:pt x="65" y="62"/>
                  </a:cubicBezTo>
                  <a:cubicBezTo>
                    <a:pt x="65" y="64"/>
                    <a:pt x="65" y="64"/>
                    <a:pt x="65" y="64"/>
                  </a:cubicBezTo>
                  <a:cubicBezTo>
                    <a:pt x="68" y="64"/>
                    <a:pt x="68" y="64"/>
                    <a:pt x="68" y="64"/>
                  </a:cubicBezTo>
                  <a:cubicBezTo>
                    <a:pt x="68" y="64"/>
                    <a:pt x="69" y="64"/>
                    <a:pt x="69" y="63"/>
                  </a:cubicBezTo>
                  <a:cubicBezTo>
                    <a:pt x="69" y="62"/>
                    <a:pt x="69" y="62"/>
                    <a:pt x="69" y="62"/>
                  </a:cubicBezTo>
                  <a:close/>
                  <a:moveTo>
                    <a:pt x="69" y="55"/>
                  </a:moveTo>
                  <a:cubicBezTo>
                    <a:pt x="68" y="56"/>
                    <a:pt x="68" y="56"/>
                    <a:pt x="68" y="56"/>
                  </a:cubicBezTo>
                  <a:cubicBezTo>
                    <a:pt x="68" y="56"/>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1" y="59"/>
                    <a:pt x="71" y="59"/>
                    <a:pt x="71" y="59"/>
                  </a:cubicBezTo>
                  <a:cubicBezTo>
                    <a:pt x="72" y="59"/>
                    <a:pt x="72" y="59"/>
                    <a:pt x="72" y="59"/>
                  </a:cubicBezTo>
                  <a:cubicBezTo>
                    <a:pt x="72" y="58"/>
                    <a:pt x="72" y="58"/>
                    <a:pt x="71" y="57"/>
                  </a:cubicBezTo>
                  <a:cubicBezTo>
                    <a:pt x="69" y="55"/>
                    <a:pt x="69" y="55"/>
                    <a:pt x="69" y="55"/>
                  </a:cubicBezTo>
                  <a:close/>
                  <a:moveTo>
                    <a:pt x="64" y="50"/>
                  </a:moveTo>
                  <a:cubicBezTo>
                    <a:pt x="63" y="51"/>
                    <a:pt x="63" y="51"/>
                    <a:pt x="63" y="51"/>
                  </a:cubicBezTo>
                  <a:cubicBezTo>
                    <a:pt x="65" y="53"/>
                    <a:pt x="65" y="53"/>
                    <a:pt x="65" y="53"/>
                  </a:cubicBezTo>
                  <a:cubicBezTo>
                    <a:pt x="66" y="52"/>
                    <a:pt x="66" y="52"/>
                    <a:pt x="66" y="52"/>
                  </a:cubicBezTo>
                  <a:cubicBezTo>
                    <a:pt x="64" y="50"/>
                    <a:pt x="64" y="50"/>
                    <a:pt x="64" y="50"/>
                  </a:cubicBezTo>
                  <a:close/>
                  <a:moveTo>
                    <a:pt x="60" y="44"/>
                  </a:moveTo>
                  <a:cubicBezTo>
                    <a:pt x="59" y="44"/>
                    <a:pt x="59" y="44"/>
                    <a:pt x="59" y="44"/>
                  </a:cubicBezTo>
                  <a:cubicBezTo>
                    <a:pt x="59" y="46"/>
                    <a:pt x="59" y="46"/>
                    <a:pt x="59" y="46"/>
                  </a:cubicBezTo>
                  <a:cubicBezTo>
                    <a:pt x="59" y="47"/>
                    <a:pt x="59" y="47"/>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1" y="47"/>
                    <a:pt x="61" y="47"/>
                    <a:pt x="61" y="47"/>
                  </a:cubicBezTo>
                  <a:cubicBezTo>
                    <a:pt x="61" y="47"/>
                    <a:pt x="61" y="47"/>
                    <a:pt x="61" y="47"/>
                  </a:cubicBezTo>
                  <a:cubicBezTo>
                    <a:pt x="60" y="46"/>
                    <a:pt x="60" y="46"/>
                    <a:pt x="60" y="46"/>
                  </a:cubicBezTo>
                  <a:cubicBezTo>
                    <a:pt x="60" y="44"/>
                    <a:pt x="60" y="44"/>
                    <a:pt x="60" y="44"/>
                  </a:cubicBezTo>
                  <a:close/>
                  <a:moveTo>
                    <a:pt x="60" y="36"/>
                  </a:moveTo>
                  <a:cubicBezTo>
                    <a:pt x="59" y="36"/>
                    <a:pt x="59" y="36"/>
                    <a:pt x="59" y="36"/>
                  </a:cubicBezTo>
                  <a:cubicBezTo>
                    <a:pt x="59" y="40"/>
                    <a:pt x="59" y="40"/>
                    <a:pt x="59" y="40"/>
                  </a:cubicBezTo>
                  <a:cubicBezTo>
                    <a:pt x="60" y="40"/>
                    <a:pt x="60" y="40"/>
                    <a:pt x="60" y="40"/>
                  </a:cubicBezTo>
                  <a:cubicBezTo>
                    <a:pt x="60" y="36"/>
                    <a:pt x="60" y="36"/>
                    <a:pt x="60" y="36"/>
                  </a:cubicBezTo>
                  <a:close/>
                  <a:moveTo>
                    <a:pt x="61" y="29"/>
                  </a:move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2"/>
                    <a:pt x="59" y="32"/>
                  </a:cubicBezTo>
                  <a:cubicBezTo>
                    <a:pt x="60" y="32"/>
                    <a:pt x="60" y="32"/>
                    <a:pt x="60" y="32"/>
                  </a:cubicBezTo>
                  <a:cubicBezTo>
                    <a:pt x="60" y="32"/>
                    <a:pt x="60" y="32"/>
                    <a:pt x="61" y="32"/>
                  </a:cubicBezTo>
                  <a:cubicBezTo>
                    <a:pt x="62" y="30"/>
                    <a:pt x="62" y="30"/>
                    <a:pt x="62" y="30"/>
                  </a:cubicBezTo>
                  <a:cubicBezTo>
                    <a:pt x="61" y="29"/>
                    <a:pt x="61" y="29"/>
                    <a:pt x="61" y="29"/>
                  </a:cubicBezTo>
                  <a:close/>
                  <a:moveTo>
                    <a:pt x="67" y="23"/>
                  </a:moveTo>
                  <a:cubicBezTo>
                    <a:pt x="64" y="26"/>
                    <a:pt x="64" y="26"/>
                    <a:pt x="64" y="26"/>
                  </a:cubicBezTo>
                  <a:cubicBezTo>
                    <a:pt x="65" y="27"/>
                    <a:pt x="65" y="27"/>
                    <a:pt x="65" y="27"/>
                  </a:cubicBezTo>
                  <a:cubicBezTo>
                    <a:pt x="68" y="24"/>
                    <a:pt x="68" y="24"/>
                    <a:pt x="68" y="24"/>
                  </a:cubicBezTo>
                  <a:cubicBezTo>
                    <a:pt x="67" y="23"/>
                    <a:pt x="67" y="23"/>
                    <a:pt x="67" y="23"/>
                  </a:cubicBezTo>
                  <a:close/>
                  <a:moveTo>
                    <a:pt x="73" y="18"/>
                  </a:move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0" y="20"/>
                    <a:pt x="70" y="20"/>
                  </a:cubicBezTo>
                  <a:cubicBezTo>
                    <a:pt x="71" y="21"/>
                    <a:pt x="71" y="21"/>
                    <a:pt x="71" y="21"/>
                  </a:cubicBezTo>
                  <a:cubicBezTo>
                    <a:pt x="73" y="19"/>
                    <a:pt x="73" y="19"/>
                    <a:pt x="73" y="19"/>
                  </a:cubicBezTo>
                  <a:cubicBezTo>
                    <a:pt x="74" y="19"/>
                    <a:pt x="74" y="19"/>
                    <a:pt x="74" y="18"/>
                  </a:cubicBezTo>
                  <a:cubicBezTo>
                    <a:pt x="73" y="18"/>
                    <a:pt x="73" y="18"/>
                    <a:pt x="73" y="18"/>
                  </a:cubicBezTo>
                  <a:close/>
                  <a:moveTo>
                    <a:pt x="70" y="10"/>
                  </a:moveTo>
                  <a:cubicBezTo>
                    <a:pt x="69" y="11"/>
                    <a:pt x="69" y="11"/>
                    <a:pt x="69" y="11"/>
                  </a:cubicBezTo>
                  <a:cubicBezTo>
                    <a:pt x="69" y="11"/>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2" y="14"/>
                    <a:pt x="72" y="14"/>
                    <a:pt x="72" y="14"/>
                  </a:cubicBezTo>
                  <a:cubicBezTo>
                    <a:pt x="73" y="13"/>
                    <a:pt x="73" y="13"/>
                    <a:pt x="73" y="13"/>
                  </a:cubicBezTo>
                  <a:cubicBezTo>
                    <a:pt x="70" y="10"/>
                    <a:pt x="70" y="10"/>
                    <a:pt x="70" y="10"/>
                  </a:cubicBezTo>
                  <a:close/>
                  <a:moveTo>
                    <a:pt x="65" y="5"/>
                  </a:moveTo>
                  <a:cubicBezTo>
                    <a:pt x="64" y="6"/>
                    <a:pt x="64" y="6"/>
                    <a:pt x="64" y="6"/>
                  </a:cubicBezTo>
                  <a:cubicBezTo>
                    <a:pt x="66" y="8"/>
                    <a:pt x="66" y="8"/>
                    <a:pt x="66" y="8"/>
                  </a:cubicBezTo>
                  <a:cubicBezTo>
                    <a:pt x="67" y="7"/>
                    <a:pt x="67" y="7"/>
                    <a:pt x="67" y="7"/>
                  </a:cubicBezTo>
                  <a:cubicBezTo>
                    <a:pt x="65" y="5"/>
                    <a:pt x="65" y="5"/>
                    <a:pt x="65" y="5"/>
                  </a:cubicBezTo>
                  <a:close/>
                  <a:moveTo>
                    <a:pt x="58" y="0"/>
                  </a:moveTo>
                  <a:cubicBezTo>
                    <a:pt x="58" y="1"/>
                    <a:pt x="58" y="1"/>
                    <a:pt x="58" y="1"/>
                  </a:cubicBezTo>
                  <a:cubicBezTo>
                    <a:pt x="59" y="1"/>
                    <a:pt x="59" y="1"/>
                    <a:pt x="60" y="2"/>
                  </a:cubicBezTo>
                  <a:cubicBezTo>
                    <a:pt x="60" y="2"/>
                    <a:pt x="60" y="2"/>
                    <a:pt x="60" y="2"/>
                  </a:cubicBezTo>
                  <a:cubicBezTo>
                    <a:pt x="61" y="3"/>
                    <a:pt x="61" y="3"/>
                    <a:pt x="61" y="3"/>
                  </a:cubicBezTo>
                  <a:cubicBezTo>
                    <a:pt x="62" y="2"/>
                    <a:pt x="62" y="2"/>
                    <a:pt x="62" y="2"/>
                  </a:cubicBezTo>
                  <a:cubicBezTo>
                    <a:pt x="61" y="1"/>
                    <a:pt x="61" y="1"/>
                    <a:pt x="61" y="1"/>
                  </a:cubicBezTo>
                  <a:cubicBezTo>
                    <a:pt x="60" y="0"/>
                    <a:pt x="59"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a:extLst>
                <a:ext uri="{FF2B5EF4-FFF2-40B4-BE49-F238E27FC236}">
                  <a16:creationId xmlns:a16="http://schemas.microsoft.com/office/drawing/2014/main" id="{8318624B-D6FA-6602-5566-0D32DCC7D4FE}"/>
                </a:ext>
              </a:extLst>
            </p:cNvPr>
            <p:cNvSpPr>
              <a:spLocks/>
            </p:cNvSpPr>
            <p:nvPr/>
          </p:nvSpPr>
          <p:spPr bwMode="auto">
            <a:xfrm>
              <a:off x="5151" y="1378"/>
              <a:ext cx="72" cy="118"/>
            </a:xfrm>
            <a:custGeom>
              <a:avLst/>
              <a:gdLst>
                <a:gd name="T0" fmla="*/ 7 w 16"/>
                <a:gd name="T1" fmla="*/ 2 h 26"/>
                <a:gd name="T2" fmla="*/ 14 w 16"/>
                <a:gd name="T3" fmla="*/ 9 h 26"/>
                <a:gd name="T4" fmla="*/ 16 w 16"/>
                <a:gd name="T5" fmla="*/ 12 h 26"/>
                <a:gd name="T6" fmla="*/ 16 w 16"/>
                <a:gd name="T7" fmla="*/ 22 h 26"/>
                <a:gd name="T8" fmla="*/ 12 w 16"/>
                <a:gd name="T9" fmla="*/ 26 h 26"/>
                <a:gd name="T10" fmla="*/ 4 w 16"/>
                <a:gd name="T11" fmla="*/ 26 h 26"/>
                <a:gd name="T12" fmla="*/ 0 w 16"/>
                <a:gd name="T13" fmla="*/ 22 h 26"/>
                <a:gd name="T14" fmla="*/ 0 w 16"/>
                <a:gd name="T15" fmla="*/ 11 h 26"/>
                <a:gd name="T16" fmla="*/ 0 w 16"/>
                <a:gd name="T17" fmla="*/ 5 h 26"/>
                <a:gd name="T18" fmla="*/ 7 w 16"/>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7" y="2"/>
                  </a:moveTo>
                  <a:cubicBezTo>
                    <a:pt x="14" y="9"/>
                    <a:pt x="14" y="9"/>
                    <a:pt x="14" y="9"/>
                  </a:cubicBezTo>
                  <a:cubicBezTo>
                    <a:pt x="15" y="10"/>
                    <a:pt x="16" y="11"/>
                    <a:pt x="16" y="12"/>
                  </a:cubicBezTo>
                  <a:cubicBezTo>
                    <a:pt x="16" y="22"/>
                    <a:pt x="16" y="22"/>
                    <a:pt x="16" y="22"/>
                  </a:cubicBezTo>
                  <a:cubicBezTo>
                    <a:pt x="16" y="24"/>
                    <a:pt x="14" y="26"/>
                    <a:pt x="12" y="26"/>
                  </a:cubicBezTo>
                  <a:cubicBezTo>
                    <a:pt x="4" y="26"/>
                    <a:pt x="4" y="26"/>
                    <a:pt x="4" y="26"/>
                  </a:cubicBezTo>
                  <a:cubicBezTo>
                    <a:pt x="2" y="26"/>
                    <a:pt x="0" y="24"/>
                    <a:pt x="0" y="22"/>
                  </a:cubicBezTo>
                  <a:cubicBezTo>
                    <a:pt x="0" y="11"/>
                    <a:pt x="0" y="11"/>
                    <a:pt x="0" y="11"/>
                  </a:cubicBezTo>
                  <a:cubicBezTo>
                    <a:pt x="0" y="5"/>
                    <a:pt x="0" y="5"/>
                    <a:pt x="0" y="5"/>
                  </a:cubicBezTo>
                  <a:cubicBezTo>
                    <a:pt x="0" y="1"/>
                    <a:pt x="4" y="0"/>
                    <a:pt x="7" y="2"/>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1">
              <a:extLst>
                <a:ext uri="{FF2B5EF4-FFF2-40B4-BE49-F238E27FC236}">
                  <a16:creationId xmlns:a16="http://schemas.microsoft.com/office/drawing/2014/main" id="{9225259F-4572-20C4-E33F-00246388974A}"/>
                </a:ext>
              </a:extLst>
            </p:cNvPr>
            <p:cNvSpPr>
              <a:spLocks/>
            </p:cNvSpPr>
            <p:nvPr/>
          </p:nvSpPr>
          <p:spPr bwMode="auto">
            <a:xfrm>
              <a:off x="4315" y="2677"/>
              <a:ext cx="73" cy="73"/>
            </a:xfrm>
            <a:custGeom>
              <a:avLst/>
              <a:gdLst>
                <a:gd name="T0" fmla="*/ 0 w 73"/>
                <a:gd name="T1" fmla="*/ 0 h 73"/>
                <a:gd name="T2" fmla="*/ 73 w 73"/>
                <a:gd name="T3" fmla="*/ 0 h 73"/>
                <a:gd name="T4" fmla="*/ 73 w 73"/>
                <a:gd name="T5" fmla="*/ 73 h 73"/>
                <a:gd name="T6" fmla="*/ 0 w 73"/>
                <a:gd name="T7" fmla="*/ 0 h 73"/>
              </a:gdLst>
              <a:ahLst/>
              <a:cxnLst>
                <a:cxn ang="0">
                  <a:pos x="T0" y="T1"/>
                </a:cxn>
                <a:cxn ang="0">
                  <a:pos x="T2" y="T3"/>
                </a:cxn>
                <a:cxn ang="0">
                  <a:pos x="T4" y="T5"/>
                </a:cxn>
                <a:cxn ang="0">
                  <a:pos x="T6" y="T7"/>
                </a:cxn>
              </a:cxnLst>
              <a:rect l="0" t="0" r="r" b="b"/>
              <a:pathLst>
                <a:path w="73" h="73">
                  <a:moveTo>
                    <a:pt x="0" y="0"/>
                  </a:moveTo>
                  <a:lnTo>
                    <a:pt x="73" y="0"/>
                  </a:lnTo>
                  <a:lnTo>
                    <a:pt x="73" y="73"/>
                  </a:lnTo>
                  <a:lnTo>
                    <a:pt x="0" y="0"/>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2">
              <a:extLst>
                <a:ext uri="{FF2B5EF4-FFF2-40B4-BE49-F238E27FC236}">
                  <a16:creationId xmlns:a16="http://schemas.microsoft.com/office/drawing/2014/main" id="{258659D4-74AA-28CA-B59C-7B8F4CD55FD3}"/>
                </a:ext>
              </a:extLst>
            </p:cNvPr>
            <p:cNvSpPr>
              <a:spLocks/>
            </p:cNvSpPr>
            <p:nvPr/>
          </p:nvSpPr>
          <p:spPr bwMode="auto">
            <a:xfrm>
              <a:off x="4106" y="1914"/>
              <a:ext cx="559" cy="763"/>
            </a:xfrm>
            <a:custGeom>
              <a:avLst/>
              <a:gdLst>
                <a:gd name="T0" fmla="*/ 111 w 123"/>
                <a:gd name="T1" fmla="*/ 15 h 168"/>
                <a:gd name="T2" fmla="*/ 109 w 123"/>
                <a:gd name="T3" fmla="*/ 13 h 168"/>
                <a:gd name="T4" fmla="*/ 108 w 123"/>
                <a:gd name="T5" fmla="*/ 6 h 168"/>
                <a:gd name="T6" fmla="*/ 103 w 123"/>
                <a:gd name="T7" fmla="*/ 4 h 168"/>
                <a:gd name="T8" fmla="*/ 93 w 123"/>
                <a:gd name="T9" fmla="*/ 14 h 168"/>
                <a:gd name="T10" fmla="*/ 67 w 123"/>
                <a:gd name="T11" fmla="*/ 14 h 168"/>
                <a:gd name="T12" fmla="*/ 57 w 123"/>
                <a:gd name="T13" fmla="*/ 10 h 168"/>
                <a:gd name="T14" fmla="*/ 57 w 123"/>
                <a:gd name="T15" fmla="*/ 10 h 168"/>
                <a:gd name="T16" fmla="*/ 51 w 123"/>
                <a:gd name="T17" fmla="*/ 4 h 168"/>
                <a:gd name="T18" fmla="*/ 50 w 123"/>
                <a:gd name="T19" fmla="*/ 4 h 168"/>
                <a:gd name="T20" fmla="*/ 40 w 123"/>
                <a:gd name="T21" fmla="*/ 0 h 168"/>
                <a:gd name="T22" fmla="*/ 39 w 123"/>
                <a:gd name="T23" fmla="*/ 0 h 168"/>
                <a:gd name="T24" fmla="*/ 31 w 123"/>
                <a:gd name="T25" fmla="*/ 9 h 168"/>
                <a:gd name="T26" fmla="*/ 31 w 123"/>
                <a:gd name="T27" fmla="*/ 23 h 168"/>
                <a:gd name="T28" fmla="*/ 24 w 123"/>
                <a:gd name="T29" fmla="*/ 30 h 168"/>
                <a:gd name="T30" fmla="*/ 18 w 123"/>
                <a:gd name="T31" fmla="*/ 33 h 168"/>
                <a:gd name="T32" fmla="*/ 16 w 123"/>
                <a:gd name="T33" fmla="*/ 38 h 168"/>
                <a:gd name="T34" fmla="*/ 16 w 123"/>
                <a:gd name="T35" fmla="*/ 56 h 168"/>
                <a:gd name="T36" fmla="*/ 12 w 123"/>
                <a:gd name="T37" fmla="*/ 65 h 168"/>
                <a:gd name="T38" fmla="*/ 6 w 123"/>
                <a:gd name="T39" fmla="*/ 71 h 168"/>
                <a:gd name="T40" fmla="*/ 0 w 123"/>
                <a:gd name="T41" fmla="*/ 84 h 168"/>
                <a:gd name="T42" fmla="*/ 0 w 123"/>
                <a:gd name="T43" fmla="*/ 85 h 168"/>
                <a:gd name="T44" fmla="*/ 0 w 123"/>
                <a:gd name="T45" fmla="*/ 118 h 168"/>
                <a:gd name="T46" fmla="*/ 3 w 123"/>
                <a:gd name="T47" fmla="*/ 125 h 168"/>
                <a:gd name="T48" fmla="*/ 12 w 123"/>
                <a:gd name="T49" fmla="*/ 134 h 168"/>
                <a:gd name="T50" fmla="*/ 21 w 123"/>
                <a:gd name="T51" fmla="*/ 138 h 168"/>
                <a:gd name="T52" fmla="*/ 31 w 123"/>
                <a:gd name="T53" fmla="*/ 138 h 168"/>
                <a:gd name="T54" fmla="*/ 19 w 123"/>
                <a:gd name="T55" fmla="*/ 150 h 168"/>
                <a:gd name="T56" fmla="*/ 16 w 123"/>
                <a:gd name="T57" fmla="*/ 157 h 168"/>
                <a:gd name="T58" fmla="*/ 16 w 123"/>
                <a:gd name="T59" fmla="*/ 164 h 168"/>
                <a:gd name="T60" fmla="*/ 16 w 123"/>
                <a:gd name="T61" fmla="*/ 168 h 168"/>
                <a:gd name="T62" fmla="*/ 18 w 123"/>
                <a:gd name="T63" fmla="*/ 168 h 168"/>
                <a:gd name="T64" fmla="*/ 89 w 123"/>
                <a:gd name="T65" fmla="*/ 168 h 168"/>
                <a:gd name="T66" fmla="*/ 95 w 123"/>
                <a:gd name="T67" fmla="*/ 166 h 168"/>
                <a:gd name="T68" fmla="*/ 108 w 123"/>
                <a:gd name="T69" fmla="*/ 153 h 168"/>
                <a:gd name="T70" fmla="*/ 108 w 123"/>
                <a:gd name="T71" fmla="*/ 139 h 168"/>
                <a:gd name="T72" fmla="*/ 107 w 123"/>
                <a:gd name="T73" fmla="*/ 137 h 168"/>
                <a:gd name="T74" fmla="*/ 94 w 123"/>
                <a:gd name="T75" fmla="*/ 124 h 168"/>
                <a:gd name="T76" fmla="*/ 93 w 123"/>
                <a:gd name="T77" fmla="*/ 120 h 168"/>
                <a:gd name="T78" fmla="*/ 93 w 123"/>
                <a:gd name="T79" fmla="*/ 111 h 168"/>
                <a:gd name="T80" fmla="*/ 96 w 123"/>
                <a:gd name="T81" fmla="*/ 107 h 168"/>
                <a:gd name="T82" fmla="*/ 106 w 123"/>
                <a:gd name="T83" fmla="*/ 107 h 168"/>
                <a:gd name="T84" fmla="*/ 110 w 123"/>
                <a:gd name="T85" fmla="*/ 105 h 168"/>
                <a:gd name="T86" fmla="*/ 123 w 123"/>
                <a:gd name="T87" fmla="*/ 92 h 168"/>
                <a:gd name="T88" fmla="*/ 123 w 123"/>
                <a:gd name="T89" fmla="*/ 15 h 168"/>
                <a:gd name="T90" fmla="*/ 111 w 123"/>
                <a:gd name="T91" fmla="*/ 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68">
                  <a:moveTo>
                    <a:pt x="111" y="15"/>
                  </a:moveTo>
                  <a:cubicBezTo>
                    <a:pt x="110" y="15"/>
                    <a:pt x="109" y="14"/>
                    <a:pt x="109" y="13"/>
                  </a:cubicBezTo>
                  <a:cubicBezTo>
                    <a:pt x="108" y="6"/>
                    <a:pt x="108" y="6"/>
                    <a:pt x="108" y="6"/>
                  </a:cubicBezTo>
                  <a:cubicBezTo>
                    <a:pt x="108" y="3"/>
                    <a:pt x="105" y="2"/>
                    <a:pt x="103" y="4"/>
                  </a:cubicBezTo>
                  <a:cubicBezTo>
                    <a:pt x="93" y="14"/>
                    <a:pt x="93" y="14"/>
                    <a:pt x="93" y="14"/>
                  </a:cubicBezTo>
                  <a:cubicBezTo>
                    <a:pt x="67" y="14"/>
                    <a:pt x="67" y="14"/>
                    <a:pt x="67" y="14"/>
                  </a:cubicBezTo>
                  <a:cubicBezTo>
                    <a:pt x="63" y="14"/>
                    <a:pt x="60" y="13"/>
                    <a:pt x="57" y="10"/>
                  </a:cubicBezTo>
                  <a:cubicBezTo>
                    <a:pt x="57" y="10"/>
                    <a:pt x="57" y="10"/>
                    <a:pt x="57" y="10"/>
                  </a:cubicBezTo>
                  <a:cubicBezTo>
                    <a:pt x="51" y="4"/>
                    <a:pt x="51" y="4"/>
                    <a:pt x="51" y="4"/>
                  </a:cubicBezTo>
                  <a:cubicBezTo>
                    <a:pt x="50" y="4"/>
                    <a:pt x="50" y="4"/>
                    <a:pt x="50" y="4"/>
                  </a:cubicBezTo>
                  <a:cubicBezTo>
                    <a:pt x="47" y="1"/>
                    <a:pt x="44" y="0"/>
                    <a:pt x="40" y="0"/>
                  </a:cubicBezTo>
                  <a:cubicBezTo>
                    <a:pt x="40" y="0"/>
                    <a:pt x="39" y="0"/>
                    <a:pt x="39" y="0"/>
                  </a:cubicBezTo>
                  <a:cubicBezTo>
                    <a:pt x="34" y="1"/>
                    <a:pt x="31" y="5"/>
                    <a:pt x="31" y="9"/>
                  </a:cubicBezTo>
                  <a:cubicBezTo>
                    <a:pt x="31" y="23"/>
                    <a:pt x="31" y="23"/>
                    <a:pt x="31" y="23"/>
                  </a:cubicBezTo>
                  <a:cubicBezTo>
                    <a:pt x="31" y="27"/>
                    <a:pt x="28" y="30"/>
                    <a:pt x="24" y="30"/>
                  </a:cubicBezTo>
                  <a:cubicBezTo>
                    <a:pt x="21" y="30"/>
                    <a:pt x="20" y="31"/>
                    <a:pt x="18" y="33"/>
                  </a:cubicBezTo>
                  <a:cubicBezTo>
                    <a:pt x="17" y="34"/>
                    <a:pt x="16" y="36"/>
                    <a:pt x="16" y="38"/>
                  </a:cubicBezTo>
                  <a:cubicBezTo>
                    <a:pt x="16" y="56"/>
                    <a:pt x="16" y="56"/>
                    <a:pt x="16" y="56"/>
                  </a:cubicBezTo>
                  <a:cubicBezTo>
                    <a:pt x="16" y="59"/>
                    <a:pt x="15" y="62"/>
                    <a:pt x="12" y="65"/>
                  </a:cubicBezTo>
                  <a:cubicBezTo>
                    <a:pt x="6" y="71"/>
                    <a:pt x="6" y="71"/>
                    <a:pt x="6" y="71"/>
                  </a:cubicBezTo>
                  <a:cubicBezTo>
                    <a:pt x="3" y="74"/>
                    <a:pt x="1" y="79"/>
                    <a:pt x="0" y="84"/>
                  </a:cubicBezTo>
                  <a:cubicBezTo>
                    <a:pt x="0" y="84"/>
                    <a:pt x="0" y="85"/>
                    <a:pt x="0" y="85"/>
                  </a:cubicBezTo>
                  <a:cubicBezTo>
                    <a:pt x="0" y="118"/>
                    <a:pt x="0" y="118"/>
                    <a:pt x="0" y="118"/>
                  </a:cubicBezTo>
                  <a:cubicBezTo>
                    <a:pt x="0" y="121"/>
                    <a:pt x="1" y="123"/>
                    <a:pt x="3" y="125"/>
                  </a:cubicBezTo>
                  <a:cubicBezTo>
                    <a:pt x="12" y="134"/>
                    <a:pt x="12" y="134"/>
                    <a:pt x="12" y="134"/>
                  </a:cubicBezTo>
                  <a:cubicBezTo>
                    <a:pt x="14" y="136"/>
                    <a:pt x="18" y="138"/>
                    <a:pt x="21" y="138"/>
                  </a:cubicBezTo>
                  <a:cubicBezTo>
                    <a:pt x="31" y="138"/>
                    <a:pt x="31" y="138"/>
                    <a:pt x="31" y="138"/>
                  </a:cubicBezTo>
                  <a:cubicBezTo>
                    <a:pt x="19" y="150"/>
                    <a:pt x="19" y="150"/>
                    <a:pt x="19" y="150"/>
                  </a:cubicBezTo>
                  <a:cubicBezTo>
                    <a:pt x="17" y="152"/>
                    <a:pt x="16" y="154"/>
                    <a:pt x="16" y="157"/>
                  </a:cubicBezTo>
                  <a:cubicBezTo>
                    <a:pt x="16" y="164"/>
                    <a:pt x="16" y="164"/>
                    <a:pt x="16" y="164"/>
                  </a:cubicBezTo>
                  <a:cubicBezTo>
                    <a:pt x="16" y="168"/>
                    <a:pt x="16" y="168"/>
                    <a:pt x="16" y="168"/>
                  </a:cubicBezTo>
                  <a:cubicBezTo>
                    <a:pt x="17" y="168"/>
                    <a:pt x="17" y="168"/>
                    <a:pt x="18" y="168"/>
                  </a:cubicBezTo>
                  <a:cubicBezTo>
                    <a:pt x="89" y="168"/>
                    <a:pt x="89" y="168"/>
                    <a:pt x="89" y="168"/>
                  </a:cubicBezTo>
                  <a:cubicBezTo>
                    <a:pt x="91" y="168"/>
                    <a:pt x="94" y="167"/>
                    <a:pt x="95" y="166"/>
                  </a:cubicBezTo>
                  <a:cubicBezTo>
                    <a:pt x="108" y="153"/>
                    <a:pt x="108" y="153"/>
                    <a:pt x="108" y="153"/>
                  </a:cubicBezTo>
                  <a:cubicBezTo>
                    <a:pt x="108" y="139"/>
                    <a:pt x="108" y="139"/>
                    <a:pt x="108" y="139"/>
                  </a:cubicBezTo>
                  <a:cubicBezTo>
                    <a:pt x="108" y="138"/>
                    <a:pt x="108" y="137"/>
                    <a:pt x="107" y="137"/>
                  </a:cubicBezTo>
                  <a:cubicBezTo>
                    <a:pt x="94" y="124"/>
                    <a:pt x="94" y="124"/>
                    <a:pt x="94" y="124"/>
                  </a:cubicBezTo>
                  <a:cubicBezTo>
                    <a:pt x="93" y="123"/>
                    <a:pt x="93" y="121"/>
                    <a:pt x="93" y="120"/>
                  </a:cubicBezTo>
                  <a:cubicBezTo>
                    <a:pt x="93" y="111"/>
                    <a:pt x="93" y="111"/>
                    <a:pt x="93" y="111"/>
                  </a:cubicBezTo>
                  <a:cubicBezTo>
                    <a:pt x="93" y="109"/>
                    <a:pt x="94" y="107"/>
                    <a:pt x="96" y="107"/>
                  </a:cubicBezTo>
                  <a:cubicBezTo>
                    <a:pt x="106" y="107"/>
                    <a:pt x="106" y="107"/>
                    <a:pt x="106" y="107"/>
                  </a:cubicBezTo>
                  <a:cubicBezTo>
                    <a:pt x="107" y="107"/>
                    <a:pt x="109" y="106"/>
                    <a:pt x="110" y="105"/>
                  </a:cubicBezTo>
                  <a:cubicBezTo>
                    <a:pt x="123" y="92"/>
                    <a:pt x="123" y="92"/>
                    <a:pt x="123" y="92"/>
                  </a:cubicBezTo>
                  <a:cubicBezTo>
                    <a:pt x="123" y="15"/>
                    <a:pt x="123" y="15"/>
                    <a:pt x="123" y="15"/>
                  </a:cubicBezTo>
                  <a:lnTo>
                    <a:pt x="111" y="15"/>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3">
              <a:extLst>
                <a:ext uri="{FF2B5EF4-FFF2-40B4-BE49-F238E27FC236}">
                  <a16:creationId xmlns:a16="http://schemas.microsoft.com/office/drawing/2014/main" id="{E7B2D493-8213-E43B-509B-575D5892CB4C}"/>
                </a:ext>
              </a:extLst>
            </p:cNvPr>
            <p:cNvSpPr>
              <a:spLocks/>
            </p:cNvSpPr>
            <p:nvPr/>
          </p:nvSpPr>
          <p:spPr bwMode="auto">
            <a:xfrm>
              <a:off x="3411" y="2332"/>
              <a:ext cx="840" cy="885"/>
            </a:xfrm>
            <a:custGeom>
              <a:avLst/>
              <a:gdLst>
                <a:gd name="T0" fmla="*/ 165 w 185"/>
                <a:gd name="T1" fmla="*/ 167 h 195"/>
                <a:gd name="T2" fmla="*/ 157 w 185"/>
                <a:gd name="T3" fmla="*/ 173 h 195"/>
                <a:gd name="T4" fmla="*/ 132 w 185"/>
                <a:gd name="T5" fmla="*/ 178 h 195"/>
                <a:gd name="T6" fmla="*/ 112 w 185"/>
                <a:gd name="T7" fmla="*/ 173 h 195"/>
                <a:gd name="T8" fmla="*/ 80 w 185"/>
                <a:gd name="T9" fmla="*/ 195 h 195"/>
                <a:gd name="T10" fmla="*/ 0 w 185"/>
                <a:gd name="T11" fmla="*/ 160 h 195"/>
                <a:gd name="T12" fmla="*/ 29 w 185"/>
                <a:gd name="T13" fmla="*/ 107 h 195"/>
                <a:gd name="T14" fmla="*/ 6 w 185"/>
                <a:gd name="T15" fmla="*/ 54 h 195"/>
                <a:gd name="T16" fmla="*/ 16 w 185"/>
                <a:gd name="T17" fmla="*/ 38 h 195"/>
                <a:gd name="T18" fmla="*/ 38 w 185"/>
                <a:gd name="T19" fmla="*/ 47 h 195"/>
                <a:gd name="T20" fmla="*/ 40 w 185"/>
                <a:gd name="T21" fmla="*/ 46 h 195"/>
                <a:gd name="T22" fmla="*/ 40 w 185"/>
                <a:gd name="T23" fmla="*/ 38 h 195"/>
                <a:gd name="T24" fmla="*/ 55 w 185"/>
                <a:gd name="T25" fmla="*/ 27 h 195"/>
                <a:gd name="T26" fmla="*/ 64 w 185"/>
                <a:gd name="T27" fmla="*/ 30 h 195"/>
                <a:gd name="T28" fmla="*/ 65 w 185"/>
                <a:gd name="T29" fmla="*/ 30 h 195"/>
                <a:gd name="T30" fmla="*/ 92 w 185"/>
                <a:gd name="T31" fmla="*/ 0 h 195"/>
                <a:gd name="T32" fmla="*/ 154 w 185"/>
                <a:gd name="T33" fmla="*/ 31 h 195"/>
                <a:gd name="T34" fmla="*/ 165 w 185"/>
                <a:gd name="T35" fmla="*/ 41 h 195"/>
                <a:gd name="T36" fmla="*/ 175 w 185"/>
                <a:gd name="T37" fmla="*/ 46 h 195"/>
                <a:gd name="T38" fmla="*/ 185 w 185"/>
                <a:gd name="T39" fmla="*/ 46 h 195"/>
                <a:gd name="T40" fmla="*/ 185 w 185"/>
                <a:gd name="T41" fmla="*/ 46 h 195"/>
                <a:gd name="T42" fmla="*/ 173 w 185"/>
                <a:gd name="T43" fmla="*/ 58 h 195"/>
                <a:gd name="T44" fmla="*/ 169 w 185"/>
                <a:gd name="T45" fmla="*/ 66 h 195"/>
                <a:gd name="T46" fmla="*/ 169 w 185"/>
                <a:gd name="T47" fmla="*/ 73 h 195"/>
                <a:gd name="T48" fmla="*/ 173 w 185"/>
                <a:gd name="T49" fmla="*/ 76 h 195"/>
                <a:gd name="T50" fmla="*/ 173 w 185"/>
                <a:gd name="T51" fmla="*/ 76 h 195"/>
                <a:gd name="T52" fmla="*/ 171 w 185"/>
                <a:gd name="T53" fmla="*/ 77 h 195"/>
                <a:gd name="T54" fmla="*/ 160 w 185"/>
                <a:gd name="T55" fmla="*/ 84 h 195"/>
                <a:gd name="T56" fmla="*/ 159 w 185"/>
                <a:gd name="T57" fmla="*/ 93 h 195"/>
                <a:gd name="T58" fmla="*/ 166 w 185"/>
                <a:gd name="T59" fmla="*/ 98 h 195"/>
                <a:gd name="T60" fmla="*/ 167 w 185"/>
                <a:gd name="T61" fmla="*/ 98 h 195"/>
                <a:gd name="T62" fmla="*/ 170 w 185"/>
                <a:gd name="T63" fmla="*/ 102 h 195"/>
                <a:gd name="T64" fmla="*/ 176 w 185"/>
                <a:gd name="T65" fmla="*/ 107 h 195"/>
                <a:gd name="T66" fmla="*/ 179 w 185"/>
                <a:gd name="T67" fmla="*/ 107 h 195"/>
                <a:gd name="T68" fmla="*/ 179 w 185"/>
                <a:gd name="T69" fmla="*/ 107 h 195"/>
                <a:gd name="T70" fmla="*/ 172 w 185"/>
                <a:gd name="T71" fmla="*/ 107 h 195"/>
                <a:gd name="T72" fmla="*/ 167 w 185"/>
                <a:gd name="T73" fmla="*/ 109 h 195"/>
                <a:gd name="T74" fmla="*/ 156 w 185"/>
                <a:gd name="T75" fmla="*/ 120 h 195"/>
                <a:gd name="T76" fmla="*/ 154 w 185"/>
                <a:gd name="T77" fmla="*/ 125 h 195"/>
                <a:gd name="T78" fmla="*/ 154 w 185"/>
                <a:gd name="T79" fmla="*/ 135 h 195"/>
                <a:gd name="T80" fmla="*/ 156 w 185"/>
                <a:gd name="T81" fmla="*/ 140 h 195"/>
                <a:gd name="T82" fmla="*/ 168 w 185"/>
                <a:gd name="T83" fmla="*/ 151 h 195"/>
                <a:gd name="T84" fmla="*/ 169 w 185"/>
                <a:gd name="T85" fmla="*/ 155 h 195"/>
                <a:gd name="T86" fmla="*/ 165 w 185"/>
                <a:gd name="T87"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 h="195">
                  <a:moveTo>
                    <a:pt x="165" y="167"/>
                  </a:moveTo>
                  <a:cubicBezTo>
                    <a:pt x="157" y="173"/>
                    <a:pt x="157" y="173"/>
                    <a:pt x="157" y="173"/>
                  </a:cubicBezTo>
                  <a:cubicBezTo>
                    <a:pt x="150" y="178"/>
                    <a:pt x="141" y="180"/>
                    <a:pt x="132" y="178"/>
                  </a:cubicBezTo>
                  <a:cubicBezTo>
                    <a:pt x="132" y="178"/>
                    <a:pt x="123" y="177"/>
                    <a:pt x="112" y="173"/>
                  </a:cubicBezTo>
                  <a:cubicBezTo>
                    <a:pt x="92" y="164"/>
                    <a:pt x="80" y="195"/>
                    <a:pt x="80" y="195"/>
                  </a:cubicBezTo>
                  <a:cubicBezTo>
                    <a:pt x="80" y="195"/>
                    <a:pt x="0" y="161"/>
                    <a:pt x="0" y="160"/>
                  </a:cubicBezTo>
                  <a:cubicBezTo>
                    <a:pt x="29" y="107"/>
                    <a:pt x="29" y="107"/>
                    <a:pt x="29" y="107"/>
                  </a:cubicBezTo>
                  <a:cubicBezTo>
                    <a:pt x="6" y="54"/>
                    <a:pt x="6" y="54"/>
                    <a:pt x="6" y="54"/>
                  </a:cubicBezTo>
                  <a:cubicBezTo>
                    <a:pt x="3" y="43"/>
                    <a:pt x="7" y="36"/>
                    <a:pt x="16" y="38"/>
                  </a:cubicBezTo>
                  <a:cubicBezTo>
                    <a:pt x="38" y="47"/>
                    <a:pt x="38" y="47"/>
                    <a:pt x="38" y="47"/>
                  </a:cubicBezTo>
                  <a:cubicBezTo>
                    <a:pt x="39" y="48"/>
                    <a:pt x="40" y="47"/>
                    <a:pt x="40" y="46"/>
                  </a:cubicBezTo>
                  <a:cubicBezTo>
                    <a:pt x="40" y="38"/>
                    <a:pt x="40" y="38"/>
                    <a:pt x="40" y="38"/>
                  </a:cubicBezTo>
                  <a:cubicBezTo>
                    <a:pt x="40" y="30"/>
                    <a:pt x="48" y="25"/>
                    <a:pt x="55" y="27"/>
                  </a:cubicBezTo>
                  <a:cubicBezTo>
                    <a:pt x="64" y="30"/>
                    <a:pt x="64" y="30"/>
                    <a:pt x="64" y="30"/>
                  </a:cubicBezTo>
                  <a:cubicBezTo>
                    <a:pt x="64" y="30"/>
                    <a:pt x="65" y="30"/>
                    <a:pt x="65" y="30"/>
                  </a:cubicBezTo>
                  <a:cubicBezTo>
                    <a:pt x="92" y="0"/>
                    <a:pt x="92" y="0"/>
                    <a:pt x="92" y="0"/>
                  </a:cubicBezTo>
                  <a:cubicBezTo>
                    <a:pt x="154" y="31"/>
                    <a:pt x="154" y="31"/>
                    <a:pt x="154" y="31"/>
                  </a:cubicBezTo>
                  <a:cubicBezTo>
                    <a:pt x="165" y="41"/>
                    <a:pt x="165" y="41"/>
                    <a:pt x="165" y="41"/>
                  </a:cubicBezTo>
                  <a:cubicBezTo>
                    <a:pt x="168" y="44"/>
                    <a:pt x="171" y="46"/>
                    <a:pt x="175" y="46"/>
                  </a:cubicBezTo>
                  <a:cubicBezTo>
                    <a:pt x="185" y="46"/>
                    <a:pt x="185" y="46"/>
                    <a:pt x="185" y="46"/>
                  </a:cubicBezTo>
                  <a:cubicBezTo>
                    <a:pt x="185" y="46"/>
                    <a:pt x="185" y="46"/>
                    <a:pt x="185" y="46"/>
                  </a:cubicBezTo>
                  <a:cubicBezTo>
                    <a:pt x="173" y="58"/>
                    <a:pt x="173" y="58"/>
                    <a:pt x="173" y="58"/>
                  </a:cubicBezTo>
                  <a:cubicBezTo>
                    <a:pt x="171" y="60"/>
                    <a:pt x="169" y="63"/>
                    <a:pt x="169" y="66"/>
                  </a:cubicBezTo>
                  <a:cubicBezTo>
                    <a:pt x="169" y="73"/>
                    <a:pt x="169" y="73"/>
                    <a:pt x="169" y="73"/>
                  </a:cubicBezTo>
                  <a:cubicBezTo>
                    <a:pt x="169" y="75"/>
                    <a:pt x="171" y="76"/>
                    <a:pt x="173" y="76"/>
                  </a:cubicBezTo>
                  <a:cubicBezTo>
                    <a:pt x="173" y="76"/>
                    <a:pt x="173" y="76"/>
                    <a:pt x="173" y="76"/>
                  </a:cubicBezTo>
                  <a:cubicBezTo>
                    <a:pt x="172" y="76"/>
                    <a:pt x="171" y="77"/>
                    <a:pt x="171" y="77"/>
                  </a:cubicBezTo>
                  <a:cubicBezTo>
                    <a:pt x="160" y="84"/>
                    <a:pt x="160" y="84"/>
                    <a:pt x="160" y="84"/>
                  </a:cubicBezTo>
                  <a:cubicBezTo>
                    <a:pt x="156" y="86"/>
                    <a:pt x="156" y="90"/>
                    <a:pt x="159" y="93"/>
                  </a:cubicBezTo>
                  <a:cubicBezTo>
                    <a:pt x="161" y="95"/>
                    <a:pt x="163" y="97"/>
                    <a:pt x="166" y="98"/>
                  </a:cubicBezTo>
                  <a:cubicBezTo>
                    <a:pt x="167" y="98"/>
                    <a:pt x="167" y="98"/>
                    <a:pt x="167" y="98"/>
                  </a:cubicBezTo>
                  <a:cubicBezTo>
                    <a:pt x="169" y="99"/>
                    <a:pt x="170" y="100"/>
                    <a:pt x="170" y="102"/>
                  </a:cubicBezTo>
                  <a:cubicBezTo>
                    <a:pt x="170" y="105"/>
                    <a:pt x="173" y="107"/>
                    <a:pt x="176" y="107"/>
                  </a:cubicBezTo>
                  <a:cubicBezTo>
                    <a:pt x="179" y="107"/>
                    <a:pt x="179" y="107"/>
                    <a:pt x="179" y="107"/>
                  </a:cubicBezTo>
                  <a:cubicBezTo>
                    <a:pt x="179" y="107"/>
                    <a:pt x="179" y="107"/>
                    <a:pt x="179" y="107"/>
                  </a:cubicBezTo>
                  <a:cubicBezTo>
                    <a:pt x="172" y="107"/>
                    <a:pt x="172" y="107"/>
                    <a:pt x="172" y="107"/>
                  </a:cubicBezTo>
                  <a:cubicBezTo>
                    <a:pt x="170" y="107"/>
                    <a:pt x="169" y="108"/>
                    <a:pt x="167" y="109"/>
                  </a:cubicBezTo>
                  <a:cubicBezTo>
                    <a:pt x="156" y="120"/>
                    <a:pt x="156" y="120"/>
                    <a:pt x="156" y="120"/>
                  </a:cubicBezTo>
                  <a:cubicBezTo>
                    <a:pt x="155" y="122"/>
                    <a:pt x="154" y="123"/>
                    <a:pt x="154" y="125"/>
                  </a:cubicBezTo>
                  <a:cubicBezTo>
                    <a:pt x="154" y="135"/>
                    <a:pt x="154" y="135"/>
                    <a:pt x="154" y="135"/>
                  </a:cubicBezTo>
                  <a:cubicBezTo>
                    <a:pt x="154" y="137"/>
                    <a:pt x="155" y="138"/>
                    <a:pt x="156" y="140"/>
                  </a:cubicBezTo>
                  <a:cubicBezTo>
                    <a:pt x="159" y="143"/>
                    <a:pt x="164" y="148"/>
                    <a:pt x="168" y="151"/>
                  </a:cubicBezTo>
                  <a:cubicBezTo>
                    <a:pt x="169" y="152"/>
                    <a:pt x="169" y="154"/>
                    <a:pt x="169" y="155"/>
                  </a:cubicBezTo>
                  <a:lnTo>
                    <a:pt x="165" y="167"/>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4">
              <a:extLst>
                <a:ext uri="{FF2B5EF4-FFF2-40B4-BE49-F238E27FC236}">
                  <a16:creationId xmlns:a16="http://schemas.microsoft.com/office/drawing/2014/main" id="{97B5F6FD-C386-0BB5-44AF-1C80532AC4CE}"/>
                </a:ext>
              </a:extLst>
            </p:cNvPr>
            <p:cNvSpPr>
              <a:spLocks/>
            </p:cNvSpPr>
            <p:nvPr/>
          </p:nvSpPr>
          <p:spPr bwMode="auto">
            <a:xfrm>
              <a:off x="4111" y="2750"/>
              <a:ext cx="826" cy="926"/>
            </a:xfrm>
            <a:custGeom>
              <a:avLst/>
              <a:gdLst>
                <a:gd name="T0" fmla="*/ 170 w 182"/>
                <a:gd name="T1" fmla="*/ 124 h 204"/>
                <a:gd name="T2" fmla="*/ 155 w 182"/>
                <a:gd name="T3" fmla="*/ 122 h 204"/>
                <a:gd name="T4" fmla="*/ 137 w 182"/>
                <a:gd name="T5" fmla="*/ 107 h 204"/>
                <a:gd name="T6" fmla="*/ 107 w 182"/>
                <a:gd name="T7" fmla="*/ 76 h 204"/>
                <a:gd name="T8" fmla="*/ 91 w 182"/>
                <a:gd name="T9" fmla="*/ 59 h 204"/>
                <a:gd name="T10" fmla="*/ 91 w 182"/>
                <a:gd name="T11" fmla="*/ 36 h 204"/>
                <a:gd name="T12" fmla="*/ 107 w 182"/>
                <a:gd name="T13" fmla="*/ 30 h 204"/>
                <a:gd name="T14" fmla="*/ 94 w 182"/>
                <a:gd name="T15" fmla="*/ 2 h 204"/>
                <a:gd name="T16" fmla="*/ 76 w 182"/>
                <a:gd name="T17" fmla="*/ 0 h 204"/>
                <a:gd name="T18" fmla="*/ 47 w 182"/>
                <a:gd name="T19" fmla="*/ 13 h 204"/>
                <a:gd name="T20" fmla="*/ 30 w 182"/>
                <a:gd name="T21" fmla="*/ 15 h 204"/>
                <a:gd name="T22" fmla="*/ 13 w 182"/>
                <a:gd name="T23" fmla="*/ 17 h 204"/>
                <a:gd name="T24" fmla="*/ 0 w 182"/>
                <a:gd name="T25" fmla="*/ 33 h 204"/>
                <a:gd name="T26" fmla="*/ 1 w 182"/>
                <a:gd name="T27" fmla="*/ 47 h 204"/>
                <a:gd name="T28" fmla="*/ 15 w 182"/>
                <a:gd name="T29" fmla="*/ 63 h 204"/>
                <a:gd name="T30" fmla="*/ 29 w 182"/>
                <a:gd name="T31" fmla="*/ 63 h 204"/>
                <a:gd name="T32" fmla="*/ 30 w 182"/>
                <a:gd name="T33" fmla="*/ 59 h 204"/>
                <a:gd name="T34" fmla="*/ 45 w 182"/>
                <a:gd name="T35" fmla="*/ 61 h 204"/>
                <a:gd name="T36" fmla="*/ 74 w 182"/>
                <a:gd name="T37" fmla="*/ 90 h 204"/>
                <a:gd name="T38" fmla="*/ 76 w 182"/>
                <a:gd name="T39" fmla="*/ 105 h 204"/>
                <a:gd name="T40" fmla="*/ 90 w 182"/>
                <a:gd name="T41" fmla="*/ 121 h 204"/>
                <a:gd name="T42" fmla="*/ 104 w 182"/>
                <a:gd name="T43" fmla="*/ 122 h 204"/>
                <a:gd name="T44" fmla="*/ 122 w 182"/>
                <a:gd name="T45" fmla="*/ 137 h 204"/>
                <a:gd name="T46" fmla="*/ 137 w 182"/>
                <a:gd name="T47" fmla="*/ 155 h 204"/>
                <a:gd name="T48" fmla="*/ 137 w 182"/>
                <a:gd name="T49" fmla="*/ 178 h 204"/>
                <a:gd name="T50" fmla="*/ 134 w 182"/>
                <a:gd name="T51" fmla="*/ 178 h 204"/>
                <a:gd name="T52" fmla="*/ 123 w 182"/>
                <a:gd name="T53" fmla="*/ 181 h 204"/>
                <a:gd name="T54" fmla="*/ 103 w 182"/>
                <a:gd name="T55" fmla="*/ 176 h 204"/>
                <a:gd name="T56" fmla="*/ 96 w 182"/>
                <a:gd name="T57" fmla="*/ 185 h 204"/>
                <a:gd name="T58" fmla="*/ 139 w 182"/>
                <a:gd name="T59" fmla="*/ 198 h 204"/>
                <a:gd name="T60" fmla="*/ 141 w 182"/>
                <a:gd name="T61" fmla="*/ 183 h 204"/>
                <a:gd name="T62" fmla="*/ 150 w 182"/>
                <a:gd name="T63" fmla="*/ 183 h 204"/>
                <a:gd name="T64" fmla="*/ 164 w 182"/>
                <a:gd name="T65" fmla="*/ 172 h 204"/>
                <a:gd name="T66" fmla="*/ 154 w 182"/>
                <a:gd name="T67" fmla="*/ 154 h 204"/>
                <a:gd name="T68" fmla="*/ 153 w 182"/>
                <a:gd name="T69" fmla="*/ 151 h 204"/>
                <a:gd name="T70" fmla="*/ 164 w 182"/>
                <a:gd name="T71" fmla="*/ 149 h 204"/>
                <a:gd name="T72" fmla="*/ 179 w 182"/>
                <a:gd name="T73" fmla="*/ 14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 h="204">
                  <a:moveTo>
                    <a:pt x="179" y="134"/>
                  </a:moveTo>
                  <a:cubicBezTo>
                    <a:pt x="170" y="124"/>
                    <a:pt x="170" y="124"/>
                    <a:pt x="170" y="124"/>
                  </a:cubicBezTo>
                  <a:cubicBezTo>
                    <a:pt x="169" y="123"/>
                    <a:pt x="167" y="122"/>
                    <a:pt x="166" y="122"/>
                  </a:cubicBezTo>
                  <a:cubicBezTo>
                    <a:pt x="155" y="122"/>
                    <a:pt x="155" y="122"/>
                    <a:pt x="155" y="122"/>
                  </a:cubicBezTo>
                  <a:cubicBezTo>
                    <a:pt x="153" y="122"/>
                    <a:pt x="152" y="122"/>
                    <a:pt x="151" y="121"/>
                  </a:cubicBezTo>
                  <a:cubicBezTo>
                    <a:pt x="137" y="107"/>
                    <a:pt x="137" y="107"/>
                    <a:pt x="137" y="107"/>
                  </a:cubicBezTo>
                  <a:cubicBezTo>
                    <a:pt x="122" y="92"/>
                    <a:pt x="122" y="92"/>
                    <a:pt x="122" y="92"/>
                  </a:cubicBezTo>
                  <a:cubicBezTo>
                    <a:pt x="107" y="76"/>
                    <a:pt x="107" y="76"/>
                    <a:pt x="107" y="76"/>
                  </a:cubicBezTo>
                  <a:cubicBezTo>
                    <a:pt x="93" y="63"/>
                    <a:pt x="93" y="63"/>
                    <a:pt x="93" y="63"/>
                  </a:cubicBezTo>
                  <a:cubicBezTo>
                    <a:pt x="92" y="62"/>
                    <a:pt x="91" y="60"/>
                    <a:pt x="91" y="59"/>
                  </a:cubicBezTo>
                  <a:cubicBezTo>
                    <a:pt x="91" y="46"/>
                    <a:pt x="91" y="46"/>
                    <a:pt x="91" y="46"/>
                  </a:cubicBezTo>
                  <a:cubicBezTo>
                    <a:pt x="91" y="36"/>
                    <a:pt x="91" y="36"/>
                    <a:pt x="91" y="36"/>
                  </a:cubicBezTo>
                  <a:cubicBezTo>
                    <a:pt x="91" y="33"/>
                    <a:pt x="94" y="30"/>
                    <a:pt x="97" y="30"/>
                  </a:cubicBezTo>
                  <a:cubicBezTo>
                    <a:pt x="107" y="30"/>
                    <a:pt x="107" y="30"/>
                    <a:pt x="107" y="30"/>
                  </a:cubicBezTo>
                  <a:cubicBezTo>
                    <a:pt x="107" y="15"/>
                    <a:pt x="107" y="15"/>
                    <a:pt x="107" y="15"/>
                  </a:cubicBezTo>
                  <a:cubicBezTo>
                    <a:pt x="94" y="2"/>
                    <a:pt x="94" y="2"/>
                    <a:pt x="94" y="2"/>
                  </a:cubicBezTo>
                  <a:cubicBezTo>
                    <a:pt x="92" y="1"/>
                    <a:pt x="90" y="0"/>
                    <a:pt x="88" y="0"/>
                  </a:cubicBezTo>
                  <a:cubicBezTo>
                    <a:pt x="76" y="0"/>
                    <a:pt x="76" y="0"/>
                    <a:pt x="76" y="0"/>
                  </a:cubicBezTo>
                  <a:cubicBezTo>
                    <a:pt x="61" y="0"/>
                    <a:pt x="61" y="0"/>
                    <a:pt x="61" y="0"/>
                  </a:cubicBezTo>
                  <a:cubicBezTo>
                    <a:pt x="47" y="13"/>
                    <a:pt x="47" y="13"/>
                    <a:pt x="47" y="13"/>
                  </a:cubicBezTo>
                  <a:cubicBezTo>
                    <a:pt x="46" y="14"/>
                    <a:pt x="45" y="15"/>
                    <a:pt x="43" y="15"/>
                  </a:cubicBezTo>
                  <a:cubicBezTo>
                    <a:pt x="30" y="15"/>
                    <a:pt x="30" y="15"/>
                    <a:pt x="30" y="15"/>
                  </a:cubicBezTo>
                  <a:cubicBezTo>
                    <a:pt x="17" y="15"/>
                    <a:pt x="17" y="15"/>
                    <a:pt x="17" y="15"/>
                  </a:cubicBezTo>
                  <a:cubicBezTo>
                    <a:pt x="16" y="15"/>
                    <a:pt x="14" y="16"/>
                    <a:pt x="13" y="17"/>
                  </a:cubicBezTo>
                  <a:cubicBezTo>
                    <a:pt x="1" y="29"/>
                    <a:pt x="1" y="29"/>
                    <a:pt x="1" y="29"/>
                  </a:cubicBezTo>
                  <a:cubicBezTo>
                    <a:pt x="0" y="30"/>
                    <a:pt x="0" y="31"/>
                    <a:pt x="0" y="33"/>
                  </a:cubicBezTo>
                  <a:cubicBezTo>
                    <a:pt x="0" y="43"/>
                    <a:pt x="0" y="43"/>
                    <a:pt x="0" y="43"/>
                  </a:cubicBezTo>
                  <a:cubicBezTo>
                    <a:pt x="0" y="45"/>
                    <a:pt x="0" y="46"/>
                    <a:pt x="1" y="47"/>
                  </a:cubicBezTo>
                  <a:cubicBezTo>
                    <a:pt x="13" y="59"/>
                    <a:pt x="13" y="59"/>
                    <a:pt x="13" y="59"/>
                  </a:cubicBezTo>
                  <a:cubicBezTo>
                    <a:pt x="14" y="60"/>
                    <a:pt x="15" y="62"/>
                    <a:pt x="15" y="63"/>
                  </a:cubicBezTo>
                  <a:cubicBezTo>
                    <a:pt x="15" y="68"/>
                    <a:pt x="21" y="70"/>
                    <a:pt x="24" y="67"/>
                  </a:cubicBezTo>
                  <a:cubicBezTo>
                    <a:pt x="29" y="63"/>
                    <a:pt x="29" y="63"/>
                    <a:pt x="29" y="63"/>
                  </a:cubicBezTo>
                  <a:cubicBezTo>
                    <a:pt x="30" y="62"/>
                    <a:pt x="30" y="60"/>
                    <a:pt x="30" y="59"/>
                  </a:cubicBezTo>
                  <a:cubicBezTo>
                    <a:pt x="30" y="59"/>
                    <a:pt x="30" y="59"/>
                    <a:pt x="30" y="59"/>
                  </a:cubicBezTo>
                  <a:cubicBezTo>
                    <a:pt x="30" y="54"/>
                    <a:pt x="36" y="51"/>
                    <a:pt x="39" y="55"/>
                  </a:cubicBezTo>
                  <a:cubicBezTo>
                    <a:pt x="45" y="61"/>
                    <a:pt x="45" y="61"/>
                    <a:pt x="45" y="61"/>
                  </a:cubicBezTo>
                  <a:cubicBezTo>
                    <a:pt x="61" y="76"/>
                    <a:pt x="61" y="76"/>
                    <a:pt x="61" y="76"/>
                  </a:cubicBezTo>
                  <a:cubicBezTo>
                    <a:pt x="74" y="90"/>
                    <a:pt x="74" y="90"/>
                    <a:pt x="74" y="90"/>
                  </a:cubicBezTo>
                  <a:cubicBezTo>
                    <a:pt x="76" y="91"/>
                    <a:pt x="76" y="92"/>
                    <a:pt x="76" y="94"/>
                  </a:cubicBezTo>
                  <a:cubicBezTo>
                    <a:pt x="76" y="105"/>
                    <a:pt x="76" y="105"/>
                    <a:pt x="76" y="105"/>
                  </a:cubicBezTo>
                  <a:cubicBezTo>
                    <a:pt x="76" y="106"/>
                    <a:pt x="77" y="107"/>
                    <a:pt x="78" y="108"/>
                  </a:cubicBezTo>
                  <a:cubicBezTo>
                    <a:pt x="90" y="121"/>
                    <a:pt x="90" y="121"/>
                    <a:pt x="90" y="121"/>
                  </a:cubicBezTo>
                  <a:cubicBezTo>
                    <a:pt x="91" y="122"/>
                    <a:pt x="92" y="122"/>
                    <a:pt x="94" y="122"/>
                  </a:cubicBezTo>
                  <a:cubicBezTo>
                    <a:pt x="104" y="122"/>
                    <a:pt x="104" y="122"/>
                    <a:pt x="104" y="122"/>
                  </a:cubicBezTo>
                  <a:cubicBezTo>
                    <a:pt x="106" y="122"/>
                    <a:pt x="107" y="123"/>
                    <a:pt x="108" y="124"/>
                  </a:cubicBezTo>
                  <a:cubicBezTo>
                    <a:pt x="122" y="137"/>
                    <a:pt x="122" y="137"/>
                    <a:pt x="122" y="137"/>
                  </a:cubicBezTo>
                  <a:cubicBezTo>
                    <a:pt x="136" y="151"/>
                    <a:pt x="136" y="151"/>
                    <a:pt x="136" y="151"/>
                  </a:cubicBezTo>
                  <a:cubicBezTo>
                    <a:pt x="137" y="152"/>
                    <a:pt x="137" y="154"/>
                    <a:pt x="137" y="155"/>
                  </a:cubicBezTo>
                  <a:cubicBezTo>
                    <a:pt x="137" y="168"/>
                    <a:pt x="137" y="168"/>
                    <a:pt x="137" y="168"/>
                  </a:cubicBezTo>
                  <a:cubicBezTo>
                    <a:pt x="137" y="178"/>
                    <a:pt x="137" y="178"/>
                    <a:pt x="137" y="178"/>
                  </a:cubicBezTo>
                  <a:cubicBezTo>
                    <a:pt x="137" y="178"/>
                    <a:pt x="137" y="178"/>
                    <a:pt x="137" y="178"/>
                  </a:cubicBezTo>
                  <a:cubicBezTo>
                    <a:pt x="136" y="178"/>
                    <a:pt x="135" y="178"/>
                    <a:pt x="134" y="178"/>
                  </a:cubicBezTo>
                  <a:cubicBezTo>
                    <a:pt x="124" y="181"/>
                    <a:pt x="124" y="181"/>
                    <a:pt x="124" y="181"/>
                  </a:cubicBezTo>
                  <a:cubicBezTo>
                    <a:pt x="124" y="181"/>
                    <a:pt x="123" y="181"/>
                    <a:pt x="123" y="181"/>
                  </a:cubicBezTo>
                  <a:cubicBezTo>
                    <a:pt x="104" y="176"/>
                    <a:pt x="104" y="176"/>
                    <a:pt x="104" y="176"/>
                  </a:cubicBezTo>
                  <a:cubicBezTo>
                    <a:pt x="104" y="176"/>
                    <a:pt x="103" y="176"/>
                    <a:pt x="103" y="176"/>
                  </a:cubicBezTo>
                  <a:cubicBezTo>
                    <a:pt x="96" y="182"/>
                    <a:pt x="96" y="182"/>
                    <a:pt x="96" y="182"/>
                  </a:cubicBezTo>
                  <a:cubicBezTo>
                    <a:pt x="95" y="182"/>
                    <a:pt x="95" y="184"/>
                    <a:pt x="96" y="185"/>
                  </a:cubicBezTo>
                  <a:cubicBezTo>
                    <a:pt x="130" y="203"/>
                    <a:pt x="130" y="203"/>
                    <a:pt x="130" y="203"/>
                  </a:cubicBezTo>
                  <a:cubicBezTo>
                    <a:pt x="134" y="204"/>
                    <a:pt x="138" y="202"/>
                    <a:pt x="139" y="198"/>
                  </a:cubicBezTo>
                  <a:cubicBezTo>
                    <a:pt x="141" y="185"/>
                    <a:pt x="141" y="185"/>
                    <a:pt x="141" y="185"/>
                  </a:cubicBezTo>
                  <a:cubicBezTo>
                    <a:pt x="142" y="185"/>
                    <a:pt x="142" y="184"/>
                    <a:pt x="141" y="183"/>
                  </a:cubicBezTo>
                  <a:cubicBezTo>
                    <a:pt x="142" y="183"/>
                    <a:pt x="142" y="183"/>
                    <a:pt x="143" y="183"/>
                  </a:cubicBezTo>
                  <a:cubicBezTo>
                    <a:pt x="150" y="183"/>
                    <a:pt x="150" y="183"/>
                    <a:pt x="150" y="183"/>
                  </a:cubicBezTo>
                  <a:cubicBezTo>
                    <a:pt x="152" y="183"/>
                    <a:pt x="153" y="183"/>
                    <a:pt x="154" y="182"/>
                  </a:cubicBezTo>
                  <a:cubicBezTo>
                    <a:pt x="164" y="172"/>
                    <a:pt x="164" y="172"/>
                    <a:pt x="164" y="172"/>
                  </a:cubicBezTo>
                  <a:cubicBezTo>
                    <a:pt x="166" y="170"/>
                    <a:pt x="166" y="166"/>
                    <a:pt x="164" y="164"/>
                  </a:cubicBezTo>
                  <a:cubicBezTo>
                    <a:pt x="154" y="154"/>
                    <a:pt x="154" y="154"/>
                    <a:pt x="154" y="154"/>
                  </a:cubicBezTo>
                  <a:cubicBezTo>
                    <a:pt x="153" y="153"/>
                    <a:pt x="153" y="152"/>
                    <a:pt x="153" y="151"/>
                  </a:cubicBezTo>
                  <a:cubicBezTo>
                    <a:pt x="153" y="151"/>
                    <a:pt x="153" y="151"/>
                    <a:pt x="153" y="151"/>
                  </a:cubicBezTo>
                  <a:cubicBezTo>
                    <a:pt x="153" y="146"/>
                    <a:pt x="158" y="143"/>
                    <a:pt x="162" y="147"/>
                  </a:cubicBezTo>
                  <a:cubicBezTo>
                    <a:pt x="164" y="149"/>
                    <a:pt x="164" y="149"/>
                    <a:pt x="164" y="149"/>
                  </a:cubicBezTo>
                  <a:cubicBezTo>
                    <a:pt x="166" y="151"/>
                    <a:pt x="170" y="151"/>
                    <a:pt x="172" y="149"/>
                  </a:cubicBezTo>
                  <a:cubicBezTo>
                    <a:pt x="179" y="141"/>
                    <a:pt x="179" y="141"/>
                    <a:pt x="179" y="141"/>
                  </a:cubicBezTo>
                  <a:cubicBezTo>
                    <a:pt x="182" y="139"/>
                    <a:pt x="182" y="136"/>
                    <a:pt x="179" y="134"/>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5">
              <a:extLst>
                <a:ext uri="{FF2B5EF4-FFF2-40B4-BE49-F238E27FC236}">
                  <a16:creationId xmlns:a16="http://schemas.microsoft.com/office/drawing/2014/main" id="{3002C646-C39B-8775-9C5E-208A9F50D338}"/>
                </a:ext>
              </a:extLst>
            </p:cNvPr>
            <p:cNvSpPr>
              <a:spLocks/>
            </p:cNvSpPr>
            <p:nvPr/>
          </p:nvSpPr>
          <p:spPr bwMode="auto">
            <a:xfrm>
              <a:off x="4538" y="420"/>
              <a:ext cx="485" cy="1312"/>
            </a:xfrm>
            <a:custGeom>
              <a:avLst/>
              <a:gdLst>
                <a:gd name="T0" fmla="*/ 42 w 107"/>
                <a:gd name="T1" fmla="*/ 273 h 289"/>
                <a:gd name="T2" fmla="*/ 36 w 107"/>
                <a:gd name="T3" fmla="*/ 273 h 289"/>
                <a:gd name="T4" fmla="*/ 34 w 107"/>
                <a:gd name="T5" fmla="*/ 282 h 289"/>
                <a:gd name="T6" fmla="*/ 24 w 107"/>
                <a:gd name="T7" fmla="*/ 289 h 289"/>
                <a:gd name="T8" fmla="*/ 24 w 107"/>
                <a:gd name="T9" fmla="*/ 289 h 289"/>
                <a:gd name="T10" fmla="*/ 16 w 107"/>
                <a:gd name="T11" fmla="*/ 283 h 289"/>
                <a:gd name="T12" fmla="*/ 1 w 107"/>
                <a:gd name="T13" fmla="*/ 221 h 289"/>
                <a:gd name="T14" fmla="*/ 0 w 107"/>
                <a:gd name="T15" fmla="*/ 216 h 289"/>
                <a:gd name="T16" fmla="*/ 0 w 107"/>
                <a:gd name="T17" fmla="*/ 200 h 289"/>
                <a:gd name="T18" fmla="*/ 9 w 107"/>
                <a:gd name="T19" fmla="*/ 189 h 289"/>
                <a:gd name="T20" fmla="*/ 0 w 107"/>
                <a:gd name="T21" fmla="*/ 123 h 289"/>
                <a:gd name="T22" fmla="*/ 63 w 107"/>
                <a:gd name="T23" fmla="*/ 0 h 289"/>
                <a:gd name="T24" fmla="*/ 83 w 107"/>
                <a:gd name="T25" fmla="*/ 12 h 289"/>
                <a:gd name="T26" fmla="*/ 96 w 107"/>
                <a:gd name="T27" fmla="*/ 27 h 289"/>
                <a:gd name="T28" fmla="*/ 107 w 107"/>
                <a:gd name="T29" fmla="*/ 61 h 289"/>
                <a:gd name="T30" fmla="*/ 92 w 107"/>
                <a:gd name="T31" fmla="*/ 66 h 289"/>
                <a:gd name="T32" fmla="*/ 86 w 107"/>
                <a:gd name="T33" fmla="*/ 74 h 289"/>
                <a:gd name="T34" fmla="*/ 86 w 107"/>
                <a:gd name="T35" fmla="*/ 79 h 289"/>
                <a:gd name="T36" fmla="*/ 80 w 107"/>
                <a:gd name="T37" fmla="*/ 101 h 289"/>
                <a:gd name="T38" fmla="*/ 58 w 107"/>
                <a:gd name="T39" fmla="*/ 133 h 289"/>
                <a:gd name="T40" fmla="*/ 55 w 107"/>
                <a:gd name="T41" fmla="*/ 147 h 289"/>
                <a:gd name="T42" fmla="*/ 58 w 107"/>
                <a:gd name="T43" fmla="*/ 171 h 289"/>
                <a:gd name="T44" fmla="*/ 64 w 107"/>
                <a:gd name="T45" fmla="*/ 181 h 289"/>
                <a:gd name="T46" fmla="*/ 71 w 107"/>
                <a:gd name="T47" fmla="*/ 187 h 289"/>
                <a:gd name="T48" fmla="*/ 72 w 107"/>
                <a:gd name="T49" fmla="*/ 198 h 289"/>
                <a:gd name="T50" fmla="*/ 59 w 107"/>
                <a:gd name="T51" fmla="*/ 214 h 289"/>
                <a:gd name="T52" fmla="*/ 55 w 107"/>
                <a:gd name="T53" fmla="*/ 230 h 289"/>
                <a:gd name="T54" fmla="*/ 58 w 107"/>
                <a:gd name="T55" fmla="*/ 245 h 289"/>
                <a:gd name="T56" fmla="*/ 57 w 107"/>
                <a:gd name="T57" fmla="*/ 252 h 289"/>
                <a:gd name="T58" fmla="*/ 52 w 107"/>
                <a:gd name="T59" fmla="*/ 266 h 289"/>
                <a:gd name="T60" fmla="*/ 42 w 107"/>
                <a:gd name="T61"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289">
                  <a:moveTo>
                    <a:pt x="42" y="273"/>
                  </a:moveTo>
                  <a:cubicBezTo>
                    <a:pt x="36" y="273"/>
                    <a:pt x="36" y="273"/>
                    <a:pt x="36" y="273"/>
                  </a:cubicBezTo>
                  <a:cubicBezTo>
                    <a:pt x="34" y="282"/>
                    <a:pt x="34" y="282"/>
                    <a:pt x="34" y="282"/>
                  </a:cubicBezTo>
                  <a:cubicBezTo>
                    <a:pt x="33" y="286"/>
                    <a:pt x="29" y="289"/>
                    <a:pt x="24" y="289"/>
                  </a:cubicBezTo>
                  <a:cubicBezTo>
                    <a:pt x="24" y="289"/>
                    <a:pt x="24" y="289"/>
                    <a:pt x="24" y="289"/>
                  </a:cubicBezTo>
                  <a:cubicBezTo>
                    <a:pt x="20" y="289"/>
                    <a:pt x="17" y="287"/>
                    <a:pt x="16" y="283"/>
                  </a:cubicBezTo>
                  <a:cubicBezTo>
                    <a:pt x="1" y="221"/>
                    <a:pt x="1" y="221"/>
                    <a:pt x="1" y="221"/>
                  </a:cubicBezTo>
                  <a:cubicBezTo>
                    <a:pt x="0" y="220"/>
                    <a:pt x="0" y="218"/>
                    <a:pt x="0" y="216"/>
                  </a:cubicBezTo>
                  <a:cubicBezTo>
                    <a:pt x="0" y="200"/>
                    <a:pt x="0" y="200"/>
                    <a:pt x="0" y="200"/>
                  </a:cubicBezTo>
                  <a:cubicBezTo>
                    <a:pt x="9" y="189"/>
                    <a:pt x="9" y="189"/>
                    <a:pt x="9" y="189"/>
                  </a:cubicBezTo>
                  <a:cubicBezTo>
                    <a:pt x="0" y="123"/>
                    <a:pt x="0" y="123"/>
                    <a:pt x="0" y="123"/>
                  </a:cubicBezTo>
                  <a:cubicBezTo>
                    <a:pt x="63" y="0"/>
                    <a:pt x="63" y="0"/>
                    <a:pt x="63" y="0"/>
                  </a:cubicBezTo>
                  <a:cubicBezTo>
                    <a:pt x="83" y="12"/>
                    <a:pt x="83" y="12"/>
                    <a:pt x="83" y="12"/>
                  </a:cubicBezTo>
                  <a:cubicBezTo>
                    <a:pt x="89" y="15"/>
                    <a:pt x="93" y="21"/>
                    <a:pt x="96" y="27"/>
                  </a:cubicBezTo>
                  <a:cubicBezTo>
                    <a:pt x="107" y="61"/>
                    <a:pt x="107" y="61"/>
                    <a:pt x="107" y="61"/>
                  </a:cubicBezTo>
                  <a:cubicBezTo>
                    <a:pt x="92" y="66"/>
                    <a:pt x="92" y="66"/>
                    <a:pt x="92" y="66"/>
                  </a:cubicBezTo>
                  <a:cubicBezTo>
                    <a:pt x="89" y="67"/>
                    <a:pt x="87" y="71"/>
                    <a:pt x="86" y="74"/>
                  </a:cubicBezTo>
                  <a:cubicBezTo>
                    <a:pt x="86" y="79"/>
                    <a:pt x="86" y="79"/>
                    <a:pt x="86" y="79"/>
                  </a:cubicBezTo>
                  <a:cubicBezTo>
                    <a:pt x="86" y="87"/>
                    <a:pt x="84" y="94"/>
                    <a:pt x="80" y="101"/>
                  </a:cubicBezTo>
                  <a:cubicBezTo>
                    <a:pt x="58" y="133"/>
                    <a:pt x="58" y="133"/>
                    <a:pt x="58" y="133"/>
                  </a:cubicBezTo>
                  <a:cubicBezTo>
                    <a:pt x="55" y="137"/>
                    <a:pt x="54" y="142"/>
                    <a:pt x="55" y="147"/>
                  </a:cubicBezTo>
                  <a:cubicBezTo>
                    <a:pt x="58" y="171"/>
                    <a:pt x="58" y="171"/>
                    <a:pt x="58" y="171"/>
                  </a:cubicBezTo>
                  <a:cubicBezTo>
                    <a:pt x="58" y="175"/>
                    <a:pt x="60" y="179"/>
                    <a:pt x="64" y="181"/>
                  </a:cubicBezTo>
                  <a:cubicBezTo>
                    <a:pt x="71" y="187"/>
                    <a:pt x="71" y="187"/>
                    <a:pt x="71" y="187"/>
                  </a:cubicBezTo>
                  <a:cubicBezTo>
                    <a:pt x="74" y="190"/>
                    <a:pt x="75" y="195"/>
                    <a:pt x="72" y="198"/>
                  </a:cubicBezTo>
                  <a:cubicBezTo>
                    <a:pt x="59" y="214"/>
                    <a:pt x="59" y="214"/>
                    <a:pt x="59" y="214"/>
                  </a:cubicBezTo>
                  <a:cubicBezTo>
                    <a:pt x="56" y="218"/>
                    <a:pt x="54" y="224"/>
                    <a:pt x="55" y="230"/>
                  </a:cubicBezTo>
                  <a:cubicBezTo>
                    <a:pt x="58" y="245"/>
                    <a:pt x="58" y="245"/>
                    <a:pt x="58" y="245"/>
                  </a:cubicBezTo>
                  <a:cubicBezTo>
                    <a:pt x="58" y="247"/>
                    <a:pt x="58" y="250"/>
                    <a:pt x="57" y="252"/>
                  </a:cubicBezTo>
                  <a:cubicBezTo>
                    <a:pt x="52" y="266"/>
                    <a:pt x="52" y="266"/>
                    <a:pt x="52" y="266"/>
                  </a:cubicBezTo>
                  <a:cubicBezTo>
                    <a:pt x="50" y="270"/>
                    <a:pt x="47" y="273"/>
                    <a:pt x="42" y="273"/>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6">
              <a:extLst>
                <a:ext uri="{FF2B5EF4-FFF2-40B4-BE49-F238E27FC236}">
                  <a16:creationId xmlns:a16="http://schemas.microsoft.com/office/drawing/2014/main" id="{5D4E6DF7-D47D-CF41-51EE-BAB75377453E}"/>
                </a:ext>
              </a:extLst>
            </p:cNvPr>
            <p:cNvSpPr>
              <a:spLocks/>
            </p:cNvSpPr>
            <p:nvPr/>
          </p:nvSpPr>
          <p:spPr bwMode="auto">
            <a:xfrm>
              <a:off x="4229" y="175"/>
              <a:ext cx="876" cy="1308"/>
            </a:xfrm>
            <a:custGeom>
              <a:avLst/>
              <a:gdLst>
                <a:gd name="T0" fmla="*/ 193 w 193"/>
                <a:gd name="T1" fmla="*/ 27 h 288"/>
                <a:gd name="T2" fmla="*/ 193 w 193"/>
                <a:gd name="T3" fmla="*/ 16 h 288"/>
                <a:gd name="T4" fmla="*/ 184 w 193"/>
                <a:gd name="T5" fmla="*/ 4 h 288"/>
                <a:gd name="T6" fmla="*/ 178 w 193"/>
                <a:gd name="T7" fmla="*/ 2 h 288"/>
                <a:gd name="T8" fmla="*/ 156 w 193"/>
                <a:gd name="T9" fmla="*/ 6 h 288"/>
                <a:gd name="T10" fmla="*/ 127 w 193"/>
                <a:gd name="T11" fmla="*/ 32 h 288"/>
                <a:gd name="T12" fmla="*/ 113 w 193"/>
                <a:gd name="T13" fmla="*/ 48 h 288"/>
                <a:gd name="T14" fmla="*/ 55 w 193"/>
                <a:gd name="T15" fmla="*/ 142 h 288"/>
                <a:gd name="T16" fmla="*/ 39 w 193"/>
                <a:gd name="T17" fmla="*/ 164 h 288"/>
                <a:gd name="T18" fmla="*/ 11 w 193"/>
                <a:gd name="T19" fmla="*/ 194 h 288"/>
                <a:gd name="T20" fmla="*/ 0 w 193"/>
                <a:gd name="T21" fmla="*/ 221 h 288"/>
                <a:gd name="T22" fmla="*/ 0 w 193"/>
                <a:gd name="T23" fmla="*/ 261 h 288"/>
                <a:gd name="T24" fmla="*/ 17 w 193"/>
                <a:gd name="T25" fmla="*/ 286 h 288"/>
                <a:gd name="T26" fmla="*/ 18 w 193"/>
                <a:gd name="T27" fmla="*/ 286 h 288"/>
                <a:gd name="T28" fmla="*/ 36 w 193"/>
                <a:gd name="T29" fmla="*/ 284 h 288"/>
                <a:gd name="T30" fmla="*/ 68 w 193"/>
                <a:gd name="T31" fmla="*/ 265 h 288"/>
                <a:gd name="T32" fmla="*/ 68 w 193"/>
                <a:gd name="T33" fmla="*/ 254 h 288"/>
                <a:gd name="T34" fmla="*/ 77 w 193"/>
                <a:gd name="T35" fmla="*/ 243 h 288"/>
                <a:gd name="T36" fmla="*/ 68 w 193"/>
                <a:gd name="T37" fmla="*/ 177 h 288"/>
                <a:gd name="T38" fmla="*/ 137 w 193"/>
                <a:gd name="T39" fmla="*/ 45 h 288"/>
                <a:gd name="T40" fmla="*/ 154 w 193"/>
                <a:gd name="T41" fmla="*/ 51 h 288"/>
                <a:gd name="T42" fmla="*/ 167 w 193"/>
                <a:gd name="T43" fmla="*/ 41 h 288"/>
                <a:gd name="T44" fmla="*/ 167 w 193"/>
                <a:gd name="T45" fmla="*/ 18 h 288"/>
                <a:gd name="T46" fmla="*/ 193 w 193"/>
                <a:gd name="T47" fmla="*/ 2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88">
                  <a:moveTo>
                    <a:pt x="193" y="27"/>
                  </a:moveTo>
                  <a:cubicBezTo>
                    <a:pt x="193" y="16"/>
                    <a:pt x="193" y="16"/>
                    <a:pt x="193" y="16"/>
                  </a:cubicBezTo>
                  <a:cubicBezTo>
                    <a:pt x="193" y="10"/>
                    <a:pt x="190" y="5"/>
                    <a:pt x="184" y="4"/>
                  </a:cubicBezTo>
                  <a:cubicBezTo>
                    <a:pt x="178" y="2"/>
                    <a:pt x="178" y="2"/>
                    <a:pt x="178" y="2"/>
                  </a:cubicBezTo>
                  <a:cubicBezTo>
                    <a:pt x="170" y="0"/>
                    <a:pt x="162" y="1"/>
                    <a:pt x="156" y="6"/>
                  </a:cubicBezTo>
                  <a:cubicBezTo>
                    <a:pt x="127" y="32"/>
                    <a:pt x="127" y="32"/>
                    <a:pt x="127" y="32"/>
                  </a:cubicBezTo>
                  <a:cubicBezTo>
                    <a:pt x="121" y="37"/>
                    <a:pt x="116" y="42"/>
                    <a:pt x="113" y="48"/>
                  </a:cubicBezTo>
                  <a:cubicBezTo>
                    <a:pt x="55" y="142"/>
                    <a:pt x="55" y="142"/>
                    <a:pt x="55" y="142"/>
                  </a:cubicBezTo>
                  <a:cubicBezTo>
                    <a:pt x="55" y="142"/>
                    <a:pt x="50" y="151"/>
                    <a:pt x="39" y="164"/>
                  </a:cubicBezTo>
                  <a:cubicBezTo>
                    <a:pt x="11" y="194"/>
                    <a:pt x="11" y="194"/>
                    <a:pt x="11" y="194"/>
                  </a:cubicBezTo>
                  <a:cubicBezTo>
                    <a:pt x="4" y="201"/>
                    <a:pt x="0" y="211"/>
                    <a:pt x="0" y="221"/>
                  </a:cubicBezTo>
                  <a:cubicBezTo>
                    <a:pt x="0" y="261"/>
                    <a:pt x="0" y="261"/>
                    <a:pt x="0" y="261"/>
                  </a:cubicBezTo>
                  <a:cubicBezTo>
                    <a:pt x="0" y="272"/>
                    <a:pt x="7" y="282"/>
                    <a:pt x="17" y="286"/>
                  </a:cubicBezTo>
                  <a:cubicBezTo>
                    <a:pt x="18" y="286"/>
                    <a:pt x="18" y="286"/>
                    <a:pt x="18" y="286"/>
                  </a:cubicBezTo>
                  <a:cubicBezTo>
                    <a:pt x="24" y="288"/>
                    <a:pt x="30" y="288"/>
                    <a:pt x="36" y="284"/>
                  </a:cubicBezTo>
                  <a:cubicBezTo>
                    <a:pt x="68" y="265"/>
                    <a:pt x="68" y="265"/>
                    <a:pt x="68" y="265"/>
                  </a:cubicBezTo>
                  <a:cubicBezTo>
                    <a:pt x="68" y="254"/>
                    <a:pt x="68" y="254"/>
                    <a:pt x="68" y="254"/>
                  </a:cubicBezTo>
                  <a:cubicBezTo>
                    <a:pt x="77" y="243"/>
                    <a:pt x="77" y="243"/>
                    <a:pt x="77" y="243"/>
                  </a:cubicBezTo>
                  <a:cubicBezTo>
                    <a:pt x="68" y="177"/>
                    <a:pt x="68" y="177"/>
                    <a:pt x="68" y="177"/>
                  </a:cubicBezTo>
                  <a:cubicBezTo>
                    <a:pt x="137" y="45"/>
                    <a:pt x="137" y="45"/>
                    <a:pt x="137" y="45"/>
                  </a:cubicBezTo>
                  <a:cubicBezTo>
                    <a:pt x="154" y="51"/>
                    <a:pt x="154" y="51"/>
                    <a:pt x="154" y="51"/>
                  </a:cubicBezTo>
                  <a:cubicBezTo>
                    <a:pt x="161" y="53"/>
                    <a:pt x="167" y="48"/>
                    <a:pt x="167" y="41"/>
                  </a:cubicBezTo>
                  <a:cubicBezTo>
                    <a:pt x="167" y="18"/>
                    <a:pt x="167" y="18"/>
                    <a:pt x="167" y="18"/>
                  </a:cubicBezTo>
                  <a:lnTo>
                    <a:pt x="193" y="27"/>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7">
              <a:extLst>
                <a:ext uri="{FF2B5EF4-FFF2-40B4-BE49-F238E27FC236}">
                  <a16:creationId xmlns:a16="http://schemas.microsoft.com/office/drawing/2014/main" id="{EB2DCA62-DD0A-1EF5-E5F2-D19F54C5416F}"/>
                </a:ext>
              </a:extLst>
            </p:cNvPr>
            <p:cNvSpPr>
              <a:spLocks/>
            </p:cNvSpPr>
            <p:nvPr/>
          </p:nvSpPr>
          <p:spPr bwMode="auto">
            <a:xfrm>
              <a:off x="4410" y="1751"/>
              <a:ext cx="141" cy="227"/>
            </a:xfrm>
            <a:custGeom>
              <a:avLst/>
              <a:gdLst>
                <a:gd name="T0" fmla="*/ 31 w 31"/>
                <a:gd name="T1" fmla="*/ 31 h 50"/>
                <a:gd name="T2" fmla="*/ 31 w 31"/>
                <a:gd name="T3" fmla="*/ 4 h 50"/>
                <a:gd name="T4" fmla="*/ 28 w 31"/>
                <a:gd name="T5" fmla="*/ 0 h 50"/>
                <a:gd name="T6" fmla="*/ 13 w 31"/>
                <a:gd name="T7" fmla="*/ 0 h 50"/>
                <a:gd name="T8" fmla="*/ 11 w 31"/>
                <a:gd name="T9" fmla="*/ 1 h 50"/>
                <a:gd name="T10" fmla="*/ 1 w 31"/>
                <a:gd name="T11" fmla="*/ 10 h 50"/>
                <a:gd name="T12" fmla="*/ 0 w 31"/>
                <a:gd name="T13" fmla="*/ 13 h 50"/>
                <a:gd name="T14" fmla="*/ 0 w 31"/>
                <a:gd name="T15" fmla="*/ 50 h 50"/>
                <a:gd name="T16" fmla="*/ 16 w 31"/>
                <a:gd name="T17" fmla="*/ 50 h 50"/>
                <a:gd name="T18" fmla="*/ 31 w 31"/>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0">
                  <a:moveTo>
                    <a:pt x="31" y="31"/>
                  </a:moveTo>
                  <a:cubicBezTo>
                    <a:pt x="31" y="4"/>
                    <a:pt x="31" y="4"/>
                    <a:pt x="31" y="4"/>
                  </a:cubicBezTo>
                  <a:cubicBezTo>
                    <a:pt x="31" y="1"/>
                    <a:pt x="30" y="0"/>
                    <a:pt x="28" y="0"/>
                  </a:cubicBezTo>
                  <a:cubicBezTo>
                    <a:pt x="13" y="0"/>
                    <a:pt x="13" y="0"/>
                    <a:pt x="13" y="0"/>
                  </a:cubicBezTo>
                  <a:cubicBezTo>
                    <a:pt x="12" y="0"/>
                    <a:pt x="11" y="0"/>
                    <a:pt x="11" y="1"/>
                  </a:cubicBezTo>
                  <a:cubicBezTo>
                    <a:pt x="1" y="10"/>
                    <a:pt x="1" y="10"/>
                    <a:pt x="1" y="10"/>
                  </a:cubicBezTo>
                  <a:cubicBezTo>
                    <a:pt x="1" y="11"/>
                    <a:pt x="0" y="12"/>
                    <a:pt x="0" y="13"/>
                  </a:cubicBezTo>
                  <a:cubicBezTo>
                    <a:pt x="0" y="50"/>
                    <a:pt x="0" y="50"/>
                    <a:pt x="0" y="50"/>
                  </a:cubicBezTo>
                  <a:cubicBezTo>
                    <a:pt x="16" y="50"/>
                    <a:pt x="16" y="50"/>
                    <a:pt x="16" y="50"/>
                  </a:cubicBezTo>
                  <a:lnTo>
                    <a:pt x="31" y="31"/>
                  </a:ln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8">
              <a:extLst>
                <a:ext uri="{FF2B5EF4-FFF2-40B4-BE49-F238E27FC236}">
                  <a16:creationId xmlns:a16="http://schemas.microsoft.com/office/drawing/2014/main" id="{13A0B317-D10B-A47B-A23E-D8CAE6B40CC1}"/>
                </a:ext>
              </a:extLst>
            </p:cNvPr>
            <p:cNvSpPr>
              <a:spLocks/>
            </p:cNvSpPr>
            <p:nvPr/>
          </p:nvSpPr>
          <p:spPr bwMode="auto">
            <a:xfrm>
              <a:off x="5082" y="1496"/>
              <a:ext cx="486" cy="277"/>
            </a:xfrm>
            <a:custGeom>
              <a:avLst/>
              <a:gdLst>
                <a:gd name="T0" fmla="*/ 0 w 107"/>
                <a:gd name="T1" fmla="*/ 46 h 61"/>
                <a:gd name="T2" fmla="*/ 0 w 107"/>
                <a:gd name="T3" fmla="*/ 33 h 61"/>
                <a:gd name="T4" fmla="*/ 2 w 107"/>
                <a:gd name="T5" fmla="*/ 29 h 61"/>
                <a:gd name="T6" fmla="*/ 14 w 107"/>
                <a:gd name="T7" fmla="*/ 17 h 61"/>
                <a:gd name="T8" fmla="*/ 17 w 107"/>
                <a:gd name="T9" fmla="*/ 15 h 61"/>
                <a:gd name="T10" fmla="*/ 29 w 107"/>
                <a:gd name="T11" fmla="*/ 15 h 61"/>
                <a:gd name="T12" fmla="*/ 32 w 107"/>
                <a:gd name="T13" fmla="*/ 17 h 61"/>
                <a:gd name="T14" fmla="*/ 46 w 107"/>
                <a:gd name="T15" fmla="*/ 31 h 61"/>
                <a:gd name="T16" fmla="*/ 46 w 107"/>
                <a:gd name="T17" fmla="*/ 15 h 61"/>
                <a:gd name="T18" fmla="*/ 61 w 107"/>
                <a:gd name="T19" fmla="*/ 0 h 61"/>
                <a:gd name="T20" fmla="*/ 77 w 107"/>
                <a:gd name="T21" fmla="*/ 15 h 61"/>
                <a:gd name="T22" fmla="*/ 92 w 107"/>
                <a:gd name="T23" fmla="*/ 15 h 61"/>
                <a:gd name="T24" fmla="*/ 103 w 107"/>
                <a:gd name="T25" fmla="*/ 27 h 61"/>
                <a:gd name="T26" fmla="*/ 107 w 107"/>
                <a:gd name="T27" fmla="*/ 36 h 61"/>
                <a:gd name="T28" fmla="*/ 107 w 107"/>
                <a:gd name="T29" fmla="*/ 48 h 61"/>
                <a:gd name="T30" fmla="*/ 92 w 107"/>
                <a:gd name="T31" fmla="*/ 61 h 61"/>
                <a:gd name="T32" fmla="*/ 77 w 107"/>
                <a:gd name="T33" fmla="*/ 61 h 61"/>
                <a:gd name="T34" fmla="*/ 61 w 107"/>
                <a:gd name="T35" fmla="*/ 46 h 61"/>
                <a:gd name="T36" fmla="*/ 46 w 107"/>
                <a:gd name="T37" fmla="*/ 46 h 61"/>
                <a:gd name="T38" fmla="*/ 31 w 107"/>
                <a:gd name="T39" fmla="*/ 46 h 61"/>
                <a:gd name="T40" fmla="*/ 17 w 107"/>
                <a:gd name="T41" fmla="*/ 46 h 61"/>
                <a:gd name="T42" fmla="*/ 0 w 107"/>
                <a:gd name="T43" fmla="*/ 61 h 61"/>
                <a:gd name="T44" fmla="*/ 0 w 107"/>
                <a:gd name="T4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1">
                  <a:moveTo>
                    <a:pt x="0" y="46"/>
                  </a:moveTo>
                  <a:cubicBezTo>
                    <a:pt x="0" y="33"/>
                    <a:pt x="0" y="33"/>
                    <a:pt x="0" y="33"/>
                  </a:cubicBezTo>
                  <a:cubicBezTo>
                    <a:pt x="0" y="32"/>
                    <a:pt x="1" y="30"/>
                    <a:pt x="2" y="29"/>
                  </a:cubicBezTo>
                  <a:cubicBezTo>
                    <a:pt x="14" y="17"/>
                    <a:pt x="14" y="17"/>
                    <a:pt x="14" y="17"/>
                  </a:cubicBezTo>
                  <a:cubicBezTo>
                    <a:pt x="15" y="16"/>
                    <a:pt x="16" y="15"/>
                    <a:pt x="17" y="15"/>
                  </a:cubicBezTo>
                  <a:cubicBezTo>
                    <a:pt x="29" y="15"/>
                    <a:pt x="29" y="15"/>
                    <a:pt x="29" y="15"/>
                  </a:cubicBezTo>
                  <a:cubicBezTo>
                    <a:pt x="30" y="15"/>
                    <a:pt x="31" y="16"/>
                    <a:pt x="32" y="17"/>
                  </a:cubicBezTo>
                  <a:cubicBezTo>
                    <a:pt x="46" y="31"/>
                    <a:pt x="46" y="31"/>
                    <a:pt x="46" y="31"/>
                  </a:cubicBezTo>
                  <a:cubicBezTo>
                    <a:pt x="46" y="15"/>
                    <a:pt x="46" y="15"/>
                    <a:pt x="46" y="15"/>
                  </a:cubicBezTo>
                  <a:cubicBezTo>
                    <a:pt x="61" y="0"/>
                    <a:pt x="61" y="0"/>
                    <a:pt x="61" y="0"/>
                  </a:cubicBezTo>
                  <a:cubicBezTo>
                    <a:pt x="77" y="15"/>
                    <a:pt x="77" y="15"/>
                    <a:pt x="77" y="15"/>
                  </a:cubicBezTo>
                  <a:cubicBezTo>
                    <a:pt x="92" y="15"/>
                    <a:pt x="92" y="15"/>
                    <a:pt x="92" y="15"/>
                  </a:cubicBezTo>
                  <a:cubicBezTo>
                    <a:pt x="103" y="27"/>
                    <a:pt x="103" y="27"/>
                    <a:pt x="103" y="27"/>
                  </a:cubicBezTo>
                  <a:cubicBezTo>
                    <a:pt x="106" y="29"/>
                    <a:pt x="107" y="32"/>
                    <a:pt x="107" y="36"/>
                  </a:cubicBezTo>
                  <a:cubicBezTo>
                    <a:pt x="107" y="48"/>
                    <a:pt x="107" y="48"/>
                    <a:pt x="107" y="48"/>
                  </a:cubicBezTo>
                  <a:cubicBezTo>
                    <a:pt x="92" y="61"/>
                    <a:pt x="92" y="61"/>
                    <a:pt x="92" y="61"/>
                  </a:cubicBezTo>
                  <a:cubicBezTo>
                    <a:pt x="77" y="61"/>
                    <a:pt x="77" y="61"/>
                    <a:pt x="77" y="61"/>
                  </a:cubicBezTo>
                  <a:cubicBezTo>
                    <a:pt x="61" y="46"/>
                    <a:pt x="61" y="46"/>
                    <a:pt x="61" y="46"/>
                  </a:cubicBezTo>
                  <a:cubicBezTo>
                    <a:pt x="46" y="46"/>
                    <a:pt x="46" y="46"/>
                    <a:pt x="46" y="46"/>
                  </a:cubicBezTo>
                  <a:cubicBezTo>
                    <a:pt x="31" y="46"/>
                    <a:pt x="31" y="46"/>
                    <a:pt x="31" y="46"/>
                  </a:cubicBezTo>
                  <a:cubicBezTo>
                    <a:pt x="17" y="46"/>
                    <a:pt x="17" y="46"/>
                    <a:pt x="17" y="46"/>
                  </a:cubicBezTo>
                  <a:cubicBezTo>
                    <a:pt x="0" y="61"/>
                    <a:pt x="0" y="61"/>
                    <a:pt x="0" y="61"/>
                  </a:cubicBezTo>
                  <a:lnTo>
                    <a:pt x="0" y="46"/>
                  </a:lnTo>
                  <a:close/>
                </a:path>
              </a:pathLst>
            </a:custGeom>
            <a:solidFill>
              <a:srgbClr val="575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9">
              <a:extLst>
                <a:ext uri="{FF2B5EF4-FFF2-40B4-BE49-F238E27FC236}">
                  <a16:creationId xmlns:a16="http://schemas.microsoft.com/office/drawing/2014/main" id="{FEFED78D-CD9C-07C8-34BD-04575D8B4B58}"/>
                </a:ext>
              </a:extLst>
            </p:cNvPr>
            <p:cNvSpPr>
              <a:spLocks noEditPoints="1"/>
            </p:cNvSpPr>
            <p:nvPr/>
          </p:nvSpPr>
          <p:spPr bwMode="auto">
            <a:xfrm>
              <a:off x="5078" y="1492"/>
              <a:ext cx="499" cy="286"/>
            </a:xfrm>
            <a:custGeom>
              <a:avLst/>
              <a:gdLst>
                <a:gd name="T0" fmla="*/ 53 w 110"/>
                <a:gd name="T1" fmla="*/ 8 h 63"/>
                <a:gd name="T2" fmla="*/ 38 w 110"/>
                <a:gd name="T3" fmla="*/ 23 h 63"/>
                <a:gd name="T4" fmla="*/ 31 w 110"/>
                <a:gd name="T5" fmla="*/ 16 h 63"/>
                <a:gd name="T6" fmla="*/ 31 w 110"/>
                <a:gd name="T7" fmla="*/ 16 h 63"/>
                <a:gd name="T8" fmla="*/ 33 w 110"/>
                <a:gd name="T9" fmla="*/ 18 h 63"/>
                <a:gd name="T10" fmla="*/ 33 w 110"/>
                <a:gd name="T11" fmla="*/ 18 h 63"/>
                <a:gd name="T12" fmla="*/ 26 w 110"/>
                <a:gd name="T13" fmla="*/ 15 h 63"/>
                <a:gd name="T14" fmla="*/ 15 w 110"/>
                <a:gd name="T15" fmla="*/ 17 h 63"/>
                <a:gd name="T16" fmla="*/ 15 w 110"/>
                <a:gd name="T17" fmla="*/ 17 h 63"/>
                <a:gd name="T18" fmla="*/ 15 w 110"/>
                <a:gd name="T19" fmla="*/ 17 h 63"/>
                <a:gd name="T20" fmla="*/ 15 w 110"/>
                <a:gd name="T21" fmla="*/ 17 h 63"/>
                <a:gd name="T22" fmla="*/ 15 w 110"/>
                <a:gd name="T23" fmla="*/ 17 h 63"/>
                <a:gd name="T24" fmla="*/ 15 w 110"/>
                <a:gd name="T25" fmla="*/ 17 h 63"/>
                <a:gd name="T26" fmla="*/ 15 w 110"/>
                <a:gd name="T27" fmla="*/ 17 h 63"/>
                <a:gd name="T28" fmla="*/ 16 w 110"/>
                <a:gd name="T29" fmla="*/ 17 h 63"/>
                <a:gd name="T30" fmla="*/ 16 w 110"/>
                <a:gd name="T31" fmla="*/ 17 h 63"/>
                <a:gd name="T32" fmla="*/ 16 w 110"/>
                <a:gd name="T33" fmla="*/ 17 h 63"/>
                <a:gd name="T34" fmla="*/ 16 w 110"/>
                <a:gd name="T35" fmla="*/ 17 h 63"/>
                <a:gd name="T36" fmla="*/ 16 w 110"/>
                <a:gd name="T37" fmla="*/ 17 h 63"/>
                <a:gd name="T38" fmla="*/ 16 w 110"/>
                <a:gd name="T39" fmla="*/ 17 h 63"/>
                <a:gd name="T40" fmla="*/ 16 w 110"/>
                <a:gd name="T41" fmla="*/ 17 h 63"/>
                <a:gd name="T42" fmla="*/ 16 w 110"/>
                <a:gd name="T43" fmla="*/ 17 h 63"/>
                <a:gd name="T44" fmla="*/ 16 w 110"/>
                <a:gd name="T45" fmla="*/ 17 h 63"/>
                <a:gd name="T46" fmla="*/ 16 w 110"/>
                <a:gd name="T47" fmla="*/ 17 h 63"/>
                <a:gd name="T48" fmla="*/ 16 w 110"/>
                <a:gd name="T49" fmla="*/ 16 h 63"/>
                <a:gd name="T50" fmla="*/ 17 w 110"/>
                <a:gd name="T51" fmla="*/ 16 h 63"/>
                <a:gd name="T52" fmla="*/ 17 w 110"/>
                <a:gd name="T53" fmla="*/ 16 h 63"/>
                <a:gd name="T54" fmla="*/ 17 w 110"/>
                <a:gd name="T55" fmla="*/ 16 h 63"/>
                <a:gd name="T56" fmla="*/ 17 w 110"/>
                <a:gd name="T57" fmla="*/ 16 h 63"/>
                <a:gd name="T58" fmla="*/ 17 w 110"/>
                <a:gd name="T59" fmla="*/ 16 h 63"/>
                <a:gd name="T60" fmla="*/ 17 w 110"/>
                <a:gd name="T61" fmla="*/ 16 h 63"/>
                <a:gd name="T62" fmla="*/ 17 w 110"/>
                <a:gd name="T63" fmla="*/ 16 h 63"/>
                <a:gd name="T64" fmla="*/ 17 w 110"/>
                <a:gd name="T65" fmla="*/ 16 h 63"/>
                <a:gd name="T66" fmla="*/ 17 w 110"/>
                <a:gd name="T67" fmla="*/ 16 h 63"/>
                <a:gd name="T68" fmla="*/ 2 w 110"/>
                <a:gd name="T69" fmla="*/ 28 h 63"/>
                <a:gd name="T70" fmla="*/ 1 w 110"/>
                <a:gd name="T71" fmla="*/ 34 h 63"/>
                <a:gd name="T72" fmla="*/ 1 w 110"/>
                <a:gd name="T73" fmla="*/ 34 h 63"/>
                <a:gd name="T74" fmla="*/ 1 w 110"/>
                <a:gd name="T75" fmla="*/ 34 h 63"/>
                <a:gd name="T76" fmla="*/ 1 w 110"/>
                <a:gd name="T77" fmla="*/ 34 h 63"/>
                <a:gd name="T78" fmla="*/ 1 w 110"/>
                <a:gd name="T79" fmla="*/ 34 h 63"/>
                <a:gd name="T80" fmla="*/ 1 w 110"/>
                <a:gd name="T81" fmla="*/ 33 h 63"/>
                <a:gd name="T82" fmla="*/ 1 w 110"/>
                <a:gd name="T83" fmla="*/ 33 h 63"/>
                <a:gd name="T84" fmla="*/ 3 w 110"/>
                <a:gd name="T85" fmla="*/ 61 h 63"/>
                <a:gd name="T86" fmla="*/ 15 w 110"/>
                <a:gd name="T87" fmla="*/ 49 h 63"/>
                <a:gd name="T88" fmla="*/ 22 w 110"/>
                <a:gd name="T89" fmla="*/ 47 h 63"/>
                <a:gd name="T90" fmla="*/ 31 w 110"/>
                <a:gd name="T91" fmla="*/ 47 h 63"/>
                <a:gd name="T92" fmla="*/ 31 w 110"/>
                <a:gd name="T93" fmla="*/ 47 h 63"/>
                <a:gd name="T94" fmla="*/ 31 w 110"/>
                <a:gd name="T95" fmla="*/ 47 h 63"/>
                <a:gd name="T96" fmla="*/ 57 w 110"/>
                <a:gd name="T97" fmla="*/ 47 h 63"/>
                <a:gd name="T98" fmla="*/ 83 w 110"/>
                <a:gd name="T99" fmla="*/ 63 h 63"/>
                <a:gd name="T100" fmla="*/ 110 w 110"/>
                <a:gd name="T101" fmla="*/ 39 h 63"/>
                <a:gd name="T102" fmla="*/ 108 w 110"/>
                <a:gd name="T103" fmla="*/ 33 h 63"/>
                <a:gd name="T104" fmla="*/ 108 w 110"/>
                <a:gd name="T105" fmla="*/ 33 h 63"/>
                <a:gd name="T106" fmla="*/ 108 w 110"/>
                <a:gd name="T107" fmla="*/ 34 h 63"/>
                <a:gd name="T108" fmla="*/ 108 w 110"/>
                <a:gd name="T109" fmla="*/ 34 h 63"/>
                <a:gd name="T110" fmla="*/ 108 w 110"/>
                <a:gd name="T111" fmla="*/ 34 h 63"/>
                <a:gd name="T112" fmla="*/ 108 w 110"/>
                <a:gd name="T113" fmla="*/ 34 h 63"/>
                <a:gd name="T114" fmla="*/ 108 w 110"/>
                <a:gd name="T115" fmla="*/ 34 h 63"/>
                <a:gd name="T116" fmla="*/ 108 w 110"/>
                <a:gd name="T117" fmla="*/ 34 h 63"/>
                <a:gd name="T118" fmla="*/ 93 w 110"/>
                <a:gd name="T119" fmla="*/ 16 h 63"/>
                <a:gd name="T120" fmla="*/ 77 w 110"/>
                <a:gd name="T121" fmla="*/ 16 h 63"/>
                <a:gd name="T122" fmla="*/ 64 w 110"/>
                <a:gd name="T12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63">
                  <a:moveTo>
                    <a:pt x="61" y="0"/>
                  </a:moveTo>
                  <a:cubicBezTo>
                    <a:pt x="58" y="3"/>
                    <a:pt x="58" y="3"/>
                    <a:pt x="58" y="3"/>
                  </a:cubicBezTo>
                  <a:cubicBezTo>
                    <a:pt x="59" y="4"/>
                    <a:pt x="59" y="4"/>
                    <a:pt x="59" y="4"/>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1" y="0"/>
                    <a:pt x="61" y="0"/>
                    <a:pt x="61" y="0"/>
                  </a:cubicBezTo>
                  <a:close/>
                  <a:moveTo>
                    <a:pt x="56" y="6"/>
                  </a:moveTo>
                  <a:cubicBezTo>
                    <a:pt x="53" y="8"/>
                    <a:pt x="53" y="8"/>
                    <a:pt x="53" y="8"/>
                  </a:cubicBezTo>
                  <a:cubicBezTo>
                    <a:pt x="54" y="9"/>
                    <a:pt x="54" y="9"/>
                    <a:pt x="54" y="9"/>
                  </a:cubicBezTo>
                  <a:cubicBezTo>
                    <a:pt x="54" y="9"/>
                    <a:pt x="55" y="8"/>
                    <a:pt x="56" y="7"/>
                  </a:cubicBezTo>
                  <a:cubicBezTo>
                    <a:pt x="57" y="7"/>
                    <a:pt x="57" y="7"/>
                    <a:pt x="57" y="7"/>
                  </a:cubicBezTo>
                  <a:cubicBezTo>
                    <a:pt x="56" y="6"/>
                    <a:pt x="56" y="6"/>
                    <a:pt x="56" y="6"/>
                  </a:cubicBezTo>
                  <a:close/>
                  <a:moveTo>
                    <a:pt x="50" y="11"/>
                  </a:moveTo>
                  <a:cubicBezTo>
                    <a:pt x="47" y="14"/>
                    <a:pt x="47" y="14"/>
                    <a:pt x="47" y="14"/>
                  </a:cubicBezTo>
                  <a:cubicBezTo>
                    <a:pt x="48" y="15"/>
                    <a:pt x="48" y="15"/>
                    <a:pt x="48" y="15"/>
                  </a:cubicBezTo>
                  <a:cubicBezTo>
                    <a:pt x="51" y="12"/>
                    <a:pt x="51" y="12"/>
                    <a:pt x="51" y="12"/>
                  </a:cubicBezTo>
                  <a:cubicBezTo>
                    <a:pt x="50" y="11"/>
                    <a:pt x="50" y="11"/>
                    <a:pt x="50" y="11"/>
                  </a:cubicBezTo>
                  <a:close/>
                  <a:moveTo>
                    <a:pt x="47" y="19"/>
                  </a:moveTo>
                  <a:cubicBezTo>
                    <a:pt x="46" y="19"/>
                    <a:pt x="46" y="19"/>
                    <a:pt x="46" y="19"/>
                  </a:cubicBezTo>
                  <a:cubicBezTo>
                    <a:pt x="46" y="23"/>
                    <a:pt x="46" y="23"/>
                    <a:pt x="46" y="23"/>
                  </a:cubicBezTo>
                  <a:cubicBezTo>
                    <a:pt x="47" y="23"/>
                    <a:pt x="47" y="23"/>
                    <a:pt x="47" y="23"/>
                  </a:cubicBezTo>
                  <a:cubicBezTo>
                    <a:pt x="47" y="19"/>
                    <a:pt x="47" y="19"/>
                    <a:pt x="47" y="19"/>
                  </a:cubicBezTo>
                  <a:close/>
                  <a:moveTo>
                    <a:pt x="43" y="26"/>
                  </a:moveTo>
                  <a:cubicBezTo>
                    <a:pt x="42" y="27"/>
                    <a:pt x="42" y="27"/>
                    <a:pt x="42" y="27"/>
                  </a:cubicBezTo>
                  <a:cubicBezTo>
                    <a:pt x="45" y="29"/>
                    <a:pt x="45" y="29"/>
                    <a:pt x="45" y="29"/>
                  </a:cubicBezTo>
                  <a:cubicBezTo>
                    <a:pt x="46" y="29"/>
                    <a:pt x="46" y="29"/>
                    <a:pt x="46" y="29"/>
                  </a:cubicBezTo>
                  <a:cubicBezTo>
                    <a:pt x="46" y="30"/>
                    <a:pt x="46" y="30"/>
                    <a:pt x="46" y="30"/>
                  </a:cubicBezTo>
                  <a:cubicBezTo>
                    <a:pt x="46" y="31"/>
                    <a:pt x="46" y="31"/>
                    <a:pt x="46" y="31"/>
                  </a:cubicBezTo>
                  <a:cubicBezTo>
                    <a:pt x="47" y="31"/>
                    <a:pt x="47" y="31"/>
                    <a:pt x="47" y="31"/>
                  </a:cubicBezTo>
                  <a:cubicBezTo>
                    <a:pt x="47" y="27"/>
                    <a:pt x="47" y="27"/>
                    <a:pt x="47" y="27"/>
                  </a:cubicBezTo>
                  <a:cubicBezTo>
                    <a:pt x="46" y="27"/>
                    <a:pt x="46" y="27"/>
                    <a:pt x="46" y="27"/>
                  </a:cubicBezTo>
                  <a:cubicBezTo>
                    <a:pt x="46" y="28"/>
                    <a:pt x="46" y="28"/>
                    <a:pt x="46" y="28"/>
                  </a:cubicBezTo>
                  <a:cubicBezTo>
                    <a:pt x="43" y="26"/>
                    <a:pt x="43" y="26"/>
                    <a:pt x="43" y="26"/>
                  </a:cubicBezTo>
                  <a:close/>
                  <a:moveTo>
                    <a:pt x="37" y="20"/>
                  </a:moveTo>
                  <a:cubicBezTo>
                    <a:pt x="36" y="21"/>
                    <a:pt x="36" y="21"/>
                    <a:pt x="36" y="21"/>
                  </a:cubicBezTo>
                  <a:cubicBezTo>
                    <a:pt x="36" y="21"/>
                    <a:pt x="38" y="22"/>
                    <a:pt x="38" y="23"/>
                  </a:cubicBezTo>
                  <a:cubicBezTo>
                    <a:pt x="39" y="24"/>
                    <a:pt x="39" y="24"/>
                    <a:pt x="39" y="24"/>
                  </a:cubicBezTo>
                  <a:cubicBezTo>
                    <a:pt x="40" y="23"/>
                    <a:pt x="40" y="23"/>
                    <a:pt x="40" y="23"/>
                  </a:cubicBezTo>
                  <a:cubicBezTo>
                    <a:pt x="37" y="20"/>
                    <a:pt x="37" y="20"/>
                    <a:pt x="37" y="20"/>
                  </a:cubicBezTo>
                  <a:close/>
                  <a:moveTo>
                    <a:pt x="30" y="15"/>
                  </a:moveTo>
                  <a:cubicBezTo>
                    <a:pt x="30" y="16"/>
                    <a:pt x="30" y="16"/>
                    <a:pt x="30" y="16"/>
                  </a:cubicBezTo>
                  <a:cubicBezTo>
                    <a:pt x="30"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2" y="17"/>
                    <a:pt x="32"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4" y="17"/>
                    <a:pt x="34" y="17"/>
                    <a:pt x="34" y="17"/>
                  </a:cubicBezTo>
                  <a:cubicBezTo>
                    <a:pt x="34" y="17"/>
                    <a:pt x="34" y="17"/>
                    <a:pt x="34" y="17"/>
                  </a:cubicBezTo>
                  <a:cubicBezTo>
                    <a:pt x="33" y="16"/>
                    <a:pt x="32" y="15"/>
                    <a:pt x="30" y="15"/>
                  </a:cubicBezTo>
                  <a:close/>
                  <a:moveTo>
                    <a:pt x="26" y="15"/>
                  </a:moveTo>
                  <a:cubicBezTo>
                    <a:pt x="22" y="15"/>
                    <a:pt x="22" y="15"/>
                    <a:pt x="22" y="15"/>
                  </a:cubicBezTo>
                  <a:cubicBezTo>
                    <a:pt x="22" y="16"/>
                    <a:pt x="22" y="16"/>
                    <a:pt x="22" y="16"/>
                  </a:cubicBezTo>
                  <a:cubicBezTo>
                    <a:pt x="26" y="16"/>
                    <a:pt x="26" y="16"/>
                    <a:pt x="26" y="16"/>
                  </a:cubicBezTo>
                  <a:cubicBezTo>
                    <a:pt x="26" y="15"/>
                    <a:pt x="26" y="15"/>
                    <a:pt x="26" y="15"/>
                  </a:cubicBezTo>
                  <a:close/>
                  <a:moveTo>
                    <a:pt x="18" y="15"/>
                  </a:moveTo>
                  <a:cubicBezTo>
                    <a:pt x="16" y="15"/>
                    <a:pt x="15" y="15"/>
                    <a:pt x="14" y="17"/>
                  </a:cubicBezTo>
                  <a:cubicBezTo>
                    <a:pt x="14" y="17"/>
                    <a:pt x="14" y="17"/>
                    <a:pt x="14"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8" y="16"/>
                    <a:pt x="18" y="16"/>
                    <a:pt x="18" y="16"/>
                  </a:cubicBezTo>
                  <a:cubicBezTo>
                    <a:pt x="18" y="16"/>
                    <a:pt x="18" y="16"/>
                    <a:pt x="18" y="16"/>
                  </a:cubicBezTo>
                  <a:cubicBezTo>
                    <a:pt x="18" y="16"/>
                    <a:pt x="18" y="16"/>
                    <a:pt x="18" y="16"/>
                  </a:cubicBezTo>
                  <a:cubicBezTo>
                    <a:pt x="18" y="15"/>
                    <a:pt x="18" y="15"/>
                    <a:pt x="18" y="15"/>
                  </a:cubicBezTo>
                  <a:close/>
                  <a:moveTo>
                    <a:pt x="11" y="20"/>
                  </a:moveTo>
                  <a:cubicBezTo>
                    <a:pt x="8" y="23"/>
                    <a:pt x="8" y="23"/>
                    <a:pt x="8" y="23"/>
                  </a:cubicBezTo>
                  <a:cubicBezTo>
                    <a:pt x="9" y="24"/>
                    <a:pt x="9" y="24"/>
                    <a:pt x="9" y="24"/>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1" y="21"/>
                    <a:pt x="12" y="21"/>
                    <a:pt x="12" y="21"/>
                  </a:cubicBezTo>
                  <a:cubicBezTo>
                    <a:pt x="11" y="20"/>
                    <a:pt x="11" y="20"/>
                    <a:pt x="11" y="20"/>
                  </a:cubicBezTo>
                  <a:close/>
                  <a:moveTo>
                    <a:pt x="5" y="25"/>
                  </a:moveTo>
                  <a:cubicBezTo>
                    <a:pt x="2" y="28"/>
                    <a:pt x="2" y="28"/>
                    <a:pt x="2" y="28"/>
                  </a:cubicBezTo>
                  <a:cubicBezTo>
                    <a:pt x="3" y="29"/>
                    <a:pt x="3" y="29"/>
                    <a:pt x="3" y="29"/>
                  </a:cubicBezTo>
                  <a:cubicBezTo>
                    <a:pt x="6" y="26"/>
                    <a:pt x="6" y="26"/>
                    <a:pt x="6" y="26"/>
                  </a:cubicBezTo>
                  <a:cubicBezTo>
                    <a:pt x="5" y="25"/>
                    <a:pt x="5" y="25"/>
                    <a:pt x="5" y="25"/>
                  </a:cubicBezTo>
                  <a:close/>
                  <a:moveTo>
                    <a:pt x="0" y="32"/>
                  </a:moveTo>
                  <a:cubicBezTo>
                    <a:pt x="0" y="33"/>
                    <a:pt x="0" y="34"/>
                    <a:pt x="0" y="34"/>
                  </a:cubicBezTo>
                  <a:cubicBezTo>
                    <a:pt x="0" y="37"/>
                    <a:pt x="0" y="37"/>
                    <a:pt x="0" y="37"/>
                  </a:cubicBezTo>
                  <a:cubicBezTo>
                    <a:pt x="1" y="37"/>
                    <a:pt x="1" y="37"/>
                    <a:pt x="1" y="37"/>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0" y="32"/>
                    <a:pt x="0" y="32"/>
                    <a:pt x="0" y="32"/>
                  </a:cubicBezTo>
                  <a:close/>
                  <a:moveTo>
                    <a:pt x="1" y="41"/>
                  </a:moveTo>
                  <a:cubicBezTo>
                    <a:pt x="0" y="41"/>
                    <a:pt x="0" y="41"/>
                    <a:pt x="0" y="41"/>
                  </a:cubicBezTo>
                  <a:cubicBezTo>
                    <a:pt x="0" y="45"/>
                    <a:pt x="0" y="45"/>
                    <a:pt x="0" y="45"/>
                  </a:cubicBezTo>
                  <a:cubicBezTo>
                    <a:pt x="1" y="45"/>
                    <a:pt x="1" y="45"/>
                    <a:pt x="1" y="45"/>
                  </a:cubicBezTo>
                  <a:cubicBezTo>
                    <a:pt x="1" y="41"/>
                    <a:pt x="1" y="41"/>
                    <a:pt x="1" y="41"/>
                  </a:cubicBezTo>
                  <a:close/>
                  <a:moveTo>
                    <a:pt x="1" y="49"/>
                  </a:moveTo>
                  <a:cubicBezTo>
                    <a:pt x="0" y="49"/>
                    <a:pt x="0" y="49"/>
                    <a:pt x="0" y="49"/>
                  </a:cubicBezTo>
                  <a:cubicBezTo>
                    <a:pt x="0" y="53"/>
                    <a:pt x="0" y="53"/>
                    <a:pt x="0" y="53"/>
                  </a:cubicBezTo>
                  <a:cubicBezTo>
                    <a:pt x="1" y="53"/>
                    <a:pt x="1" y="53"/>
                    <a:pt x="1" y="53"/>
                  </a:cubicBezTo>
                  <a:cubicBezTo>
                    <a:pt x="1" y="49"/>
                    <a:pt x="1" y="49"/>
                    <a:pt x="1" y="49"/>
                  </a:cubicBezTo>
                  <a:close/>
                  <a:moveTo>
                    <a:pt x="1" y="57"/>
                  </a:moveTo>
                  <a:cubicBezTo>
                    <a:pt x="0" y="57"/>
                    <a:pt x="0" y="57"/>
                    <a:pt x="0" y="57"/>
                  </a:cubicBezTo>
                  <a:cubicBezTo>
                    <a:pt x="0" y="61"/>
                    <a:pt x="0" y="61"/>
                    <a:pt x="0" y="61"/>
                  </a:cubicBezTo>
                  <a:cubicBezTo>
                    <a:pt x="1" y="61"/>
                    <a:pt x="1" y="61"/>
                    <a:pt x="1" y="61"/>
                  </a:cubicBezTo>
                  <a:cubicBezTo>
                    <a:pt x="1" y="57"/>
                    <a:pt x="1" y="57"/>
                    <a:pt x="1" y="57"/>
                  </a:cubicBezTo>
                  <a:close/>
                  <a:moveTo>
                    <a:pt x="6" y="58"/>
                  </a:moveTo>
                  <a:cubicBezTo>
                    <a:pt x="3" y="61"/>
                    <a:pt x="3" y="61"/>
                    <a:pt x="3" y="61"/>
                  </a:cubicBezTo>
                  <a:cubicBezTo>
                    <a:pt x="4" y="62"/>
                    <a:pt x="4" y="62"/>
                    <a:pt x="4" y="62"/>
                  </a:cubicBezTo>
                  <a:cubicBezTo>
                    <a:pt x="6" y="59"/>
                    <a:pt x="6" y="59"/>
                    <a:pt x="6" y="59"/>
                  </a:cubicBezTo>
                  <a:cubicBezTo>
                    <a:pt x="6" y="58"/>
                    <a:pt x="6" y="58"/>
                    <a:pt x="6" y="58"/>
                  </a:cubicBezTo>
                  <a:close/>
                  <a:moveTo>
                    <a:pt x="11" y="52"/>
                  </a:moveTo>
                  <a:cubicBezTo>
                    <a:pt x="11" y="52"/>
                    <a:pt x="11" y="53"/>
                    <a:pt x="11" y="53"/>
                  </a:cubicBezTo>
                  <a:cubicBezTo>
                    <a:pt x="11" y="53"/>
                    <a:pt x="11" y="53"/>
                    <a:pt x="11" y="53"/>
                  </a:cubicBezTo>
                  <a:cubicBezTo>
                    <a:pt x="11" y="53"/>
                    <a:pt x="11" y="53"/>
                    <a:pt x="11" y="53"/>
                  </a:cubicBezTo>
                  <a:cubicBezTo>
                    <a:pt x="9" y="55"/>
                    <a:pt x="9" y="55"/>
                    <a:pt x="9" y="55"/>
                  </a:cubicBezTo>
                  <a:cubicBezTo>
                    <a:pt x="9" y="56"/>
                    <a:pt x="9" y="56"/>
                    <a:pt x="9" y="56"/>
                  </a:cubicBezTo>
                  <a:cubicBezTo>
                    <a:pt x="12" y="53"/>
                    <a:pt x="12" y="53"/>
                    <a:pt x="12" y="53"/>
                  </a:cubicBezTo>
                  <a:cubicBezTo>
                    <a:pt x="11" y="52"/>
                    <a:pt x="11" y="52"/>
                    <a:pt x="11" y="52"/>
                  </a:cubicBezTo>
                  <a:close/>
                  <a:moveTo>
                    <a:pt x="17" y="47"/>
                  </a:move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4" y="50"/>
                    <a:pt x="14" y="50"/>
                    <a:pt x="14" y="50"/>
                  </a:cubicBezTo>
                  <a:cubicBezTo>
                    <a:pt x="15" y="51"/>
                    <a:pt x="15" y="51"/>
                    <a:pt x="15" y="51"/>
                  </a:cubicBezTo>
                  <a:cubicBezTo>
                    <a:pt x="18" y="48"/>
                    <a:pt x="18" y="48"/>
                    <a:pt x="18" y="48"/>
                  </a:cubicBezTo>
                  <a:cubicBezTo>
                    <a:pt x="17" y="47"/>
                    <a:pt x="17" y="47"/>
                    <a:pt x="17" y="47"/>
                  </a:cubicBezTo>
                  <a:close/>
                  <a:moveTo>
                    <a:pt x="21" y="47"/>
                  </a:moveTo>
                  <a:cubicBezTo>
                    <a:pt x="21" y="48"/>
                    <a:pt x="21" y="48"/>
                    <a:pt x="21" y="48"/>
                  </a:cubicBezTo>
                  <a:cubicBezTo>
                    <a:pt x="25" y="48"/>
                    <a:pt x="25" y="48"/>
                    <a:pt x="25" y="48"/>
                  </a:cubicBezTo>
                  <a:cubicBezTo>
                    <a:pt x="25" y="47"/>
                    <a:pt x="25" y="47"/>
                    <a:pt x="25"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1" y="47"/>
                    <a:pt x="21" y="47"/>
                    <a:pt x="21" y="47"/>
                  </a:cubicBezTo>
                  <a:close/>
                  <a:moveTo>
                    <a:pt x="29" y="47"/>
                  </a:moveTo>
                  <a:cubicBezTo>
                    <a:pt x="29" y="48"/>
                    <a:pt x="29" y="48"/>
                    <a:pt x="29" y="48"/>
                  </a:cubicBezTo>
                  <a:cubicBezTo>
                    <a:pt x="32" y="48"/>
                    <a:pt x="32" y="48"/>
                    <a:pt x="32" y="48"/>
                  </a:cubicBezTo>
                  <a:cubicBezTo>
                    <a:pt x="33" y="48"/>
                    <a:pt x="33" y="48"/>
                    <a:pt x="33" y="48"/>
                  </a:cubicBezTo>
                  <a:cubicBezTo>
                    <a:pt x="33" y="47"/>
                    <a:pt x="33" y="47"/>
                    <a:pt x="33" y="47"/>
                  </a:cubicBezTo>
                  <a:cubicBezTo>
                    <a:pt x="32" y="47"/>
                    <a:pt x="32" y="47"/>
                    <a:pt x="32"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0" y="47"/>
                    <a:pt x="29" y="47"/>
                    <a:pt x="29" y="47"/>
                  </a:cubicBezTo>
                  <a:close/>
                  <a:moveTo>
                    <a:pt x="41" y="47"/>
                  </a:moveTo>
                  <a:cubicBezTo>
                    <a:pt x="37" y="47"/>
                    <a:pt x="37" y="47"/>
                    <a:pt x="37" y="47"/>
                  </a:cubicBezTo>
                  <a:cubicBezTo>
                    <a:pt x="37" y="48"/>
                    <a:pt x="37" y="48"/>
                    <a:pt x="37" y="48"/>
                  </a:cubicBezTo>
                  <a:cubicBezTo>
                    <a:pt x="41" y="48"/>
                    <a:pt x="41" y="48"/>
                    <a:pt x="41" y="48"/>
                  </a:cubicBezTo>
                  <a:cubicBezTo>
                    <a:pt x="41" y="47"/>
                    <a:pt x="41" y="47"/>
                    <a:pt x="41" y="47"/>
                  </a:cubicBezTo>
                  <a:close/>
                  <a:moveTo>
                    <a:pt x="49" y="47"/>
                  </a:moveTo>
                  <a:cubicBezTo>
                    <a:pt x="47" y="47"/>
                    <a:pt x="47" y="47"/>
                    <a:pt x="47" y="47"/>
                  </a:cubicBezTo>
                  <a:cubicBezTo>
                    <a:pt x="45" y="47"/>
                    <a:pt x="45" y="47"/>
                    <a:pt x="45" y="47"/>
                  </a:cubicBezTo>
                  <a:cubicBezTo>
                    <a:pt x="45" y="48"/>
                    <a:pt x="45" y="48"/>
                    <a:pt x="45" y="48"/>
                  </a:cubicBezTo>
                  <a:cubicBezTo>
                    <a:pt x="47" y="48"/>
                    <a:pt x="47" y="48"/>
                    <a:pt x="47" y="48"/>
                  </a:cubicBezTo>
                  <a:cubicBezTo>
                    <a:pt x="49" y="48"/>
                    <a:pt x="49" y="48"/>
                    <a:pt x="49" y="48"/>
                  </a:cubicBezTo>
                  <a:cubicBezTo>
                    <a:pt x="49" y="47"/>
                    <a:pt x="49" y="47"/>
                    <a:pt x="49" y="47"/>
                  </a:cubicBezTo>
                  <a:close/>
                  <a:moveTo>
                    <a:pt x="57" y="47"/>
                  </a:moveTo>
                  <a:cubicBezTo>
                    <a:pt x="53" y="47"/>
                    <a:pt x="53" y="47"/>
                    <a:pt x="53" y="47"/>
                  </a:cubicBezTo>
                  <a:cubicBezTo>
                    <a:pt x="53" y="48"/>
                    <a:pt x="53" y="48"/>
                    <a:pt x="53" y="48"/>
                  </a:cubicBezTo>
                  <a:cubicBezTo>
                    <a:pt x="57" y="48"/>
                    <a:pt x="57" y="48"/>
                    <a:pt x="57" y="48"/>
                  </a:cubicBezTo>
                  <a:cubicBezTo>
                    <a:pt x="57" y="47"/>
                    <a:pt x="57" y="47"/>
                    <a:pt x="57" y="47"/>
                  </a:cubicBezTo>
                  <a:close/>
                  <a:moveTo>
                    <a:pt x="62" y="47"/>
                  </a:moveTo>
                  <a:cubicBezTo>
                    <a:pt x="61" y="47"/>
                    <a:pt x="61" y="47"/>
                    <a:pt x="61" y="47"/>
                  </a:cubicBezTo>
                  <a:cubicBezTo>
                    <a:pt x="61" y="48"/>
                    <a:pt x="61" y="48"/>
                    <a:pt x="61" y="48"/>
                  </a:cubicBezTo>
                  <a:cubicBezTo>
                    <a:pt x="62" y="48"/>
                    <a:pt x="62" y="48"/>
                    <a:pt x="62" y="48"/>
                  </a:cubicBezTo>
                  <a:cubicBezTo>
                    <a:pt x="63" y="50"/>
                    <a:pt x="63" y="50"/>
                    <a:pt x="63" y="50"/>
                  </a:cubicBezTo>
                  <a:cubicBezTo>
                    <a:pt x="64" y="49"/>
                    <a:pt x="64" y="49"/>
                    <a:pt x="64" y="49"/>
                  </a:cubicBezTo>
                  <a:cubicBezTo>
                    <a:pt x="62" y="47"/>
                    <a:pt x="62" y="47"/>
                    <a:pt x="62" y="47"/>
                  </a:cubicBezTo>
                  <a:cubicBezTo>
                    <a:pt x="62" y="47"/>
                    <a:pt x="62" y="47"/>
                    <a:pt x="62" y="47"/>
                  </a:cubicBezTo>
                  <a:close/>
                  <a:moveTo>
                    <a:pt x="67" y="52"/>
                  </a:moveTo>
                  <a:cubicBezTo>
                    <a:pt x="66" y="53"/>
                    <a:pt x="66" y="53"/>
                    <a:pt x="66" y="53"/>
                  </a:cubicBezTo>
                  <a:cubicBezTo>
                    <a:pt x="69" y="56"/>
                    <a:pt x="69" y="56"/>
                    <a:pt x="69" y="56"/>
                  </a:cubicBezTo>
                  <a:cubicBezTo>
                    <a:pt x="70" y="55"/>
                    <a:pt x="70" y="55"/>
                    <a:pt x="70" y="55"/>
                  </a:cubicBezTo>
                  <a:cubicBezTo>
                    <a:pt x="70" y="55"/>
                    <a:pt x="70" y="55"/>
                    <a:pt x="70" y="54"/>
                  </a:cubicBezTo>
                  <a:cubicBezTo>
                    <a:pt x="67" y="52"/>
                    <a:pt x="67" y="52"/>
                    <a:pt x="67" y="52"/>
                  </a:cubicBezTo>
                  <a:close/>
                  <a:moveTo>
                    <a:pt x="73" y="57"/>
                  </a:moveTo>
                  <a:cubicBezTo>
                    <a:pt x="72" y="58"/>
                    <a:pt x="72" y="58"/>
                    <a:pt x="72" y="58"/>
                  </a:cubicBezTo>
                  <a:cubicBezTo>
                    <a:pt x="75" y="61"/>
                    <a:pt x="75" y="61"/>
                    <a:pt x="75" y="61"/>
                  </a:cubicBezTo>
                  <a:cubicBezTo>
                    <a:pt x="76" y="60"/>
                    <a:pt x="76" y="60"/>
                    <a:pt x="76" y="60"/>
                  </a:cubicBezTo>
                  <a:cubicBezTo>
                    <a:pt x="74" y="59"/>
                    <a:pt x="74" y="59"/>
                    <a:pt x="74" y="59"/>
                  </a:cubicBezTo>
                  <a:cubicBezTo>
                    <a:pt x="74" y="58"/>
                    <a:pt x="73" y="57"/>
                    <a:pt x="73" y="57"/>
                  </a:cubicBezTo>
                  <a:close/>
                  <a:moveTo>
                    <a:pt x="83" y="62"/>
                  </a:moveTo>
                  <a:cubicBezTo>
                    <a:pt x="79" y="62"/>
                    <a:pt x="79" y="62"/>
                    <a:pt x="79" y="62"/>
                  </a:cubicBezTo>
                  <a:cubicBezTo>
                    <a:pt x="79" y="63"/>
                    <a:pt x="79" y="63"/>
                    <a:pt x="79" y="63"/>
                  </a:cubicBezTo>
                  <a:cubicBezTo>
                    <a:pt x="83" y="63"/>
                    <a:pt x="83" y="63"/>
                    <a:pt x="83" y="63"/>
                  </a:cubicBezTo>
                  <a:cubicBezTo>
                    <a:pt x="83" y="62"/>
                    <a:pt x="83" y="62"/>
                    <a:pt x="83" y="62"/>
                  </a:cubicBezTo>
                  <a:close/>
                  <a:moveTo>
                    <a:pt x="91" y="62"/>
                  </a:moveTo>
                  <a:cubicBezTo>
                    <a:pt x="87" y="62"/>
                    <a:pt x="87" y="62"/>
                    <a:pt x="87" y="62"/>
                  </a:cubicBezTo>
                  <a:cubicBezTo>
                    <a:pt x="87" y="63"/>
                    <a:pt x="87" y="63"/>
                    <a:pt x="87" y="63"/>
                  </a:cubicBezTo>
                  <a:cubicBezTo>
                    <a:pt x="91" y="63"/>
                    <a:pt x="91" y="63"/>
                    <a:pt x="91" y="63"/>
                  </a:cubicBezTo>
                  <a:cubicBezTo>
                    <a:pt x="91" y="62"/>
                    <a:pt x="91" y="62"/>
                    <a:pt x="91" y="62"/>
                  </a:cubicBezTo>
                  <a:close/>
                  <a:moveTo>
                    <a:pt x="97" y="58"/>
                  </a:moveTo>
                  <a:cubicBezTo>
                    <a:pt x="94" y="61"/>
                    <a:pt x="94" y="61"/>
                    <a:pt x="94" y="61"/>
                  </a:cubicBezTo>
                  <a:cubicBezTo>
                    <a:pt x="95" y="62"/>
                    <a:pt x="95" y="62"/>
                    <a:pt x="95" y="62"/>
                  </a:cubicBezTo>
                  <a:cubicBezTo>
                    <a:pt x="98" y="59"/>
                    <a:pt x="98" y="59"/>
                    <a:pt x="98" y="59"/>
                  </a:cubicBezTo>
                  <a:cubicBezTo>
                    <a:pt x="97" y="58"/>
                    <a:pt x="97" y="58"/>
                    <a:pt x="97" y="58"/>
                  </a:cubicBezTo>
                  <a:close/>
                  <a:moveTo>
                    <a:pt x="103" y="53"/>
                  </a:moveTo>
                  <a:cubicBezTo>
                    <a:pt x="100" y="56"/>
                    <a:pt x="100" y="56"/>
                    <a:pt x="100" y="56"/>
                  </a:cubicBezTo>
                  <a:cubicBezTo>
                    <a:pt x="101" y="57"/>
                    <a:pt x="101" y="57"/>
                    <a:pt x="101" y="57"/>
                  </a:cubicBezTo>
                  <a:cubicBezTo>
                    <a:pt x="104" y="54"/>
                    <a:pt x="104" y="54"/>
                    <a:pt x="104" y="54"/>
                  </a:cubicBezTo>
                  <a:cubicBezTo>
                    <a:pt x="103" y="53"/>
                    <a:pt x="103" y="53"/>
                    <a:pt x="103" y="53"/>
                  </a:cubicBezTo>
                  <a:close/>
                  <a:moveTo>
                    <a:pt x="110" y="47"/>
                  </a:moveTo>
                  <a:cubicBezTo>
                    <a:pt x="108" y="47"/>
                    <a:pt x="108" y="47"/>
                    <a:pt x="108" y="47"/>
                  </a:cubicBezTo>
                  <a:cubicBezTo>
                    <a:pt x="108" y="49"/>
                    <a:pt x="108" y="49"/>
                    <a:pt x="108" y="49"/>
                  </a:cubicBezTo>
                  <a:cubicBezTo>
                    <a:pt x="108" y="49"/>
                    <a:pt x="108" y="49"/>
                    <a:pt x="108" y="49"/>
                  </a:cubicBezTo>
                  <a:cubicBezTo>
                    <a:pt x="108" y="49"/>
                    <a:pt x="108" y="49"/>
                    <a:pt x="108" y="49"/>
                  </a:cubicBezTo>
                  <a:cubicBezTo>
                    <a:pt x="106" y="50"/>
                    <a:pt x="106" y="50"/>
                    <a:pt x="106" y="50"/>
                  </a:cubicBezTo>
                  <a:cubicBezTo>
                    <a:pt x="107" y="51"/>
                    <a:pt x="107" y="51"/>
                    <a:pt x="107" y="51"/>
                  </a:cubicBezTo>
                  <a:cubicBezTo>
                    <a:pt x="109" y="50"/>
                    <a:pt x="109" y="50"/>
                    <a:pt x="109" y="50"/>
                  </a:cubicBezTo>
                  <a:cubicBezTo>
                    <a:pt x="110" y="50"/>
                    <a:pt x="110" y="50"/>
                    <a:pt x="110" y="50"/>
                  </a:cubicBezTo>
                  <a:cubicBezTo>
                    <a:pt x="110" y="49"/>
                    <a:pt x="110" y="49"/>
                    <a:pt x="110" y="49"/>
                  </a:cubicBezTo>
                  <a:cubicBezTo>
                    <a:pt x="110" y="47"/>
                    <a:pt x="110" y="47"/>
                    <a:pt x="110" y="47"/>
                  </a:cubicBezTo>
                  <a:close/>
                  <a:moveTo>
                    <a:pt x="110" y="39"/>
                  </a:moveTo>
                  <a:cubicBezTo>
                    <a:pt x="108" y="39"/>
                    <a:pt x="108" y="39"/>
                    <a:pt x="108" y="39"/>
                  </a:cubicBezTo>
                  <a:cubicBezTo>
                    <a:pt x="108" y="43"/>
                    <a:pt x="108" y="43"/>
                    <a:pt x="108" y="43"/>
                  </a:cubicBezTo>
                  <a:cubicBezTo>
                    <a:pt x="110" y="43"/>
                    <a:pt x="110" y="43"/>
                    <a:pt x="110" y="43"/>
                  </a:cubicBezTo>
                  <a:cubicBezTo>
                    <a:pt x="110" y="39"/>
                    <a:pt x="110" y="39"/>
                    <a:pt x="110" y="39"/>
                  </a:cubicBezTo>
                  <a:close/>
                  <a:moveTo>
                    <a:pt x="108" y="31"/>
                  </a:moveTo>
                  <a:cubicBezTo>
                    <a:pt x="107" y="31"/>
                    <a:pt x="107" y="31"/>
                    <a:pt x="107" y="31"/>
                  </a:cubicBezTo>
                  <a:cubicBezTo>
                    <a:pt x="107" y="32"/>
                    <a:pt x="107" y="32"/>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3"/>
                  </a:cubicBezTo>
                  <a:cubicBezTo>
                    <a:pt x="108" y="33"/>
                    <a:pt x="108" y="33"/>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9" y="35"/>
                    <a:pt x="109" y="35"/>
                    <a:pt x="109" y="35"/>
                  </a:cubicBezTo>
                  <a:cubicBezTo>
                    <a:pt x="109" y="34"/>
                    <a:pt x="109" y="32"/>
                    <a:pt x="108" y="31"/>
                  </a:cubicBezTo>
                  <a:close/>
                  <a:moveTo>
                    <a:pt x="103" y="24"/>
                  </a:moveTo>
                  <a:cubicBezTo>
                    <a:pt x="102" y="25"/>
                    <a:pt x="102" y="25"/>
                    <a:pt x="102" y="25"/>
                  </a:cubicBezTo>
                  <a:cubicBezTo>
                    <a:pt x="104" y="28"/>
                    <a:pt x="104" y="28"/>
                    <a:pt x="104" y="28"/>
                  </a:cubicBezTo>
                  <a:cubicBezTo>
                    <a:pt x="104" y="28"/>
                    <a:pt x="104" y="28"/>
                    <a:pt x="104" y="28"/>
                  </a:cubicBezTo>
                  <a:cubicBezTo>
                    <a:pt x="104" y="28"/>
                    <a:pt x="105" y="28"/>
                    <a:pt x="105" y="28"/>
                  </a:cubicBezTo>
                  <a:cubicBezTo>
                    <a:pt x="106" y="27"/>
                    <a:pt x="106" y="27"/>
                    <a:pt x="106" y="27"/>
                  </a:cubicBezTo>
                  <a:cubicBezTo>
                    <a:pt x="106" y="27"/>
                    <a:pt x="105" y="27"/>
                    <a:pt x="105" y="27"/>
                  </a:cubicBezTo>
                  <a:cubicBezTo>
                    <a:pt x="103" y="24"/>
                    <a:pt x="103" y="24"/>
                    <a:pt x="103" y="24"/>
                  </a:cubicBezTo>
                  <a:close/>
                  <a:moveTo>
                    <a:pt x="97" y="19"/>
                  </a:moveTo>
                  <a:cubicBezTo>
                    <a:pt x="96" y="20"/>
                    <a:pt x="96" y="20"/>
                    <a:pt x="96" y="20"/>
                  </a:cubicBezTo>
                  <a:cubicBezTo>
                    <a:pt x="96" y="20"/>
                    <a:pt x="97" y="20"/>
                    <a:pt x="97" y="20"/>
                  </a:cubicBezTo>
                  <a:cubicBezTo>
                    <a:pt x="97" y="20"/>
                    <a:pt x="97" y="20"/>
                    <a:pt x="97" y="20"/>
                  </a:cubicBezTo>
                  <a:cubicBezTo>
                    <a:pt x="97" y="20"/>
                    <a:pt x="97" y="20"/>
                    <a:pt x="97" y="20"/>
                  </a:cubicBezTo>
                  <a:cubicBezTo>
                    <a:pt x="97" y="20"/>
                    <a:pt x="97" y="20"/>
                    <a:pt x="97" y="20"/>
                  </a:cubicBezTo>
                  <a:cubicBezTo>
                    <a:pt x="97" y="20"/>
                    <a:pt x="97" y="20"/>
                    <a:pt x="97" y="20"/>
                  </a:cubicBezTo>
                  <a:cubicBezTo>
                    <a:pt x="99" y="22"/>
                    <a:pt x="99" y="22"/>
                    <a:pt x="99" y="22"/>
                  </a:cubicBezTo>
                  <a:cubicBezTo>
                    <a:pt x="100" y="21"/>
                    <a:pt x="100" y="21"/>
                    <a:pt x="100" y="21"/>
                  </a:cubicBezTo>
                  <a:cubicBezTo>
                    <a:pt x="97" y="19"/>
                    <a:pt x="97" y="19"/>
                    <a:pt x="97" y="19"/>
                  </a:cubicBezTo>
                  <a:close/>
                  <a:moveTo>
                    <a:pt x="93" y="15"/>
                  </a:moveTo>
                  <a:cubicBezTo>
                    <a:pt x="93" y="15"/>
                    <a:pt x="93" y="15"/>
                    <a:pt x="93" y="15"/>
                  </a:cubicBezTo>
                  <a:cubicBezTo>
                    <a:pt x="90" y="15"/>
                    <a:pt x="90" y="15"/>
                    <a:pt x="90" y="15"/>
                  </a:cubicBezTo>
                  <a:cubicBezTo>
                    <a:pt x="90" y="16"/>
                    <a:pt x="90" y="16"/>
                    <a:pt x="90" y="16"/>
                  </a:cubicBezTo>
                  <a:cubicBezTo>
                    <a:pt x="93" y="16"/>
                    <a:pt x="93" y="16"/>
                    <a:pt x="93" y="16"/>
                  </a:cubicBezTo>
                  <a:cubicBezTo>
                    <a:pt x="93" y="16"/>
                    <a:pt x="93" y="16"/>
                    <a:pt x="93" y="16"/>
                  </a:cubicBezTo>
                  <a:cubicBezTo>
                    <a:pt x="93" y="17"/>
                    <a:pt x="93" y="17"/>
                    <a:pt x="93" y="17"/>
                  </a:cubicBezTo>
                  <a:cubicBezTo>
                    <a:pt x="94" y="16"/>
                    <a:pt x="94" y="16"/>
                    <a:pt x="94" y="16"/>
                  </a:cubicBezTo>
                  <a:cubicBezTo>
                    <a:pt x="94" y="15"/>
                    <a:pt x="94" y="15"/>
                    <a:pt x="94" y="15"/>
                  </a:cubicBezTo>
                  <a:cubicBezTo>
                    <a:pt x="93" y="15"/>
                    <a:pt x="93" y="15"/>
                    <a:pt x="93" y="15"/>
                  </a:cubicBezTo>
                  <a:close/>
                  <a:moveTo>
                    <a:pt x="86" y="15"/>
                  </a:moveTo>
                  <a:cubicBezTo>
                    <a:pt x="82" y="15"/>
                    <a:pt x="82" y="15"/>
                    <a:pt x="82" y="15"/>
                  </a:cubicBezTo>
                  <a:cubicBezTo>
                    <a:pt x="82" y="16"/>
                    <a:pt x="82" y="16"/>
                    <a:pt x="82" y="16"/>
                  </a:cubicBezTo>
                  <a:cubicBezTo>
                    <a:pt x="86" y="16"/>
                    <a:pt x="86" y="16"/>
                    <a:pt x="86" y="16"/>
                  </a:cubicBezTo>
                  <a:cubicBezTo>
                    <a:pt x="86" y="15"/>
                    <a:pt x="86" y="15"/>
                    <a:pt x="86" y="15"/>
                  </a:cubicBezTo>
                  <a:close/>
                  <a:moveTo>
                    <a:pt x="76" y="13"/>
                  </a:moveTo>
                  <a:cubicBezTo>
                    <a:pt x="75" y="13"/>
                    <a:pt x="75" y="13"/>
                    <a:pt x="75" y="13"/>
                  </a:cubicBezTo>
                  <a:cubicBezTo>
                    <a:pt x="75" y="13"/>
                    <a:pt x="77" y="15"/>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7" y="16"/>
                    <a:pt x="77" y="16"/>
                    <a:pt x="77" y="16"/>
                  </a:cubicBezTo>
                  <a:cubicBezTo>
                    <a:pt x="78" y="16"/>
                    <a:pt x="78" y="16"/>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5"/>
                    <a:pt x="78" y="15"/>
                    <a:pt x="78" y="15"/>
                  </a:cubicBezTo>
                  <a:cubicBezTo>
                    <a:pt x="78" y="16"/>
                    <a:pt x="78" y="16"/>
                    <a:pt x="78" y="16"/>
                  </a:cubicBezTo>
                  <a:cubicBezTo>
                    <a:pt x="78" y="16"/>
                    <a:pt x="78" y="16"/>
                    <a:pt x="78" y="16"/>
                  </a:cubicBezTo>
                  <a:cubicBezTo>
                    <a:pt x="78" y="15"/>
                    <a:pt x="78" y="15"/>
                    <a:pt x="78" y="15"/>
                  </a:cubicBezTo>
                  <a:cubicBezTo>
                    <a:pt x="76" y="13"/>
                    <a:pt x="76" y="13"/>
                    <a:pt x="76" y="13"/>
                  </a:cubicBezTo>
                  <a:close/>
                  <a:moveTo>
                    <a:pt x="70" y="7"/>
                  </a:moveTo>
                  <a:cubicBezTo>
                    <a:pt x="69" y="8"/>
                    <a:pt x="69" y="8"/>
                    <a:pt x="69" y="8"/>
                  </a:cubicBezTo>
                  <a:cubicBezTo>
                    <a:pt x="71" y="10"/>
                    <a:pt x="71" y="10"/>
                    <a:pt x="71" y="10"/>
                  </a:cubicBezTo>
                  <a:cubicBezTo>
                    <a:pt x="71" y="10"/>
                    <a:pt x="71" y="10"/>
                    <a:pt x="71" y="10"/>
                  </a:cubicBezTo>
                  <a:cubicBezTo>
                    <a:pt x="72" y="10"/>
                    <a:pt x="72" y="10"/>
                    <a:pt x="72" y="10"/>
                  </a:cubicBezTo>
                  <a:cubicBezTo>
                    <a:pt x="72" y="10"/>
                    <a:pt x="72" y="10"/>
                    <a:pt x="72" y="10"/>
                  </a:cubicBezTo>
                  <a:cubicBezTo>
                    <a:pt x="72" y="10"/>
                    <a:pt x="72" y="10"/>
                    <a:pt x="72" y="10"/>
                  </a:cubicBezTo>
                  <a:cubicBezTo>
                    <a:pt x="72" y="10"/>
                    <a:pt x="72" y="10"/>
                    <a:pt x="72" y="10"/>
                  </a:cubicBezTo>
                  <a:cubicBezTo>
                    <a:pt x="72" y="10"/>
                    <a:pt x="72" y="10"/>
                    <a:pt x="72" y="10"/>
                  </a:cubicBezTo>
                  <a:cubicBezTo>
                    <a:pt x="72" y="10"/>
                    <a:pt x="72" y="10"/>
                    <a:pt x="72" y="10"/>
                  </a:cubicBezTo>
                  <a:cubicBezTo>
                    <a:pt x="72" y="10"/>
                    <a:pt x="72" y="10"/>
                    <a:pt x="72" y="10"/>
                  </a:cubicBezTo>
                  <a:cubicBezTo>
                    <a:pt x="72" y="10"/>
                    <a:pt x="72" y="11"/>
                    <a:pt x="72" y="11"/>
                  </a:cubicBezTo>
                  <a:cubicBezTo>
                    <a:pt x="73" y="10"/>
                    <a:pt x="73" y="10"/>
                    <a:pt x="73" y="10"/>
                  </a:cubicBezTo>
                  <a:cubicBezTo>
                    <a:pt x="70" y="7"/>
                    <a:pt x="70" y="7"/>
                    <a:pt x="70" y="7"/>
                  </a:cubicBezTo>
                  <a:close/>
                  <a:moveTo>
                    <a:pt x="64" y="1"/>
                  </a:moveTo>
                  <a:cubicBezTo>
                    <a:pt x="63" y="2"/>
                    <a:pt x="63" y="2"/>
                    <a:pt x="63" y="2"/>
                  </a:cubicBezTo>
                  <a:cubicBezTo>
                    <a:pt x="65" y="4"/>
                    <a:pt x="65" y="4"/>
                    <a:pt x="65" y="4"/>
                  </a:cubicBezTo>
                  <a:cubicBezTo>
                    <a:pt x="65" y="4"/>
                    <a:pt x="65" y="4"/>
                    <a:pt x="65" y="4"/>
                  </a:cubicBezTo>
                  <a:cubicBezTo>
                    <a:pt x="65" y="4"/>
                    <a:pt x="65" y="4"/>
                    <a:pt x="65" y="4"/>
                  </a:cubicBezTo>
                  <a:cubicBezTo>
                    <a:pt x="65" y="4"/>
                    <a:pt x="65" y="4"/>
                    <a:pt x="65" y="4"/>
                  </a:cubicBezTo>
                  <a:cubicBezTo>
                    <a:pt x="65" y="4"/>
                    <a:pt x="65" y="4"/>
                    <a:pt x="65" y="4"/>
                  </a:cubicBezTo>
                  <a:cubicBezTo>
                    <a:pt x="65" y="4"/>
                    <a:pt x="65" y="4"/>
                    <a:pt x="65" y="4"/>
                  </a:cubicBezTo>
                  <a:cubicBezTo>
                    <a:pt x="65" y="4"/>
                    <a:pt x="65" y="4"/>
                    <a:pt x="65" y="4"/>
                  </a:cubicBezTo>
                  <a:cubicBezTo>
                    <a:pt x="66" y="4"/>
                    <a:pt x="66" y="5"/>
                    <a:pt x="66" y="5"/>
                  </a:cubicBezTo>
                  <a:cubicBezTo>
                    <a:pt x="67" y="4"/>
                    <a:pt x="67" y="4"/>
                    <a:pt x="67" y="4"/>
                  </a:cubicBezTo>
                  <a:cubicBezTo>
                    <a:pt x="64" y="1"/>
                    <a:pt x="64" y="1"/>
                    <a:pt x="6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0">
              <a:extLst>
                <a:ext uri="{FF2B5EF4-FFF2-40B4-BE49-F238E27FC236}">
                  <a16:creationId xmlns:a16="http://schemas.microsoft.com/office/drawing/2014/main" id="{08BD77E2-27E0-C845-7B17-149F8ED36642}"/>
                </a:ext>
              </a:extLst>
            </p:cNvPr>
            <p:cNvSpPr>
              <a:spLocks/>
            </p:cNvSpPr>
            <p:nvPr/>
          </p:nvSpPr>
          <p:spPr bwMode="auto">
            <a:xfrm>
              <a:off x="5228" y="1710"/>
              <a:ext cx="622" cy="622"/>
            </a:xfrm>
            <a:custGeom>
              <a:avLst/>
              <a:gdLst>
                <a:gd name="T0" fmla="*/ 24 w 137"/>
                <a:gd name="T1" fmla="*/ 66 h 137"/>
                <a:gd name="T2" fmla="*/ 60 w 137"/>
                <a:gd name="T3" fmla="*/ 29 h 137"/>
                <a:gd name="T4" fmla="*/ 60 w 137"/>
                <a:gd name="T5" fmla="*/ 14 h 137"/>
                <a:gd name="T6" fmla="*/ 72 w 137"/>
                <a:gd name="T7" fmla="*/ 2 h 137"/>
                <a:gd name="T8" fmla="*/ 79 w 137"/>
                <a:gd name="T9" fmla="*/ 2 h 137"/>
                <a:gd name="T10" fmla="*/ 87 w 137"/>
                <a:gd name="T11" fmla="*/ 10 h 137"/>
                <a:gd name="T12" fmla="*/ 96 w 137"/>
                <a:gd name="T13" fmla="*/ 14 h 137"/>
                <a:gd name="T14" fmla="*/ 99 w 137"/>
                <a:gd name="T15" fmla="*/ 14 h 137"/>
                <a:gd name="T16" fmla="*/ 111 w 137"/>
                <a:gd name="T17" fmla="*/ 19 h 137"/>
                <a:gd name="T18" fmla="*/ 112 w 137"/>
                <a:gd name="T19" fmla="*/ 20 h 137"/>
                <a:gd name="T20" fmla="*/ 121 w 137"/>
                <a:gd name="T21" fmla="*/ 42 h 137"/>
                <a:gd name="T22" fmla="*/ 121 w 137"/>
                <a:gd name="T23" fmla="*/ 45 h 137"/>
                <a:gd name="T24" fmla="*/ 121 w 137"/>
                <a:gd name="T25" fmla="*/ 55 h 137"/>
                <a:gd name="T26" fmla="*/ 126 w 137"/>
                <a:gd name="T27" fmla="*/ 60 h 137"/>
                <a:gd name="T28" fmla="*/ 127 w 137"/>
                <a:gd name="T29" fmla="*/ 60 h 137"/>
                <a:gd name="T30" fmla="*/ 137 w 137"/>
                <a:gd name="T31" fmla="*/ 70 h 137"/>
                <a:gd name="T32" fmla="*/ 137 w 137"/>
                <a:gd name="T33" fmla="*/ 75 h 137"/>
                <a:gd name="T34" fmla="*/ 137 w 137"/>
                <a:gd name="T35" fmla="*/ 81 h 137"/>
                <a:gd name="T36" fmla="*/ 127 w 137"/>
                <a:gd name="T37" fmla="*/ 91 h 137"/>
                <a:gd name="T38" fmla="*/ 127 w 137"/>
                <a:gd name="T39" fmla="*/ 91 h 137"/>
                <a:gd name="T40" fmla="*/ 121 w 137"/>
                <a:gd name="T41" fmla="*/ 96 h 137"/>
                <a:gd name="T42" fmla="*/ 121 w 137"/>
                <a:gd name="T43" fmla="*/ 106 h 137"/>
                <a:gd name="T44" fmla="*/ 121 w 137"/>
                <a:gd name="T45" fmla="*/ 122 h 137"/>
                <a:gd name="T46" fmla="*/ 106 w 137"/>
                <a:gd name="T47" fmla="*/ 137 h 137"/>
                <a:gd name="T48" fmla="*/ 91 w 137"/>
                <a:gd name="T49" fmla="*/ 122 h 137"/>
                <a:gd name="T50" fmla="*/ 75 w 137"/>
                <a:gd name="T51" fmla="*/ 122 h 137"/>
                <a:gd name="T52" fmla="*/ 60 w 137"/>
                <a:gd name="T53" fmla="*/ 122 h 137"/>
                <a:gd name="T54" fmla="*/ 44 w 137"/>
                <a:gd name="T55" fmla="*/ 122 h 137"/>
                <a:gd name="T56" fmla="*/ 29 w 137"/>
                <a:gd name="T57" fmla="*/ 122 h 137"/>
                <a:gd name="T58" fmla="*/ 14 w 137"/>
                <a:gd name="T59" fmla="*/ 122 h 137"/>
                <a:gd name="T60" fmla="*/ 1 w 137"/>
                <a:gd name="T61" fmla="*/ 109 h 137"/>
                <a:gd name="T62" fmla="*/ 1 w 137"/>
                <a:gd name="T63" fmla="*/ 103 h 137"/>
                <a:gd name="T64" fmla="*/ 10 w 137"/>
                <a:gd name="T65" fmla="*/ 95 h 137"/>
                <a:gd name="T66" fmla="*/ 14 w 137"/>
                <a:gd name="T67" fmla="*/ 85 h 137"/>
                <a:gd name="T68" fmla="*/ 14 w 137"/>
                <a:gd name="T69" fmla="*/ 80 h 137"/>
                <a:gd name="T70" fmla="*/ 13 w 137"/>
                <a:gd name="T71" fmla="*/ 77 h 137"/>
                <a:gd name="T72" fmla="*/ 13 w 137"/>
                <a:gd name="T73" fmla="*/ 75 h 137"/>
                <a:gd name="T74" fmla="*/ 10 w 137"/>
                <a:gd name="T75" fmla="*/ 72 h 137"/>
                <a:gd name="T76" fmla="*/ 24 w 137"/>
                <a:gd name="T77" fmla="*/ 6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7">
                  <a:moveTo>
                    <a:pt x="24" y="66"/>
                  </a:moveTo>
                  <a:cubicBezTo>
                    <a:pt x="28" y="62"/>
                    <a:pt x="60" y="29"/>
                    <a:pt x="60" y="29"/>
                  </a:cubicBezTo>
                  <a:cubicBezTo>
                    <a:pt x="60" y="14"/>
                    <a:pt x="60" y="14"/>
                    <a:pt x="60" y="14"/>
                  </a:cubicBezTo>
                  <a:cubicBezTo>
                    <a:pt x="72" y="2"/>
                    <a:pt x="72" y="2"/>
                    <a:pt x="72" y="2"/>
                  </a:cubicBezTo>
                  <a:cubicBezTo>
                    <a:pt x="74" y="0"/>
                    <a:pt x="77" y="0"/>
                    <a:pt x="79" y="2"/>
                  </a:cubicBezTo>
                  <a:cubicBezTo>
                    <a:pt x="87" y="10"/>
                    <a:pt x="87" y="10"/>
                    <a:pt x="87" y="10"/>
                  </a:cubicBezTo>
                  <a:cubicBezTo>
                    <a:pt x="89" y="13"/>
                    <a:pt x="93" y="14"/>
                    <a:pt x="96" y="14"/>
                  </a:cubicBezTo>
                  <a:cubicBezTo>
                    <a:pt x="99" y="14"/>
                    <a:pt x="99" y="14"/>
                    <a:pt x="99" y="14"/>
                  </a:cubicBezTo>
                  <a:cubicBezTo>
                    <a:pt x="104" y="14"/>
                    <a:pt x="108" y="16"/>
                    <a:pt x="111" y="19"/>
                  </a:cubicBezTo>
                  <a:cubicBezTo>
                    <a:pt x="112" y="20"/>
                    <a:pt x="112" y="20"/>
                    <a:pt x="112" y="20"/>
                  </a:cubicBezTo>
                  <a:cubicBezTo>
                    <a:pt x="118" y="26"/>
                    <a:pt x="121" y="34"/>
                    <a:pt x="121" y="42"/>
                  </a:cubicBezTo>
                  <a:cubicBezTo>
                    <a:pt x="121" y="44"/>
                    <a:pt x="121" y="45"/>
                    <a:pt x="121" y="45"/>
                  </a:cubicBezTo>
                  <a:cubicBezTo>
                    <a:pt x="121" y="55"/>
                    <a:pt x="121" y="55"/>
                    <a:pt x="121" y="55"/>
                  </a:cubicBezTo>
                  <a:cubicBezTo>
                    <a:pt x="121" y="58"/>
                    <a:pt x="123" y="60"/>
                    <a:pt x="126" y="60"/>
                  </a:cubicBezTo>
                  <a:cubicBezTo>
                    <a:pt x="127" y="60"/>
                    <a:pt x="127" y="60"/>
                    <a:pt x="127" y="60"/>
                  </a:cubicBezTo>
                  <a:cubicBezTo>
                    <a:pt x="132" y="60"/>
                    <a:pt x="137" y="64"/>
                    <a:pt x="137" y="70"/>
                  </a:cubicBezTo>
                  <a:cubicBezTo>
                    <a:pt x="137" y="75"/>
                    <a:pt x="137" y="75"/>
                    <a:pt x="137" y="75"/>
                  </a:cubicBezTo>
                  <a:cubicBezTo>
                    <a:pt x="137" y="81"/>
                    <a:pt x="137" y="81"/>
                    <a:pt x="137" y="81"/>
                  </a:cubicBezTo>
                  <a:cubicBezTo>
                    <a:pt x="137" y="86"/>
                    <a:pt x="132" y="91"/>
                    <a:pt x="127" y="91"/>
                  </a:cubicBezTo>
                  <a:cubicBezTo>
                    <a:pt x="127" y="91"/>
                    <a:pt x="127" y="91"/>
                    <a:pt x="127" y="91"/>
                  </a:cubicBezTo>
                  <a:cubicBezTo>
                    <a:pt x="124" y="91"/>
                    <a:pt x="121" y="93"/>
                    <a:pt x="121" y="96"/>
                  </a:cubicBezTo>
                  <a:cubicBezTo>
                    <a:pt x="121" y="106"/>
                    <a:pt x="121" y="106"/>
                    <a:pt x="121" y="106"/>
                  </a:cubicBezTo>
                  <a:cubicBezTo>
                    <a:pt x="121" y="122"/>
                    <a:pt x="121" y="122"/>
                    <a:pt x="121" y="122"/>
                  </a:cubicBezTo>
                  <a:cubicBezTo>
                    <a:pt x="106" y="137"/>
                    <a:pt x="106" y="137"/>
                    <a:pt x="106" y="137"/>
                  </a:cubicBezTo>
                  <a:cubicBezTo>
                    <a:pt x="91" y="122"/>
                    <a:pt x="91" y="122"/>
                    <a:pt x="91" y="122"/>
                  </a:cubicBezTo>
                  <a:cubicBezTo>
                    <a:pt x="75" y="122"/>
                    <a:pt x="75" y="122"/>
                    <a:pt x="75" y="122"/>
                  </a:cubicBezTo>
                  <a:cubicBezTo>
                    <a:pt x="60" y="122"/>
                    <a:pt x="60" y="122"/>
                    <a:pt x="60" y="122"/>
                  </a:cubicBezTo>
                  <a:cubicBezTo>
                    <a:pt x="44" y="122"/>
                    <a:pt x="44" y="122"/>
                    <a:pt x="44" y="122"/>
                  </a:cubicBezTo>
                  <a:cubicBezTo>
                    <a:pt x="29" y="122"/>
                    <a:pt x="29" y="122"/>
                    <a:pt x="29" y="122"/>
                  </a:cubicBezTo>
                  <a:cubicBezTo>
                    <a:pt x="14" y="122"/>
                    <a:pt x="14" y="122"/>
                    <a:pt x="14" y="122"/>
                  </a:cubicBezTo>
                  <a:cubicBezTo>
                    <a:pt x="1" y="109"/>
                    <a:pt x="1" y="109"/>
                    <a:pt x="1" y="109"/>
                  </a:cubicBezTo>
                  <a:cubicBezTo>
                    <a:pt x="0" y="108"/>
                    <a:pt x="0" y="105"/>
                    <a:pt x="1" y="103"/>
                  </a:cubicBezTo>
                  <a:cubicBezTo>
                    <a:pt x="10" y="95"/>
                    <a:pt x="10" y="95"/>
                    <a:pt x="10" y="95"/>
                  </a:cubicBezTo>
                  <a:cubicBezTo>
                    <a:pt x="12" y="92"/>
                    <a:pt x="14" y="89"/>
                    <a:pt x="14" y="85"/>
                  </a:cubicBezTo>
                  <a:cubicBezTo>
                    <a:pt x="14" y="80"/>
                    <a:pt x="14" y="80"/>
                    <a:pt x="14" y="80"/>
                  </a:cubicBezTo>
                  <a:cubicBezTo>
                    <a:pt x="14" y="79"/>
                    <a:pt x="14" y="78"/>
                    <a:pt x="13" y="77"/>
                  </a:cubicBezTo>
                  <a:cubicBezTo>
                    <a:pt x="13" y="77"/>
                    <a:pt x="13" y="76"/>
                    <a:pt x="13" y="75"/>
                  </a:cubicBezTo>
                  <a:cubicBezTo>
                    <a:pt x="12" y="74"/>
                    <a:pt x="11" y="73"/>
                    <a:pt x="10" y="72"/>
                  </a:cubicBezTo>
                  <a:cubicBezTo>
                    <a:pt x="10" y="72"/>
                    <a:pt x="18" y="71"/>
                    <a:pt x="24" y="66"/>
                  </a:cubicBezTo>
                  <a:close/>
                </a:path>
              </a:pathLst>
            </a:custGeom>
            <a:solidFill>
              <a:srgbClr val="575E6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1428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ývojový diagram: postup 10">
            <a:extLst>
              <a:ext uri="{FF2B5EF4-FFF2-40B4-BE49-F238E27FC236}">
                <a16:creationId xmlns:a16="http://schemas.microsoft.com/office/drawing/2014/main" id="{FD2193E8-AC23-4603-9DD0-91C186E2844B}"/>
              </a:ext>
            </a:extLst>
          </p:cNvPr>
          <p:cNvSpPr/>
          <p:nvPr/>
        </p:nvSpPr>
        <p:spPr>
          <a:xfrm>
            <a:off x="440457" y="2028716"/>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Oceňování</a:t>
            </a:r>
          </a:p>
          <a:p>
            <a:pPr algn="ctr"/>
            <a:r>
              <a:rPr lang="cs-CZ" sz="1400" dirty="0">
                <a:latin typeface="Source Sans Pro" panose="020B0503030403020204" pitchFamily="34" charset="-18"/>
              </a:rPr>
              <a:t>ALM</a:t>
            </a:r>
          </a:p>
          <a:p>
            <a:pPr algn="ctr"/>
            <a:r>
              <a:rPr lang="cs-CZ" sz="1400" dirty="0" err="1">
                <a:latin typeface="Source Sans Pro" panose="020B0503030403020204" pitchFamily="34" charset="-18"/>
              </a:rPr>
              <a:t>VaR</a:t>
            </a:r>
            <a:endParaRPr lang="cs-CZ" sz="1400" dirty="0">
              <a:latin typeface="Source Sans Pro" panose="020B0503030403020204" pitchFamily="34" charset="-18"/>
            </a:endParaRPr>
          </a:p>
          <a:p>
            <a:pPr algn="ctr"/>
            <a:r>
              <a:rPr lang="cs-CZ" sz="1400" dirty="0">
                <a:latin typeface="Source Sans Pro" panose="020B0503030403020204" pitchFamily="34" charset="-18"/>
              </a:rPr>
              <a:t>Ekonomické scénáře</a:t>
            </a:r>
          </a:p>
        </p:txBody>
      </p:sp>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p:txBody>
          <a:bodyPr/>
          <a:lstStyle/>
          <a:p>
            <a:r>
              <a:rPr lang="cs-CZ" dirty="0">
                <a:latin typeface="Source Sans Pro" panose="020B0503030403020204" pitchFamily="34" charset="-18"/>
              </a:rPr>
              <a:t>Příklady uplatnění (pojistné) matematiky v pojišťovně</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6</a:t>
            </a:fld>
            <a:endParaRPr lang="en-US">
              <a:latin typeface="Source Sans Pro" panose="020B0503030403020204" pitchFamily="34" charset="-18"/>
            </a:endParaRPr>
          </a:p>
        </p:txBody>
      </p:sp>
      <p:sp>
        <p:nvSpPr>
          <p:cNvPr id="16" name="Volný tvar: obrazec 15">
            <a:extLst>
              <a:ext uri="{FF2B5EF4-FFF2-40B4-BE49-F238E27FC236}">
                <a16:creationId xmlns:a16="http://schemas.microsoft.com/office/drawing/2014/main" id="{4A65926E-EBD2-4750-AC03-4C64AEFFECF5}"/>
              </a:ext>
            </a:extLst>
          </p:cNvPr>
          <p:cNvSpPr/>
          <p:nvPr/>
        </p:nvSpPr>
        <p:spPr>
          <a:xfrm>
            <a:off x="4012406" y="3265982"/>
            <a:ext cx="1357312" cy="1357312"/>
          </a:xfrm>
          <a:custGeom>
            <a:avLst/>
            <a:gdLst>
              <a:gd name="connsiteX0" fmla="*/ 0 w 1357312"/>
              <a:gd name="connsiteY0" fmla="*/ 226223 h 1357312"/>
              <a:gd name="connsiteX1" fmla="*/ 226223 w 1357312"/>
              <a:gd name="connsiteY1" fmla="*/ 0 h 1357312"/>
              <a:gd name="connsiteX2" fmla="*/ 1131089 w 1357312"/>
              <a:gd name="connsiteY2" fmla="*/ 0 h 1357312"/>
              <a:gd name="connsiteX3" fmla="*/ 1357312 w 1357312"/>
              <a:gd name="connsiteY3" fmla="*/ 226223 h 1357312"/>
              <a:gd name="connsiteX4" fmla="*/ 1357312 w 1357312"/>
              <a:gd name="connsiteY4" fmla="*/ 1131089 h 1357312"/>
              <a:gd name="connsiteX5" fmla="*/ 1131089 w 1357312"/>
              <a:gd name="connsiteY5" fmla="*/ 1357312 h 1357312"/>
              <a:gd name="connsiteX6" fmla="*/ 226223 w 1357312"/>
              <a:gd name="connsiteY6" fmla="*/ 1357312 h 1357312"/>
              <a:gd name="connsiteX7" fmla="*/ 0 w 1357312"/>
              <a:gd name="connsiteY7" fmla="*/ 1131089 h 1357312"/>
              <a:gd name="connsiteX8" fmla="*/ 0 w 1357312"/>
              <a:gd name="connsiteY8" fmla="*/ 226223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312" h="1357312">
                <a:moveTo>
                  <a:pt x="0" y="226223"/>
                </a:moveTo>
                <a:cubicBezTo>
                  <a:pt x="0" y="101283"/>
                  <a:pt x="101283" y="0"/>
                  <a:pt x="226223" y="0"/>
                </a:cubicBezTo>
                <a:lnTo>
                  <a:pt x="1131089" y="0"/>
                </a:lnTo>
                <a:cubicBezTo>
                  <a:pt x="1256029" y="0"/>
                  <a:pt x="1357312" y="101283"/>
                  <a:pt x="1357312" y="226223"/>
                </a:cubicBezTo>
                <a:lnTo>
                  <a:pt x="1357312" y="1131089"/>
                </a:lnTo>
                <a:cubicBezTo>
                  <a:pt x="1357312" y="1256029"/>
                  <a:pt x="1256029" y="1357312"/>
                  <a:pt x="1131089" y="1357312"/>
                </a:cubicBezTo>
                <a:lnTo>
                  <a:pt x="226223" y="1357312"/>
                </a:lnTo>
                <a:cubicBezTo>
                  <a:pt x="101283" y="1357312"/>
                  <a:pt x="0" y="1256029"/>
                  <a:pt x="0" y="1131089"/>
                </a:cubicBezTo>
                <a:lnTo>
                  <a:pt x="0" y="2262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99" tIns="119599" rIns="119599" bIns="119599" numCol="1" spcCol="1270" anchor="ctr" anchorCtr="0">
            <a:noAutofit/>
          </a:bodyPr>
          <a:lstStyle/>
          <a:p>
            <a:pPr marL="0" lvl="0" indent="0" algn="ctr" defTabSz="933450">
              <a:lnSpc>
                <a:spcPct val="90000"/>
              </a:lnSpc>
              <a:spcBef>
                <a:spcPct val="0"/>
              </a:spcBef>
              <a:spcAft>
                <a:spcPct val="35000"/>
              </a:spcAft>
              <a:buNone/>
            </a:pPr>
            <a:r>
              <a:rPr lang="cs-CZ" sz="2000" kern="1200">
                <a:latin typeface="Source Sans Pro" panose="020B0503030403020204" pitchFamily="34" charset="-18"/>
              </a:rPr>
              <a:t>Základní činnosti pojišťovny</a:t>
            </a:r>
            <a:endParaRPr lang="cs-CZ" sz="2000" kern="1200" dirty="0">
              <a:latin typeface="Source Sans Pro" panose="020B0503030403020204" pitchFamily="34" charset="-18"/>
            </a:endParaRPr>
          </a:p>
        </p:txBody>
      </p:sp>
      <p:sp>
        <p:nvSpPr>
          <p:cNvPr id="17" name="Volný tvar: obrazec 16">
            <a:extLst>
              <a:ext uri="{FF2B5EF4-FFF2-40B4-BE49-F238E27FC236}">
                <a16:creationId xmlns:a16="http://schemas.microsoft.com/office/drawing/2014/main" id="{B29BFFA2-1448-4196-B117-2BE557C8F472}"/>
              </a:ext>
            </a:extLst>
          </p:cNvPr>
          <p:cNvSpPr/>
          <p:nvPr/>
        </p:nvSpPr>
        <p:spPr>
          <a:xfrm rot="16200000">
            <a:off x="4330994" y="2905915"/>
            <a:ext cx="720135" cy="0"/>
          </a:xfrm>
          <a:custGeom>
            <a:avLst/>
            <a:gdLst/>
            <a:ahLst/>
            <a:cxnLst/>
            <a:rect l="0" t="0" r="0" b="0"/>
            <a:pathLst>
              <a:path>
                <a:moveTo>
                  <a:pt x="0" y="0"/>
                </a:moveTo>
                <a:lnTo>
                  <a:pt x="72013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Volný tvar: obrazec 17">
            <a:extLst>
              <a:ext uri="{FF2B5EF4-FFF2-40B4-BE49-F238E27FC236}">
                <a16:creationId xmlns:a16="http://schemas.microsoft.com/office/drawing/2014/main" id="{147D3162-F55A-48A0-9331-0AB5BCF1DF51}"/>
              </a:ext>
            </a:extLst>
          </p:cNvPr>
          <p:cNvSpPr/>
          <p:nvPr/>
        </p:nvSpPr>
        <p:spPr>
          <a:xfrm>
            <a:off x="4236362" y="163644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53" tIns="79953" rIns="79953" bIns="79953"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Source Sans Pro" panose="020B0503030403020204" pitchFamily="34" charset="-18"/>
              </a:rPr>
              <a:t>Obchodní činnost</a:t>
            </a:r>
          </a:p>
        </p:txBody>
      </p:sp>
      <p:sp>
        <p:nvSpPr>
          <p:cNvPr id="19" name="Volný tvar: obrazec 18">
            <a:extLst>
              <a:ext uri="{FF2B5EF4-FFF2-40B4-BE49-F238E27FC236}">
                <a16:creationId xmlns:a16="http://schemas.microsoft.com/office/drawing/2014/main" id="{A73D5E39-605B-4E79-8037-9760D24E12B3}"/>
              </a:ext>
            </a:extLst>
          </p:cNvPr>
          <p:cNvSpPr/>
          <p:nvPr/>
        </p:nvSpPr>
        <p:spPr>
          <a:xfrm rot="19285714">
            <a:off x="5325662" y="3277522"/>
            <a:ext cx="403874" cy="0"/>
          </a:xfrm>
          <a:custGeom>
            <a:avLst/>
            <a:gdLst/>
            <a:ahLst/>
            <a:cxnLst/>
            <a:rect l="0" t="0" r="0" b="0"/>
            <a:pathLst>
              <a:path>
                <a:moveTo>
                  <a:pt x="0" y="0"/>
                </a:moveTo>
                <a:lnTo>
                  <a:pt x="403874"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Volný tvar: obrazec 19">
            <a:extLst>
              <a:ext uri="{FF2B5EF4-FFF2-40B4-BE49-F238E27FC236}">
                <a16:creationId xmlns:a16="http://schemas.microsoft.com/office/drawing/2014/main" id="{FA606B2D-C432-4B55-89B6-1972A4BDC4A2}"/>
              </a:ext>
            </a:extLst>
          </p:cNvPr>
          <p:cNvSpPr/>
          <p:nvPr/>
        </p:nvSpPr>
        <p:spPr>
          <a:xfrm>
            <a:off x="5685480" y="2334306"/>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53" tIns="79953" rIns="79953" bIns="79953"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Source Sans Pro" panose="020B0503030403020204" pitchFamily="34" charset="-18"/>
              </a:rPr>
              <a:t>Upisování pojištění</a:t>
            </a:r>
          </a:p>
        </p:txBody>
      </p:sp>
      <p:sp>
        <p:nvSpPr>
          <p:cNvPr id="21" name="Volný tvar: obrazec 20">
            <a:extLst>
              <a:ext uri="{FF2B5EF4-FFF2-40B4-BE49-F238E27FC236}">
                <a16:creationId xmlns:a16="http://schemas.microsoft.com/office/drawing/2014/main" id="{7489966B-7849-4E0E-A441-ADB5B970EB42}"/>
              </a:ext>
            </a:extLst>
          </p:cNvPr>
          <p:cNvSpPr/>
          <p:nvPr/>
        </p:nvSpPr>
        <p:spPr>
          <a:xfrm rot="771429">
            <a:off x="5361056" y="4176417"/>
            <a:ext cx="690989" cy="0"/>
          </a:xfrm>
          <a:custGeom>
            <a:avLst/>
            <a:gdLst/>
            <a:ahLst/>
            <a:cxnLst/>
            <a:rect l="0" t="0" r="0" b="0"/>
            <a:pathLst>
              <a:path>
                <a:moveTo>
                  <a:pt x="0" y="0"/>
                </a:moveTo>
                <a:lnTo>
                  <a:pt x="69098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Volný tvar: obrazec 21">
            <a:extLst>
              <a:ext uri="{FF2B5EF4-FFF2-40B4-BE49-F238E27FC236}">
                <a16:creationId xmlns:a16="http://schemas.microsoft.com/office/drawing/2014/main" id="{8BE846AC-5A63-4B0C-967E-387CC0598950}"/>
              </a:ext>
            </a:extLst>
          </p:cNvPr>
          <p:cNvSpPr/>
          <p:nvPr/>
        </p:nvSpPr>
        <p:spPr>
          <a:xfrm>
            <a:off x="6043383" y="3902380"/>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93" tIns="82493" rIns="82493" bIns="82493" numCol="1" spcCol="1270" anchor="ctr" anchorCtr="0">
            <a:noAutofit/>
          </a:bodyPr>
          <a:lstStyle/>
          <a:p>
            <a:pPr marL="0" lvl="0" indent="0" algn="ctr" defTabSz="666750">
              <a:lnSpc>
                <a:spcPct val="90000"/>
              </a:lnSpc>
              <a:spcBef>
                <a:spcPct val="0"/>
              </a:spcBef>
              <a:spcAft>
                <a:spcPct val="35000"/>
              </a:spcAft>
              <a:buNone/>
            </a:pPr>
            <a:r>
              <a:rPr lang="cs-CZ" sz="1400" kern="1200" dirty="0">
                <a:latin typeface="Source Sans Pro" panose="020B0503030403020204" pitchFamily="34" charset="-18"/>
              </a:rPr>
              <a:t>Likvidace pojistné události</a:t>
            </a:r>
          </a:p>
        </p:txBody>
      </p:sp>
      <p:sp>
        <p:nvSpPr>
          <p:cNvPr id="23" name="Volný tvar: obrazec 22">
            <a:extLst>
              <a:ext uri="{FF2B5EF4-FFF2-40B4-BE49-F238E27FC236}">
                <a16:creationId xmlns:a16="http://schemas.microsoft.com/office/drawing/2014/main" id="{627D9D7D-15F9-447D-AD55-5A6CA1F7DC00}"/>
              </a:ext>
            </a:extLst>
          </p:cNvPr>
          <p:cNvSpPr/>
          <p:nvPr/>
        </p:nvSpPr>
        <p:spPr>
          <a:xfrm rot="3857143">
            <a:off x="4849307" y="4891586"/>
            <a:ext cx="595561" cy="0"/>
          </a:xfrm>
          <a:custGeom>
            <a:avLst/>
            <a:gdLst/>
            <a:ahLst/>
            <a:cxnLst/>
            <a:rect l="0" t="0" r="0" b="0"/>
            <a:pathLst>
              <a:path>
                <a:moveTo>
                  <a:pt x="0" y="0"/>
                </a:moveTo>
                <a:lnTo>
                  <a:pt x="59556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Volný tvar: obrazec 23">
            <a:extLst>
              <a:ext uri="{FF2B5EF4-FFF2-40B4-BE49-F238E27FC236}">
                <a16:creationId xmlns:a16="http://schemas.microsoft.com/office/drawing/2014/main" id="{2530529D-645F-4C35-A9B4-B34BB1A3A6DC}"/>
              </a:ext>
            </a:extLst>
          </p:cNvPr>
          <p:cNvSpPr/>
          <p:nvPr/>
        </p:nvSpPr>
        <p:spPr>
          <a:xfrm>
            <a:off x="5040562" y="515987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33" tIns="85033" rIns="85033" bIns="85033" numCol="1" spcCol="1270" anchor="ctr" anchorCtr="0">
            <a:noAutofit/>
          </a:bodyPr>
          <a:lstStyle/>
          <a:p>
            <a:pPr marL="0" lvl="0" indent="0" algn="ctr" defTabSz="711200">
              <a:lnSpc>
                <a:spcPct val="90000"/>
              </a:lnSpc>
              <a:spcBef>
                <a:spcPct val="0"/>
              </a:spcBef>
              <a:spcAft>
                <a:spcPct val="35000"/>
              </a:spcAft>
              <a:buNone/>
            </a:pPr>
            <a:r>
              <a:rPr lang="cs-CZ" sz="1400" kern="1200" dirty="0">
                <a:latin typeface="Source Sans Pro" panose="020B0503030403020204" pitchFamily="34" charset="-18"/>
              </a:rPr>
              <a:t>Správa pojištění</a:t>
            </a:r>
          </a:p>
        </p:txBody>
      </p:sp>
      <p:sp>
        <p:nvSpPr>
          <p:cNvPr id="25" name="Volný tvar: obrazec 24">
            <a:extLst>
              <a:ext uri="{FF2B5EF4-FFF2-40B4-BE49-F238E27FC236}">
                <a16:creationId xmlns:a16="http://schemas.microsoft.com/office/drawing/2014/main" id="{B34325F7-DB80-4695-98E4-6FF35CC87C7B}"/>
              </a:ext>
            </a:extLst>
          </p:cNvPr>
          <p:cNvSpPr/>
          <p:nvPr/>
        </p:nvSpPr>
        <p:spPr>
          <a:xfrm rot="6942857">
            <a:off x="3937256" y="4891586"/>
            <a:ext cx="595561" cy="0"/>
          </a:xfrm>
          <a:custGeom>
            <a:avLst/>
            <a:gdLst/>
            <a:ahLst/>
            <a:cxnLst/>
            <a:rect l="0" t="0" r="0" b="0"/>
            <a:pathLst>
              <a:path>
                <a:moveTo>
                  <a:pt x="0" y="0"/>
                </a:moveTo>
                <a:lnTo>
                  <a:pt x="59556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Volný tvar: obrazec 25">
            <a:extLst>
              <a:ext uri="{FF2B5EF4-FFF2-40B4-BE49-F238E27FC236}">
                <a16:creationId xmlns:a16="http://schemas.microsoft.com/office/drawing/2014/main" id="{7FEA1A88-D921-4ECE-B429-E1D75EC3E5EB}"/>
              </a:ext>
            </a:extLst>
          </p:cNvPr>
          <p:cNvSpPr/>
          <p:nvPr/>
        </p:nvSpPr>
        <p:spPr>
          <a:xfrm>
            <a:off x="3432162" y="515987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13" tIns="102813" rIns="102813" bIns="102813" numCol="1" spcCol="1270" anchor="ctr" anchorCtr="0">
            <a:noAutofit/>
          </a:bodyPr>
          <a:lstStyle/>
          <a:p>
            <a:pPr marL="0" lvl="0" indent="0" algn="ctr" defTabSz="1022350">
              <a:lnSpc>
                <a:spcPct val="90000"/>
              </a:lnSpc>
              <a:spcBef>
                <a:spcPct val="0"/>
              </a:spcBef>
              <a:spcAft>
                <a:spcPct val="35000"/>
              </a:spcAft>
              <a:buNone/>
            </a:pPr>
            <a:r>
              <a:rPr lang="cs-CZ" sz="1400" kern="1200" dirty="0">
                <a:latin typeface="Source Sans Pro" panose="020B0503030403020204" pitchFamily="34" charset="-18"/>
              </a:rPr>
              <a:t>Řízení rizik</a:t>
            </a:r>
          </a:p>
        </p:txBody>
      </p:sp>
      <p:sp>
        <p:nvSpPr>
          <p:cNvPr id="27" name="Volný tvar: obrazec 26">
            <a:extLst>
              <a:ext uri="{FF2B5EF4-FFF2-40B4-BE49-F238E27FC236}">
                <a16:creationId xmlns:a16="http://schemas.microsoft.com/office/drawing/2014/main" id="{554FEFE9-C0E4-49A1-8A86-53121B637FB6}"/>
              </a:ext>
            </a:extLst>
          </p:cNvPr>
          <p:cNvSpPr/>
          <p:nvPr/>
        </p:nvSpPr>
        <p:spPr>
          <a:xfrm rot="10028571">
            <a:off x="3330079" y="4176417"/>
            <a:ext cx="690989" cy="0"/>
          </a:xfrm>
          <a:custGeom>
            <a:avLst/>
            <a:gdLst/>
            <a:ahLst/>
            <a:cxnLst/>
            <a:rect l="0" t="0" r="0" b="0"/>
            <a:pathLst>
              <a:path>
                <a:moveTo>
                  <a:pt x="0" y="0"/>
                </a:moveTo>
                <a:lnTo>
                  <a:pt x="69098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Volný tvar: obrazec 27">
            <a:extLst>
              <a:ext uri="{FF2B5EF4-FFF2-40B4-BE49-F238E27FC236}">
                <a16:creationId xmlns:a16="http://schemas.microsoft.com/office/drawing/2014/main" id="{D5B82885-E11B-4595-B25D-4CA1D225A33F}"/>
              </a:ext>
            </a:extLst>
          </p:cNvPr>
          <p:cNvSpPr/>
          <p:nvPr/>
        </p:nvSpPr>
        <p:spPr>
          <a:xfrm>
            <a:off x="2429342" y="3902380"/>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93" tIns="82493" rIns="82493" bIns="82493" numCol="1" spcCol="1270" anchor="ctr" anchorCtr="0">
            <a:noAutofit/>
          </a:bodyPr>
          <a:lstStyle/>
          <a:p>
            <a:pPr marL="0" lvl="0" indent="0" algn="ctr" defTabSz="666750">
              <a:lnSpc>
                <a:spcPct val="90000"/>
              </a:lnSpc>
              <a:spcBef>
                <a:spcPct val="0"/>
              </a:spcBef>
              <a:spcAft>
                <a:spcPct val="35000"/>
              </a:spcAft>
              <a:buNone/>
            </a:pPr>
            <a:r>
              <a:rPr lang="cs-CZ" sz="1400" kern="1200" dirty="0">
                <a:latin typeface="Source Sans Pro" panose="020B0503030403020204" pitchFamily="34" charset="-18"/>
              </a:rPr>
              <a:t>Rozvoj produktů</a:t>
            </a:r>
          </a:p>
        </p:txBody>
      </p:sp>
      <p:sp>
        <p:nvSpPr>
          <p:cNvPr id="30" name="Volný tvar: obrazec 29">
            <a:extLst>
              <a:ext uri="{FF2B5EF4-FFF2-40B4-BE49-F238E27FC236}">
                <a16:creationId xmlns:a16="http://schemas.microsoft.com/office/drawing/2014/main" id="{B966AE76-7270-4471-98FA-1E600C76259D}"/>
              </a:ext>
            </a:extLst>
          </p:cNvPr>
          <p:cNvSpPr/>
          <p:nvPr/>
        </p:nvSpPr>
        <p:spPr>
          <a:xfrm>
            <a:off x="2787244" y="2334306"/>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113" tIns="90113" rIns="90113" bIns="90113" numCol="1" spcCol="1270" anchor="ctr" anchorCtr="0">
            <a:noAutofit/>
          </a:bodyPr>
          <a:lstStyle/>
          <a:p>
            <a:pPr marL="0" lvl="0" indent="0" algn="ctr" defTabSz="800100">
              <a:lnSpc>
                <a:spcPct val="90000"/>
              </a:lnSpc>
              <a:spcBef>
                <a:spcPct val="0"/>
              </a:spcBef>
              <a:spcAft>
                <a:spcPct val="35000"/>
              </a:spcAft>
              <a:buNone/>
            </a:pPr>
            <a:r>
              <a:rPr lang="cs-CZ" sz="1400" kern="1200" dirty="0">
                <a:latin typeface="Source Sans Pro" panose="020B0503030403020204" pitchFamily="34" charset="-18"/>
              </a:rPr>
              <a:t>Správa investic</a:t>
            </a:r>
          </a:p>
        </p:txBody>
      </p:sp>
      <p:sp>
        <p:nvSpPr>
          <p:cNvPr id="6" name="Vývojový diagram: postup 5">
            <a:extLst>
              <a:ext uri="{FF2B5EF4-FFF2-40B4-BE49-F238E27FC236}">
                <a16:creationId xmlns:a16="http://schemas.microsoft.com/office/drawing/2014/main" id="{9C89CF62-1122-4ED5-A706-F875A3D0A422}"/>
              </a:ext>
            </a:extLst>
          </p:cNvPr>
          <p:cNvSpPr/>
          <p:nvPr/>
        </p:nvSpPr>
        <p:spPr>
          <a:xfrm>
            <a:off x="7246800" y="1639416"/>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Data science</a:t>
            </a:r>
          </a:p>
          <a:p>
            <a:pPr algn="ctr"/>
            <a:r>
              <a:rPr lang="cs-CZ" sz="1400" dirty="0">
                <a:latin typeface="Source Sans Pro" panose="020B0503030403020204" pitchFamily="34" charset="-18"/>
              </a:rPr>
              <a:t>Hodnota klienta</a:t>
            </a:r>
          </a:p>
          <a:p>
            <a:pPr algn="ctr"/>
            <a:r>
              <a:rPr lang="cs-CZ" sz="1400" dirty="0">
                <a:latin typeface="Source Sans Pro" panose="020B0503030403020204" pitchFamily="34" charset="-18"/>
              </a:rPr>
              <a:t>Rizikové skóre</a:t>
            </a:r>
          </a:p>
          <a:p>
            <a:pPr algn="ctr"/>
            <a:r>
              <a:rPr lang="cs-CZ" sz="1400" dirty="0">
                <a:latin typeface="Source Sans Pro" panose="020B0503030403020204" pitchFamily="34" charset="-18"/>
              </a:rPr>
              <a:t>Kampaně</a:t>
            </a:r>
          </a:p>
          <a:p>
            <a:pPr algn="ctr"/>
            <a:r>
              <a:rPr lang="cs-CZ" sz="1400" dirty="0">
                <a:latin typeface="Source Sans Pro" panose="020B0503030403020204" pitchFamily="34" charset="-18"/>
              </a:rPr>
              <a:t>Chování</a:t>
            </a:r>
          </a:p>
          <a:p>
            <a:pPr algn="ctr"/>
            <a:r>
              <a:rPr lang="cs-CZ" sz="1400" dirty="0">
                <a:latin typeface="Source Sans Pro" panose="020B0503030403020204" pitchFamily="34" charset="-18"/>
              </a:rPr>
              <a:t>Segmentace</a:t>
            </a:r>
          </a:p>
        </p:txBody>
      </p:sp>
      <p:sp>
        <p:nvSpPr>
          <p:cNvPr id="7" name="Vývojový diagram: postup 6">
            <a:extLst>
              <a:ext uri="{FF2B5EF4-FFF2-40B4-BE49-F238E27FC236}">
                <a16:creationId xmlns:a16="http://schemas.microsoft.com/office/drawing/2014/main" id="{FE5E10FC-284C-4D68-92C2-EE9A695AE3C0}"/>
              </a:ext>
            </a:extLst>
          </p:cNvPr>
          <p:cNvSpPr/>
          <p:nvPr/>
        </p:nvSpPr>
        <p:spPr>
          <a:xfrm>
            <a:off x="443068" y="3429000"/>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Demografie</a:t>
            </a:r>
          </a:p>
          <a:p>
            <a:pPr algn="ctr"/>
            <a:r>
              <a:rPr lang="cs-CZ" sz="1400" dirty="0">
                <a:latin typeface="Source Sans Pro" panose="020B0503030403020204" pitchFamily="34" charset="-18"/>
              </a:rPr>
              <a:t>Analýza storen</a:t>
            </a:r>
          </a:p>
          <a:p>
            <a:pPr algn="ctr"/>
            <a:r>
              <a:rPr lang="cs-CZ" sz="1400" dirty="0">
                <a:latin typeface="Source Sans Pro" panose="020B0503030403020204" pitchFamily="34" charset="-18"/>
              </a:rPr>
              <a:t>GLM, BMS</a:t>
            </a:r>
          </a:p>
          <a:p>
            <a:pPr algn="ctr"/>
            <a:r>
              <a:rPr lang="cs-CZ" sz="1400" dirty="0" err="1">
                <a:latin typeface="Source Sans Pro" panose="020B0503030403020204" pitchFamily="34" charset="-18"/>
              </a:rPr>
              <a:t>Anal</a:t>
            </a:r>
            <a:r>
              <a:rPr lang="cs-CZ" sz="1400" dirty="0">
                <a:latin typeface="Source Sans Pro" panose="020B0503030403020204" pitchFamily="34" charset="-18"/>
              </a:rPr>
              <a:t>. portfolia</a:t>
            </a:r>
          </a:p>
        </p:txBody>
      </p:sp>
      <p:sp>
        <p:nvSpPr>
          <p:cNvPr id="8" name="Vývojový diagram: postup 7">
            <a:extLst>
              <a:ext uri="{FF2B5EF4-FFF2-40B4-BE49-F238E27FC236}">
                <a16:creationId xmlns:a16="http://schemas.microsoft.com/office/drawing/2014/main" id="{E5D991EA-96F4-490F-B589-2D6B9173DF35}"/>
              </a:ext>
            </a:extLst>
          </p:cNvPr>
          <p:cNvSpPr/>
          <p:nvPr/>
        </p:nvSpPr>
        <p:spPr>
          <a:xfrm>
            <a:off x="457200" y="4809276"/>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Model rizika</a:t>
            </a:r>
          </a:p>
          <a:p>
            <a:pPr algn="ctr"/>
            <a:r>
              <a:rPr lang="cs-CZ" sz="1400" dirty="0">
                <a:latin typeface="Source Sans Pro" panose="020B0503030403020204" pitchFamily="34" charset="-18"/>
              </a:rPr>
              <a:t>Závislosti</a:t>
            </a:r>
          </a:p>
          <a:p>
            <a:pPr algn="ctr"/>
            <a:r>
              <a:rPr lang="cs-CZ" sz="1400" dirty="0">
                <a:latin typeface="Source Sans Pro" panose="020B0503030403020204" pitchFamily="34" charset="-18"/>
              </a:rPr>
              <a:t>Monte-Carlo</a:t>
            </a:r>
          </a:p>
          <a:p>
            <a:pPr algn="ctr"/>
            <a:r>
              <a:rPr lang="cs-CZ" sz="1400" dirty="0" err="1">
                <a:latin typeface="Source Sans Pro" panose="020B0503030403020204" pitchFamily="34" charset="-18"/>
              </a:rPr>
              <a:t>Mitigace</a:t>
            </a:r>
            <a:endParaRPr lang="cs-CZ" sz="1400" dirty="0">
              <a:latin typeface="Source Sans Pro" panose="020B0503030403020204" pitchFamily="34" charset="-18"/>
            </a:endParaRPr>
          </a:p>
        </p:txBody>
      </p:sp>
      <p:sp>
        <p:nvSpPr>
          <p:cNvPr id="9" name="Vývojový diagram: postup 8">
            <a:extLst>
              <a:ext uri="{FF2B5EF4-FFF2-40B4-BE49-F238E27FC236}">
                <a16:creationId xmlns:a16="http://schemas.microsoft.com/office/drawing/2014/main" id="{60916145-26EB-41BB-8A2A-5F5666667E3C}"/>
              </a:ext>
            </a:extLst>
          </p:cNvPr>
          <p:cNvSpPr/>
          <p:nvPr/>
        </p:nvSpPr>
        <p:spPr>
          <a:xfrm>
            <a:off x="7260932" y="4401788"/>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Rezervování</a:t>
            </a:r>
          </a:p>
          <a:p>
            <a:pPr algn="ctr"/>
            <a:r>
              <a:rPr lang="cs-CZ" sz="1400" dirty="0">
                <a:latin typeface="Source Sans Pro" panose="020B0503030403020204" pitchFamily="34" charset="-18"/>
              </a:rPr>
              <a:t>Anti-</a:t>
            </a:r>
            <a:r>
              <a:rPr lang="cs-CZ" sz="1400" dirty="0" err="1">
                <a:latin typeface="Source Sans Pro" panose="020B0503030403020204" pitchFamily="34" charset="-18"/>
              </a:rPr>
              <a:t>Fraud</a:t>
            </a:r>
            <a:endParaRPr lang="cs-CZ" sz="1400" dirty="0">
              <a:latin typeface="Source Sans Pro" panose="020B0503030403020204" pitchFamily="34" charset="-18"/>
            </a:endParaRPr>
          </a:p>
        </p:txBody>
      </p:sp>
      <p:sp>
        <p:nvSpPr>
          <p:cNvPr id="10" name="Vývojový diagram: postup 9">
            <a:extLst>
              <a:ext uri="{FF2B5EF4-FFF2-40B4-BE49-F238E27FC236}">
                <a16:creationId xmlns:a16="http://schemas.microsoft.com/office/drawing/2014/main" id="{8D6418B5-7302-4767-AD81-450809A4D005}"/>
              </a:ext>
            </a:extLst>
          </p:cNvPr>
          <p:cNvSpPr/>
          <p:nvPr/>
        </p:nvSpPr>
        <p:spPr>
          <a:xfrm>
            <a:off x="7246800" y="3017941"/>
            <a:ext cx="1440000" cy="1260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latin typeface="Source Sans Pro" panose="020B0503030403020204" pitchFamily="34" charset="-18"/>
              </a:rPr>
              <a:t>Strojový úpis</a:t>
            </a:r>
          </a:p>
          <a:p>
            <a:pPr algn="ctr"/>
            <a:r>
              <a:rPr lang="cs-CZ" sz="1400" dirty="0">
                <a:latin typeface="Source Sans Pro" panose="020B0503030403020204" pitchFamily="34" charset="-18"/>
              </a:rPr>
              <a:t>Strojové obnovy</a:t>
            </a:r>
          </a:p>
        </p:txBody>
      </p:sp>
      <p:cxnSp>
        <p:nvCxnSpPr>
          <p:cNvPr id="14" name="Přímá spojnice 13">
            <a:extLst>
              <a:ext uri="{FF2B5EF4-FFF2-40B4-BE49-F238E27FC236}">
                <a16:creationId xmlns:a16="http://schemas.microsoft.com/office/drawing/2014/main" id="{1B2041A4-F4D2-4560-8B1E-9C8E55FFCA1A}"/>
              </a:ext>
            </a:extLst>
          </p:cNvPr>
          <p:cNvCxnSpPr>
            <a:cxnSpLocks/>
            <a:stCxn id="6" idx="1"/>
            <a:endCxn id="18" idx="3"/>
          </p:cNvCxnSpPr>
          <p:nvPr/>
        </p:nvCxnSpPr>
        <p:spPr>
          <a:xfrm flipH="1" flipV="1">
            <a:off x="5145761" y="1788017"/>
            <a:ext cx="2101039" cy="481399"/>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Přímá spojnice 34">
            <a:extLst>
              <a:ext uri="{FF2B5EF4-FFF2-40B4-BE49-F238E27FC236}">
                <a16:creationId xmlns:a16="http://schemas.microsoft.com/office/drawing/2014/main" id="{33DA6E94-411C-4A05-9D17-056971321537}"/>
              </a:ext>
            </a:extLst>
          </p:cNvPr>
          <p:cNvCxnSpPr>
            <a:cxnSpLocks/>
            <a:stCxn id="30" idx="4"/>
            <a:endCxn id="16" idx="0"/>
          </p:cNvCxnSpPr>
          <p:nvPr/>
        </p:nvCxnSpPr>
        <p:spPr>
          <a:xfrm>
            <a:off x="3696643" y="3092135"/>
            <a:ext cx="315763" cy="4000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Přímá spojnice 43">
            <a:extLst>
              <a:ext uri="{FF2B5EF4-FFF2-40B4-BE49-F238E27FC236}">
                <a16:creationId xmlns:a16="http://schemas.microsoft.com/office/drawing/2014/main" id="{0A5CF2BB-DD1C-4D81-9D5E-B195B19D74BE}"/>
              </a:ext>
            </a:extLst>
          </p:cNvPr>
          <p:cNvCxnSpPr>
            <a:cxnSpLocks/>
            <a:stCxn id="10" idx="1"/>
            <a:endCxn id="20" idx="4"/>
          </p:cNvCxnSpPr>
          <p:nvPr/>
        </p:nvCxnSpPr>
        <p:spPr>
          <a:xfrm flipH="1" flipV="1">
            <a:off x="6594879" y="3092135"/>
            <a:ext cx="651921" cy="555806"/>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Přímá spojnice 46">
            <a:extLst>
              <a:ext uri="{FF2B5EF4-FFF2-40B4-BE49-F238E27FC236}">
                <a16:creationId xmlns:a16="http://schemas.microsoft.com/office/drawing/2014/main" id="{D965C5B8-08EF-4F35-A9E5-96B212AF3E64}"/>
              </a:ext>
            </a:extLst>
          </p:cNvPr>
          <p:cNvCxnSpPr>
            <a:cxnSpLocks/>
            <a:stCxn id="9" idx="1"/>
            <a:endCxn id="22" idx="4"/>
          </p:cNvCxnSpPr>
          <p:nvPr/>
        </p:nvCxnSpPr>
        <p:spPr>
          <a:xfrm flipH="1" flipV="1">
            <a:off x="6952782" y="4660209"/>
            <a:ext cx="308150" cy="371579"/>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Přímá spojnice 49">
            <a:extLst>
              <a:ext uri="{FF2B5EF4-FFF2-40B4-BE49-F238E27FC236}">
                <a16:creationId xmlns:a16="http://schemas.microsoft.com/office/drawing/2014/main" id="{F38C8717-0ED5-44C0-9847-9F6FE5DDD0D2}"/>
              </a:ext>
            </a:extLst>
          </p:cNvPr>
          <p:cNvCxnSpPr>
            <a:cxnSpLocks/>
            <a:stCxn id="26" idx="0"/>
            <a:endCxn id="8" idx="3"/>
          </p:cNvCxnSpPr>
          <p:nvPr/>
        </p:nvCxnSpPr>
        <p:spPr>
          <a:xfrm flipH="1">
            <a:off x="1897200" y="5311447"/>
            <a:ext cx="1534962" cy="127829"/>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Přímá spojnice 52">
            <a:extLst>
              <a:ext uri="{FF2B5EF4-FFF2-40B4-BE49-F238E27FC236}">
                <a16:creationId xmlns:a16="http://schemas.microsoft.com/office/drawing/2014/main" id="{387E37AE-0EC6-4677-BD8A-DFB52707A4A7}"/>
              </a:ext>
            </a:extLst>
          </p:cNvPr>
          <p:cNvCxnSpPr>
            <a:cxnSpLocks/>
            <a:stCxn id="28" idx="0"/>
            <a:endCxn id="7" idx="3"/>
          </p:cNvCxnSpPr>
          <p:nvPr/>
        </p:nvCxnSpPr>
        <p:spPr>
          <a:xfrm flipH="1">
            <a:off x="1883068" y="4053950"/>
            <a:ext cx="546274" cy="5050"/>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Přímá spojnice 56">
            <a:extLst>
              <a:ext uri="{FF2B5EF4-FFF2-40B4-BE49-F238E27FC236}">
                <a16:creationId xmlns:a16="http://schemas.microsoft.com/office/drawing/2014/main" id="{25763A74-C91D-498B-A1D8-CF4B85F6F191}"/>
              </a:ext>
            </a:extLst>
          </p:cNvPr>
          <p:cNvCxnSpPr>
            <a:cxnSpLocks/>
            <a:stCxn id="11" idx="3"/>
            <a:endCxn id="30" idx="0"/>
          </p:cNvCxnSpPr>
          <p:nvPr/>
        </p:nvCxnSpPr>
        <p:spPr>
          <a:xfrm flipV="1">
            <a:off x="1880457" y="2485876"/>
            <a:ext cx="906787" cy="172840"/>
          </a:xfrm>
          <a:prstGeom prst="line">
            <a:avLst/>
          </a:prstGeom>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6899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Příklady uplatnění (pojistné) matematiky v pojišťovně</a:t>
            </a: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7</a:t>
            </a:fld>
            <a:endParaRPr lang="en-US">
              <a:latin typeface="Source Sans Pro" panose="020B0503030403020204" pitchFamily="34" charset="-18"/>
            </a:endParaRPr>
          </a:p>
        </p:txBody>
      </p:sp>
      <p:grpSp>
        <p:nvGrpSpPr>
          <p:cNvPr id="5" name="Skupina 4">
            <a:extLst>
              <a:ext uri="{FF2B5EF4-FFF2-40B4-BE49-F238E27FC236}">
                <a16:creationId xmlns:a16="http://schemas.microsoft.com/office/drawing/2014/main" id="{241499F8-8F2E-4F0E-B4DF-028AC37E40D3}"/>
              </a:ext>
            </a:extLst>
          </p:cNvPr>
          <p:cNvGrpSpPr/>
          <p:nvPr/>
        </p:nvGrpSpPr>
        <p:grpSpPr>
          <a:xfrm>
            <a:off x="2429342" y="1636447"/>
            <a:ext cx="4523440" cy="4432829"/>
            <a:chOff x="2429342" y="1636447"/>
            <a:chExt cx="4523440" cy="4432829"/>
          </a:xfrm>
        </p:grpSpPr>
        <p:sp>
          <p:nvSpPr>
            <p:cNvPr id="16" name="Volný tvar: obrazec 15">
              <a:extLst>
                <a:ext uri="{FF2B5EF4-FFF2-40B4-BE49-F238E27FC236}">
                  <a16:creationId xmlns:a16="http://schemas.microsoft.com/office/drawing/2014/main" id="{4A65926E-EBD2-4750-AC03-4C64AEFFECF5}"/>
                </a:ext>
              </a:extLst>
            </p:cNvPr>
            <p:cNvSpPr/>
            <p:nvPr/>
          </p:nvSpPr>
          <p:spPr>
            <a:xfrm>
              <a:off x="4012406" y="3265982"/>
              <a:ext cx="1357312" cy="1357312"/>
            </a:xfrm>
            <a:custGeom>
              <a:avLst/>
              <a:gdLst>
                <a:gd name="connsiteX0" fmla="*/ 0 w 1357312"/>
                <a:gd name="connsiteY0" fmla="*/ 226223 h 1357312"/>
                <a:gd name="connsiteX1" fmla="*/ 226223 w 1357312"/>
                <a:gd name="connsiteY1" fmla="*/ 0 h 1357312"/>
                <a:gd name="connsiteX2" fmla="*/ 1131089 w 1357312"/>
                <a:gd name="connsiteY2" fmla="*/ 0 h 1357312"/>
                <a:gd name="connsiteX3" fmla="*/ 1357312 w 1357312"/>
                <a:gd name="connsiteY3" fmla="*/ 226223 h 1357312"/>
                <a:gd name="connsiteX4" fmla="*/ 1357312 w 1357312"/>
                <a:gd name="connsiteY4" fmla="*/ 1131089 h 1357312"/>
                <a:gd name="connsiteX5" fmla="*/ 1131089 w 1357312"/>
                <a:gd name="connsiteY5" fmla="*/ 1357312 h 1357312"/>
                <a:gd name="connsiteX6" fmla="*/ 226223 w 1357312"/>
                <a:gd name="connsiteY6" fmla="*/ 1357312 h 1357312"/>
                <a:gd name="connsiteX7" fmla="*/ 0 w 1357312"/>
                <a:gd name="connsiteY7" fmla="*/ 1131089 h 1357312"/>
                <a:gd name="connsiteX8" fmla="*/ 0 w 1357312"/>
                <a:gd name="connsiteY8" fmla="*/ 226223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312" h="1357312">
                  <a:moveTo>
                    <a:pt x="0" y="226223"/>
                  </a:moveTo>
                  <a:cubicBezTo>
                    <a:pt x="0" y="101283"/>
                    <a:pt x="101283" y="0"/>
                    <a:pt x="226223" y="0"/>
                  </a:cubicBezTo>
                  <a:lnTo>
                    <a:pt x="1131089" y="0"/>
                  </a:lnTo>
                  <a:cubicBezTo>
                    <a:pt x="1256029" y="0"/>
                    <a:pt x="1357312" y="101283"/>
                    <a:pt x="1357312" y="226223"/>
                  </a:cubicBezTo>
                  <a:lnTo>
                    <a:pt x="1357312" y="1131089"/>
                  </a:lnTo>
                  <a:cubicBezTo>
                    <a:pt x="1357312" y="1256029"/>
                    <a:pt x="1256029" y="1357312"/>
                    <a:pt x="1131089" y="1357312"/>
                  </a:cubicBezTo>
                  <a:lnTo>
                    <a:pt x="226223" y="1357312"/>
                  </a:lnTo>
                  <a:cubicBezTo>
                    <a:pt x="101283" y="1357312"/>
                    <a:pt x="0" y="1256029"/>
                    <a:pt x="0" y="1131089"/>
                  </a:cubicBezTo>
                  <a:lnTo>
                    <a:pt x="0" y="2262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99" tIns="119599" rIns="119599" bIns="119599" numCol="1" spcCol="1270" anchor="ctr" anchorCtr="0">
              <a:noAutofit/>
            </a:bodyPr>
            <a:lstStyle/>
            <a:p>
              <a:pPr marL="0" lvl="0" indent="0" algn="ctr" defTabSz="933450">
                <a:lnSpc>
                  <a:spcPct val="90000"/>
                </a:lnSpc>
                <a:spcBef>
                  <a:spcPct val="0"/>
                </a:spcBef>
                <a:spcAft>
                  <a:spcPct val="35000"/>
                </a:spcAft>
                <a:buNone/>
              </a:pPr>
              <a:r>
                <a:rPr lang="cs-CZ" sz="2000" kern="1200">
                  <a:latin typeface="Source Sans Pro" panose="020B0503030403020204" pitchFamily="34" charset="-18"/>
                </a:rPr>
                <a:t>Základní činnosti pojišťovny</a:t>
              </a:r>
              <a:endParaRPr lang="cs-CZ" sz="2000" kern="1200" dirty="0">
                <a:latin typeface="Source Sans Pro" panose="020B0503030403020204" pitchFamily="34" charset="-18"/>
              </a:endParaRPr>
            </a:p>
          </p:txBody>
        </p:sp>
        <p:sp>
          <p:nvSpPr>
            <p:cNvPr id="17" name="Volný tvar: obrazec 16">
              <a:extLst>
                <a:ext uri="{FF2B5EF4-FFF2-40B4-BE49-F238E27FC236}">
                  <a16:creationId xmlns:a16="http://schemas.microsoft.com/office/drawing/2014/main" id="{B29BFFA2-1448-4196-B117-2BE557C8F472}"/>
                </a:ext>
              </a:extLst>
            </p:cNvPr>
            <p:cNvSpPr/>
            <p:nvPr/>
          </p:nvSpPr>
          <p:spPr>
            <a:xfrm rot="16200000">
              <a:off x="4330994" y="2905915"/>
              <a:ext cx="720135" cy="0"/>
            </a:xfrm>
            <a:custGeom>
              <a:avLst/>
              <a:gdLst/>
              <a:ahLst/>
              <a:cxnLst/>
              <a:rect l="0" t="0" r="0" b="0"/>
              <a:pathLst>
                <a:path>
                  <a:moveTo>
                    <a:pt x="0" y="0"/>
                  </a:moveTo>
                  <a:lnTo>
                    <a:pt x="72013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Volný tvar: obrazec 17">
              <a:extLst>
                <a:ext uri="{FF2B5EF4-FFF2-40B4-BE49-F238E27FC236}">
                  <a16:creationId xmlns:a16="http://schemas.microsoft.com/office/drawing/2014/main" id="{147D3162-F55A-48A0-9331-0AB5BCF1DF51}"/>
                </a:ext>
              </a:extLst>
            </p:cNvPr>
            <p:cNvSpPr/>
            <p:nvPr/>
          </p:nvSpPr>
          <p:spPr>
            <a:xfrm>
              <a:off x="4236362" y="163644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53" tIns="79953" rIns="79953" bIns="79953"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Source Sans Pro" panose="020B0503030403020204" pitchFamily="34" charset="-18"/>
                </a:rPr>
                <a:t>Obchodní činnost</a:t>
              </a:r>
            </a:p>
          </p:txBody>
        </p:sp>
        <p:sp>
          <p:nvSpPr>
            <p:cNvPr id="19" name="Volný tvar: obrazec 18">
              <a:extLst>
                <a:ext uri="{FF2B5EF4-FFF2-40B4-BE49-F238E27FC236}">
                  <a16:creationId xmlns:a16="http://schemas.microsoft.com/office/drawing/2014/main" id="{A73D5E39-605B-4E79-8037-9760D24E12B3}"/>
                </a:ext>
              </a:extLst>
            </p:cNvPr>
            <p:cNvSpPr/>
            <p:nvPr/>
          </p:nvSpPr>
          <p:spPr>
            <a:xfrm rot="19285714">
              <a:off x="5325662" y="3277522"/>
              <a:ext cx="403874" cy="0"/>
            </a:xfrm>
            <a:custGeom>
              <a:avLst/>
              <a:gdLst/>
              <a:ahLst/>
              <a:cxnLst/>
              <a:rect l="0" t="0" r="0" b="0"/>
              <a:pathLst>
                <a:path>
                  <a:moveTo>
                    <a:pt x="0" y="0"/>
                  </a:moveTo>
                  <a:lnTo>
                    <a:pt x="403874"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Volný tvar: obrazec 19">
              <a:extLst>
                <a:ext uri="{FF2B5EF4-FFF2-40B4-BE49-F238E27FC236}">
                  <a16:creationId xmlns:a16="http://schemas.microsoft.com/office/drawing/2014/main" id="{FA606B2D-C432-4B55-89B6-1972A4BDC4A2}"/>
                </a:ext>
              </a:extLst>
            </p:cNvPr>
            <p:cNvSpPr/>
            <p:nvPr/>
          </p:nvSpPr>
          <p:spPr>
            <a:xfrm>
              <a:off x="5685480" y="2334306"/>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53" tIns="79953" rIns="79953" bIns="79953"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Source Sans Pro" panose="020B0503030403020204" pitchFamily="34" charset="-18"/>
                </a:rPr>
                <a:t>Upisování pojištění</a:t>
              </a:r>
            </a:p>
          </p:txBody>
        </p:sp>
        <p:sp>
          <p:nvSpPr>
            <p:cNvPr id="21" name="Volný tvar: obrazec 20">
              <a:extLst>
                <a:ext uri="{FF2B5EF4-FFF2-40B4-BE49-F238E27FC236}">
                  <a16:creationId xmlns:a16="http://schemas.microsoft.com/office/drawing/2014/main" id="{7489966B-7849-4E0E-A441-ADB5B970EB42}"/>
                </a:ext>
              </a:extLst>
            </p:cNvPr>
            <p:cNvSpPr/>
            <p:nvPr/>
          </p:nvSpPr>
          <p:spPr>
            <a:xfrm rot="771429">
              <a:off x="5361056" y="4176417"/>
              <a:ext cx="690989" cy="0"/>
            </a:xfrm>
            <a:custGeom>
              <a:avLst/>
              <a:gdLst/>
              <a:ahLst/>
              <a:cxnLst/>
              <a:rect l="0" t="0" r="0" b="0"/>
              <a:pathLst>
                <a:path>
                  <a:moveTo>
                    <a:pt x="0" y="0"/>
                  </a:moveTo>
                  <a:lnTo>
                    <a:pt x="69098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Volný tvar: obrazec 21">
              <a:extLst>
                <a:ext uri="{FF2B5EF4-FFF2-40B4-BE49-F238E27FC236}">
                  <a16:creationId xmlns:a16="http://schemas.microsoft.com/office/drawing/2014/main" id="{8BE846AC-5A63-4B0C-967E-387CC0598950}"/>
                </a:ext>
              </a:extLst>
            </p:cNvPr>
            <p:cNvSpPr/>
            <p:nvPr/>
          </p:nvSpPr>
          <p:spPr>
            <a:xfrm>
              <a:off x="6043383" y="3902380"/>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93" tIns="82493" rIns="82493" bIns="82493" numCol="1" spcCol="1270" anchor="ctr" anchorCtr="0">
              <a:noAutofit/>
            </a:bodyPr>
            <a:lstStyle/>
            <a:p>
              <a:pPr marL="0" lvl="0" indent="0" algn="ctr" defTabSz="666750">
                <a:lnSpc>
                  <a:spcPct val="90000"/>
                </a:lnSpc>
                <a:spcBef>
                  <a:spcPct val="0"/>
                </a:spcBef>
                <a:spcAft>
                  <a:spcPct val="35000"/>
                </a:spcAft>
                <a:buNone/>
              </a:pPr>
              <a:r>
                <a:rPr lang="cs-CZ" sz="1400" kern="1200" dirty="0">
                  <a:latin typeface="Source Sans Pro" panose="020B0503030403020204" pitchFamily="34" charset="-18"/>
                </a:rPr>
                <a:t>Likvidace pojistné události</a:t>
              </a:r>
            </a:p>
          </p:txBody>
        </p:sp>
        <p:sp>
          <p:nvSpPr>
            <p:cNvPr id="23" name="Volný tvar: obrazec 22">
              <a:extLst>
                <a:ext uri="{FF2B5EF4-FFF2-40B4-BE49-F238E27FC236}">
                  <a16:creationId xmlns:a16="http://schemas.microsoft.com/office/drawing/2014/main" id="{627D9D7D-15F9-447D-AD55-5A6CA1F7DC00}"/>
                </a:ext>
              </a:extLst>
            </p:cNvPr>
            <p:cNvSpPr/>
            <p:nvPr/>
          </p:nvSpPr>
          <p:spPr>
            <a:xfrm rot="3857143">
              <a:off x="4849307" y="4891586"/>
              <a:ext cx="595561" cy="0"/>
            </a:xfrm>
            <a:custGeom>
              <a:avLst/>
              <a:gdLst/>
              <a:ahLst/>
              <a:cxnLst/>
              <a:rect l="0" t="0" r="0" b="0"/>
              <a:pathLst>
                <a:path>
                  <a:moveTo>
                    <a:pt x="0" y="0"/>
                  </a:moveTo>
                  <a:lnTo>
                    <a:pt x="59556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Volný tvar: obrazec 23">
              <a:extLst>
                <a:ext uri="{FF2B5EF4-FFF2-40B4-BE49-F238E27FC236}">
                  <a16:creationId xmlns:a16="http://schemas.microsoft.com/office/drawing/2014/main" id="{2530529D-645F-4C35-A9B4-B34BB1A3A6DC}"/>
                </a:ext>
              </a:extLst>
            </p:cNvPr>
            <p:cNvSpPr/>
            <p:nvPr/>
          </p:nvSpPr>
          <p:spPr>
            <a:xfrm>
              <a:off x="5040562" y="515987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33" tIns="85033" rIns="85033" bIns="85033" numCol="1" spcCol="1270" anchor="ctr" anchorCtr="0">
              <a:noAutofit/>
            </a:bodyPr>
            <a:lstStyle/>
            <a:p>
              <a:pPr marL="0" lvl="0" indent="0" algn="ctr" defTabSz="711200">
                <a:lnSpc>
                  <a:spcPct val="90000"/>
                </a:lnSpc>
                <a:spcBef>
                  <a:spcPct val="0"/>
                </a:spcBef>
                <a:spcAft>
                  <a:spcPct val="35000"/>
                </a:spcAft>
                <a:buNone/>
              </a:pPr>
              <a:r>
                <a:rPr lang="cs-CZ" sz="1400" kern="1200" dirty="0">
                  <a:latin typeface="Source Sans Pro" panose="020B0503030403020204" pitchFamily="34" charset="-18"/>
                </a:rPr>
                <a:t>Správa pojištění</a:t>
              </a:r>
            </a:p>
          </p:txBody>
        </p:sp>
        <p:sp>
          <p:nvSpPr>
            <p:cNvPr id="25" name="Volný tvar: obrazec 24">
              <a:extLst>
                <a:ext uri="{FF2B5EF4-FFF2-40B4-BE49-F238E27FC236}">
                  <a16:creationId xmlns:a16="http://schemas.microsoft.com/office/drawing/2014/main" id="{B34325F7-DB80-4695-98E4-6FF35CC87C7B}"/>
                </a:ext>
              </a:extLst>
            </p:cNvPr>
            <p:cNvSpPr/>
            <p:nvPr/>
          </p:nvSpPr>
          <p:spPr>
            <a:xfrm rot="6942857">
              <a:off x="3937256" y="4891586"/>
              <a:ext cx="595561" cy="0"/>
            </a:xfrm>
            <a:custGeom>
              <a:avLst/>
              <a:gdLst/>
              <a:ahLst/>
              <a:cxnLst/>
              <a:rect l="0" t="0" r="0" b="0"/>
              <a:pathLst>
                <a:path>
                  <a:moveTo>
                    <a:pt x="0" y="0"/>
                  </a:moveTo>
                  <a:lnTo>
                    <a:pt x="59556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Volný tvar: obrazec 25">
              <a:extLst>
                <a:ext uri="{FF2B5EF4-FFF2-40B4-BE49-F238E27FC236}">
                  <a16:creationId xmlns:a16="http://schemas.microsoft.com/office/drawing/2014/main" id="{7FEA1A88-D921-4ECE-B429-E1D75EC3E5EB}"/>
                </a:ext>
              </a:extLst>
            </p:cNvPr>
            <p:cNvSpPr/>
            <p:nvPr/>
          </p:nvSpPr>
          <p:spPr>
            <a:xfrm>
              <a:off x="3432162" y="5159877"/>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13" tIns="102813" rIns="102813" bIns="102813" numCol="1" spcCol="1270" anchor="ctr" anchorCtr="0">
              <a:noAutofit/>
            </a:bodyPr>
            <a:lstStyle/>
            <a:p>
              <a:pPr marL="0" lvl="0" indent="0" algn="ctr" defTabSz="1022350">
                <a:lnSpc>
                  <a:spcPct val="90000"/>
                </a:lnSpc>
                <a:spcBef>
                  <a:spcPct val="0"/>
                </a:spcBef>
                <a:spcAft>
                  <a:spcPct val="35000"/>
                </a:spcAft>
                <a:buNone/>
              </a:pPr>
              <a:r>
                <a:rPr lang="cs-CZ" sz="1400" kern="1200" dirty="0">
                  <a:latin typeface="Source Sans Pro" panose="020B0503030403020204" pitchFamily="34" charset="-18"/>
                </a:rPr>
                <a:t>Řízení rizik</a:t>
              </a:r>
            </a:p>
          </p:txBody>
        </p:sp>
        <p:sp>
          <p:nvSpPr>
            <p:cNvPr id="27" name="Volný tvar: obrazec 26">
              <a:extLst>
                <a:ext uri="{FF2B5EF4-FFF2-40B4-BE49-F238E27FC236}">
                  <a16:creationId xmlns:a16="http://schemas.microsoft.com/office/drawing/2014/main" id="{554FEFE9-C0E4-49A1-8A86-53121B637FB6}"/>
                </a:ext>
              </a:extLst>
            </p:cNvPr>
            <p:cNvSpPr/>
            <p:nvPr/>
          </p:nvSpPr>
          <p:spPr>
            <a:xfrm rot="10028571">
              <a:off x="3330079" y="4176417"/>
              <a:ext cx="690989" cy="0"/>
            </a:xfrm>
            <a:custGeom>
              <a:avLst/>
              <a:gdLst/>
              <a:ahLst/>
              <a:cxnLst/>
              <a:rect l="0" t="0" r="0" b="0"/>
              <a:pathLst>
                <a:path>
                  <a:moveTo>
                    <a:pt x="0" y="0"/>
                  </a:moveTo>
                  <a:lnTo>
                    <a:pt x="69098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Volný tvar: obrazec 27">
              <a:extLst>
                <a:ext uri="{FF2B5EF4-FFF2-40B4-BE49-F238E27FC236}">
                  <a16:creationId xmlns:a16="http://schemas.microsoft.com/office/drawing/2014/main" id="{D5B82885-E11B-4595-B25D-4CA1D225A33F}"/>
                </a:ext>
              </a:extLst>
            </p:cNvPr>
            <p:cNvSpPr/>
            <p:nvPr/>
          </p:nvSpPr>
          <p:spPr>
            <a:xfrm>
              <a:off x="2429342" y="3902380"/>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93" tIns="82493" rIns="82493" bIns="82493" numCol="1" spcCol="1270" anchor="ctr" anchorCtr="0">
              <a:noAutofit/>
            </a:bodyPr>
            <a:lstStyle/>
            <a:p>
              <a:pPr marL="0" lvl="0" indent="0" algn="ctr" defTabSz="666750">
                <a:lnSpc>
                  <a:spcPct val="90000"/>
                </a:lnSpc>
                <a:spcBef>
                  <a:spcPct val="0"/>
                </a:spcBef>
                <a:spcAft>
                  <a:spcPct val="35000"/>
                </a:spcAft>
                <a:buNone/>
              </a:pPr>
              <a:r>
                <a:rPr lang="cs-CZ" sz="1400" kern="1200" dirty="0">
                  <a:latin typeface="Source Sans Pro" panose="020B0503030403020204" pitchFamily="34" charset="-18"/>
                </a:rPr>
                <a:t>Rozvoj produktů</a:t>
              </a:r>
            </a:p>
          </p:txBody>
        </p:sp>
        <p:sp>
          <p:nvSpPr>
            <p:cNvPr id="30" name="Volný tvar: obrazec 29">
              <a:extLst>
                <a:ext uri="{FF2B5EF4-FFF2-40B4-BE49-F238E27FC236}">
                  <a16:creationId xmlns:a16="http://schemas.microsoft.com/office/drawing/2014/main" id="{B966AE76-7270-4471-98FA-1E600C76259D}"/>
                </a:ext>
              </a:extLst>
            </p:cNvPr>
            <p:cNvSpPr/>
            <p:nvPr/>
          </p:nvSpPr>
          <p:spPr>
            <a:xfrm>
              <a:off x="2787244" y="2334306"/>
              <a:ext cx="909399" cy="909399"/>
            </a:xfrm>
            <a:custGeom>
              <a:avLst/>
              <a:gdLst>
                <a:gd name="connsiteX0" fmla="*/ 0 w 909399"/>
                <a:gd name="connsiteY0" fmla="*/ 151570 h 909399"/>
                <a:gd name="connsiteX1" fmla="*/ 151570 w 909399"/>
                <a:gd name="connsiteY1" fmla="*/ 0 h 909399"/>
                <a:gd name="connsiteX2" fmla="*/ 757829 w 909399"/>
                <a:gd name="connsiteY2" fmla="*/ 0 h 909399"/>
                <a:gd name="connsiteX3" fmla="*/ 909399 w 909399"/>
                <a:gd name="connsiteY3" fmla="*/ 151570 h 909399"/>
                <a:gd name="connsiteX4" fmla="*/ 909399 w 909399"/>
                <a:gd name="connsiteY4" fmla="*/ 757829 h 909399"/>
                <a:gd name="connsiteX5" fmla="*/ 757829 w 909399"/>
                <a:gd name="connsiteY5" fmla="*/ 909399 h 909399"/>
                <a:gd name="connsiteX6" fmla="*/ 151570 w 909399"/>
                <a:gd name="connsiteY6" fmla="*/ 909399 h 909399"/>
                <a:gd name="connsiteX7" fmla="*/ 0 w 909399"/>
                <a:gd name="connsiteY7" fmla="*/ 757829 h 909399"/>
                <a:gd name="connsiteX8" fmla="*/ 0 w 909399"/>
                <a:gd name="connsiteY8" fmla="*/ 151570 h 9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99" h="909399">
                  <a:moveTo>
                    <a:pt x="0" y="151570"/>
                  </a:moveTo>
                  <a:cubicBezTo>
                    <a:pt x="0" y="67860"/>
                    <a:pt x="67860" y="0"/>
                    <a:pt x="151570" y="0"/>
                  </a:cubicBezTo>
                  <a:lnTo>
                    <a:pt x="757829" y="0"/>
                  </a:lnTo>
                  <a:cubicBezTo>
                    <a:pt x="841539" y="0"/>
                    <a:pt x="909399" y="67860"/>
                    <a:pt x="909399" y="151570"/>
                  </a:cubicBezTo>
                  <a:lnTo>
                    <a:pt x="909399" y="757829"/>
                  </a:lnTo>
                  <a:cubicBezTo>
                    <a:pt x="909399" y="841539"/>
                    <a:pt x="841539" y="909399"/>
                    <a:pt x="757829" y="909399"/>
                  </a:cubicBezTo>
                  <a:lnTo>
                    <a:pt x="151570" y="909399"/>
                  </a:lnTo>
                  <a:cubicBezTo>
                    <a:pt x="67860" y="909399"/>
                    <a:pt x="0" y="841539"/>
                    <a:pt x="0" y="757829"/>
                  </a:cubicBezTo>
                  <a:lnTo>
                    <a:pt x="0" y="1515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113" tIns="90113" rIns="90113" bIns="90113" numCol="1" spcCol="1270" anchor="ctr" anchorCtr="0">
              <a:noAutofit/>
            </a:bodyPr>
            <a:lstStyle/>
            <a:p>
              <a:pPr marL="0" lvl="0" indent="0" algn="ctr" defTabSz="800100">
                <a:lnSpc>
                  <a:spcPct val="90000"/>
                </a:lnSpc>
                <a:spcBef>
                  <a:spcPct val="0"/>
                </a:spcBef>
                <a:spcAft>
                  <a:spcPct val="35000"/>
                </a:spcAft>
                <a:buNone/>
              </a:pPr>
              <a:r>
                <a:rPr lang="cs-CZ" sz="1400" kern="1200" dirty="0">
                  <a:latin typeface="Source Sans Pro" panose="020B0503030403020204" pitchFamily="34" charset="-18"/>
                </a:rPr>
                <a:t>Správa investic</a:t>
              </a:r>
            </a:p>
          </p:txBody>
        </p:sp>
        <p:cxnSp>
          <p:nvCxnSpPr>
            <p:cNvPr id="35" name="Přímá spojnice 34">
              <a:extLst>
                <a:ext uri="{FF2B5EF4-FFF2-40B4-BE49-F238E27FC236}">
                  <a16:creationId xmlns:a16="http://schemas.microsoft.com/office/drawing/2014/main" id="{33DA6E94-411C-4A05-9D17-056971321537}"/>
                </a:ext>
              </a:extLst>
            </p:cNvPr>
            <p:cNvCxnSpPr>
              <a:cxnSpLocks/>
              <a:stCxn id="30" idx="4"/>
              <a:endCxn id="16" idx="0"/>
            </p:cNvCxnSpPr>
            <p:nvPr/>
          </p:nvCxnSpPr>
          <p:spPr>
            <a:xfrm>
              <a:off x="3696643" y="3092135"/>
              <a:ext cx="315763" cy="40007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3835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75000" y="75000"/>
                                    </p:animScale>
                                  </p:childTnLst>
                                </p:cTn>
                              </p:par>
                              <p:par>
                                <p:cTn id="7" presetID="42" presetClass="path" presetSubtype="0" accel="50000" decel="50000" fill="hold" nodeType="withEffect">
                                  <p:stCondLst>
                                    <p:cond delay="0"/>
                                  </p:stCondLst>
                                  <p:childTnLst>
                                    <p:animMotion origin="layout" path="M -8.33333E-7 4.44444E-6 L -0.32066 -0.03797 " pathEditMode="relative" rAng="0" ptsTypes="AA">
                                      <p:cBhvr>
                                        <p:cTn id="8" dur="2000" fill="hold"/>
                                        <p:tgtEl>
                                          <p:spTgt spid="5"/>
                                        </p:tgtEl>
                                        <p:attrNameLst>
                                          <p:attrName>ppt_x</p:attrName>
                                          <p:attrName>ppt_y</p:attrName>
                                        </p:attrNameLst>
                                      </p:cBhvr>
                                      <p:rCtr x="-16042"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A152C182-E2EE-4A0D-AB29-498DE7663C91}"/>
              </a:ext>
            </a:extLst>
          </p:cNvPr>
          <p:cNvPicPr>
            <a:picLocks noChangeAspect="1"/>
          </p:cNvPicPr>
          <p:nvPr/>
        </p:nvPicPr>
        <p:blipFill>
          <a:blip r:embed="rId4"/>
          <a:stretch>
            <a:fillRect/>
          </a:stretch>
        </p:blipFill>
        <p:spPr>
          <a:xfrm>
            <a:off x="58944" y="1920603"/>
            <a:ext cx="3433870" cy="3346994"/>
          </a:xfrm>
          <a:prstGeom prst="rect">
            <a:avLst/>
          </a:prstGeom>
        </p:spPr>
      </p:pic>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err="1">
                <a:latin typeface="Source Sans Pro" panose="020B0503030403020204" pitchFamily="34" charset="-18"/>
              </a:rPr>
              <a:t>Reserving</a:t>
            </a:r>
            <a:r>
              <a:rPr lang="cs-CZ" dirty="0">
                <a:latin typeface="Source Sans Pro" panose="020B0503030403020204" pitchFamily="34" charset="-18"/>
              </a:rPr>
              <a:t> </a:t>
            </a:r>
            <a:r>
              <a:rPr lang="cs-CZ" dirty="0" err="1">
                <a:latin typeface="Source Sans Pro" panose="020B0503030403020204" pitchFamily="34" charset="-18"/>
              </a:rPr>
              <a:t>actuary</a:t>
            </a:r>
            <a:endParaRPr lang="cs-CZ" dirty="0">
              <a:latin typeface="Source Sans Pro" panose="020B0503030403020204" pitchFamily="34" charset="-18"/>
            </a:endParaRP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8</a:t>
            </a:fld>
            <a:endParaRPr lang="en-US">
              <a:latin typeface="Source Sans Pro" panose="020B0503030403020204" pitchFamily="34" charset="-18"/>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3778180" y="1417638"/>
            <a:ext cx="4868640" cy="3970318"/>
          </a:xfrm>
          <a:prstGeom prst="rect">
            <a:avLst/>
          </a:prstGeom>
          <a:noFill/>
        </p:spPr>
        <p:txBody>
          <a:bodyPr wrap="none" rtlCol="0">
            <a:spAutoFit/>
          </a:bodyPr>
          <a:lstStyle/>
          <a:p>
            <a:pPr marL="285750" indent="-285750">
              <a:buFont typeface="Arial" panose="020B0604020202020204" pitchFamily="34" charset="0"/>
              <a:buChar char="•"/>
            </a:pPr>
            <a:r>
              <a:rPr lang="cs-CZ" dirty="0">
                <a:solidFill>
                  <a:schemeClr val="bg1"/>
                </a:solidFill>
                <a:latin typeface="Source Sans Pro" panose="020B0503030403020204" pitchFamily="34" charset="-18"/>
              </a:rPr>
              <a:t>Závazky</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Nejlepší odhad</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SII ocenění</a:t>
            </a:r>
          </a:p>
          <a:p>
            <a:pPr marL="285750" indent="-285750">
              <a:buFont typeface="Arial" panose="020B0604020202020204" pitchFamily="34" charset="0"/>
              <a:buChar char="•"/>
            </a:pPr>
            <a:r>
              <a:rPr lang="cs-CZ" dirty="0">
                <a:solidFill>
                  <a:schemeClr val="bg1"/>
                </a:solidFill>
                <a:latin typeface="Source Sans Pro" panose="020B0503030403020204" pitchFamily="34" charset="-18"/>
              </a:rPr>
              <a:t>Účetní ocenění</a:t>
            </a:r>
          </a:p>
          <a:p>
            <a:endParaRPr lang="cs-CZ" dirty="0">
              <a:solidFill>
                <a:schemeClr val="bg1"/>
              </a:solidFill>
              <a:latin typeface="Source Sans Pro" panose="020B0503030403020204" pitchFamily="34" charset="-18"/>
            </a:endParaRPr>
          </a:p>
          <a:p>
            <a:pPr lvl="0">
              <a:defRPr/>
            </a:pPr>
            <a:r>
              <a:rPr lang="cs-CZ" dirty="0">
                <a:solidFill>
                  <a:srgbClr val="00B050"/>
                </a:solidFill>
                <a:latin typeface="Source Sans Pro" panose="020B0503030403020204" pitchFamily="34" charset="-18"/>
              </a:rPr>
              <a:t>Metody</a:t>
            </a:r>
          </a:p>
          <a:p>
            <a:pPr lvl="0">
              <a:defRPr/>
            </a:pPr>
            <a:r>
              <a:rPr lang="cs-CZ" dirty="0" err="1">
                <a:solidFill>
                  <a:srgbClr val="00B050"/>
                </a:solidFill>
                <a:latin typeface="Source Sans Pro" panose="020B0503030403020204" pitchFamily="34" charset="-18"/>
              </a:rPr>
              <a:t>Chain</a:t>
            </a:r>
            <a:r>
              <a:rPr lang="cs-CZ" dirty="0">
                <a:solidFill>
                  <a:srgbClr val="00B050"/>
                </a:solidFill>
                <a:latin typeface="Source Sans Pro" panose="020B0503030403020204" pitchFamily="34" charset="-18"/>
              </a:rPr>
              <a:t> </a:t>
            </a:r>
            <a:r>
              <a:rPr lang="cs-CZ" dirty="0" err="1">
                <a:solidFill>
                  <a:srgbClr val="00B050"/>
                </a:solidFill>
                <a:latin typeface="Source Sans Pro" panose="020B0503030403020204" pitchFamily="34" charset="-18"/>
              </a:rPr>
              <a:t>Ladder</a:t>
            </a:r>
            <a:r>
              <a:rPr lang="cs-CZ" dirty="0">
                <a:solidFill>
                  <a:srgbClr val="00B050"/>
                </a:solidFill>
                <a:latin typeface="Source Sans Pro" panose="020B0503030403020204" pitchFamily="34" charset="-18"/>
              </a:rPr>
              <a:t>, </a:t>
            </a:r>
            <a:r>
              <a:rPr lang="cs-CZ" dirty="0" err="1">
                <a:solidFill>
                  <a:srgbClr val="00B050"/>
                </a:solidFill>
                <a:latin typeface="Source Sans Pro" panose="020B0503030403020204" pitchFamily="34" charset="-18"/>
              </a:rPr>
              <a:t>Mack</a:t>
            </a:r>
            <a:r>
              <a:rPr lang="cs-CZ" dirty="0">
                <a:solidFill>
                  <a:srgbClr val="00B050"/>
                </a:solidFill>
                <a:latin typeface="Source Sans Pro" panose="020B0503030403020204" pitchFamily="34" charset="-18"/>
              </a:rPr>
              <a:t> (</a:t>
            </a:r>
            <a:r>
              <a:rPr lang="cs-CZ" dirty="0">
                <a:solidFill>
                  <a:srgbClr val="00B050"/>
                </a:solidFill>
                <a:latin typeface="Source Sans Pro" panose="020B0503030403020204" pitchFamily="34" charset="-18"/>
                <a:hlinkClick r:id="rId5"/>
              </a:rPr>
              <a:t>1993</a:t>
            </a:r>
            <a:r>
              <a:rPr lang="cs-CZ" dirty="0">
                <a:solidFill>
                  <a:srgbClr val="00B050"/>
                </a:solidFill>
                <a:latin typeface="Source Sans Pro" panose="020B0503030403020204" pitchFamily="34" charset="-18"/>
              </a:rPr>
              <a:t>), </a:t>
            </a:r>
            <a:r>
              <a:rPr lang="cs-CZ" dirty="0" err="1">
                <a:solidFill>
                  <a:srgbClr val="00B050"/>
                </a:solidFill>
                <a:latin typeface="Source Sans Pro" panose="020B0503030403020204" pitchFamily="34" charset="-18"/>
              </a:rPr>
              <a:t>Zehnwirt</a:t>
            </a:r>
            <a:r>
              <a:rPr lang="cs-CZ" dirty="0">
                <a:solidFill>
                  <a:srgbClr val="00B050"/>
                </a:solidFill>
                <a:latin typeface="Source Sans Pro" panose="020B0503030403020204" pitchFamily="34" charset="-18"/>
              </a:rPr>
              <a:t> PTF (</a:t>
            </a:r>
            <a:r>
              <a:rPr lang="cs-CZ" dirty="0">
                <a:solidFill>
                  <a:srgbClr val="00B050"/>
                </a:solidFill>
                <a:latin typeface="Source Sans Pro" panose="020B0503030403020204" pitchFamily="34" charset="-18"/>
                <a:hlinkClick r:id="rId6"/>
              </a:rPr>
              <a:t>1998</a:t>
            </a:r>
            <a:r>
              <a:rPr lang="cs-CZ" dirty="0">
                <a:solidFill>
                  <a:srgbClr val="00B050"/>
                </a:solidFill>
                <a:latin typeface="Source Sans Pro" panose="020B0503030403020204" pitchFamily="34" charset="-18"/>
              </a:rPr>
              <a:t>), </a:t>
            </a:r>
            <a:br>
              <a:rPr lang="cs-CZ" dirty="0">
                <a:solidFill>
                  <a:srgbClr val="00B050"/>
                </a:solidFill>
                <a:latin typeface="Source Sans Pro" panose="020B0503030403020204" pitchFamily="34" charset="-18"/>
              </a:rPr>
            </a:br>
            <a:r>
              <a:rPr lang="cs-CZ" dirty="0" err="1">
                <a:solidFill>
                  <a:srgbClr val="00B050"/>
                </a:solidFill>
                <a:latin typeface="Source Sans Pro" panose="020B0503030403020204" pitchFamily="34" charset="-18"/>
              </a:rPr>
              <a:t>Loss</a:t>
            </a:r>
            <a:r>
              <a:rPr lang="cs-CZ" dirty="0">
                <a:solidFill>
                  <a:srgbClr val="00B050"/>
                </a:solidFill>
                <a:latin typeface="Source Sans Pro" panose="020B0503030403020204" pitchFamily="34" charset="-18"/>
              </a:rPr>
              <a:t> ratio, Agregace simulací, </a:t>
            </a:r>
            <a:r>
              <a:rPr lang="cs-CZ" dirty="0" err="1">
                <a:solidFill>
                  <a:srgbClr val="00B050"/>
                </a:solidFill>
                <a:latin typeface="Source Sans Pro" panose="020B0503030403020204" pitchFamily="34" charset="-18"/>
              </a:rPr>
              <a:t>Micro</a:t>
            </a:r>
            <a:r>
              <a:rPr lang="cs-CZ" dirty="0">
                <a:solidFill>
                  <a:srgbClr val="00B050"/>
                </a:solidFill>
                <a:latin typeface="Source Sans Pro" panose="020B0503030403020204" pitchFamily="34" charset="-18"/>
              </a:rPr>
              <a:t> přístup</a:t>
            </a:r>
          </a:p>
          <a:p>
            <a:endParaRPr lang="cs-CZ" dirty="0">
              <a:solidFill>
                <a:schemeClr val="bg1"/>
              </a:solidFill>
              <a:latin typeface="Source Sans Pro" panose="020B0503030403020204" pitchFamily="34" charset="-18"/>
            </a:endParaRPr>
          </a:p>
          <a:p>
            <a:r>
              <a:rPr lang="cs-CZ" dirty="0">
                <a:solidFill>
                  <a:schemeClr val="bg2"/>
                </a:solidFill>
                <a:latin typeface="Source Sans Pro" panose="020B0503030403020204" pitchFamily="34" charset="-18"/>
              </a:rPr>
              <a:t>Lekce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Data a datová kvalita</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POV 2000+ (málo dat, velké škody, renty)</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Zajišťovna</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IFRS 17</a:t>
            </a:r>
          </a:p>
        </p:txBody>
      </p:sp>
    </p:spTree>
    <p:custDataLst>
      <p:tags r:id="rId1"/>
    </p:custDataLst>
    <p:extLst>
      <p:ext uri="{BB962C8B-B14F-4D97-AF65-F5344CB8AC3E}">
        <p14:creationId xmlns:p14="http://schemas.microsoft.com/office/powerpoint/2010/main" val="33542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0C7E8-08EE-4542-B2C4-5ADC60C4418A}"/>
              </a:ext>
            </a:extLst>
          </p:cNvPr>
          <p:cNvSpPr>
            <a:spLocks noGrp="1"/>
          </p:cNvSpPr>
          <p:nvPr>
            <p:ph type="title"/>
          </p:nvPr>
        </p:nvSpPr>
        <p:spPr>
          <a:xfrm>
            <a:off x="457200" y="274638"/>
            <a:ext cx="8229600" cy="1143000"/>
          </a:xfrm>
        </p:spPr>
        <p:txBody>
          <a:bodyPr/>
          <a:lstStyle/>
          <a:p>
            <a:r>
              <a:rPr lang="cs-CZ" dirty="0">
                <a:latin typeface="Source Sans Pro" panose="020B0503030403020204" pitchFamily="34" charset="-18"/>
              </a:rPr>
              <a:t>Dohledová role </a:t>
            </a:r>
            <a:r>
              <a:rPr lang="cs-CZ" dirty="0" err="1">
                <a:latin typeface="Source Sans Pro" panose="020B0503030403020204" pitchFamily="34" charset="-18"/>
              </a:rPr>
              <a:t>aktuára</a:t>
            </a:r>
            <a:endParaRPr lang="cs-CZ" dirty="0">
              <a:latin typeface="Source Sans Pro" panose="020B0503030403020204" pitchFamily="34" charset="-18"/>
            </a:endParaRPr>
          </a:p>
        </p:txBody>
      </p:sp>
      <p:sp>
        <p:nvSpPr>
          <p:cNvPr id="4" name="Zástupný symbol pro číslo snímku 3">
            <a:extLst>
              <a:ext uri="{FF2B5EF4-FFF2-40B4-BE49-F238E27FC236}">
                <a16:creationId xmlns:a16="http://schemas.microsoft.com/office/drawing/2014/main" id="{A2DFF8AA-6465-4D92-A244-B9A114FE9E5C}"/>
              </a:ext>
            </a:extLst>
          </p:cNvPr>
          <p:cNvSpPr>
            <a:spLocks noGrp="1"/>
          </p:cNvSpPr>
          <p:nvPr>
            <p:ph type="sldNum" sz="quarter" idx="12"/>
          </p:nvPr>
        </p:nvSpPr>
        <p:spPr/>
        <p:txBody>
          <a:bodyPr/>
          <a:lstStyle/>
          <a:p>
            <a:fld id="{0FB56013-B943-42BA-886F-6F9D4EB85E9D}" type="slidenum">
              <a:rPr lang="en-US" smtClean="0">
                <a:latin typeface="Source Sans Pro" panose="020B0503030403020204" pitchFamily="34" charset="-18"/>
              </a:rPr>
              <a:t>9</a:t>
            </a:fld>
            <a:endParaRPr lang="en-US">
              <a:latin typeface="Source Sans Pro" panose="020B0503030403020204" pitchFamily="34" charset="-18"/>
            </a:endParaRPr>
          </a:p>
        </p:txBody>
      </p:sp>
      <p:sp>
        <p:nvSpPr>
          <p:cNvPr id="6" name="TextovéPole 5">
            <a:extLst>
              <a:ext uri="{FF2B5EF4-FFF2-40B4-BE49-F238E27FC236}">
                <a16:creationId xmlns:a16="http://schemas.microsoft.com/office/drawing/2014/main" id="{221157D6-EE69-4859-A434-76AFCA230985}"/>
              </a:ext>
            </a:extLst>
          </p:cNvPr>
          <p:cNvSpPr txBox="1"/>
          <p:nvPr/>
        </p:nvSpPr>
        <p:spPr>
          <a:xfrm>
            <a:off x="4148722" y="335845"/>
            <a:ext cx="4995278" cy="6186309"/>
          </a:xfrm>
          <a:prstGeom prst="rect">
            <a:avLst/>
          </a:prstGeom>
          <a:noFill/>
        </p:spPr>
        <p:txBody>
          <a:bodyPr wrap="none" rtlCol="0">
            <a:spAutoFit/>
          </a:bodyPr>
          <a:lstStyle/>
          <a:p>
            <a:pPr marL="285750" indent="-285750">
              <a:buFont typeface="Arial" panose="020B0604020202020204" pitchFamily="34" charset="0"/>
              <a:buChar char="•"/>
            </a:pPr>
            <a:r>
              <a:rPr lang="cs-CZ" dirty="0">
                <a:solidFill>
                  <a:schemeClr val="bg1"/>
                </a:solidFill>
                <a:latin typeface="Source Sans Pro" panose="020B0503030403020204" pitchFamily="34" charset="-18"/>
              </a:rPr>
              <a:t>Odpovědný pojistný matematik</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Účetní technické rezervy</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Profitabilita</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Připisování podílů na zisku</a:t>
            </a:r>
          </a:p>
          <a:p>
            <a:pPr marL="285750" indent="-285750">
              <a:buFont typeface="Arial" panose="020B0604020202020204" pitchFamily="34" charset="0"/>
              <a:buChar char="•"/>
            </a:pPr>
            <a:r>
              <a:rPr lang="cs-CZ" dirty="0" err="1">
                <a:solidFill>
                  <a:schemeClr val="bg1"/>
                </a:solidFill>
                <a:latin typeface="Source Sans Pro" panose="020B0503030403020204" pitchFamily="34" charset="-18"/>
              </a:rPr>
              <a:t>Pojistněmatematická</a:t>
            </a:r>
            <a:r>
              <a:rPr lang="cs-CZ" dirty="0">
                <a:solidFill>
                  <a:schemeClr val="bg1"/>
                </a:solidFill>
                <a:latin typeface="Source Sans Pro" panose="020B0503030403020204" pitchFamily="34" charset="-18"/>
              </a:rPr>
              <a:t> funkce</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Koordinace rezerv</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Politika upisování</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Zajistná ujednání</a:t>
            </a:r>
          </a:p>
          <a:p>
            <a:pPr marL="742950" lvl="1" indent="-285750">
              <a:buFont typeface="Arial" panose="020B0604020202020204" pitchFamily="34" charset="0"/>
              <a:buChar char="•"/>
            </a:pPr>
            <a:r>
              <a:rPr lang="cs-CZ" dirty="0">
                <a:solidFill>
                  <a:schemeClr val="bg1"/>
                </a:solidFill>
                <a:latin typeface="Source Sans Pro" panose="020B0503030403020204" pitchFamily="34" charset="-18"/>
              </a:rPr>
              <a:t>Připisování podílů na zisku</a:t>
            </a:r>
          </a:p>
          <a:p>
            <a:pPr lvl="1"/>
            <a:r>
              <a:rPr lang="cs-CZ" dirty="0">
                <a:solidFill>
                  <a:srgbClr val="00B050"/>
                </a:solidFill>
                <a:latin typeface="Source Sans Pro" panose="020B0503030403020204" pitchFamily="34" charset="-18"/>
              </a:rPr>
              <a:t>	</a:t>
            </a:r>
          </a:p>
          <a:p>
            <a:pPr lvl="0">
              <a:defRPr/>
            </a:pPr>
            <a:r>
              <a:rPr lang="cs-CZ" dirty="0">
                <a:solidFill>
                  <a:srgbClr val="00B050"/>
                </a:solidFill>
                <a:latin typeface="Source Sans Pro" panose="020B0503030403020204" pitchFamily="34" charset="-18"/>
              </a:rPr>
              <a:t>Metody</a:t>
            </a:r>
          </a:p>
          <a:p>
            <a:pPr lvl="0">
              <a:defRPr/>
            </a:pPr>
            <a:r>
              <a:rPr lang="cs-CZ" dirty="0">
                <a:solidFill>
                  <a:srgbClr val="00B050"/>
                </a:solidFill>
                <a:latin typeface="Source Sans Pro" panose="020B0503030403020204" pitchFamily="34" charset="-18"/>
              </a:rPr>
              <a:t>Zkušenost, komunikace, nastavení ŘKS, </a:t>
            </a:r>
            <a:br>
              <a:rPr lang="cs-CZ" dirty="0">
                <a:solidFill>
                  <a:srgbClr val="00B050"/>
                </a:solidFill>
                <a:latin typeface="Source Sans Pro" panose="020B0503030403020204" pitchFamily="34" charset="-18"/>
              </a:rPr>
            </a:br>
            <a:r>
              <a:rPr lang="cs-CZ" dirty="0">
                <a:solidFill>
                  <a:srgbClr val="00B050"/>
                </a:solidFill>
                <a:latin typeface="Source Sans Pro" panose="020B0503030403020204" pitchFamily="34" charset="-18"/>
              </a:rPr>
              <a:t>model governance, nastavení měření profitability,</a:t>
            </a:r>
            <a:br>
              <a:rPr lang="cs-CZ" dirty="0">
                <a:solidFill>
                  <a:srgbClr val="00B050"/>
                </a:solidFill>
                <a:latin typeface="Source Sans Pro" panose="020B0503030403020204" pitchFamily="34" charset="-18"/>
              </a:rPr>
            </a:br>
            <a:r>
              <a:rPr lang="cs-CZ" dirty="0">
                <a:solidFill>
                  <a:srgbClr val="00B050"/>
                </a:solidFill>
                <a:latin typeface="Source Sans Pro" panose="020B0503030403020204" pitchFamily="34" charset="-18"/>
              </a:rPr>
              <a:t>validace, analýza změny, citlivosti</a:t>
            </a:r>
          </a:p>
          <a:p>
            <a:endParaRPr lang="cs-CZ" dirty="0">
              <a:solidFill>
                <a:schemeClr val="bg2"/>
              </a:solidFill>
              <a:latin typeface="Source Sans Pro" panose="020B0503030403020204" pitchFamily="34" charset="-18"/>
            </a:endParaRPr>
          </a:p>
          <a:p>
            <a:r>
              <a:rPr lang="cs-CZ" dirty="0">
                <a:solidFill>
                  <a:schemeClr val="bg2"/>
                </a:solidFill>
                <a:latin typeface="Source Sans Pro" panose="020B0503030403020204" pitchFamily="34" charset="-18"/>
              </a:rPr>
              <a:t>Lekce</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Synergie vs. nezávislost</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Tzv. linie obrany řízení rizik </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Moc, etika a integrita</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Aktuár není detektiv</a:t>
            </a:r>
          </a:p>
          <a:p>
            <a:pPr marL="285750" indent="-285750">
              <a:buFont typeface="Arial" panose="020B0604020202020204" pitchFamily="34" charset="0"/>
              <a:buChar char="•"/>
            </a:pPr>
            <a:r>
              <a:rPr lang="cs-CZ" dirty="0">
                <a:solidFill>
                  <a:schemeClr val="bg2"/>
                </a:solidFill>
                <a:latin typeface="Source Sans Pro" panose="020B0503030403020204" pitchFamily="34" charset="-18"/>
              </a:rPr>
              <a:t>AF jako správce části kapitálu</a:t>
            </a:r>
          </a:p>
          <a:p>
            <a:pPr marL="285750" indent="-285750">
              <a:buFont typeface="Arial" panose="020B0604020202020204" pitchFamily="34" charset="0"/>
              <a:buChar char="•"/>
            </a:pPr>
            <a:endParaRPr lang="cs-CZ" dirty="0">
              <a:solidFill>
                <a:schemeClr val="bg2"/>
              </a:solidFill>
              <a:latin typeface="Source Sans Pro" panose="020B0503030403020204" pitchFamily="34" charset="-18"/>
            </a:endParaRPr>
          </a:p>
        </p:txBody>
      </p:sp>
      <p:pic>
        <p:nvPicPr>
          <p:cNvPr id="7" name="Obrázek 6">
            <a:extLst>
              <a:ext uri="{FF2B5EF4-FFF2-40B4-BE49-F238E27FC236}">
                <a16:creationId xmlns:a16="http://schemas.microsoft.com/office/drawing/2014/main" id="{E17823D2-A19C-4DCC-B02D-303E2D4C96A6}"/>
              </a:ext>
            </a:extLst>
          </p:cNvPr>
          <p:cNvPicPr>
            <a:picLocks noChangeAspect="1"/>
          </p:cNvPicPr>
          <p:nvPr/>
        </p:nvPicPr>
        <p:blipFill>
          <a:blip r:embed="rId4"/>
          <a:stretch>
            <a:fillRect/>
          </a:stretch>
        </p:blipFill>
        <p:spPr>
          <a:xfrm>
            <a:off x="58944" y="1920603"/>
            <a:ext cx="3433870" cy="3346994"/>
          </a:xfrm>
          <a:prstGeom prst="rect">
            <a:avLst/>
          </a:prstGeom>
        </p:spPr>
      </p:pic>
    </p:spTree>
    <p:custDataLst>
      <p:tags r:id="rId1"/>
    </p:custDataLst>
    <p:extLst>
      <p:ext uri="{BB962C8B-B14F-4D97-AF65-F5344CB8AC3E}">
        <p14:creationId xmlns:p14="http://schemas.microsoft.com/office/powerpoint/2010/main" val="6883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9"/>
</p:tagLst>
</file>

<file path=ppt/tags/tag10.xml><?xml version="1.0" encoding="utf-8"?>
<p:tagLst xmlns:a="http://schemas.openxmlformats.org/drawingml/2006/main" xmlns:r="http://schemas.openxmlformats.org/officeDocument/2006/relationships" xmlns:p="http://schemas.openxmlformats.org/presentationml/2006/main">
  <p:tag name="TIMING" val="|35.9|2.5|3.4|0.4|129.9"/>
</p:tagLst>
</file>

<file path=ppt/tags/tag11.xml><?xml version="1.0" encoding="utf-8"?>
<p:tagLst xmlns:a="http://schemas.openxmlformats.org/drawingml/2006/main" xmlns:r="http://schemas.openxmlformats.org/officeDocument/2006/relationships" xmlns:p="http://schemas.openxmlformats.org/presentationml/2006/main">
  <p:tag name="TIMING" val="|49.8"/>
</p:tagLst>
</file>

<file path=ppt/tags/tag12.xml><?xml version="1.0" encoding="utf-8"?>
<p:tagLst xmlns:a="http://schemas.openxmlformats.org/drawingml/2006/main" xmlns:r="http://schemas.openxmlformats.org/officeDocument/2006/relationships" xmlns:p="http://schemas.openxmlformats.org/presentationml/2006/main">
  <p:tag name="TIMING" val="|9.3|93.9|10.5"/>
</p:tagLst>
</file>

<file path=ppt/tags/tag13.xml><?xml version="1.0" encoding="utf-8"?>
<p:tagLst xmlns:a="http://schemas.openxmlformats.org/drawingml/2006/main" xmlns:r="http://schemas.openxmlformats.org/officeDocument/2006/relationships" xmlns:p="http://schemas.openxmlformats.org/presentationml/2006/main">
  <p:tag name="TIMING" val="|1.9|39.8|6.9|8.9"/>
</p:tagLst>
</file>

<file path=ppt/tags/tag14.xml><?xml version="1.0" encoding="utf-8"?>
<p:tagLst xmlns:a="http://schemas.openxmlformats.org/drawingml/2006/main" xmlns:r="http://schemas.openxmlformats.org/officeDocument/2006/relationships" xmlns:p="http://schemas.openxmlformats.org/presentationml/2006/main">
  <p:tag name="TIMING" val="|1.7|0.5|0.3|0.4|0.7|6.8|57.1|1.6"/>
</p:tagLst>
</file>

<file path=ppt/tags/tag15.xml><?xml version="1.0" encoding="utf-8"?>
<p:tagLst xmlns:a="http://schemas.openxmlformats.org/drawingml/2006/main" xmlns:r="http://schemas.openxmlformats.org/officeDocument/2006/relationships" xmlns:p="http://schemas.openxmlformats.org/presentationml/2006/main">
  <p:tag name="TIMING" val="|60.7|78.8|75.2|52.4|10.4|94.7|153.9"/>
</p:tagLst>
</file>

<file path=ppt/tags/tag16.xml><?xml version="1.0" encoding="utf-8"?>
<p:tagLst xmlns:a="http://schemas.openxmlformats.org/drawingml/2006/main" xmlns:r="http://schemas.openxmlformats.org/officeDocument/2006/relationships" xmlns:p="http://schemas.openxmlformats.org/presentationml/2006/main">
  <p:tag name="TIMING" val="|15|72.6"/>
</p:tagLst>
</file>

<file path=ppt/tags/tag2.xml><?xml version="1.0" encoding="utf-8"?>
<p:tagLst xmlns:a="http://schemas.openxmlformats.org/drawingml/2006/main" xmlns:r="http://schemas.openxmlformats.org/officeDocument/2006/relationships" xmlns:p="http://schemas.openxmlformats.org/presentationml/2006/main">
  <p:tag name="TIMING" val="|248.4"/>
</p:tagLst>
</file>

<file path=ppt/tags/tag3.xml><?xml version="1.0" encoding="utf-8"?>
<p:tagLst xmlns:a="http://schemas.openxmlformats.org/drawingml/2006/main" xmlns:r="http://schemas.openxmlformats.org/officeDocument/2006/relationships" xmlns:p="http://schemas.openxmlformats.org/presentationml/2006/main">
  <p:tag name="TIMING" val="|106.3|77.8|85.7"/>
</p:tagLst>
</file>

<file path=ppt/tags/tag4.xml><?xml version="1.0" encoding="utf-8"?>
<p:tagLst xmlns:a="http://schemas.openxmlformats.org/drawingml/2006/main" xmlns:r="http://schemas.openxmlformats.org/officeDocument/2006/relationships" xmlns:p="http://schemas.openxmlformats.org/presentationml/2006/main">
  <p:tag name="TIMING" val="|146.6"/>
</p:tagLst>
</file>

<file path=ppt/tags/tag5.xml><?xml version="1.0" encoding="utf-8"?>
<p:tagLst xmlns:a="http://schemas.openxmlformats.org/drawingml/2006/main" xmlns:r="http://schemas.openxmlformats.org/officeDocument/2006/relationships" xmlns:p="http://schemas.openxmlformats.org/presentationml/2006/main">
  <p:tag name="TIMING" val="|102.8"/>
</p:tagLst>
</file>

<file path=ppt/tags/tag6.xml><?xml version="1.0" encoding="utf-8"?>
<p:tagLst xmlns:a="http://schemas.openxmlformats.org/drawingml/2006/main" xmlns:r="http://schemas.openxmlformats.org/officeDocument/2006/relationships" xmlns:p="http://schemas.openxmlformats.org/presentationml/2006/main">
  <p:tag name="TIMING" val="|350.1"/>
</p:tagLst>
</file>

<file path=ppt/tags/tag7.xml><?xml version="1.0" encoding="utf-8"?>
<p:tagLst xmlns:a="http://schemas.openxmlformats.org/drawingml/2006/main" xmlns:r="http://schemas.openxmlformats.org/officeDocument/2006/relationships" xmlns:p="http://schemas.openxmlformats.org/presentationml/2006/main">
  <p:tag name="TIMING" val="|180.6"/>
</p:tagLst>
</file>

<file path=ppt/tags/tag8.xml><?xml version="1.0" encoding="utf-8"?>
<p:tagLst xmlns:a="http://schemas.openxmlformats.org/drawingml/2006/main" xmlns:r="http://schemas.openxmlformats.org/officeDocument/2006/relationships" xmlns:p="http://schemas.openxmlformats.org/presentationml/2006/main">
  <p:tag name="TIMING" val="|702.2|23.9|1.1|19.8|3.5"/>
</p:tagLst>
</file>

<file path=ppt/tags/tag9.xml><?xml version="1.0" encoding="utf-8"?>
<p:tagLst xmlns:a="http://schemas.openxmlformats.org/drawingml/2006/main" xmlns:r="http://schemas.openxmlformats.org/officeDocument/2006/relationships" xmlns:p="http://schemas.openxmlformats.org/presentationml/2006/main">
  <p:tag name="TIMING" val="|2.3|5.6"/>
</p:tagLst>
</file>

<file path=ppt/theme/theme1.xml><?xml version="1.0" encoding="utf-8"?>
<a:theme xmlns:a="http://schemas.openxmlformats.org/drawingml/2006/main" name="Actuaria-světlá">
  <a:themeElements>
    <a:clrScheme name="Custom 3">
      <a:dk1>
        <a:srgbClr val="002E34"/>
      </a:dk1>
      <a:lt1>
        <a:sysClr val="window" lastClr="FFFFFF"/>
      </a:lt1>
      <a:dk2>
        <a:srgbClr val="00AFDB"/>
      </a:dk2>
      <a:lt2>
        <a:srgbClr val="008576"/>
      </a:lt2>
      <a:accent1>
        <a:srgbClr val="51B04C"/>
      </a:accent1>
      <a:accent2>
        <a:srgbClr val="CDDC35"/>
      </a:accent2>
      <a:accent3>
        <a:srgbClr val="FBBF13"/>
      </a:accent3>
      <a:accent4>
        <a:srgbClr val="F2652A"/>
      </a:accent4>
      <a:accent5>
        <a:srgbClr val="E82063"/>
      </a:accent5>
      <a:accent6>
        <a:srgbClr val="973F98"/>
      </a:accent6>
      <a:hlink>
        <a:srgbClr val="00BBFF"/>
      </a:hlink>
      <a:folHlink>
        <a:srgbClr val="5395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10792</TotalTime>
  <Words>2675</Words>
  <Application>Microsoft Office PowerPoint</Application>
  <PresentationFormat>Předvádění na obrazovce (4:3)</PresentationFormat>
  <Paragraphs>484</Paragraphs>
  <Slides>34</Slides>
  <Notes>15</Notes>
  <HiddenSlides>3</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34</vt:i4>
      </vt:variant>
    </vt:vector>
  </HeadingPairs>
  <TitlesOfParts>
    <vt:vector size="42" baseType="lpstr">
      <vt:lpstr>Arial</vt:lpstr>
      <vt:lpstr>Calibri</vt:lpstr>
      <vt:lpstr>Montserrat</vt:lpstr>
      <vt:lpstr>Montserrat Light</vt:lpstr>
      <vt:lpstr>Source Sans Pro</vt:lpstr>
      <vt:lpstr>Source Sans Pro Light</vt:lpstr>
      <vt:lpstr>Symbol</vt:lpstr>
      <vt:lpstr>Actuaria-světlá</vt:lpstr>
      <vt:lpstr>Pojistná matematika jako profese</vt:lpstr>
      <vt:lpstr>Jan Šváb</vt:lpstr>
      <vt:lpstr>Prezentace aplikace PowerPoint</vt:lpstr>
      <vt:lpstr>Jak vypadá pojišťovna?</vt:lpstr>
      <vt:lpstr>Kooperativa</vt:lpstr>
      <vt:lpstr>Příklady uplatnění (pojistné) matematiky v pojišťovně</vt:lpstr>
      <vt:lpstr>Příklady uplatnění (pojistné) matematiky v pojišťovně</vt:lpstr>
      <vt:lpstr>Reserving actuary</vt:lpstr>
      <vt:lpstr>Dohledová role aktuára</vt:lpstr>
      <vt:lpstr>Data science</vt:lpstr>
      <vt:lpstr>Strana investic</vt:lpstr>
      <vt:lpstr>Solventnost II</vt:lpstr>
      <vt:lpstr>Řízení rizik</vt:lpstr>
      <vt:lpstr>Co dělá profesi profesí?</vt:lpstr>
      <vt:lpstr>Prezentace aplikace PowerPoint</vt:lpstr>
      <vt:lpstr>Co dělá profesi profesí?</vt:lpstr>
      <vt:lpstr>Prezentace aplikace PowerPoint</vt:lpstr>
      <vt:lpstr>Česká společnost aktuárů (navazuje na Spolek československých pojistných techniků)</vt:lpstr>
      <vt:lpstr>Nejdůležitější milníky</vt:lpstr>
      <vt:lpstr>Členská základna</vt:lpstr>
      <vt:lpstr>Potenciál počtu aktuárů</vt:lpstr>
      <vt:lpstr>Moc, etika a integrita</vt:lpstr>
      <vt:lpstr>Etika Kodex profesionálního chování aktuára (vybrané zásady)</vt:lpstr>
      <vt:lpstr>Teorie a nejlepší praxe</vt:lpstr>
      <vt:lpstr>ČSpA přímo přejímá sylabus AAE </vt:lpstr>
      <vt:lpstr>CERA (Certified Enterprise Risk Actuary) mezinárodně uznávaná kvalifikace risk managementu</vt:lpstr>
      <vt:lpstr>Spolková a vzdělávací činnost</vt:lpstr>
      <vt:lpstr>Odborné zásady jsou studnicí zkušeností naší profese</vt:lpstr>
      <vt:lpstr>Mise: Přispíváme ke zlepšování pojišťovnictví pro všechny zainteresované. Rozvíjíme, používáme a sdílíme znalosti</vt:lpstr>
      <vt:lpstr>Proč být pojistným matematikem?</vt:lpstr>
      <vt:lpstr>Budoucnost z pohledu v roce 2017 je realitou</vt:lpstr>
      <vt:lpstr>Kdo je tedy pojistný matematik Inkluze</vt:lpstr>
      <vt:lpstr>Jan Šváb</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Šváb Jan</cp:lastModifiedBy>
  <cp:revision>299</cp:revision>
  <dcterms:created xsi:type="dcterms:W3CDTF">2017-09-25T14:26:00Z</dcterms:created>
  <dcterms:modified xsi:type="dcterms:W3CDTF">2024-02-23T15:30:07Z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7087ee-6952-4f47-a56b-529fc8bf57e0_Enabled">
    <vt:lpwstr>true</vt:lpwstr>
  </property>
  <property fmtid="{D5CDD505-2E9C-101B-9397-08002B2CF9AE}" pid="3" name="MSIP_Label_8a7087ee-6952-4f47-a56b-529fc8bf57e0_SetDate">
    <vt:lpwstr>2023-09-29T09:35:53Z</vt:lpwstr>
  </property>
  <property fmtid="{D5CDD505-2E9C-101B-9397-08002B2CF9AE}" pid="4" name="MSIP_Label_8a7087ee-6952-4f47-a56b-529fc8bf57e0_Method">
    <vt:lpwstr>Standard</vt:lpwstr>
  </property>
  <property fmtid="{D5CDD505-2E9C-101B-9397-08002B2CF9AE}" pid="5" name="MSIP_Label_8a7087ee-6952-4f47-a56b-529fc8bf57e0_Name">
    <vt:lpwstr>VIGCZ102S01</vt:lpwstr>
  </property>
  <property fmtid="{D5CDD505-2E9C-101B-9397-08002B2CF9AE}" pid="6" name="MSIP_Label_8a7087ee-6952-4f47-a56b-529fc8bf57e0_SiteId">
    <vt:lpwstr>1cf16eb8-8983-4f6f-9c5f-66decda360c4</vt:lpwstr>
  </property>
  <property fmtid="{D5CDD505-2E9C-101B-9397-08002B2CF9AE}" pid="7" name="MSIP_Label_8a7087ee-6952-4f47-a56b-529fc8bf57e0_ActionId">
    <vt:lpwstr>4debd8fe-e81b-41db-b964-1d617e9fde93</vt:lpwstr>
  </property>
  <property fmtid="{D5CDD505-2E9C-101B-9397-08002B2CF9AE}" pid="8" name="MSIP_Label_8a7087ee-6952-4f47-a56b-529fc8bf57e0_ContentBits">
    <vt:lpwstr>0</vt:lpwstr>
  </property>
</Properties>
</file>