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6" r:id="rId2"/>
    <p:sldId id="257" r:id="rId3"/>
    <p:sldId id="258" r:id="rId4"/>
    <p:sldId id="358" r:id="rId5"/>
    <p:sldId id="471" r:id="rId6"/>
    <p:sldId id="472" r:id="rId7"/>
    <p:sldId id="473" r:id="rId8"/>
    <p:sldId id="474" r:id="rId9"/>
    <p:sldId id="476" r:id="rId10"/>
    <p:sldId id="475" r:id="rId11"/>
    <p:sldId id="339" r:id="rId12"/>
    <p:sldId id="341" r:id="rId13"/>
    <p:sldId id="484" r:id="rId14"/>
    <p:sldId id="480" r:id="rId15"/>
    <p:sldId id="481" r:id="rId16"/>
    <p:sldId id="482" r:id="rId17"/>
    <p:sldId id="483" r:id="rId18"/>
    <p:sldId id="477" r:id="rId19"/>
    <p:sldId id="479" r:id="rId20"/>
    <p:sldId id="478" r:id="rId21"/>
    <p:sldId id="486" r:id="rId22"/>
    <p:sldId id="487" r:id="rId23"/>
    <p:sldId id="488" r:id="rId24"/>
    <p:sldId id="489" r:id="rId25"/>
    <p:sldId id="262" r:id="rId26"/>
    <p:sldId id="263" r:id="rId27"/>
    <p:sldId id="265" r:id="rId28"/>
    <p:sldId id="270" r:id="rId29"/>
    <p:sldId id="279" r:id="rId30"/>
    <p:sldId id="289" r:id="rId31"/>
    <p:sldId id="285" r:id="rId32"/>
    <p:sldId id="290" r:id="rId33"/>
    <p:sldId id="291" r:id="rId34"/>
    <p:sldId id="292" r:id="rId35"/>
    <p:sldId id="280" r:id="rId36"/>
    <p:sldId id="281" r:id="rId37"/>
    <p:sldId id="282" r:id="rId38"/>
    <p:sldId id="284" r:id="rId39"/>
    <p:sldId id="287" r:id="rId40"/>
    <p:sldId id="278" r:id="rId41"/>
    <p:sldId id="274" r:id="rId42"/>
    <p:sldId id="277" r:id="rId43"/>
    <p:sldId id="460" r:id="rId44"/>
    <p:sldId id="297" r:id="rId45"/>
    <p:sldId id="266" r:id="rId46"/>
    <p:sldId id="462" r:id="rId47"/>
    <p:sldId id="337" r:id="rId48"/>
    <p:sldId id="463" r:id="rId49"/>
    <p:sldId id="490" r:id="rId50"/>
    <p:sldId id="344" r:id="rId51"/>
    <p:sldId id="491" r:id="rId52"/>
    <p:sldId id="345" r:id="rId53"/>
    <p:sldId id="348" r:id="rId54"/>
    <p:sldId id="347" r:id="rId55"/>
    <p:sldId id="304" r:id="rId56"/>
    <p:sldId id="465" r:id="rId57"/>
    <p:sldId id="466" r:id="rId58"/>
    <p:sldId id="492" r:id="rId59"/>
    <p:sldId id="305" r:id="rId60"/>
    <p:sldId id="306" r:id="rId61"/>
    <p:sldId id="314" r:id="rId62"/>
    <p:sldId id="315" r:id="rId63"/>
    <p:sldId id="307" r:id="rId64"/>
    <p:sldId id="309" r:id="rId65"/>
    <p:sldId id="310" r:id="rId66"/>
    <p:sldId id="311" r:id="rId67"/>
    <p:sldId id="312" r:id="rId68"/>
    <p:sldId id="313" r:id="rId69"/>
    <p:sldId id="435" r:id="rId70"/>
    <p:sldId id="457" r:id="rId71"/>
    <p:sldId id="273" r:id="rId72"/>
    <p:sldId id="497" r:id="rId73"/>
    <p:sldId id="436" r:id="rId74"/>
    <p:sldId id="459" r:id="rId75"/>
    <p:sldId id="365" r:id="rId76"/>
    <p:sldId id="384" r:id="rId77"/>
    <p:sldId id="417" r:id="rId78"/>
    <p:sldId id="453" r:id="rId79"/>
    <p:sldId id="454" r:id="rId80"/>
    <p:sldId id="455" r:id="rId81"/>
    <p:sldId id="418" r:id="rId82"/>
    <p:sldId id="419" r:id="rId83"/>
    <p:sldId id="421" r:id="rId84"/>
    <p:sldId id="423" r:id="rId85"/>
    <p:sldId id="422" r:id="rId86"/>
    <p:sldId id="446" r:id="rId87"/>
    <p:sldId id="424" r:id="rId88"/>
    <p:sldId id="425" r:id="rId89"/>
    <p:sldId id="427" r:id="rId90"/>
    <p:sldId id="428" r:id="rId91"/>
    <p:sldId id="444" r:id="rId92"/>
    <p:sldId id="430" r:id="rId93"/>
    <p:sldId id="387" r:id="rId94"/>
    <p:sldId id="445" r:id="rId95"/>
    <p:sldId id="410" r:id="rId96"/>
    <p:sldId id="411" r:id="rId97"/>
    <p:sldId id="420" r:id="rId98"/>
    <p:sldId id="447" r:id="rId99"/>
    <p:sldId id="450" r:id="rId100"/>
    <p:sldId id="434" r:id="rId101"/>
    <p:sldId id="441" r:id="rId102"/>
    <p:sldId id="493" r:id="rId103"/>
    <p:sldId id="502" r:id="rId104"/>
    <p:sldId id="267" r:id="rId105"/>
    <p:sldId id="268" r:id="rId106"/>
    <p:sldId id="288" r:id="rId107"/>
    <p:sldId id="498" r:id="rId108"/>
    <p:sldId id="496" r:id="rId109"/>
    <p:sldId id="271" r:id="rId110"/>
    <p:sldId id="269" r:id="rId111"/>
    <p:sldId id="501" r:id="rId112"/>
    <p:sldId id="293" r:id="rId113"/>
    <p:sldId id="294" r:id="rId114"/>
    <p:sldId id="286" r:id="rId115"/>
    <p:sldId id="469" r:id="rId116"/>
    <p:sldId id="470" r:id="rId1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67.png"/><Relationship Id="rId7" Type="http://schemas.openxmlformats.org/officeDocument/2006/relationships/image" Target="../media/image44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2.svg"/><Relationship Id="rId4" Type="http://schemas.openxmlformats.org/officeDocument/2006/relationships/image" Target="../media/image68.svg"/><Relationship Id="rId9" Type="http://schemas.openxmlformats.org/officeDocument/2006/relationships/image" Target="../media/image71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4" Type="http://schemas.openxmlformats.org/officeDocument/2006/relationships/image" Target="../media/image83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5.svg"/></Relationships>
</file>

<file path=ppt/diagrams/_rels/data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4" Type="http://schemas.openxmlformats.org/officeDocument/2006/relationships/image" Target="../media/image89.svg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4" Type="http://schemas.openxmlformats.org/officeDocument/2006/relationships/image" Target="../media/image104.svg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svg"/><Relationship Id="rId1" Type="http://schemas.openxmlformats.org/officeDocument/2006/relationships/image" Target="../media/image10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0.svg"/></Relationships>
</file>

<file path=ppt/diagrams/_rels/data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svg"/><Relationship Id="rId1" Type="http://schemas.openxmlformats.org/officeDocument/2006/relationships/image" Target="../media/image111.png"/><Relationship Id="rId4" Type="http://schemas.openxmlformats.org/officeDocument/2006/relationships/image" Target="../media/image114.svg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16.svg"/></Relationships>
</file>

<file path=ppt/diagrams/_rels/data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svg"/><Relationship Id="rId1" Type="http://schemas.openxmlformats.org/officeDocument/2006/relationships/image" Target="../media/image117.png"/><Relationship Id="rId4" Type="http://schemas.openxmlformats.org/officeDocument/2006/relationships/image" Target="../media/image120.svg"/></Relationships>
</file>

<file path=ppt/diagrams/_rels/data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svg"/><Relationship Id="rId1" Type="http://schemas.openxmlformats.org/officeDocument/2006/relationships/image" Target="../media/image121.png"/><Relationship Id="rId4" Type="http://schemas.openxmlformats.org/officeDocument/2006/relationships/image" Target="../media/image124.svg"/></Relationships>
</file>

<file path=ppt/diagrams/_rels/data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svg"/><Relationship Id="rId1" Type="http://schemas.openxmlformats.org/officeDocument/2006/relationships/image" Target="../media/image125.png"/><Relationship Id="rId4" Type="http://schemas.openxmlformats.org/officeDocument/2006/relationships/image" Target="../media/image128.svg"/></Relationships>
</file>

<file path=ppt/diagrams/_rels/data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3" Type="http://schemas.openxmlformats.org/officeDocument/2006/relationships/image" Target="../media/image103.png"/><Relationship Id="rId7" Type="http://schemas.openxmlformats.org/officeDocument/2006/relationships/image" Target="../media/image139.png"/><Relationship Id="rId2" Type="http://schemas.openxmlformats.org/officeDocument/2006/relationships/image" Target="../media/image136.svg"/><Relationship Id="rId1" Type="http://schemas.openxmlformats.org/officeDocument/2006/relationships/image" Target="../media/image135.png"/><Relationship Id="rId6" Type="http://schemas.openxmlformats.org/officeDocument/2006/relationships/image" Target="../media/image138.svg"/><Relationship Id="rId5" Type="http://schemas.openxmlformats.org/officeDocument/2006/relationships/image" Target="../media/image137.png"/><Relationship Id="rId4" Type="http://schemas.openxmlformats.org/officeDocument/2006/relationships/image" Target="../media/image10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67.png"/><Relationship Id="rId7" Type="http://schemas.openxmlformats.org/officeDocument/2006/relationships/image" Target="../media/image44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2.svg"/><Relationship Id="rId4" Type="http://schemas.openxmlformats.org/officeDocument/2006/relationships/image" Target="../media/image68.svg"/><Relationship Id="rId9" Type="http://schemas.openxmlformats.org/officeDocument/2006/relationships/image" Target="../media/image71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4" Type="http://schemas.openxmlformats.org/officeDocument/2006/relationships/image" Target="../media/image83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5.svg"/></Relationships>
</file>

<file path=ppt/diagrams/_rels/drawing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4" Type="http://schemas.openxmlformats.org/officeDocument/2006/relationships/image" Target="../media/image89.svg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4" Type="http://schemas.openxmlformats.org/officeDocument/2006/relationships/image" Target="../media/image104.svg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svg"/><Relationship Id="rId1" Type="http://schemas.openxmlformats.org/officeDocument/2006/relationships/image" Target="../media/image10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0.svg"/></Relationships>
</file>

<file path=ppt/diagrams/_rels/drawing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svg"/><Relationship Id="rId1" Type="http://schemas.openxmlformats.org/officeDocument/2006/relationships/image" Target="../media/image111.png"/><Relationship Id="rId4" Type="http://schemas.openxmlformats.org/officeDocument/2006/relationships/image" Target="../media/image114.svg"/></Relationships>
</file>

<file path=ppt/diagrams/_rels/drawing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16.svg"/></Relationships>
</file>

<file path=ppt/diagrams/_rels/drawing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svg"/><Relationship Id="rId1" Type="http://schemas.openxmlformats.org/officeDocument/2006/relationships/image" Target="../media/image117.png"/><Relationship Id="rId4" Type="http://schemas.openxmlformats.org/officeDocument/2006/relationships/image" Target="../media/image120.svg"/></Relationships>
</file>

<file path=ppt/diagrams/_rels/drawing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svg"/><Relationship Id="rId1" Type="http://schemas.openxmlformats.org/officeDocument/2006/relationships/image" Target="../media/image121.png"/><Relationship Id="rId4" Type="http://schemas.openxmlformats.org/officeDocument/2006/relationships/image" Target="../media/image124.svg"/></Relationships>
</file>

<file path=ppt/diagrams/_rels/drawing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svg"/><Relationship Id="rId1" Type="http://schemas.openxmlformats.org/officeDocument/2006/relationships/image" Target="../media/image125.png"/><Relationship Id="rId4" Type="http://schemas.openxmlformats.org/officeDocument/2006/relationships/image" Target="../media/image128.svg"/></Relationships>
</file>

<file path=ppt/diagrams/_rels/drawing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3" Type="http://schemas.openxmlformats.org/officeDocument/2006/relationships/image" Target="../media/image103.png"/><Relationship Id="rId7" Type="http://schemas.openxmlformats.org/officeDocument/2006/relationships/image" Target="../media/image139.png"/><Relationship Id="rId2" Type="http://schemas.openxmlformats.org/officeDocument/2006/relationships/image" Target="../media/image136.svg"/><Relationship Id="rId1" Type="http://schemas.openxmlformats.org/officeDocument/2006/relationships/image" Target="../media/image135.png"/><Relationship Id="rId6" Type="http://schemas.openxmlformats.org/officeDocument/2006/relationships/image" Target="../media/image138.svg"/><Relationship Id="rId5" Type="http://schemas.openxmlformats.org/officeDocument/2006/relationships/image" Target="../media/image137.png"/><Relationship Id="rId4" Type="http://schemas.openxmlformats.org/officeDocument/2006/relationships/image" Target="../media/image10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1E773-0324-45AE-9C20-B1A6202DCB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DFDCA4-4595-4BF1-B416-A8AA4EC531CB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/>
            <a:t>--- </a:t>
          </a:r>
          <a:r>
            <a:rPr lang="en-US" dirty="0"/>
            <a:t>Copyright and authorship</a:t>
          </a:r>
        </a:p>
      </dgm:t>
    </dgm:pt>
    <dgm:pt modelId="{CA0AF535-B780-4D32-99D1-71D7D0034D45}" type="parTrans" cxnId="{A04BE14E-0AEE-4A9C-AEC7-81C7E4209B28}">
      <dgm:prSet/>
      <dgm:spPr/>
      <dgm:t>
        <a:bodyPr/>
        <a:lstStyle/>
        <a:p>
          <a:endParaRPr lang="en-US"/>
        </a:p>
      </dgm:t>
    </dgm:pt>
    <dgm:pt modelId="{D3B9BB43-5132-4220-9F1C-FDD55A521962}" type="sibTrans" cxnId="{A04BE14E-0AEE-4A9C-AEC7-81C7E4209B28}">
      <dgm:prSet/>
      <dgm:spPr/>
      <dgm:t>
        <a:bodyPr/>
        <a:lstStyle/>
        <a:p>
          <a:endParaRPr lang="en-US"/>
        </a:p>
      </dgm:t>
    </dgm:pt>
    <dgm:pt modelId="{683A6EB6-D62D-4FDA-B2AD-210792F75A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Which results are covered by copyright?</a:t>
          </a:r>
        </a:p>
      </dgm:t>
    </dgm:pt>
    <dgm:pt modelId="{30CB4F49-6D4A-4C9A-884D-C1F6785E0769}" type="parTrans" cxnId="{BE59E8EC-93E4-460F-92DA-3B3B185881A9}">
      <dgm:prSet/>
      <dgm:spPr/>
      <dgm:t>
        <a:bodyPr/>
        <a:lstStyle/>
        <a:p>
          <a:endParaRPr lang="en-US"/>
        </a:p>
      </dgm:t>
    </dgm:pt>
    <dgm:pt modelId="{6E1E5A31-A0E2-4524-99C1-B617954A44A1}" type="sibTrans" cxnId="{BE59E8EC-93E4-460F-92DA-3B3B185881A9}">
      <dgm:prSet/>
      <dgm:spPr/>
      <dgm:t>
        <a:bodyPr/>
        <a:lstStyle/>
        <a:p>
          <a:endParaRPr lang="en-US"/>
        </a:p>
      </dgm:t>
    </dgm:pt>
    <dgm:pt modelId="{CB55FE5F-F33E-4309-9EF8-E7F0CE7B13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Authorship and Co-Authorship</a:t>
          </a:r>
        </a:p>
      </dgm:t>
    </dgm:pt>
    <dgm:pt modelId="{DFCDC146-E809-44BD-81D3-1CECBFC06CBC}" type="parTrans" cxnId="{59E0DFAE-6966-4D1E-918F-904A890D7F61}">
      <dgm:prSet/>
      <dgm:spPr/>
      <dgm:t>
        <a:bodyPr/>
        <a:lstStyle/>
        <a:p>
          <a:endParaRPr lang="en-US"/>
        </a:p>
      </dgm:t>
    </dgm:pt>
    <dgm:pt modelId="{35B7316C-6A18-4C01-AE69-A92B55F438FC}" type="sibTrans" cxnId="{59E0DFAE-6966-4D1E-918F-904A890D7F61}">
      <dgm:prSet/>
      <dgm:spPr/>
      <dgm:t>
        <a:bodyPr/>
        <a:lstStyle/>
        <a:p>
          <a:endParaRPr lang="en-US"/>
        </a:p>
      </dgm:t>
    </dgm:pt>
    <dgm:pt modelId="{FC2EE4FA-36C5-42C9-BCD4-09F18A5DA8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Author and his Employer</a:t>
          </a:r>
        </a:p>
      </dgm:t>
    </dgm:pt>
    <dgm:pt modelId="{407A3C08-446C-47EB-B682-8FBD26477C08}" type="parTrans" cxnId="{D8019ACC-86F5-4FE4-8377-4DAEA290987F}">
      <dgm:prSet/>
      <dgm:spPr/>
      <dgm:t>
        <a:bodyPr/>
        <a:lstStyle/>
        <a:p>
          <a:endParaRPr lang="en-US"/>
        </a:p>
      </dgm:t>
    </dgm:pt>
    <dgm:pt modelId="{824EC000-C445-4184-902A-BD624A738263}" type="sibTrans" cxnId="{D8019ACC-86F5-4FE4-8377-4DAEA290987F}">
      <dgm:prSet/>
      <dgm:spPr/>
      <dgm:t>
        <a:bodyPr/>
        <a:lstStyle/>
        <a:p>
          <a:endParaRPr lang="en-US"/>
        </a:p>
      </dgm:t>
    </dgm:pt>
    <dgm:pt modelId="{46EE688B-3CC5-4963-A212-256F00CE3F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Plagiarism – difference between scientific plagiarism and copyright plagiarism</a:t>
          </a:r>
        </a:p>
      </dgm:t>
    </dgm:pt>
    <dgm:pt modelId="{5AB289FC-B344-49BE-AC90-BC059F9790A4}" type="parTrans" cxnId="{23AF0DCC-1A1C-499A-8FC6-6BC9CB55F92B}">
      <dgm:prSet/>
      <dgm:spPr/>
      <dgm:t>
        <a:bodyPr/>
        <a:lstStyle/>
        <a:p>
          <a:endParaRPr lang="en-US"/>
        </a:p>
      </dgm:t>
    </dgm:pt>
    <dgm:pt modelId="{5D44597F-3B96-4609-9F79-C5F206EBDF96}" type="sibTrans" cxnId="{23AF0DCC-1A1C-499A-8FC6-6BC9CB55F92B}">
      <dgm:prSet/>
      <dgm:spPr/>
      <dgm:t>
        <a:bodyPr/>
        <a:lstStyle/>
        <a:p>
          <a:endParaRPr lang="en-US"/>
        </a:p>
      </dgm:t>
    </dgm:pt>
    <dgm:pt modelId="{FBF39B27-840A-4630-91C2-7408658DA03C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/>
            <a:t>---- </a:t>
          </a:r>
          <a:r>
            <a:rPr lang="en-US" dirty="0"/>
            <a:t>IP Rights to software</a:t>
          </a:r>
        </a:p>
      </dgm:t>
    </dgm:pt>
    <dgm:pt modelId="{89898E29-0B4B-4E95-8E8E-C990D63CCAF2}" type="parTrans" cxnId="{C4E83D5F-A3C2-4409-A4F9-423D52964415}">
      <dgm:prSet/>
      <dgm:spPr/>
      <dgm:t>
        <a:bodyPr/>
        <a:lstStyle/>
        <a:p>
          <a:endParaRPr lang="en-US"/>
        </a:p>
      </dgm:t>
    </dgm:pt>
    <dgm:pt modelId="{A865AFE7-AA11-4EEB-A55F-8AC62559BB2E}" type="sibTrans" cxnId="{C4E83D5F-A3C2-4409-A4F9-423D52964415}">
      <dgm:prSet/>
      <dgm:spPr/>
      <dgm:t>
        <a:bodyPr/>
        <a:lstStyle/>
        <a:p>
          <a:endParaRPr lang="en-US"/>
        </a:p>
      </dgm:t>
    </dgm:pt>
    <dgm:pt modelId="{CC4CDA04-4353-401C-9A05-762D4033BB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Computer programme as IP, rights to other elements of software</a:t>
          </a:r>
        </a:p>
      </dgm:t>
    </dgm:pt>
    <dgm:pt modelId="{C1C225C7-0BE3-4D8C-A613-30EED8B334E2}" type="parTrans" cxnId="{64CB569A-59E1-4895-BEC8-CE4B3EFB01F7}">
      <dgm:prSet/>
      <dgm:spPr/>
      <dgm:t>
        <a:bodyPr/>
        <a:lstStyle/>
        <a:p>
          <a:endParaRPr lang="en-US"/>
        </a:p>
      </dgm:t>
    </dgm:pt>
    <dgm:pt modelId="{7552F07F-E69E-4263-BD5F-BB771BFE2937}" type="sibTrans" cxnId="{64CB569A-59E1-4895-BEC8-CE4B3EFB01F7}">
      <dgm:prSet/>
      <dgm:spPr/>
      <dgm:t>
        <a:bodyPr/>
        <a:lstStyle/>
        <a:p>
          <a:endParaRPr lang="en-US"/>
        </a:p>
      </dgm:t>
    </dgm:pt>
    <dgm:pt modelId="{1FF9771B-5148-484F-BF13-D10C8C0492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License and right to use the software</a:t>
          </a:r>
        </a:p>
      </dgm:t>
    </dgm:pt>
    <dgm:pt modelId="{30397EA3-5D3D-4506-AF52-13C044FE264C}" type="parTrans" cxnId="{9411BC66-28A0-480B-9411-96FC277BF8ED}">
      <dgm:prSet/>
      <dgm:spPr/>
      <dgm:t>
        <a:bodyPr/>
        <a:lstStyle/>
        <a:p>
          <a:endParaRPr lang="en-US"/>
        </a:p>
      </dgm:t>
    </dgm:pt>
    <dgm:pt modelId="{29C8C732-1523-46B7-A3B0-8AFD1E011187}" type="sibTrans" cxnId="{9411BC66-28A0-480B-9411-96FC277BF8ED}">
      <dgm:prSet/>
      <dgm:spPr/>
      <dgm:t>
        <a:bodyPr/>
        <a:lstStyle/>
        <a:p>
          <a:endParaRPr lang="en-US"/>
        </a:p>
      </dgm:t>
    </dgm:pt>
    <dgm:pt modelId="{E73995F4-364A-4597-80A5-73C5E661D1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Adaptation and De-Compilation of a computer program</a:t>
          </a:r>
        </a:p>
      </dgm:t>
    </dgm:pt>
    <dgm:pt modelId="{999EEEFA-3FF6-485B-BD03-7E05A6E08334}" type="parTrans" cxnId="{9A1169F0-4C99-4D28-89AE-43BA71FEE21E}">
      <dgm:prSet/>
      <dgm:spPr/>
      <dgm:t>
        <a:bodyPr/>
        <a:lstStyle/>
        <a:p>
          <a:endParaRPr lang="en-US"/>
        </a:p>
      </dgm:t>
    </dgm:pt>
    <dgm:pt modelId="{52D28508-C089-4D79-8A67-50566B8C0DA3}" type="sibTrans" cxnId="{9A1169F0-4C99-4D28-89AE-43BA71FEE21E}">
      <dgm:prSet/>
      <dgm:spPr/>
      <dgm:t>
        <a:bodyPr/>
        <a:lstStyle/>
        <a:p>
          <a:endParaRPr lang="en-US"/>
        </a:p>
      </dgm:t>
    </dgm:pt>
    <dgm:pt modelId="{6218A9E0-EF08-4FB5-9982-B12CAB7383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source software</a:t>
          </a:r>
        </a:p>
      </dgm:t>
    </dgm:pt>
    <dgm:pt modelId="{E67FD733-6EEE-43A8-AE2C-0318382CAEE7}" type="parTrans" cxnId="{BB228F2E-185A-4FDF-989C-B6890E33204E}">
      <dgm:prSet/>
      <dgm:spPr/>
      <dgm:t>
        <a:bodyPr/>
        <a:lstStyle/>
        <a:p>
          <a:endParaRPr lang="en-US"/>
        </a:p>
      </dgm:t>
    </dgm:pt>
    <dgm:pt modelId="{864FCCF1-0163-4389-AFC2-CF782354A6EB}" type="sibTrans" cxnId="{BB228F2E-185A-4FDF-989C-B6890E33204E}">
      <dgm:prSet/>
      <dgm:spPr/>
      <dgm:t>
        <a:bodyPr/>
        <a:lstStyle/>
        <a:p>
          <a:endParaRPr lang="en-US"/>
        </a:p>
      </dgm:t>
    </dgm:pt>
    <dgm:pt modelId="{2DEAAE99-8704-4EF3-A74D-370E8415A3E1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/>
            <a:t>----- </a:t>
          </a:r>
          <a:r>
            <a:rPr lang="en-US" dirty="0"/>
            <a:t>Data and database rights</a:t>
          </a:r>
        </a:p>
      </dgm:t>
    </dgm:pt>
    <dgm:pt modelId="{E1C05B33-2993-4B09-8A24-3458571753CD}" type="parTrans" cxnId="{3739B447-3B63-4008-8673-CB6F5C85C7D0}">
      <dgm:prSet/>
      <dgm:spPr/>
      <dgm:t>
        <a:bodyPr/>
        <a:lstStyle/>
        <a:p>
          <a:endParaRPr lang="en-US"/>
        </a:p>
      </dgm:t>
    </dgm:pt>
    <dgm:pt modelId="{FDF57A2B-F951-4983-B797-B413DC55602C}" type="sibTrans" cxnId="{3739B447-3B63-4008-8673-CB6F5C85C7D0}">
      <dgm:prSet/>
      <dgm:spPr/>
      <dgm:t>
        <a:bodyPr/>
        <a:lstStyle/>
        <a:p>
          <a:endParaRPr lang="en-US"/>
        </a:p>
      </dgm:t>
    </dgm:pt>
    <dgm:pt modelId="{283CDF36-4D84-4FDB-AD84-2A5364CC50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Rights to primary and secondary data</a:t>
          </a:r>
        </a:p>
      </dgm:t>
    </dgm:pt>
    <dgm:pt modelId="{E676DF1E-83A8-41A5-9768-3C91E3F83026}" type="parTrans" cxnId="{C2134778-3247-4BDF-A62D-0B83C501DCFE}">
      <dgm:prSet/>
      <dgm:spPr/>
      <dgm:t>
        <a:bodyPr/>
        <a:lstStyle/>
        <a:p>
          <a:endParaRPr lang="en-US"/>
        </a:p>
      </dgm:t>
    </dgm:pt>
    <dgm:pt modelId="{540B28DC-190E-48C7-ACF8-D5F8CFDF002A}" type="sibTrans" cxnId="{C2134778-3247-4BDF-A62D-0B83C501DCFE}">
      <dgm:prSet/>
      <dgm:spPr/>
      <dgm:t>
        <a:bodyPr/>
        <a:lstStyle/>
        <a:p>
          <a:endParaRPr lang="en-US"/>
        </a:p>
      </dgm:t>
    </dgm:pt>
    <dgm:pt modelId="{775E95E4-0194-4B2A-AEB9-3B6B96555B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as IP</a:t>
          </a:r>
        </a:p>
      </dgm:t>
    </dgm:pt>
    <dgm:pt modelId="{EC6AD81F-884A-4A8D-ADD7-127B99849E6B}" type="parTrans" cxnId="{5B91ECAF-FF5F-4B69-B653-6F0EDE825124}">
      <dgm:prSet/>
      <dgm:spPr/>
      <dgm:t>
        <a:bodyPr/>
        <a:lstStyle/>
        <a:p>
          <a:endParaRPr lang="en-US"/>
        </a:p>
      </dgm:t>
    </dgm:pt>
    <dgm:pt modelId="{98AF1E6F-F8C6-41FC-9272-C0DEE1DE7B6E}" type="sibTrans" cxnId="{5B91ECAF-FF5F-4B69-B653-6F0EDE825124}">
      <dgm:prSet/>
      <dgm:spPr/>
      <dgm:t>
        <a:bodyPr/>
        <a:lstStyle/>
        <a:p>
          <a:endParaRPr lang="en-US"/>
        </a:p>
      </dgm:t>
    </dgm:pt>
    <dgm:pt modelId="{E1DD37D9-0CD1-441F-A6C8-DFDA9432D4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Protection of information</a:t>
          </a:r>
        </a:p>
      </dgm:t>
    </dgm:pt>
    <dgm:pt modelId="{CE7A22AB-471D-42AA-BDB5-2C18E02D8CE5}" type="parTrans" cxnId="{90E9E779-169A-4752-B680-FF890274E87A}">
      <dgm:prSet/>
      <dgm:spPr/>
      <dgm:t>
        <a:bodyPr/>
        <a:lstStyle/>
        <a:p>
          <a:endParaRPr lang="en-US"/>
        </a:p>
      </dgm:t>
    </dgm:pt>
    <dgm:pt modelId="{28738038-07B0-4160-A73D-F21C00918FB9}" type="sibTrans" cxnId="{90E9E779-169A-4752-B680-FF890274E87A}">
      <dgm:prSet/>
      <dgm:spPr/>
      <dgm:t>
        <a:bodyPr/>
        <a:lstStyle/>
        <a:p>
          <a:endParaRPr lang="en-US"/>
        </a:p>
      </dgm:t>
    </dgm:pt>
    <dgm:pt modelId="{297E312B-2E08-4325-AFEF-08CBBED1D408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dirty="0"/>
            <a:t>----- </a:t>
          </a:r>
          <a:r>
            <a:rPr lang="en-US" dirty="0"/>
            <a:t>General responsibility towards society</a:t>
          </a:r>
        </a:p>
      </dgm:t>
    </dgm:pt>
    <dgm:pt modelId="{E9CB0614-392E-490B-870A-A34FE890247F}" type="parTrans" cxnId="{542C335B-EE33-4C6E-B58C-2AC788EC3C31}">
      <dgm:prSet/>
      <dgm:spPr/>
      <dgm:t>
        <a:bodyPr/>
        <a:lstStyle/>
        <a:p>
          <a:endParaRPr lang="en-US"/>
        </a:p>
      </dgm:t>
    </dgm:pt>
    <dgm:pt modelId="{97170748-2945-4FE0-9A00-D0301EEA1EAD}" type="sibTrans" cxnId="{542C335B-EE33-4C6E-B58C-2AC788EC3C31}">
      <dgm:prSet/>
      <dgm:spPr/>
      <dgm:t>
        <a:bodyPr/>
        <a:lstStyle/>
        <a:p>
          <a:endParaRPr lang="en-US"/>
        </a:p>
      </dgm:t>
    </dgm:pt>
    <dgm:pt modelId="{6F2B8874-A0E5-42AE-9BFE-93C5CACEBB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Fundamental human right to knowledge and access to information</a:t>
          </a:r>
        </a:p>
      </dgm:t>
    </dgm:pt>
    <dgm:pt modelId="{AF0E09D4-9C7A-4846-A238-50C660219171}" type="parTrans" cxnId="{2419B4E6-ED14-4111-85B5-FD2DC38491CA}">
      <dgm:prSet/>
      <dgm:spPr/>
      <dgm:t>
        <a:bodyPr/>
        <a:lstStyle/>
        <a:p>
          <a:endParaRPr lang="en-US"/>
        </a:p>
      </dgm:t>
    </dgm:pt>
    <dgm:pt modelId="{F6B93DEF-02CD-46A0-8B7A-06E2CEDCE16A}" type="sibTrans" cxnId="{2419B4E6-ED14-4111-85B5-FD2DC38491CA}">
      <dgm:prSet/>
      <dgm:spPr/>
      <dgm:t>
        <a:bodyPr/>
        <a:lstStyle/>
        <a:p>
          <a:endParaRPr lang="en-US"/>
        </a:p>
      </dgm:t>
    </dgm:pt>
    <dgm:pt modelId="{DBE6BAF9-9BFE-46AE-89F6-AB1188D471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Duty to disclose publicly funded research</a:t>
          </a:r>
        </a:p>
      </dgm:t>
    </dgm:pt>
    <dgm:pt modelId="{59936EE7-E182-4D80-A277-95AF0F924ECD}" type="parTrans" cxnId="{9CD1B041-7E21-4A75-9543-E20AA4C7C9AB}">
      <dgm:prSet/>
      <dgm:spPr/>
      <dgm:t>
        <a:bodyPr/>
        <a:lstStyle/>
        <a:p>
          <a:endParaRPr lang="en-US"/>
        </a:p>
      </dgm:t>
    </dgm:pt>
    <dgm:pt modelId="{B237CF91-049C-4E63-87CF-BB7826549023}" type="sibTrans" cxnId="{9CD1B041-7E21-4A75-9543-E20AA4C7C9AB}">
      <dgm:prSet/>
      <dgm:spPr/>
      <dgm:t>
        <a:bodyPr/>
        <a:lstStyle/>
        <a:p>
          <a:endParaRPr lang="en-US"/>
        </a:p>
      </dgm:t>
    </dgm:pt>
    <dgm:pt modelId="{45FF1D8F-D2CE-45FC-8DE0-89076B2A79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access vs Proprietory means of distribution</a:t>
          </a:r>
        </a:p>
      </dgm:t>
    </dgm:pt>
    <dgm:pt modelId="{B626238E-EB14-4F07-A861-B984EBBDD562}" type="parTrans" cxnId="{D6FB4538-650A-4A41-99BA-65B3595018C9}">
      <dgm:prSet/>
      <dgm:spPr/>
      <dgm:t>
        <a:bodyPr/>
        <a:lstStyle/>
        <a:p>
          <a:endParaRPr lang="en-US"/>
        </a:p>
      </dgm:t>
    </dgm:pt>
    <dgm:pt modelId="{F1D78CD5-4F23-4DB4-BC47-0B9B36B2C87E}" type="sibTrans" cxnId="{D6FB4538-650A-4A41-99BA-65B3595018C9}">
      <dgm:prSet/>
      <dgm:spPr/>
      <dgm:t>
        <a:bodyPr/>
        <a:lstStyle/>
        <a:p>
          <a:endParaRPr lang="en-US"/>
        </a:p>
      </dgm:t>
    </dgm:pt>
    <dgm:pt modelId="{221BFF65-1FB3-4D00-B29C-D6EFF1CC77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repositories, Open data, , Open-Access, Open-Source, Public Licenses</a:t>
          </a:r>
        </a:p>
      </dgm:t>
    </dgm:pt>
    <dgm:pt modelId="{FCE5FA2A-E989-4510-86D5-7058568191DC}" type="parTrans" cxnId="{1932BC2F-8F4F-45B7-88A7-779B123AC2F8}">
      <dgm:prSet/>
      <dgm:spPr/>
      <dgm:t>
        <a:bodyPr/>
        <a:lstStyle/>
        <a:p>
          <a:endParaRPr lang="en-US"/>
        </a:p>
      </dgm:t>
    </dgm:pt>
    <dgm:pt modelId="{643FCB8B-E95D-4F8C-A585-95167C714532}" type="sibTrans" cxnId="{1932BC2F-8F4F-45B7-88A7-779B123AC2F8}">
      <dgm:prSet/>
      <dgm:spPr/>
      <dgm:t>
        <a:bodyPr/>
        <a:lstStyle/>
        <a:p>
          <a:endParaRPr lang="en-US"/>
        </a:p>
      </dgm:t>
    </dgm:pt>
    <dgm:pt modelId="{F939796B-2718-48D9-A509-5A405A597253}" type="pres">
      <dgm:prSet presAssocID="{12A1E773-0324-45AE-9C20-B1A6202DCBD4}" presName="root" presStyleCnt="0">
        <dgm:presLayoutVars>
          <dgm:dir/>
          <dgm:resizeHandles val="exact"/>
        </dgm:presLayoutVars>
      </dgm:prSet>
      <dgm:spPr/>
    </dgm:pt>
    <dgm:pt modelId="{5955BF1E-965D-4788-86DF-9FC46648262F}" type="pres">
      <dgm:prSet presAssocID="{E6DFDCA4-4595-4BF1-B416-A8AA4EC531CB}" presName="compNode" presStyleCnt="0"/>
      <dgm:spPr/>
    </dgm:pt>
    <dgm:pt modelId="{1FDC0EBF-42C8-4416-8B3D-BC4B2E6C8044}" type="pres">
      <dgm:prSet presAssocID="{E6DFDCA4-4595-4BF1-B416-A8AA4EC531CB}" presName="bgRect" presStyleLbl="bgShp" presStyleIdx="0" presStyleCnt="4"/>
      <dgm:spPr/>
    </dgm:pt>
    <dgm:pt modelId="{F1266774-A10A-4BB4-B391-0F72901B6643}" type="pres">
      <dgm:prSet presAssocID="{E6DFDCA4-4595-4BF1-B416-A8AA4EC531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30D9B09-36C5-4010-BD1E-D2D2DFACFCC6}" type="pres">
      <dgm:prSet presAssocID="{E6DFDCA4-4595-4BF1-B416-A8AA4EC531CB}" presName="spaceRect" presStyleCnt="0"/>
      <dgm:spPr/>
    </dgm:pt>
    <dgm:pt modelId="{0FC54F1B-720F-4AB9-8855-3796C5B54A87}" type="pres">
      <dgm:prSet presAssocID="{E6DFDCA4-4595-4BF1-B416-A8AA4EC531CB}" presName="parTx" presStyleLbl="revTx" presStyleIdx="0" presStyleCnt="8">
        <dgm:presLayoutVars>
          <dgm:chMax val="0"/>
          <dgm:chPref val="0"/>
        </dgm:presLayoutVars>
      </dgm:prSet>
      <dgm:spPr/>
    </dgm:pt>
    <dgm:pt modelId="{0001554C-DE31-466D-85B8-0BC305B9492A}" type="pres">
      <dgm:prSet presAssocID="{E6DFDCA4-4595-4BF1-B416-A8AA4EC531CB}" presName="desTx" presStyleLbl="revTx" presStyleIdx="1" presStyleCnt="8">
        <dgm:presLayoutVars/>
      </dgm:prSet>
      <dgm:spPr/>
    </dgm:pt>
    <dgm:pt modelId="{987CA22B-96A0-4B34-8DB1-3A5992FA6EAE}" type="pres">
      <dgm:prSet presAssocID="{D3B9BB43-5132-4220-9F1C-FDD55A521962}" presName="sibTrans" presStyleCnt="0"/>
      <dgm:spPr/>
    </dgm:pt>
    <dgm:pt modelId="{4D20DEFA-B71D-4E16-A13B-62342D23A3B2}" type="pres">
      <dgm:prSet presAssocID="{FBF39B27-840A-4630-91C2-7408658DA03C}" presName="compNode" presStyleCnt="0"/>
      <dgm:spPr/>
    </dgm:pt>
    <dgm:pt modelId="{AE1B6164-1363-484E-B073-A05936CF1492}" type="pres">
      <dgm:prSet presAssocID="{FBF39B27-840A-4630-91C2-7408658DA03C}" presName="bgRect" presStyleLbl="bgShp" presStyleIdx="1" presStyleCnt="4" custLinFactNeighborX="114"/>
      <dgm:spPr/>
    </dgm:pt>
    <dgm:pt modelId="{9173B42F-D1A5-4219-98D7-F7871FA6798B}" type="pres">
      <dgm:prSet presAssocID="{FBF39B27-840A-4630-91C2-7408658DA0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E5F2CEA-98B7-4F63-8E05-8B949C09F51B}" type="pres">
      <dgm:prSet presAssocID="{FBF39B27-840A-4630-91C2-7408658DA03C}" presName="spaceRect" presStyleCnt="0"/>
      <dgm:spPr/>
    </dgm:pt>
    <dgm:pt modelId="{D96D911A-630B-4A40-A4DC-6E5B188A4139}" type="pres">
      <dgm:prSet presAssocID="{FBF39B27-840A-4630-91C2-7408658DA03C}" presName="parTx" presStyleLbl="revTx" presStyleIdx="2" presStyleCnt="8">
        <dgm:presLayoutVars>
          <dgm:chMax val="0"/>
          <dgm:chPref val="0"/>
        </dgm:presLayoutVars>
      </dgm:prSet>
      <dgm:spPr/>
    </dgm:pt>
    <dgm:pt modelId="{88DC6CB6-4799-4C7F-AE1B-865083B77C29}" type="pres">
      <dgm:prSet presAssocID="{FBF39B27-840A-4630-91C2-7408658DA03C}" presName="desTx" presStyleLbl="revTx" presStyleIdx="3" presStyleCnt="8">
        <dgm:presLayoutVars/>
      </dgm:prSet>
      <dgm:spPr/>
    </dgm:pt>
    <dgm:pt modelId="{112BC629-91BA-47D1-9E54-8C7866417998}" type="pres">
      <dgm:prSet presAssocID="{A865AFE7-AA11-4EEB-A55F-8AC62559BB2E}" presName="sibTrans" presStyleCnt="0"/>
      <dgm:spPr/>
    </dgm:pt>
    <dgm:pt modelId="{5CF55C17-57DE-4986-8AFD-796D4D3FECE2}" type="pres">
      <dgm:prSet presAssocID="{2DEAAE99-8704-4EF3-A74D-370E8415A3E1}" presName="compNode" presStyleCnt="0"/>
      <dgm:spPr/>
    </dgm:pt>
    <dgm:pt modelId="{50DDA29F-EA3C-409F-A10F-DAE897A1358D}" type="pres">
      <dgm:prSet presAssocID="{2DEAAE99-8704-4EF3-A74D-370E8415A3E1}" presName="bgRect" presStyleLbl="bgShp" presStyleIdx="2" presStyleCnt="4"/>
      <dgm:spPr/>
    </dgm:pt>
    <dgm:pt modelId="{F43B953D-8E7F-434E-9830-56DCAC645529}" type="pres">
      <dgm:prSet presAssocID="{2DEAAE99-8704-4EF3-A74D-370E8415A3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08D80E9-3A52-4A5A-A516-73F0D05DFB15}" type="pres">
      <dgm:prSet presAssocID="{2DEAAE99-8704-4EF3-A74D-370E8415A3E1}" presName="spaceRect" presStyleCnt="0"/>
      <dgm:spPr/>
    </dgm:pt>
    <dgm:pt modelId="{2270B7A6-43A7-4878-BCA5-0B82AE8A1230}" type="pres">
      <dgm:prSet presAssocID="{2DEAAE99-8704-4EF3-A74D-370E8415A3E1}" presName="parTx" presStyleLbl="revTx" presStyleIdx="4" presStyleCnt="8">
        <dgm:presLayoutVars>
          <dgm:chMax val="0"/>
          <dgm:chPref val="0"/>
        </dgm:presLayoutVars>
      </dgm:prSet>
      <dgm:spPr/>
    </dgm:pt>
    <dgm:pt modelId="{DBE67C5E-3BF9-4C58-8BB9-382B1A0CA262}" type="pres">
      <dgm:prSet presAssocID="{2DEAAE99-8704-4EF3-A74D-370E8415A3E1}" presName="desTx" presStyleLbl="revTx" presStyleIdx="5" presStyleCnt="8">
        <dgm:presLayoutVars/>
      </dgm:prSet>
      <dgm:spPr/>
    </dgm:pt>
    <dgm:pt modelId="{7927E9D6-45EE-44EC-B594-A22B2E18AB37}" type="pres">
      <dgm:prSet presAssocID="{FDF57A2B-F951-4983-B797-B413DC55602C}" presName="sibTrans" presStyleCnt="0"/>
      <dgm:spPr/>
    </dgm:pt>
    <dgm:pt modelId="{AD680A4A-9C8C-436A-AC0D-680F73169DF3}" type="pres">
      <dgm:prSet presAssocID="{297E312B-2E08-4325-AFEF-08CBBED1D408}" presName="compNode" presStyleCnt="0"/>
      <dgm:spPr/>
    </dgm:pt>
    <dgm:pt modelId="{1726B68F-F371-43EE-8B90-C37CEC302BF0}" type="pres">
      <dgm:prSet presAssocID="{297E312B-2E08-4325-AFEF-08CBBED1D408}" presName="bgRect" presStyleLbl="bgShp" presStyleIdx="3" presStyleCnt="4"/>
      <dgm:spPr/>
    </dgm:pt>
    <dgm:pt modelId="{91F304B6-5623-48EE-B394-466CFEF4DAEF}" type="pres">
      <dgm:prSet presAssocID="{297E312B-2E08-4325-AFEF-08CBBED1D40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050EA837-B651-400C-B81B-2C3E4074D399}" type="pres">
      <dgm:prSet presAssocID="{297E312B-2E08-4325-AFEF-08CBBED1D408}" presName="spaceRect" presStyleCnt="0"/>
      <dgm:spPr/>
    </dgm:pt>
    <dgm:pt modelId="{BD26A908-EF61-435D-8E89-CBAD74BAC70E}" type="pres">
      <dgm:prSet presAssocID="{297E312B-2E08-4325-AFEF-08CBBED1D408}" presName="parTx" presStyleLbl="revTx" presStyleIdx="6" presStyleCnt="8">
        <dgm:presLayoutVars>
          <dgm:chMax val="0"/>
          <dgm:chPref val="0"/>
        </dgm:presLayoutVars>
      </dgm:prSet>
      <dgm:spPr/>
    </dgm:pt>
    <dgm:pt modelId="{E220230B-88ED-4574-86E1-7B27B3CDFCC2}" type="pres">
      <dgm:prSet presAssocID="{297E312B-2E08-4325-AFEF-08CBBED1D408}" presName="desTx" presStyleLbl="revTx" presStyleIdx="7" presStyleCnt="8">
        <dgm:presLayoutVars/>
      </dgm:prSet>
      <dgm:spPr/>
    </dgm:pt>
  </dgm:ptLst>
  <dgm:cxnLst>
    <dgm:cxn modelId="{520B000A-BFB6-4D7E-904D-B0F30F632560}" type="presOf" srcId="{E6DFDCA4-4595-4BF1-B416-A8AA4EC531CB}" destId="{0FC54F1B-720F-4AB9-8855-3796C5B54A87}" srcOrd="0" destOrd="0" presId="urn:microsoft.com/office/officeart/2018/2/layout/IconVerticalSolidList"/>
    <dgm:cxn modelId="{1D979416-1E9C-412B-81DE-24CB632FE70F}" type="presOf" srcId="{12A1E773-0324-45AE-9C20-B1A6202DCBD4}" destId="{F939796B-2718-48D9-A509-5A405A597253}" srcOrd="0" destOrd="0" presId="urn:microsoft.com/office/officeart/2018/2/layout/IconVerticalSolidList"/>
    <dgm:cxn modelId="{8F32901A-BB8D-4E2C-B477-7925B549F9C3}" type="presOf" srcId="{FC2EE4FA-36C5-42C9-BCD4-09F18A5DA8A2}" destId="{0001554C-DE31-466D-85B8-0BC305B9492A}" srcOrd="0" destOrd="2" presId="urn:microsoft.com/office/officeart/2018/2/layout/IconVerticalSolidList"/>
    <dgm:cxn modelId="{24692C1C-A713-42A2-8537-EFDF5D69AE9B}" type="presOf" srcId="{E1DD37D9-0CD1-441F-A6C8-DFDA9432D4FC}" destId="{DBE67C5E-3BF9-4C58-8BB9-382B1A0CA262}" srcOrd="0" destOrd="2" presId="urn:microsoft.com/office/officeart/2018/2/layout/IconVerticalSolidList"/>
    <dgm:cxn modelId="{90725929-77B0-4E41-BEEF-A7700B29FA7E}" type="presOf" srcId="{283CDF36-4D84-4FDB-AD84-2A5364CC50B2}" destId="{DBE67C5E-3BF9-4C58-8BB9-382B1A0CA262}" srcOrd="0" destOrd="0" presId="urn:microsoft.com/office/officeart/2018/2/layout/IconVerticalSolidList"/>
    <dgm:cxn modelId="{BB228F2E-185A-4FDF-989C-B6890E33204E}" srcId="{FBF39B27-840A-4630-91C2-7408658DA03C}" destId="{6218A9E0-EF08-4FB5-9982-B12CAB73839F}" srcOrd="3" destOrd="0" parTransId="{E67FD733-6EEE-43A8-AE2C-0318382CAEE7}" sibTransId="{864FCCF1-0163-4389-AFC2-CF782354A6EB}"/>
    <dgm:cxn modelId="{1932BC2F-8F4F-45B7-88A7-779B123AC2F8}" srcId="{297E312B-2E08-4325-AFEF-08CBBED1D408}" destId="{221BFF65-1FB3-4D00-B29C-D6EFF1CC777E}" srcOrd="3" destOrd="0" parTransId="{FCE5FA2A-E989-4510-86D5-7058568191DC}" sibTransId="{643FCB8B-E95D-4F8C-A585-95167C714532}"/>
    <dgm:cxn modelId="{D6FB4538-650A-4A41-99BA-65B3595018C9}" srcId="{297E312B-2E08-4325-AFEF-08CBBED1D408}" destId="{45FF1D8F-D2CE-45FC-8DE0-89076B2A791A}" srcOrd="2" destOrd="0" parTransId="{B626238E-EB14-4F07-A861-B984EBBDD562}" sibTransId="{F1D78CD5-4F23-4DB4-BC47-0B9B36B2C87E}"/>
    <dgm:cxn modelId="{6BC11D3B-2DE6-4558-AF49-7692394B7E3D}" type="presOf" srcId="{221BFF65-1FB3-4D00-B29C-D6EFF1CC777E}" destId="{E220230B-88ED-4574-86E1-7B27B3CDFCC2}" srcOrd="0" destOrd="3" presId="urn:microsoft.com/office/officeart/2018/2/layout/IconVerticalSolidList"/>
    <dgm:cxn modelId="{1AAF055B-C795-4AD1-983F-34911DE10B95}" type="presOf" srcId="{CC4CDA04-4353-401C-9A05-762D4033BBC2}" destId="{88DC6CB6-4799-4C7F-AE1B-865083B77C29}" srcOrd="0" destOrd="0" presId="urn:microsoft.com/office/officeart/2018/2/layout/IconVerticalSolidList"/>
    <dgm:cxn modelId="{542C335B-EE33-4C6E-B58C-2AC788EC3C31}" srcId="{12A1E773-0324-45AE-9C20-B1A6202DCBD4}" destId="{297E312B-2E08-4325-AFEF-08CBBED1D408}" srcOrd="3" destOrd="0" parTransId="{E9CB0614-392E-490B-870A-A34FE890247F}" sibTransId="{97170748-2945-4FE0-9A00-D0301EEA1EAD}"/>
    <dgm:cxn modelId="{C4E83D5F-A3C2-4409-A4F9-423D52964415}" srcId="{12A1E773-0324-45AE-9C20-B1A6202DCBD4}" destId="{FBF39B27-840A-4630-91C2-7408658DA03C}" srcOrd="1" destOrd="0" parTransId="{89898E29-0B4B-4E95-8E8E-C990D63CCAF2}" sibTransId="{A865AFE7-AA11-4EEB-A55F-8AC62559BB2E}"/>
    <dgm:cxn modelId="{9CD1B041-7E21-4A75-9543-E20AA4C7C9AB}" srcId="{297E312B-2E08-4325-AFEF-08CBBED1D408}" destId="{DBE6BAF9-9BFE-46AE-89F6-AB1188D471EB}" srcOrd="1" destOrd="0" parTransId="{59936EE7-E182-4D80-A277-95AF0F924ECD}" sibTransId="{B237CF91-049C-4E63-87CF-BB7826549023}"/>
    <dgm:cxn modelId="{C14A0046-F9D2-40B7-B797-2FDCF315A4E7}" type="presOf" srcId="{1FF9771B-5148-484F-BF13-D10C8C049280}" destId="{88DC6CB6-4799-4C7F-AE1B-865083B77C29}" srcOrd="0" destOrd="1" presId="urn:microsoft.com/office/officeart/2018/2/layout/IconVerticalSolidList"/>
    <dgm:cxn modelId="{9411BC66-28A0-480B-9411-96FC277BF8ED}" srcId="{FBF39B27-840A-4630-91C2-7408658DA03C}" destId="{1FF9771B-5148-484F-BF13-D10C8C049280}" srcOrd="1" destOrd="0" parTransId="{30397EA3-5D3D-4506-AF52-13C044FE264C}" sibTransId="{29C8C732-1523-46B7-A3B0-8AFD1E011187}"/>
    <dgm:cxn modelId="{3739B447-3B63-4008-8673-CB6F5C85C7D0}" srcId="{12A1E773-0324-45AE-9C20-B1A6202DCBD4}" destId="{2DEAAE99-8704-4EF3-A74D-370E8415A3E1}" srcOrd="2" destOrd="0" parTransId="{E1C05B33-2993-4B09-8A24-3458571753CD}" sibTransId="{FDF57A2B-F951-4983-B797-B413DC55602C}"/>
    <dgm:cxn modelId="{95470269-A172-479C-ADBD-BFF0BA72D9D9}" type="presOf" srcId="{6218A9E0-EF08-4FB5-9982-B12CAB73839F}" destId="{88DC6CB6-4799-4C7F-AE1B-865083B77C29}" srcOrd="0" destOrd="3" presId="urn:microsoft.com/office/officeart/2018/2/layout/IconVerticalSolidList"/>
    <dgm:cxn modelId="{A04BE14E-0AEE-4A9C-AEC7-81C7E4209B28}" srcId="{12A1E773-0324-45AE-9C20-B1A6202DCBD4}" destId="{E6DFDCA4-4595-4BF1-B416-A8AA4EC531CB}" srcOrd="0" destOrd="0" parTransId="{CA0AF535-B780-4D32-99D1-71D7D0034D45}" sibTransId="{D3B9BB43-5132-4220-9F1C-FDD55A521962}"/>
    <dgm:cxn modelId="{BE211377-B42E-4F6D-9BDC-105FA37687A4}" type="presOf" srcId="{775E95E4-0194-4B2A-AEB9-3B6B96555BBF}" destId="{DBE67C5E-3BF9-4C58-8BB9-382B1A0CA262}" srcOrd="0" destOrd="1" presId="urn:microsoft.com/office/officeart/2018/2/layout/IconVerticalSolidList"/>
    <dgm:cxn modelId="{C2134778-3247-4BDF-A62D-0B83C501DCFE}" srcId="{2DEAAE99-8704-4EF3-A74D-370E8415A3E1}" destId="{283CDF36-4D84-4FDB-AD84-2A5364CC50B2}" srcOrd="0" destOrd="0" parTransId="{E676DF1E-83A8-41A5-9768-3C91E3F83026}" sibTransId="{540B28DC-190E-48C7-ACF8-D5F8CFDF002A}"/>
    <dgm:cxn modelId="{90E9E779-169A-4752-B680-FF890274E87A}" srcId="{2DEAAE99-8704-4EF3-A74D-370E8415A3E1}" destId="{E1DD37D9-0CD1-441F-A6C8-DFDA9432D4FC}" srcOrd="2" destOrd="0" parTransId="{CE7A22AB-471D-42AA-BDB5-2C18E02D8CE5}" sibTransId="{28738038-07B0-4160-A73D-F21C00918FB9}"/>
    <dgm:cxn modelId="{4CE9AD7C-5D75-4A9B-8DCA-8CD67E58BCC4}" type="presOf" srcId="{FBF39B27-840A-4630-91C2-7408658DA03C}" destId="{D96D911A-630B-4A40-A4DC-6E5B188A4139}" srcOrd="0" destOrd="0" presId="urn:microsoft.com/office/officeart/2018/2/layout/IconVerticalSolidList"/>
    <dgm:cxn modelId="{51161592-89D4-4F5B-AA81-129EAD608D72}" type="presOf" srcId="{683A6EB6-D62D-4FDA-B2AD-210792F75A99}" destId="{0001554C-DE31-466D-85B8-0BC305B9492A}" srcOrd="0" destOrd="0" presId="urn:microsoft.com/office/officeart/2018/2/layout/IconVerticalSolidList"/>
    <dgm:cxn modelId="{E29F8494-39E5-41DF-BB6B-D42D591B825D}" type="presOf" srcId="{E73995F4-364A-4597-80A5-73C5E661D1E1}" destId="{88DC6CB6-4799-4C7F-AE1B-865083B77C29}" srcOrd="0" destOrd="2" presId="urn:microsoft.com/office/officeart/2018/2/layout/IconVerticalSolidList"/>
    <dgm:cxn modelId="{64CB569A-59E1-4895-BEC8-CE4B3EFB01F7}" srcId="{FBF39B27-840A-4630-91C2-7408658DA03C}" destId="{CC4CDA04-4353-401C-9A05-762D4033BBC2}" srcOrd="0" destOrd="0" parTransId="{C1C225C7-0BE3-4D8C-A613-30EED8B334E2}" sibTransId="{7552F07F-E69E-4263-BD5F-BB771BFE2937}"/>
    <dgm:cxn modelId="{69E9CD9E-58CB-42C7-829A-0B0100641B36}" type="presOf" srcId="{CB55FE5F-F33E-4309-9EF8-E7F0CE7B1363}" destId="{0001554C-DE31-466D-85B8-0BC305B9492A}" srcOrd="0" destOrd="1" presId="urn:microsoft.com/office/officeart/2018/2/layout/IconVerticalSolidList"/>
    <dgm:cxn modelId="{408C9BA7-1429-4CA4-886B-984FA71CAEDE}" type="presOf" srcId="{46EE688B-3CC5-4963-A212-256F00CE3F3A}" destId="{0001554C-DE31-466D-85B8-0BC305B9492A}" srcOrd="0" destOrd="3" presId="urn:microsoft.com/office/officeart/2018/2/layout/IconVerticalSolidList"/>
    <dgm:cxn modelId="{59E0DFAE-6966-4D1E-918F-904A890D7F61}" srcId="{E6DFDCA4-4595-4BF1-B416-A8AA4EC531CB}" destId="{CB55FE5F-F33E-4309-9EF8-E7F0CE7B1363}" srcOrd="1" destOrd="0" parTransId="{DFCDC146-E809-44BD-81D3-1CECBFC06CBC}" sibTransId="{35B7316C-6A18-4C01-AE69-A92B55F438FC}"/>
    <dgm:cxn modelId="{5B91ECAF-FF5F-4B69-B653-6F0EDE825124}" srcId="{2DEAAE99-8704-4EF3-A74D-370E8415A3E1}" destId="{775E95E4-0194-4B2A-AEB9-3B6B96555BBF}" srcOrd="1" destOrd="0" parTransId="{EC6AD81F-884A-4A8D-ADD7-127B99849E6B}" sibTransId="{98AF1E6F-F8C6-41FC-9272-C0DEE1DE7B6E}"/>
    <dgm:cxn modelId="{F876A7B1-9C8D-46BE-9644-10CF76D9002C}" type="presOf" srcId="{6F2B8874-A0E5-42AE-9BFE-93C5CACEBB6E}" destId="{E220230B-88ED-4574-86E1-7B27B3CDFCC2}" srcOrd="0" destOrd="0" presId="urn:microsoft.com/office/officeart/2018/2/layout/IconVerticalSolidList"/>
    <dgm:cxn modelId="{069C55C3-C60C-41B7-84FC-C74AD415F390}" type="presOf" srcId="{2DEAAE99-8704-4EF3-A74D-370E8415A3E1}" destId="{2270B7A6-43A7-4878-BCA5-0B82AE8A1230}" srcOrd="0" destOrd="0" presId="urn:microsoft.com/office/officeart/2018/2/layout/IconVerticalSolidList"/>
    <dgm:cxn modelId="{23AF0DCC-1A1C-499A-8FC6-6BC9CB55F92B}" srcId="{E6DFDCA4-4595-4BF1-B416-A8AA4EC531CB}" destId="{46EE688B-3CC5-4963-A212-256F00CE3F3A}" srcOrd="3" destOrd="0" parTransId="{5AB289FC-B344-49BE-AC90-BC059F9790A4}" sibTransId="{5D44597F-3B96-4609-9F79-C5F206EBDF96}"/>
    <dgm:cxn modelId="{D8019ACC-86F5-4FE4-8377-4DAEA290987F}" srcId="{E6DFDCA4-4595-4BF1-B416-A8AA4EC531CB}" destId="{FC2EE4FA-36C5-42C9-BCD4-09F18A5DA8A2}" srcOrd="2" destOrd="0" parTransId="{407A3C08-446C-47EB-B682-8FBD26477C08}" sibTransId="{824EC000-C445-4184-902A-BD624A738263}"/>
    <dgm:cxn modelId="{EC9397D9-8A62-4FCB-B044-2D3F24E71907}" type="presOf" srcId="{297E312B-2E08-4325-AFEF-08CBBED1D408}" destId="{BD26A908-EF61-435D-8E89-CBAD74BAC70E}" srcOrd="0" destOrd="0" presId="urn:microsoft.com/office/officeart/2018/2/layout/IconVerticalSolidList"/>
    <dgm:cxn modelId="{2419B4E6-ED14-4111-85B5-FD2DC38491CA}" srcId="{297E312B-2E08-4325-AFEF-08CBBED1D408}" destId="{6F2B8874-A0E5-42AE-9BFE-93C5CACEBB6E}" srcOrd="0" destOrd="0" parTransId="{AF0E09D4-9C7A-4846-A238-50C660219171}" sibTransId="{F6B93DEF-02CD-46A0-8B7A-06E2CEDCE16A}"/>
    <dgm:cxn modelId="{F85E25E8-4DC1-4800-A483-4F75912B1937}" type="presOf" srcId="{DBE6BAF9-9BFE-46AE-89F6-AB1188D471EB}" destId="{E220230B-88ED-4574-86E1-7B27B3CDFCC2}" srcOrd="0" destOrd="1" presId="urn:microsoft.com/office/officeart/2018/2/layout/IconVerticalSolidList"/>
    <dgm:cxn modelId="{67F09EE9-8358-4E53-8F74-424B3871DBE2}" type="presOf" srcId="{45FF1D8F-D2CE-45FC-8DE0-89076B2A791A}" destId="{E220230B-88ED-4574-86E1-7B27B3CDFCC2}" srcOrd="0" destOrd="2" presId="urn:microsoft.com/office/officeart/2018/2/layout/IconVerticalSolidList"/>
    <dgm:cxn modelId="{BE59E8EC-93E4-460F-92DA-3B3B185881A9}" srcId="{E6DFDCA4-4595-4BF1-B416-A8AA4EC531CB}" destId="{683A6EB6-D62D-4FDA-B2AD-210792F75A99}" srcOrd="0" destOrd="0" parTransId="{30CB4F49-6D4A-4C9A-884D-C1F6785E0769}" sibTransId="{6E1E5A31-A0E2-4524-99C1-B617954A44A1}"/>
    <dgm:cxn modelId="{9A1169F0-4C99-4D28-89AE-43BA71FEE21E}" srcId="{FBF39B27-840A-4630-91C2-7408658DA03C}" destId="{E73995F4-364A-4597-80A5-73C5E661D1E1}" srcOrd="2" destOrd="0" parTransId="{999EEEFA-3FF6-485B-BD03-7E05A6E08334}" sibTransId="{52D28508-C089-4D79-8A67-50566B8C0DA3}"/>
    <dgm:cxn modelId="{E8C1345C-01BB-460F-930A-D85BA9500E52}" type="presParOf" srcId="{F939796B-2718-48D9-A509-5A405A597253}" destId="{5955BF1E-965D-4788-86DF-9FC46648262F}" srcOrd="0" destOrd="0" presId="urn:microsoft.com/office/officeart/2018/2/layout/IconVerticalSolidList"/>
    <dgm:cxn modelId="{474C1CAE-138D-481F-9715-CABE8D1229F1}" type="presParOf" srcId="{5955BF1E-965D-4788-86DF-9FC46648262F}" destId="{1FDC0EBF-42C8-4416-8B3D-BC4B2E6C8044}" srcOrd="0" destOrd="0" presId="urn:microsoft.com/office/officeart/2018/2/layout/IconVerticalSolidList"/>
    <dgm:cxn modelId="{A82F0CAA-F04D-4FA4-B684-BC6185C9CA49}" type="presParOf" srcId="{5955BF1E-965D-4788-86DF-9FC46648262F}" destId="{F1266774-A10A-4BB4-B391-0F72901B6643}" srcOrd="1" destOrd="0" presId="urn:microsoft.com/office/officeart/2018/2/layout/IconVerticalSolidList"/>
    <dgm:cxn modelId="{24B4982F-C05B-4D9A-B48D-24F745736E3F}" type="presParOf" srcId="{5955BF1E-965D-4788-86DF-9FC46648262F}" destId="{E30D9B09-36C5-4010-BD1E-D2D2DFACFCC6}" srcOrd="2" destOrd="0" presId="urn:microsoft.com/office/officeart/2018/2/layout/IconVerticalSolidList"/>
    <dgm:cxn modelId="{2BE12442-B4F1-4C81-9C40-16F3D525C2B7}" type="presParOf" srcId="{5955BF1E-965D-4788-86DF-9FC46648262F}" destId="{0FC54F1B-720F-4AB9-8855-3796C5B54A87}" srcOrd="3" destOrd="0" presId="urn:microsoft.com/office/officeart/2018/2/layout/IconVerticalSolidList"/>
    <dgm:cxn modelId="{440DDDE1-1164-49CD-AB94-2A95492377BE}" type="presParOf" srcId="{5955BF1E-965D-4788-86DF-9FC46648262F}" destId="{0001554C-DE31-466D-85B8-0BC305B9492A}" srcOrd="4" destOrd="0" presId="urn:microsoft.com/office/officeart/2018/2/layout/IconVerticalSolidList"/>
    <dgm:cxn modelId="{225ACE6C-30F5-49EC-B082-DAC0A2A42C0B}" type="presParOf" srcId="{F939796B-2718-48D9-A509-5A405A597253}" destId="{987CA22B-96A0-4B34-8DB1-3A5992FA6EAE}" srcOrd="1" destOrd="0" presId="urn:microsoft.com/office/officeart/2018/2/layout/IconVerticalSolidList"/>
    <dgm:cxn modelId="{49D496C1-6FBB-4304-BDDE-31E30699CD59}" type="presParOf" srcId="{F939796B-2718-48D9-A509-5A405A597253}" destId="{4D20DEFA-B71D-4E16-A13B-62342D23A3B2}" srcOrd="2" destOrd="0" presId="urn:microsoft.com/office/officeart/2018/2/layout/IconVerticalSolidList"/>
    <dgm:cxn modelId="{4BBE32CA-50CE-4A38-8000-1B07887155D4}" type="presParOf" srcId="{4D20DEFA-B71D-4E16-A13B-62342D23A3B2}" destId="{AE1B6164-1363-484E-B073-A05936CF1492}" srcOrd="0" destOrd="0" presId="urn:microsoft.com/office/officeart/2018/2/layout/IconVerticalSolidList"/>
    <dgm:cxn modelId="{65066483-F6B7-49AE-AB93-EC84F357298C}" type="presParOf" srcId="{4D20DEFA-B71D-4E16-A13B-62342D23A3B2}" destId="{9173B42F-D1A5-4219-98D7-F7871FA6798B}" srcOrd="1" destOrd="0" presId="urn:microsoft.com/office/officeart/2018/2/layout/IconVerticalSolidList"/>
    <dgm:cxn modelId="{9BA54025-AD6B-4027-B6B3-85A6118DA4BD}" type="presParOf" srcId="{4D20DEFA-B71D-4E16-A13B-62342D23A3B2}" destId="{8E5F2CEA-98B7-4F63-8E05-8B949C09F51B}" srcOrd="2" destOrd="0" presId="urn:microsoft.com/office/officeart/2018/2/layout/IconVerticalSolidList"/>
    <dgm:cxn modelId="{5E3A00FE-6E63-4C5A-9726-644E44373F99}" type="presParOf" srcId="{4D20DEFA-B71D-4E16-A13B-62342D23A3B2}" destId="{D96D911A-630B-4A40-A4DC-6E5B188A4139}" srcOrd="3" destOrd="0" presId="urn:microsoft.com/office/officeart/2018/2/layout/IconVerticalSolidList"/>
    <dgm:cxn modelId="{2EDAB21B-23DF-4A9E-8D2E-ADA4CBF1FC2F}" type="presParOf" srcId="{4D20DEFA-B71D-4E16-A13B-62342D23A3B2}" destId="{88DC6CB6-4799-4C7F-AE1B-865083B77C29}" srcOrd="4" destOrd="0" presId="urn:microsoft.com/office/officeart/2018/2/layout/IconVerticalSolidList"/>
    <dgm:cxn modelId="{59200CB3-2E1E-479A-8908-49AFA6CEAE21}" type="presParOf" srcId="{F939796B-2718-48D9-A509-5A405A597253}" destId="{112BC629-91BA-47D1-9E54-8C7866417998}" srcOrd="3" destOrd="0" presId="urn:microsoft.com/office/officeart/2018/2/layout/IconVerticalSolidList"/>
    <dgm:cxn modelId="{4A17D338-9357-4FEC-8962-D37CB7416D19}" type="presParOf" srcId="{F939796B-2718-48D9-A509-5A405A597253}" destId="{5CF55C17-57DE-4986-8AFD-796D4D3FECE2}" srcOrd="4" destOrd="0" presId="urn:microsoft.com/office/officeart/2018/2/layout/IconVerticalSolidList"/>
    <dgm:cxn modelId="{2C209AE6-F4D0-41AF-A541-0636D1A9DF54}" type="presParOf" srcId="{5CF55C17-57DE-4986-8AFD-796D4D3FECE2}" destId="{50DDA29F-EA3C-409F-A10F-DAE897A1358D}" srcOrd="0" destOrd="0" presId="urn:microsoft.com/office/officeart/2018/2/layout/IconVerticalSolidList"/>
    <dgm:cxn modelId="{4A3E01E6-7346-4107-ACBB-57734F7FF564}" type="presParOf" srcId="{5CF55C17-57DE-4986-8AFD-796D4D3FECE2}" destId="{F43B953D-8E7F-434E-9830-56DCAC645529}" srcOrd="1" destOrd="0" presId="urn:microsoft.com/office/officeart/2018/2/layout/IconVerticalSolidList"/>
    <dgm:cxn modelId="{6D9E3E29-7D86-4483-97B9-0E3AFD7C9E42}" type="presParOf" srcId="{5CF55C17-57DE-4986-8AFD-796D4D3FECE2}" destId="{508D80E9-3A52-4A5A-A516-73F0D05DFB15}" srcOrd="2" destOrd="0" presId="urn:microsoft.com/office/officeart/2018/2/layout/IconVerticalSolidList"/>
    <dgm:cxn modelId="{6309C340-4D61-4C86-AC55-24A71A6F9119}" type="presParOf" srcId="{5CF55C17-57DE-4986-8AFD-796D4D3FECE2}" destId="{2270B7A6-43A7-4878-BCA5-0B82AE8A1230}" srcOrd="3" destOrd="0" presId="urn:microsoft.com/office/officeart/2018/2/layout/IconVerticalSolidList"/>
    <dgm:cxn modelId="{0DA5D7E9-AD16-44AD-8015-C7E5181CF941}" type="presParOf" srcId="{5CF55C17-57DE-4986-8AFD-796D4D3FECE2}" destId="{DBE67C5E-3BF9-4C58-8BB9-382B1A0CA262}" srcOrd="4" destOrd="0" presId="urn:microsoft.com/office/officeart/2018/2/layout/IconVerticalSolidList"/>
    <dgm:cxn modelId="{680EF22C-597D-4D40-BAA8-93F42A74F2F5}" type="presParOf" srcId="{F939796B-2718-48D9-A509-5A405A597253}" destId="{7927E9D6-45EE-44EC-B594-A22B2E18AB37}" srcOrd="5" destOrd="0" presId="urn:microsoft.com/office/officeart/2018/2/layout/IconVerticalSolidList"/>
    <dgm:cxn modelId="{C15D5DE1-652C-4505-943E-83AE938D09BE}" type="presParOf" srcId="{F939796B-2718-48D9-A509-5A405A597253}" destId="{AD680A4A-9C8C-436A-AC0D-680F73169DF3}" srcOrd="6" destOrd="0" presId="urn:microsoft.com/office/officeart/2018/2/layout/IconVerticalSolidList"/>
    <dgm:cxn modelId="{073C0D39-D2AE-40B0-AC80-1EA42DE3FAE1}" type="presParOf" srcId="{AD680A4A-9C8C-436A-AC0D-680F73169DF3}" destId="{1726B68F-F371-43EE-8B90-C37CEC302BF0}" srcOrd="0" destOrd="0" presId="urn:microsoft.com/office/officeart/2018/2/layout/IconVerticalSolidList"/>
    <dgm:cxn modelId="{5F2FD11A-22AD-4A79-A2A4-4809657997B8}" type="presParOf" srcId="{AD680A4A-9C8C-436A-AC0D-680F73169DF3}" destId="{91F304B6-5623-48EE-B394-466CFEF4DAEF}" srcOrd="1" destOrd="0" presId="urn:microsoft.com/office/officeart/2018/2/layout/IconVerticalSolidList"/>
    <dgm:cxn modelId="{31C63C45-98AB-45F9-AFA1-ACB7EA948E83}" type="presParOf" srcId="{AD680A4A-9C8C-436A-AC0D-680F73169DF3}" destId="{050EA837-B651-400C-B81B-2C3E4074D399}" srcOrd="2" destOrd="0" presId="urn:microsoft.com/office/officeart/2018/2/layout/IconVerticalSolidList"/>
    <dgm:cxn modelId="{2C0133B7-AF26-4B43-A57E-C42E8E67FC69}" type="presParOf" srcId="{AD680A4A-9C8C-436A-AC0D-680F73169DF3}" destId="{BD26A908-EF61-435D-8E89-CBAD74BAC70E}" srcOrd="3" destOrd="0" presId="urn:microsoft.com/office/officeart/2018/2/layout/IconVerticalSolidList"/>
    <dgm:cxn modelId="{32E5118F-094A-4988-8189-E9AAAEEE7FA2}" type="presParOf" srcId="{AD680A4A-9C8C-436A-AC0D-680F73169DF3}" destId="{E220230B-88ED-4574-86E1-7B27B3CDFCC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F284EE-EBBB-4CB1-8AAE-0E6BE14FCB8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17F1F335-2980-46CC-B8A6-32FB62E028C6}">
      <dgm:prSet/>
      <dgm:spPr/>
      <dgm:t>
        <a:bodyPr/>
        <a:lstStyle/>
        <a:p>
          <a:pPr>
            <a:defRPr cap="all"/>
          </a:pPr>
          <a:r>
            <a:rPr lang="cs-CZ"/>
            <a:t>Copyright protects the „expression“</a:t>
          </a:r>
          <a:endParaRPr lang="en-US"/>
        </a:p>
      </dgm:t>
    </dgm:pt>
    <dgm:pt modelId="{F774A5D4-7849-4D3F-A74D-0970CC369375}" type="parTrans" cxnId="{0A9DA61F-CA3A-4D22-9861-D8FEA22E3995}">
      <dgm:prSet/>
      <dgm:spPr/>
      <dgm:t>
        <a:bodyPr/>
        <a:lstStyle/>
        <a:p>
          <a:endParaRPr lang="en-US"/>
        </a:p>
      </dgm:t>
    </dgm:pt>
    <dgm:pt modelId="{3EB348EE-96D0-4D9F-A6BD-EDF986785BE1}" type="sibTrans" cxnId="{0A9DA61F-CA3A-4D22-9861-D8FEA22E3995}">
      <dgm:prSet/>
      <dgm:spPr/>
      <dgm:t>
        <a:bodyPr/>
        <a:lstStyle/>
        <a:p>
          <a:endParaRPr lang="en-US"/>
        </a:p>
      </dgm:t>
    </dgm:pt>
    <dgm:pt modelId="{7C0B191D-54CE-4640-B295-02A3F8593E1E}">
      <dgm:prSet/>
      <dgm:spPr/>
      <dgm:t>
        <a:bodyPr/>
        <a:lstStyle/>
        <a:p>
          <a:pPr>
            <a:defRPr cap="all"/>
          </a:pPr>
          <a:r>
            <a:rPr lang="cs-CZ"/>
            <a:t>Ethics protects the „IDEA“</a:t>
          </a:r>
          <a:endParaRPr lang="en-US"/>
        </a:p>
      </dgm:t>
    </dgm:pt>
    <dgm:pt modelId="{98398B6A-4074-48F4-B149-374C36780184}" type="parTrans" cxnId="{572E5E77-AB9E-4E8D-A2A6-2F0DB4B127E1}">
      <dgm:prSet/>
      <dgm:spPr/>
      <dgm:t>
        <a:bodyPr/>
        <a:lstStyle/>
        <a:p>
          <a:endParaRPr lang="en-US"/>
        </a:p>
      </dgm:t>
    </dgm:pt>
    <dgm:pt modelId="{726FA699-948C-4279-A278-54B3DBE11185}" type="sibTrans" cxnId="{572E5E77-AB9E-4E8D-A2A6-2F0DB4B127E1}">
      <dgm:prSet/>
      <dgm:spPr/>
      <dgm:t>
        <a:bodyPr/>
        <a:lstStyle/>
        <a:p>
          <a:endParaRPr lang="en-US"/>
        </a:p>
      </dgm:t>
    </dgm:pt>
    <dgm:pt modelId="{586D1807-258B-4F1E-B117-5F34967A05D1}" type="pres">
      <dgm:prSet presAssocID="{D6F284EE-EBBB-4CB1-8AAE-0E6BE14FCB86}" presName="root" presStyleCnt="0">
        <dgm:presLayoutVars>
          <dgm:dir/>
          <dgm:resizeHandles val="exact"/>
        </dgm:presLayoutVars>
      </dgm:prSet>
      <dgm:spPr/>
    </dgm:pt>
    <dgm:pt modelId="{3B389900-9E0E-4FA0-A360-A30F22B138B5}" type="pres">
      <dgm:prSet presAssocID="{17F1F335-2980-46CC-B8A6-32FB62E028C6}" presName="compNode" presStyleCnt="0"/>
      <dgm:spPr/>
    </dgm:pt>
    <dgm:pt modelId="{53001C08-BBF2-4117-840B-18C8D744261D}" type="pres">
      <dgm:prSet presAssocID="{17F1F335-2980-46CC-B8A6-32FB62E028C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3F06A96-9D80-497D-A9E6-75E40F50C5A9}" type="pres">
      <dgm:prSet presAssocID="{17F1F335-2980-46CC-B8A6-32FB62E028C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jan"/>
        </a:ext>
      </dgm:extLst>
    </dgm:pt>
    <dgm:pt modelId="{216B0FBC-21F3-4D42-BB97-C421BB53AC5C}" type="pres">
      <dgm:prSet presAssocID="{17F1F335-2980-46CC-B8A6-32FB62E028C6}" presName="spaceRect" presStyleCnt="0"/>
      <dgm:spPr/>
    </dgm:pt>
    <dgm:pt modelId="{AF8E0BAA-6430-4B40-B21E-592166A5E866}" type="pres">
      <dgm:prSet presAssocID="{17F1F335-2980-46CC-B8A6-32FB62E028C6}" presName="textRect" presStyleLbl="revTx" presStyleIdx="0" presStyleCnt="2">
        <dgm:presLayoutVars>
          <dgm:chMax val="1"/>
          <dgm:chPref val="1"/>
        </dgm:presLayoutVars>
      </dgm:prSet>
      <dgm:spPr/>
    </dgm:pt>
    <dgm:pt modelId="{67292BF7-4931-4273-8277-7C0777F4B165}" type="pres">
      <dgm:prSet presAssocID="{3EB348EE-96D0-4D9F-A6BD-EDF986785BE1}" presName="sibTrans" presStyleCnt="0"/>
      <dgm:spPr/>
    </dgm:pt>
    <dgm:pt modelId="{4A70B7DF-455B-4E26-ABC6-DA9FBDDAE2EC}" type="pres">
      <dgm:prSet presAssocID="{7C0B191D-54CE-4640-B295-02A3F8593E1E}" presName="compNode" presStyleCnt="0"/>
      <dgm:spPr/>
    </dgm:pt>
    <dgm:pt modelId="{03E21AEE-4577-4B06-BCBD-1A7C9686BE37}" type="pres">
      <dgm:prSet presAssocID="{7C0B191D-54CE-4640-B295-02A3F8593E1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ADF7560-B220-478B-AF66-D00568A7A54C}" type="pres">
      <dgm:prSet presAssocID="{7C0B191D-54CE-4640-B295-02A3F8593E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0D51B95-A270-481E-90F1-727EDB75D839}" type="pres">
      <dgm:prSet presAssocID="{7C0B191D-54CE-4640-B295-02A3F8593E1E}" presName="spaceRect" presStyleCnt="0"/>
      <dgm:spPr/>
    </dgm:pt>
    <dgm:pt modelId="{EBCEC2F3-187B-4ECC-977A-114673D68985}" type="pres">
      <dgm:prSet presAssocID="{7C0B191D-54CE-4640-B295-02A3F8593E1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7BA990F-10E8-4880-810F-F1AAA4FD1425}" type="presOf" srcId="{7C0B191D-54CE-4640-B295-02A3F8593E1E}" destId="{EBCEC2F3-187B-4ECC-977A-114673D68985}" srcOrd="0" destOrd="0" presId="urn:microsoft.com/office/officeart/2018/5/layout/IconLeafLabelList"/>
    <dgm:cxn modelId="{0A9DA61F-CA3A-4D22-9861-D8FEA22E3995}" srcId="{D6F284EE-EBBB-4CB1-8AAE-0E6BE14FCB86}" destId="{17F1F335-2980-46CC-B8A6-32FB62E028C6}" srcOrd="0" destOrd="0" parTransId="{F774A5D4-7849-4D3F-A74D-0970CC369375}" sibTransId="{3EB348EE-96D0-4D9F-A6BD-EDF986785BE1}"/>
    <dgm:cxn modelId="{8C74985B-8D9E-4ED3-AFDF-F3E47B784245}" type="presOf" srcId="{D6F284EE-EBBB-4CB1-8AAE-0E6BE14FCB86}" destId="{586D1807-258B-4F1E-B117-5F34967A05D1}" srcOrd="0" destOrd="0" presId="urn:microsoft.com/office/officeart/2018/5/layout/IconLeafLabelList"/>
    <dgm:cxn modelId="{572E5E77-AB9E-4E8D-A2A6-2F0DB4B127E1}" srcId="{D6F284EE-EBBB-4CB1-8AAE-0E6BE14FCB86}" destId="{7C0B191D-54CE-4640-B295-02A3F8593E1E}" srcOrd="1" destOrd="0" parTransId="{98398B6A-4074-48F4-B149-374C36780184}" sibTransId="{726FA699-948C-4279-A278-54B3DBE11185}"/>
    <dgm:cxn modelId="{34F4EAE2-918A-4C78-89B7-243407DD9EE0}" type="presOf" srcId="{17F1F335-2980-46CC-B8A6-32FB62E028C6}" destId="{AF8E0BAA-6430-4B40-B21E-592166A5E866}" srcOrd="0" destOrd="0" presId="urn:microsoft.com/office/officeart/2018/5/layout/IconLeafLabelList"/>
    <dgm:cxn modelId="{14E50834-DB9F-4562-8182-6574F8D6D25B}" type="presParOf" srcId="{586D1807-258B-4F1E-B117-5F34967A05D1}" destId="{3B389900-9E0E-4FA0-A360-A30F22B138B5}" srcOrd="0" destOrd="0" presId="urn:microsoft.com/office/officeart/2018/5/layout/IconLeafLabelList"/>
    <dgm:cxn modelId="{76701FC0-3EBE-4866-BC43-BE6E0E54FD84}" type="presParOf" srcId="{3B389900-9E0E-4FA0-A360-A30F22B138B5}" destId="{53001C08-BBF2-4117-840B-18C8D744261D}" srcOrd="0" destOrd="0" presId="urn:microsoft.com/office/officeart/2018/5/layout/IconLeafLabelList"/>
    <dgm:cxn modelId="{4124C759-7212-45BE-AA9A-78F634931473}" type="presParOf" srcId="{3B389900-9E0E-4FA0-A360-A30F22B138B5}" destId="{33F06A96-9D80-497D-A9E6-75E40F50C5A9}" srcOrd="1" destOrd="0" presId="urn:microsoft.com/office/officeart/2018/5/layout/IconLeafLabelList"/>
    <dgm:cxn modelId="{A4B65A42-1C91-47FE-BBB2-8005F8D27122}" type="presParOf" srcId="{3B389900-9E0E-4FA0-A360-A30F22B138B5}" destId="{216B0FBC-21F3-4D42-BB97-C421BB53AC5C}" srcOrd="2" destOrd="0" presId="urn:microsoft.com/office/officeart/2018/5/layout/IconLeafLabelList"/>
    <dgm:cxn modelId="{142A1B92-E30E-427F-8F9A-99C8B2814242}" type="presParOf" srcId="{3B389900-9E0E-4FA0-A360-A30F22B138B5}" destId="{AF8E0BAA-6430-4B40-B21E-592166A5E866}" srcOrd="3" destOrd="0" presId="urn:microsoft.com/office/officeart/2018/5/layout/IconLeafLabelList"/>
    <dgm:cxn modelId="{B926BAE8-43DE-43AB-9AB9-C815FC58982F}" type="presParOf" srcId="{586D1807-258B-4F1E-B117-5F34967A05D1}" destId="{67292BF7-4931-4273-8277-7C0777F4B165}" srcOrd="1" destOrd="0" presId="urn:microsoft.com/office/officeart/2018/5/layout/IconLeafLabelList"/>
    <dgm:cxn modelId="{DB3C6B23-A307-40E0-9F03-1971100233DB}" type="presParOf" srcId="{586D1807-258B-4F1E-B117-5F34967A05D1}" destId="{4A70B7DF-455B-4E26-ABC6-DA9FBDDAE2EC}" srcOrd="2" destOrd="0" presId="urn:microsoft.com/office/officeart/2018/5/layout/IconLeafLabelList"/>
    <dgm:cxn modelId="{34A31238-A03E-4B75-B086-2BA3BD47ACB1}" type="presParOf" srcId="{4A70B7DF-455B-4E26-ABC6-DA9FBDDAE2EC}" destId="{03E21AEE-4577-4B06-BCBD-1A7C9686BE37}" srcOrd="0" destOrd="0" presId="urn:microsoft.com/office/officeart/2018/5/layout/IconLeafLabelList"/>
    <dgm:cxn modelId="{66D43D51-9D36-4E91-9E34-3CB18E4FC42B}" type="presParOf" srcId="{4A70B7DF-455B-4E26-ABC6-DA9FBDDAE2EC}" destId="{DADF7560-B220-478B-AF66-D00568A7A54C}" srcOrd="1" destOrd="0" presId="urn:microsoft.com/office/officeart/2018/5/layout/IconLeafLabelList"/>
    <dgm:cxn modelId="{E63B3143-2FCF-43C8-93BD-21BB9967A939}" type="presParOf" srcId="{4A70B7DF-455B-4E26-ABC6-DA9FBDDAE2EC}" destId="{C0D51B95-A270-481E-90F1-727EDB75D839}" srcOrd="2" destOrd="0" presId="urn:microsoft.com/office/officeart/2018/5/layout/IconLeafLabelList"/>
    <dgm:cxn modelId="{B070A6D7-D213-423D-8EEC-59F9A5B9E075}" type="presParOf" srcId="{4A70B7DF-455B-4E26-ABC6-DA9FBDDAE2EC}" destId="{EBCEC2F3-187B-4ECC-977A-114673D6898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F284EE-EBBB-4CB1-8AAE-0E6BE14FCB8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17F1F335-2980-46CC-B8A6-32FB62E028C6}">
      <dgm:prSet/>
      <dgm:spPr/>
      <dgm:t>
        <a:bodyPr/>
        <a:lstStyle/>
        <a:p>
          <a:pPr>
            <a:defRPr cap="all"/>
          </a:pPr>
          <a:r>
            <a:rPr lang="cs-CZ"/>
            <a:t>According to law – the person who wrote (typed) the text</a:t>
          </a:r>
          <a:endParaRPr lang="en-US"/>
        </a:p>
      </dgm:t>
    </dgm:pt>
    <dgm:pt modelId="{F774A5D4-7849-4D3F-A74D-0970CC369375}" type="parTrans" cxnId="{0A9DA61F-CA3A-4D22-9861-D8FEA22E3995}">
      <dgm:prSet/>
      <dgm:spPr/>
      <dgm:t>
        <a:bodyPr/>
        <a:lstStyle/>
        <a:p>
          <a:endParaRPr lang="en-US"/>
        </a:p>
      </dgm:t>
    </dgm:pt>
    <dgm:pt modelId="{3EB348EE-96D0-4D9F-A6BD-EDF986785BE1}" type="sibTrans" cxnId="{0A9DA61F-CA3A-4D22-9861-D8FEA22E3995}">
      <dgm:prSet/>
      <dgm:spPr/>
      <dgm:t>
        <a:bodyPr/>
        <a:lstStyle/>
        <a:p>
          <a:endParaRPr lang="en-US"/>
        </a:p>
      </dgm:t>
    </dgm:pt>
    <dgm:pt modelId="{7C0B191D-54CE-4640-B295-02A3F8593E1E}">
      <dgm:prSet/>
      <dgm:spPr/>
      <dgm:t>
        <a:bodyPr/>
        <a:lstStyle/>
        <a:p>
          <a:pPr>
            <a:defRPr cap="all"/>
          </a:pPr>
          <a:r>
            <a:rPr lang="cs-CZ"/>
            <a:t>According to Research ethics-  the person who had an idea and contributed effort</a:t>
          </a:r>
          <a:endParaRPr lang="en-US"/>
        </a:p>
      </dgm:t>
    </dgm:pt>
    <dgm:pt modelId="{98398B6A-4074-48F4-B149-374C36780184}" type="parTrans" cxnId="{572E5E77-AB9E-4E8D-A2A6-2F0DB4B127E1}">
      <dgm:prSet/>
      <dgm:spPr/>
      <dgm:t>
        <a:bodyPr/>
        <a:lstStyle/>
        <a:p>
          <a:endParaRPr lang="en-US"/>
        </a:p>
      </dgm:t>
    </dgm:pt>
    <dgm:pt modelId="{726FA699-948C-4279-A278-54B3DBE11185}" type="sibTrans" cxnId="{572E5E77-AB9E-4E8D-A2A6-2F0DB4B127E1}">
      <dgm:prSet/>
      <dgm:spPr/>
      <dgm:t>
        <a:bodyPr/>
        <a:lstStyle/>
        <a:p>
          <a:endParaRPr lang="en-US"/>
        </a:p>
      </dgm:t>
    </dgm:pt>
    <dgm:pt modelId="{23BEA4C0-B922-4CFD-B3B9-F8D564DF5015}" type="pres">
      <dgm:prSet presAssocID="{D6F284EE-EBBB-4CB1-8AAE-0E6BE14FCB86}" presName="root" presStyleCnt="0">
        <dgm:presLayoutVars>
          <dgm:dir/>
          <dgm:resizeHandles val="exact"/>
        </dgm:presLayoutVars>
      </dgm:prSet>
      <dgm:spPr/>
    </dgm:pt>
    <dgm:pt modelId="{DE189F9C-0B2C-4B1A-86AF-231DF0F0895D}" type="pres">
      <dgm:prSet presAssocID="{17F1F335-2980-46CC-B8A6-32FB62E028C6}" presName="compNode" presStyleCnt="0"/>
      <dgm:spPr/>
    </dgm:pt>
    <dgm:pt modelId="{CD950FCD-F389-4F9C-93F9-B16EC02124D2}" type="pres">
      <dgm:prSet presAssocID="{17F1F335-2980-46CC-B8A6-32FB62E028C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EE74FA9-0462-4C08-BC01-C9F493DA45CF}" type="pres">
      <dgm:prSet presAssocID="{17F1F335-2980-46CC-B8A6-32FB62E028C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5F7354F-1064-4595-BF01-6207E847D9AA}" type="pres">
      <dgm:prSet presAssocID="{17F1F335-2980-46CC-B8A6-32FB62E028C6}" presName="spaceRect" presStyleCnt="0"/>
      <dgm:spPr/>
    </dgm:pt>
    <dgm:pt modelId="{14BD3421-4E95-4675-97B6-009C2A2935D0}" type="pres">
      <dgm:prSet presAssocID="{17F1F335-2980-46CC-B8A6-32FB62E028C6}" presName="textRect" presStyleLbl="revTx" presStyleIdx="0" presStyleCnt="2">
        <dgm:presLayoutVars>
          <dgm:chMax val="1"/>
          <dgm:chPref val="1"/>
        </dgm:presLayoutVars>
      </dgm:prSet>
      <dgm:spPr/>
    </dgm:pt>
    <dgm:pt modelId="{0A7C7B0D-164D-4BE5-99CC-088BE761F572}" type="pres">
      <dgm:prSet presAssocID="{3EB348EE-96D0-4D9F-A6BD-EDF986785BE1}" presName="sibTrans" presStyleCnt="0"/>
      <dgm:spPr/>
    </dgm:pt>
    <dgm:pt modelId="{4C5E5034-6ABF-4688-9EBB-51811AA56148}" type="pres">
      <dgm:prSet presAssocID="{7C0B191D-54CE-4640-B295-02A3F8593E1E}" presName="compNode" presStyleCnt="0"/>
      <dgm:spPr/>
    </dgm:pt>
    <dgm:pt modelId="{71BB58D4-6F92-4180-8028-379650686D85}" type="pres">
      <dgm:prSet presAssocID="{7C0B191D-54CE-4640-B295-02A3F8593E1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3A0E146-2813-4060-9069-15357963CFF8}" type="pres">
      <dgm:prSet presAssocID="{7C0B191D-54CE-4640-B295-02A3F8593E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6A7BEC3-4A60-44E0-BE1E-21D720D38884}" type="pres">
      <dgm:prSet presAssocID="{7C0B191D-54CE-4640-B295-02A3F8593E1E}" presName="spaceRect" presStyleCnt="0"/>
      <dgm:spPr/>
    </dgm:pt>
    <dgm:pt modelId="{3A08AC47-2E78-4C5D-9198-9FCB8EBEB9A9}" type="pres">
      <dgm:prSet presAssocID="{7C0B191D-54CE-4640-B295-02A3F8593E1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C475D1F-0166-4A56-9446-3E9B6CF30743}" type="presOf" srcId="{7C0B191D-54CE-4640-B295-02A3F8593E1E}" destId="{3A08AC47-2E78-4C5D-9198-9FCB8EBEB9A9}" srcOrd="0" destOrd="0" presId="urn:microsoft.com/office/officeart/2018/5/layout/IconLeafLabelList"/>
    <dgm:cxn modelId="{0A9DA61F-CA3A-4D22-9861-D8FEA22E3995}" srcId="{D6F284EE-EBBB-4CB1-8AAE-0E6BE14FCB86}" destId="{17F1F335-2980-46CC-B8A6-32FB62E028C6}" srcOrd="0" destOrd="0" parTransId="{F774A5D4-7849-4D3F-A74D-0970CC369375}" sibTransId="{3EB348EE-96D0-4D9F-A6BD-EDF986785BE1}"/>
    <dgm:cxn modelId="{572E5E77-AB9E-4E8D-A2A6-2F0DB4B127E1}" srcId="{D6F284EE-EBBB-4CB1-8AAE-0E6BE14FCB86}" destId="{7C0B191D-54CE-4640-B295-02A3F8593E1E}" srcOrd="1" destOrd="0" parTransId="{98398B6A-4074-48F4-B149-374C36780184}" sibTransId="{726FA699-948C-4279-A278-54B3DBE11185}"/>
    <dgm:cxn modelId="{44A8DB82-EE61-466C-BC7F-D6F6DAB59304}" type="presOf" srcId="{D6F284EE-EBBB-4CB1-8AAE-0E6BE14FCB86}" destId="{23BEA4C0-B922-4CFD-B3B9-F8D564DF5015}" srcOrd="0" destOrd="0" presId="urn:microsoft.com/office/officeart/2018/5/layout/IconLeafLabelList"/>
    <dgm:cxn modelId="{E9E430AD-5F4F-4CFD-A727-C6F59FAFCBD6}" type="presOf" srcId="{17F1F335-2980-46CC-B8A6-32FB62E028C6}" destId="{14BD3421-4E95-4675-97B6-009C2A2935D0}" srcOrd="0" destOrd="0" presId="urn:microsoft.com/office/officeart/2018/5/layout/IconLeafLabelList"/>
    <dgm:cxn modelId="{DBB41681-511F-4CA7-BF69-53334BA258ED}" type="presParOf" srcId="{23BEA4C0-B922-4CFD-B3B9-F8D564DF5015}" destId="{DE189F9C-0B2C-4B1A-86AF-231DF0F0895D}" srcOrd="0" destOrd="0" presId="urn:microsoft.com/office/officeart/2018/5/layout/IconLeafLabelList"/>
    <dgm:cxn modelId="{F43C26D3-F6FC-4466-A8BE-175F12460C6C}" type="presParOf" srcId="{DE189F9C-0B2C-4B1A-86AF-231DF0F0895D}" destId="{CD950FCD-F389-4F9C-93F9-B16EC02124D2}" srcOrd="0" destOrd="0" presId="urn:microsoft.com/office/officeart/2018/5/layout/IconLeafLabelList"/>
    <dgm:cxn modelId="{C09F5813-1FC2-4695-B027-A5CA4E5311A6}" type="presParOf" srcId="{DE189F9C-0B2C-4B1A-86AF-231DF0F0895D}" destId="{EEE74FA9-0462-4C08-BC01-C9F493DA45CF}" srcOrd="1" destOrd="0" presId="urn:microsoft.com/office/officeart/2018/5/layout/IconLeafLabelList"/>
    <dgm:cxn modelId="{CF0605EE-55AE-4D45-9F6A-01CC3D0A5F6A}" type="presParOf" srcId="{DE189F9C-0B2C-4B1A-86AF-231DF0F0895D}" destId="{E5F7354F-1064-4595-BF01-6207E847D9AA}" srcOrd="2" destOrd="0" presId="urn:microsoft.com/office/officeart/2018/5/layout/IconLeafLabelList"/>
    <dgm:cxn modelId="{688CB32A-F64F-4E48-90CE-A548F1C47C23}" type="presParOf" srcId="{DE189F9C-0B2C-4B1A-86AF-231DF0F0895D}" destId="{14BD3421-4E95-4675-97B6-009C2A2935D0}" srcOrd="3" destOrd="0" presId="urn:microsoft.com/office/officeart/2018/5/layout/IconLeafLabelList"/>
    <dgm:cxn modelId="{281E8A7A-0291-42D3-B8A9-6A152D14E9F7}" type="presParOf" srcId="{23BEA4C0-B922-4CFD-B3B9-F8D564DF5015}" destId="{0A7C7B0D-164D-4BE5-99CC-088BE761F572}" srcOrd="1" destOrd="0" presId="urn:microsoft.com/office/officeart/2018/5/layout/IconLeafLabelList"/>
    <dgm:cxn modelId="{9E4095C3-5FA9-4C58-AA43-A670600C4619}" type="presParOf" srcId="{23BEA4C0-B922-4CFD-B3B9-F8D564DF5015}" destId="{4C5E5034-6ABF-4688-9EBB-51811AA56148}" srcOrd="2" destOrd="0" presId="urn:microsoft.com/office/officeart/2018/5/layout/IconLeafLabelList"/>
    <dgm:cxn modelId="{D8CA8287-526F-4615-9E38-F7E6350A64A9}" type="presParOf" srcId="{4C5E5034-6ABF-4688-9EBB-51811AA56148}" destId="{71BB58D4-6F92-4180-8028-379650686D85}" srcOrd="0" destOrd="0" presId="urn:microsoft.com/office/officeart/2018/5/layout/IconLeafLabelList"/>
    <dgm:cxn modelId="{9EF409E2-2FBB-4354-B7BF-0E41E7228DE7}" type="presParOf" srcId="{4C5E5034-6ABF-4688-9EBB-51811AA56148}" destId="{43A0E146-2813-4060-9069-15357963CFF8}" srcOrd="1" destOrd="0" presId="urn:microsoft.com/office/officeart/2018/5/layout/IconLeafLabelList"/>
    <dgm:cxn modelId="{0E8B9ECB-9550-480A-8B4B-B2E36979DAB1}" type="presParOf" srcId="{4C5E5034-6ABF-4688-9EBB-51811AA56148}" destId="{C6A7BEC3-4A60-44E0-BE1E-21D720D38884}" srcOrd="2" destOrd="0" presId="urn:microsoft.com/office/officeart/2018/5/layout/IconLeafLabelList"/>
    <dgm:cxn modelId="{D821C6F1-59DF-4462-A6B1-976F44E9BE0C}" type="presParOf" srcId="{4C5E5034-6ABF-4688-9EBB-51811AA56148}" destId="{3A08AC47-2E78-4C5D-9198-9FCB8EBEB9A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F284EE-EBBB-4CB1-8AAE-0E6BE14FCB8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17F1F335-2980-46CC-B8A6-32FB62E028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According to law </a:t>
          </a:r>
        </a:p>
        <a:p>
          <a:pPr>
            <a:lnSpc>
              <a:spcPct val="100000"/>
            </a:lnSpc>
            <a:defRPr cap="all"/>
          </a:pPr>
          <a:r>
            <a:rPr lang="cs-CZ"/>
            <a:t>Using someones work without authorisation</a:t>
          </a:r>
          <a:endParaRPr lang="en-US" dirty="0"/>
        </a:p>
      </dgm:t>
    </dgm:pt>
    <dgm:pt modelId="{F774A5D4-7849-4D3F-A74D-0970CC369375}" type="parTrans" cxnId="{0A9DA61F-CA3A-4D22-9861-D8FEA22E3995}">
      <dgm:prSet/>
      <dgm:spPr/>
      <dgm:t>
        <a:bodyPr/>
        <a:lstStyle/>
        <a:p>
          <a:endParaRPr lang="en-US"/>
        </a:p>
      </dgm:t>
    </dgm:pt>
    <dgm:pt modelId="{3EB348EE-96D0-4D9F-A6BD-EDF986785BE1}" type="sibTrans" cxnId="{0A9DA61F-CA3A-4D22-9861-D8FEA22E3995}">
      <dgm:prSet/>
      <dgm:spPr/>
      <dgm:t>
        <a:bodyPr/>
        <a:lstStyle/>
        <a:p>
          <a:endParaRPr lang="en-US"/>
        </a:p>
      </dgm:t>
    </dgm:pt>
    <dgm:pt modelId="{7C0B191D-54CE-4640-B295-02A3F8593E1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According to Research ethics-  </a:t>
          </a:r>
        </a:p>
        <a:p>
          <a:pPr>
            <a:lnSpc>
              <a:spcPct val="100000"/>
            </a:lnSpc>
            <a:defRPr cap="all"/>
          </a:pPr>
          <a:r>
            <a:rPr lang="cs-CZ"/>
            <a:t>Not giving credit </a:t>
          </a:r>
          <a:endParaRPr lang="en-US" dirty="0"/>
        </a:p>
      </dgm:t>
    </dgm:pt>
    <dgm:pt modelId="{98398B6A-4074-48F4-B149-374C36780184}" type="parTrans" cxnId="{572E5E77-AB9E-4E8D-A2A6-2F0DB4B127E1}">
      <dgm:prSet/>
      <dgm:spPr/>
      <dgm:t>
        <a:bodyPr/>
        <a:lstStyle/>
        <a:p>
          <a:endParaRPr lang="en-US"/>
        </a:p>
      </dgm:t>
    </dgm:pt>
    <dgm:pt modelId="{726FA699-948C-4279-A278-54B3DBE11185}" type="sibTrans" cxnId="{572E5E77-AB9E-4E8D-A2A6-2F0DB4B127E1}">
      <dgm:prSet/>
      <dgm:spPr/>
      <dgm:t>
        <a:bodyPr/>
        <a:lstStyle/>
        <a:p>
          <a:endParaRPr lang="en-US"/>
        </a:p>
      </dgm:t>
    </dgm:pt>
    <dgm:pt modelId="{23BEA4C0-B922-4CFD-B3B9-F8D564DF5015}" type="pres">
      <dgm:prSet presAssocID="{D6F284EE-EBBB-4CB1-8AAE-0E6BE14FCB86}" presName="root" presStyleCnt="0">
        <dgm:presLayoutVars>
          <dgm:dir/>
          <dgm:resizeHandles val="exact"/>
        </dgm:presLayoutVars>
      </dgm:prSet>
      <dgm:spPr/>
    </dgm:pt>
    <dgm:pt modelId="{DE189F9C-0B2C-4B1A-86AF-231DF0F0895D}" type="pres">
      <dgm:prSet presAssocID="{17F1F335-2980-46CC-B8A6-32FB62E028C6}" presName="compNode" presStyleCnt="0"/>
      <dgm:spPr/>
    </dgm:pt>
    <dgm:pt modelId="{CD950FCD-F389-4F9C-93F9-B16EC02124D2}" type="pres">
      <dgm:prSet presAssocID="{17F1F335-2980-46CC-B8A6-32FB62E028C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EE74FA9-0462-4C08-BC01-C9F493DA45CF}" type="pres">
      <dgm:prSet presAssocID="{17F1F335-2980-46CC-B8A6-32FB62E028C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5F7354F-1064-4595-BF01-6207E847D9AA}" type="pres">
      <dgm:prSet presAssocID="{17F1F335-2980-46CC-B8A6-32FB62E028C6}" presName="spaceRect" presStyleCnt="0"/>
      <dgm:spPr/>
    </dgm:pt>
    <dgm:pt modelId="{14BD3421-4E95-4675-97B6-009C2A2935D0}" type="pres">
      <dgm:prSet presAssocID="{17F1F335-2980-46CC-B8A6-32FB62E028C6}" presName="textRect" presStyleLbl="revTx" presStyleIdx="0" presStyleCnt="2">
        <dgm:presLayoutVars>
          <dgm:chMax val="1"/>
          <dgm:chPref val="1"/>
        </dgm:presLayoutVars>
      </dgm:prSet>
      <dgm:spPr/>
    </dgm:pt>
    <dgm:pt modelId="{0A7C7B0D-164D-4BE5-99CC-088BE761F572}" type="pres">
      <dgm:prSet presAssocID="{3EB348EE-96D0-4D9F-A6BD-EDF986785BE1}" presName="sibTrans" presStyleCnt="0"/>
      <dgm:spPr/>
    </dgm:pt>
    <dgm:pt modelId="{4C5E5034-6ABF-4688-9EBB-51811AA56148}" type="pres">
      <dgm:prSet presAssocID="{7C0B191D-54CE-4640-B295-02A3F8593E1E}" presName="compNode" presStyleCnt="0"/>
      <dgm:spPr/>
    </dgm:pt>
    <dgm:pt modelId="{71BB58D4-6F92-4180-8028-379650686D85}" type="pres">
      <dgm:prSet presAssocID="{7C0B191D-54CE-4640-B295-02A3F8593E1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3A0E146-2813-4060-9069-15357963CFF8}" type="pres">
      <dgm:prSet presAssocID="{7C0B191D-54CE-4640-B295-02A3F8593E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6A7BEC3-4A60-44E0-BE1E-21D720D38884}" type="pres">
      <dgm:prSet presAssocID="{7C0B191D-54CE-4640-B295-02A3F8593E1E}" presName="spaceRect" presStyleCnt="0"/>
      <dgm:spPr/>
    </dgm:pt>
    <dgm:pt modelId="{3A08AC47-2E78-4C5D-9198-9FCB8EBEB9A9}" type="pres">
      <dgm:prSet presAssocID="{7C0B191D-54CE-4640-B295-02A3F8593E1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C475D1F-0166-4A56-9446-3E9B6CF30743}" type="presOf" srcId="{7C0B191D-54CE-4640-B295-02A3F8593E1E}" destId="{3A08AC47-2E78-4C5D-9198-9FCB8EBEB9A9}" srcOrd="0" destOrd="0" presId="urn:microsoft.com/office/officeart/2018/5/layout/IconLeafLabelList"/>
    <dgm:cxn modelId="{0A9DA61F-CA3A-4D22-9861-D8FEA22E3995}" srcId="{D6F284EE-EBBB-4CB1-8AAE-0E6BE14FCB86}" destId="{17F1F335-2980-46CC-B8A6-32FB62E028C6}" srcOrd="0" destOrd="0" parTransId="{F774A5D4-7849-4D3F-A74D-0970CC369375}" sibTransId="{3EB348EE-96D0-4D9F-A6BD-EDF986785BE1}"/>
    <dgm:cxn modelId="{572E5E77-AB9E-4E8D-A2A6-2F0DB4B127E1}" srcId="{D6F284EE-EBBB-4CB1-8AAE-0E6BE14FCB86}" destId="{7C0B191D-54CE-4640-B295-02A3F8593E1E}" srcOrd="1" destOrd="0" parTransId="{98398B6A-4074-48F4-B149-374C36780184}" sibTransId="{726FA699-948C-4279-A278-54B3DBE11185}"/>
    <dgm:cxn modelId="{44A8DB82-EE61-466C-BC7F-D6F6DAB59304}" type="presOf" srcId="{D6F284EE-EBBB-4CB1-8AAE-0E6BE14FCB86}" destId="{23BEA4C0-B922-4CFD-B3B9-F8D564DF5015}" srcOrd="0" destOrd="0" presId="urn:microsoft.com/office/officeart/2018/5/layout/IconLeafLabelList"/>
    <dgm:cxn modelId="{E9E430AD-5F4F-4CFD-A727-C6F59FAFCBD6}" type="presOf" srcId="{17F1F335-2980-46CC-B8A6-32FB62E028C6}" destId="{14BD3421-4E95-4675-97B6-009C2A2935D0}" srcOrd="0" destOrd="0" presId="urn:microsoft.com/office/officeart/2018/5/layout/IconLeafLabelList"/>
    <dgm:cxn modelId="{DBB41681-511F-4CA7-BF69-53334BA258ED}" type="presParOf" srcId="{23BEA4C0-B922-4CFD-B3B9-F8D564DF5015}" destId="{DE189F9C-0B2C-4B1A-86AF-231DF0F0895D}" srcOrd="0" destOrd="0" presId="urn:microsoft.com/office/officeart/2018/5/layout/IconLeafLabelList"/>
    <dgm:cxn modelId="{F43C26D3-F6FC-4466-A8BE-175F12460C6C}" type="presParOf" srcId="{DE189F9C-0B2C-4B1A-86AF-231DF0F0895D}" destId="{CD950FCD-F389-4F9C-93F9-B16EC02124D2}" srcOrd="0" destOrd="0" presId="urn:microsoft.com/office/officeart/2018/5/layout/IconLeafLabelList"/>
    <dgm:cxn modelId="{C09F5813-1FC2-4695-B027-A5CA4E5311A6}" type="presParOf" srcId="{DE189F9C-0B2C-4B1A-86AF-231DF0F0895D}" destId="{EEE74FA9-0462-4C08-BC01-C9F493DA45CF}" srcOrd="1" destOrd="0" presId="urn:microsoft.com/office/officeart/2018/5/layout/IconLeafLabelList"/>
    <dgm:cxn modelId="{CF0605EE-55AE-4D45-9F6A-01CC3D0A5F6A}" type="presParOf" srcId="{DE189F9C-0B2C-4B1A-86AF-231DF0F0895D}" destId="{E5F7354F-1064-4595-BF01-6207E847D9AA}" srcOrd="2" destOrd="0" presId="urn:microsoft.com/office/officeart/2018/5/layout/IconLeafLabelList"/>
    <dgm:cxn modelId="{688CB32A-F64F-4E48-90CE-A548F1C47C23}" type="presParOf" srcId="{DE189F9C-0B2C-4B1A-86AF-231DF0F0895D}" destId="{14BD3421-4E95-4675-97B6-009C2A2935D0}" srcOrd="3" destOrd="0" presId="urn:microsoft.com/office/officeart/2018/5/layout/IconLeafLabelList"/>
    <dgm:cxn modelId="{281E8A7A-0291-42D3-B8A9-6A152D14E9F7}" type="presParOf" srcId="{23BEA4C0-B922-4CFD-B3B9-F8D564DF5015}" destId="{0A7C7B0D-164D-4BE5-99CC-088BE761F572}" srcOrd="1" destOrd="0" presId="urn:microsoft.com/office/officeart/2018/5/layout/IconLeafLabelList"/>
    <dgm:cxn modelId="{9E4095C3-5FA9-4C58-AA43-A670600C4619}" type="presParOf" srcId="{23BEA4C0-B922-4CFD-B3B9-F8D564DF5015}" destId="{4C5E5034-6ABF-4688-9EBB-51811AA56148}" srcOrd="2" destOrd="0" presId="urn:microsoft.com/office/officeart/2018/5/layout/IconLeafLabelList"/>
    <dgm:cxn modelId="{D8CA8287-526F-4615-9E38-F7E6350A64A9}" type="presParOf" srcId="{4C5E5034-6ABF-4688-9EBB-51811AA56148}" destId="{71BB58D4-6F92-4180-8028-379650686D85}" srcOrd="0" destOrd="0" presId="urn:microsoft.com/office/officeart/2018/5/layout/IconLeafLabelList"/>
    <dgm:cxn modelId="{9EF409E2-2FBB-4354-B7BF-0E41E7228DE7}" type="presParOf" srcId="{4C5E5034-6ABF-4688-9EBB-51811AA56148}" destId="{43A0E146-2813-4060-9069-15357963CFF8}" srcOrd="1" destOrd="0" presId="urn:microsoft.com/office/officeart/2018/5/layout/IconLeafLabelList"/>
    <dgm:cxn modelId="{0E8B9ECB-9550-480A-8B4B-B2E36979DAB1}" type="presParOf" srcId="{4C5E5034-6ABF-4688-9EBB-51811AA56148}" destId="{C6A7BEC3-4A60-44E0-BE1E-21D720D38884}" srcOrd="2" destOrd="0" presId="urn:microsoft.com/office/officeart/2018/5/layout/IconLeafLabelList"/>
    <dgm:cxn modelId="{D821C6F1-59DF-4462-A6B1-976F44E9BE0C}" type="presParOf" srcId="{4C5E5034-6ABF-4688-9EBB-51811AA56148}" destId="{3A08AC47-2E78-4C5D-9198-9FCB8EBEB9A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6CBF89-E68C-40F8-9075-B5BB77878D0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00F075-A852-41D9-AE9D-B536380D4743}">
      <dgm:prSet/>
      <dgm:spPr/>
      <dgm:t>
        <a:bodyPr/>
        <a:lstStyle/>
        <a:p>
          <a:r>
            <a:rPr lang="cs-CZ"/>
            <a:t>Copyright</a:t>
          </a:r>
          <a:endParaRPr lang="en-US"/>
        </a:p>
      </dgm:t>
    </dgm:pt>
    <dgm:pt modelId="{C0E26D4B-13D1-487B-A2F9-AC6AAD2E61CB}" type="parTrans" cxnId="{688C9DE2-6B3B-42EA-9506-886EC3250F8D}">
      <dgm:prSet/>
      <dgm:spPr/>
      <dgm:t>
        <a:bodyPr/>
        <a:lstStyle/>
        <a:p>
          <a:endParaRPr lang="en-US"/>
        </a:p>
      </dgm:t>
    </dgm:pt>
    <dgm:pt modelId="{94C0D5A6-DF9F-4571-94D9-60E669D82ECA}" type="sibTrans" cxnId="{688C9DE2-6B3B-42EA-9506-886EC3250F8D}">
      <dgm:prSet/>
      <dgm:spPr/>
      <dgm:t>
        <a:bodyPr/>
        <a:lstStyle/>
        <a:p>
          <a:endParaRPr lang="en-US"/>
        </a:p>
      </dgm:t>
    </dgm:pt>
    <dgm:pt modelId="{9EE2D8D1-6716-49F4-869B-B1EADCAD2C42}">
      <dgm:prSet/>
      <dgm:spPr/>
      <dgm:t>
        <a:bodyPr/>
        <a:lstStyle/>
        <a:p>
          <a:r>
            <a:rPr lang="cs-CZ"/>
            <a:t>Using (unsubstantial) part of someone</a:t>
          </a:r>
          <a:r>
            <a:rPr lang="en-GB"/>
            <a:t>’s work</a:t>
          </a:r>
          <a:endParaRPr lang="en-US"/>
        </a:p>
      </dgm:t>
    </dgm:pt>
    <dgm:pt modelId="{28C5CE5C-653D-4B1E-8B16-B9ECADEAE607}" type="parTrans" cxnId="{CF25F37C-758C-490A-A02A-21A934FCBF75}">
      <dgm:prSet/>
      <dgm:spPr/>
      <dgm:t>
        <a:bodyPr/>
        <a:lstStyle/>
        <a:p>
          <a:endParaRPr lang="en-US"/>
        </a:p>
      </dgm:t>
    </dgm:pt>
    <dgm:pt modelId="{B6B11B3E-2823-44D0-9094-1799B1FB4768}" type="sibTrans" cxnId="{CF25F37C-758C-490A-A02A-21A934FCBF75}">
      <dgm:prSet/>
      <dgm:spPr/>
      <dgm:t>
        <a:bodyPr/>
        <a:lstStyle/>
        <a:p>
          <a:endParaRPr lang="en-US"/>
        </a:p>
      </dgm:t>
    </dgm:pt>
    <dgm:pt modelId="{E93D0848-879A-49E9-A78B-05E9BFB7F289}">
      <dgm:prSet/>
      <dgm:spPr/>
      <dgm:t>
        <a:bodyPr/>
        <a:lstStyle/>
        <a:p>
          <a:r>
            <a:rPr lang="en-GB"/>
            <a:t>It is allowed for research and teaching purposes </a:t>
          </a:r>
          <a:endParaRPr lang="en-US"/>
        </a:p>
      </dgm:t>
    </dgm:pt>
    <dgm:pt modelId="{7302FEDF-A320-4C7C-AB67-4C56AA5A26C1}" type="parTrans" cxnId="{0C05ADE9-A749-452C-8CA9-20F41CBF1AC2}">
      <dgm:prSet/>
      <dgm:spPr/>
      <dgm:t>
        <a:bodyPr/>
        <a:lstStyle/>
        <a:p>
          <a:endParaRPr lang="en-US"/>
        </a:p>
      </dgm:t>
    </dgm:pt>
    <dgm:pt modelId="{75A57921-6D97-44CA-B04A-2B5F04BE0F5D}" type="sibTrans" cxnId="{0C05ADE9-A749-452C-8CA9-20F41CBF1AC2}">
      <dgm:prSet/>
      <dgm:spPr/>
      <dgm:t>
        <a:bodyPr/>
        <a:lstStyle/>
        <a:p>
          <a:endParaRPr lang="en-US"/>
        </a:p>
      </dgm:t>
    </dgm:pt>
    <dgm:pt modelId="{1B2E97CE-9094-4E07-A21E-EB3B6102ADD9}">
      <dgm:prSet/>
      <dgm:spPr/>
      <dgm:t>
        <a:bodyPr/>
        <a:lstStyle/>
        <a:p>
          <a:r>
            <a:rPr lang="en-GB"/>
            <a:t>Must be proportionate and not detrimental to the Author’s interests</a:t>
          </a:r>
          <a:endParaRPr lang="en-US"/>
        </a:p>
      </dgm:t>
    </dgm:pt>
    <dgm:pt modelId="{BE2F87A4-D83D-49C6-8865-A6D418567033}" type="parTrans" cxnId="{FF29AFEC-8DD7-430F-B9D6-B255A57C06C7}">
      <dgm:prSet/>
      <dgm:spPr/>
      <dgm:t>
        <a:bodyPr/>
        <a:lstStyle/>
        <a:p>
          <a:endParaRPr lang="en-US"/>
        </a:p>
      </dgm:t>
    </dgm:pt>
    <dgm:pt modelId="{D796887B-4F26-472C-8ACE-4A938A5B36AA}" type="sibTrans" cxnId="{FF29AFEC-8DD7-430F-B9D6-B255A57C06C7}">
      <dgm:prSet/>
      <dgm:spPr/>
      <dgm:t>
        <a:bodyPr/>
        <a:lstStyle/>
        <a:p>
          <a:endParaRPr lang="en-US"/>
        </a:p>
      </dgm:t>
    </dgm:pt>
    <dgm:pt modelId="{B4866ACA-7244-496B-B759-A5681AD306DC}">
      <dgm:prSet/>
      <dgm:spPr/>
      <dgm:t>
        <a:bodyPr/>
        <a:lstStyle/>
        <a:p>
          <a:r>
            <a:rPr lang="en-GB"/>
            <a:t>Research ethics</a:t>
          </a:r>
          <a:endParaRPr lang="en-US"/>
        </a:p>
      </dgm:t>
    </dgm:pt>
    <dgm:pt modelId="{B6AFCC15-B59D-4DC4-A24F-DDFD14987597}" type="parTrans" cxnId="{5257F299-4884-45C7-9FB8-9D79C0567B25}">
      <dgm:prSet/>
      <dgm:spPr/>
      <dgm:t>
        <a:bodyPr/>
        <a:lstStyle/>
        <a:p>
          <a:endParaRPr lang="en-US"/>
        </a:p>
      </dgm:t>
    </dgm:pt>
    <dgm:pt modelId="{26BB79E5-A87A-4730-ACD1-28D914EA5C26}" type="sibTrans" cxnId="{5257F299-4884-45C7-9FB8-9D79C0567B25}">
      <dgm:prSet/>
      <dgm:spPr/>
      <dgm:t>
        <a:bodyPr/>
        <a:lstStyle/>
        <a:p>
          <a:endParaRPr lang="en-US"/>
        </a:p>
      </dgm:t>
    </dgm:pt>
    <dgm:pt modelId="{06471BCC-4C88-4C16-B648-31A4EDB89393}">
      <dgm:prSet/>
      <dgm:spPr/>
      <dgm:t>
        <a:bodyPr/>
        <a:lstStyle/>
        <a:p>
          <a:r>
            <a:rPr lang="en-GB"/>
            <a:t>Giving somebody credit for the contribution on which you build your research</a:t>
          </a:r>
          <a:endParaRPr lang="en-US"/>
        </a:p>
      </dgm:t>
    </dgm:pt>
    <dgm:pt modelId="{4A22286D-19AB-4562-9B79-B5276DBA5C14}" type="parTrans" cxnId="{803712DC-412D-491D-9D29-7BDBD794A845}">
      <dgm:prSet/>
      <dgm:spPr/>
      <dgm:t>
        <a:bodyPr/>
        <a:lstStyle/>
        <a:p>
          <a:endParaRPr lang="en-US"/>
        </a:p>
      </dgm:t>
    </dgm:pt>
    <dgm:pt modelId="{8630486E-32E6-4D03-9516-4D22223F67BC}" type="sibTrans" cxnId="{803712DC-412D-491D-9D29-7BDBD794A845}">
      <dgm:prSet/>
      <dgm:spPr/>
      <dgm:t>
        <a:bodyPr/>
        <a:lstStyle/>
        <a:p>
          <a:endParaRPr lang="en-US"/>
        </a:p>
      </dgm:t>
    </dgm:pt>
    <dgm:pt modelId="{98248927-9414-4BAD-9BF6-2C7499EAE460}" type="pres">
      <dgm:prSet presAssocID="{396CBF89-E68C-40F8-9075-B5BB77878D01}" presName="linear" presStyleCnt="0">
        <dgm:presLayoutVars>
          <dgm:dir/>
          <dgm:animLvl val="lvl"/>
          <dgm:resizeHandles val="exact"/>
        </dgm:presLayoutVars>
      </dgm:prSet>
      <dgm:spPr/>
    </dgm:pt>
    <dgm:pt modelId="{28AEE212-300A-46C2-A0DB-57FE8CDEB820}" type="pres">
      <dgm:prSet presAssocID="{7300F075-A852-41D9-AE9D-B536380D4743}" presName="parentLin" presStyleCnt="0"/>
      <dgm:spPr/>
    </dgm:pt>
    <dgm:pt modelId="{F6CFF93B-4284-4154-B86D-6FF1E92F6F51}" type="pres">
      <dgm:prSet presAssocID="{7300F075-A852-41D9-AE9D-B536380D4743}" presName="parentLeftMargin" presStyleLbl="node1" presStyleIdx="0" presStyleCnt="2"/>
      <dgm:spPr/>
    </dgm:pt>
    <dgm:pt modelId="{1D383A4F-7C20-47E5-A26D-9C0DA7E70025}" type="pres">
      <dgm:prSet presAssocID="{7300F075-A852-41D9-AE9D-B536380D47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881919-1FBD-49EC-85F8-72C220958F43}" type="pres">
      <dgm:prSet presAssocID="{7300F075-A852-41D9-AE9D-B536380D4743}" presName="negativeSpace" presStyleCnt="0"/>
      <dgm:spPr/>
    </dgm:pt>
    <dgm:pt modelId="{3F77A8C7-1744-4954-85C5-AB5D17F8162C}" type="pres">
      <dgm:prSet presAssocID="{7300F075-A852-41D9-AE9D-B536380D4743}" presName="childText" presStyleLbl="conFgAcc1" presStyleIdx="0" presStyleCnt="2">
        <dgm:presLayoutVars>
          <dgm:bulletEnabled val="1"/>
        </dgm:presLayoutVars>
      </dgm:prSet>
      <dgm:spPr/>
    </dgm:pt>
    <dgm:pt modelId="{A8982C27-DA9A-4123-BB44-8E19F647FF1C}" type="pres">
      <dgm:prSet presAssocID="{94C0D5A6-DF9F-4571-94D9-60E669D82ECA}" presName="spaceBetweenRectangles" presStyleCnt="0"/>
      <dgm:spPr/>
    </dgm:pt>
    <dgm:pt modelId="{606C5187-CA78-4C01-A662-91916BB496D1}" type="pres">
      <dgm:prSet presAssocID="{B4866ACA-7244-496B-B759-A5681AD306DC}" presName="parentLin" presStyleCnt="0"/>
      <dgm:spPr/>
    </dgm:pt>
    <dgm:pt modelId="{54BF2F49-B1D5-456E-BC2D-2225FD5990B0}" type="pres">
      <dgm:prSet presAssocID="{B4866ACA-7244-496B-B759-A5681AD306DC}" presName="parentLeftMargin" presStyleLbl="node1" presStyleIdx="0" presStyleCnt="2"/>
      <dgm:spPr/>
    </dgm:pt>
    <dgm:pt modelId="{CEBF5D3A-4DAC-4FB8-944D-96E9655A52B8}" type="pres">
      <dgm:prSet presAssocID="{B4866ACA-7244-496B-B759-A5681AD306D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150021-7D00-40EB-A503-ABE248C68C37}" type="pres">
      <dgm:prSet presAssocID="{B4866ACA-7244-496B-B759-A5681AD306DC}" presName="negativeSpace" presStyleCnt="0"/>
      <dgm:spPr/>
    </dgm:pt>
    <dgm:pt modelId="{68B7950A-FC6A-4934-8E28-163A23CF42DD}" type="pres">
      <dgm:prSet presAssocID="{B4866ACA-7244-496B-B759-A5681AD306D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865C320-DFDD-43F0-AC0D-D75A27CDA614}" type="presOf" srcId="{B4866ACA-7244-496B-B759-A5681AD306DC}" destId="{CEBF5D3A-4DAC-4FB8-944D-96E9655A52B8}" srcOrd="1" destOrd="0" presId="urn:microsoft.com/office/officeart/2005/8/layout/list1"/>
    <dgm:cxn modelId="{E70C6C39-8828-4479-B6D2-F4C92228CACC}" type="presOf" srcId="{E93D0848-879A-49E9-A78B-05E9BFB7F289}" destId="{3F77A8C7-1744-4954-85C5-AB5D17F8162C}" srcOrd="0" destOrd="1" presId="urn:microsoft.com/office/officeart/2005/8/layout/list1"/>
    <dgm:cxn modelId="{01D57741-83E0-4876-BF9E-1BF4304BDFDA}" type="presOf" srcId="{1B2E97CE-9094-4E07-A21E-EB3B6102ADD9}" destId="{3F77A8C7-1744-4954-85C5-AB5D17F8162C}" srcOrd="0" destOrd="2" presId="urn:microsoft.com/office/officeart/2005/8/layout/list1"/>
    <dgm:cxn modelId="{F251E557-2893-460B-A06F-F49EFCDC5F89}" type="presOf" srcId="{B4866ACA-7244-496B-B759-A5681AD306DC}" destId="{54BF2F49-B1D5-456E-BC2D-2225FD5990B0}" srcOrd="0" destOrd="0" presId="urn:microsoft.com/office/officeart/2005/8/layout/list1"/>
    <dgm:cxn modelId="{CF25F37C-758C-490A-A02A-21A934FCBF75}" srcId="{7300F075-A852-41D9-AE9D-B536380D4743}" destId="{9EE2D8D1-6716-49F4-869B-B1EADCAD2C42}" srcOrd="0" destOrd="0" parTransId="{28C5CE5C-653D-4B1E-8B16-B9ECADEAE607}" sibTransId="{B6B11B3E-2823-44D0-9094-1799B1FB4768}"/>
    <dgm:cxn modelId="{0437EB8D-9A98-4B3F-8DA7-4172A96DADE2}" type="presOf" srcId="{9EE2D8D1-6716-49F4-869B-B1EADCAD2C42}" destId="{3F77A8C7-1744-4954-85C5-AB5D17F8162C}" srcOrd="0" destOrd="0" presId="urn:microsoft.com/office/officeart/2005/8/layout/list1"/>
    <dgm:cxn modelId="{5257F299-4884-45C7-9FB8-9D79C0567B25}" srcId="{396CBF89-E68C-40F8-9075-B5BB77878D01}" destId="{B4866ACA-7244-496B-B759-A5681AD306DC}" srcOrd="1" destOrd="0" parTransId="{B6AFCC15-B59D-4DC4-A24F-DDFD14987597}" sibTransId="{26BB79E5-A87A-4730-ACD1-28D914EA5C26}"/>
    <dgm:cxn modelId="{15B971B7-7443-462A-92E3-9E656A26D409}" type="presOf" srcId="{7300F075-A852-41D9-AE9D-B536380D4743}" destId="{F6CFF93B-4284-4154-B86D-6FF1E92F6F51}" srcOrd="0" destOrd="0" presId="urn:microsoft.com/office/officeart/2005/8/layout/list1"/>
    <dgm:cxn modelId="{A7B162BB-AD8D-4AE0-A98E-264FF1436BFC}" type="presOf" srcId="{396CBF89-E68C-40F8-9075-B5BB77878D01}" destId="{98248927-9414-4BAD-9BF6-2C7499EAE460}" srcOrd="0" destOrd="0" presId="urn:microsoft.com/office/officeart/2005/8/layout/list1"/>
    <dgm:cxn modelId="{803712DC-412D-491D-9D29-7BDBD794A845}" srcId="{B4866ACA-7244-496B-B759-A5681AD306DC}" destId="{06471BCC-4C88-4C16-B648-31A4EDB89393}" srcOrd="0" destOrd="0" parTransId="{4A22286D-19AB-4562-9B79-B5276DBA5C14}" sibTransId="{8630486E-32E6-4D03-9516-4D22223F67BC}"/>
    <dgm:cxn modelId="{688C9DE2-6B3B-42EA-9506-886EC3250F8D}" srcId="{396CBF89-E68C-40F8-9075-B5BB77878D01}" destId="{7300F075-A852-41D9-AE9D-B536380D4743}" srcOrd="0" destOrd="0" parTransId="{C0E26D4B-13D1-487B-A2F9-AC6AAD2E61CB}" sibTransId="{94C0D5A6-DF9F-4571-94D9-60E669D82ECA}"/>
    <dgm:cxn modelId="{4C32C8E2-E380-43BE-A9AE-26AB97E8002E}" type="presOf" srcId="{7300F075-A852-41D9-AE9D-B536380D4743}" destId="{1D383A4F-7C20-47E5-A26D-9C0DA7E70025}" srcOrd="1" destOrd="0" presId="urn:microsoft.com/office/officeart/2005/8/layout/list1"/>
    <dgm:cxn modelId="{683965E6-A455-409F-827C-C57AB80E916C}" type="presOf" srcId="{06471BCC-4C88-4C16-B648-31A4EDB89393}" destId="{68B7950A-FC6A-4934-8E28-163A23CF42DD}" srcOrd="0" destOrd="0" presId="urn:microsoft.com/office/officeart/2005/8/layout/list1"/>
    <dgm:cxn modelId="{0C05ADE9-A749-452C-8CA9-20F41CBF1AC2}" srcId="{7300F075-A852-41D9-AE9D-B536380D4743}" destId="{E93D0848-879A-49E9-A78B-05E9BFB7F289}" srcOrd="1" destOrd="0" parTransId="{7302FEDF-A320-4C7C-AB67-4C56AA5A26C1}" sibTransId="{75A57921-6D97-44CA-B04A-2B5F04BE0F5D}"/>
    <dgm:cxn modelId="{FF29AFEC-8DD7-430F-B9D6-B255A57C06C7}" srcId="{7300F075-A852-41D9-AE9D-B536380D4743}" destId="{1B2E97CE-9094-4E07-A21E-EB3B6102ADD9}" srcOrd="2" destOrd="0" parTransId="{BE2F87A4-D83D-49C6-8865-A6D418567033}" sibTransId="{D796887B-4F26-472C-8ACE-4A938A5B36AA}"/>
    <dgm:cxn modelId="{0E5892EA-12F5-437A-A934-168E28E1CE23}" type="presParOf" srcId="{98248927-9414-4BAD-9BF6-2C7499EAE460}" destId="{28AEE212-300A-46C2-A0DB-57FE8CDEB820}" srcOrd="0" destOrd="0" presId="urn:microsoft.com/office/officeart/2005/8/layout/list1"/>
    <dgm:cxn modelId="{6BEFA028-7759-490F-944E-D4346EF8F1E9}" type="presParOf" srcId="{28AEE212-300A-46C2-A0DB-57FE8CDEB820}" destId="{F6CFF93B-4284-4154-B86D-6FF1E92F6F51}" srcOrd="0" destOrd="0" presId="urn:microsoft.com/office/officeart/2005/8/layout/list1"/>
    <dgm:cxn modelId="{6C383D36-DE34-4669-9DDE-8D811DCD259A}" type="presParOf" srcId="{28AEE212-300A-46C2-A0DB-57FE8CDEB820}" destId="{1D383A4F-7C20-47E5-A26D-9C0DA7E70025}" srcOrd="1" destOrd="0" presId="urn:microsoft.com/office/officeart/2005/8/layout/list1"/>
    <dgm:cxn modelId="{4603B65C-56A3-4E7D-94F5-C5ACEAB679C6}" type="presParOf" srcId="{98248927-9414-4BAD-9BF6-2C7499EAE460}" destId="{5E881919-1FBD-49EC-85F8-72C220958F43}" srcOrd="1" destOrd="0" presId="urn:microsoft.com/office/officeart/2005/8/layout/list1"/>
    <dgm:cxn modelId="{B6580D06-9BA1-4055-B616-B8E160FBBD8B}" type="presParOf" srcId="{98248927-9414-4BAD-9BF6-2C7499EAE460}" destId="{3F77A8C7-1744-4954-85C5-AB5D17F8162C}" srcOrd="2" destOrd="0" presId="urn:microsoft.com/office/officeart/2005/8/layout/list1"/>
    <dgm:cxn modelId="{C0B1A436-0F61-48F7-8743-4C25BC0D6D7C}" type="presParOf" srcId="{98248927-9414-4BAD-9BF6-2C7499EAE460}" destId="{A8982C27-DA9A-4123-BB44-8E19F647FF1C}" srcOrd="3" destOrd="0" presId="urn:microsoft.com/office/officeart/2005/8/layout/list1"/>
    <dgm:cxn modelId="{0EA2FF1E-2092-4F21-8F3E-918572FCA4BB}" type="presParOf" srcId="{98248927-9414-4BAD-9BF6-2C7499EAE460}" destId="{606C5187-CA78-4C01-A662-91916BB496D1}" srcOrd="4" destOrd="0" presId="urn:microsoft.com/office/officeart/2005/8/layout/list1"/>
    <dgm:cxn modelId="{ABFE7E6D-E1FC-452C-AD1D-E25C1BB52BE7}" type="presParOf" srcId="{606C5187-CA78-4C01-A662-91916BB496D1}" destId="{54BF2F49-B1D5-456E-BC2D-2225FD5990B0}" srcOrd="0" destOrd="0" presId="urn:microsoft.com/office/officeart/2005/8/layout/list1"/>
    <dgm:cxn modelId="{D184FB95-B6CC-4446-B770-F7FEF2D8A182}" type="presParOf" srcId="{606C5187-CA78-4C01-A662-91916BB496D1}" destId="{CEBF5D3A-4DAC-4FB8-944D-96E9655A52B8}" srcOrd="1" destOrd="0" presId="urn:microsoft.com/office/officeart/2005/8/layout/list1"/>
    <dgm:cxn modelId="{65B5EBA6-745A-4C93-96A1-1CCE595D7D83}" type="presParOf" srcId="{98248927-9414-4BAD-9BF6-2C7499EAE460}" destId="{B9150021-7D00-40EB-A503-ABE248C68C37}" srcOrd="5" destOrd="0" presId="urn:microsoft.com/office/officeart/2005/8/layout/list1"/>
    <dgm:cxn modelId="{EA560D60-F805-4610-90FB-3A4E1326340A}" type="presParOf" srcId="{98248927-9414-4BAD-9BF6-2C7499EAE460}" destId="{68B7950A-FC6A-4934-8E28-163A23CF42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CD5286-0AC5-443E-9D01-8C34B7CFE3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E7098D-7731-4770-A329-B675E64F53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machine-readable instructions </a:t>
          </a:r>
        </a:p>
      </dgm:t>
    </dgm:pt>
    <dgm:pt modelId="{EAB2A98A-2DEE-4782-A1A4-67AC727BD5CA}" type="parTrans" cxnId="{46F68E14-C163-4E78-9711-9139D91FC701}">
      <dgm:prSet/>
      <dgm:spPr/>
      <dgm:t>
        <a:bodyPr/>
        <a:lstStyle/>
        <a:p>
          <a:endParaRPr lang="en-US"/>
        </a:p>
      </dgm:t>
    </dgm:pt>
    <dgm:pt modelId="{AF0A4670-92BD-44D7-BDDC-F6872BA4584F}" type="sibTrans" cxnId="{46F68E14-C163-4E78-9711-9139D91FC701}">
      <dgm:prSet/>
      <dgm:spPr/>
      <dgm:t>
        <a:bodyPr/>
        <a:lstStyle/>
        <a:p>
          <a:endParaRPr lang="en-US"/>
        </a:p>
      </dgm:t>
    </dgm:pt>
    <dgm:pt modelId="{2515030F-51E3-435F-9077-AC3FFA9F1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direct a computer to perform specific operations</a:t>
          </a:r>
        </a:p>
      </dgm:t>
    </dgm:pt>
    <dgm:pt modelId="{E6A9361D-5CF8-4C01-8392-9C8DAFCB5099}" type="parTrans" cxnId="{68204741-9A9E-4DF9-8FBE-0D96A965F194}">
      <dgm:prSet/>
      <dgm:spPr/>
      <dgm:t>
        <a:bodyPr/>
        <a:lstStyle/>
        <a:p>
          <a:endParaRPr lang="en-US"/>
        </a:p>
      </dgm:t>
    </dgm:pt>
    <dgm:pt modelId="{79A5E277-6721-4C8B-AD38-BFA19036BA42}" type="sibTrans" cxnId="{68204741-9A9E-4DF9-8FBE-0D96A965F194}">
      <dgm:prSet/>
      <dgm:spPr/>
      <dgm:t>
        <a:bodyPr/>
        <a:lstStyle/>
        <a:p>
          <a:endParaRPr lang="en-US"/>
        </a:p>
      </dgm:t>
    </dgm:pt>
    <dgm:pt modelId="{A7AF763C-8A47-4411-9648-5B920FAE4D55}" type="pres">
      <dgm:prSet presAssocID="{9BCD5286-0AC5-443E-9D01-8C34B7CFE3BC}" presName="root" presStyleCnt="0">
        <dgm:presLayoutVars>
          <dgm:dir/>
          <dgm:resizeHandles val="exact"/>
        </dgm:presLayoutVars>
      </dgm:prSet>
      <dgm:spPr/>
    </dgm:pt>
    <dgm:pt modelId="{B81040E9-E84B-49B4-98B9-8F7F278F1637}" type="pres">
      <dgm:prSet presAssocID="{AAE7098D-7731-4770-A329-B675E64F5367}" presName="compNode" presStyleCnt="0"/>
      <dgm:spPr/>
    </dgm:pt>
    <dgm:pt modelId="{5AB844A0-C10E-4116-850F-BE26C1C2CF0F}" type="pres">
      <dgm:prSet presAssocID="{AAE7098D-7731-4770-A329-B675E64F5367}" presName="bgRect" presStyleLbl="bgShp" presStyleIdx="0" presStyleCnt="2"/>
      <dgm:spPr/>
    </dgm:pt>
    <dgm:pt modelId="{AAB0A4A9-3F73-4682-9415-F6E054984B9E}" type="pres">
      <dgm:prSet presAssocID="{AAE7098D-7731-4770-A329-B675E64F536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4A1117B-75A8-4A04-A614-C2E217375281}" type="pres">
      <dgm:prSet presAssocID="{AAE7098D-7731-4770-A329-B675E64F5367}" presName="spaceRect" presStyleCnt="0"/>
      <dgm:spPr/>
    </dgm:pt>
    <dgm:pt modelId="{BB342BDE-5949-48C0-B308-20199C16E593}" type="pres">
      <dgm:prSet presAssocID="{AAE7098D-7731-4770-A329-B675E64F5367}" presName="parTx" presStyleLbl="revTx" presStyleIdx="0" presStyleCnt="2">
        <dgm:presLayoutVars>
          <dgm:chMax val="0"/>
          <dgm:chPref val="0"/>
        </dgm:presLayoutVars>
      </dgm:prSet>
      <dgm:spPr/>
    </dgm:pt>
    <dgm:pt modelId="{1DCB527A-D641-4407-A284-4F123DA2CEFC}" type="pres">
      <dgm:prSet presAssocID="{AF0A4670-92BD-44D7-BDDC-F6872BA4584F}" presName="sibTrans" presStyleCnt="0"/>
      <dgm:spPr/>
    </dgm:pt>
    <dgm:pt modelId="{A8093D96-C1D3-4194-8423-CCE25F18680C}" type="pres">
      <dgm:prSet presAssocID="{2515030F-51E3-435F-9077-AC3FFA9F1E63}" presName="compNode" presStyleCnt="0"/>
      <dgm:spPr/>
    </dgm:pt>
    <dgm:pt modelId="{BB6E6A51-66B1-40CD-9AA4-D060D3874D2B}" type="pres">
      <dgm:prSet presAssocID="{2515030F-51E3-435F-9077-AC3FFA9F1E63}" presName="bgRect" presStyleLbl="bgShp" presStyleIdx="1" presStyleCnt="2"/>
      <dgm:spPr/>
    </dgm:pt>
    <dgm:pt modelId="{7E6A2C20-5BE4-4D1D-A0A8-0FDCE01167B8}" type="pres">
      <dgm:prSet presAssocID="{2515030F-51E3-435F-9077-AC3FFA9F1E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5F31A24-56D0-4466-8E69-920A0C7C5355}" type="pres">
      <dgm:prSet presAssocID="{2515030F-51E3-435F-9077-AC3FFA9F1E63}" presName="spaceRect" presStyleCnt="0"/>
      <dgm:spPr/>
    </dgm:pt>
    <dgm:pt modelId="{54BAC22A-1B44-42C3-94B6-13D09C4F09AD}" type="pres">
      <dgm:prSet presAssocID="{2515030F-51E3-435F-9077-AC3FFA9F1E6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6F68E14-C163-4E78-9711-9139D91FC701}" srcId="{9BCD5286-0AC5-443E-9D01-8C34B7CFE3BC}" destId="{AAE7098D-7731-4770-A329-B675E64F5367}" srcOrd="0" destOrd="0" parTransId="{EAB2A98A-2DEE-4782-A1A4-67AC727BD5CA}" sibTransId="{AF0A4670-92BD-44D7-BDDC-F6872BA4584F}"/>
    <dgm:cxn modelId="{8114DB16-0152-4C4C-9A29-DF44A4B21E79}" type="presOf" srcId="{2515030F-51E3-435F-9077-AC3FFA9F1E63}" destId="{54BAC22A-1B44-42C3-94B6-13D09C4F09AD}" srcOrd="0" destOrd="0" presId="urn:microsoft.com/office/officeart/2018/2/layout/IconVerticalSolidList"/>
    <dgm:cxn modelId="{68204741-9A9E-4DF9-8FBE-0D96A965F194}" srcId="{9BCD5286-0AC5-443E-9D01-8C34B7CFE3BC}" destId="{2515030F-51E3-435F-9077-AC3FFA9F1E63}" srcOrd="1" destOrd="0" parTransId="{E6A9361D-5CF8-4C01-8392-9C8DAFCB5099}" sibTransId="{79A5E277-6721-4C8B-AD38-BFA19036BA42}"/>
    <dgm:cxn modelId="{5BAB57BD-6D6D-4D75-BAC9-96EB22EFEA98}" type="presOf" srcId="{9BCD5286-0AC5-443E-9D01-8C34B7CFE3BC}" destId="{A7AF763C-8A47-4411-9648-5B920FAE4D55}" srcOrd="0" destOrd="0" presId="urn:microsoft.com/office/officeart/2018/2/layout/IconVerticalSolidList"/>
    <dgm:cxn modelId="{1E45C2F4-305C-4A72-8305-FDA1AC6F1527}" type="presOf" srcId="{AAE7098D-7731-4770-A329-B675E64F5367}" destId="{BB342BDE-5949-48C0-B308-20199C16E593}" srcOrd="0" destOrd="0" presId="urn:microsoft.com/office/officeart/2018/2/layout/IconVerticalSolidList"/>
    <dgm:cxn modelId="{609D5CE7-E49A-46D8-AF8B-AA06E814AE64}" type="presParOf" srcId="{A7AF763C-8A47-4411-9648-5B920FAE4D55}" destId="{B81040E9-E84B-49B4-98B9-8F7F278F1637}" srcOrd="0" destOrd="0" presId="urn:microsoft.com/office/officeart/2018/2/layout/IconVerticalSolidList"/>
    <dgm:cxn modelId="{35B7BA14-C1FD-4099-85AE-0A3344F4A0F8}" type="presParOf" srcId="{B81040E9-E84B-49B4-98B9-8F7F278F1637}" destId="{5AB844A0-C10E-4116-850F-BE26C1C2CF0F}" srcOrd="0" destOrd="0" presId="urn:microsoft.com/office/officeart/2018/2/layout/IconVerticalSolidList"/>
    <dgm:cxn modelId="{B6B152E4-696D-4310-B79E-173208A9D1B7}" type="presParOf" srcId="{B81040E9-E84B-49B4-98B9-8F7F278F1637}" destId="{AAB0A4A9-3F73-4682-9415-F6E054984B9E}" srcOrd="1" destOrd="0" presId="urn:microsoft.com/office/officeart/2018/2/layout/IconVerticalSolidList"/>
    <dgm:cxn modelId="{6D0970B2-35E9-466E-AB48-0E7010670078}" type="presParOf" srcId="{B81040E9-E84B-49B4-98B9-8F7F278F1637}" destId="{A4A1117B-75A8-4A04-A614-C2E217375281}" srcOrd="2" destOrd="0" presId="urn:microsoft.com/office/officeart/2018/2/layout/IconVerticalSolidList"/>
    <dgm:cxn modelId="{3E458B48-C0EC-469F-9F86-FEE6D0839E33}" type="presParOf" srcId="{B81040E9-E84B-49B4-98B9-8F7F278F1637}" destId="{BB342BDE-5949-48C0-B308-20199C16E593}" srcOrd="3" destOrd="0" presId="urn:microsoft.com/office/officeart/2018/2/layout/IconVerticalSolidList"/>
    <dgm:cxn modelId="{0639C5D6-CBFF-4369-B546-7ACBC7E4CAD3}" type="presParOf" srcId="{A7AF763C-8A47-4411-9648-5B920FAE4D55}" destId="{1DCB527A-D641-4407-A284-4F123DA2CEFC}" srcOrd="1" destOrd="0" presId="urn:microsoft.com/office/officeart/2018/2/layout/IconVerticalSolidList"/>
    <dgm:cxn modelId="{42B86D3A-23B8-49CF-8FD9-5A9929F2518D}" type="presParOf" srcId="{A7AF763C-8A47-4411-9648-5B920FAE4D55}" destId="{A8093D96-C1D3-4194-8423-CCE25F18680C}" srcOrd="2" destOrd="0" presId="urn:microsoft.com/office/officeart/2018/2/layout/IconVerticalSolidList"/>
    <dgm:cxn modelId="{2D721C9D-3DBF-4E04-86F9-9D479247BC3F}" type="presParOf" srcId="{A8093D96-C1D3-4194-8423-CCE25F18680C}" destId="{BB6E6A51-66B1-40CD-9AA4-D060D3874D2B}" srcOrd="0" destOrd="0" presId="urn:microsoft.com/office/officeart/2018/2/layout/IconVerticalSolidList"/>
    <dgm:cxn modelId="{4FFF6405-EDC0-4A74-814C-168B56CD88DF}" type="presParOf" srcId="{A8093D96-C1D3-4194-8423-CCE25F18680C}" destId="{7E6A2C20-5BE4-4D1D-A0A8-0FDCE01167B8}" srcOrd="1" destOrd="0" presId="urn:microsoft.com/office/officeart/2018/2/layout/IconVerticalSolidList"/>
    <dgm:cxn modelId="{4E613FF8-3038-424C-89CD-BE663160C3D6}" type="presParOf" srcId="{A8093D96-C1D3-4194-8423-CCE25F18680C}" destId="{E5F31A24-56D0-4466-8E69-920A0C7C5355}" srcOrd="2" destOrd="0" presId="urn:microsoft.com/office/officeart/2018/2/layout/IconVerticalSolidList"/>
    <dgm:cxn modelId="{460EE63E-36A8-403F-96E8-4A91105A9C2B}" type="presParOf" srcId="{A8093D96-C1D3-4194-8423-CCE25F18680C}" destId="{54BAC22A-1B44-42C3-94B6-13D09C4F09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EBF6ED-DBC5-40C7-8401-0BEA0307982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cs-CZ"/>
        </a:p>
      </dgm:t>
    </dgm:pt>
    <dgm:pt modelId="{CEC7216A-FD47-46B5-8526-8A45D11C7E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Software </a:t>
          </a:r>
          <a:endParaRPr lang="cs-CZ"/>
        </a:p>
      </dgm:t>
    </dgm:pt>
    <dgm:pt modelId="{6B38D5DA-B1E0-4148-BFAD-F02210A30AD3}" type="parTrans" cxnId="{428E82AF-0F81-4DE5-B8CE-E133BEF8EF6E}">
      <dgm:prSet/>
      <dgm:spPr/>
      <dgm:t>
        <a:bodyPr/>
        <a:lstStyle/>
        <a:p>
          <a:endParaRPr lang="cs-CZ"/>
        </a:p>
      </dgm:t>
    </dgm:pt>
    <dgm:pt modelId="{6F72CAE9-192B-40A0-899C-0145789B644B}" type="sibTrans" cxnId="{428E82AF-0F81-4DE5-B8CE-E133BEF8EF6E}">
      <dgm:prSet/>
      <dgm:spPr/>
      <dgm:t>
        <a:bodyPr/>
        <a:lstStyle/>
        <a:p>
          <a:endParaRPr lang="cs-CZ"/>
        </a:p>
      </dgm:t>
    </dgm:pt>
    <dgm:pt modelId="{C63A961D-5A79-4FBF-801A-2DEEEB5CE54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Broader definition </a:t>
          </a:r>
        </a:p>
      </dgm:t>
    </dgm:pt>
    <dgm:pt modelId="{68747FD0-B4D9-46CD-B046-175F433B48BD}" type="parTrans" cxnId="{BEE1E351-06FA-4E3B-B3AF-270EF4159752}">
      <dgm:prSet/>
      <dgm:spPr/>
      <dgm:t>
        <a:bodyPr/>
        <a:lstStyle/>
        <a:p>
          <a:endParaRPr lang="cs-CZ"/>
        </a:p>
      </dgm:t>
    </dgm:pt>
    <dgm:pt modelId="{654D0BB9-D091-4EE6-9D15-28C30D34B2AA}" type="sibTrans" cxnId="{BEE1E351-06FA-4E3B-B3AF-270EF4159752}">
      <dgm:prSet/>
      <dgm:spPr/>
      <dgm:t>
        <a:bodyPr/>
        <a:lstStyle/>
        <a:p>
          <a:endParaRPr lang="cs-CZ"/>
        </a:p>
      </dgm:t>
    </dgm:pt>
    <dgm:pt modelId="{64AC8038-B711-4472-9123-C455ED1E839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Program, Data, Documentation, </a:t>
          </a:r>
        </a:p>
      </dgm:t>
    </dgm:pt>
    <dgm:pt modelId="{A534F028-72E1-4C59-B889-FA192665081F}" type="parTrans" cxnId="{965C4A83-E9E8-4803-A229-44E8B32FF4F2}">
      <dgm:prSet/>
      <dgm:spPr/>
      <dgm:t>
        <a:bodyPr/>
        <a:lstStyle/>
        <a:p>
          <a:endParaRPr lang="cs-CZ"/>
        </a:p>
      </dgm:t>
    </dgm:pt>
    <dgm:pt modelId="{60AE0B97-0C99-4385-8CCD-D037028A90AD}" type="sibTrans" cxnId="{965C4A83-E9E8-4803-A229-44E8B32FF4F2}">
      <dgm:prSet/>
      <dgm:spPr/>
      <dgm:t>
        <a:bodyPr/>
        <a:lstStyle/>
        <a:p>
          <a:endParaRPr lang="cs-CZ"/>
        </a:p>
      </dgm:t>
    </dgm:pt>
    <dgm:pt modelId="{9FC6A00C-BE3D-4FDB-B960-BE1A31DA54F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Program</a:t>
          </a:r>
          <a:endParaRPr lang="cs-CZ"/>
        </a:p>
      </dgm:t>
    </dgm:pt>
    <dgm:pt modelId="{229A79B7-1F7B-4AF6-9561-09DC9ED7F731}" type="parTrans" cxnId="{E2F53FE4-DD92-40E4-B7D4-9D42B149BCB4}">
      <dgm:prSet/>
      <dgm:spPr/>
      <dgm:t>
        <a:bodyPr/>
        <a:lstStyle/>
        <a:p>
          <a:endParaRPr lang="cs-CZ"/>
        </a:p>
      </dgm:t>
    </dgm:pt>
    <dgm:pt modelId="{F26CB5D0-2D01-4AC8-89CA-D55F3FD6FE5F}" type="sibTrans" cxnId="{E2F53FE4-DD92-40E4-B7D4-9D42B149BCB4}">
      <dgm:prSet/>
      <dgm:spPr/>
      <dgm:t>
        <a:bodyPr/>
        <a:lstStyle/>
        <a:p>
          <a:endParaRPr lang="cs-CZ"/>
        </a:p>
      </dgm:t>
    </dgm:pt>
    <dgm:pt modelId="{CC44813B-BEA1-4CDA-AA1B-15CB40EA08F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Machine language</a:t>
          </a:r>
        </a:p>
      </dgm:t>
    </dgm:pt>
    <dgm:pt modelId="{1A66AA49-3F9E-43A6-8DB1-CAF701D7F8BB}" type="parTrans" cxnId="{8CF45770-7AEA-4B52-A99C-DB07BE5C84F0}">
      <dgm:prSet/>
      <dgm:spPr/>
      <dgm:t>
        <a:bodyPr/>
        <a:lstStyle/>
        <a:p>
          <a:endParaRPr lang="cs-CZ"/>
        </a:p>
      </dgm:t>
    </dgm:pt>
    <dgm:pt modelId="{E5A1E65C-6157-4FD9-83CA-F35EF31DCF25}" type="sibTrans" cxnId="{8CF45770-7AEA-4B52-A99C-DB07BE5C84F0}">
      <dgm:prSet/>
      <dgm:spPr/>
      <dgm:t>
        <a:bodyPr/>
        <a:lstStyle/>
        <a:p>
          <a:endParaRPr lang="cs-CZ"/>
        </a:p>
      </dgm:t>
    </dgm:pt>
    <dgm:pt modelId="{9B757D60-7F30-4532-8221-0BBC477E5C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Low level programming language (i.e. Assebler)</a:t>
          </a:r>
        </a:p>
      </dgm:t>
    </dgm:pt>
    <dgm:pt modelId="{407F65C6-D529-44F4-941F-53806EA8A176}" type="parTrans" cxnId="{FB9A43E3-546A-40DC-86F1-2390E2FE4095}">
      <dgm:prSet/>
      <dgm:spPr/>
      <dgm:t>
        <a:bodyPr/>
        <a:lstStyle/>
        <a:p>
          <a:endParaRPr lang="cs-CZ"/>
        </a:p>
      </dgm:t>
    </dgm:pt>
    <dgm:pt modelId="{199C13D5-2585-445D-B69A-40206C3D18D6}" type="sibTrans" cxnId="{FB9A43E3-546A-40DC-86F1-2390E2FE4095}">
      <dgm:prSet/>
      <dgm:spPr/>
      <dgm:t>
        <a:bodyPr/>
        <a:lstStyle/>
        <a:p>
          <a:endParaRPr lang="cs-CZ"/>
        </a:p>
      </dgm:t>
    </dgm:pt>
    <dgm:pt modelId="{E6032DE8-D21D-4C05-836E-C80C9E837CD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High level programming language</a:t>
          </a:r>
        </a:p>
      </dgm:t>
    </dgm:pt>
    <dgm:pt modelId="{592C2C45-E6B2-4FD3-A71C-A07C8A3ADCA0}" type="parTrans" cxnId="{8D449258-CFBE-4442-977F-460209549052}">
      <dgm:prSet/>
      <dgm:spPr/>
      <dgm:t>
        <a:bodyPr/>
        <a:lstStyle/>
        <a:p>
          <a:endParaRPr lang="cs-CZ"/>
        </a:p>
      </dgm:t>
    </dgm:pt>
    <dgm:pt modelId="{24E648EA-5B2F-4BEE-AF58-9F03BF53CF0D}" type="sibTrans" cxnId="{8D449258-CFBE-4442-977F-460209549052}">
      <dgm:prSet/>
      <dgm:spPr/>
      <dgm:t>
        <a:bodyPr/>
        <a:lstStyle/>
        <a:p>
          <a:endParaRPr lang="cs-CZ"/>
        </a:p>
      </dgm:t>
    </dgm:pt>
    <dgm:pt modelId="{09353CB8-B869-4BB5-9AC4-8F68E4EEBF12}">
      <dgm:prSet/>
      <dgm:spPr/>
      <dgm:t>
        <a:bodyPr/>
        <a:lstStyle/>
        <a:p>
          <a:r>
            <a:rPr lang="cs-CZ"/>
            <a:t>Compiler</a:t>
          </a:r>
        </a:p>
      </dgm:t>
    </dgm:pt>
    <dgm:pt modelId="{34B47C11-F12D-4140-89AF-5C95DA5CCE18}" type="parTrans" cxnId="{0E13FF21-5019-40F2-AE51-7897468C11B9}">
      <dgm:prSet/>
      <dgm:spPr/>
      <dgm:t>
        <a:bodyPr/>
        <a:lstStyle/>
        <a:p>
          <a:endParaRPr lang="cs-CZ"/>
        </a:p>
      </dgm:t>
    </dgm:pt>
    <dgm:pt modelId="{EC6DB2F3-56C9-458C-A5CC-EF86C40A55F8}" type="sibTrans" cxnId="{0E13FF21-5019-40F2-AE51-7897468C11B9}">
      <dgm:prSet/>
      <dgm:spPr/>
      <dgm:t>
        <a:bodyPr/>
        <a:lstStyle/>
        <a:p>
          <a:endParaRPr lang="cs-CZ"/>
        </a:p>
      </dgm:t>
    </dgm:pt>
    <dgm:pt modelId="{A0896539-8E23-42FF-ABE8-7E15368A2216}" type="pres">
      <dgm:prSet presAssocID="{D1EBF6ED-DBC5-40C7-8401-0BEA03079821}" presName="root" presStyleCnt="0">
        <dgm:presLayoutVars>
          <dgm:dir/>
          <dgm:resizeHandles val="exact"/>
        </dgm:presLayoutVars>
      </dgm:prSet>
      <dgm:spPr/>
    </dgm:pt>
    <dgm:pt modelId="{E5D244D1-F8AA-4977-A864-0B57CA673958}" type="pres">
      <dgm:prSet presAssocID="{CEC7216A-FD47-46B5-8526-8A45D11C7EE2}" presName="compNode" presStyleCnt="0"/>
      <dgm:spPr/>
    </dgm:pt>
    <dgm:pt modelId="{5DF29D83-33F8-4B96-AE0A-CBE4DD8909CC}" type="pres">
      <dgm:prSet presAssocID="{CEC7216A-FD47-46B5-8526-8A45D11C7E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2A5FD26-2F3B-48C3-A7A9-08EB59D45110}" type="pres">
      <dgm:prSet presAssocID="{CEC7216A-FD47-46B5-8526-8A45D11C7EE2}" presName="iconSpace" presStyleCnt="0"/>
      <dgm:spPr/>
    </dgm:pt>
    <dgm:pt modelId="{F7B007E5-8BFA-469C-9BBA-920CE50E5E9D}" type="pres">
      <dgm:prSet presAssocID="{CEC7216A-FD47-46B5-8526-8A45D11C7EE2}" presName="parTx" presStyleLbl="revTx" presStyleIdx="0" presStyleCnt="4">
        <dgm:presLayoutVars>
          <dgm:chMax val="0"/>
          <dgm:chPref val="0"/>
        </dgm:presLayoutVars>
      </dgm:prSet>
      <dgm:spPr/>
    </dgm:pt>
    <dgm:pt modelId="{DA2BF7F4-3100-44F7-A080-F858728C8274}" type="pres">
      <dgm:prSet presAssocID="{CEC7216A-FD47-46B5-8526-8A45D11C7EE2}" presName="txSpace" presStyleCnt="0"/>
      <dgm:spPr/>
    </dgm:pt>
    <dgm:pt modelId="{F2E89E5C-713D-4118-8A67-62EAC2168F37}" type="pres">
      <dgm:prSet presAssocID="{CEC7216A-FD47-46B5-8526-8A45D11C7EE2}" presName="desTx" presStyleLbl="revTx" presStyleIdx="1" presStyleCnt="4">
        <dgm:presLayoutVars/>
      </dgm:prSet>
      <dgm:spPr/>
    </dgm:pt>
    <dgm:pt modelId="{FEC8C979-DF9A-411C-9EB3-4930E3BCD452}" type="pres">
      <dgm:prSet presAssocID="{6F72CAE9-192B-40A0-899C-0145789B644B}" presName="sibTrans" presStyleCnt="0"/>
      <dgm:spPr/>
    </dgm:pt>
    <dgm:pt modelId="{A0F7D085-E40E-4E5B-B03B-39AFD283E319}" type="pres">
      <dgm:prSet presAssocID="{9FC6A00C-BE3D-4FDB-B960-BE1A31DA54F5}" presName="compNode" presStyleCnt="0"/>
      <dgm:spPr/>
    </dgm:pt>
    <dgm:pt modelId="{134B5265-C60C-4194-98A3-4D88F825DF0C}" type="pres">
      <dgm:prSet presAssocID="{9FC6A00C-BE3D-4FDB-B960-BE1A31DA54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89CCA4F-8BCC-404B-A38C-283B04EB606F}" type="pres">
      <dgm:prSet presAssocID="{9FC6A00C-BE3D-4FDB-B960-BE1A31DA54F5}" presName="iconSpace" presStyleCnt="0"/>
      <dgm:spPr/>
    </dgm:pt>
    <dgm:pt modelId="{F1E0E219-F76D-4668-AD34-6EBAA5BA7EF1}" type="pres">
      <dgm:prSet presAssocID="{9FC6A00C-BE3D-4FDB-B960-BE1A31DA54F5}" presName="parTx" presStyleLbl="revTx" presStyleIdx="2" presStyleCnt="4">
        <dgm:presLayoutVars>
          <dgm:chMax val="0"/>
          <dgm:chPref val="0"/>
        </dgm:presLayoutVars>
      </dgm:prSet>
      <dgm:spPr/>
    </dgm:pt>
    <dgm:pt modelId="{ECAAC764-0354-4306-9916-D6836FF1068A}" type="pres">
      <dgm:prSet presAssocID="{9FC6A00C-BE3D-4FDB-B960-BE1A31DA54F5}" presName="txSpace" presStyleCnt="0"/>
      <dgm:spPr/>
    </dgm:pt>
    <dgm:pt modelId="{4045D470-671E-4A87-A5C2-609CFA073FEC}" type="pres">
      <dgm:prSet presAssocID="{9FC6A00C-BE3D-4FDB-B960-BE1A31DA54F5}" presName="desTx" presStyleLbl="revTx" presStyleIdx="3" presStyleCnt="4">
        <dgm:presLayoutVars/>
      </dgm:prSet>
      <dgm:spPr/>
    </dgm:pt>
  </dgm:ptLst>
  <dgm:cxnLst>
    <dgm:cxn modelId="{9E255813-8DD4-4B6A-BFAB-638171511B9E}" type="presOf" srcId="{09353CB8-B869-4BB5-9AC4-8F68E4EEBF12}" destId="{4045D470-671E-4A87-A5C2-609CFA073FEC}" srcOrd="0" destOrd="3" presId="urn:microsoft.com/office/officeart/2018/5/layout/CenteredIconLabelDescriptionList"/>
    <dgm:cxn modelId="{0E13FF21-5019-40F2-AE51-7897468C11B9}" srcId="{E6032DE8-D21D-4C05-836E-C80C9E837CD3}" destId="{09353CB8-B869-4BB5-9AC4-8F68E4EEBF12}" srcOrd="0" destOrd="0" parTransId="{34B47C11-F12D-4140-89AF-5C95DA5CCE18}" sibTransId="{EC6DB2F3-56C9-458C-A5CC-EF86C40A55F8}"/>
    <dgm:cxn modelId="{A1A4A964-95C0-45C5-BA27-7E95E7FEBF09}" type="presOf" srcId="{9FC6A00C-BE3D-4FDB-B960-BE1A31DA54F5}" destId="{F1E0E219-F76D-4668-AD34-6EBAA5BA7EF1}" srcOrd="0" destOrd="0" presId="urn:microsoft.com/office/officeart/2018/5/layout/CenteredIconLabelDescriptionList"/>
    <dgm:cxn modelId="{8CF45770-7AEA-4B52-A99C-DB07BE5C84F0}" srcId="{9FC6A00C-BE3D-4FDB-B960-BE1A31DA54F5}" destId="{CC44813B-BEA1-4CDA-AA1B-15CB40EA08FD}" srcOrd="0" destOrd="0" parTransId="{1A66AA49-3F9E-43A6-8DB1-CAF701D7F8BB}" sibTransId="{E5A1E65C-6157-4FD9-83CA-F35EF31DCF25}"/>
    <dgm:cxn modelId="{1CF1FD50-2D42-45CD-8B42-D28A94B18D05}" type="presOf" srcId="{C63A961D-5A79-4FBF-801A-2DEEEB5CE54E}" destId="{F2E89E5C-713D-4118-8A67-62EAC2168F37}" srcOrd="0" destOrd="0" presId="urn:microsoft.com/office/officeart/2018/5/layout/CenteredIconLabelDescriptionList"/>
    <dgm:cxn modelId="{BEE1E351-06FA-4E3B-B3AF-270EF4159752}" srcId="{CEC7216A-FD47-46B5-8526-8A45D11C7EE2}" destId="{C63A961D-5A79-4FBF-801A-2DEEEB5CE54E}" srcOrd="0" destOrd="0" parTransId="{68747FD0-B4D9-46CD-B046-175F433B48BD}" sibTransId="{654D0BB9-D091-4EE6-9D15-28C30D34B2AA}"/>
    <dgm:cxn modelId="{6E596072-AE20-431A-8BBB-47ACF670CAF1}" type="presOf" srcId="{E6032DE8-D21D-4C05-836E-C80C9E837CD3}" destId="{4045D470-671E-4A87-A5C2-609CFA073FEC}" srcOrd="0" destOrd="2" presId="urn:microsoft.com/office/officeart/2018/5/layout/CenteredIconLabelDescriptionList"/>
    <dgm:cxn modelId="{302FF557-64D2-41D5-BDDB-4E8FF34E4FD2}" type="presOf" srcId="{CEC7216A-FD47-46B5-8526-8A45D11C7EE2}" destId="{F7B007E5-8BFA-469C-9BBA-920CE50E5E9D}" srcOrd="0" destOrd="0" presId="urn:microsoft.com/office/officeart/2018/5/layout/CenteredIconLabelDescriptionList"/>
    <dgm:cxn modelId="{8D449258-CFBE-4442-977F-460209549052}" srcId="{9FC6A00C-BE3D-4FDB-B960-BE1A31DA54F5}" destId="{E6032DE8-D21D-4C05-836E-C80C9E837CD3}" srcOrd="2" destOrd="0" parTransId="{592C2C45-E6B2-4FD3-A71C-A07C8A3ADCA0}" sibTransId="{24E648EA-5B2F-4BEE-AF58-9F03BF53CF0D}"/>
    <dgm:cxn modelId="{965C4A83-E9E8-4803-A229-44E8B32FF4F2}" srcId="{CEC7216A-FD47-46B5-8526-8A45D11C7EE2}" destId="{64AC8038-B711-4472-9123-C455ED1E8392}" srcOrd="1" destOrd="0" parTransId="{A534F028-72E1-4C59-B889-FA192665081F}" sibTransId="{60AE0B97-0C99-4385-8CCD-D037028A90AD}"/>
    <dgm:cxn modelId="{37E2B39C-E31A-45F4-8855-95D63EF6F7E6}" type="presOf" srcId="{9B757D60-7F30-4532-8221-0BBC477E5C41}" destId="{4045D470-671E-4A87-A5C2-609CFA073FEC}" srcOrd="0" destOrd="1" presId="urn:microsoft.com/office/officeart/2018/5/layout/CenteredIconLabelDescriptionList"/>
    <dgm:cxn modelId="{9668ADAD-D210-4DE6-ACCE-EA5AD5BC3296}" type="presOf" srcId="{D1EBF6ED-DBC5-40C7-8401-0BEA03079821}" destId="{A0896539-8E23-42FF-ABE8-7E15368A2216}" srcOrd="0" destOrd="0" presId="urn:microsoft.com/office/officeart/2018/5/layout/CenteredIconLabelDescriptionList"/>
    <dgm:cxn modelId="{428E82AF-0F81-4DE5-B8CE-E133BEF8EF6E}" srcId="{D1EBF6ED-DBC5-40C7-8401-0BEA03079821}" destId="{CEC7216A-FD47-46B5-8526-8A45D11C7EE2}" srcOrd="0" destOrd="0" parTransId="{6B38D5DA-B1E0-4148-BFAD-F02210A30AD3}" sibTransId="{6F72CAE9-192B-40A0-899C-0145789B644B}"/>
    <dgm:cxn modelId="{B8EC27C4-70A9-4EDE-A5BB-67E4D9B9403E}" type="presOf" srcId="{64AC8038-B711-4472-9123-C455ED1E8392}" destId="{F2E89E5C-713D-4118-8A67-62EAC2168F37}" srcOrd="0" destOrd="1" presId="urn:microsoft.com/office/officeart/2018/5/layout/CenteredIconLabelDescriptionList"/>
    <dgm:cxn modelId="{FB9A43E3-546A-40DC-86F1-2390E2FE4095}" srcId="{9FC6A00C-BE3D-4FDB-B960-BE1A31DA54F5}" destId="{9B757D60-7F30-4532-8221-0BBC477E5C41}" srcOrd="1" destOrd="0" parTransId="{407F65C6-D529-44F4-941F-53806EA8A176}" sibTransId="{199C13D5-2585-445D-B69A-40206C3D18D6}"/>
    <dgm:cxn modelId="{E2F53FE4-DD92-40E4-B7D4-9D42B149BCB4}" srcId="{D1EBF6ED-DBC5-40C7-8401-0BEA03079821}" destId="{9FC6A00C-BE3D-4FDB-B960-BE1A31DA54F5}" srcOrd="1" destOrd="0" parTransId="{229A79B7-1F7B-4AF6-9561-09DC9ED7F731}" sibTransId="{F26CB5D0-2D01-4AC8-89CA-D55F3FD6FE5F}"/>
    <dgm:cxn modelId="{451E1FF2-AEEF-4A54-89EB-FD4CD67FD589}" type="presOf" srcId="{CC44813B-BEA1-4CDA-AA1B-15CB40EA08FD}" destId="{4045D470-671E-4A87-A5C2-609CFA073FEC}" srcOrd="0" destOrd="0" presId="urn:microsoft.com/office/officeart/2018/5/layout/CenteredIconLabelDescriptionList"/>
    <dgm:cxn modelId="{A3BDA134-4048-4FDD-BC90-842D96EBDF49}" type="presParOf" srcId="{A0896539-8E23-42FF-ABE8-7E15368A2216}" destId="{E5D244D1-F8AA-4977-A864-0B57CA673958}" srcOrd="0" destOrd="0" presId="urn:microsoft.com/office/officeart/2018/5/layout/CenteredIconLabelDescriptionList"/>
    <dgm:cxn modelId="{187744C5-8C7F-4081-A889-88C14E37840F}" type="presParOf" srcId="{E5D244D1-F8AA-4977-A864-0B57CA673958}" destId="{5DF29D83-33F8-4B96-AE0A-CBE4DD8909CC}" srcOrd="0" destOrd="0" presId="urn:microsoft.com/office/officeart/2018/5/layout/CenteredIconLabelDescriptionList"/>
    <dgm:cxn modelId="{F7509036-7F08-45FE-B758-F6D3AFA03FA4}" type="presParOf" srcId="{E5D244D1-F8AA-4977-A864-0B57CA673958}" destId="{82A5FD26-2F3B-48C3-A7A9-08EB59D45110}" srcOrd="1" destOrd="0" presId="urn:microsoft.com/office/officeart/2018/5/layout/CenteredIconLabelDescriptionList"/>
    <dgm:cxn modelId="{FD58F412-119B-46EE-B7D5-E2B6CD4D012B}" type="presParOf" srcId="{E5D244D1-F8AA-4977-A864-0B57CA673958}" destId="{F7B007E5-8BFA-469C-9BBA-920CE50E5E9D}" srcOrd="2" destOrd="0" presId="urn:microsoft.com/office/officeart/2018/5/layout/CenteredIconLabelDescriptionList"/>
    <dgm:cxn modelId="{2C01DC21-44D7-4492-88B1-3C3EC9548A23}" type="presParOf" srcId="{E5D244D1-F8AA-4977-A864-0B57CA673958}" destId="{DA2BF7F4-3100-44F7-A080-F858728C8274}" srcOrd="3" destOrd="0" presId="urn:microsoft.com/office/officeart/2018/5/layout/CenteredIconLabelDescriptionList"/>
    <dgm:cxn modelId="{22CF1741-BABA-468A-B49D-F99E63CB1496}" type="presParOf" srcId="{E5D244D1-F8AA-4977-A864-0B57CA673958}" destId="{F2E89E5C-713D-4118-8A67-62EAC2168F37}" srcOrd="4" destOrd="0" presId="urn:microsoft.com/office/officeart/2018/5/layout/CenteredIconLabelDescriptionList"/>
    <dgm:cxn modelId="{A3249B30-B080-41BE-8BD5-3309380FE15E}" type="presParOf" srcId="{A0896539-8E23-42FF-ABE8-7E15368A2216}" destId="{FEC8C979-DF9A-411C-9EB3-4930E3BCD452}" srcOrd="1" destOrd="0" presId="urn:microsoft.com/office/officeart/2018/5/layout/CenteredIconLabelDescriptionList"/>
    <dgm:cxn modelId="{F151A6F5-1497-4DD8-AE31-886D38DDF2F9}" type="presParOf" srcId="{A0896539-8E23-42FF-ABE8-7E15368A2216}" destId="{A0F7D085-E40E-4E5B-B03B-39AFD283E319}" srcOrd="2" destOrd="0" presId="urn:microsoft.com/office/officeart/2018/5/layout/CenteredIconLabelDescriptionList"/>
    <dgm:cxn modelId="{C0CC17D2-F382-4E8C-87FB-91AF578D0720}" type="presParOf" srcId="{A0F7D085-E40E-4E5B-B03B-39AFD283E319}" destId="{134B5265-C60C-4194-98A3-4D88F825DF0C}" srcOrd="0" destOrd="0" presId="urn:microsoft.com/office/officeart/2018/5/layout/CenteredIconLabelDescriptionList"/>
    <dgm:cxn modelId="{386F8EC4-2777-4C16-B4A0-97D54F0FFAD7}" type="presParOf" srcId="{A0F7D085-E40E-4E5B-B03B-39AFD283E319}" destId="{689CCA4F-8BCC-404B-A38C-283B04EB606F}" srcOrd="1" destOrd="0" presId="urn:microsoft.com/office/officeart/2018/5/layout/CenteredIconLabelDescriptionList"/>
    <dgm:cxn modelId="{E55A1DE1-EE44-4F63-A880-AC5F681CEBA8}" type="presParOf" srcId="{A0F7D085-E40E-4E5B-B03B-39AFD283E319}" destId="{F1E0E219-F76D-4668-AD34-6EBAA5BA7EF1}" srcOrd="2" destOrd="0" presId="urn:microsoft.com/office/officeart/2018/5/layout/CenteredIconLabelDescriptionList"/>
    <dgm:cxn modelId="{3BA9A7BF-4E00-4495-A259-DB338BA37867}" type="presParOf" srcId="{A0F7D085-E40E-4E5B-B03B-39AFD283E319}" destId="{ECAAC764-0354-4306-9916-D6836FF1068A}" srcOrd="3" destOrd="0" presId="urn:microsoft.com/office/officeart/2018/5/layout/CenteredIconLabelDescriptionList"/>
    <dgm:cxn modelId="{68B27301-5F98-4EEB-8CCD-F3CDC8CFC28E}" type="presParOf" srcId="{A0F7D085-E40E-4E5B-B03B-39AFD283E319}" destId="{4045D470-671E-4A87-A5C2-609CFA073FE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431FC6-46E8-4D0C-B3ED-5B8417A55D7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cs-CZ"/>
        </a:p>
      </dgm:t>
    </dgm:pt>
    <dgm:pt modelId="{61260EA7-3D77-4FEF-B384-F3FE97C8B295}">
      <dgm:prSet/>
      <dgm:spPr/>
      <dgm:t>
        <a:bodyPr/>
        <a:lstStyle/>
        <a:p>
          <a:pPr rtl="0" eaLnBrk="1" latinLnBrk="0" hangingPunct="1"/>
          <a:r>
            <a:rPr lang="cs-CZ" b="1"/>
            <a:t>System engineering </a:t>
          </a:r>
          <a:endParaRPr lang="cs-CZ"/>
        </a:p>
      </dgm:t>
    </dgm:pt>
    <dgm:pt modelId="{915DCF28-4802-4BA9-A180-189C244BDAAA}" type="parTrans" cxnId="{861AD5AC-C700-4F96-860F-ED2B18F2068C}">
      <dgm:prSet/>
      <dgm:spPr/>
      <dgm:t>
        <a:bodyPr/>
        <a:lstStyle/>
        <a:p>
          <a:endParaRPr lang="cs-CZ"/>
        </a:p>
      </dgm:t>
    </dgm:pt>
    <dgm:pt modelId="{FB3729A8-BC7A-4D03-884A-ECDE8C759E2D}" type="sibTrans" cxnId="{861AD5AC-C700-4F96-860F-ED2B18F2068C}">
      <dgm:prSet/>
      <dgm:spPr/>
      <dgm:t>
        <a:bodyPr/>
        <a:lstStyle/>
        <a:p>
          <a:endParaRPr lang="cs-CZ"/>
        </a:p>
      </dgm:t>
    </dgm:pt>
    <dgm:pt modelId="{D820F092-D841-4EDB-B159-049FD73BDE5F}">
      <dgm:prSet/>
      <dgm:spPr/>
      <dgm:t>
        <a:bodyPr/>
        <a:lstStyle/>
        <a:p>
          <a:pPr rtl="0" eaLnBrk="1" latinLnBrk="0" hangingPunct="1"/>
          <a:r>
            <a:rPr lang="cs-CZ"/>
            <a:t>discipline concerned with Hardware and Software</a:t>
          </a:r>
        </a:p>
      </dgm:t>
    </dgm:pt>
    <dgm:pt modelId="{532CAA4B-A7B8-4D2E-A1DD-4A13493D3451}" type="parTrans" cxnId="{0FC43354-DE0D-44E4-8F66-306F3533367C}">
      <dgm:prSet/>
      <dgm:spPr/>
      <dgm:t>
        <a:bodyPr/>
        <a:lstStyle/>
        <a:p>
          <a:endParaRPr lang="cs-CZ"/>
        </a:p>
      </dgm:t>
    </dgm:pt>
    <dgm:pt modelId="{C6DEED75-7166-4718-9633-ACA756444D05}" type="sibTrans" cxnId="{0FC43354-DE0D-44E4-8F66-306F3533367C}">
      <dgm:prSet/>
      <dgm:spPr/>
      <dgm:t>
        <a:bodyPr/>
        <a:lstStyle/>
        <a:p>
          <a:endParaRPr lang="cs-CZ"/>
        </a:p>
      </dgm:t>
    </dgm:pt>
    <dgm:pt modelId="{3E63151F-73A8-4329-A3EA-1A502C062840}">
      <dgm:prSet/>
      <dgm:spPr/>
      <dgm:t>
        <a:bodyPr/>
        <a:lstStyle/>
        <a:p>
          <a:pPr rtl="0" eaLnBrk="1" latinLnBrk="0" hangingPunct="1"/>
          <a:r>
            <a:rPr lang="cs-CZ" b="1"/>
            <a:t>Software engineering</a:t>
          </a:r>
          <a:endParaRPr lang="cs-CZ"/>
        </a:p>
      </dgm:t>
    </dgm:pt>
    <dgm:pt modelId="{1906D776-42DE-4916-ABEE-EF9AFB7E09E4}" type="parTrans" cxnId="{68ED2AE5-8FD9-4DC4-A4D9-F587ED3338D0}">
      <dgm:prSet/>
      <dgm:spPr/>
      <dgm:t>
        <a:bodyPr/>
        <a:lstStyle/>
        <a:p>
          <a:endParaRPr lang="cs-CZ"/>
        </a:p>
      </dgm:t>
    </dgm:pt>
    <dgm:pt modelId="{8DD35374-3DE2-49E1-BA3F-677F7ED84CC6}" type="sibTrans" cxnId="{68ED2AE5-8FD9-4DC4-A4D9-F587ED3338D0}">
      <dgm:prSet/>
      <dgm:spPr/>
      <dgm:t>
        <a:bodyPr/>
        <a:lstStyle/>
        <a:p>
          <a:endParaRPr lang="cs-CZ"/>
        </a:p>
      </dgm:t>
    </dgm:pt>
    <dgm:pt modelId="{3928317A-C646-4ADA-957E-5B12FCF462DA}">
      <dgm:prSet/>
      <dgm:spPr/>
      <dgm:t>
        <a:bodyPr/>
        <a:lstStyle/>
        <a:p>
          <a:pPr rtl="0" eaLnBrk="1" latinLnBrk="0" hangingPunct="1"/>
          <a:r>
            <a:rPr lang="cs-CZ"/>
            <a:t>discipline that </a:t>
          </a:r>
          <a:r>
            <a:rPr lang="en-US"/>
            <a:t>is concerned with all aspects of software production</a:t>
          </a:r>
          <a:endParaRPr lang="cs-CZ"/>
        </a:p>
      </dgm:t>
    </dgm:pt>
    <dgm:pt modelId="{38A09B95-7C89-478B-B058-2043A5EB50E5}" type="parTrans" cxnId="{AC3F29E4-AC30-4AF2-8AB0-C837D6208703}">
      <dgm:prSet/>
      <dgm:spPr/>
      <dgm:t>
        <a:bodyPr/>
        <a:lstStyle/>
        <a:p>
          <a:endParaRPr lang="cs-CZ"/>
        </a:p>
      </dgm:t>
    </dgm:pt>
    <dgm:pt modelId="{7CDF6E61-E4A2-4F51-A148-D364483DFE90}" type="sibTrans" cxnId="{AC3F29E4-AC30-4AF2-8AB0-C837D6208703}">
      <dgm:prSet/>
      <dgm:spPr/>
      <dgm:t>
        <a:bodyPr/>
        <a:lstStyle/>
        <a:p>
          <a:endParaRPr lang="cs-CZ"/>
        </a:p>
      </dgm:t>
    </dgm:pt>
    <dgm:pt modelId="{76235739-FF52-4EE6-A378-92831496091A}">
      <dgm:prSet/>
      <dgm:spPr/>
      <dgm:t>
        <a:bodyPr/>
        <a:lstStyle/>
        <a:p>
          <a:pPr rtl="0" eaLnBrk="1" latinLnBrk="0" hangingPunct="1"/>
          <a:r>
            <a:rPr lang="cs-CZ" b="1"/>
            <a:t>Programming</a:t>
          </a:r>
          <a:endParaRPr lang="cs-CZ"/>
        </a:p>
      </dgm:t>
    </dgm:pt>
    <dgm:pt modelId="{B1527C26-19EB-4F6B-9309-753D628A015A}" type="parTrans" cxnId="{6EEE0358-020D-4560-9253-FDCFE8800BDC}">
      <dgm:prSet/>
      <dgm:spPr/>
      <dgm:t>
        <a:bodyPr/>
        <a:lstStyle/>
        <a:p>
          <a:endParaRPr lang="cs-CZ"/>
        </a:p>
      </dgm:t>
    </dgm:pt>
    <dgm:pt modelId="{7FC1ED7E-556E-4673-AC14-E3018B24565F}" type="sibTrans" cxnId="{6EEE0358-020D-4560-9253-FDCFE8800BDC}">
      <dgm:prSet/>
      <dgm:spPr/>
      <dgm:t>
        <a:bodyPr/>
        <a:lstStyle/>
        <a:p>
          <a:endParaRPr lang="cs-CZ"/>
        </a:p>
      </dgm:t>
    </dgm:pt>
    <dgm:pt modelId="{0E5166EC-350B-47D4-9183-1EAE1438341F}">
      <dgm:prSet/>
      <dgm:spPr/>
      <dgm:t>
        <a:bodyPr/>
        <a:lstStyle/>
        <a:p>
          <a:pPr rtl="0" eaLnBrk="1" latinLnBrk="0" hangingPunct="1"/>
          <a:r>
            <a:rPr lang="en-US"/>
            <a:t>comprehensive process from formulation of a problem to executable programs</a:t>
          </a:r>
          <a:endParaRPr lang="cs-CZ"/>
        </a:p>
      </dgm:t>
    </dgm:pt>
    <dgm:pt modelId="{7869C4BE-2376-4FF2-B3CC-B31735CBB3DC}" type="parTrans" cxnId="{85AE13CB-F48B-4CBB-BC53-CEE3D39F1FF1}">
      <dgm:prSet/>
      <dgm:spPr/>
      <dgm:t>
        <a:bodyPr/>
        <a:lstStyle/>
        <a:p>
          <a:endParaRPr lang="cs-CZ"/>
        </a:p>
      </dgm:t>
    </dgm:pt>
    <dgm:pt modelId="{92BA1964-F378-4903-A0C1-6E2AE42C136A}" type="sibTrans" cxnId="{85AE13CB-F48B-4CBB-BC53-CEE3D39F1FF1}">
      <dgm:prSet/>
      <dgm:spPr/>
      <dgm:t>
        <a:bodyPr/>
        <a:lstStyle/>
        <a:p>
          <a:endParaRPr lang="cs-CZ"/>
        </a:p>
      </dgm:t>
    </dgm:pt>
    <dgm:pt modelId="{58E594DF-0A9E-4EA2-BB76-694A902BF5FC}">
      <dgm:prSet/>
      <dgm:spPr/>
      <dgm:t>
        <a:bodyPr/>
        <a:lstStyle/>
        <a:p>
          <a:pPr rtl="0" eaLnBrk="1" latinLnBrk="0" hangingPunct="1"/>
          <a:r>
            <a:rPr lang="cs-CZ" b="1"/>
            <a:t>Coding </a:t>
          </a:r>
          <a:endParaRPr lang="cs-CZ"/>
        </a:p>
      </dgm:t>
    </dgm:pt>
    <dgm:pt modelId="{89CDAF9A-DF2A-4A36-AB68-232ACA18A34C}" type="parTrans" cxnId="{85DC7518-7ABD-4372-A3C0-0AEF07637AB6}">
      <dgm:prSet/>
      <dgm:spPr/>
      <dgm:t>
        <a:bodyPr/>
        <a:lstStyle/>
        <a:p>
          <a:endParaRPr lang="cs-CZ"/>
        </a:p>
      </dgm:t>
    </dgm:pt>
    <dgm:pt modelId="{9A632982-210F-4753-9320-D12906CDD8C0}" type="sibTrans" cxnId="{85DC7518-7ABD-4372-A3C0-0AEF07637AB6}">
      <dgm:prSet/>
      <dgm:spPr/>
      <dgm:t>
        <a:bodyPr/>
        <a:lstStyle/>
        <a:p>
          <a:endParaRPr lang="cs-CZ"/>
        </a:p>
      </dgm:t>
    </dgm:pt>
    <dgm:pt modelId="{BDE6C615-88F8-4C58-ABAB-EDB46A89534B}">
      <dgm:prSet/>
      <dgm:spPr/>
      <dgm:t>
        <a:bodyPr/>
        <a:lstStyle/>
        <a:p>
          <a:pPr rtl="0" eaLnBrk="1" latinLnBrk="0" hangingPunct="1"/>
          <a:r>
            <a:rPr lang="cs-CZ"/>
            <a:t>A specific activity during implementation of a program</a:t>
          </a:r>
        </a:p>
      </dgm:t>
    </dgm:pt>
    <dgm:pt modelId="{D510B8EB-5DA8-4329-BDC8-F234AFB8941E}" type="parTrans" cxnId="{B2DACD29-122A-4585-BDA4-8AB0F76D4AB3}">
      <dgm:prSet/>
      <dgm:spPr/>
      <dgm:t>
        <a:bodyPr/>
        <a:lstStyle/>
        <a:p>
          <a:endParaRPr lang="cs-CZ"/>
        </a:p>
      </dgm:t>
    </dgm:pt>
    <dgm:pt modelId="{9E262EC9-3C54-44F8-8109-880F96BE9C06}" type="sibTrans" cxnId="{B2DACD29-122A-4585-BDA4-8AB0F76D4AB3}">
      <dgm:prSet/>
      <dgm:spPr/>
      <dgm:t>
        <a:bodyPr/>
        <a:lstStyle/>
        <a:p>
          <a:endParaRPr lang="cs-CZ"/>
        </a:p>
      </dgm:t>
    </dgm:pt>
    <dgm:pt modelId="{22A4E260-C176-4DE2-97A6-5D4F0303DE2B}" type="pres">
      <dgm:prSet presAssocID="{29431FC6-46E8-4D0C-B3ED-5B8417A55D7E}" presName="Name0" presStyleCnt="0">
        <dgm:presLayoutVars>
          <dgm:dir/>
          <dgm:animLvl val="lvl"/>
          <dgm:resizeHandles val="exact"/>
        </dgm:presLayoutVars>
      </dgm:prSet>
      <dgm:spPr/>
    </dgm:pt>
    <dgm:pt modelId="{01A48E49-DB7F-4B4D-A89F-FD5F15515540}" type="pres">
      <dgm:prSet presAssocID="{58E594DF-0A9E-4EA2-BB76-694A902BF5FC}" presName="boxAndChildren" presStyleCnt="0"/>
      <dgm:spPr/>
    </dgm:pt>
    <dgm:pt modelId="{232126B7-E96F-4C6D-BA63-9683ED7A9E39}" type="pres">
      <dgm:prSet presAssocID="{58E594DF-0A9E-4EA2-BB76-694A902BF5FC}" presName="parentTextBox" presStyleLbl="node1" presStyleIdx="0" presStyleCnt="4"/>
      <dgm:spPr/>
    </dgm:pt>
    <dgm:pt modelId="{E5E2B032-37F9-4938-A824-218FBD7379F8}" type="pres">
      <dgm:prSet presAssocID="{58E594DF-0A9E-4EA2-BB76-694A902BF5FC}" presName="entireBox" presStyleLbl="node1" presStyleIdx="0" presStyleCnt="4"/>
      <dgm:spPr/>
    </dgm:pt>
    <dgm:pt modelId="{697F21BB-90B2-4490-B696-9EC23DF5F20C}" type="pres">
      <dgm:prSet presAssocID="{58E594DF-0A9E-4EA2-BB76-694A902BF5FC}" presName="descendantBox" presStyleCnt="0"/>
      <dgm:spPr/>
    </dgm:pt>
    <dgm:pt modelId="{7EA44AB8-679D-4D22-8EB0-CEE640074569}" type="pres">
      <dgm:prSet presAssocID="{BDE6C615-88F8-4C58-ABAB-EDB46A89534B}" presName="childTextBox" presStyleLbl="fgAccFollowNode1" presStyleIdx="0" presStyleCnt="4">
        <dgm:presLayoutVars>
          <dgm:bulletEnabled val="1"/>
        </dgm:presLayoutVars>
      </dgm:prSet>
      <dgm:spPr/>
    </dgm:pt>
    <dgm:pt modelId="{6361B541-597F-4336-8BFB-6E94F75E1CCD}" type="pres">
      <dgm:prSet presAssocID="{7FC1ED7E-556E-4673-AC14-E3018B24565F}" presName="sp" presStyleCnt="0"/>
      <dgm:spPr/>
    </dgm:pt>
    <dgm:pt modelId="{4B55E8CF-5F02-4F22-88BA-BEBB3D4E9661}" type="pres">
      <dgm:prSet presAssocID="{76235739-FF52-4EE6-A378-92831496091A}" presName="arrowAndChildren" presStyleCnt="0"/>
      <dgm:spPr/>
    </dgm:pt>
    <dgm:pt modelId="{CF7314DA-5035-4AFB-90A5-F2754D0EE7BD}" type="pres">
      <dgm:prSet presAssocID="{76235739-FF52-4EE6-A378-92831496091A}" presName="parentTextArrow" presStyleLbl="node1" presStyleIdx="0" presStyleCnt="4"/>
      <dgm:spPr/>
    </dgm:pt>
    <dgm:pt modelId="{39B90EB7-7A3B-4FD7-AB5D-3E8268420062}" type="pres">
      <dgm:prSet presAssocID="{76235739-FF52-4EE6-A378-92831496091A}" presName="arrow" presStyleLbl="node1" presStyleIdx="1" presStyleCnt="4"/>
      <dgm:spPr/>
    </dgm:pt>
    <dgm:pt modelId="{8A128DF2-139E-4B4F-8271-820F0284DAEB}" type="pres">
      <dgm:prSet presAssocID="{76235739-FF52-4EE6-A378-92831496091A}" presName="descendantArrow" presStyleCnt="0"/>
      <dgm:spPr/>
    </dgm:pt>
    <dgm:pt modelId="{B5979A27-5BE6-496C-9031-F401A57071C3}" type="pres">
      <dgm:prSet presAssocID="{0E5166EC-350B-47D4-9183-1EAE1438341F}" presName="childTextArrow" presStyleLbl="fgAccFollowNode1" presStyleIdx="1" presStyleCnt="4">
        <dgm:presLayoutVars>
          <dgm:bulletEnabled val="1"/>
        </dgm:presLayoutVars>
      </dgm:prSet>
      <dgm:spPr/>
    </dgm:pt>
    <dgm:pt modelId="{AD7D8413-B1D9-42D0-AC34-25FE160284D5}" type="pres">
      <dgm:prSet presAssocID="{8DD35374-3DE2-49E1-BA3F-677F7ED84CC6}" presName="sp" presStyleCnt="0"/>
      <dgm:spPr/>
    </dgm:pt>
    <dgm:pt modelId="{80DA3BA9-B6D8-4A66-A425-EFD8645607FC}" type="pres">
      <dgm:prSet presAssocID="{3E63151F-73A8-4329-A3EA-1A502C062840}" presName="arrowAndChildren" presStyleCnt="0"/>
      <dgm:spPr/>
    </dgm:pt>
    <dgm:pt modelId="{F08FE79D-FF9F-49E6-89AC-9897E36DDB00}" type="pres">
      <dgm:prSet presAssocID="{3E63151F-73A8-4329-A3EA-1A502C062840}" presName="parentTextArrow" presStyleLbl="node1" presStyleIdx="1" presStyleCnt="4"/>
      <dgm:spPr/>
    </dgm:pt>
    <dgm:pt modelId="{BE05E86E-3175-46DE-9B65-F68349E53DB1}" type="pres">
      <dgm:prSet presAssocID="{3E63151F-73A8-4329-A3EA-1A502C062840}" presName="arrow" presStyleLbl="node1" presStyleIdx="2" presStyleCnt="4"/>
      <dgm:spPr/>
    </dgm:pt>
    <dgm:pt modelId="{CF54F4BE-4B68-43A8-B61D-CD5E9B52C79E}" type="pres">
      <dgm:prSet presAssocID="{3E63151F-73A8-4329-A3EA-1A502C062840}" presName="descendantArrow" presStyleCnt="0"/>
      <dgm:spPr/>
    </dgm:pt>
    <dgm:pt modelId="{F9DD0CA8-E95E-4260-8676-F4C1A98FFB05}" type="pres">
      <dgm:prSet presAssocID="{3928317A-C646-4ADA-957E-5B12FCF462DA}" presName="childTextArrow" presStyleLbl="fgAccFollowNode1" presStyleIdx="2" presStyleCnt="4">
        <dgm:presLayoutVars>
          <dgm:bulletEnabled val="1"/>
        </dgm:presLayoutVars>
      </dgm:prSet>
      <dgm:spPr/>
    </dgm:pt>
    <dgm:pt modelId="{0C732CCD-1612-4E84-A6E3-04CFD94765D5}" type="pres">
      <dgm:prSet presAssocID="{FB3729A8-BC7A-4D03-884A-ECDE8C759E2D}" presName="sp" presStyleCnt="0"/>
      <dgm:spPr/>
    </dgm:pt>
    <dgm:pt modelId="{98C84C06-E3DB-4771-942A-EA81D614333A}" type="pres">
      <dgm:prSet presAssocID="{61260EA7-3D77-4FEF-B384-F3FE97C8B295}" presName="arrowAndChildren" presStyleCnt="0"/>
      <dgm:spPr/>
    </dgm:pt>
    <dgm:pt modelId="{AA783CC0-9260-47D1-A388-A0403B9AFFE7}" type="pres">
      <dgm:prSet presAssocID="{61260EA7-3D77-4FEF-B384-F3FE97C8B295}" presName="parentTextArrow" presStyleLbl="node1" presStyleIdx="2" presStyleCnt="4"/>
      <dgm:spPr/>
    </dgm:pt>
    <dgm:pt modelId="{4738AEB7-1079-4E3B-ABB0-C0DC51661383}" type="pres">
      <dgm:prSet presAssocID="{61260EA7-3D77-4FEF-B384-F3FE97C8B295}" presName="arrow" presStyleLbl="node1" presStyleIdx="3" presStyleCnt="4"/>
      <dgm:spPr/>
    </dgm:pt>
    <dgm:pt modelId="{23CA1B7A-0158-4303-8676-C5DC5AEA388D}" type="pres">
      <dgm:prSet presAssocID="{61260EA7-3D77-4FEF-B384-F3FE97C8B295}" presName="descendantArrow" presStyleCnt="0"/>
      <dgm:spPr/>
    </dgm:pt>
    <dgm:pt modelId="{855E47EB-3CB9-4487-BD81-3CB4F1387766}" type="pres">
      <dgm:prSet presAssocID="{D820F092-D841-4EDB-B159-049FD73BDE5F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5DC7518-7ABD-4372-A3C0-0AEF07637AB6}" srcId="{29431FC6-46E8-4D0C-B3ED-5B8417A55D7E}" destId="{58E594DF-0A9E-4EA2-BB76-694A902BF5FC}" srcOrd="3" destOrd="0" parTransId="{89CDAF9A-DF2A-4A36-AB68-232ACA18A34C}" sibTransId="{9A632982-210F-4753-9320-D12906CDD8C0}"/>
    <dgm:cxn modelId="{B2DACD29-122A-4585-BDA4-8AB0F76D4AB3}" srcId="{58E594DF-0A9E-4EA2-BB76-694A902BF5FC}" destId="{BDE6C615-88F8-4C58-ABAB-EDB46A89534B}" srcOrd="0" destOrd="0" parTransId="{D510B8EB-5DA8-4329-BDC8-F234AFB8941E}" sibTransId="{9E262EC9-3C54-44F8-8109-880F96BE9C06}"/>
    <dgm:cxn modelId="{A66FFB33-0A3C-4E61-B8F4-BCFCEB82E297}" type="presOf" srcId="{61260EA7-3D77-4FEF-B384-F3FE97C8B295}" destId="{AA783CC0-9260-47D1-A388-A0403B9AFFE7}" srcOrd="0" destOrd="0" presId="urn:microsoft.com/office/officeart/2005/8/layout/process4"/>
    <dgm:cxn modelId="{F56C5735-CE6B-482B-B71A-73C5361A7B27}" type="presOf" srcId="{58E594DF-0A9E-4EA2-BB76-694A902BF5FC}" destId="{E5E2B032-37F9-4938-A824-218FBD7379F8}" srcOrd="1" destOrd="0" presId="urn:microsoft.com/office/officeart/2005/8/layout/process4"/>
    <dgm:cxn modelId="{C870A66F-989C-4BE2-956A-FF110B690832}" type="presOf" srcId="{76235739-FF52-4EE6-A378-92831496091A}" destId="{39B90EB7-7A3B-4FD7-AB5D-3E8268420062}" srcOrd="1" destOrd="0" presId="urn:microsoft.com/office/officeart/2005/8/layout/process4"/>
    <dgm:cxn modelId="{962FFB50-C304-40A8-ABF8-21262D679B3B}" type="presOf" srcId="{3E63151F-73A8-4329-A3EA-1A502C062840}" destId="{BE05E86E-3175-46DE-9B65-F68349E53DB1}" srcOrd="1" destOrd="0" presId="urn:microsoft.com/office/officeart/2005/8/layout/process4"/>
    <dgm:cxn modelId="{0FC43354-DE0D-44E4-8F66-306F3533367C}" srcId="{61260EA7-3D77-4FEF-B384-F3FE97C8B295}" destId="{D820F092-D841-4EDB-B159-049FD73BDE5F}" srcOrd="0" destOrd="0" parTransId="{532CAA4B-A7B8-4D2E-A1DD-4A13493D3451}" sibTransId="{C6DEED75-7166-4718-9633-ACA756444D05}"/>
    <dgm:cxn modelId="{6EEE0358-020D-4560-9253-FDCFE8800BDC}" srcId="{29431FC6-46E8-4D0C-B3ED-5B8417A55D7E}" destId="{76235739-FF52-4EE6-A378-92831496091A}" srcOrd="2" destOrd="0" parTransId="{B1527C26-19EB-4F6B-9309-753D628A015A}" sibTransId="{7FC1ED7E-556E-4673-AC14-E3018B24565F}"/>
    <dgm:cxn modelId="{F7C6BE78-6D0A-4816-8333-071387A0439C}" type="presOf" srcId="{3928317A-C646-4ADA-957E-5B12FCF462DA}" destId="{F9DD0CA8-E95E-4260-8676-F4C1A98FFB05}" srcOrd="0" destOrd="0" presId="urn:microsoft.com/office/officeart/2005/8/layout/process4"/>
    <dgm:cxn modelId="{861AD5AC-C700-4F96-860F-ED2B18F2068C}" srcId="{29431FC6-46E8-4D0C-B3ED-5B8417A55D7E}" destId="{61260EA7-3D77-4FEF-B384-F3FE97C8B295}" srcOrd="0" destOrd="0" parTransId="{915DCF28-4802-4BA9-A180-189C244BDAAA}" sibTransId="{FB3729A8-BC7A-4D03-884A-ECDE8C759E2D}"/>
    <dgm:cxn modelId="{01A6A3B5-C921-4DF7-8E10-4E71A3E8C353}" type="presOf" srcId="{58E594DF-0A9E-4EA2-BB76-694A902BF5FC}" destId="{232126B7-E96F-4C6D-BA63-9683ED7A9E39}" srcOrd="0" destOrd="0" presId="urn:microsoft.com/office/officeart/2005/8/layout/process4"/>
    <dgm:cxn modelId="{0D57BFBC-E4E3-43F3-A4BC-89F2F1BFDDAE}" type="presOf" srcId="{29431FC6-46E8-4D0C-B3ED-5B8417A55D7E}" destId="{22A4E260-C176-4DE2-97A6-5D4F0303DE2B}" srcOrd="0" destOrd="0" presId="urn:microsoft.com/office/officeart/2005/8/layout/process4"/>
    <dgm:cxn modelId="{0ED763C7-181D-4456-BF70-FF49D4648CC7}" type="presOf" srcId="{61260EA7-3D77-4FEF-B384-F3FE97C8B295}" destId="{4738AEB7-1079-4E3B-ABB0-C0DC51661383}" srcOrd="1" destOrd="0" presId="urn:microsoft.com/office/officeart/2005/8/layout/process4"/>
    <dgm:cxn modelId="{85AE13CB-F48B-4CBB-BC53-CEE3D39F1FF1}" srcId="{76235739-FF52-4EE6-A378-92831496091A}" destId="{0E5166EC-350B-47D4-9183-1EAE1438341F}" srcOrd="0" destOrd="0" parTransId="{7869C4BE-2376-4FF2-B3CC-B31735CBB3DC}" sibTransId="{92BA1964-F378-4903-A0C1-6E2AE42C136A}"/>
    <dgm:cxn modelId="{88FA9BDD-7025-4AEA-9573-AC8C97EADA55}" type="presOf" srcId="{3E63151F-73A8-4329-A3EA-1A502C062840}" destId="{F08FE79D-FF9F-49E6-89AC-9897E36DDB00}" srcOrd="0" destOrd="0" presId="urn:microsoft.com/office/officeart/2005/8/layout/process4"/>
    <dgm:cxn modelId="{45F237DF-B45B-4702-B777-27F3C4A0C030}" type="presOf" srcId="{BDE6C615-88F8-4C58-ABAB-EDB46A89534B}" destId="{7EA44AB8-679D-4D22-8EB0-CEE640074569}" srcOrd="0" destOrd="0" presId="urn:microsoft.com/office/officeart/2005/8/layout/process4"/>
    <dgm:cxn modelId="{AC3F29E4-AC30-4AF2-8AB0-C837D6208703}" srcId="{3E63151F-73A8-4329-A3EA-1A502C062840}" destId="{3928317A-C646-4ADA-957E-5B12FCF462DA}" srcOrd="0" destOrd="0" parTransId="{38A09B95-7C89-478B-B058-2043A5EB50E5}" sibTransId="{7CDF6E61-E4A2-4F51-A148-D364483DFE90}"/>
    <dgm:cxn modelId="{96B923E5-3111-40ED-B746-9D6415CF23B2}" type="presOf" srcId="{76235739-FF52-4EE6-A378-92831496091A}" destId="{CF7314DA-5035-4AFB-90A5-F2754D0EE7BD}" srcOrd="0" destOrd="0" presId="urn:microsoft.com/office/officeart/2005/8/layout/process4"/>
    <dgm:cxn modelId="{68ED2AE5-8FD9-4DC4-A4D9-F587ED3338D0}" srcId="{29431FC6-46E8-4D0C-B3ED-5B8417A55D7E}" destId="{3E63151F-73A8-4329-A3EA-1A502C062840}" srcOrd="1" destOrd="0" parTransId="{1906D776-42DE-4916-ABEE-EF9AFB7E09E4}" sibTransId="{8DD35374-3DE2-49E1-BA3F-677F7ED84CC6}"/>
    <dgm:cxn modelId="{8B7D86F4-64F9-4659-89BA-CAC289184997}" type="presOf" srcId="{0E5166EC-350B-47D4-9183-1EAE1438341F}" destId="{B5979A27-5BE6-496C-9031-F401A57071C3}" srcOrd="0" destOrd="0" presId="urn:microsoft.com/office/officeart/2005/8/layout/process4"/>
    <dgm:cxn modelId="{D282FBFC-F32C-4B56-A42A-F40E53E8129B}" type="presOf" srcId="{D820F092-D841-4EDB-B159-049FD73BDE5F}" destId="{855E47EB-3CB9-4487-BD81-3CB4F1387766}" srcOrd="0" destOrd="0" presId="urn:microsoft.com/office/officeart/2005/8/layout/process4"/>
    <dgm:cxn modelId="{0BD994BA-AFEC-4F6A-9CFA-C52EB874340A}" type="presParOf" srcId="{22A4E260-C176-4DE2-97A6-5D4F0303DE2B}" destId="{01A48E49-DB7F-4B4D-A89F-FD5F15515540}" srcOrd="0" destOrd="0" presId="urn:microsoft.com/office/officeart/2005/8/layout/process4"/>
    <dgm:cxn modelId="{38BE138B-68E8-4130-A2CC-4E8CFB01D987}" type="presParOf" srcId="{01A48E49-DB7F-4B4D-A89F-FD5F15515540}" destId="{232126B7-E96F-4C6D-BA63-9683ED7A9E39}" srcOrd="0" destOrd="0" presId="urn:microsoft.com/office/officeart/2005/8/layout/process4"/>
    <dgm:cxn modelId="{FFFCD953-A53B-4AE8-A5B2-50C30062AC0F}" type="presParOf" srcId="{01A48E49-DB7F-4B4D-A89F-FD5F15515540}" destId="{E5E2B032-37F9-4938-A824-218FBD7379F8}" srcOrd="1" destOrd="0" presId="urn:microsoft.com/office/officeart/2005/8/layout/process4"/>
    <dgm:cxn modelId="{D63A7C1F-6BCC-4A1D-9B26-54F79969C16B}" type="presParOf" srcId="{01A48E49-DB7F-4B4D-A89F-FD5F15515540}" destId="{697F21BB-90B2-4490-B696-9EC23DF5F20C}" srcOrd="2" destOrd="0" presId="urn:microsoft.com/office/officeart/2005/8/layout/process4"/>
    <dgm:cxn modelId="{F76B21B1-35C9-44C5-AF1F-A86ACB06DE12}" type="presParOf" srcId="{697F21BB-90B2-4490-B696-9EC23DF5F20C}" destId="{7EA44AB8-679D-4D22-8EB0-CEE640074569}" srcOrd="0" destOrd="0" presId="urn:microsoft.com/office/officeart/2005/8/layout/process4"/>
    <dgm:cxn modelId="{64B45507-CEBA-4F68-B8AA-08566CB1AC0F}" type="presParOf" srcId="{22A4E260-C176-4DE2-97A6-5D4F0303DE2B}" destId="{6361B541-597F-4336-8BFB-6E94F75E1CCD}" srcOrd="1" destOrd="0" presId="urn:microsoft.com/office/officeart/2005/8/layout/process4"/>
    <dgm:cxn modelId="{4CA04C24-1802-4C43-9FEF-ACA255AA63E4}" type="presParOf" srcId="{22A4E260-C176-4DE2-97A6-5D4F0303DE2B}" destId="{4B55E8CF-5F02-4F22-88BA-BEBB3D4E9661}" srcOrd="2" destOrd="0" presId="urn:microsoft.com/office/officeart/2005/8/layout/process4"/>
    <dgm:cxn modelId="{7C38D2F8-305E-49E5-8CBB-E574043838FF}" type="presParOf" srcId="{4B55E8CF-5F02-4F22-88BA-BEBB3D4E9661}" destId="{CF7314DA-5035-4AFB-90A5-F2754D0EE7BD}" srcOrd="0" destOrd="0" presId="urn:microsoft.com/office/officeart/2005/8/layout/process4"/>
    <dgm:cxn modelId="{63F177EE-3791-4323-AB48-7C1F31AEEF64}" type="presParOf" srcId="{4B55E8CF-5F02-4F22-88BA-BEBB3D4E9661}" destId="{39B90EB7-7A3B-4FD7-AB5D-3E8268420062}" srcOrd="1" destOrd="0" presId="urn:microsoft.com/office/officeart/2005/8/layout/process4"/>
    <dgm:cxn modelId="{DA35C6F1-4AC0-4DD5-B59C-E8DF62696E5B}" type="presParOf" srcId="{4B55E8CF-5F02-4F22-88BA-BEBB3D4E9661}" destId="{8A128DF2-139E-4B4F-8271-820F0284DAEB}" srcOrd="2" destOrd="0" presId="urn:microsoft.com/office/officeart/2005/8/layout/process4"/>
    <dgm:cxn modelId="{E11BE01D-D3C3-4D08-B012-D9563C2D8A9A}" type="presParOf" srcId="{8A128DF2-139E-4B4F-8271-820F0284DAEB}" destId="{B5979A27-5BE6-496C-9031-F401A57071C3}" srcOrd="0" destOrd="0" presId="urn:microsoft.com/office/officeart/2005/8/layout/process4"/>
    <dgm:cxn modelId="{A06B5B28-3B74-4A58-A2AB-0A86893E0A1B}" type="presParOf" srcId="{22A4E260-C176-4DE2-97A6-5D4F0303DE2B}" destId="{AD7D8413-B1D9-42D0-AC34-25FE160284D5}" srcOrd="3" destOrd="0" presId="urn:microsoft.com/office/officeart/2005/8/layout/process4"/>
    <dgm:cxn modelId="{659C20D0-87C1-44A2-B74A-0E82C40E01A3}" type="presParOf" srcId="{22A4E260-C176-4DE2-97A6-5D4F0303DE2B}" destId="{80DA3BA9-B6D8-4A66-A425-EFD8645607FC}" srcOrd="4" destOrd="0" presId="urn:microsoft.com/office/officeart/2005/8/layout/process4"/>
    <dgm:cxn modelId="{3DC59F67-6180-4A0C-B899-3B60F8122BC8}" type="presParOf" srcId="{80DA3BA9-B6D8-4A66-A425-EFD8645607FC}" destId="{F08FE79D-FF9F-49E6-89AC-9897E36DDB00}" srcOrd="0" destOrd="0" presId="urn:microsoft.com/office/officeart/2005/8/layout/process4"/>
    <dgm:cxn modelId="{A76598B0-873A-4835-88DB-B3D6DE2539B3}" type="presParOf" srcId="{80DA3BA9-B6D8-4A66-A425-EFD8645607FC}" destId="{BE05E86E-3175-46DE-9B65-F68349E53DB1}" srcOrd="1" destOrd="0" presId="urn:microsoft.com/office/officeart/2005/8/layout/process4"/>
    <dgm:cxn modelId="{8D6513C5-66C0-4769-AA59-707D46FEBDAB}" type="presParOf" srcId="{80DA3BA9-B6D8-4A66-A425-EFD8645607FC}" destId="{CF54F4BE-4B68-43A8-B61D-CD5E9B52C79E}" srcOrd="2" destOrd="0" presId="urn:microsoft.com/office/officeart/2005/8/layout/process4"/>
    <dgm:cxn modelId="{016D825E-7D57-4694-A819-C2EE13DB7A73}" type="presParOf" srcId="{CF54F4BE-4B68-43A8-B61D-CD5E9B52C79E}" destId="{F9DD0CA8-E95E-4260-8676-F4C1A98FFB05}" srcOrd="0" destOrd="0" presId="urn:microsoft.com/office/officeart/2005/8/layout/process4"/>
    <dgm:cxn modelId="{1BBAB39D-85F4-4D5F-8DAE-AAB3B9AEDA79}" type="presParOf" srcId="{22A4E260-C176-4DE2-97A6-5D4F0303DE2B}" destId="{0C732CCD-1612-4E84-A6E3-04CFD94765D5}" srcOrd="5" destOrd="0" presId="urn:microsoft.com/office/officeart/2005/8/layout/process4"/>
    <dgm:cxn modelId="{1FF42B3B-C27D-41DA-9732-0F5BFE30C373}" type="presParOf" srcId="{22A4E260-C176-4DE2-97A6-5D4F0303DE2B}" destId="{98C84C06-E3DB-4771-942A-EA81D614333A}" srcOrd="6" destOrd="0" presId="urn:microsoft.com/office/officeart/2005/8/layout/process4"/>
    <dgm:cxn modelId="{820A04C8-6FE8-4A70-8A44-B32F7C19CEB3}" type="presParOf" srcId="{98C84C06-E3DB-4771-942A-EA81D614333A}" destId="{AA783CC0-9260-47D1-A388-A0403B9AFFE7}" srcOrd="0" destOrd="0" presId="urn:microsoft.com/office/officeart/2005/8/layout/process4"/>
    <dgm:cxn modelId="{18FCCD5A-EC62-44ED-A86B-A4880BEA6AB1}" type="presParOf" srcId="{98C84C06-E3DB-4771-942A-EA81D614333A}" destId="{4738AEB7-1079-4E3B-ABB0-C0DC51661383}" srcOrd="1" destOrd="0" presId="urn:microsoft.com/office/officeart/2005/8/layout/process4"/>
    <dgm:cxn modelId="{0352B876-03E0-4D84-B75B-953107B03879}" type="presParOf" srcId="{98C84C06-E3DB-4771-942A-EA81D614333A}" destId="{23CA1B7A-0158-4303-8676-C5DC5AEA388D}" srcOrd="2" destOrd="0" presId="urn:microsoft.com/office/officeart/2005/8/layout/process4"/>
    <dgm:cxn modelId="{DCBFB1AD-E85F-495C-B663-B252CE1C94F0}" type="presParOf" srcId="{23CA1B7A-0158-4303-8676-C5DC5AEA388D}" destId="{855E47EB-3CB9-4487-BD81-3CB4F13877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CE9FFE-EE36-41E2-B251-2E4B1EA8014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cs-CZ"/>
        </a:p>
      </dgm:t>
    </dgm:pt>
    <dgm:pt modelId="{766C91CD-8F00-42CB-805B-3E352F361B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Create a market</a:t>
          </a:r>
          <a:endParaRPr lang="cs-CZ"/>
        </a:p>
      </dgm:t>
    </dgm:pt>
    <dgm:pt modelId="{97BA9A54-0315-4E20-AEA5-F5A7CFF41D6F}" type="parTrans" cxnId="{681C5B9F-5099-4B92-92FD-1CB5490A5572}">
      <dgm:prSet/>
      <dgm:spPr/>
      <dgm:t>
        <a:bodyPr/>
        <a:lstStyle/>
        <a:p>
          <a:endParaRPr lang="cs-CZ"/>
        </a:p>
      </dgm:t>
    </dgm:pt>
    <dgm:pt modelId="{2E6745F9-6924-4850-BE3C-B5D5B444DC97}" type="sibTrans" cxnId="{681C5B9F-5099-4B92-92FD-1CB5490A5572}">
      <dgm:prSet/>
      <dgm:spPr/>
      <dgm:t>
        <a:bodyPr/>
        <a:lstStyle/>
        <a:p>
          <a:endParaRPr lang="cs-CZ"/>
        </a:p>
      </dgm:t>
    </dgm:pt>
    <dgm:pt modelId="{6687A050-077D-4C37-AEDC-17551435F04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Sofware as a „product“ or „service“</a:t>
          </a:r>
        </a:p>
      </dgm:t>
    </dgm:pt>
    <dgm:pt modelId="{9E84D196-ABFD-4764-B51B-A28043E1DFB3}" type="parTrans" cxnId="{0E2066C4-6695-4B89-988C-A67C90D7C402}">
      <dgm:prSet/>
      <dgm:spPr/>
      <dgm:t>
        <a:bodyPr/>
        <a:lstStyle/>
        <a:p>
          <a:endParaRPr lang="cs-CZ"/>
        </a:p>
      </dgm:t>
    </dgm:pt>
    <dgm:pt modelId="{A2D38E87-8E7B-4AFB-B265-1FD31343A470}" type="sibTrans" cxnId="{0E2066C4-6695-4B89-988C-A67C90D7C402}">
      <dgm:prSet/>
      <dgm:spPr/>
      <dgm:t>
        <a:bodyPr/>
        <a:lstStyle/>
        <a:p>
          <a:endParaRPr lang="cs-CZ"/>
        </a:p>
      </dgm:t>
    </dgm:pt>
    <dgm:pt modelId="{3E51EDF6-3165-44CD-9E63-FD075812517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Renumerate software producers</a:t>
          </a:r>
          <a:endParaRPr lang="cs-CZ"/>
        </a:p>
      </dgm:t>
    </dgm:pt>
    <dgm:pt modelId="{CD853A32-53E3-449F-856C-B72183DD96CD}" type="parTrans" cxnId="{0DEE0C33-1DE2-4153-A09B-58E2ED4FF2BB}">
      <dgm:prSet/>
      <dgm:spPr/>
      <dgm:t>
        <a:bodyPr/>
        <a:lstStyle/>
        <a:p>
          <a:endParaRPr lang="cs-CZ"/>
        </a:p>
      </dgm:t>
    </dgm:pt>
    <dgm:pt modelId="{653E777D-3317-40FB-8A0C-58567012090A}" type="sibTrans" cxnId="{0DEE0C33-1DE2-4153-A09B-58E2ED4FF2BB}">
      <dgm:prSet/>
      <dgm:spPr/>
      <dgm:t>
        <a:bodyPr/>
        <a:lstStyle/>
        <a:p>
          <a:endParaRPr lang="cs-CZ"/>
        </a:p>
      </dgm:t>
    </dgm:pt>
    <dgm:pt modelId="{E633C154-AB0D-489B-A16B-A55C0B4070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Software as intellectual property</a:t>
          </a:r>
        </a:p>
      </dgm:t>
    </dgm:pt>
    <dgm:pt modelId="{EF23E9B8-4998-42CE-823C-21B50A509C33}" type="parTrans" cxnId="{51EE0E43-7E4C-4E47-8789-C63578DC62EB}">
      <dgm:prSet/>
      <dgm:spPr/>
      <dgm:t>
        <a:bodyPr/>
        <a:lstStyle/>
        <a:p>
          <a:endParaRPr lang="cs-CZ"/>
        </a:p>
      </dgm:t>
    </dgm:pt>
    <dgm:pt modelId="{F87E7D73-9217-4EAD-81FC-891ED5078D50}" type="sibTrans" cxnId="{51EE0E43-7E4C-4E47-8789-C63578DC62EB}">
      <dgm:prSet/>
      <dgm:spPr/>
      <dgm:t>
        <a:bodyPr/>
        <a:lstStyle/>
        <a:p>
          <a:endParaRPr lang="cs-CZ"/>
        </a:p>
      </dgm:t>
    </dgm:pt>
    <dgm:pt modelId="{1CF02AFC-14DD-4B76-B2C7-E5C2523666F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Promote rights of a customer/consumer</a:t>
          </a:r>
          <a:endParaRPr lang="cs-CZ"/>
        </a:p>
      </dgm:t>
    </dgm:pt>
    <dgm:pt modelId="{FE662A3F-E8C6-491D-A535-C646B989EB53}" type="parTrans" cxnId="{4ED1AFF5-9ABB-4A9D-B56A-DEF4F12B0180}">
      <dgm:prSet/>
      <dgm:spPr/>
      <dgm:t>
        <a:bodyPr/>
        <a:lstStyle/>
        <a:p>
          <a:endParaRPr lang="cs-CZ"/>
        </a:p>
      </dgm:t>
    </dgm:pt>
    <dgm:pt modelId="{BDA29FC3-835F-4C48-905A-418904E5067D}" type="sibTrans" cxnId="{4ED1AFF5-9ABB-4A9D-B56A-DEF4F12B0180}">
      <dgm:prSet/>
      <dgm:spPr/>
      <dgm:t>
        <a:bodyPr/>
        <a:lstStyle/>
        <a:p>
          <a:endParaRPr lang="cs-CZ"/>
        </a:p>
      </dgm:t>
    </dgm:pt>
    <dgm:pt modelId="{20822D38-7578-4F5D-BADF-2917DF2E7F5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Software as a liability</a:t>
          </a:r>
        </a:p>
      </dgm:t>
    </dgm:pt>
    <dgm:pt modelId="{0675AD5D-770E-4FD7-9974-88E62467EFF6}" type="parTrans" cxnId="{46B48C26-107E-4B21-92A2-8F25D70B74C0}">
      <dgm:prSet/>
      <dgm:spPr/>
      <dgm:t>
        <a:bodyPr/>
        <a:lstStyle/>
        <a:p>
          <a:endParaRPr lang="cs-CZ"/>
        </a:p>
      </dgm:t>
    </dgm:pt>
    <dgm:pt modelId="{B94624AF-E7FD-4597-8ABE-2268643D1FCB}" type="sibTrans" cxnId="{46B48C26-107E-4B21-92A2-8F25D70B74C0}">
      <dgm:prSet/>
      <dgm:spPr/>
      <dgm:t>
        <a:bodyPr/>
        <a:lstStyle/>
        <a:p>
          <a:endParaRPr lang="cs-CZ"/>
        </a:p>
      </dgm:t>
    </dgm:pt>
    <dgm:pt modelId="{CCFA8605-F0AD-4F04-B7CD-0DB827CCF9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Promote progress in creative art?</a:t>
          </a:r>
          <a:endParaRPr lang="cs-CZ"/>
        </a:p>
      </dgm:t>
    </dgm:pt>
    <dgm:pt modelId="{4383C27A-D20E-44F2-A4F1-A4D0767A61A5}" type="parTrans" cxnId="{89352545-571B-4C42-90C0-C691A2223770}">
      <dgm:prSet/>
      <dgm:spPr/>
      <dgm:t>
        <a:bodyPr/>
        <a:lstStyle/>
        <a:p>
          <a:endParaRPr lang="cs-CZ"/>
        </a:p>
      </dgm:t>
    </dgm:pt>
    <dgm:pt modelId="{14FECCB1-276F-44C2-A1F1-A7F4D426DC6D}" type="sibTrans" cxnId="{89352545-571B-4C42-90C0-C691A2223770}">
      <dgm:prSet/>
      <dgm:spPr/>
      <dgm:t>
        <a:bodyPr/>
        <a:lstStyle/>
        <a:p>
          <a:endParaRPr lang="cs-CZ"/>
        </a:p>
      </dgm:t>
    </dgm:pt>
    <dgm:pt modelId="{9BED1427-076B-4B51-B397-7C0FD21A830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Software as a greater good</a:t>
          </a:r>
        </a:p>
      </dgm:t>
    </dgm:pt>
    <dgm:pt modelId="{10281F3D-A15B-4020-97DA-33492A1C1767}" type="parTrans" cxnId="{5654310E-D19D-4208-A11F-BDA76DBAE97B}">
      <dgm:prSet/>
      <dgm:spPr/>
      <dgm:t>
        <a:bodyPr/>
        <a:lstStyle/>
        <a:p>
          <a:endParaRPr lang="cs-CZ"/>
        </a:p>
      </dgm:t>
    </dgm:pt>
    <dgm:pt modelId="{78F8C64E-BA39-4C6F-94DF-342E9FCBAE50}" type="sibTrans" cxnId="{5654310E-D19D-4208-A11F-BDA76DBAE97B}">
      <dgm:prSet/>
      <dgm:spPr/>
      <dgm:t>
        <a:bodyPr/>
        <a:lstStyle/>
        <a:p>
          <a:endParaRPr lang="cs-CZ"/>
        </a:p>
      </dgm:t>
    </dgm:pt>
    <dgm:pt modelId="{1EC381CA-C88E-42EB-867C-276F3CA5323E}" type="pres">
      <dgm:prSet presAssocID="{8ECE9FFE-EE36-41E2-B251-2E4B1EA8014B}" presName="root" presStyleCnt="0">
        <dgm:presLayoutVars>
          <dgm:dir/>
          <dgm:resizeHandles val="exact"/>
        </dgm:presLayoutVars>
      </dgm:prSet>
      <dgm:spPr/>
    </dgm:pt>
    <dgm:pt modelId="{21A960B4-C1DD-4B8C-B4C9-43D7AFFC42E9}" type="pres">
      <dgm:prSet presAssocID="{766C91CD-8F00-42CB-805B-3E352F361BED}" presName="compNode" presStyleCnt="0"/>
      <dgm:spPr/>
    </dgm:pt>
    <dgm:pt modelId="{B9CF8A16-083C-45F5-9B00-B5D7F98657AB}" type="pres">
      <dgm:prSet presAssocID="{766C91CD-8F00-42CB-805B-3E352F361B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6DCFF0E-3B82-433B-966E-88C9DC5ECCA3}" type="pres">
      <dgm:prSet presAssocID="{766C91CD-8F00-42CB-805B-3E352F361BED}" presName="iconSpace" presStyleCnt="0"/>
      <dgm:spPr/>
    </dgm:pt>
    <dgm:pt modelId="{573102CA-5BD3-4EAB-8C3F-8AA3A8459F73}" type="pres">
      <dgm:prSet presAssocID="{766C91CD-8F00-42CB-805B-3E352F361BED}" presName="parTx" presStyleLbl="revTx" presStyleIdx="0" presStyleCnt="8">
        <dgm:presLayoutVars>
          <dgm:chMax val="0"/>
          <dgm:chPref val="0"/>
        </dgm:presLayoutVars>
      </dgm:prSet>
      <dgm:spPr/>
    </dgm:pt>
    <dgm:pt modelId="{75844DD6-D12D-42D9-97A0-D1ECDDA85490}" type="pres">
      <dgm:prSet presAssocID="{766C91CD-8F00-42CB-805B-3E352F361BED}" presName="txSpace" presStyleCnt="0"/>
      <dgm:spPr/>
    </dgm:pt>
    <dgm:pt modelId="{0D3036F4-61B2-434F-BF0D-E245D206D750}" type="pres">
      <dgm:prSet presAssocID="{766C91CD-8F00-42CB-805B-3E352F361BED}" presName="desTx" presStyleLbl="revTx" presStyleIdx="1" presStyleCnt="8">
        <dgm:presLayoutVars/>
      </dgm:prSet>
      <dgm:spPr/>
    </dgm:pt>
    <dgm:pt modelId="{B0834AB2-F861-4ABE-BCA3-0B0ABAFABFB5}" type="pres">
      <dgm:prSet presAssocID="{2E6745F9-6924-4850-BE3C-B5D5B444DC97}" presName="sibTrans" presStyleCnt="0"/>
      <dgm:spPr/>
    </dgm:pt>
    <dgm:pt modelId="{119D6702-F5F1-4D8E-BF75-C2309912FF02}" type="pres">
      <dgm:prSet presAssocID="{3E51EDF6-3165-44CD-9E63-FD0758125175}" presName="compNode" presStyleCnt="0"/>
      <dgm:spPr/>
    </dgm:pt>
    <dgm:pt modelId="{6444DE18-389E-42C6-829D-5D87484AAB48}" type="pres">
      <dgm:prSet presAssocID="{3E51EDF6-3165-44CD-9E63-FD07581251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B516B90-883D-41DD-A179-F0EA9FE6687A}" type="pres">
      <dgm:prSet presAssocID="{3E51EDF6-3165-44CD-9E63-FD0758125175}" presName="iconSpace" presStyleCnt="0"/>
      <dgm:spPr/>
    </dgm:pt>
    <dgm:pt modelId="{D54A6AB1-0947-4F8B-B2F4-7AC224AD73E7}" type="pres">
      <dgm:prSet presAssocID="{3E51EDF6-3165-44CD-9E63-FD0758125175}" presName="parTx" presStyleLbl="revTx" presStyleIdx="2" presStyleCnt="8">
        <dgm:presLayoutVars>
          <dgm:chMax val="0"/>
          <dgm:chPref val="0"/>
        </dgm:presLayoutVars>
      </dgm:prSet>
      <dgm:spPr/>
    </dgm:pt>
    <dgm:pt modelId="{425B7D2E-B9E8-4212-8C67-72F19FD00311}" type="pres">
      <dgm:prSet presAssocID="{3E51EDF6-3165-44CD-9E63-FD0758125175}" presName="txSpace" presStyleCnt="0"/>
      <dgm:spPr/>
    </dgm:pt>
    <dgm:pt modelId="{3575679D-BECB-490B-83E9-133F7588E114}" type="pres">
      <dgm:prSet presAssocID="{3E51EDF6-3165-44CD-9E63-FD0758125175}" presName="desTx" presStyleLbl="revTx" presStyleIdx="3" presStyleCnt="8">
        <dgm:presLayoutVars/>
      </dgm:prSet>
      <dgm:spPr/>
    </dgm:pt>
    <dgm:pt modelId="{6D42C7EE-7EEC-4756-9333-4A056C04796A}" type="pres">
      <dgm:prSet presAssocID="{653E777D-3317-40FB-8A0C-58567012090A}" presName="sibTrans" presStyleCnt="0"/>
      <dgm:spPr/>
    </dgm:pt>
    <dgm:pt modelId="{A94E47B2-F9E7-4C05-AF99-F27E41C3C305}" type="pres">
      <dgm:prSet presAssocID="{1CF02AFC-14DD-4B76-B2C7-E5C2523666FF}" presName="compNode" presStyleCnt="0"/>
      <dgm:spPr/>
    </dgm:pt>
    <dgm:pt modelId="{BC68F28F-50F1-4B32-BFB9-C1CB717364E3}" type="pres">
      <dgm:prSet presAssocID="{1CF02AFC-14DD-4B76-B2C7-E5C2523666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E81419-2938-406E-BBBC-F53931705930}" type="pres">
      <dgm:prSet presAssocID="{1CF02AFC-14DD-4B76-B2C7-E5C2523666FF}" presName="iconSpace" presStyleCnt="0"/>
      <dgm:spPr/>
    </dgm:pt>
    <dgm:pt modelId="{8A454AAE-E40D-4A33-8C1A-D3CB77EAC929}" type="pres">
      <dgm:prSet presAssocID="{1CF02AFC-14DD-4B76-B2C7-E5C2523666FF}" presName="parTx" presStyleLbl="revTx" presStyleIdx="4" presStyleCnt="8">
        <dgm:presLayoutVars>
          <dgm:chMax val="0"/>
          <dgm:chPref val="0"/>
        </dgm:presLayoutVars>
      </dgm:prSet>
      <dgm:spPr/>
    </dgm:pt>
    <dgm:pt modelId="{C4F10E96-BFC9-403F-8DA9-F25FE6567EC8}" type="pres">
      <dgm:prSet presAssocID="{1CF02AFC-14DD-4B76-B2C7-E5C2523666FF}" presName="txSpace" presStyleCnt="0"/>
      <dgm:spPr/>
    </dgm:pt>
    <dgm:pt modelId="{C60B376A-779C-4411-B1D9-F2D1D362EA30}" type="pres">
      <dgm:prSet presAssocID="{1CF02AFC-14DD-4B76-B2C7-E5C2523666FF}" presName="desTx" presStyleLbl="revTx" presStyleIdx="5" presStyleCnt="8">
        <dgm:presLayoutVars/>
      </dgm:prSet>
      <dgm:spPr/>
    </dgm:pt>
    <dgm:pt modelId="{5067200F-FF9A-4F11-A858-1F7C17DECDBC}" type="pres">
      <dgm:prSet presAssocID="{BDA29FC3-835F-4C48-905A-418904E5067D}" presName="sibTrans" presStyleCnt="0"/>
      <dgm:spPr/>
    </dgm:pt>
    <dgm:pt modelId="{0341F9F2-85A0-4790-8BE6-5F7801F39334}" type="pres">
      <dgm:prSet presAssocID="{CCFA8605-F0AD-4F04-B7CD-0DB827CCF946}" presName="compNode" presStyleCnt="0"/>
      <dgm:spPr/>
    </dgm:pt>
    <dgm:pt modelId="{51C57EC8-9107-4024-880D-88E9D4FF5A4B}" type="pres">
      <dgm:prSet presAssocID="{CCFA8605-F0AD-4F04-B7CD-0DB827CCF9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0B1FC81A-90AE-47DC-BAE8-486706EAD707}" type="pres">
      <dgm:prSet presAssocID="{CCFA8605-F0AD-4F04-B7CD-0DB827CCF946}" presName="iconSpace" presStyleCnt="0"/>
      <dgm:spPr/>
    </dgm:pt>
    <dgm:pt modelId="{449C7D7F-0A77-44ED-BF33-2FD56DE2EE78}" type="pres">
      <dgm:prSet presAssocID="{CCFA8605-F0AD-4F04-B7CD-0DB827CCF946}" presName="parTx" presStyleLbl="revTx" presStyleIdx="6" presStyleCnt="8">
        <dgm:presLayoutVars>
          <dgm:chMax val="0"/>
          <dgm:chPref val="0"/>
        </dgm:presLayoutVars>
      </dgm:prSet>
      <dgm:spPr/>
    </dgm:pt>
    <dgm:pt modelId="{D1523E12-AE03-4E95-87E6-088D7E32A0DC}" type="pres">
      <dgm:prSet presAssocID="{CCFA8605-F0AD-4F04-B7CD-0DB827CCF946}" presName="txSpace" presStyleCnt="0"/>
      <dgm:spPr/>
    </dgm:pt>
    <dgm:pt modelId="{4F23CCFB-0673-4159-9940-C0C8C9344CA1}" type="pres">
      <dgm:prSet presAssocID="{CCFA8605-F0AD-4F04-B7CD-0DB827CCF946}" presName="desTx" presStyleLbl="revTx" presStyleIdx="7" presStyleCnt="8">
        <dgm:presLayoutVars/>
      </dgm:prSet>
      <dgm:spPr/>
    </dgm:pt>
  </dgm:ptLst>
  <dgm:cxnLst>
    <dgm:cxn modelId="{5654310E-D19D-4208-A11F-BDA76DBAE97B}" srcId="{CCFA8605-F0AD-4F04-B7CD-0DB827CCF946}" destId="{9BED1427-076B-4B51-B397-7C0FD21A830A}" srcOrd="0" destOrd="0" parTransId="{10281F3D-A15B-4020-97DA-33492A1C1767}" sibTransId="{78F8C64E-BA39-4C6F-94DF-342E9FCBAE50}"/>
    <dgm:cxn modelId="{B3FC3A1C-4BD9-430B-AA4D-42422D7C906E}" type="presOf" srcId="{8ECE9FFE-EE36-41E2-B251-2E4B1EA8014B}" destId="{1EC381CA-C88E-42EB-867C-276F3CA5323E}" srcOrd="0" destOrd="0" presId="urn:microsoft.com/office/officeart/2018/2/layout/IconLabelDescriptionList"/>
    <dgm:cxn modelId="{46B48C26-107E-4B21-92A2-8F25D70B74C0}" srcId="{1CF02AFC-14DD-4B76-B2C7-E5C2523666FF}" destId="{20822D38-7578-4F5D-BADF-2917DF2E7F5F}" srcOrd="0" destOrd="0" parTransId="{0675AD5D-770E-4FD7-9974-88E62467EFF6}" sibTransId="{B94624AF-E7FD-4597-8ABE-2268643D1FCB}"/>
    <dgm:cxn modelId="{0DEE0C33-1DE2-4153-A09B-58E2ED4FF2BB}" srcId="{8ECE9FFE-EE36-41E2-B251-2E4B1EA8014B}" destId="{3E51EDF6-3165-44CD-9E63-FD0758125175}" srcOrd="1" destOrd="0" parTransId="{CD853A32-53E3-449F-856C-B72183DD96CD}" sibTransId="{653E777D-3317-40FB-8A0C-58567012090A}"/>
    <dgm:cxn modelId="{F8DB3A37-8883-475D-97A5-E74195CA4874}" type="presOf" srcId="{766C91CD-8F00-42CB-805B-3E352F361BED}" destId="{573102CA-5BD3-4EAB-8C3F-8AA3A8459F73}" srcOrd="0" destOrd="0" presId="urn:microsoft.com/office/officeart/2018/2/layout/IconLabelDescriptionList"/>
    <dgm:cxn modelId="{51EE0E43-7E4C-4E47-8789-C63578DC62EB}" srcId="{3E51EDF6-3165-44CD-9E63-FD0758125175}" destId="{E633C154-AB0D-489B-A16B-A55C0B407045}" srcOrd="0" destOrd="0" parTransId="{EF23E9B8-4998-42CE-823C-21B50A509C33}" sibTransId="{F87E7D73-9217-4EAD-81FC-891ED5078D50}"/>
    <dgm:cxn modelId="{89352545-571B-4C42-90C0-C691A2223770}" srcId="{8ECE9FFE-EE36-41E2-B251-2E4B1EA8014B}" destId="{CCFA8605-F0AD-4F04-B7CD-0DB827CCF946}" srcOrd="3" destOrd="0" parTransId="{4383C27A-D20E-44F2-A4F1-A4D0767A61A5}" sibTransId="{14FECCB1-276F-44C2-A1F1-A7F4D426DC6D}"/>
    <dgm:cxn modelId="{569ABC45-0CC7-4072-9C03-2B7073FFD0BE}" type="presOf" srcId="{9BED1427-076B-4B51-B397-7C0FD21A830A}" destId="{4F23CCFB-0673-4159-9940-C0C8C9344CA1}" srcOrd="0" destOrd="0" presId="urn:microsoft.com/office/officeart/2018/2/layout/IconLabelDescriptionList"/>
    <dgm:cxn modelId="{8B81AB6C-ABDC-49DB-9EC1-CA2C213DBA45}" type="presOf" srcId="{3E51EDF6-3165-44CD-9E63-FD0758125175}" destId="{D54A6AB1-0947-4F8B-B2F4-7AC224AD73E7}" srcOrd="0" destOrd="0" presId="urn:microsoft.com/office/officeart/2018/2/layout/IconLabelDescriptionList"/>
    <dgm:cxn modelId="{21969950-FCA7-460A-8AF9-D17DFCFA02BC}" type="presOf" srcId="{E633C154-AB0D-489B-A16B-A55C0B407045}" destId="{3575679D-BECB-490B-83E9-133F7588E114}" srcOrd="0" destOrd="0" presId="urn:microsoft.com/office/officeart/2018/2/layout/IconLabelDescriptionList"/>
    <dgm:cxn modelId="{23F87751-E4E1-4AD3-96B5-822B6990155B}" type="presOf" srcId="{1CF02AFC-14DD-4B76-B2C7-E5C2523666FF}" destId="{8A454AAE-E40D-4A33-8C1A-D3CB77EAC929}" srcOrd="0" destOrd="0" presId="urn:microsoft.com/office/officeart/2018/2/layout/IconLabelDescriptionList"/>
    <dgm:cxn modelId="{DF82CA57-9CCA-488D-A3FA-2721FA8CE6FE}" type="presOf" srcId="{6687A050-077D-4C37-AEDC-17551435F040}" destId="{0D3036F4-61B2-434F-BF0D-E245D206D750}" srcOrd="0" destOrd="0" presId="urn:microsoft.com/office/officeart/2018/2/layout/IconLabelDescriptionList"/>
    <dgm:cxn modelId="{681C5B9F-5099-4B92-92FD-1CB5490A5572}" srcId="{8ECE9FFE-EE36-41E2-B251-2E4B1EA8014B}" destId="{766C91CD-8F00-42CB-805B-3E352F361BED}" srcOrd="0" destOrd="0" parTransId="{97BA9A54-0315-4E20-AEA5-F5A7CFF41D6F}" sibTransId="{2E6745F9-6924-4850-BE3C-B5D5B444DC97}"/>
    <dgm:cxn modelId="{2E89C5AB-0824-459B-A680-AD8549478166}" type="presOf" srcId="{CCFA8605-F0AD-4F04-B7CD-0DB827CCF946}" destId="{449C7D7F-0A77-44ED-BF33-2FD56DE2EE78}" srcOrd="0" destOrd="0" presId="urn:microsoft.com/office/officeart/2018/2/layout/IconLabelDescriptionList"/>
    <dgm:cxn modelId="{0E2066C4-6695-4B89-988C-A67C90D7C402}" srcId="{766C91CD-8F00-42CB-805B-3E352F361BED}" destId="{6687A050-077D-4C37-AEDC-17551435F040}" srcOrd="0" destOrd="0" parTransId="{9E84D196-ABFD-4764-B51B-A28043E1DFB3}" sibTransId="{A2D38E87-8E7B-4AFB-B265-1FD31343A470}"/>
    <dgm:cxn modelId="{7348E2CC-EF79-4A62-996F-86AC68630CFB}" type="presOf" srcId="{20822D38-7578-4F5D-BADF-2917DF2E7F5F}" destId="{C60B376A-779C-4411-B1D9-F2D1D362EA30}" srcOrd="0" destOrd="0" presId="urn:microsoft.com/office/officeart/2018/2/layout/IconLabelDescriptionList"/>
    <dgm:cxn modelId="{4ED1AFF5-9ABB-4A9D-B56A-DEF4F12B0180}" srcId="{8ECE9FFE-EE36-41E2-B251-2E4B1EA8014B}" destId="{1CF02AFC-14DD-4B76-B2C7-E5C2523666FF}" srcOrd="2" destOrd="0" parTransId="{FE662A3F-E8C6-491D-A535-C646B989EB53}" sibTransId="{BDA29FC3-835F-4C48-905A-418904E5067D}"/>
    <dgm:cxn modelId="{305160F1-E394-4A25-922C-5F88C5950432}" type="presParOf" srcId="{1EC381CA-C88E-42EB-867C-276F3CA5323E}" destId="{21A960B4-C1DD-4B8C-B4C9-43D7AFFC42E9}" srcOrd="0" destOrd="0" presId="urn:microsoft.com/office/officeart/2018/2/layout/IconLabelDescriptionList"/>
    <dgm:cxn modelId="{400ECFCD-4B69-4A48-8349-B453952BEF6B}" type="presParOf" srcId="{21A960B4-C1DD-4B8C-B4C9-43D7AFFC42E9}" destId="{B9CF8A16-083C-45F5-9B00-B5D7F98657AB}" srcOrd="0" destOrd="0" presId="urn:microsoft.com/office/officeart/2018/2/layout/IconLabelDescriptionList"/>
    <dgm:cxn modelId="{229325CC-3A58-4F00-929D-975698B57F09}" type="presParOf" srcId="{21A960B4-C1DD-4B8C-B4C9-43D7AFFC42E9}" destId="{36DCFF0E-3B82-433B-966E-88C9DC5ECCA3}" srcOrd="1" destOrd="0" presId="urn:microsoft.com/office/officeart/2018/2/layout/IconLabelDescriptionList"/>
    <dgm:cxn modelId="{B94E65A3-7595-4D8F-A8B5-8B92AEFEFA2B}" type="presParOf" srcId="{21A960B4-C1DD-4B8C-B4C9-43D7AFFC42E9}" destId="{573102CA-5BD3-4EAB-8C3F-8AA3A8459F73}" srcOrd="2" destOrd="0" presId="urn:microsoft.com/office/officeart/2018/2/layout/IconLabelDescriptionList"/>
    <dgm:cxn modelId="{8194F5B4-7667-4CBD-973E-D054916742BC}" type="presParOf" srcId="{21A960B4-C1DD-4B8C-B4C9-43D7AFFC42E9}" destId="{75844DD6-D12D-42D9-97A0-D1ECDDA85490}" srcOrd="3" destOrd="0" presId="urn:microsoft.com/office/officeart/2018/2/layout/IconLabelDescriptionList"/>
    <dgm:cxn modelId="{1A1F7066-8A17-4E13-B10C-8CC6D49D8273}" type="presParOf" srcId="{21A960B4-C1DD-4B8C-B4C9-43D7AFFC42E9}" destId="{0D3036F4-61B2-434F-BF0D-E245D206D750}" srcOrd="4" destOrd="0" presId="urn:microsoft.com/office/officeart/2018/2/layout/IconLabelDescriptionList"/>
    <dgm:cxn modelId="{2CEF26D1-7D87-4DD8-B618-94CBA840D956}" type="presParOf" srcId="{1EC381CA-C88E-42EB-867C-276F3CA5323E}" destId="{B0834AB2-F861-4ABE-BCA3-0B0ABAFABFB5}" srcOrd="1" destOrd="0" presId="urn:microsoft.com/office/officeart/2018/2/layout/IconLabelDescriptionList"/>
    <dgm:cxn modelId="{DA43ABEB-AEC6-4897-BCC5-5C90D42F02B5}" type="presParOf" srcId="{1EC381CA-C88E-42EB-867C-276F3CA5323E}" destId="{119D6702-F5F1-4D8E-BF75-C2309912FF02}" srcOrd="2" destOrd="0" presId="urn:microsoft.com/office/officeart/2018/2/layout/IconLabelDescriptionList"/>
    <dgm:cxn modelId="{9D941157-98C0-496C-A305-F635BA46632A}" type="presParOf" srcId="{119D6702-F5F1-4D8E-BF75-C2309912FF02}" destId="{6444DE18-389E-42C6-829D-5D87484AAB48}" srcOrd="0" destOrd="0" presId="urn:microsoft.com/office/officeart/2018/2/layout/IconLabelDescriptionList"/>
    <dgm:cxn modelId="{7245AAC7-9DFD-44DB-B499-F58AB385A90E}" type="presParOf" srcId="{119D6702-F5F1-4D8E-BF75-C2309912FF02}" destId="{FB516B90-883D-41DD-A179-F0EA9FE6687A}" srcOrd="1" destOrd="0" presId="urn:microsoft.com/office/officeart/2018/2/layout/IconLabelDescriptionList"/>
    <dgm:cxn modelId="{851859AD-AC62-4869-94EF-60FC33915AE2}" type="presParOf" srcId="{119D6702-F5F1-4D8E-BF75-C2309912FF02}" destId="{D54A6AB1-0947-4F8B-B2F4-7AC224AD73E7}" srcOrd="2" destOrd="0" presId="urn:microsoft.com/office/officeart/2018/2/layout/IconLabelDescriptionList"/>
    <dgm:cxn modelId="{7DBA3A30-9AF9-4F29-A41D-C900DA888D16}" type="presParOf" srcId="{119D6702-F5F1-4D8E-BF75-C2309912FF02}" destId="{425B7D2E-B9E8-4212-8C67-72F19FD00311}" srcOrd="3" destOrd="0" presId="urn:microsoft.com/office/officeart/2018/2/layout/IconLabelDescriptionList"/>
    <dgm:cxn modelId="{6471F5F9-D1EA-40DF-A36F-466F13C97AF9}" type="presParOf" srcId="{119D6702-F5F1-4D8E-BF75-C2309912FF02}" destId="{3575679D-BECB-490B-83E9-133F7588E114}" srcOrd="4" destOrd="0" presId="urn:microsoft.com/office/officeart/2018/2/layout/IconLabelDescriptionList"/>
    <dgm:cxn modelId="{BAD7B4C9-13DD-4C77-A7B0-7B102FFCDC85}" type="presParOf" srcId="{1EC381CA-C88E-42EB-867C-276F3CA5323E}" destId="{6D42C7EE-7EEC-4756-9333-4A056C04796A}" srcOrd="3" destOrd="0" presId="urn:microsoft.com/office/officeart/2018/2/layout/IconLabelDescriptionList"/>
    <dgm:cxn modelId="{06C8D52A-E49F-451F-A412-EA36CD226F07}" type="presParOf" srcId="{1EC381CA-C88E-42EB-867C-276F3CA5323E}" destId="{A94E47B2-F9E7-4C05-AF99-F27E41C3C305}" srcOrd="4" destOrd="0" presId="urn:microsoft.com/office/officeart/2018/2/layout/IconLabelDescriptionList"/>
    <dgm:cxn modelId="{AEF91FA0-9514-4227-B3D5-6AB79C65BC4D}" type="presParOf" srcId="{A94E47B2-F9E7-4C05-AF99-F27E41C3C305}" destId="{BC68F28F-50F1-4B32-BFB9-C1CB717364E3}" srcOrd="0" destOrd="0" presId="urn:microsoft.com/office/officeart/2018/2/layout/IconLabelDescriptionList"/>
    <dgm:cxn modelId="{45FB27B2-F1AE-49B1-89A8-0EE1736D63E6}" type="presParOf" srcId="{A94E47B2-F9E7-4C05-AF99-F27E41C3C305}" destId="{E9E81419-2938-406E-BBBC-F53931705930}" srcOrd="1" destOrd="0" presId="urn:microsoft.com/office/officeart/2018/2/layout/IconLabelDescriptionList"/>
    <dgm:cxn modelId="{306FB0F8-2FE7-4BCE-98EE-9A16FB5BAB54}" type="presParOf" srcId="{A94E47B2-F9E7-4C05-AF99-F27E41C3C305}" destId="{8A454AAE-E40D-4A33-8C1A-D3CB77EAC929}" srcOrd="2" destOrd="0" presId="urn:microsoft.com/office/officeart/2018/2/layout/IconLabelDescriptionList"/>
    <dgm:cxn modelId="{BA632EC3-118E-4DFA-9E89-FC1199DD1DF2}" type="presParOf" srcId="{A94E47B2-F9E7-4C05-AF99-F27E41C3C305}" destId="{C4F10E96-BFC9-403F-8DA9-F25FE6567EC8}" srcOrd="3" destOrd="0" presId="urn:microsoft.com/office/officeart/2018/2/layout/IconLabelDescriptionList"/>
    <dgm:cxn modelId="{610568EE-A5E9-4F4C-9B88-3F8952A244A7}" type="presParOf" srcId="{A94E47B2-F9E7-4C05-AF99-F27E41C3C305}" destId="{C60B376A-779C-4411-B1D9-F2D1D362EA30}" srcOrd="4" destOrd="0" presId="urn:microsoft.com/office/officeart/2018/2/layout/IconLabelDescriptionList"/>
    <dgm:cxn modelId="{EBE20BA4-BDC5-400E-A58C-663FF340E2D0}" type="presParOf" srcId="{1EC381CA-C88E-42EB-867C-276F3CA5323E}" destId="{5067200F-FF9A-4F11-A858-1F7C17DECDBC}" srcOrd="5" destOrd="0" presId="urn:microsoft.com/office/officeart/2018/2/layout/IconLabelDescriptionList"/>
    <dgm:cxn modelId="{51077DA8-040E-4F99-A645-AB8C8A6AF1CE}" type="presParOf" srcId="{1EC381CA-C88E-42EB-867C-276F3CA5323E}" destId="{0341F9F2-85A0-4790-8BE6-5F7801F39334}" srcOrd="6" destOrd="0" presId="urn:microsoft.com/office/officeart/2018/2/layout/IconLabelDescriptionList"/>
    <dgm:cxn modelId="{F09E3AD6-0CFB-42A8-8DFC-77226A360708}" type="presParOf" srcId="{0341F9F2-85A0-4790-8BE6-5F7801F39334}" destId="{51C57EC8-9107-4024-880D-88E9D4FF5A4B}" srcOrd="0" destOrd="0" presId="urn:microsoft.com/office/officeart/2018/2/layout/IconLabelDescriptionList"/>
    <dgm:cxn modelId="{9B010DB9-7F94-46CD-BC71-CA11BEAA8DDB}" type="presParOf" srcId="{0341F9F2-85A0-4790-8BE6-5F7801F39334}" destId="{0B1FC81A-90AE-47DC-BAE8-486706EAD707}" srcOrd="1" destOrd="0" presId="urn:microsoft.com/office/officeart/2018/2/layout/IconLabelDescriptionList"/>
    <dgm:cxn modelId="{A54E7DC2-4859-4663-B26A-820118124A4D}" type="presParOf" srcId="{0341F9F2-85A0-4790-8BE6-5F7801F39334}" destId="{449C7D7F-0A77-44ED-BF33-2FD56DE2EE78}" srcOrd="2" destOrd="0" presId="urn:microsoft.com/office/officeart/2018/2/layout/IconLabelDescriptionList"/>
    <dgm:cxn modelId="{3F48460B-65DC-4F8A-927B-5AB38CBEFC69}" type="presParOf" srcId="{0341F9F2-85A0-4790-8BE6-5F7801F39334}" destId="{D1523E12-AE03-4E95-87E6-088D7E32A0DC}" srcOrd="3" destOrd="0" presId="urn:microsoft.com/office/officeart/2018/2/layout/IconLabelDescriptionList"/>
    <dgm:cxn modelId="{4AB70FE3-FDED-4059-BA1A-E3D7B1CD26D3}" type="presParOf" srcId="{0341F9F2-85A0-4790-8BE6-5F7801F39334}" destId="{4F23CCFB-0673-4159-9940-C0C8C9344CA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6FBC70-194B-40C8-953D-8BFA54B38E4A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cs-CZ"/>
        </a:p>
      </dgm:t>
    </dgm:pt>
    <dgm:pt modelId="{C4DFD019-741C-4582-98B9-48101DEA133A}">
      <dgm:prSet/>
      <dgm:spPr/>
      <dgm:t>
        <a:bodyPr/>
        <a:lstStyle/>
        <a:p>
          <a:pPr rtl="0"/>
          <a:r>
            <a:rPr lang="cs-CZ" b="1"/>
            <a:t>Trade secret</a:t>
          </a:r>
          <a:endParaRPr lang="cs-CZ"/>
        </a:p>
      </dgm:t>
    </dgm:pt>
    <dgm:pt modelId="{C788E66B-4E80-48E7-930B-2604FB771C62}" type="parTrans" cxnId="{CFC0B6FB-7007-4C68-9A7E-B7F2E1E50DDE}">
      <dgm:prSet/>
      <dgm:spPr/>
      <dgm:t>
        <a:bodyPr/>
        <a:lstStyle/>
        <a:p>
          <a:endParaRPr lang="cs-CZ"/>
        </a:p>
      </dgm:t>
    </dgm:pt>
    <dgm:pt modelId="{6740F725-1FDF-4302-AF9A-BEC2A7B74555}" type="sibTrans" cxnId="{CFC0B6FB-7007-4C68-9A7E-B7F2E1E50DDE}">
      <dgm:prSet/>
      <dgm:spPr/>
      <dgm:t>
        <a:bodyPr/>
        <a:lstStyle/>
        <a:p>
          <a:endParaRPr lang="cs-CZ"/>
        </a:p>
      </dgm:t>
    </dgm:pt>
    <dgm:pt modelId="{5C3DEE30-91A4-468C-86BC-E2C8B2B52407}">
      <dgm:prSet/>
      <dgm:spPr/>
      <dgm:t>
        <a:bodyPr/>
        <a:lstStyle/>
        <a:p>
          <a:pPr rtl="0"/>
          <a:r>
            <a:rPr lang="cs-CZ" b="1"/>
            <a:t>Contract law</a:t>
          </a:r>
          <a:endParaRPr lang="cs-CZ"/>
        </a:p>
      </dgm:t>
    </dgm:pt>
    <dgm:pt modelId="{205F4719-62DA-4026-9D37-5D8EF187EC5B}" type="parTrans" cxnId="{07F443B1-3EEF-4B14-BDCA-D5E167B8D4F8}">
      <dgm:prSet/>
      <dgm:spPr/>
      <dgm:t>
        <a:bodyPr/>
        <a:lstStyle/>
        <a:p>
          <a:endParaRPr lang="cs-CZ"/>
        </a:p>
      </dgm:t>
    </dgm:pt>
    <dgm:pt modelId="{39420FED-BAA5-4BB7-AFFF-A3F0A6023B3B}" type="sibTrans" cxnId="{07F443B1-3EEF-4B14-BDCA-D5E167B8D4F8}">
      <dgm:prSet/>
      <dgm:spPr/>
      <dgm:t>
        <a:bodyPr/>
        <a:lstStyle/>
        <a:p>
          <a:endParaRPr lang="cs-CZ"/>
        </a:p>
      </dgm:t>
    </dgm:pt>
    <dgm:pt modelId="{CEFC8C8D-C372-420C-B6ED-384D576636C1}">
      <dgm:prSet/>
      <dgm:spPr/>
      <dgm:t>
        <a:bodyPr/>
        <a:lstStyle/>
        <a:p>
          <a:pPr rtl="0"/>
          <a:r>
            <a:rPr lang="cs-CZ" b="1"/>
            <a:t>Property</a:t>
          </a:r>
          <a:endParaRPr lang="cs-CZ"/>
        </a:p>
      </dgm:t>
    </dgm:pt>
    <dgm:pt modelId="{F77A2B59-CBAA-4C94-8EE8-10608E9B2425}" type="parTrans" cxnId="{0D6AF6F0-3EBA-4B37-A632-6FE64198E998}">
      <dgm:prSet/>
      <dgm:spPr/>
      <dgm:t>
        <a:bodyPr/>
        <a:lstStyle/>
        <a:p>
          <a:endParaRPr lang="cs-CZ"/>
        </a:p>
      </dgm:t>
    </dgm:pt>
    <dgm:pt modelId="{8DDFF625-8033-4CAF-9231-7013CB026B1E}" type="sibTrans" cxnId="{0D6AF6F0-3EBA-4B37-A632-6FE64198E998}">
      <dgm:prSet/>
      <dgm:spPr/>
      <dgm:t>
        <a:bodyPr/>
        <a:lstStyle/>
        <a:p>
          <a:endParaRPr lang="cs-CZ"/>
        </a:p>
      </dgm:t>
    </dgm:pt>
    <dgm:pt modelId="{82FC8592-2133-459F-A049-3144DB4B19AD}">
      <dgm:prSet/>
      <dgm:spPr/>
      <dgm:t>
        <a:bodyPr/>
        <a:lstStyle/>
        <a:p>
          <a:pPr rtl="0"/>
          <a:r>
            <a:rPr lang="cs-CZ" b="1"/>
            <a:t>Intellectual propety</a:t>
          </a:r>
          <a:endParaRPr lang="cs-CZ"/>
        </a:p>
      </dgm:t>
    </dgm:pt>
    <dgm:pt modelId="{1A3A9765-0D1A-430F-9667-DD293F9C56C4}" type="parTrans" cxnId="{008F5B11-90DE-41A3-853E-B833FDB7689C}">
      <dgm:prSet/>
      <dgm:spPr/>
      <dgm:t>
        <a:bodyPr/>
        <a:lstStyle/>
        <a:p>
          <a:endParaRPr lang="cs-CZ"/>
        </a:p>
      </dgm:t>
    </dgm:pt>
    <dgm:pt modelId="{21A47F07-240F-4308-9620-33F3EC86C7D4}" type="sibTrans" cxnId="{008F5B11-90DE-41A3-853E-B833FDB7689C}">
      <dgm:prSet/>
      <dgm:spPr/>
      <dgm:t>
        <a:bodyPr/>
        <a:lstStyle/>
        <a:p>
          <a:endParaRPr lang="cs-CZ"/>
        </a:p>
      </dgm:t>
    </dgm:pt>
    <dgm:pt modelId="{11F2E734-7FB3-480C-8CA5-5BFFEEEF4945}" type="pres">
      <dgm:prSet presAssocID="{666FBC70-194B-40C8-953D-8BFA54B38E4A}" presName="matrix" presStyleCnt="0">
        <dgm:presLayoutVars>
          <dgm:chMax val="1"/>
          <dgm:dir/>
          <dgm:resizeHandles val="exact"/>
        </dgm:presLayoutVars>
      </dgm:prSet>
      <dgm:spPr/>
    </dgm:pt>
    <dgm:pt modelId="{9B7AF4AC-E1A9-4A43-9FD5-1DA106A443FD}" type="pres">
      <dgm:prSet presAssocID="{666FBC70-194B-40C8-953D-8BFA54B38E4A}" presName="diamond" presStyleLbl="bgShp" presStyleIdx="0" presStyleCnt="1"/>
      <dgm:spPr/>
    </dgm:pt>
    <dgm:pt modelId="{491F87F4-2211-4D15-9B52-3EDB01E30AFB}" type="pres">
      <dgm:prSet presAssocID="{666FBC70-194B-40C8-953D-8BFA54B38E4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D33834-E8BB-4F24-8766-F45146273B7C}" type="pres">
      <dgm:prSet presAssocID="{666FBC70-194B-40C8-953D-8BFA54B38E4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B014702-BF78-4A2F-A8C6-0618E142480F}" type="pres">
      <dgm:prSet presAssocID="{666FBC70-194B-40C8-953D-8BFA54B38E4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8E0AC6-A3F0-4933-A932-D17A1C855147}" type="pres">
      <dgm:prSet presAssocID="{666FBC70-194B-40C8-953D-8BFA54B38E4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8F5B11-90DE-41A3-853E-B833FDB7689C}" srcId="{666FBC70-194B-40C8-953D-8BFA54B38E4A}" destId="{82FC8592-2133-459F-A049-3144DB4B19AD}" srcOrd="3" destOrd="0" parTransId="{1A3A9765-0D1A-430F-9667-DD293F9C56C4}" sibTransId="{21A47F07-240F-4308-9620-33F3EC86C7D4}"/>
    <dgm:cxn modelId="{6C44BEAA-A385-43CA-ACC1-63BBAB694200}" type="presOf" srcId="{82FC8592-2133-459F-A049-3144DB4B19AD}" destId="{608E0AC6-A3F0-4933-A932-D17A1C855147}" srcOrd="0" destOrd="0" presId="urn:microsoft.com/office/officeart/2005/8/layout/matrix3"/>
    <dgm:cxn modelId="{07F443B1-3EEF-4B14-BDCA-D5E167B8D4F8}" srcId="{666FBC70-194B-40C8-953D-8BFA54B38E4A}" destId="{5C3DEE30-91A4-468C-86BC-E2C8B2B52407}" srcOrd="1" destOrd="0" parTransId="{205F4719-62DA-4026-9D37-5D8EF187EC5B}" sibTransId="{39420FED-BAA5-4BB7-AFFF-A3F0A6023B3B}"/>
    <dgm:cxn modelId="{F2EE03B3-2F9E-4234-A0BE-F27F3C972442}" type="presOf" srcId="{CEFC8C8D-C372-420C-B6ED-384D576636C1}" destId="{CB014702-BF78-4A2F-A8C6-0618E142480F}" srcOrd="0" destOrd="0" presId="urn:microsoft.com/office/officeart/2005/8/layout/matrix3"/>
    <dgm:cxn modelId="{6483DEB6-4A63-4149-BFD5-9523E109BB62}" type="presOf" srcId="{5C3DEE30-91A4-468C-86BC-E2C8B2B52407}" destId="{30D33834-E8BB-4F24-8766-F45146273B7C}" srcOrd="0" destOrd="0" presId="urn:microsoft.com/office/officeart/2005/8/layout/matrix3"/>
    <dgm:cxn modelId="{5F55B9BF-66B1-48A5-8D8C-CD60EFF36C56}" type="presOf" srcId="{666FBC70-194B-40C8-953D-8BFA54B38E4A}" destId="{11F2E734-7FB3-480C-8CA5-5BFFEEEF4945}" srcOrd="0" destOrd="0" presId="urn:microsoft.com/office/officeart/2005/8/layout/matrix3"/>
    <dgm:cxn modelId="{453C20D5-A783-4C17-AF70-4354154949B2}" type="presOf" srcId="{C4DFD019-741C-4582-98B9-48101DEA133A}" destId="{491F87F4-2211-4D15-9B52-3EDB01E30AFB}" srcOrd="0" destOrd="0" presId="urn:microsoft.com/office/officeart/2005/8/layout/matrix3"/>
    <dgm:cxn modelId="{0D6AF6F0-3EBA-4B37-A632-6FE64198E998}" srcId="{666FBC70-194B-40C8-953D-8BFA54B38E4A}" destId="{CEFC8C8D-C372-420C-B6ED-384D576636C1}" srcOrd="2" destOrd="0" parTransId="{F77A2B59-CBAA-4C94-8EE8-10608E9B2425}" sibTransId="{8DDFF625-8033-4CAF-9231-7013CB026B1E}"/>
    <dgm:cxn modelId="{CFC0B6FB-7007-4C68-9A7E-B7F2E1E50DDE}" srcId="{666FBC70-194B-40C8-953D-8BFA54B38E4A}" destId="{C4DFD019-741C-4582-98B9-48101DEA133A}" srcOrd="0" destOrd="0" parTransId="{C788E66B-4E80-48E7-930B-2604FB771C62}" sibTransId="{6740F725-1FDF-4302-AF9A-BEC2A7B74555}"/>
    <dgm:cxn modelId="{F496CBB6-E189-4C14-ADE3-B37AD3F76190}" type="presParOf" srcId="{11F2E734-7FB3-480C-8CA5-5BFFEEEF4945}" destId="{9B7AF4AC-E1A9-4A43-9FD5-1DA106A443FD}" srcOrd="0" destOrd="0" presId="urn:microsoft.com/office/officeart/2005/8/layout/matrix3"/>
    <dgm:cxn modelId="{4F4D2C4D-5CB8-4E35-9709-AF2F08C4FA84}" type="presParOf" srcId="{11F2E734-7FB3-480C-8CA5-5BFFEEEF4945}" destId="{491F87F4-2211-4D15-9B52-3EDB01E30AFB}" srcOrd="1" destOrd="0" presId="urn:microsoft.com/office/officeart/2005/8/layout/matrix3"/>
    <dgm:cxn modelId="{1D877824-B310-4ADB-8BC4-98235C908466}" type="presParOf" srcId="{11F2E734-7FB3-480C-8CA5-5BFFEEEF4945}" destId="{30D33834-E8BB-4F24-8766-F45146273B7C}" srcOrd="2" destOrd="0" presId="urn:microsoft.com/office/officeart/2005/8/layout/matrix3"/>
    <dgm:cxn modelId="{1E7FF27A-67F3-4C4B-A955-FE710A13CC2A}" type="presParOf" srcId="{11F2E734-7FB3-480C-8CA5-5BFFEEEF4945}" destId="{CB014702-BF78-4A2F-A8C6-0618E142480F}" srcOrd="3" destOrd="0" presId="urn:microsoft.com/office/officeart/2005/8/layout/matrix3"/>
    <dgm:cxn modelId="{6F91102A-C10E-4008-9E72-2FD1C377F9AC}" type="presParOf" srcId="{11F2E734-7FB3-480C-8CA5-5BFFEEEF4945}" destId="{608E0AC6-A3F0-4933-A932-D17A1C85514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067BD70-B3B1-4B87-9D99-D80381F3591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cs-CZ"/>
        </a:p>
      </dgm:t>
    </dgm:pt>
    <dgm:pt modelId="{236929C1-BA56-40B8-B972-07BD8122A2B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Copyright</a:t>
          </a:r>
          <a:endParaRPr lang="cs-CZ"/>
        </a:p>
      </dgm:t>
    </dgm:pt>
    <dgm:pt modelId="{60CC6C70-F4B5-4C28-BDA4-1884F5E8A36A}" type="parTrans" cxnId="{20441894-5C22-4A38-9CA3-3C4485797809}">
      <dgm:prSet/>
      <dgm:spPr/>
      <dgm:t>
        <a:bodyPr/>
        <a:lstStyle/>
        <a:p>
          <a:endParaRPr lang="cs-CZ"/>
        </a:p>
      </dgm:t>
    </dgm:pt>
    <dgm:pt modelId="{F1F37D65-C371-4D1A-9B99-060ADC14E04E}" type="sibTrans" cxnId="{20441894-5C22-4A38-9CA3-3C4485797809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30D244C0-35EE-4551-801C-1EBBEAB2942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Patent</a:t>
          </a:r>
          <a:endParaRPr lang="cs-CZ"/>
        </a:p>
      </dgm:t>
    </dgm:pt>
    <dgm:pt modelId="{C21C70CB-0805-4C16-BD35-FF90CF8B284F}" type="parTrans" cxnId="{EB30C9F1-2263-4E42-BFA1-AD595FE8D203}">
      <dgm:prSet/>
      <dgm:spPr/>
      <dgm:t>
        <a:bodyPr/>
        <a:lstStyle/>
        <a:p>
          <a:endParaRPr lang="cs-CZ"/>
        </a:p>
      </dgm:t>
    </dgm:pt>
    <dgm:pt modelId="{1F69E2A1-AF09-4BE7-8B8F-7F055D5404A6}" type="sibTrans" cxnId="{EB30C9F1-2263-4E42-BFA1-AD595FE8D203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1278A2FC-DA29-477A-82CB-0E21DDDE03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Trade secret </a:t>
          </a:r>
          <a:endParaRPr lang="cs-CZ"/>
        </a:p>
      </dgm:t>
    </dgm:pt>
    <dgm:pt modelId="{C50DF238-6597-4EA8-8C0B-994D792C3DD2}" type="parTrans" cxnId="{20AA9E97-1FE5-4E7E-B132-D6901DDDAFB0}">
      <dgm:prSet/>
      <dgm:spPr/>
      <dgm:t>
        <a:bodyPr/>
        <a:lstStyle/>
        <a:p>
          <a:endParaRPr lang="cs-CZ"/>
        </a:p>
      </dgm:t>
    </dgm:pt>
    <dgm:pt modelId="{1DADF3DE-CE7A-4091-A270-66EEA2CE939B}" type="sibTrans" cxnId="{20AA9E97-1FE5-4E7E-B132-D6901DDDAFB0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D9C24A05-F98A-4E00-B479-3380108EEF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DRM – software protection tools?</a:t>
          </a:r>
          <a:endParaRPr lang="cs-CZ"/>
        </a:p>
      </dgm:t>
    </dgm:pt>
    <dgm:pt modelId="{BDC8E427-3EDB-403C-B2C6-6319BAE7C102}" type="parTrans" cxnId="{EA37D7FC-9A14-4AC2-A09B-3E90D5CBE7A7}">
      <dgm:prSet/>
      <dgm:spPr/>
      <dgm:t>
        <a:bodyPr/>
        <a:lstStyle/>
        <a:p>
          <a:endParaRPr lang="cs-CZ"/>
        </a:p>
      </dgm:t>
    </dgm:pt>
    <dgm:pt modelId="{E8FB8647-5611-4BE9-BAE0-A50FA8F20D16}" type="sibTrans" cxnId="{EA37D7FC-9A14-4AC2-A09B-3E90D5CBE7A7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4B8D1720-421B-48D1-9373-AA4C2BCCDE6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Other specific IP rights?</a:t>
          </a:r>
          <a:endParaRPr lang="cs-CZ"/>
        </a:p>
      </dgm:t>
    </dgm:pt>
    <dgm:pt modelId="{6143F8CA-159A-4162-8EFD-D231283FD6F8}" type="parTrans" cxnId="{9D8642D0-764E-493C-A2D5-7E6A28C7E3D0}">
      <dgm:prSet/>
      <dgm:spPr/>
      <dgm:t>
        <a:bodyPr/>
        <a:lstStyle/>
        <a:p>
          <a:endParaRPr lang="cs-CZ"/>
        </a:p>
      </dgm:t>
    </dgm:pt>
    <dgm:pt modelId="{E73B862E-CF4F-4C6C-9F5D-B140C832723C}" type="sibTrans" cxnId="{9D8642D0-764E-493C-A2D5-7E6A28C7E3D0}">
      <dgm:prSet/>
      <dgm:spPr/>
      <dgm:t>
        <a:bodyPr/>
        <a:lstStyle/>
        <a:p>
          <a:endParaRPr lang="cs-CZ"/>
        </a:p>
      </dgm:t>
    </dgm:pt>
    <dgm:pt modelId="{CE0181AE-959E-4EE5-9956-B0CD94BD7FAB}" type="pres">
      <dgm:prSet presAssocID="{0067BD70-B3B1-4B87-9D99-D80381F35912}" presName="root" presStyleCnt="0">
        <dgm:presLayoutVars>
          <dgm:dir/>
          <dgm:resizeHandles val="exact"/>
        </dgm:presLayoutVars>
      </dgm:prSet>
      <dgm:spPr/>
    </dgm:pt>
    <dgm:pt modelId="{56BDAE74-A94C-439B-84D2-5E0C226135D3}" type="pres">
      <dgm:prSet presAssocID="{0067BD70-B3B1-4B87-9D99-D80381F35912}" presName="container" presStyleCnt="0">
        <dgm:presLayoutVars>
          <dgm:dir/>
          <dgm:resizeHandles val="exact"/>
        </dgm:presLayoutVars>
      </dgm:prSet>
      <dgm:spPr/>
    </dgm:pt>
    <dgm:pt modelId="{50FD7DAD-14B8-4134-8C7B-C40EA44B8BC9}" type="pres">
      <dgm:prSet presAssocID="{236929C1-BA56-40B8-B972-07BD8122A2BC}" presName="compNode" presStyleCnt="0"/>
      <dgm:spPr/>
    </dgm:pt>
    <dgm:pt modelId="{DAF354F1-031A-4776-925D-A5DB65AEEDDB}" type="pres">
      <dgm:prSet presAssocID="{236929C1-BA56-40B8-B972-07BD8122A2BC}" presName="iconBgRect" presStyleLbl="bgShp" presStyleIdx="0" presStyleCnt="5"/>
      <dgm:spPr/>
    </dgm:pt>
    <dgm:pt modelId="{850765BA-CA0A-4C60-8DAE-01E47EE12685}" type="pres">
      <dgm:prSet presAssocID="{236929C1-BA56-40B8-B972-07BD8122A2B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0043992-4CF4-4C3E-A68B-C3B53D976213}" type="pres">
      <dgm:prSet presAssocID="{236929C1-BA56-40B8-B972-07BD8122A2BC}" presName="spaceRect" presStyleCnt="0"/>
      <dgm:spPr/>
    </dgm:pt>
    <dgm:pt modelId="{0EE74F20-B335-435F-8EF4-4ECE81190863}" type="pres">
      <dgm:prSet presAssocID="{236929C1-BA56-40B8-B972-07BD8122A2BC}" presName="textRect" presStyleLbl="revTx" presStyleIdx="0" presStyleCnt="5">
        <dgm:presLayoutVars>
          <dgm:chMax val="1"/>
          <dgm:chPref val="1"/>
        </dgm:presLayoutVars>
      </dgm:prSet>
      <dgm:spPr/>
    </dgm:pt>
    <dgm:pt modelId="{599FA719-200B-4270-A1EA-91AB8355A920}" type="pres">
      <dgm:prSet presAssocID="{F1F37D65-C371-4D1A-9B99-060ADC14E04E}" presName="sibTrans" presStyleLbl="sibTrans2D1" presStyleIdx="0" presStyleCnt="0"/>
      <dgm:spPr/>
    </dgm:pt>
    <dgm:pt modelId="{913EB5F9-B0BD-4E98-824B-002EE2596F0A}" type="pres">
      <dgm:prSet presAssocID="{30D244C0-35EE-4551-801C-1EBBEAB29424}" presName="compNode" presStyleCnt="0"/>
      <dgm:spPr/>
    </dgm:pt>
    <dgm:pt modelId="{3E47F414-99A8-45C0-9288-4D6BA286DF6B}" type="pres">
      <dgm:prSet presAssocID="{30D244C0-35EE-4551-801C-1EBBEAB29424}" presName="iconBgRect" presStyleLbl="bgShp" presStyleIdx="1" presStyleCnt="5"/>
      <dgm:spPr/>
    </dgm:pt>
    <dgm:pt modelId="{4888DF56-46FA-491E-B590-228B2CCE4BF4}" type="pres">
      <dgm:prSet presAssocID="{30D244C0-35EE-4551-801C-1EBBEAB2942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B07A8FF-9B78-458E-8C14-48E564DD722E}" type="pres">
      <dgm:prSet presAssocID="{30D244C0-35EE-4551-801C-1EBBEAB29424}" presName="spaceRect" presStyleCnt="0"/>
      <dgm:spPr/>
    </dgm:pt>
    <dgm:pt modelId="{734DF052-CB42-41F3-BCD2-E3009761D52C}" type="pres">
      <dgm:prSet presAssocID="{30D244C0-35EE-4551-801C-1EBBEAB29424}" presName="textRect" presStyleLbl="revTx" presStyleIdx="1" presStyleCnt="5">
        <dgm:presLayoutVars>
          <dgm:chMax val="1"/>
          <dgm:chPref val="1"/>
        </dgm:presLayoutVars>
      </dgm:prSet>
      <dgm:spPr/>
    </dgm:pt>
    <dgm:pt modelId="{40229C77-F9CF-4170-A860-0B1825610B0F}" type="pres">
      <dgm:prSet presAssocID="{1F69E2A1-AF09-4BE7-8B8F-7F055D5404A6}" presName="sibTrans" presStyleLbl="sibTrans2D1" presStyleIdx="0" presStyleCnt="0"/>
      <dgm:spPr/>
    </dgm:pt>
    <dgm:pt modelId="{F642E155-0B58-4401-8707-4A4A63B7D9DF}" type="pres">
      <dgm:prSet presAssocID="{1278A2FC-DA29-477A-82CB-0E21DDDE037B}" presName="compNode" presStyleCnt="0"/>
      <dgm:spPr/>
    </dgm:pt>
    <dgm:pt modelId="{F758D7C8-F2D2-4838-890F-4DF6CE3174A7}" type="pres">
      <dgm:prSet presAssocID="{1278A2FC-DA29-477A-82CB-0E21DDDE037B}" presName="iconBgRect" presStyleLbl="bgShp" presStyleIdx="2" presStyleCnt="5"/>
      <dgm:spPr/>
    </dgm:pt>
    <dgm:pt modelId="{DBE05C4E-19E5-4A8B-8CFF-56945EA77D96}" type="pres">
      <dgm:prSet presAssocID="{1278A2FC-DA29-477A-82CB-0E21DDDE037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18D477C9-4AA3-42CA-8B00-12E7C08825E2}" type="pres">
      <dgm:prSet presAssocID="{1278A2FC-DA29-477A-82CB-0E21DDDE037B}" presName="spaceRect" presStyleCnt="0"/>
      <dgm:spPr/>
    </dgm:pt>
    <dgm:pt modelId="{0F0D6623-7989-4469-B126-FB8F8AD52A34}" type="pres">
      <dgm:prSet presAssocID="{1278A2FC-DA29-477A-82CB-0E21DDDE037B}" presName="textRect" presStyleLbl="revTx" presStyleIdx="2" presStyleCnt="5">
        <dgm:presLayoutVars>
          <dgm:chMax val="1"/>
          <dgm:chPref val="1"/>
        </dgm:presLayoutVars>
      </dgm:prSet>
      <dgm:spPr/>
    </dgm:pt>
    <dgm:pt modelId="{1A43DD88-123E-4421-89DD-8BD265EA2578}" type="pres">
      <dgm:prSet presAssocID="{1DADF3DE-CE7A-4091-A270-66EEA2CE939B}" presName="sibTrans" presStyleLbl="sibTrans2D1" presStyleIdx="0" presStyleCnt="0"/>
      <dgm:spPr/>
    </dgm:pt>
    <dgm:pt modelId="{2979DA70-A92C-4E85-B378-7BE100C838D3}" type="pres">
      <dgm:prSet presAssocID="{D9C24A05-F98A-4E00-B479-3380108EEF58}" presName="compNode" presStyleCnt="0"/>
      <dgm:spPr/>
    </dgm:pt>
    <dgm:pt modelId="{9AA8E53A-7EA0-4D24-A3DB-8BEEA4CB2EF7}" type="pres">
      <dgm:prSet presAssocID="{D9C24A05-F98A-4E00-B479-3380108EEF58}" presName="iconBgRect" presStyleLbl="bgShp" presStyleIdx="3" presStyleCnt="5"/>
      <dgm:spPr/>
    </dgm:pt>
    <dgm:pt modelId="{43464498-4DD8-4A0B-91EB-1E5EACBBFED1}" type="pres">
      <dgm:prSet presAssocID="{D9C24A05-F98A-4E00-B479-3380108EEF5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D3EA956F-2A06-43B9-8CE3-FDC42D7FC15A}" type="pres">
      <dgm:prSet presAssocID="{D9C24A05-F98A-4E00-B479-3380108EEF58}" presName="spaceRect" presStyleCnt="0"/>
      <dgm:spPr/>
    </dgm:pt>
    <dgm:pt modelId="{DF9D075A-3472-4BA0-86C0-01D6AF2206C7}" type="pres">
      <dgm:prSet presAssocID="{D9C24A05-F98A-4E00-B479-3380108EEF58}" presName="textRect" presStyleLbl="revTx" presStyleIdx="3" presStyleCnt="5">
        <dgm:presLayoutVars>
          <dgm:chMax val="1"/>
          <dgm:chPref val="1"/>
        </dgm:presLayoutVars>
      </dgm:prSet>
      <dgm:spPr/>
    </dgm:pt>
    <dgm:pt modelId="{46D43CA8-83F6-4B67-A1D2-7028ED1A8BF9}" type="pres">
      <dgm:prSet presAssocID="{E8FB8647-5611-4BE9-BAE0-A50FA8F20D16}" presName="sibTrans" presStyleLbl="sibTrans2D1" presStyleIdx="0" presStyleCnt="0"/>
      <dgm:spPr/>
    </dgm:pt>
    <dgm:pt modelId="{ADA520DD-A8B5-45A8-A6AE-4C4591E24AC0}" type="pres">
      <dgm:prSet presAssocID="{4B8D1720-421B-48D1-9373-AA4C2BCCDE66}" presName="compNode" presStyleCnt="0"/>
      <dgm:spPr/>
    </dgm:pt>
    <dgm:pt modelId="{55F5D1C0-ADB3-422A-A907-02972FCF9E59}" type="pres">
      <dgm:prSet presAssocID="{4B8D1720-421B-48D1-9373-AA4C2BCCDE66}" presName="iconBgRect" presStyleLbl="bgShp" presStyleIdx="4" presStyleCnt="5"/>
      <dgm:spPr/>
    </dgm:pt>
    <dgm:pt modelId="{6677C8BA-1DF8-434F-B407-02BBE6C49CEE}" type="pres">
      <dgm:prSet presAssocID="{4B8D1720-421B-48D1-9373-AA4C2BCCDE6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037B6FE-39A4-411A-B3E1-E18357B42571}" type="pres">
      <dgm:prSet presAssocID="{4B8D1720-421B-48D1-9373-AA4C2BCCDE66}" presName="spaceRect" presStyleCnt="0"/>
      <dgm:spPr/>
    </dgm:pt>
    <dgm:pt modelId="{60179E1E-A988-444B-8313-497B237F0247}" type="pres">
      <dgm:prSet presAssocID="{4B8D1720-421B-48D1-9373-AA4C2BCCDE6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3CBAE04-1169-4A8D-9D0F-F840D677205A}" type="presOf" srcId="{30D244C0-35EE-4551-801C-1EBBEAB29424}" destId="{734DF052-CB42-41F3-BCD2-E3009761D52C}" srcOrd="0" destOrd="0" presId="urn:microsoft.com/office/officeart/2018/2/layout/IconCircleList"/>
    <dgm:cxn modelId="{2AF4D55C-C3A7-4C7D-8B0E-2ACA68597A5B}" type="presOf" srcId="{0067BD70-B3B1-4B87-9D99-D80381F35912}" destId="{CE0181AE-959E-4EE5-9956-B0CD94BD7FAB}" srcOrd="0" destOrd="0" presId="urn:microsoft.com/office/officeart/2018/2/layout/IconCircleList"/>
    <dgm:cxn modelId="{374F655D-D68D-485E-91CF-ACA74404B5D0}" type="presOf" srcId="{E8FB8647-5611-4BE9-BAE0-A50FA8F20D16}" destId="{46D43CA8-83F6-4B67-A1D2-7028ED1A8BF9}" srcOrd="0" destOrd="0" presId="urn:microsoft.com/office/officeart/2018/2/layout/IconCircleList"/>
    <dgm:cxn modelId="{55BB2B5F-C384-4AF5-A147-CF1F1CB3700F}" type="presOf" srcId="{1278A2FC-DA29-477A-82CB-0E21DDDE037B}" destId="{0F0D6623-7989-4469-B126-FB8F8AD52A34}" srcOrd="0" destOrd="0" presId="urn:microsoft.com/office/officeart/2018/2/layout/IconCircleList"/>
    <dgm:cxn modelId="{7064AB80-2374-44BC-BD5F-17FA2AB37F6C}" type="presOf" srcId="{1DADF3DE-CE7A-4091-A270-66EEA2CE939B}" destId="{1A43DD88-123E-4421-89DD-8BD265EA2578}" srcOrd="0" destOrd="0" presId="urn:microsoft.com/office/officeart/2018/2/layout/IconCircleList"/>
    <dgm:cxn modelId="{33041989-04C8-4D00-9810-8F6EED1453B4}" type="presOf" srcId="{236929C1-BA56-40B8-B972-07BD8122A2BC}" destId="{0EE74F20-B335-435F-8EF4-4ECE81190863}" srcOrd="0" destOrd="0" presId="urn:microsoft.com/office/officeart/2018/2/layout/IconCircleList"/>
    <dgm:cxn modelId="{20441894-5C22-4A38-9CA3-3C4485797809}" srcId="{0067BD70-B3B1-4B87-9D99-D80381F35912}" destId="{236929C1-BA56-40B8-B972-07BD8122A2BC}" srcOrd="0" destOrd="0" parTransId="{60CC6C70-F4B5-4C28-BDA4-1884F5E8A36A}" sibTransId="{F1F37D65-C371-4D1A-9B99-060ADC14E04E}"/>
    <dgm:cxn modelId="{20AA9E97-1FE5-4E7E-B132-D6901DDDAFB0}" srcId="{0067BD70-B3B1-4B87-9D99-D80381F35912}" destId="{1278A2FC-DA29-477A-82CB-0E21DDDE037B}" srcOrd="2" destOrd="0" parTransId="{C50DF238-6597-4EA8-8C0B-994D792C3DD2}" sibTransId="{1DADF3DE-CE7A-4091-A270-66EEA2CE939B}"/>
    <dgm:cxn modelId="{235F5CAA-2AA0-4D31-BF3E-ED18F27D5235}" type="presOf" srcId="{4B8D1720-421B-48D1-9373-AA4C2BCCDE66}" destId="{60179E1E-A988-444B-8313-497B237F0247}" srcOrd="0" destOrd="0" presId="urn:microsoft.com/office/officeart/2018/2/layout/IconCircleList"/>
    <dgm:cxn modelId="{3F880AB0-81C8-481C-BE7F-7AEA238AF170}" type="presOf" srcId="{1F69E2A1-AF09-4BE7-8B8F-7F055D5404A6}" destId="{40229C77-F9CF-4170-A860-0B1825610B0F}" srcOrd="0" destOrd="0" presId="urn:microsoft.com/office/officeart/2018/2/layout/IconCircleList"/>
    <dgm:cxn modelId="{9D8642D0-764E-493C-A2D5-7E6A28C7E3D0}" srcId="{0067BD70-B3B1-4B87-9D99-D80381F35912}" destId="{4B8D1720-421B-48D1-9373-AA4C2BCCDE66}" srcOrd="4" destOrd="0" parTransId="{6143F8CA-159A-4162-8EFD-D231283FD6F8}" sibTransId="{E73B862E-CF4F-4C6C-9F5D-B140C832723C}"/>
    <dgm:cxn modelId="{504ABEED-FE9B-4EBD-9CD1-635683CED9B8}" type="presOf" srcId="{D9C24A05-F98A-4E00-B479-3380108EEF58}" destId="{DF9D075A-3472-4BA0-86C0-01D6AF2206C7}" srcOrd="0" destOrd="0" presId="urn:microsoft.com/office/officeart/2018/2/layout/IconCircleList"/>
    <dgm:cxn modelId="{9638E6F0-8436-4F7C-8144-FB81D382E5A8}" type="presOf" srcId="{F1F37D65-C371-4D1A-9B99-060ADC14E04E}" destId="{599FA719-200B-4270-A1EA-91AB8355A920}" srcOrd="0" destOrd="0" presId="urn:microsoft.com/office/officeart/2018/2/layout/IconCircleList"/>
    <dgm:cxn modelId="{EB30C9F1-2263-4E42-BFA1-AD595FE8D203}" srcId="{0067BD70-B3B1-4B87-9D99-D80381F35912}" destId="{30D244C0-35EE-4551-801C-1EBBEAB29424}" srcOrd="1" destOrd="0" parTransId="{C21C70CB-0805-4C16-BD35-FF90CF8B284F}" sibTransId="{1F69E2A1-AF09-4BE7-8B8F-7F055D5404A6}"/>
    <dgm:cxn modelId="{EA37D7FC-9A14-4AC2-A09B-3E90D5CBE7A7}" srcId="{0067BD70-B3B1-4B87-9D99-D80381F35912}" destId="{D9C24A05-F98A-4E00-B479-3380108EEF58}" srcOrd="3" destOrd="0" parTransId="{BDC8E427-3EDB-403C-B2C6-6319BAE7C102}" sibTransId="{E8FB8647-5611-4BE9-BAE0-A50FA8F20D16}"/>
    <dgm:cxn modelId="{0A568BE8-3D69-4980-AA32-4BA851F78D29}" type="presParOf" srcId="{CE0181AE-959E-4EE5-9956-B0CD94BD7FAB}" destId="{56BDAE74-A94C-439B-84D2-5E0C226135D3}" srcOrd="0" destOrd="0" presId="urn:microsoft.com/office/officeart/2018/2/layout/IconCircleList"/>
    <dgm:cxn modelId="{0E904B2A-7E00-4C33-BDB6-5A842FC3C5DD}" type="presParOf" srcId="{56BDAE74-A94C-439B-84D2-5E0C226135D3}" destId="{50FD7DAD-14B8-4134-8C7B-C40EA44B8BC9}" srcOrd="0" destOrd="0" presId="urn:microsoft.com/office/officeart/2018/2/layout/IconCircleList"/>
    <dgm:cxn modelId="{63AC3771-3C7B-43E5-9125-F2992B4F4354}" type="presParOf" srcId="{50FD7DAD-14B8-4134-8C7B-C40EA44B8BC9}" destId="{DAF354F1-031A-4776-925D-A5DB65AEEDDB}" srcOrd="0" destOrd="0" presId="urn:microsoft.com/office/officeart/2018/2/layout/IconCircleList"/>
    <dgm:cxn modelId="{EEBD430C-4C4C-47D9-AE5E-2548D5899D1A}" type="presParOf" srcId="{50FD7DAD-14B8-4134-8C7B-C40EA44B8BC9}" destId="{850765BA-CA0A-4C60-8DAE-01E47EE12685}" srcOrd="1" destOrd="0" presId="urn:microsoft.com/office/officeart/2018/2/layout/IconCircleList"/>
    <dgm:cxn modelId="{87F07F2C-DEB5-41B5-B9B4-DE16A171DB85}" type="presParOf" srcId="{50FD7DAD-14B8-4134-8C7B-C40EA44B8BC9}" destId="{C0043992-4CF4-4C3E-A68B-C3B53D976213}" srcOrd="2" destOrd="0" presId="urn:microsoft.com/office/officeart/2018/2/layout/IconCircleList"/>
    <dgm:cxn modelId="{DB00A690-56A5-46E0-97FC-B8828A476A0E}" type="presParOf" srcId="{50FD7DAD-14B8-4134-8C7B-C40EA44B8BC9}" destId="{0EE74F20-B335-435F-8EF4-4ECE81190863}" srcOrd="3" destOrd="0" presId="urn:microsoft.com/office/officeart/2018/2/layout/IconCircleList"/>
    <dgm:cxn modelId="{9FC52E6D-FF20-4C50-A5B1-EFFB37191148}" type="presParOf" srcId="{56BDAE74-A94C-439B-84D2-5E0C226135D3}" destId="{599FA719-200B-4270-A1EA-91AB8355A920}" srcOrd="1" destOrd="0" presId="urn:microsoft.com/office/officeart/2018/2/layout/IconCircleList"/>
    <dgm:cxn modelId="{9312C29E-D26A-468F-905A-9E7C28280102}" type="presParOf" srcId="{56BDAE74-A94C-439B-84D2-5E0C226135D3}" destId="{913EB5F9-B0BD-4E98-824B-002EE2596F0A}" srcOrd="2" destOrd="0" presId="urn:microsoft.com/office/officeart/2018/2/layout/IconCircleList"/>
    <dgm:cxn modelId="{D7E916C7-608A-469D-BA01-19E4B18E1EBB}" type="presParOf" srcId="{913EB5F9-B0BD-4E98-824B-002EE2596F0A}" destId="{3E47F414-99A8-45C0-9288-4D6BA286DF6B}" srcOrd="0" destOrd="0" presId="urn:microsoft.com/office/officeart/2018/2/layout/IconCircleList"/>
    <dgm:cxn modelId="{8C1C80F2-80DC-4B08-917C-3B2F3BE34B5D}" type="presParOf" srcId="{913EB5F9-B0BD-4E98-824B-002EE2596F0A}" destId="{4888DF56-46FA-491E-B590-228B2CCE4BF4}" srcOrd="1" destOrd="0" presId="urn:microsoft.com/office/officeart/2018/2/layout/IconCircleList"/>
    <dgm:cxn modelId="{09FC705B-24D1-43B9-887A-6930AE963975}" type="presParOf" srcId="{913EB5F9-B0BD-4E98-824B-002EE2596F0A}" destId="{9B07A8FF-9B78-458E-8C14-48E564DD722E}" srcOrd="2" destOrd="0" presId="urn:microsoft.com/office/officeart/2018/2/layout/IconCircleList"/>
    <dgm:cxn modelId="{5BA35C44-0FFA-4057-BEFC-8CCD10E01ED7}" type="presParOf" srcId="{913EB5F9-B0BD-4E98-824B-002EE2596F0A}" destId="{734DF052-CB42-41F3-BCD2-E3009761D52C}" srcOrd="3" destOrd="0" presId="urn:microsoft.com/office/officeart/2018/2/layout/IconCircleList"/>
    <dgm:cxn modelId="{78FBEF6B-3BAA-4C48-8733-1ED1AD3791A6}" type="presParOf" srcId="{56BDAE74-A94C-439B-84D2-5E0C226135D3}" destId="{40229C77-F9CF-4170-A860-0B1825610B0F}" srcOrd="3" destOrd="0" presId="urn:microsoft.com/office/officeart/2018/2/layout/IconCircleList"/>
    <dgm:cxn modelId="{A5F02515-C376-45C8-8F03-57412CEF585D}" type="presParOf" srcId="{56BDAE74-A94C-439B-84D2-5E0C226135D3}" destId="{F642E155-0B58-4401-8707-4A4A63B7D9DF}" srcOrd="4" destOrd="0" presId="urn:microsoft.com/office/officeart/2018/2/layout/IconCircleList"/>
    <dgm:cxn modelId="{670802FC-DAB5-4FE6-BEA4-82A16E94922A}" type="presParOf" srcId="{F642E155-0B58-4401-8707-4A4A63B7D9DF}" destId="{F758D7C8-F2D2-4838-890F-4DF6CE3174A7}" srcOrd="0" destOrd="0" presId="urn:microsoft.com/office/officeart/2018/2/layout/IconCircleList"/>
    <dgm:cxn modelId="{8895FBA2-D197-4179-9B43-A4BBA310DE2B}" type="presParOf" srcId="{F642E155-0B58-4401-8707-4A4A63B7D9DF}" destId="{DBE05C4E-19E5-4A8B-8CFF-56945EA77D96}" srcOrd="1" destOrd="0" presId="urn:microsoft.com/office/officeart/2018/2/layout/IconCircleList"/>
    <dgm:cxn modelId="{23BC2722-D884-4C65-A6A6-61617E712753}" type="presParOf" srcId="{F642E155-0B58-4401-8707-4A4A63B7D9DF}" destId="{18D477C9-4AA3-42CA-8B00-12E7C08825E2}" srcOrd="2" destOrd="0" presId="urn:microsoft.com/office/officeart/2018/2/layout/IconCircleList"/>
    <dgm:cxn modelId="{2849D6F1-7FE6-430D-A07E-E7D63B7BEF32}" type="presParOf" srcId="{F642E155-0B58-4401-8707-4A4A63B7D9DF}" destId="{0F0D6623-7989-4469-B126-FB8F8AD52A34}" srcOrd="3" destOrd="0" presId="urn:microsoft.com/office/officeart/2018/2/layout/IconCircleList"/>
    <dgm:cxn modelId="{0D554870-CBC0-449D-BF2C-2EB97C2F2949}" type="presParOf" srcId="{56BDAE74-A94C-439B-84D2-5E0C226135D3}" destId="{1A43DD88-123E-4421-89DD-8BD265EA2578}" srcOrd="5" destOrd="0" presId="urn:microsoft.com/office/officeart/2018/2/layout/IconCircleList"/>
    <dgm:cxn modelId="{B57407AB-84F8-47B2-BC20-681955FE8E29}" type="presParOf" srcId="{56BDAE74-A94C-439B-84D2-5E0C226135D3}" destId="{2979DA70-A92C-4E85-B378-7BE100C838D3}" srcOrd="6" destOrd="0" presId="urn:microsoft.com/office/officeart/2018/2/layout/IconCircleList"/>
    <dgm:cxn modelId="{E7A52260-1955-4DCF-B07B-806B6CD9658D}" type="presParOf" srcId="{2979DA70-A92C-4E85-B378-7BE100C838D3}" destId="{9AA8E53A-7EA0-4D24-A3DB-8BEEA4CB2EF7}" srcOrd="0" destOrd="0" presId="urn:microsoft.com/office/officeart/2018/2/layout/IconCircleList"/>
    <dgm:cxn modelId="{B978A6CD-8FDD-4579-B5F9-4D60DF56AA48}" type="presParOf" srcId="{2979DA70-A92C-4E85-B378-7BE100C838D3}" destId="{43464498-4DD8-4A0B-91EB-1E5EACBBFED1}" srcOrd="1" destOrd="0" presId="urn:microsoft.com/office/officeart/2018/2/layout/IconCircleList"/>
    <dgm:cxn modelId="{50C47673-B775-4D20-B49F-AB72B2C1A291}" type="presParOf" srcId="{2979DA70-A92C-4E85-B378-7BE100C838D3}" destId="{D3EA956F-2A06-43B9-8CE3-FDC42D7FC15A}" srcOrd="2" destOrd="0" presId="urn:microsoft.com/office/officeart/2018/2/layout/IconCircleList"/>
    <dgm:cxn modelId="{4EAE15EC-C1FC-457E-93F8-5532291476CE}" type="presParOf" srcId="{2979DA70-A92C-4E85-B378-7BE100C838D3}" destId="{DF9D075A-3472-4BA0-86C0-01D6AF2206C7}" srcOrd="3" destOrd="0" presId="urn:microsoft.com/office/officeart/2018/2/layout/IconCircleList"/>
    <dgm:cxn modelId="{F2C4FD5E-B229-4402-922E-DA967D33ADC6}" type="presParOf" srcId="{56BDAE74-A94C-439B-84D2-5E0C226135D3}" destId="{46D43CA8-83F6-4B67-A1D2-7028ED1A8BF9}" srcOrd="7" destOrd="0" presId="urn:microsoft.com/office/officeart/2018/2/layout/IconCircleList"/>
    <dgm:cxn modelId="{E138688A-A89F-4493-84DF-EE8AEE3CA145}" type="presParOf" srcId="{56BDAE74-A94C-439B-84D2-5E0C226135D3}" destId="{ADA520DD-A8B5-45A8-A6AE-4C4591E24AC0}" srcOrd="8" destOrd="0" presId="urn:microsoft.com/office/officeart/2018/2/layout/IconCircleList"/>
    <dgm:cxn modelId="{24EF6777-DAED-475E-8C48-AC7F2CC421A4}" type="presParOf" srcId="{ADA520DD-A8B5-45A8-A6AE-4C4591E24AC0}" destId="{55F5D1C0-ADB3-422A-A907-02972FCF9E59}" srcOrd="0" destOrd="0" presId="urn:microsoft.com/office/officeart/2018/2/layout/IconCircleList"/>
    <dgm:cxn modelId="{EB475D89-B056-4221-AF63-07EA3251F2A4}" type="presParOf" srcId="{ADA520DD-A8B5-45A8-A6AE-4C4591E24AC0}" destId="{6677C8BA-1DF8-434F-B407-02BBE6C49CEE}" srcOrd="1" destOrd="0" presId="urn:microsoft.com/office/officeart/2018/2/layout/IconCircleList"/>
    <dgm:cxn modelId="{059003EB-6208-4537-947B-26A9F1330754}" type="presParOf" srcId="{ADA520DD-A8B5-45A8-A6AE-4C4591E24AC0}" destId="{6037B6FE-39A4-411A-B3E1-E18357B42571}" srcOrd="2" destOrd="0" presId="urn:microsoft.com/office/officeart/2018/2/layout/IconCircleList"/>
    <dgm:cxn modelId="{2019E3CD-4C9D-4192-910B-19023E8CCB77}" type="presParOf" srcId="{ADA520DD-A8B5-45A8-A6AE-4C4591E24AC0}" destId="{60179E1E-A988-444B-8313-497B237F024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E4DBA-AD55-4BE7-AAA4-D49C3BD5F2A8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F40E746-D455-4356-8FB1-7AD8C8620987}">
      <dgm:prSet/>
      <dgm:spPr/>
      <dgm:t>
        <a:bodyPr/>
        <a:lstStyle/>
        <a:p>
          <a:r>
            <a:rPr lang="cs-CZ"/>
            <a:t>Moral rights to the work</a:t>
          </a:r>
          <a:endParaRPr lang="en-US"/>
        </a:p>
      </dgm:t>
    </dgm:pt>
    <dgm:pt modelId="{9C6724C7-CE41-4D5E-99DF-1C5B259E263E}" type="parTrans" cxnId="{484E3CAA-992C-4DBB-915C-086F277358BD}">
      <dgm:prSet/>
      <dgm:spPr/>
      <dgm:t>
        <a:bodyPr/>
        <a:lstStyle/>
        <a:p>
          <a:endParaRPr lang="en-US"/>
        </a:p>
      </dgm:t>
    </dgm:pt>
    <dgm:pt modelId="{13C9D946-848A-42D9-BC6C-E3105E741AF0}" type="sibTrans" cxnId="{484E3CAA-992C-4DBB-915C-086F277358BD}">
      <dgm:prSet/>
      <dgm:spPr/>
      <dgm:t>
        <a:bodyPr/>
        <a:lstStyle/>
        <a:p>
          <a:endParaRPr lang="en-US"/>
        </a:p>
      </dgm:t>
    </dgm:pt>
    <dgm:pt modelId="{399F4292-8979-4302-9986-4D4E078E1DE4}">
      <dgm:prSet/>
      <dgm:spPr/>
      <dgm:t>
        <a:bodyPr/>
        <a:lstStyle/>
        <a:p>
          <a:r>
            <a:rPr lang="cs-CZ"/>
            <a:t>Part of your „personality“ cannot be sold (in some European countries)</a:t>
          </a:r>
          <a:endParaRPr lang="en-US"/>
        </a:p>
      </dgm:t>
    </dgm:pt>
    <dgm:pt modelId="{498A9F1F-7889-4D58-B8EA-81830D43E052}" type="parTrans" cxnId="{23E4A262-7F41-4AD0-ABA1-79FBAA58BDFF}">
      <dgm:prSet/>
      <dgm:spPr/>
      <dgm:t>
        <a:bodyPr/>
        <a:lstStyle/>
        <a:p>
          <a:endParaRPr lang="en-US"/>
        </a:p>
      </dgm:t>
    </dgm:pt>
    <dgm:pt modelId="{E19A116A-25BB-4823-A36B-84F9B281F8F1}" type="sibTrans" cxnId="{23E4A262-7F41-4AD0-ABA1-79FBAA58BDFF}">
      <dgm:prSet/>
      <dgm:spPr/>
      <dgm:t>
        <a:bodyPr/>
        <a:lstStyle/>
        <a:p>
          <a:endParaRPr lang="en-US"/>
        </a:p>
      </dgm:t>
    </dgm:pt>
    <dgm:pt modelId="{E78C692B-D9B9-440E-B606-B5B70F474FBE}">
      <dgm:prSet/>
      <dgm:spPr/>
      <dgm:t>
        <a:bodyPr/>
        <a:lstStyle/>
        <a:p>
          <a:r>
            <a:rPr lang="en-US"/>
            <a:t>right to claim authorship </a:t>
          </a:r>
        </a:p>
      </dgm:t>
    </dgm:pt>
    <dgm:pt modelId="{B17F92B9-0445-4134-B6E4-7C81C6D89CBA}" type="parTrans" cxnId="{2FB4AEEE-8786-4F11-83B3-8F9FDACC616E}">
      <dgm:prSet/>
      <dgm:spPr/>
      <dgm:t>
        <a:bodyPr/>
        <a:lstStyle/>
        <a:p>
          <a:endParaRPr lang="en-US"/>
        </a:p>
      </dgm:t>
    </dgm:pt>
    <dgm:pt modelId="{F011CCEA-A4DD-4D8C-8444-9D5CF16319C2}" type="sibTrans" cxnId="{2FB4AEEE-8786-4F11-83B3-8F9FDACC616E}">
      <dgm:prSet/>
      <dgm:spPr/>
      <dgm:t>
        <a:bodyPr/>
        <a:lstStyle/>
        <a:p>
          <a:endParaRPr lang="en-US"/>
        </a:p>
      </dgm:t>
    </dgm:pt>
    <dgm:pt modelId="{E1B15AC0-FD5C-43BD-8C59-91735297A109}">
      <dgm:prSet/>
      <dgm:spPr/>
      <dgm:t>
        <a:bodyPr/>
        <a:lstStyle/>
        <a:p>
          <a:r>
            <a:rPr lang="en-US"/>
            <a:t>object to any distortion, modification of, or other derogatory action which would be prejudicial to the author's honor or reputation</a:t>
          </a:r>
        </a:p>
      </dgm:t>
    </dgm:pt>
    <dgm:pt modelId="{79A0B7C2-CF12-4450-9D93-0B20339A438C}" type="parTrans" cxnId="{6F7322B8-6FDC-47C1-BAC6-80662BD3CCB5}">
      <dgm:prSet/>
      <dgm:spPr/>
      <dgm:t>
        <a:bodyPr/>
        <a:lstStyle/>
        <a:p>
          <a:endParaRPr lang="en-US"/>
        </a:p>
      </dgm:t>
    </dgm:pt>
    <dgm:pt modelId="{7D9EDF59-28E2-43FE-8157-E213C916A37D}" type="sibTrans" cxnId="{6F7322B8-6FDC-47C1-BAC6-80662BD3CCB5}">
      <dgm:prSet/>
      <dgm:spPr/>
      <dgm:t>
        <a:bodyPr/>
        <a:lstStyle/>
        <a:p>
          <a:endParaRPr lang="en-US"/>
        </a:p>
      </dgm:t>
    </dgm:pt>
    <dgm:pt modelId="{A5E8398B-3C81-4897-8C61-98FDBAD32CAB}">
      <dgm:prSet/>
      <dgm:spPr/>
      <dgm:t>
        <a:bodyPr/>
        <a:lstStyle/>
        <a:p>
          <a:r>
            <a:rPr lang="cs-CZ"/>
            <a:t>Economic rights to the work</a:t>
          </a:r>
          <a:endParaRPr lang="en-US"/>
        </a:p>
      </dgm:t>
    </dgm:pt>
    <dgm:pt modelId="{4901574F-D118-41C1-963D-BA053172AC41}" type="parTrans" cxnId="{1288470F-9BA3-4600-AB5B-E7BEA0741B2D}">
      <dgm:prSet/>
      <dgm:spPr/>
      <dgm:t>
        <a:bodyPr/>
        <a:lstStyle/>
        <a:p>
          <a:endParaRPr lang="en-US"/>
        </a:p>
      </dgm:t>
    </dgm:pt>
    <dgm:pt modelId="{BA139A07-ECF8-4670-BB13-330C42BA0066}" type="sibTrans" cxnId="{1288470F-9BA3-4600-AB5B-E7BEA0741B2D}">
      <dgm:prSet/>
      <dgm:spPr/>
      <dgm:t>
        <a:bodyPr/>
        <a:lstStyle/>
        <a:p>
          <a:endParaRPr lang="en-US"/>
        </a:p>
      </dgm:t>
    </dgm:pt>
    <dgm:pt modelId="{D652F902-EC3D-4226-9A0E-6CEC3292EF2C}">
      <dgm:prSet/>
      <dgm:spPr/>
      <dgm:t>
        <a:bodyPr/>
        <a:lstStyle/>
        <a:p>
          <a:r>
            <a:rPr lang="cs-CZ"/>
            <a:t>Rights to </a:t>
          </a:r>
          <a:r>
            <a:rPr lang="en-GB"/>
            <a:t>benefits from your creativity</a:t>
          </a:r>
          <a:endParaRPr lang="en-US"/>
        </a:p>
      </dgm:t>
    </dgm:pt>
    <dgm:pt modelId="{5A7FDF3C-4C33-4A4B-8F94-D44F24139CA6}" type="parTrans" cxnId="{C7B19C62-92DF-44D6-BB58-81F2FAEB486C}">
      <dgm:prSet/>
      <dgm:spPr/>
      <dgm:t>
        <a:bodyPr/>
        <a:lstStyle/>
        <a:p>
          <a:endParaRPr lang="en-US"/>
        </a:p>
      </dgm:t>
    </dgm:pt>
    <dgm:pt modelId="{D0661168-50A7-44A0-B905-F6CF88F15D43}" type="sibTrans" cxnId="{C7B19C62-92DF-44D6-BB58-81F2FAEB486C}">
      <dgm:prSet/>
      <dgm:spPr/>
      <dgm:t>
        <a:bodyPr/>
        <a:lstStyle/>
        <a:p>
          <a:endParaRPr lang="en-US"/>
        </a:p>
      </dgm:t>
    </dgm:pt>
    <dgm:pt modelId="{4B3E69F2-A5E5-4856-B687-960CD2966261}">
      <dgm:prSet/>
      <dgm:spPr/>
      <dgm:t>
        <a:bodyPr/>
        <a:lstStyle/>
        <a:p>
          <a:r>
            <a:rPr lang="en-GB"/>
            <a:t>Prevent anybody else to use work</a:t>
          </a:r>
          <a:endParaRPr lang="en-US"/>
        </a:p>
      </dgm:t>
    </dgm:pt>
    <dgm:pt modelId="{6E1B1E2F-4561-4D22-8B29-0F34C9F379A9}" type="parTrans" cxnId="{CA3788A4-8D8C-4509-840B-0195ADE11BD1}">
      <dgm:prSet/>
      <dgm:spPr/>
      <dgm:t>
        <a:bodyPr/>
        <a:lstStyle/>
        <a:p>
          <a:endParaRPr lang="en-US"/>
        </a:p>
      </dgm:t>
    </dgm:pt>
    <dgm:pt modelId="{37AF6751-0D32-4541-B993-EC33B5F7E40B}" type="sibTrans" cxnId="{CA3788A4-8D8C-4509-840B-0195ADE11BD1}">
      <dgm:prSet/>
      <dgm:spPr/>
      <dgm:t>
        <a:bodyPr/>
        <a:lstStyle/>
        <a:p>
          <a:endParaRPr lang="en-US"/>
        </a:p>
      </dgm:t>
    </dgm:pt>
    <dgm:pt modelId="{23072C33-DA38-4923-ABDD-69219F6AE044}" type="pres">
      <dgm:prSet presAssocID="{09BE4DBA-AD55-4BE7-AAA4-D49C3BD5F2A8}" presName="linear" presStyleCnt="0">
        <dgm:presLayoutVars>
          <dgm:dir/>
          <dgm:animLvl val="lvl"/>
          <dgm:resizeHandles val="exact"/>
        </dgm:presLayoutVars>
      </dgm:prSet>
      <dgm:spPr/>
    </dgm:pt>
    <dgm:pt modelId="{82764DDA-6729-455E-90A6-EB6E171677EE}" type="pres">
      <dgm:prSet presAssocID="{5F40E746-D455-4356-8FB1-7AD8C8620987}" presName="parentLin" presStyleCnt="0"/>
      <dgm:spPr/>
    </dgm:pt>
    <dgm:pt modelId="{DDA52E3E-FC39-47D7-B839-89DEAA8AD9B2}" type="pres">
      <dgm:prSet presAssocID="{5F40E746-D455-4356-8FB1-7AD8C8620987}" presName="parentLeftMargin" presStyleLbl="node1" presStyleIdx="0" presStyleCnt="2"/>
      <dgm:spPr/>
    </dgm:pt>
    <dgm:pt modelId="{56197DBC-503E-4554-9658-AB523CB79590}" type="pres">
      <dgm:prSet presAssocID="{5F40E746-D455-4356-8FB1-7AD8C86209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AF477A-23B1-4637-A414-EDF334DB5500}" type="pres">
      <dgm:prSet presAssocID="{5F40E746-D455-4356-8FB1-7AD8C8620987}" presName="negativeSpace" presStyleCnt="0"/>
      <dgm:spPr/>
    </dgm:pt>
    <dgm:pt modelId="{C4960145-18AF-4BA2-92E8-AC8D5322C0A0}" type="pres">
      <dgm:prSet presAssocID="{5F40E746-D455-4356-8FB1-7AD8C8620987}" presName="childText" presStyleLbl="conFgAcc1" presStyleIdx="0" presStyleCnt="2">
        <dgm:presLayoutVars>
          <dgm:bulletEnabled val="1"/>
        </dgm:presLayoutVars>
      </dgm:prSet>
      <dgm:spPr/>
    </dgm:pt>
    <dgm:pt modelId="{5EA5E20A-9BEE-46FD-A90D-7D8067271045}" type="pres">
      <dgm:prSet presAssocID="{13C9D946-848A-42D9-BC6C-E3105E741AF0}" presName="spaceBetweenRectangles" presStyleCnt="0"/>
      <dgm:spPr/>
    </dgm:pt>
    <dgm:pt modelId="{0C69F87A-7A74-429C-B36C-6A47A60D561A}" type="pres">
      <dgm:prSet presAssocID="{A5E8398B-3C81-4897-8C61-98FDBAD32CAB}" presName="parentLin" presStyleCnt="0"/>
      <dgm:spPr/>
    </dgm:pt>
    <dgm:pt modelId="{0FA004C7-ACD0-4E82-8213-6EA40D5A6B5D}" type="pres">
      <dgm:prSet presAssocID="{A5E8398B-3C81-4897-8C61-98FDBAD32CAB}" presName="parentLeftMargin" presStyleLbl="node1" presStyleIdx="0" presStyleCnt="2"/>
      <dgm:spPr/>
    </dgm:pt>
    <dgm:pt modelId="{E4DCFD00-BB50-45EF-8325-4E08D1395006}" type="pres">
      <dgm:prSet presAssocID="{A5E8398B-3C81-4897-8C61-98FDBAD32C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2D47725-2996-4F63-951F-9C5FE7B4ABB5}" type="pres">
      <dgm:prSet presAssocID="{A5E8398B-3C81-4897-8C61-98FDBAD32CAB}" presName="negativeSpace" presStyleCnt="0"/>
      <dgm:spPr/>
    </dgm:pt>
    <dgm:pt modelId="{09027BFD-D839-43DA-A31C-ED2553E56461}" type="pres">
      <dgm:prSet presAssocID="{A5E8398B-3C81-4897-8C61-98FDBAD32C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288470F-9BA3-4600-AB5B-E7BEA0741B2D}" srcId="{09BE4DBA-AD55-4BE7-AAA4-D49C3BD5F2A8}" destId="{A5E8398B-3C81-4897-8C61-98FDBAD32CAB}" srcOrd="1" destOrd="0" parTransId="{4901574F-D118-41C1-963D-BA053172AC41}" sibTransId="{BA139A07-ECF8-4670-BB13-330C42BA0066}"/>
    <dgm:cxn modelId="{76362119-54F5-4C4B-99FB-4E88CF5BBEB6}" type="presOf" srcId="{4B3E69F2-A5E5-4856-B687-960CD2966261}" destId="{09027BFD-D839-43DA-A31C-ED2553E56461}" srcOrd="0" destOrd="1" presId="urn:microsoft.com/office/officeart/2005/8/layout/list1"/>
    <dgm:cxn modelId="{BFC4751D-F562-4411-ABF6-7E8F91BD3619}" type="presOf" srcId="{5F40E746-D455-4356-8FB1-7AD8C8620987}" destId="{56197DBC-503E-4554-9658-AB523CB79590}" srcOrd="1" destOrd="0" presId="urn:microsoft.com/office/officeart/2005/8/layout/list1"/>
    <dgm:cxn modelId="{B1361B27-2A82-4116-BCB8-9AC99EB27BC2}" type="presOf" srcId="{A5E8398B-3C81-4897-8C61-98FDBAD32CAB}" destId="{0FA004C7-ACD0-4E82-8213-6EA40D5A6B5D}" srcOrd="0" destOrd="0" presId="urn:microsoft.com/office/officeart/2005/8/layout/list1"/>
    <dgm:cxn modelId="{02547A36-65B2-479B-83C5-49D87281C346}" type="presOf" srcId="{399F4292-8979-4302-9986-4D4E078E1DE4}" destId="{C4960145-18AF-4BA2-92E8-AC8D5322C0A0}" srcOrd="0" destOrd="0" presId="urn:microsoft.com/office/officeart/2005/8/layout/list1"/>
    <dgm:cxn modelId="{C6A0F75F-F9FF-4AC2-AB2B-AF6DDE54558D}" type="presOf" srcId="{09BE4DBA-AD55-4BE7-AAA4-D49C3BD5F2A8}" destId="{23072C33-DA38-4923-ABDD-69219F6AE044}" srcOrd="0" destOrd="0" presId="urn:microsoft.com/office/officeart/2005/8/layout/list1"/>
    <dgm:cxn modelId="{56B54242-C76B-4C6C-8511-164680E26779}" type="presOf" srcId="{E78C692B-D9B9-440E-B606-B5B70F474FBE}" destId="{C4960145-18AF-4BA2-92E8-AC8D5322C0A0}" srcOrd="0" destOrd="1" presId="urn:microsoft.com/office/officeart/2005/8/layout/list1"/>
    <dgm:cxn modelId="{C7B19C62-92DF-44D6-BB58-81F2FAEB486C}" srcId="{A5E8398B-3C81-4897-8C61-98FDBAD32CAB}" destId="{D652F902-EC3D-4226-9A0E-6CEC3292EF2C}" srcOrd="0" destOrd="0" parTransId="{5A7FDF3C-4C33-4A4B-8F94-D44F24139CA6}" sibTransId="{D0661168-50A7-44A0-B905-F6CF88F15D43}"/>
    <dgm:cxn modelId="{23E4A262-7F41-4AD0-ABA1-79FBAA58BDFF}" srcId="{5F40E746-D455-4356-8FB1-7AD8C8620987}" destId="{399F4292-8979-4302-9986-4D4E078E1DE4}" srcOrd="0" destOrd="0" parTransId="{498A9F1F-7889-4D58-B8EA-81830D43E052}" sibTransId="{E19A116A-25BB-4823-A36B-84F9B281F8F1}"/>
    <dgm:cxn modelId="{66617953-D6F5-4BA3-9710-B53CD4A1DE02}" type="presOf" srcId="{A5E8398B-3C81-4897-8C61-98FDBAD32CAB}" destId="{E4DCFD00-BB50-45EF-8325-4E08D1395006}" srcOrd="1" destOrd="0" presId="urn:microsoft.com/office/officeart/2005/8/layout/list1"/>
    <dgm:cxn modelId="{858C9086-CCF9-4441-83A9-F375F7405445}" type="presOf" srcId="{5F40E746-D455-4356-8FB1-7AD8C8620987}" destId="{DDA52E3E-FC39-47D7-B839-89DEAA8AD9B2}" srcOrd="0" destOrd="0" presId="urn:microsoft.com/office/officeart/2005/8/layout/list1"/>
    <dgm:cxn modelId="{CA3788A4-8D8C-4509-840B-0195ADE11BD1}" srcId="{A5E8398B-3C81-4897-8C61-98FDBAD32CAB}" destId="{4B3E69F2-A5E5-4856-B687-960CD2966261}" srcOrd="1" destOrd="0" parTransId="{6E1B1E2F-4561-4D22-8B29-0F34C9F379A9}" sibTransId="{37AF6751-0D32-4541-B993-EC33B5F7E40B}"/>
    <dgm:cxn modelId="{E341DDA5-89FE-4383-BF02-CFF8299A249C}" type="presOf" srcId="{E1B15AC0-FD5C-43BD-8C59-91735297A109}" destId="{C4960145-18AF-4BA2-92E8-AC8D5322C0A0}" srcOrd="0" destOrd="2" presId="urn:microsoft.com/office/officeart/2005/8/layout/list1"/>
    <dgm:cxn modelId="{484E3CAA-992C-4DBB-915C-086F277358BD}" srcId="{09BE4DBA-AD55-4BE7-AAA4-D49C3BD5F2A8}" destId="{5F40E746-D455-4356-8FB1-7AD8C8620987}" srcOrd="0" destOrd="0" parTransId="{9C6724C7-CE41-4D5E-99DF-1C5B259E263E}" sibTransId="{13C9D946-848A-42D9-BC6C-E3105E741AF0}"/>
    <dgm:cxn modelId="{6F7322B8-6FDC-47C1-BAC6-80662BD3CCB5}" srcId="{5F40E746-D455-4356-8FB1-7AD8C8620987}" destId="{E1B15AC0-FD5C-43BD-8C59-91735297A109}" srcOrd="2" destOrd="0" parTransId="{79A0B7C2-CF12-4450-9D93-0B20339A438C}" sibTransId="{7D9EDF59-28E2-43FE-8157-E213C916A37D}"/>
    <dgm:cxn modelId="{2FB4AEEE-8786-4F11-83B3-8F9FDACC616E}" srcId="{5F40E746-D455-4356-8FB1-7AD8C8620987}" destId="{E78C692B-D9B9-440E-B606-B5B70F474FBE}" srcOrd="1" destOrd="0" parTransId="{B17F92B9-0445-4134-B6E4-7C81C6D89CBA}" sibTransId="{F011CCEA-A4DD-4D8C-8444-9D5CF16319C2}"/>
    <dgm:cxn modelId="{E44EF0F9-2270-4E27-8C3C-98CC9B1AD8BB}" type="presOf" srcId="{D652F902-EC3D-4226-9A0E-6CEC3292EF2C}" destId="{09027BFD-D839-43DA-A31C-ED2553E56461}" srcOrd="0" destOrd="0" presId="urn:microsoft.com/office/officeart/2005/8/layout/list1"/>
    <dgm:cxn modelId="{8B32255B-16CE-4F7B-BE5E-31B9B35CD2A6}" type="presParOf" srcId="{23072C33-DA38-4923-ABDD-69219F6AE044}" destId="{82764DDA-6729-455E-90A6-EB6E171677EE}" srcOrd="0" destOrd="0" presId="urn:microsoft.com/office/officeart/2005/8/layout/list1"/>
    <dgm:cxn modelId="{11701ED6-E137-4B36-84B8-0F5BF396CE81}" type="presParOf" srcId="{82764DDA-6729-455E-90A6-EB6E171677EE}" destId="{DDA52E3E-FC39-47D7-B839-89DEAA8AD9B2}" srcOrd="0" destOrd="0" presId="urn:microsoft.com/office/officeart/2005/8/layout/list1"/>
    <dgm:cxn modelId="{A1F06AAC-6BE3-4B57-A0CD-FC92C486D620}" type="presParOf" srcId="{82764DDA-6729-455E-90A6-EB6E171677EE}" destId="{56197DBC-503E-4554-9658-AB523CB79590}" srcOrd="1" destOrd="0" presId="urn:microsoft.com/office/officeart/2005/8/layout/list1"/>
    <dgm:cxn modelId="{DF68E23A-C493-42C0-87E7-10E86BDB6679}" type="presParOf" srcId="{23072C33-DA38-4923-ABDD-69219F6AE044}" destId="{0CAF477A-23B1-4637-A414-EDF334DB5500}" srcOrd="1" destOrd="0" presId="urn:microsoft.com/office/officeart/2005/8/layout/list1"/>
    <dgm:cxn modelId="{1E2EE5BA-9A5E-479B-BE4E-E78C5A96CC63}" type="presParOf" srcId="{23072C33-DA38-4923-ABDD-69219F6AE044}" destId="{C4960145-18AF-4BA2-92E8-AC8D5322C0A0}" srcOrd="2" destOrd="0" presId="urn:microsoft.com/office/officeart/2005/8/layout/list1"/>
    <dgm:cxn modelId="{A1DF42B9-491F-49FF-99FB-CC4C8E7F2098}" type="presParOf" srcId="{23072C33-DA38-4923-ABDD-69219F6AE044}" destId="{5EA5E20A-9BEE-46FD-A90D-7D8067271045}" srcOrd="3" destOrd="0" presId="urn:microsoft.com/office/officeart/2005/8/layout/list1"/>
    <dgm:cxn modelId="{FBE4F140-06A1-4771-8EFE-57C16371BF2D}" type="presParOf" srcId="{23072C33-DA38-4923-ABDD-69219F6AE044}" destId="{0C69F87A-7A74-429C-B36C-6A47A60D561A}" srcOrd="4" destOrd="0" presId="urn:microsoft.com/office/officeart/2005/8/layout/list1"/>
    <dgm:cxn modelId="{6EE7FE39-427D-4654-A97F-ABE685053E9E}" type="presParOf" srcId="{0C69F87A-7A74-429C-B36C-6A47A60D561A}" destId="{0FA004C7-ACD0-4E82-8213-6EA40D5A6B5D}" srcOrd="0" destOrd="0" presId="urn:microsoft.com/office/officeart/2005/8/layout/list1"/>
    <dgm:cxn modelId="{C4C72C34-96FB-4847-BAA8-DC7E0BFF5FDC}" type="presParOf" srcId="{0C69F87A-7A74-429C-B36C-6A47A60D561A}" destId="{E4DCFD00-BB50-45EF-8325-4E08D1395006}" srcOrd="1" destOrd="0" presId="urn:microsoft.com/office/officeart/2005/8/layout/list1"/>
    <dgm:cxn modelId="{B80D10C7-C2C9-4990-B5BA-1509639DCE0C}" type="presParOf" srcId="{23072C33-DA38-4923-ABDD-69219F6AE044}" destId="{62D47725-2996-4F63-951F-9C5FE7B4ABB5}" srcOrd="5" destOrd="0" presId="urn:microsoft.com/office/officeart/2005/8/layout/list1"/>
    <dgm:cxn modelId="{4C863B67-A8BF-4E07-8E25-B867AA7BA454}" type="presParOf" srcId="{23072C33-DA38-4923-ABDD-69219F6AE044}" destId="{09027BFD-D839-43DA-A31C-ED2553E564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4BB8C0-ED02-4E49-AFEC-EED85B7F3E8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cs-CZ"/>
        </a:p>
      </dgm:t>
    </dgm:pt>
    <dgm:pt modelId="{0055035B-730E-4B9C-8CFA-45E97DBE6F87}">
      <dgm:prSet/>
      <dgm:spPr/>
      <dgm:t>
        <a:bodyPr/>
        <a:lstStyle/>
        <a:p>
          <a:pPr rtl="0" eaLnBrk="1" latinLnBrk="0" hangingPunct="1"/>
          <a:r>
            <a:rPr lang="cs-CZ" b="1" dirty="0" err="1"/>
            <a:t>Protection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confidentiality</a:t>
          </a:r>
          <a:r>
            <a:rPr lang="cs-CZ" b="1" dirty="0"/>
            <a:t> and source </a:t>
          </a:r>
          <a:r>
            <a:rPr lang="cs-CZ" b="1" dirty="0" err="1"/>
            <a:t>code</a:t>
          </a:r>
          <a:endParaRPr lang="cs-CZ" dirty="0"/>
        </a:p>
      </dgm:t>
    </dgm:pt>
    <dgm:pt modelId="{29412E16-D7DC-4FD7-B57C-ED7B7E13F997}" type="parTrans" cxnId="{0AD2FB10-2BD8-4FED-8D6F-8227EE60A62E}">
      <dgm:prSet/>
      <dgm:spPr/>
      <dgm:t>
        <a:bodyPr/>
        <a:lstStyle/>
        <a:p>
          <a:endParaRPr lang="cs-CZ"/>
        </a:p>
      </dgm:t>
    </dgm:pt>
    <dgm:pt modelId="{8ED4F847-03CD-47D4-BBD2-2A1EFF1A7E5E}" type="sibTrans" cxnId="{0AD2FB10-2BD8-4FED-8D6F-8227EE60A62E}">
      <dgm:prSet/>
      <dgm:spPr/>
      <dgm:t>
        <a:bodyPr/>
        <a:lstStyle/>
        <a:p>
          <a:endParaRPr lang="cs-CZ"/>
        </a:p>
      </dgm:t>
    </dgm:pt>
    <dgm:pt modelId="{3BDD4E49-5718-4D43-BB6E-7F6B4CC870A5}">
      <dgm:prSet/>
      <dgm:spPr/>
      <dgm:t>
        <a:bodyPr/>
        <a:lstStyle/>
        <a:p>
          <a:pPr rtl="0" eaLnBrk="1" latinLnBrk="0" hangingPunct="1"/>
          <a:r>
            <a:rPr lang="cs-CZ" b="1"/>
            <a:t>Software patents </a:t>
          </a:r>
          <a:endParaRPr lang="cs-CZ"/>
        </a:p>
      </dgm:t>
    </dgm:pt>
    <dgm:pt modelId="{350F116F-4EE8-4DF3-92A3-5E78DA9FF218}" type="parTrans" cxnId="{FB075E94-C739-467F-B935-280A3C28D490}">
      <dgm:prSet/>
      <dgm:spPr/>
      <dgm:t>
        <a:bodyPr/>
        <a:lstStyle/>
        <a:p>
          <a:endParaRPr lang="cs-CZ"/>
        </a:p>
      </dgm:t>
    </dgm:pt>
    <dgm:pt modelId="{1F3FA6E2-DD75-45D5-AD1D-62BAA90C9579}" type="sibTrans" cxnId="{FB075E94-C739-467F-B935-280A3C28D490}">
      <dgm:prSet/>
      <dgm:spPr/>
      <dgm:t>
        <a:bodyPr/>
        <a:lstStyle/>
        <a:p>
          <a:endParaRPr lang="cs-CZ"/>
        </a:p>
      </dgm:t>
    </dgm:pt>
    <dgm:pt modelId="{4A5E775E-D5D6-48C6-8D9E-3D2067FBDB81}">
      <dgm:prSet/>
      <dgm:spPr/>
      <dgm:t>
        <a:bodyPr/>
        <a:lstStyle/>
        <a:p>
          <a:pPr rtl="0" eaLnBrk="1" latinLnBrk="0" hangingPunct="1"/>
          <a:r>
            <a:rPr lang="cs-CZ"/>
            <a:t>Distinction between individual countries</a:t>
          </a:r>
        </a:p>
      </dgm:t>
    </dgm:pt>
    <dgm:pt modelId="{BF101606-2405-41B0-90B4-BF638B1BFC6C}" type="parTrans" cxnId="{6DD1FC63-C4A6-4D83-AACA-6BE838399629}">
      <dgm:prSet/>
      <dgm:spPr/>
      <dgm:t>
        <a:bodyPr/>
        <a:lstStyle/>
        <a:p>
          <a:endParaRPr lang="cs-CZ"/>
        </a:p>
      </dgm:t>
    </dgm:pt>
    <dgm:pt modelId="{4712FD0E-82F2-4630-8184-B78FC954512B}" type="sibTrans" cxnId="{6DD1FC63-C4A6-4D83-AACA-6BE838399629}">
      <dgm:prSet/>
      <dgm:spPr/>
      <dgm:t>
        <a:bodyPr/>
        <a:lstStyle/>
        <a:p>
          <a:endParaRPr lang="cs-CZ"/>
        </a:p>
      </dgm:t>
    </dgm:pt>
    <dgm:pt modelId="{6592014F-0402-48D2-86AE-890A20F6E618}">
      <dgm:prSet/>
      <dgm:spPr/>
      <dgm:t>
        <a:bodyPr/>
        <a:lstStyle/>
        <a:p>
          <a:pPr rtl="0" eaLnBrk="1" latinLnBrk="0" hangingPunct="1"/>
          <a:r>
            <a:rPr lang="cs-CZ"/>
            <a:t>EU perspective</a:t>
          </a:r>
        </a:p>
      </dgm:t>
    </dgm:pt>
    <dgm:pt modelId="{27E1E792-3714-4A06-9A40-E6266F78D65B}" type="parTrans" cxnId="{E958D25D-E511-49A2-A978-205DE0B53510}">
      <dgm:prSet/>
      <dgm:spPr/>
      <dgm:t>
        <a:bodyPr/>
        <a:lstStyle/>
        <a:p>
          <a:endParaRPr lang="cs-CZ"/>
        </a:p>
      </dgm:t>
    </dgm:pt>
    <dgm:pt modelId="{BA597A61-9A2E-4B13-9EA6-580F2ACE253D}" type="sibTrans" cxnId="{E958D25D-E511-49A2-A978-205DE0B53510}">
      <dgm:prSet/>
      <dgm:spPr/>
      <dgm:t>
        <a:bodyPr/>
        <a:lstStyle/>
        <a:p>
          <a:endParaRPr lang="cs-CZ"/>
        </a:p>
      </dgm:t>
    </dgm:pt>
    <dgm:pt modelId="{9C901FE2-9EDA-4190-95FC-0E0F46938168}">
      <dgm:prSet/>
      <dgm:spPr/>
      <dgm:t>
        <a:bodyPr/>
        <a:lstStyle/>
        <a:p>
          <a:pPr rtl="0" eaLnBrk="1" latinLnBrk="0" hangingPunct="1"/>
          <a:r>
            <a:rPr lang="cs-CZ" b="1"/>
            <a:t>Free software concept and rules</a:t>
          </a:r>
          <a:endParaRPr lang="cs-CZ"/>
        </a:p>
      </dgm:t>
    </dgm:pt>
    <dgm:pt modelId="{B8BEFCFE-A107-4C82-B672-07B0F8977B80}" type="parTrans" cxnId="{6E8B99EE-7F06-4760-B925-6A4B41C97A35}">
      <dgm:prSet/>
      <dgm:spPr/>
      <dgm:t>
        <a:bodyPr/>
        <a:lstStyle/>
        <a:p>
          <a:endParaRPr lang="cs-CZ"/>
        </a:p>
      </dgm:t>
    </dgm:pt>
    <dgm:pt modelId="{9700A441-1AF7-4B3F-BC33-71FA434CD2E8}" type="sibTrans" cxnId="{6E8B99EE-7F06-4760-B925-6A4B41C97A35}">
      <dgm:prSet/>
      <dgm:spPr/>
      <dgm:t>
        <a:bodyPr/>
        <a:lstStyle/>
        <a:p>
          <a:endParaRPr lang="cs-CZ"/>
        </a:p>
      </dgm:t>
    </dgm:pt>
    <dgm:pt modelId="{CA13BF2C-AAD3-4586-9983-F5C7B93BA656}">
      <dgm:prSet/>
      <dgm:spPr/>
      <dgm:t>
        <a:bodyPr/>
        <a:lstStyle/>
        <a:p>
          <a:pPr rtl="0" eaLnBrk="1" latinLnBrk="0" hangingPunct="1"/>
          <a:r>
            <a:rPr lang="cs-CZ" b="1"/>
            <a:t>Practical skills in contract writing EULA, SLA</a:t>
          </a:r>
          <a:endParaRPr lang="cs-CZ"/>
        </a:p>
      </dgm:t>
    </dgm:pt>
    <dgm:pt modelId="{CDD88E50-F565-48D7-AD28-58ECEB3F47B0}" type="parTrans" cxnId="{50FE7DD4-F91B-43A2-A391-965C9AC6B013}">
      <dgm:prSet/>
      <dgm:spPr/>
      <dgm:t>
        <a:bodyPr/>
        <a:lstStyle/>
        <a:p>
          <a:endParaRPr lang="cs-CZ"/>
        </a:p>
      </dgm:t>
    </dgm:pt>
    <dgm:pt modelId="{BF78939F-4727-434F-8D4B-D4477E4E765A}" type="sibTrans" cxnId="{50FE7DD4-F91B-43A2-A391-965C9AC6B013}">
      <dgm:prSet/>
      <dgm:spPr/>
      <dgm:t>
        <a:bodyPr/>
        <a:lstStyle/>
        <a:p>
          <a:endParaRPr lang="cs-CZ"/>
        </a:p>
      </dgm:t>
    </dgm:pt>
    <dgm:pt modelId="{894B7007-6AB2-4FB7-A551-FB3AB02BE5BE}">
      <dgm:prSet/>
      <dgm:spPr/>
      <dgm:t>
        <a:bodyPr/>
        <a:lstStyle/>
        <a:p>
          <a:pPr rtl="0" eaLnBrk="1" latinLnBrk="0" hangingPunct="1"/>
          <a:r>
            <a:rPr lang="cs-CZ" b="1"/>
            <a:t>Competition law perspective</a:t>
          </a:r>
          <a:endParaRPr lang="cs-CZ"/>
        </a:p>
      </dgm:t>
    </dgm:pt>
    <dgm:pt modelId="{F43014E8-82FB-4F9A-A36A-7CE96046CE7F}" type="parTrans" cxnId="{ABEBDF98-AA86-4E7A-AC1E-D55E54B5D46C}">
      <dgm:prSet/>
      <dgm:spPr/>
      <dgm:t>
        <a:bodyPr/>
        <a:lstStyle/>
        <a:p>
          <a:endParaRPr lang="cs-CZ"/>
        </a:p>
      </dgm:t>
    </dgm:pt>
    <dgm:pt modelId="{E6FB2F0C-D162-466E-8B38-4BD16F448AF9}" type="sibTrans" cxnId="{ABEBDF98-AA86-4E7A-AC1E-D55E54B5D46C}">
      <dgm:prSet/>
      <dgm:spPr/>
      <dgm:t>
        <a:bodyPr/>
        <a:lstStyle/>
        <a:p>
          <a:endParaRPr lang="cs-CZ"/>
        </a:p>
      </dgm:t>
    </dgm:pt>
    <dgm:pt modelId="{0BDD130B-89D8-44D3-AE04-CCA4876C0686}" type="pres">
      <dgm:prSet presAssocID="{9A4BB8C0-ED02-4E49-AFEC-EED85B7F3E88}" presName="linear" presStyleCnt="0">
        <dgm:presLayoutVars>
          <dgm:animLvl val="lvl"/>
          <dgm:resizeHandles val="exact"/>
        </dgm:presLayoutVars>
      </dgm:prSet>
      <dgm:spPr/>
    </dgm:pt>
    <dgm:pt modelId="{37301FE8-7D87-4D26-93C5-9AB5F8969957}" type="pres">
      <dgm:prSet presAssocID="{0055035B-730E-4B9C-8CFA-45E97DBE6F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ECA633-9950-4D02-9A0B-F18B840AD91D}" type="pres">
      <dgm:prSet presAssocID="{8ED4F847-03CD-47D4-BBD2-2A1EFF1A7E5E}" presName="spacer" presStyleCnt="0"/>
      <dgm:spPr/>
    </dgm:pt>
    <dgm:pt modelId="{36C1BFDA-835D-487D-A59E-97D61FC0C458}" type="pres">
      <dgm:prSet presAssocID="{3BDD4E49-5718-4D43-BB6E-7F6B4CC870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BC7E339-42FB-4C92-82AA-DB04BD1B91EA}" type="pres">
      <dgm:prSet presAssocID="{3BDD4E49-5718-4D43-BB6E-7F6B4CC870A5}" presName="childText" presStyleLbl="revTx" presStyleIdx="0" presStyleCnt="1">
        <dgm:presLayoutVars>
          <dgm:bulletEnabled val="1"/>
        </dgm:presLayoutVars>
      </dgm:prSet>
      <dgm:spPr/>
    </dgm:pt>
    <dgm:pt modelId="{E6F550D4-3F18-46E8-A649-3E1052B3C9CE}" type="pres">
      <dgm:prSet presAssocID="{9C901FE2-9EDA-4190-95FC-0E0F469381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BE3AB6-630F-4C2C-9132-DEFDBB03D4D1}" type="pres">
      <dgm:prSet presAssocID="{9700A441-1AF7-4B3F-BC33-71FA434CD2E8}" presName="spacer" presStyleCnt="0"/>
      <dgm:spPr/>
    </dgm:pt>
    <dgm:pt modelId="{83DE46D2-2A49-4ACA-810F-9D174D775764}" type="pres">
      <dgm:prSet presAssocID="{CA13BF2C-AAD3-4586-9983-F5C7B93BA65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B8D81A9-415A-402C-A386-EADC6925D569}" type="pres">
      <dgm:prSet presAssocID="{BF78939F-4727-434F-8D4B-D4477E4E765A}" presName="spacer" presStyleCnt="0"/>
      <dgm:spPr/>
    </dgm:pt>
    <dgm:pt modelId="{74D87CCE-B660-4DD7-B39E-2AD74715807A}" type="pres">
      <dgm:prSet presAssocID="{894B7007-6AB2-4FB7-A551-FB3AB02BE5B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AD2FB10-2BD8-4FED-8D6F-8227EE60A62E}" srcId="{9A4BB8C0-ED02-4E49-AFEC-EED85B7F3E88}" destId="{0055035B-730E-4B9C-8CFA-45E97DBE6F87}" srcOrd="0" destOrd="0" parTransId="{29412E16-D7DC-4FD7-B57C-ED7B7E13F997}" sibTransId="{8ED4F847-03CD-47D4-BBD2-2A1EFF1A7E5E}"/>
    <dgm:cxn modelId="{7D01A914-307B-4C65-A05D-AEC9B241DBD4}" type="presOf" srcId="{894B7007-6AB2-4FB7-A551-FB3AB02BE5BE}" destId="{74D87CCE-B660-4DD7-B39E-2AD74715807A}" srcOrd="0" destOrd="0" presId="urn:microsoft.com/office/officeart/2005/8/layout/vList2"/>
    <dgm:cxn modelId="{E958D25D-E511-49A2-A978-205DE0B53510}" srcId="{3BDD4E49-5718-4D43-BB6E-7F6B4CC870A5}" destId="{6592014F-0402-48D2-86AE-890A20F6E618}" srcOrd="1" destOrd="0" parTransId="{27E1E792-3714-4A06-9A40-E6266F78D65B}" sibTransId="{BA597A61-9A2E-4B13-9EA6-580F2ACE253D}"/>
    <dgm:cxn modelId="{6DD1FC63-C4A6-4D83-AACA-6BE838399629}" srcId="{3BDD4E49-5718-4D43-BB6E-7F6B4CC870A5}" destId="{4A5E775E-D5D6-48C6-8D9E-3D2067FBDB81}" srcOrd="0" destOrd="0" parTransId="{BF101606-2405-41B0-90B4-BF638B1BFC6C}" sibTransId="{4712FD0E-82F2-4630-8184-B78FC954512B}"/>
    <dgm:cxn modelId="{13D9074C-C302-442E-893B-85A07EFC8A5F}" type="presOf" srcId="{0055035B-730E-4B9C-8CFA-45E97DBE6F87}" destId="{37301FE8-7D87-4D26-93C5-9AB5F8969957}" srcOrd="0" destOrd="0" presId="urn:microsoft.com/office/officeart/2005/8/layout/vList2"/>
    <dgm:cxn modelId="{88E56172-F978-482F-8A7B-C5272F567417}" type="presOf" srcId="{3BDD4E49-5718-4D43-BB6E-7F6B4CC870A5}" destId="{36C1BFDA-835D-487D-A59E-97D61FC0C458}" srcOrd="0" destOrd="0" presId="urn:microsoft.com/office/officeart/2005/8/layout/vList2"/>
    <dgm:cxn modelId="{FB075E94-C739-467F-B935-280A3C28D490}" srcId="{9A4BB8C0-ED02-4E49-AFEC-EED85B7F3E88}" destId="{3BDD4E49-5718-4D43-BB6E-7F6B4CC870A5}" srcOrd="1" destOrd="0" parTransId="{350F116F-4EE8-4DF3-92A3-5E78DA9FF218}" sibTransId="{1F3FA6E2-DD75-45D5-AD1D-62BAA90C9579}"/>
    <dgm:cxn modelId="{ABEBDF98-AA86-4E7A-AC1E-D55E54B5D46C}" srcId="{9A4BB8C0-ED02-4E49-AFEC-EED85B7F3E88}" destId="{894B7007-6AB2-4FB7-A551-FB3AB02BE5BE}" srcOrd="4" destOrd="0" parTransId="{F43014E8-82FB-4F9A-A36A-7CE96046CE7F}" sibTransId="{E6FB2F0C-D162-466E-8B38-4BD16F448AF9}"/>
    <dgm:cxn modelId="{B29B1AB8-045C-48F5-809A-009414EA63D2}" type="presOf" srcId="{CA13BF2C-AAD3-4586-9983-F5C7B93BA656}" destId="{83DE46D2-2A49-4ACA-810F-9D174D775764}" srcOrd="0" destOrd="0" presId="urn:microsoft.com/office/officeart/2005/8/layout/vList2"/>
    <dgm:cxn modelId="{996CB6BD-3171-42A2-90B4-8733DFEDA539}" type="presOf" srcId="{9C901FE2-9EDA-4190-95FC-0E0F46938168}" destId="{E6F550D4-3F18-46E8-A649-3E1052B3C9CE}" srcOrd="0" destOrd="0" presId="urn:microsoft.com/office/officeart/2005/8/layout/vList2"/>
    <dgm:cxn modelId="{1BF0ACD3-CDAE-449A-A954-318A5E863C74}" type="presOf" srcId="{4A5E775E-D5D6-48C6-8D9E-3D2067FBDB81}" destId="{6BC7E339-42FB-4C92-82AA-DB04BD1B91EA}" srcOrd="0" destOrd="0" presId="urn:microsoft.com/office/officeart/2005/8/layout/vList2"/>
    <dgm:cxn modelId="{50FE7DD4-F91B-43A2-A391-965C9AC6B013}" srcId="{9A4BB8C0-ED02-4E49-AFEC-EED85B7F3E88}" destId="{CA13BF2C-AAD3-4586-9983-F5C7B93BA656}" srcOrd="3" destOrd="0" parTransId="{CDD88E50-F565-48D7-AD28-58ECEB3F47B0}" sibTransId="{BF78939F-4727-434F-8D4B-D4477E4E765A}"/>
    <dgm:cxn modelId="{ADBF07E3-0755-454A-8C52-704E99789A2E}" type="presOf" srcId="{9A4BB8C0-ED02-4E49-AFEC-EED85B7F3E88}" destId="{0BDD130B-89D8-44D3-AE04-CCA4876C0686}" srcOrd="0" destOrd="0" presId="urn:microsoft.com/office/officeart/2005/8/layout/vList2"/>
    <dgm:cxn modelId="{6E8B99EE-7F06-4760-B925-6A4B41C97A35}" srcId="{9A4BB8C0-ED02-4E49-AFEC-EED85B7F3E88}" destId="{9C901FE2-9EDA-4190-95FC-0E0F46938168}" srcOrd="2" destOrd="0" parTransId="{B8BEFCFE-A107-4C82-B672-07B0F8977B80}" sibTransId="{9700A441-1AF7-4B3F-BC33-71FA434CD2E8}"/>
    <dgm:cxn modelId="{FBA721FC-3B5A-413F-90E6-33FE5D0AABDA}" type="presOf" srcId="{6592014F-0402-48D2-86AE-890A20F6E618}" destId="{6BC7E339-42FB-4C92-82AA-DB04BD1B91EA}" srcOrd="0" destOrd="1" presId="urn:microsoft.com/office/officeart/2005/8/layout/vList2"/>
    <dgm:cxn modelId="{BD0BA880-4991-41BF-9620-7C1DC5DE5087}" type="presParOf" srcId="{0BDD130B-89D8-44D3-AE04-CCA4876C0686}" destId="{37301FE8-7D87-4D26-93C5-9AB5F8969957}" srcOrd="0" destOrd="0" presId="urn:microsoft.com/office/officeart/2005/8/layout/vList2"/>
    <dgm:cxn modelId="{2003E269-4E95-4E87-9FDF-C49CE446265F}" type="presParOf" srcId="{0BDD130B-89D8-44D3-AE04-CCA4876C0686}" destId="{C4ECA633-9950-4D02-9A0B-F18B840AD91D}" srcOrd="1" destOrd="0" presId="urn:microsoft.com/office/officeart/2005/8/layout/vList2"/>
    <dgm:cxn modelId="{39549841-000D-4A89-97E7-22E197074A90}" type="presParOf" srcId="{0BDD130B-89D8-44D3-AE04-CCA4876C0686}" destId="{36C1BFDA-835D-487D-A59E-97D61FC0C458}" srcOrd="2" destOrd="0" presId="urn:microsoft.com/office/officeart/2005/8/layout/vList2"/>
    <dgm:cxn modelId="{21041BEF-ECF1-4CD8-9D66-FFA7B3EC5893}" type="presParOf" srcId="{0BDD130B-89D8-44D3-AE04-CCA4876C0686}" destId="{6BC7E339-42FB-4C92-82AA-DB04BD1B91EA}" srcOrd="3" destOrd="0" presId="urn:microsoft.com/office/officeart/2005/8/layout/vList2"/>
    <dgm:cxn modelId="{4119C40F-A10E-4781-9780-AFE23022D646}" type="presParOf" srcId="{0BDD130B-89D8-44D3-AE04-CCA4876C0686}" destId="{E6F550D4-3F18-46E8-A649-3E1052B3C9CE}" srcOrd="4" destOrd="0" presId="urn:microsoft.com/office/officeart/2005/8/layout/vList2"/>
    <dgm:cxn modelId="{C85326E9-06F2-48CD-9AE5-1F3CE7C908D0}" type="presParOf" srcId="{0BDD130B-89D8-44D3-AE04-CCA4876C0686}" destId="{E0BE3AB6-630F-4C2C-9132-DEFDBB03D4D1}" srcOrd="5" destOrd="0" presId="urn:microsoft.com/office/officeart/2005/8/layout/vList2"/>
    <dgm:cxn modelId="{94EA287F-B289-4522-88A1-7780288DF8B6}" type="presParOf" srcId="{0BDD130B-89D8-44D3-AE04-CCA4876C0686}" destId="{83DE46D2-2A49-4ACA-810F-9D174D775764}" srcOrd="6" destOrd="0" presId="urn:microsoft.com/office/officeart/2005/8/layout/vList2"/>
    <dgm:cxn modelId="{7B636159-5BFB-443D-9A39-5BD83C42000E}" type="presParOf" srcId="{0BDD130B-89D8-44D3-AE04-CCA4876C0686}" destId="{BB8D81A9-415A-402C-A386-EADC6925D569}" srcOrd="7" destOrd="0" presId="urn:microsoft.com/office/officeart/2005/8/layout/vList2"/>
    <dgm:cxn modelId="{1F3A7767-4D33-471D-A08F-388FCEDB46AB}" type="presParOf" srcId="{0BDD130B-89D8-44D3-AE04-CCA4876C0686}" destId="{74D87CCE-B660-4DD7-B39E-2AD7471580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9C0458-D7E5-4BC6-B6FE-9CA73BC9FA2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5B304C05-36CF-4BDC-B686-B4C2C8A9B217}">
      <dgm:prSet/>
      <dgm:spPr/>
      <dgm:t>
        <a:bodyPr/>
        <a:lstStyle/>
        <a:p>
          <a:pPr rtl="0"/>
          <a:r>
            <a:rPr lang="cs-CZ" dirty="0" err="1"/>
            <a:t>Generic</a:t>
          </a:r>
          <a:r>
            <a:rPr lang="cs-CZ" dirty="0"/>
            <a:t> </a:t>
          </a:r>
          <a:r>
            <a:rPr lang="cs-CZ" dirty="0" err="1"/>
            <a:t>products</a:t>
          </a:r>
          <a:endParaRPr lang="cs-CZ" dirty="0"/>
        </a:p>
      </dgm:t>
    </dgm:pt>
    <dgm:pt modelId="{F758B05F-597D-49B6-BBEA-2EFA947C76D5}" type="parTrans" cxnId="{31C8A4B9-B714-4C6E-A6E3-71596268525A}">
      <dgm:prSet/>
      <dgm:spPr/>
      <dgm:t>
        <a:bodyPr/>
        <a:lstStyle/>
        <a:p>
          <a:endParaRPr lang="cs-CZ"/>
        </a:p>
      </dgm:t>
    </dgm:pt>
    <dgm:pt modelId="{02C38A09-3FFB-454F-8B60-B7DE0F710737}" type="sibTrans" cxnId="{31C8A4B9-B714-4C6E-A6E3-71596268525A}">
      <dgm:prSet/>
      <dgm:spPr/>
      <dgm:t>
        <a:bodyPr/>
        <a:lstStyle/>
        <a:p>
          <a:endParaRPr lang="cs-CZ"/>
        </a:p>
      </dgm:t>
    </dgm:pt>
    <dgm:pt modelId="{3FE7B195-FE7F-4FE8-A30B-760883C3FDDC}">
      <dgm:prSet/>
      <dgm:spPr/>
      <dgm:t>
        <a:bodyPr/>
        <a:lstStyle/>
        <a:p>
          <a:pPr rtl="0"/>
          <a:r>
            <a:rPr lang="cs-CZ" dirty="0" err="1"/>
            <a:t>Customized</a:t>
          </a:r>
          <a:r>
            <a:rPr lang="cs-CZ" dirty="0"/>
            <a:t> </a:t>
          </a:r>
          <a:r>
            <a:rPr lang="cs-CZ" dirty="0" err="1"/>
            <a:t>products</a:t>
          </a:r>
          <a:endParaRPr lang="cs-CZ" dirty="0"/>
        </a:p>
      </dgm:t>
    </dgm:pt>
    <dgm:pt modelId="{A46C3B85-A76E-41A1-8F10-1363D0066DEA}" type="parTrans" cxnId="{932055E0-2CA9-46B7-9D5B-8A3E0F714FA9}">
      <dgm:prSet/>
      <dgm:spPr/>
      <dgm:t>
        <a:bodyPr/>
        <a:lstStyle/>
        <a:p>
          <a:endParaRPr lang="cs-CZ"/>
        </a:p>
      </dgm:t>
    </dgm:pt>
    <dgm:pt modelId="{CA8C4F04-E31B-4640-958A-6A101DC25F18}" type="sibTrans" cxnId="{932055E0-2CA9-46B7-9D5B-8A3E0F714FA9}">
      <dgm:prSet/>
      <dgm:spPr/>
      <dgm:t>
        <a:bodyPr/>
        <a:lstStyle/>
        <a:p>
          <a:endParaRPr lang="cs-CZ"/>
        </a:p>
      </dgm:t>
    </dgm:pt>
    <dgm:pt modelId="{BEBEDAD8-FBC7-4693-A015-AC9B6DC75EE8}" type="pres">
      <dgm:prSet presAssocID="{899C0458-D7E5-4BC6-B6FE-9CA73BC9FA29}" presName="linear" presStyleCnt="0">
        <dgm:presLayoutVars>
          <dgm:animLvl val="lvl"/>
          <dgm:resizeHandles val="exact"/>
        </dgm:presLayoutVars>
      </dgm:prSet>
      <dgm:spPr/>
    </dgm:pt>
    <dgm:pt modelId="{82428490-F1F8-4C57-8029-7FB8053F9427}" type="pres">
      <dgm:prSet presAssocID="{5B304C05-36CF-4BDC-B686-B4C2C8A9B2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C66107-D025-4926-A9A2-368F8F0DB2A6}" type="pres">
      <dgm:prSet presAssocID="{02C38A09-3FFB-454F-8B60-B7DE0F710737}" presName="spacer" presStyleCnt="0"/>
      <dgm:spPr/>
    </dgm:pt>
    <dgm:pt modelId="{FBBD0579-3C14-4985-AB3E-23019638445A}" type="pres">
      <dgm:prSet presAssocID="{3FE7B195-FE7F-4FE8-A30B-760883C3FD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B4F3613-8E08-458B-9663-2F3350CB4850}" type="presOf" srcId="{899C0458-D7E5-4BC6-B6FE-9CA73BC9FA29}" destId="{BEBEDAD8-FBC7-4693-A015-AC9B6DC75EE8}" srcOrd="0" destOrd="0" presId="urn:microsoft.com/office/officeart/2005/8/layout/vList2"/>
    <dgm:cxn modelId="{ED92F1A0-BAE5-4F10-9CA0-B2B32DA09D51}" type="presOf" srcId="{3FE7B195-FE7F-4FE8-A30B-760883C3FDDC}" destId="{FBBD0579-3C14-4985-AB3E-23019638445A}" srcOrd="0" destOrd="0" presId="urn:microsoft.com/office/officeart/2005/8/layout/vList2"/>
    <dgm:cxn modelId="{31C8A4B9-B714-4C6E-A6E3-71596268525A}" srcId="{899C0458-D7E5-4BC6-B6FE-9CA73BC9FA29}" destId="{5B304C05-36CF-4BDC-B686-B4C2C8A9B217}" srcOrd="0" destOrd="0" parTransId="{F758B05F-597D-49B6-BBEA-2EFA947C76D5}" sibTransId="{02C38A09-3FFB-454F-8B60-B7DE0F710737}"/>
    <dgm:cxn modelId="{485DC4BF-055F-4319-94DC-FF89D824510B}" type="presOf" srcId="{5B304C05-36CF-4BDC-B686-B4C2C8A9B217}" destId="{82428490-F1F8-4C57-8029-7FB8053F9427}" srcOrd="0" destOrd="0" presId="urn:microsoft.com/office/officeart/2005/8/layout/vList2"/>
    <dgm:cxn modelId="{932055E0-2CA9-46B7-9D5B-8A3E0F714FA9}" srcId="{899C0458-D7E5-4BC6-B6FE-9CA73BC9FA29}" destId="{3FE7B195-FE7F-4FE8-A30B-760883C3FDDC}" srcOrd="1" destOrd="0" parTransId="{A46C3B85-A76E-41A1-8F10-1363D0066DEA}" sibTransId="{CA8C4F04-E31B-4640-958A-6A101DC25F18}"/>
    <dgm:cxn modelId="{58998BB8-2CA6-4674-BE69-84454460A847}" type="presParOf" srcId="{BEBEDAD8-FBC7-4693-A015-AC9B6DC75EE8}" destId="{82428490-F1F8-4C57-8029-7FB8053F9427}" srcOrd="0" destOrd="0" presId="urn:microsoft.com/office/officeart/2005/8/layout/vList2"/>
    <dgm:cxn modelId="{8FE2CFAE-8275-463B-AEA7-D11035BBADAC}" type="presParOf" srcId="{BEBEDAD8-FBC7-4693-A015-AC9B6DC75EE8}" destId="{46C66107-D025-4926-A9A2-368F8F0DB2A6}" srcOrd="1" destOrd="0" presId="urn:microsoft.com/office/officeart/2005/8/layout/vList2"/>
    <dgm:cxn modelId="{1ADDB2B9-8C61-4FB2-92BD-987BFCD852EC}" type="presParOf" srcId="{BEBEDAD8-FBC7-4693-A015-AC9B6DC75EE8}" destId="{FBBD0579-3C14-4985-AB3E-2301963844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3F7A0B-FA05-4BAF-AD75-107F34635B9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A4A18AFD-A5A1-4582-85CF-33DD15CD6231}">
      <dgm:prSet/>
      <dgm:spPr/>
      <dgm:t>
        <a:bodyPr/>
        <a:lstStyle/>
        <a:p>
          <a:pPr rtl="0"/>
          <a:r>
            <a:rPr lang="cs-CZ" dirty="0"/>
            <a:t>Software </a:t>
          </a:r>
          <a:r>
            <a:rPr lang="cs-CZ" dirty="0" err="1"/>
            <a:t>specification</a:t>
          </a:r>
          <a:endParaRPr lang="cs-CZ" dirty="0"/>
        </a:p>
      </dgm:t>
    </dgm:pt>
    <dgm:pt modelId="{86267EF2-442B-482A-AF52-272622EA5542}" type="parTrans" cxnId="{554CEAFD-62E8-4638-A5ED-B62E83E6DE25}">
      <dgm:prSet/>
      <dgm:spPr/>
      <dgm:t>
        <a:bodyPr/>
        <a:lstStyle/>
        <a:p>
          <a:endParaRPr lang="cs-CZ"/>
        </a:p>
      </dgm:t>
    </dgm:pt>
    <dgm:pt modelId="{0050C4D9-4CA4-40C5-B1C5-04BC87CD9E38}" type="sibTrans" cxnId="{554CEAFD-62E8-4638-A5ED-B62E83E6DE25}">
      <dgm:prSet/>
      <dgm:spPr/>
      <dgm:t>
        <a:bodyPr/>
        <a:lstStyle/>
        <a:p>
          <a:endParaRPr lang="cs-CZ"/>
        </a:p>
      </dgm:t>
    </dgm:pt>
    <dgm:pt modelId="{CCDA9C6A-2276-4AC5-98CB-D208C6934719}">
      <dgm:prSet/>
      <dgm:spPr/>
      <dgm:t>
        <a:bodyPr/>
        <a:lstStyle/>
        <a:p>
          <a:pPr rtl="0"/>
          <a:r>
            <a:rPr lang="cs-CZ" dirty="0"/>
            <a:t>Software </a:t>
          </a:r>
          <a:r>
            <a:rPr lang="cs-CZ" dirty="0" err="1"/>
            <a:t>development</a:t>
          </a:r>
          <a:endParaRPr lang="cs-CZ" dirty="0"/>
        </a:p>
      </dgm:t>
    </dgm:pt>
    <dgm:pt modelId="{D61C7BA3-C0B7-44D8-BA24-443E18254952}" type="parTrans" cxnId="{A8ABBF51-8C6D-4EB1-8758-E243E2D44ECB}">
      <dgm:prSet/>
      <dgm:spPr/>
      <dgm:t>
        <a:bodyPr/>
        <a:lstStyle/>
        <a:p>
          <a:endParaRPr lang="cs-CZ"/>
        </a:p>
      </dgm:t>
    </dgm:pt>
    <dgm:pt modelId="{23B85D97-CE54-4C69-A85F-B4160CEDB51A}" type="sibTrans" cxnId="{A8ABBF51-8C6D-4EB1-8758-E243E2D44ECB}">
      <dgm:prSet/>
      <dgm:spPr/>
      <dgm:t>
        <a:bodyPr/>
        <a:lstStyle/>
        <a:p>
          <a:endParaRPr lang="cs-CZ"/>
        </a:p>
      </dgm:t>
    </dgm:pt>
    <dgm:pt modelId="{A3057C0A-0D6A-4586-A7F8-87B70B4AB536}">
      <dgm:prSet/>
      <dgm:spPr/>
      <dgm:t>
        <a:bodyPr/>
        <a:lstStyle/>
        <a:p>
          <a:pPr rtl="0"/>
          <a:r>
            <a:rPr lang="cs-CZ" dirty="0"/>
            <a:t>Software </a:t>
          </a:r>
          <a:r>
            <a:rPr lang="cs-CZ" dirty="0" err="1"/>
            <a:t>validation</a:t>
          </a:r>
          <a:r>
            <a:rPr lang="cs-CZ" dirty="0"/>
            <a:t> (</a:t>
          </a:r>
          <a:r>
            <a:rPr lang="cs-CZ" dirty="0" err="1"/>
            <a:t>testing</a:t>
          </a:r>
          <a:r>
            <a:rPr lang="cs-CZ" dirty="0"/>
            <a:t>)</a:t>
          </a:r>
        </a:p>
      </dgm:t>
    </dgm:pt>
    <dgm:pt modelId="{0CF0D043-43C1-4C87-BEB3-0062DA7B237D}" type="parTrans" cxnId="{3A414659-B0BA-4D56-9C94-7BF0A981DF0F}">
      <dgm:prSet/>
      <dgm:spPr/>
      <dgm:t>
        <a:bodyPr/>
        <a:lstStyle/>
        <a:p>
          <a:endParaRPr lang="cs-CZ"/>
        </a:p>
      </dgm:t>
    </dgm:pt>
    <dgm:pt modelId="{60ED22D4-1FF9-4124-B686-F8D3D0FC6DCF}" type="sibTrans" cxnId="{3A414659-B0BA-4D56-9C94-7BF0A981DF0F}">
      <dgm:prSet/>
      <dgm:spPr/>
      <dgm:t>
        <a:bodyPr/>
        <a:lstStyle/>
        <a:p>
          <a:endParaRPr lang="cs-CZ"/>
        </a:p>
      </dgm:t>
    </dgm:pt>
    <dgm:pt modelId="{94DDB493-FFFD-460B-814C-88FBDC1BB843}">
      <dgm:prSet/>
      <dgm:spPr/>
      <dgm:t>
        <a:bodyPr/>
        <a:lstStyle/>
        <a:p>
          <a:pPr rtl="0"/>
          <a:r>
            <a:rPr lang="cs-CZ" dirty="0"/>
            <a:t>Software </a:t>
          </a:r>
          <a:r>
            <a:rPr lang="cs-CZ" dirty="0" err="1"/>
            <a:t>evolution</a:t>
          </a:r>
          <a:r>
            <a:rPr lang="cs-CZ" dirty="0"/>
            <a:t> (</a:t>
          </a:r>
          <a:r>
            <a:rPr lang="cs-CZ" dirty="0" err="1"/>
            <a:t>maintenance</a:t>
          </a:r>
          <a:r>
            <a:rPr lang="cs-CZ" dirty="0"/>
            <a:t>)</a:t>
          </a:r>
        </a:p>
      </dgm:t>
    </dgm:pt>
    <dgm:pt modelId="{33F9A8D6-A435-4619-8572-D6F3BAA9E614}" type="parTrans" cxnId="{CFDB459E-C335-4407-B6BE-5B7A13A3A150}">
      <dgm:prSet/>
      <dgm:spPr/>
      <dgm:t>
        <a:bodyPr/>
        <a:lstStyle/>
        <a:p>
          <a:endParaRPr lang="cs-CZ"/>
        </a:p>
      </dgm:t>
    </dgm:pt>
    <dgm:pt modelId="{6A99B383-7002-44F2-B221-189DC4C9AC82}" type="sibTrans" cxnId="{CFDB459E-C335-4407-B6BE-5B7A13A3A150}">
      <dgm:prSet/>
      <dgm:spPr/>
      <dgm:t>
        <a:bodyPr/>
        <a:lstStyle/>
        <a:p>
          <a:endParaRPr lang="cs-CZ"/>
        </a:p>
      </dgm:t>
    </dgm:pt>
    <dgm:pt modelId="{4DCA4983-9154-4C9C-A9E8-374416537BC1}" type="pres">
      <dgm:prSet presAssocID="{1C3F7A0B-FA05-4BAF-AD75-107F34635B94}" presName="outerComposite" presStyleCnt="0">
        <dgm:presLayoutVars>
          <dgm:chMax val="5"/>
          <dgm:dir/>
          <dgm:resizeHandles val="exact"/>
        </dgm:presLayoutVars>
      </dgm:prSet>
      <dgm:spPr/>
    </dgm:pt>
    <dgm:pt modelId="{8AE9B5A5-1553-4577-B603-B026C71290A4}" type="pres">
      <dgm:prSet presAssocID="{1C3F7A0B-FA05-4BAF-AD75-107F34635B94}" presName="dummyMaxCanvas" presStyleCnt="0">
        <dgm:presLayoutVars/>
      </dgm:prSet>
      <dgm:spPr/>
    </dgm:pt>
    <dgm:pt modelId="{13774373-304C-4567-ADBE-13E7B6D802A1}" type="pres">
      <dgm:prSet presAssocID="{1C3F7A0B-FA05-4BAF-AD75-107F34635B94}" presName="FourNodes_1" presStyleLbl="node1" presStyleIdx="0" presStyleCnt="4">
        <dgm:presLayoutVars>
          <dgm:bulletEnabled val="1"/>
        </dgm:presLayoutVars>
      </dgm:prSet>
      <dgm:spPr/>
    </dgm:pt>
    <dgm:pt modelId="{A2174F68-2C31-4823-9062-01DC3D9D332D}" type="pres">
      <dgm:prSet presAssocID="{1C3F7A0B-FA05-4BAF-AD75-107F34635B94}" presName="FourNodes_2" presStyleLbl="node1" presStyleIdx="1" presStyleCnt="4">
        <dgm:presLayoutVars>
          <dgm:bulletEnabled val="1"/>
        </dgm:presLayoutVars>
      </dgm:prSet>
      <dgm:spPr/>
    </dgm:pt>
    <dgm:pt modelId="{46E4CB94-6059-4C33-BE7D-0A97413825EA}" type="pres">
      <dgm:prSet presAssocID="{1C3F7A0B-FA05-4BAF-AD75-107F34635B94}" presName="FourNodes_3" presStyleLbl="node1" presStyleIdx="2" presStyleCnt="4">
        <dgm:presLayoutVars>
          <dgm:bulletEnabled val="1"/>
        </dgm:presLayoutVars>
      </dgm:prSet>
      <dgm:spPr/>
    </dgm:pt>
    <dgm:pt modelId="{46642C40-3954-47FF-877E-3166670889EA}" type="pres">
      <dgm:prSet presAssocID="{1C3F7A0B-FA05-4BAF-AD75-107F34635B94}" presName="FourNodes_4" presStyleLbl="node1" presStyleIdx="3" presStyleCnt="4">
        <dgm:presLayoutVars>
          <dgm:bulletEnabled val="1"/>
        </dgm:presLayoutVars>
      </dgm:prSet>
      <dgm:spPr/>
    </dgm:pt>
    <dgm:pt modelId="{95B5211F-905A-4593-A452-AD81B6F75B6B}" type="pres">
      <dgm:prSet presAssocID="{1C3F7A0B-FA05-4BAF-AD75-107F34635B94}" presName="FourConn_1-2" presStyleLbl="fgAccFollowNode1" presStyleIdx="0" presStyleCnt="3">
        <dgm:presLayoutVars>
          <dgm:bulletEnabled val="1"/>
        </dgm:presLayoutVars>
      </dgm:prSet>
      <dgm:spPr/>
    </dgm:pt>
    <dgm:pt modelId="{4C2A762B-691D-49C4-8CA8-725F5E33C249}" type="pres">
      <dgm:prSet presAssocID="{1C3F7A0B-FA05-4BAF-AD75-107F34635B94}" presName="FourConn_2-3" presStyleLbl="fgAccFollowNode1" presStyleIdx="1" presStyleCnt="3">
        <dgm:presLayoutVars>
          <dgm:bulletEnabled val="1"/>
        </dgm:presLayoutVars>
      </dgm:prSet>
      <dgm:spPr/>
    </dgm:pt>
    <dgm:pt modelId="{28EB9FC5-729D-47C3-90BA-CE5C4A5338DB}" type="pres">
      <dgm:prSet presAssocID="{1C3F7A0B-FA05-4BAF-AD75-107F34635B94}" presName="FourConn_3-4" presStyleLbl="fgAccFollowNode1" presStyleIdx="2" presStyleCnt="3">
        <dgm:presLayoutVars>
          <dgm:bulletEnabled val="1"/>
        </dgm:presLayoutVars>
      </dgm:prSet>
      <dgm:spPr/>
    </dgm:pt>
    <dgm:pt modelId="{2F90639C-D095-4B34-8630-F3148B9BC6AC}" type="pres">
      <dgm:prSet presAssocID="{1C3F7A0B-FA05-4BAF-AD75-107F34635B94}" presName="FourNodes_1_text" presStyleLbl="node1" presStyleIdx="3" presStyleCnt="4">
        <dgm:presLayoutVars>
          <dgm:bulletEnabled val="1"/>
        </dgm:presLayoutVars>
      </dgm:prSet>
      <dgm:spPr/>
    </dgm:pt>
    <dgm:pt modelId="{A434C3F9-30F2-4189-9D48-9621A0EA7ED3}" type="pres">
      <dgm:prSet presAssocID="{1C3F7A0B-FA05-4BAF-AD75-107F34635B94}" presName="FourNodes_2_text" presStyleLbl="node1" presStyleIdx="3" presStyleCnt="4">
        <dgm:presLayoutVars>
          <dgm:bulletEnabled val="1"/>
        </dgm:presLayoutVars>
      </dgm:prSet>
      <dgm:spPr/>
    </dgm:pt>
    <dgm:pt modelId="{419ACE80-CA6D-492A-A104-FB8110DEB31E}" type="pres">
      <dgm:prSet presAssocID="{1C3F7A0B-FA05-4BAF-AD75-107F34635B94}" presName="FourNodes_3_text" presStyleLbl="node1" presStyleIdx="3" presStyleCnt="4">
        <dgm:presLayoutVars>
          <dgm:bulletEnabled val="1"/>
        </dgm:presLayoutVars>
      </dgm:prSet>
      <dgm:spPr/>
    </dgm:pt>
    <dgm:pt modelId="{38B6349A-4688-4A85-9A73-60DE09446C9F}" type="pres">
      <dgm:prSet presAssocID="{1C3F7A0B-FA05-4BAF-AD75-107F34635B9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299A102-2329-487D-BF85-C52F898F184D}" type="presOf" srcId="{A3057C0A-0D6A-4586-A7F8-87B70B4AB536}" destId="{419ACE80-CA6D-492A-A104-FB8110DEB31E}" srcOrd="1" destOrd="0" presId="urn:microsoft.com/office/officeart/2005/8/layout/vProcess5"/>
    <dgm:cxn modelId="{C807842E-3888-4111-AA3B-23C436D5D724}" type="presOf" srcId="{1C3F7A0B-FA05-4BAF-AD75-107F34635B94}" destId="{4DCA4983-9154-4C9C-A9E8-374416537BC1}" srcOrd="0" destOrd="0" presId="urn:microsoft.com/office/officeart/2005/8/layout/vProcess5"/>
    <dgm:cxn modelId="{8D01FD38-00BE-4ECD-B11E-D239FDC73AFF}" type="presOf" srcId="{23B85D97-CE54-4C69-A85F-B4160CEDB51A}" destId="{4C2A762B-691D-49C4-8CA8-725F5E33C249}" srcOrd="0" destOrd="0" presId="urn:microsoft.com/office/officeart/2005/8/layout/vProcess5"/>
    <dgm:cxn modelId="{A8ABBF51-8C6D-4EB1-8758-E243E2D44ECB}" srcId="{1C3F7A0B-FA05-4BAF-AD75-107F34635B94}" destId="{CCDA9C6A-2276-4AC5-98CB-D208C6934719}" srcOrd="1" destOrd="0" parTransId="{D61C7BA3-C0B7-44D8-BA24-443E18254952}" sibTransId="{23B85D97-CE54-4C69-A85F-B4160CEDB51A}"/>
    <dgm:cxn modelId="{C4BE4958-AB2A-453C-8F61-DC08569D0122}" type="presOf" srcId="{94DDB493-FFFD-460B-814C-88FBDC1BB843}" destId="{38B6349A-4688-4A85-9A73-60DE09446C9F}" srcOrd="1" destOrd="0" presId="urn:microsoft.com/office/officeart/2005/8/layout/vProcess5"/>
    <dgm:cxn modelId="{3A414659-B0BA-4D56-9C94-7BF0A981DF0F}" srcId="{1C3F7A0B-FA05-4BAF-AD75-107F34635B94}" destId="{A3057C0A-0D6A-4586-A7F8-87B70B4AB536}" srcOrd="2" destOrd="0" parTransId="{0CF0D043-43C1-4C87-BEB3-0062DA7B237D}" sibTransId="{60ED22D4-1FF9-4124-B686-F8D3D0FC6DCF}"/>
    <dgm:cxn modelId="{C94A6781-E766-4C54-A681-DF07E28676C9}" type="presOf" srcId="{A3057C0A-0D6A-4586-A7F8-87B70B4AB536}" destId="{46E4CB94-6059-4C33-BE7D-0A97413825EA}" srcOrd="0" destOrd="0" presId="urn:microsoft.com/office/officeart/2005/8/layout/vProcess5"/>
    <dgm:cxn modelId="{A41E4992-658C-4CAF-8E6A-57A0278C5DDF}" type="presOf" srcId="{CCDA9C6A-2276-4AC5-98CB-D208C6934719}" destId="{A434C3F9-30F2-4189-9D48-9621A0EA7ED3}" srcOrd="1" destOrd="0" presId="urn:microsoft.com/office/officeart/2005/8/layout/vProcess5"/>
    <dgm:cxn modelId="{CFDB459E-C335-4407-B6BE-5B7A13A3A150}" srcId="{1C3F7A0B-FA05-4BAF-AD75-107F34635B94}" destId="{94DDB493-FFFD-460B-814C-88FBDC1BB843}" srcOrd="3" destOrd="0" parTransId="{33F9A8D6-A435-4619-8572-D6F3BAA9E614}" sibTransId="{6A99B383-7002-44F2-B221-189DC4C9AC82}"/>
    <dgm:cxn modelId="{00C821A8-74B2-4BEF-9C44-D349BDA3BC09}" type="presOf" srcId="{A4A18AFD-A5A1-4582-85CF-33DD15CD6231}" destId="{13774373-304C-4567-ADBE-13E7B6D802A1}" srcOrd="0" destOrd="0" presId="urn:microsoft.com/office/officeart/2005/8/layout/vProcess5"/>
    <dgm:cxn modelId="{702A5ABD-E6C6-4615-A6F2-7E098A4AD2F9}" type="presOf" srcId="{A4A18AFD-A5A1-4582-85CF-33DD15CD6231}" destId="{2F90639C-D095-4B34-8630-F3148B9BC6AC}" srcOrd="1" destOrd="0" presId="urn:microsoft.com/office/officeart/2005/8/layout/vProcess5"/>
    <dgm:cxn modelId="{CD4B28BE-95FE-49E1-BAE6-B3017CE493D6}" type="presOf" srcId="{94DDB493-FFFD-460B-814C-88FBDC1BB843}" destId="{46642C40-3954-47FF-877E-3166670889EA}" srcOrd="0" destOrd="0" presId="urn:microsoft.com/office/officeart/2005/8/layout/vProcess5"/>
    <dgm:cxn modelId="{63C00CC3-D939-481D-A0CD-9503DF7B2DC5}" type="presOf" srcId="{60ED22D4-1FF9-4124-B686-F8D3D0FC6DCF}" destId="{28EB9FC5-729D-47C3-90BA-CE5C4A5338DB}" srcOrd="0" destOrd="0" presId="urn:microsoft.com/office/officeart/2005/8/layout/vProcess5"/>
    <dgm:cxn modelId="{307B5FCE-7619-4CA3-B449-13FEA93CA62E}" type="presOf" srcId="{CCDA9C6A-2276-4AC5-98CB-D208C6934719}" destId="{A2174F68-2C31-4823-9062-01DC3D9D332D}" srcOrd="0" destOrd="0" presId="urn:microsoft.com/office/officeart/2005/8/layout/vProcess5"/>
    <dgm:cxn modelId="{554CEAFD-62E8-4638-A5ED-B62E83E6DE25}" srcId="{1C3F7A0B-FA05-4BAF-AD75-107F34635B94}" destId="{A4A18AFD-A5A1-4582-85CF-33DD15CD6231}" srcOrd="0" destOrd="0" parTransId="{86267EF2-442B-482A-AF52-272622EA5542}" sibTransId="{0050C4D9-4CA4-40C5-B1C5-04BC87CD9E38}"/>
    <dgm:cxn modelId="{A68073FE-18E9-4F36-9ACA-6ADEFFDF5F4C}" type="presOf" srcId="{0050C4D9-4CA4-40C5-B1C5-04BC87CD9E38}" destId="{95B5211F-905A-4593-A452-AD81B6F75B6B}" srcOrd="0" destOrd="0" presId="urn:microsoft.com/office/officeart/2005/8/layout/vProcess5"/>
    <dgm:cxn modelId="{4F119A33-B275-4FFA-BB15-FFFD7EF9A6B0}" type="presParOf" srcId="{4DCA4983-9154-4C9C-A9E8-374416537BC1}" destId="{8AE9B5A5-1553-4577-B603-B026C71290A4}" srcOrd="0" destOrd="0" presId="urn:microsoft.com/office/officeart/2005/8/layout/vProcess5"/>
    <dgm:cxn modelId="{ADC8DBE8-08DE-4DF7-9185-E1645684754B}" type="presParOf" srcId="{4DCA4983-9154-4C9C-A9E8-374416537BC1}" destId="{13774373-304C-4567-ADBE-13E7B6D802A1}" srcOrd="1" destOrd="0" presId="urn:microsoft.com/office/officeart/2005/8/layout/vProcess5"/>
    <dgm:cxn modelId="{7B0F1D2F-8475-4954-88A0-7D92BB101F34}" type="presParOf" srcId="{4DCA4983-9154-4C9C-A9E8-374416537BC1}" destId="{A2174F68-2C31-4823-9062-01DC3D9D332D}" srcOrd="2" destOrd="0" presId="urn:microsoft.com/office/officeart/2005/8/layout/vProcess5"/>
    <dgm:cxn modelId="{94C89108-F0CF-4EE9-BD73-C1B83EC3D55F}" type="presParOf" srcId="{4DCA4983-9154-4C9C-A9E8-374416537BC1}" destId="{46E4CB94-6059-4C33-BE7D-0A97413825EA}" srcOrd="3" destOrd="0" presId="urn:microsoft.com/office/officeart/2005/8/layout/vProcess5"/>
    <dgm:cxn modelId="{BE7AEA70-BCB9-4CE4-BEA9-E6E49258E678}" type="presParOf" srcId="{4DCA4983-9154-4C9C-A9E8-374416537BC1}" destId="{46642C40-3954-47FF-877E-3166670889EA}" srcOrd="4" destOrd="0" presId="urn:microsoft.com/office/officeart/2005/8/layout/vProcess5"/>
    <dgm:cxn modelId="{81EB53DE-C7DF-413B-B4CD-107653092F0E}" type="presParOf" srcId="{4DCA4983-9154-4C9C-A9E8-374416537BC1}" destId="{95B5211F-905A-4593-A452-AD81B6F75B6B}" srcOrd="5" destOrd="0" presId="urn:microsoft.com/office/officeart/2005/8/layout/vProcess5"/>
    <dgm:cxn modelId="{3F031463-2F3F-4E42-8B06-F30D2267244E}" type="presParOf" srcId="{4DCA4983-9154-4C9C-A9E8-374416537BC1}" destId="{4C2A762B-691D-49C4-8CA8-725F5E33C249}" srcOrd="6" destOrd="0" presId="urn:microsoft.com/office/officeart/2005/8/layout/vProcess5"/>
    <dgm:cxn modelId="{8CD38B14-EA77-4D27-9CA0-D3CBB609AF42}" type="presParOf" srcId="{4DCA4983-9154-4C9C-A9E8-374416537BC1}" destId="{28EB9FC5-729D-47C3-90BA-CE5C4A5338DB}" srcOrd="7" destOrd="0" presId="urn:microsoft.com/office/officeart/2005/8/layout/vProcess5"/>
    <dgm:cxn modelId="{C8F6257C-D6AB-4D3F-9690-DBA1FEFABE33}" type="presParOf" srcId="{4DCA4983-9154-4C9C-A9E8-374416537BC1}" destId="{2F90639C-D095-4B34-8630-F3148B9BC6AC}" srcOrd="8" destOrd="0" presId="urn:microsoft.com/office/officeart/2005/8/layout/vProcess5"/>
    <dgm:cxn modelId="{5D74D64D-5D2D-484D-BD3A-940ACB7A7E96}" type="presParOf" srcId="{4DCA4983-9154-4C9C-A9E8-374416537BC1}" destId="{A434C3F9-30F2-4189-9D48-9621A0EA7ED3}" srcOrd="9" destOrd="0" presId="urn:microsoft.com/office/officeart/2005/8/layout/vProcess5"/>
    <dgm:cxn modelId="{5FE67A47-A661-4746-9E8E-6F31E5C84F02}" type="presParOf" srcId="{4DCA4983-9154-4C9C-A9E8-374416537BC1}" destId="{419ACE80-CA6D-492A-A104-FB8110DEB31E}" srcOrd="10" destOrd="0" presId="urn:microsoft.com/office/officeart/2005/8/layout/vProcess5"/>
    <dgm:cxn modelId="{31557B24-1974-478E-A237-70D5C0F4B7C7}" type="presParOf" srcId="{4DCA4983-9154-4C9C-A9E8-374416537BC1}" destId="{38B6349A-4688-4A85-9A73-60DE09446C9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B5D47F3-4EE4-4E02-B35A-5FA702792B81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cs-CZ"/>
        </a:p>
      </dgm:t>
    </dgm:pt>
    <dgm:pt modelId="{C503D723-E139-4E7B-8B4D-CD75DA4DC40C}">
      <dgm:prSet/>
      <dgm:spPr/>
      <dgm:t>
        <a:bodyPr/>
        <a:lstStyle/>
        <a:p>
          <a:pPr rtl="0"/>
          <a:r>
            <a:rPr lang="en-US" b="1" dirty="0"/>
            <a:t>shall include programs in any for</a:t>
          </a:r>
          <a:r>
            <a:rPr lang="cs-CZ" b="1" dirty="0"/>
            <a:t>m:</a:t>
          </a:r>
          <a:endParaRPr lang="cs-CZ" dirty="0"/>
        </a:p>
      </dgm:t>
    </dgm:pt>
    <dgm:pt modelId="{E3AC406C-67DF-4B6E-93F0-09A60C03DAF9}" type="parTrans" cxnId="{3FE5B10E-14EF-4858-8025-7F2575DC1CB9}">
      <dgm:prSet/>
      <dgm:spPr/>
      <dgm:t>
        <a:bodyPr/>
        <a:lstStyle/>
        <a:p>
          <a:endParaRPr lang="cs-CZ"/>
        </a:p>
      </dgm:t>
    </dgm:pt>
    <dgm:pt modelId="{FAD9E2B9-F0EA-4C2D-B69A-62B540BD732B}" type="sibTrans" cxnId="{3FE5B10E-14EF-4858-8025-7F2575DC1CB9}">
      <dgm:prSet/>
      <dgm:spPr/>
      <dgm:t>
        <a:bodyPr/>
        <a:lstStyle/>
        <a:p>
          <a:endParaRPr lang="cs-CZ"/>
        </a:p>
      </dgm:t>
    </dgm:pt>
    <dgm:pt modelId="{3AC4B35E-8A1A-49BD-B02F-50B6D6116CDB}">
      <dgm:prSet/>
      <dgm:spPr/>
      <dgm:t>
        <a:bodyPr/>
        <a:lstStyle/>
        <a:p>
          <a:pPr rtl="0"/>
          <a:r>
            <a:rPr lang="cs-CZ" dirty="0"/>
            <a:t>generic software</a:t>
          </a:r>
        </a:p>
      </dgm:t>
    </dgm:pt>
    <dgm:pt modelId="{2A17F9C2-7B37-4E99-8ACF-5FD3CE2171E5}" type="parTrans" cxnId="{8A76E938-20F9-4DB3-8CA4-DC6773F89623}">
      <dgm:prSet/>
      <dgm:spPr/>
      <dgm:t>
        <a:bodyPr/>
        <a:lstStyle/>
        <a:p>
          <a:endParaRPr lang="cs-CZ"/>
        </a:p>
      </dgm:t>
    </dgm:pt>
    <dgm:pt modelId="{A79FF849-C1E6-4263-AF80-51EC08EB6695}" type="sibTrans" cxnId="{8A76E938-20F9-4DB3-8CA4-DC6773F89623}">
      <dgm:prSet/>
      <dgm:spPr/>
      <dgm:t>
        <a:bodyPr/>
        <a:lstStyle/>
        <a:p>
          <a:endParaRPr lang="cs-CZ"/>
        </a:p>
      </dgm:t>
    </dgm:pt>
    <dgm:pt modelId="{E31DF3EB-DB6F-4CE0-98A4-2E580437519E}">
      <dgm:prSet/>
      <dgm:spPr/>
      <dgm:t>
        <a:bodyPr/>
        <a:lstStyle/>
        <a:p>
          <a:pPr rtl="0"/>
          <a:r>
            <a:rPr lang="cs-CZ" dirty="0"/>
            <a:t>customized software</a:t>
          </a:r>
        </a:p>
      </dgm:t>
    </dgm:pt>
    <dgm:pt modelId="{32C9FCF6-DB79-417E-B1A7-A05EC74DB57B}" type="parTrans" cxnId="{A3259E92-01B5-4E0E-A940-551738B61672}">
      <dgm:prSet/>
      <dgm:spPr/>
      <dgm:t>
        <a:bodyPr/>
        <a:lstStyle/>
        <a:p>
          <a:endParaRPr lang="cs-CZ"/>
        </a:p>
      </dgm:t>
    </dgm:pt>
    <dgm:pt modelId="{6CF8E58A-2DCD-47EF-A5FF-3312D089D7FA}" type="sibTrans" cxnId="{A3259E92-01B5-4E0E-A940-551738B61672}">
      <dgm:prSet/>
      <dgm:spPr/>
      <dgm:t>
        <a:bodyPr/>
        <a:lstStyle/>
        <a:p>
          <a:endParaRPr lang="cs-CZ"/>
        </a:p>
      </dgm:t>
    </dgm:pt>
    <dgm:pt modelId="{8145007F-3CF2-414F-A3FB-856EA20C672D}">
      <dgm:prSet/>
      <dgm:spPr/>
      <dgm:t>
        <a:bodyPr/>
        <a:lstStyle/>
        <a:p>
          <a:pPr rtl="0"/>
          <a:r>
            <a:rPr lang="en-US" dirty="0"/>
            <a:t>incorporated into hardware</a:t>
          </a:r>
          <a:endParaRPr lang="cs-CZ" dirty="0"/>
        </a:p>
      </dgm:t>
    </dgm:pt>
    <dgm:pt modelId="{DCC4CF80-A001-4F3C-9D82-0B830133B9AD}" type="parTrans" cxnId="{568FAC07-6435-4F4C-8F9C-0883C0D7DF74}">
      <dgm:prSet/>
      <dgm:spPr/>
      <dgm:t>
        <a:bodyPr/>
        <a:lstStyle/>
        <a:p>
          <a:endParaRPr lang="cs-CZ"/>
        </a:p>
      </dgm:t>
    </dgm:pt>
    <dgm:pt modelId="{7DBD3F38-0123-497D-8D5D-AA22AA1C8FA8}" type="sibTrans" cxnId="{568FAC07-6435-4F4C-8F9C-0883C0D7DF74}">
      <dgm:prSet/>
      <dgm:spPr/>
      <dgm:t>
        <a:bodyPr/>
        <a:lstStyle/>
        <a:p>
          <a:endParaRPr lang="cs-CZ"/>
        </a:p>
      </dgm:t>
    </dgm:pt>
    <dgm:pt modelId="{1D96DFEB-9C61-457F-B4B8-4CB4354D6EDC}">
      <dgm:prSet/>
      <dgm:spPr/>
      <dgm:t>
        <a:bodyPr/>
        <a:lstStyle/>
        <a:p>
          <a:pPr rtl="0"/>
          <a:r>
            <a:rPr lang="cs-CZ" dirty="0"/>
            <a:t>preparatory design work</a:t>
          </a:r>
        </a:p>
      </dgm:t>
    </dgm:pt>
    <dgm:pt modelId="{EE700FB0-D576-4D60-A074-3D3214BEB558}" type="parTrans" cxnId="{3366D3A9-3B63-4321-8633-3E576242585F}">
      <dgm:prSet/>
      <dgm:spPr/>
      <dgm:t>
        <a:bodyPr/>
        <a:lstStyle/>
        <a:p>
          <a:endParaRPr lang="cs-CZ"/>
        </a:p>
      </dgm:t>
    </dgm:pt>
    <dgm:pt modelId="{CAD21063-ACB5-4BF3-9B0B-317CF7248B83}" type="sibTrans" cxnId="{3366D3A9-3B63-4321-8633-3E576242585F}">
      <dgm:prSet/>
      <dgm:spPr/>
      <dgm:t>
        <a:bodyPr/>
        <a:lstStyle/>
        <a:p>
          <a:endParaRPr lang="cs-CZ"/>
        </a:p>
      </dgm:t>
    </dgm:pt>
    <dgm:pt modelId="{B0A70817-E4B4-4924-9C36-05CE12518A1C}">
      <dgm:prSet/>
      <dgm:spPr/>
      <dgm:t>
        <a:bodyPr/>
        <a:lstStyle/>
        <a:p>
          <a:pPr rtl="0"/>
          <a:endParaRPr lang="cs-CZ" dirty="0"/>
        </a:p>
      </dgm:t>
    </dgm:pt>
    <dgm:pt modelId="{A6A5E13B-A7B8-4063-9634-0EFED2100A96}" type="parTrans" cxnId="{6B4F99F0-E9F4-4B54-88A8-7333544D152D}">
      <dgm:prSet/>
      <dgm:spPr/>
      <dgm:t>
        <a:bodyPr/>
        <a:lstStyle/>
        <a:p>
          <a:endParaRPr lang="cs-CZ"/>
        </a:p>
      </dgm:t>
    </dgm:pt>
    <dgm:pt modelId="{FEF75F18-3CE5-4DEE-AFAE-BC26A5059749}" type="sibTrans" cxnId="{6B4F99F0-E9F4-4B54-88A8-7333544D152D}">
      <dgm:prSet/>
      <dgm:spPr/>
      <dgm:t>
        <a:bodyPr/>
        <a:lstStyle/>
        <a:p>
          <a:endParaRPr lang="cs-CZ"/>
        </a:p>
      </dgm:t>
    </dgm:pt>
    <dgm:pt modelId="{7B3F2248-2BDB-4EDE-A749-F978E664845B}">
      <dgm:prSet/>
      <dgm:spPr/>
      <dgm:t>
        <a:bodyPr/>
        <a:lstStyle/>
        <a:p>
          <a:pPr rtl="0"/>
          <a:endParaRPr lang="cs-CZ" dirty="0"/>
        </a:p>
      </dgm:t>
    </dgm:pt>
    <dgm:pt modelId="{111ED965-EB76-4CA1-AA84-AB425681AF57}" type="parTrans" cxnId="{ED961CF8-4AD3-4395-A6FD-C472FD09875C}">
      <dgm:prSet/>
      <dgm:spPr/>
      <dgm:t>
        <a:bodyPr/>
        <a:lstStyle/>
        <a:p>
          <a:endParaRPr lang="cs-CZ"/>
        </a:p>
      </dgm:t>
    </dgm:pt>
    <dgm:pt modelId="{8FC7D733-98C7-485E-B5BF-74706C0061BD}" type="sibTrans" cxnId="{ED961CF8-4AD3-4395-A6FD-C472FD09875C}">
      <dgm:prSet/>
      <dgm:spPr/>
      <dgm:t>
        <a:bodyPr/>
        <a:lstStyle/>
        <a:p>
          <a:endParaRPr lang="cs-CZ"/>
        </a:p>
      </dgm:t>
    </dgm:pt>
    <dgm:pt modelId="{EFC8034C-D4D9-4827-8168-06BEA18FAC54}">
      <dgm:prSet/>
      <dgm:spPr/>
      <dgm:t>
        <a:bodyPr/>
        <a:lstStyle/>
        <a:p>
          <a:pPr rtl="0"/>
          <a:endParaRPr lang="cs-CZ" b="1" dirty="0"/>
        </a:p>
      </dgm:t>
    </dgm:pt>
    <dgm:pt modelId="{1AC4F7A0-17C1-4896-B46F-32E42C43E9E9}" type="parTrans" cxnId="{2FA786ED-D22E-4F73-BF92-2F2C0607289A}">
      <dgm:prSet/>
      <dgm:spPr/>
      <dgm:t>
        <a:bodyPr/>
        <a:lstStyle/>
        <a:p>
          <a:endParaRPr lang="cs-CZ"/>
        </a:p>
      </dgm:t>
    </dgm:pt>
    <dgm:pt modelId="{059F24A7-A8B5-4E00-84DC-0196E280D099}" type="sibTrans" cxnId="{2FA786ED-D22E-4F73-BF92-2F2C0607289A}">
      <dgm:prSet/>
      <dgm:spPr/>
      <dgm:t>
        <a:bodyPr/>
        <a:lstStyle/>
        <a:p>
          <a:endParaRPr lang="cs-CZ"/>
        </a:p>
      </dgm:t>
    </dgm:pt>
    <dgm:pt modelId="{3C516C03-4467-4D45-A0D9-895972945548}" type="pres">
      <dgm:prSet presAssocID="{8B5D47F3-4EE4-4E02-B35A-5FA702792B81}" presName="Name0" presStyleCnt="0">
        <dgm:presLayoutVars>
          <dgm:dir/>
          <dgm:animLvl val="lvl"/>
          <dgm:resizeHandles val="exact"/>
        </dgm:presLayoutVars>
      </dgm:prSet>
      <dgm:spPr/>
    </dgm:pt>
    <dgm:pt modelId="{9B8273D3-ED97-4F55-B6B9-C019AA3BC59C}" type="pres">
      <dgm:prSet presAssocID="{C503D723-E139-4E7B-8B4D-CD75DA4DC40C}" presName="composite" presStyleCnt="0"/>
      <dgm:spPr/>
    </dgm:pt>
    <dgm:pt modelId="{49565312-F48D-46EE-8E88-F98EC41225A6}" type="pres">
      <dgm:prSet presAssocID="{C503D723-E139-4E7B-8B4D-CD75DA4DC40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16F27F8-29F2-4660-AD3B-1122F130B25E}" type="pres">
      <dgm:prSet presAssocID="{C503D723-E139-4E7B-8B4D-CD75DA4DC40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68FAC07-6435-4F4C-8F9C-0883C0D7DF74}" srcId="{C503D723-E139-4E7B-8B4D-CD75DA4DC40C}" destId="{8145007F-3CF2-414F-A3FB-856EA20C672D}" srcOrd="2" destOrd="0" parTransId="{DCC4CF80-A001-4F3C-9D82-0B830133B9AD}" sibTransId="{7DBD3F38-0123-497D-8D5D-AA22AA1C8FA8}"/>
    <dgm:cxn modelId="{3FE5B10E-14EF-4858-8025-7F2575DC1CB9}" srcId="{8B5D47F3-4EE4-4E02-B35A-5FA702792B81}" destId="{C503D723-E139-4E7B-8B4D-CD75DA4DC40C}" srcOrd="0" destOrd="0" parTransId="{E3AC406C-67DF-4B6E-93F0-09A60C03DAF9}" sibTransId="{FAD9E2B9-F0EA-4C2D-B69A-62B540BD732B}"/>
    <dgm:cxn modelId="{4183392E-68EA-4D44-8FBA-EFBA5298DEE0}" type="presOf" srcId="{1D96DFEB-9C61-457F-B4B8-4CB4354D6EDC}" destId="{116F27F8-29F2-4660-AD3B-1122F130B25E}" srcOrd="0" destOrd="3" presId="urn:microsoft.com/office/officeart/2005/8/layout/hList1"/>
    <dgm:cxn modelId="{8A76E938-20F9-4DB3-8CA4-DC6773F89623}" srcId="{C503D723-E139-4E7B-8B4D-CD75DA4DC40C}" destId="{3AC4B35E-8A1A-49BD-B02F-50B6D6116CDB}" srcOrd="0" destOrd="0" parTransId="{2A17F9C2-7B37-4E99-8ACF-5FD3CE2171E5}" sibTransId="{A79FF849-C1E6-4263-AF80-51EC08EB6695}"/>
    <dgm:cxn modelId="{5900C670-7899-441D-96C9-ECC58933F52A}" type="presOf" srcId="{8145007F-3CF2-414F-A3FB-856EA20C672D}" destId="{116F27F8-29F2-4660-AD3B-1122F130B25E}" srcOrd="0" destOrd="2" presId="urn:microsoft.com/office/officeart/2005/8/layout/hList1"/>
    <dgm:cxn modelId="{130D5A55-1F39-41E8-9B9B-F43FDBCBD138}" type="presOf" srcId="{C503D723-E139-4E7B-8B4D-CD75DA4DC40C}" destId="{49565312-F48D-46EE-8E88-F98EC41225A6}" srcOrd="0" destOrd="0" presId="urn:microsoft.com/office/officeart/2005/8/layout/hList1"/>
    <dgm:cxn modelId="{7658E58E-FA20-4DF0-868C-DB9D57BEC25B}" type="presOf" srcId="{8B5D47F3-4EE4-4E02-B35A-5FA702792B81}" destId="{3C516C03-4467-4D45-A0D9-895972945548}" srcOrd="0" destOrd="0" presId="urn:microsoft.com/office/officeart/2005/8/layout/hList1"/>
    <dgm:cxn modelId="{A3259E92-01B5-4E0E-A940-551738B61672}" srcId="{C503D723-E139-4E7B-8B4D-CD75DA4DC40C}" destId="{E31DF3EB-DB6F-4CE0-98A4-2E580437519E}" srcOrd="1" destOrd="0" parTransId="{32C9FCF6-DB79-417E-B1A7-A05EC74DB57B}" sibTransId="{6CF8E58A-2DCD-47EF-A5FF-3312D089D7FA}"/>
    <dgm:cxn modelId="{72E344A5-0083-4EBF-AF79-83DFE28FC2AF}" type="presOf" srcId="{7B3F2248-2BDB-4EDE-A749-F978E664845B}" destId="{116F27F8-29F2-4660-AD3B-1122F130B25E}" srcOrd="0" destOrd="5" presId="urn:microsoft.com/office/officeart/2005/8/layout/hList1"/>
    <dgm:cxn modelId="{3366D3A9-3B63-4321-8633-3E576242585F}" srcId="{C503D723-E139-4E7B-8B4D-CD75DA4DC40C}" destId="{1D96DFEB-9C61-457F-B4B8-4CB4354D6EDC}" srcOrd="3" destOrd="0" parTransId="{EE700FB0-D576-4D60-A074-3D3214BEB558}" sibTransId="{CAD21063-ACB5-4BF3-9B0B-317CF7248B83}"/>
    <dgm:cxn modelId="{DAB031C1-AC1B-4D74-8782-198DEC3260BD}" type="presOf" srcId="{EFC8034C-D4D9-4827-8168-06BEA18FAC54}" destId="{116F27F8-29F2-4660-AD3B-1122F130B25E}" srcOrd="0" destOrd="6" presId="urn:microsoft.com/office/officeart/2005/8/layout/hList1"/>
    <dgm:cxn modelId="{416021CF-FDA6-4A9D-9D0B-5DC4AE7101CF}" type="presOf" srcId="{B0A70817-E4B4-4924-9C36-05CE12518A1C}" destId="{116F27F8-29F2-4660-AD3B-1122F130B25E}" srcOrd="0" destOrd="4" presId="urn:microsoft.com/office/officeart/2005/8/layout/hList1"/>
    <dgm:cxn modelId="{18F9ADE4-FEF2-4426-90B5-1426E5D98F60}" type="presOf" srcId="{E31DF3EB-DB6F-4CE0-98A4-2E580437519E}" destId="{116F27F8-29F2-4660-AD3B-1122F130B25E}" srcOrd="0" destOrd="1" presId="urn:microsoft.com/office/officeart/2005/8/layout/hList1"/>
    <dgm:cxn modelId="{2FA786ED-D22E-4F73-BF92-2F2C0607289A}" srcId="{C503D723-E139-4E7B-8B4D-CD75DA4DC40C}" destId="{EFC8034C-D4D9-4827-8168-06BEA18FAC54}" srcOrd="6" destOrd="0" parTransId="{1AC4F7A0-17C1-4896-B46F-32E42C43E9E9}" sibTransId="{059F24A7-A8B5-4E00-84DC-0196E280D099}"/>
    <dgm:cxn modelId="{6B4F99F0-E9F4-4B54-88A8-7333544D152D}" srcId="{C503D723-E139-4E7B-8B4D-CD75DA4DC40C}" destId="{B0A70817-E4B4-4924-9C36-05CE12518A1C}" srcOrd="4" destOrd="0" parTransId="{A6A5E13B-A7B8-4063-9634-0EFED2100A96}" sibTransId="{FEF75F18-3CE5-4DEE-AFAE-BC26A5059749}"/>
    <dgm:cxn modelId="{342BDBF5-EA6E-4097-840C-D7E419507EA0}" type="presOf" srcId="{3AC4B35E-8A1A-49BD-B02F-50B6D6116CDB}" destId="{116F27F8-29F2-4660-AD3B-1122F130B25E}" srcOrd="0" destOrd="0" presId="urn:microsoft.com/office/officeart/2005/8/layout/hList1"/>
    <dgm:cxn modelId="{ED961CF8-4AD3-4395-A6FD-C472FD09875C}" srcId="{C503D723-E139-4E7B-8B4D-CD75DA4DC40C}" destId="{7B3F2248-2BDB-4EDE-A749-F978E664845B}" srcOrd="5" destOrd="0" parTransId="{111ED965-EB76-4CA1-AA84-AB425681AF57}" sibTransId="{8FC7D733-98C7-485E-B5BF-74706C0061BD}"/>
    <dgm:cxn modelId="{9D012679-A2F3-4C24-A604-4FBD5223D937}" type="presParOf" srcId="{3C516C03-4467-4D45-A0D9-895972945548}" destId="{9B8273D3-ED97-4F55-B6B9-C019AA3BC59C}" srcOrd="0" destOrd="0" presId="urn:microsoft.com/office/officeart/2005/8/layout/hList1"/>
    <dgm:cxn modelId="{165C66BF-3A13-466C-96FE-C89BBD68E40E}" type="presParOf" srcId="{9B8273D3-ED97-4F55-B6B9-C019AA3BC59C}" destId="{49565312-F48D-46EE-8E88-F98EC41225A6}" srcOrd="0" destOrd="0" presId="urn:microsoft.com/office/officeart/2005/8/layout/hList1"/>
    <dgm:cxn modelId="{539153B7-BFF0-46CC-9FA0-3BE5ED014FC3}" type="presParOf" srcId="{9B8273D3-ED97-4F55-B6B9-C019AA3BC59C}" destId="{116F27F8-29F2-4660-AD3B-1122F130B2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6B0F7A7-CFBF-46F9-AE85-200284E22085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BFE6B01-DF7F-44A3-A9AD-8FD22BC73201}">
      <dgm:prSet/>
      <dgm:spPr/>
      <dgm:t>
        <a:bodyPr/>
        <a:lstStyle/>
        <a:p>
          <a:pPr rtl="0"/>
          <a:r>
            <a:rPr lang="cs-CZ" b="1"/>
            <a:t>Platform software</a:t>
          </a:r>
          <a:endParaRPr lang="cs-CZ"/>
        </a:p>
      </dgm:t>
    </dgm:pt>
    <dgm:pt modelId="{7243E80F-EFB0-46E7-B187-67A3C1DD5C95}" type="parTrans" cxnId="{202CE91B-1FB5-4903-8E89-D5327DBC90C7}">
      <dgm:prSet/>
      <dgm:spPr/>
      <dgm:t>
        <a:bodyPr/>
        <a:lstStyle/>
        <a:p>
          <a:endParaRPr lang="cs-CZ"/>
        </a:p>
      </dgm:t>
    </dgm:pt>
    <dgm:pt modelId="{E7AF5B7B-5AA1-4A2E-BD90-FFEBEA185949}" type="sibTrans" cxnId="{202CE91B-1FB5-4903-8E89-D5327DBC90C7}">
      <dgm:prSet/>
      <dgm:spPr/>
      <dgm:t>
        <a:bodyPr/>
        <a:lstStyle/>
        <a:p>
          <a:endParaRPr lang="cs-CZ"/>
        </a:p>
      </dgm:t>
    </dgm:pt>
    <dgm:pt modelId="{E06AC272-BE7A-4EAE-9EF9-8FC1E8550735}">
      <dgm:prSet/>
      <dgm:spPr/>
      <dgm:t>
        <a:bodyPr/>
        <a:lstStyle/>
        <a:p>
          <a:pPr rtl="0"/>
          <a:r>
            <a:rPr lang="cs-CZ" b="1"/>
            <a:t>Application software</a:t>
          </a:r>
          <a:endParaRPr lang="cs-CZ"/>
        </a:p>
      </dgm:t>
    </dgm:pt>
    <dgm:pt modelId="{72372477-44EC-4950-A9D2-911EF1B78C4C}" type="parTrans" cxnId="{7A384B4A-96B9-4DE6-B09C-06B728AF67B4}">
      <dgm:prSet/>
      <dgm:spPr/>
      <dgm:t>
        <a:bodyPr/>
        <a:lstStyle/>
        <a:p>
          <a:endParaRPr lang="cs-CZ"/>
        </a:p>
      </dgm:t>
    </dgm:pt>
    <dgm:pt modelId="{63C3C61F-1CD3-4FA9-B225-B5EE8832ED21}" type="sibTrans" cxnId="{7A384B4A-96B9-4DE6-B09C-06B728AF67B4}">
      <dgm:prSet/>
      <dgm:spPr/>
      <dgm:t>
        <a:bodyPr/>
        <a:lstStyle/>
        <a:p>
          <a:endParaRPr lang="cs-CZ"/>
        </a:p>
      </dgm:t>
    </dgm:pt>
    <dgm:pt modelId="{2B1A79C2-D3FD-461C-A549-8217D6A53368}">
      <dgm:prSet/>
      <dgm:spPr/>
      <dgm:t>
        <a:bodyPr/>
        <a:lstStyle/>
        <a:p>
          <a:pPr rtl="0"/>
          <a:r>
            <a:rPr lang="cs-CZ" b="1" dirty="0"/>
            <a:t>User </a:t>
          </a:r>
          <a:r>
            <a:rPr lang="cs-CZ" b="1" dirty="0" err="1"/>
            <a:t>Written</a:t>
          </a:r>
          <a:r>
            <a:rPr lang="cs-CZ" b="1" dirty="0"/>
            <a:t> software</a:t>
          </a:r>
          <a:endParaRPr lang="cs-CZ" dirty="0"/>
        </a:p>
      </dgm:t>
    </dgm:pt>
    <dgm:pt modelId="{37AAA0D1-5A55-434F-B27E-9F8B1DBB2E5C}" type="parTrans" cxnId="{80DF0F95-EA3A-419C-8B4F-7072D4FB69E3}">
      <dgm:prSet/>
      <dgm:spPr/>
      <dgm:t>
        <a:bodyPr/>
        <a:lstStyle/>
        <a:p>
          <a:endParaRPr lang="cs-CZ"/>
        </a:p>
      </dgm:t>
    </dgm:pt>
    <dgm:pt modelId="{749148E4-AF68-4897-907C-5F07DA344643}" type="sibTrans" cxnId="{80DF0F95-EA3A-419C-8B4F-7072D4FB69E3}">
      <dgm:prSet/>
      <dgm:spPr/>
      <dgm:t>
        <a:bodyPr/>
        <a:lstStyle/>
        <a:p>
          <a:endParaRPr lang="cs-CZ"/>
        </a:p>
      </dgm:t>
    </dgm:pt>
    <dgm:pt modelId="{EB870E01-0DF5-401E-83D4-118A562822DD}" type="pres">
      <dgm:prSet presAssocID="{26B0F7A7-CFBF-46F9-AE85-200284E22085}" presName="Name0" presStyleCnt="0">
        <dgm:presLayoutVars>
          <dgm:dir/>
          <dgm:resizeHandles val="exact"/>
        </dgm:presLayoutVars>
      </dgm:prSet>
      <dgm:spPr/>
    </dgm:pt>
    <dgm:pt modelId="{8AA049B2-3EAE-478D-A177-65AB83D70DE3}" type="pres">
      <dgm:prSet presAssocID="{9BFE6B01-DF7F-44A3-A9AD-8FD22BC73201}" presName="node" presStyleLbl="node1" presStyleIdx="0" presStyleCnt="3">
        <dgm:presLayoutVars>
          <dgm:bulletEnabled val="1"/>
        </dgm:presLayoutVars>
      </dgm:prSet>
      <dgm:spPr/>
    </dgm:pt>
    <dgm:pt modelId="{2E501021-2EE9-464D-95F8-53CCD7D238C3}" type="pres">
      <dgm:prSet presAssocID="{E7AF5B7B-5AA1-4A2E-BD90-FFEBEA185949}" presName="sibTrans" presStyleCnt="0"/>
      <dgm:spPr/>
    </dgm:pt>
    <dgm:pt modelId="{D6CC1B65-621B-4B7F-A57F-407255BB5741}" type="pres">
      <dgm:prSet presAssocID="{E06AC272-BE7A-4EAE-9EF9-8FC1E8550735}" presName="node" presStyleLbl="node1" presStyleIdx="1" presStyleCnt="3">
        <dgm:presLayoutVars>
          <dgm:bulletEnabled val="1"/>
        </dgm:presLayoutVars>
      </dgm:prSet>
      <dgm:spPr/>
    </dgm:pt>
    <dgm:pt modelId="{C58E1008-0135-4BDA-9D8F-4712E424D22C}" type="pres">
      <dgm:prSet presAssocID="{63C3C61F-1CD3-4FA9-B225-B5EE8832ED21}" presName="sibTrans" presStyleCnt="0"/>
      <dgm:spPr/>
    </dgm:pt>
    <dgm:pt modelId="{F8ECEBF0-62F2-4879-883B-54728BB72795}" type="pres">
      <dgm:prSet presAssocID="{2B1A79C2-D3FD-461C-A549-8217D6A53368}" presName="node" presStyleLbl="node1" presStyleIdx="2" presStyleCnt="3">
        <dgm:presLayoutVars>
          <dgm:bulletEnabled val="1"/>
        </dgm:presLayoutVars>
      </dgm:prSet>
      <dgm:spPr/>
    </dgm:pt>
  </dgm:ptLst>
  <dgm:cxnLst>
    <dgm:cxn modelId="{202CE91B-1FB5-4903-8E89-D5327DBC90C7}" srcId="{26B0F7A7-CFBF-46F9-AE85-200284E22085}" destId="{9BFE6B01-DF7F-44A3-A9AD-8FD22BC73201}" srcOrd="0" destOrd="0" parTransId="{7243E80F-EFB0-46E7-B187-67A3C1DD5C95}" sibTransId="{E7AF5B7B-5AA1-4A2E-BD90-FFEBEA185949}"/>
    <dgm:cxn modelId="{EEB3B41D-5BDC-4E64-98D6-20792AD2C5A7}" type="presOf" srcId="{E06AC272-BE7A-4EAE-9EF9-8FC1E8550735}" destId="{D6CC1B65-621B-4B7F-A57F-407255BB5741}" srcOrd="0" destOrd="0" presId="urn:microsoft.com/office/officeart/2005/8/layout/hList6"/>
    <dgm:cxn modelId="{7A384B4A-96B9-4DE6-B09C-06B728AF67B4}" srcId="{26B0F7A7-CFBF-46F9-AE85-200284E22085}" destId="{E06AC272-BE7A-4EAE-9EF9-8FC1E8550735}" srcOrd="1" destOrd="0" parTransId="{72372477-44EC-4950-A9D2-911EF1B78C4C}" sibTransId="{63C3C61F-1CD3-4FA9-B225-B5EE8832ED21}"/>
    <dgm:cxn modelId="{C1AD3383-1A2A-4A83-9570-8C2107CEF03D}" type="presOf" srcId="{9BFE6B01-DF7F-44A3-A9AD-8FD22BC73201}" destId="{8AA049B2-3EAE-478D-A177-65AB83D70DE3}" srcOrd="0" destOrd="0" presId="urn:microsoft.com/office/officeart/2005/8/layout/hList6"/>
    <dgm:cxn modelId="{A14B8D91-09CD-4AE0-B04C-9C649BAD5267}" type="presOf" srcId="{26B0F7A7-CFBF-46F9-AE85-200284E22085}" destId="{EB870E01-0DF5-401E-83D4-118A562822DD}" srcOrd="0" destOrd="0" presId="urn:microsoft.com/office/officeart/2005/8/layout/hList6"/>
    <dgm:cxn modelId="{80DF0F95-EA3A-419C-8B4F-7072D4FB69E3}" srcId="{26B0F7A7-CFBF-46F9-AE85-200284E22085}" destId="{2B1A79C2-D3FD-461C-A549-8217D6A53368}" srcOrd="2" destOrd="0" parTransId="{37AAA0D1-5A55-434F-B27E-9F8B1DBB2E5C}" sibTransId="{749148E4-AF68-4897-907C-5F07DA344643}"/>
    <dgm:cxn modelId="{F8AC5AB7-0DA3-47A1-B20F-F9A0BF4C96BE}" type="presOf" srcId="{2B1A79C2-D3FD-461C-A549-8217D6A53368}" destId="{F8ECEBF0-62F2-4879-883B-54728BB72795}" srcOrd="0" destOrd="0" presId="urn:microsoft.com/office/officeart/2005/8/layout/hList6"/>
    <dgm:cxn modelId="{CE154936-7CDD-42DD-85E7-A21C0C2C7F9A}" type="presParOf" srcId="{EB870E01-0DF5-401E-83D4-118A562822DD}" destId="{8AA049B2-3EAE-478D-A177-65AB83D70DE3}" srcOrd="0" destOrd="0" presId="urn:microsoft.com/office/officeart/2005/8/layout/hList6"/>
    <dgm:cxn modelId="{512FF868-48E9-4973-B2FE-0ABB4BABD758}" type="presParOf" srcId="{EB870E01-0DF5-401E-83D4-118A562822DD}" destId="{2E501021-2EE9-464D-95F8-53CCD7D238C3}" srcOrd="1" destOrd="0" presId="urn:microsoft.com/office/officeart/2005/8/layout/hList6"/>
    <dgm:cxn modelId="{AF3656FB-793D-47D7-8144-58C6495B11CA}" type="presParOf" srcId="{EB870E01-0DF5-401E-83D4-118A562822DD}" destId="{D6CC1B65-621B-4B7F-A57F-407255BB5741}" srcOrd="2" destOrd="0" presId="urn:microsoft.com/office/officeart/2005/8/layout/hList6"/>
    <dgm:cxn modelId="{8ACC1A8C-1CA5-4F9C-9172-4CBB06C535C9}" type="presParOf" srcId="{EB870E01-0DF5-401E-83D4-118A562822DD}" destId="{C58E1008-0135-4BDA-9D8F-4712E424D22C}" srcOrd="3" destOrd="0" presId="urn:microsoft.com/office/officeart/2005/8/layout/hList6"/>
    <dgm:cxn modelId="{470295A7-CF47-4724-8E93-B4016AE75528}" type="presParOf" srcId="{EB870E01-0DF5-401E-83D4-118A562822DD}" destId="{F8ECEBF0-62F2-4879-883B-54728BB7279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5348266-B17C-4326-ADF4-A749E417981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A160A96-78B6-4B92-8337-522B467F65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by copyright, </a:t>
          </a:r>
        </a:p>
      </dgm:t>
    </dgm:pt>
    <dgm:pt modelId="{8FC8B01A-FE6A-4846-A4FF-55F47EB39494}" type="parTrans" cxnId="{896D0AD7-D412-4FDE-B121-F555E1140764}">
      <dgm:prSet/>
      <dgm:spPr/>
      <dgm:t>
        <a:bodyPr/>
        <a:lstStyle/>
        <a:p>
          <a:endParaRPr lang="en-US"/>
        </a:p>
      </dgm:t>
    </dgm:pt>
    <dgm:pt modelId="{63D100A2-E3B5-463B-992F-0DFB867F815C}" type="sibTrans" cxnId="{896D0AD7-D412-4FDE-B121-F555E1140764}">
      <dgm:prSet/>
      <dgm:spPr/>
      <dgm:t>
        <a:bodyPr/>
        <a:lstStyle/>
        <a:p>
          <a:endParaRPr lang="en-US"/>
        </a:p>
      </dgm:t>
    </dgm:pt>
    <dgm:pt modelId="{9DC60D7D-D383-4895-96F4-2259130B19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 literary works within the Berne Convention</a:t>
          </a:r>
        </a:p>
      </dgm:t>
    </dgm:pt>
    <dgm:pt modelId="{4D2CF961-E9ED-44F4-906D-8C95215E94E3}" type="parTrans" cxnId="{33F1B128-D14F-41D5-9A29-B5148B21C5A9}">
      <dgm:prSet/>
      <dgm:spPr/>
      <dgm:t>
        <a:bodyPr/>
        <a:lstStyle/>
        <a:p>
          <a:endParaRPr lang="en-US"/>
        </a:p>
      </dgm:t>
    </dgm:pt>
    <dgm:pt modelId="{62CB17BB-27A3-4E9B-A335-B5C4B45CBEEC}" type="sibTrans" cxnId="{33F1B128-D14F-41D5-9A29-B5148B21C5A9}">
      <dgm:prSet/>
      <dgm:spPr/>
      <dgm:t>
        <a:bodyPr/>
        <a:lstStyle/>
        <a:p>
          <a:endParaRPr lang="en-US"/>
        </a:p>
      </dgm:t>
    </dgm:pt>
    <dgm:pt modelId="{07E3F798-42DF-49A2-990E-B97EB8356D6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Applies to expression in any form</a:t>
          </a:r>
          <a:endParaRPr lang="en-US"/>
        </a:p>
      </dgm:t>
    </dgm:pt>
    <dgm:pt modelId="{24C08937-DF3B-4659-B3C0-0B384D58D6C3}" type="parTrans" cxnId="{7E460ADD-B44D-423C-A3AA-06E5D36AD04E}">
      <dgm:prSet/>
      <dgm:spPr/>
      <dgm:t>
        <a:bodyPr/>
        <a:lstStyle/>
        <a:p>
          <a:endParaRPr lang="en-US"/>
        </a:p>
      </dgm:t>
    </dgm:pt>
    <dgm:pt modelId="{F9FA68EF-C87F-49B1-A9EC-E100F9E8E1F0}" type="sibTrans" cxnId="{7E460ADD-B44D-423C-A3AA-06E5D36AD04E}">
      <dgm:prSet/>
      <dgm:spPr/>
      <dgm:t>
        <a:bodyPr/>
        <a:lstStyle/>
        <a:p>
          <a:endParaRPr lang="en-US"/>
        </a:p>
      </dgm:t>
    </dgm:pt>
    <dgm:pt modelId="{3A139A68-8BED-44F9-8D88-13502378B961}" type="pres">
      <dgm:prSet presAssocID="{75348266-B17C-4326-ADF4-A749E4179810}" presName="root" presStyleCnt="0">
        <dgm:presLayoutVars>
          <dgm:dir/>
          <dgm:resizeHandles val="exact"/>
        </dgm:presLayoutVars>
      </dgm:prSet>
      <dgm:spPr/>
    </dgm:pt>
    <dgm:pt modelId="{3CA72E82-3F2A-4B9F-B3BC-3C9261AEC08F}" type="pres">
      <dgm:prSet presAssocID="{CA160A96-78B6-4B92-8337-522B467F655A}" presName="compNode" presStyleCnt="0"/>
      <dgm:spPr/>
    </dgm:pt>
    <dgm:pt modelId="{44C88CEB-5B52-42A8-89BF-2D7FC8EC193E}" type="pres">
      <dgm:prSet presAssocID="{CA160A96-78B6-4B92-8337-522B467F65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8C1EC1BC-C95A-4187-ABAF-EDCC120348D3}" type="pres">
      <dgm:prSet presAssocID="{CA160A96-78B6-4B92-8337-522B467F655A}" presName="spaceRect" presStyleCnt="0"/>
      <dgm:spPr/>
    </dgm:pt>
    <dgm:pt modelId="{7175BDB9-304F-4919-8BC9-AD68BE6344C5}" type="pres">
      <dgm:prSet presAssocID="{CA160A96-78B6-4B92-8337-522B467F655A}" presName="textRect" presStyleLbl="revTx" presStyleIdx="0" presStyleCnt="3">
        <dgm:presLayoutVars>
          <dgm:chMax val="1"/>
          <dgm:chPref val="1"/>
        </dgm:presLayoutVars>
      </dgm:prSet>
      <dgm:spPr/>
    </dgm:pt>
    <dgm:pt modelId="{5B24DF9D-A3C4-45EE-AAB9-FA7CD68FA058}" type="pres">
      <dgm:prSet presAssocID="{63D100A2-E3B5-463B-992F-0DFB867F815C}" presName="sibTrans" presStyleCnt="0"/>
      <dgm:spPr/>
    </dgm:pt>
    <dgm:pt modelId="{39819FA7-7319-487D-8DB5-FE3FE33856B4}" type="pres">
      <dgm:prSet presAssocID="{9DC60D7D-D383-4895-96F4-2259130B196B}" presName="compNode" presStyleCnt="0"/>
      <dgm:spPr/>
    </dgm:pt>
    <dgm:pt modelId="{3D1F7C7F-C2B2-4534-BE6F-98506E607910}" type="pres">
      <dgm:prSet presAssocID="{9DC60D7D-D383-4895-96F4-2259130B19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5D05542E-3C1F-44FE-BE8C-49CC6ACA47AF}" type="pres">
      <dgm:prSet presAssocID="{9DC60D7D-D383-4895-96F4-2259130B196B}" presName="spaceRect" presStyleCnt="0"/>
      <dgm:spPr/>
    </dgm:pt>
    <dgm:pt modelId="{06422945-0223-4E0E-A6F7-AFF5BF2224F6}" type="pres">
      <dgm:prSet presAssocID="{9DC60D7D-D383-4895-96F4-2259130B196B}" presName="textRect" presStyleLbl="revTx" presStyleIdx="1" presStyleCnt="3">
        <dgm:presLayoutVars>
          <dgm:chMax val="1"/>
          <dgm:chPref val="1"/>
        </dgm:presLayoutVars>
      </dgm:prSet>
      <dgm:spPr/>
    </dgm:pt>
    <dgm:pt modelId="{8FD0659D-B09A-4C96-900B-24D3E0E9E772}" type="pres">
      <dgm:prSet presAssocID="{62CB17BB-27A3-4E9B-A335-B5C4B45CBEEC}" presName="sibTrans" presStyleCnt="0"/>
      <dgm:spPr/>
    </dgm:pt>
    <dgm:pt modelId="{3D9FE798-E2B8-451A-B749-D0ADBA7FDBED}" type="pres">
      <dgm:prSet presAssocID="{07E3F798-42DF-49A2-990E-B97EB8356D63}" presName="compNode" presStyleCnt="0"/>
      <dgm:spPr/>
    </dgm:pt>
    <dgm:pt modelId="{9AB70824-29F8-45F1-A860-78D3E7E0F03D}" type="pres">
      <dgm:prSet presAssocID="{07E3F798-42DF-49A2-990E-B97EB8356D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D098EFBC-C268-4AFB-B85A-8698D1879360}" type="pres">
      <dgm:prSet presAssocID="{07E3F798-42DF-49A2-990E-B97EB8356D63}" presName="spaceRect" presStyleCnt="0"/>
      <dgm:spPr/>
    </dgm:pt>
    <dgm:pt modelId="{70AA6564-C3FD-406A-80C2-7CCBDAB8F15E}" type="pres">
      <dgm:prSet presAssocID="{07E3F798-42DF-49A2-990E-B97EB8356D6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3CE7D10-1303-4F70-8675-6B04E74F27CD}" type="presOf" srcId="{9DC60D7D-D383-4895-96F4-2259130B196B}" destId="{06422945-0223-4E0E-A6F7-AFF5BF2224F6}" srcOrd="0" destOrd="0" presId="urn:microsoft.com/office/officeart/2018/2/layout/IconLabelList"/>
    <dgm:cxn modelId="{33F1B128-D14F-41D5-9A29-B5148B21C5A9}" srcId="{75348266-B17C-4326-ADF4-A749E4179810}" destId="{9DC60D7D-D383-4895-96F4-2259130B196B}" srcOrd="1" destOrd="0" parTransId="{4D2CF961-E9ED-44F4-906D-8C95215E94E3}" sibTransId="{62CB17BB-27A3-4E9B-A335-B5C4B45CBEEC}"/>
    <dgm:cxn modelId="{67078569-3416-4B72-B1F6-BF4683E53595}" type="presOf" srcId="{CA160A96-78B6-4B92-8337-522B467F655A}" destId="{7175BDB9-304F-4919-8BC9-AD68BE6344C5}" srcOrd="0" destOrd="0" presId="urn:microsoft.com/office/officeart/2018/2/layout/IconLabelList"/>
    <dgm:cxn modelId="{C051F7D0-1969-4378-B14D-06C646926296}" type="presOf" srcId="{07E3F798-42DF-49A2-990E-B97EB8356D63}" destId="{70AA6564-C3FD-406A-80C2-7CCBDAB8F15E}" srcOrd="0" destOrd="0" presId="urn:microsoft.com/office/officeart/2018/2/layout/IconLabelList"/>
    <dgm:cxn modelId="{896D0AD7-D412-4FDE-B121-F555E1140764}" srcId="{75348266-B17C-4326-ADF4-A749E4179810}" destId="{CA160A96-78B6-4B92-8337-522B467F655A}" srcOrd="0" destOrd="0" parTransId="{8FC8B01A-FE6A-4846-A4FF-55F47EB39494}" sibTransId="{63D100A2-E3B5-463B-992F-0DFB867F815C}"/>
    <dgm:cxn modelId="{7E460ADD-B44D-423C-A3AA-06E5D36AD04E}" srcId="{75348266-B17C-4326-ADF4-A749E4179810}" destId="{07E3F798-42DF-49A2-990E-B97EB8356D63}" srcOrd="2" destOrd="0" parTransId="{24C08937-DF3B-4659-B3C0-0B384D58D6C3}" sibTransId="{F9FA68EF-C87F-49B1-A9EC-E100F9E8E1F0}"/>
    <dgm:cxn modelId="{AA62CEFE-65CD-4647-BD2A-9A508295DEC3}" type="presOf" srcId="{75348266-B17C-4326-ADF4-A749E4179810}" destId="{3A139A68-8BED-44F9-8D88-13502378B961}" srcOrd="0" destOrd="0" presId="urn:microsoft.com/office/officeart/2018/2/layout/IconLabelList"/>
    <dgm:cxn modelId="{E4C4D3CD-70F7-4E0C-9640-E9F023C60E99}" type="presParOf" srcId="{3A139A68-8BED-44F9-8D88-13502378B961}" destId="{3CA72E82-3F2A-4B9F-B3BC-3C9261AEC08F}" srcOrd="0" destOrd="0" presId="urn:microsoft.com/office/officeart/2018/2/layout/IconLabelList"/>
    <dgm:cxn modelId="{8AB8EDEE-8E97-411B-B56E-C1FD9A806A7A}" type="presParOf" srcId="{3CA72E82-3F2A-4B9F-B3BC-3C9261AEC08F}" destId="{44C88CEB-5B52-42A8-89BF-2D7FC8EC193E}" srcOrd="0" destOrd="0" presId="urn:microsoft.com/office/officeart/2018/2/layout/IconLabelList"/>
    <dgm:cxn modelId="{AE9A0891-649B-4AFD-8489-8D6C39E3414C}" type="presParOf" srcId="{3CA72E82-3F2A-4B9F-B3BC-3C9261AEC08F}" destId="{8C1EC1BC-C95A-4187-ABAF-EDCC120348D3}" srcOrd="1" destOrd="0" presId="urn:microsoft.com/office/officeart/2018/2/layout/IconLabelList"/>
    <dgm:cxn modelId="{E7064AA6-681B-438B-9854-DE3432433B0F}" type="presParOf" srcId="{3CA72E82-3F2A-4B9F-B3BC-3C9261AEC08F}" destId="{7175BDB9-304F-4919-8BC9-AD68BE6344C5}" srcOrd="2" destOrd="0" presId="urn:microsoft.com/office/officeart/2018/2/layout/IconLabelList"/>
    <dgm:cxn modelId="{C9766BC2-3C39-43EA-A971-03B466F8F2D9}" type="presParOf" srcId="{3A139A68-8BED-44F9-8D88-13502378B961}" destId="{5B24DF9D-A3C4-45EE-AAB9-FA7CD68FA058}" srcOrd="1" destOrd="0" presId="urn:microsoft.com/office/officeart/2018/2/layout/IconLabelList"/>
    <dgm:cxn modelId="{23AE2DE3-14A6-49FD-B10F-1327655CAC15}" type="presParOf" srcId="{3A139A68-8BED-44F9-8D88-13502378B961}" destId="{39819FA7-7319-487D-8DB5-FE3FE33856B4}" srcOrd="2" destOrd="0" presId="urn:microsoft.com/office/officeart/2018/2/layout/IconLabelList"/>
    <dgm:cxn modelId="{21E6E5A6-20BC-4319-8093-36F30C58F242}" type="presParOf" srcId="{39819FA7-7319-487D-8DB5-FE3FE33856B4}" destId="{3D1F7C7F-C2B2-4534-BE6F-98506E607910}" srcOrd="0" destOrd="0" presId="urn:microsoft.com/office/officeart/2018/2/layout/IconLabelList"/>
    <dgm:cxn modelId="{21F04C6E-9C5D-45B0-9110-200A70A06B85}" type="presParOf" srcId="{39819FA7-7319-487D-8DB5-FE3FE33856B4}" destId="{5D05542E-3C1F-44FE-BE8C-49CC6ACA47AF}" srcOrd="1" destOrd="0" presId="urn:microsoft.com/office/officeart/2018/2/layout/IconLabelList"/>
    <dgm:cxn modelId="{7710D5F8-1369-42E2-B936-51EAC63F2CFB}" type="presParOf" srcId="{39819FA7-7319-487D-8DB5-FE3FE33856B4}" destId="{06422945-0223-4E0E-A6F7-AFF5BF2224F6}" srcOrd="2" destOrd="0" presId="urn:microsoft.com/office/officeart/2018/2/layout/IconLabelList"/>
    <dgm:cxn modelId="{2676F12C-8236-42B9-A770-88F86E243098}" type="presParOf" srcId="{3A139A68-8BED-44F9-8D88-13502378B961}" destId="{8FD0659D-B09A-4C96-900B-24D3E0E9E772}" srcOrd="3" destOrd="0" presId="urn:microsoft.com/office/officeart/2018/2/layout/IconLabelList"/>
    <dgm:cxn modelId="{BE36FED8-A628-4DAA-BDCE-83E996E8337F}" type="presParOf" srcId="{3A139A68-8BED-44F9-8D88-13502378B961}" destId="{3D9FE798-E2B8-451A-B749-D0ADBA7FDBED}" srcOrd="4" destOrd="0" presId="urn:microsoft.com/office/officeart/2018/2/layout/IconLabelList"/>
    <dgm:cxn modelId="{D002A593-4343-4354-B635-4D39BA7B35EC}" type="presParOf" srcId="{3D9FE798-E2B8-451A-B749-D0ADBA7FDBED}" destId="{9AB70824-29F8-45F1-A860-78D3E7E0F03D}" srcOrd="0" destOrd="0" presId="urn:microsoft.com/office/officeart/2018/2/layout/IconLabelList"/>
    <dgm:cxn modelId="{C27B8AF7-CF7B-4C99-B02A-4CA9539A753E}" type="presParOf" srcId="{3D9FE798-E2B8-451A-B749-D0ADBA7FDBED}" destId="{D098EFBC-C268-4AFB-B85A-8698D1879360}" srcOrd="1" destOrd="0" presId="urn:microsoft.com/office/officeart/2018/2/layout/IconLabelList"/>
    <dgm:cxn modelId="{A593D00B-F657-48CE-A365-41B5747D9C19}" type="presParOf" srcId="{3D9FE798-E2B8-451A-B749-D0ADBA7FDBED}" destId="{70AA6564-C3FD-406A-80C2-7CCBDAB8F1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0E85CE0-3F48-4158-8D97-A432529B85D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cs-CZ"/>
        </a:p>
      </dgm:t>
    </dgm:pt>
    <dgm:pt modelId="{486D29BF-A09F-4966-9431-24367E06985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 computer program shall be protected if it is original</a:t>
          </a:r>
          <a:endParaRPr lang="cs-CZ" b="1"/>
        </a:p>
      </dgm:t>
    </dgm:pt>
    <dgm:pt modelId="{FFC02EA5-4AD0-4664-825E-A73328B5992B}" type="parTrans" cxnId="{B355E063-C785-415A-A0C6-339F222745F9}">
      <dgm:prSet/>
      <dgm:spPr/>
      <dgm:t>
        <a:bodyPr/>
        <a:lstStyle/>
        <a:p>
          <a:endParaRPr lang="cs-CZ"/>
        </a:p>
      </dgm:t>
    </dgm:pt>
    <dgm:pt modelId="{8B0B0155-9784-40C4-AE28-5FB974FE4FC8}" type="sibTrans" cxnId="{B355E063-C785-415A-A0C6-339F222745F9}">
      <dgm:prSet/>
      <dgm:spPr/>
      <dgm:t>
        <a:bodyPr/>
        <a:lstStyle/>
        <a:p>
          <a:endParaRPr lang="cs-CZ"/>
        </a:p>
      </dgm:t>
    </dgm:pt>
    <dgm:pt modelId="{0F661972-219F-4392-BC3C-F1A48E72D2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no tests as to the qualitative or aesthetic merits</a:t>
          </a:r>
          <a:endParaRPr lang="cs-CZ" b="1" dirty="0"/>
        </a:p>
      </dgm:t>
    </dgm:pt>
    <dgm:pt modelId="{7A6DB4B6-1333-4090-8262-9AE618EEF214}" type="parTrans" cxnId="{F92E6806-07C7-40DB-920B-FB4FAE9E6182}">
      <dgm:prSet/>
      <dgm:spPr/>
      <dgm:t>
        <a:bodyPr/>
        <a:lstStyle/>
        <a:p>
          <a:endParaRPr lang="cs-CZ"/>
        </a:p>
      </dgm:t>
    </dgm:pt>
    <dgm:pt modelId="{4EB13549-1699-48CC-AC33-D91E438FCA36}" type="sibTrans" cxnId="{F92E6806-07C7-40DB-920B-FB4FAE9E6182}">
      <dgm:prSet/>
      <dgm:spPr/>
      <dgm:t>
        <a:bodyPr/>
        <a:lstStyle/>
        <a:p>
          <a:endParaRPr lang="cs-CZ"/>
        </a:p>
      </dgm:t>
    </dgm:pt>
    <dgm:pt modelId="{B85AF145-7C2A-49D2-B8D4-69F036226BE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Author</a:t>
          </a:r>
        </a:p>
      </dgm:t>
    </dgm:pt>
    <dgm:pt modelId="{0A33376B-65F6-431E-8C88-E1F01679617D}" type="parTrans" cxnId="{46371BDD-F167-44E8-A340-CCF3FCA86339}">
      <dgm:prSet/>
      <dgm:spPr/>
      <dgm:t>
        <a:bodyPr/>
        <a:lstStyle/>
        <a:p>
          <a:endParaRPr lang="cs-CZ"/>
        </a:p>
      </dgm:t>
    </dgm:pt>
    <dgm:pt modelId="{F08F15D6-7EF8-4332-BE10-B80A8E3424A6}" type="sibTrans" cxnId="{46371BDD-F167-44E8-A340-CCF3FCA86339}">
      <dgm:prSet/>
      <dgm:spPr/>
      <dgm:t>
        <a:bodyPr/>
        <a:lstStyle/>
        <a:p>
          <a:endParaRPr lang="cs-CZ"/>
        </a:p>
      </dgm:t>
    </dgm:pt>
    <dgm:pt modelId="{DB918A05-4493-4EA8-94C6-24AB0F61FA7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Individual</a:t>
          </a:r>
        </a:p>
      </dgm:t>
    </dgm:pt>
    <dgm:pt modelId="{5B18055C-4349-4E25-A4E8-B4389E091EB3}" type="parTrans" cxnId="{41D3C31A-24D2-4DE2-AAFE-55CF5C9755DF}">
      <dgm:prSet/>
      <dgm:spPr/>
      <dgm:t>
        <a:bodyPr/>
        <a:lstStyle/>
        <a:p>
          <a:endParaRPr lang="cs-CZ"/>
        </a:p>
      </dgm:t>
    </dgm:pt>
    <dgm:pt modelId="{0A0DE13E-C963-4347-A883-3D4952180F0B}" type="sibTrans" cxnId="{41D3C31A-24D2-4DE2-AAFE-55CF5C9755DF}">
      <dgm:prSet/>
      <dgm:spPr/>
      <dgm:t>
        <a:bodyPr/>
        <a:lstStyle/>
        <a:p>
          <a:endParaRPr lang="cs-CZ"/>
        </a:p>
      </dgm:t>
    </dgm:pt>
    <dgm:pt modelId="{0103AA8B-0367-4869-8808-49925744885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Group</a:t>
          </a:r>
        </a:p>
      </dgm:t>
    </dgm:pt>
    <dgm:pt modelId="{291CB7F6-939B-4EAA-AE88-D36A29B1345F}" type="parTrans" cxnId="{CD654490-6372-4872-BB73-69A8A48A8DDE}">
      <dgm:prSet/>
      <dgm:spPr/>
      <dgm:t>
        <a:bodyPr/>
        <a:lstStyle/>
        <a:p>
          <a:endParaRPr lang="cs-CZ"/>
        </a:p>
      </dgm:t>
    </dgm:pt>
    <dgm:pt modelId="{6561959C-D0A9-44E9-A18E-9EFEC64B0504}" type="sibTrans" cxnId="{CD654490-6372-4872-BB73-69A8A48A8DDE}">
      <dgm:prSet/>
      <dgm:spPr/>
      <dgm:t>
        <a:bodyPr/>
        <a:lstStyle/>
        <a:p>
          <a:endParaRPr lang="cs-CZ"/>
        </a:p>
      </dgm:t>
    </dgm:pt>
    <dgm:pt modelId="{7C2DBC3D-E442-48B0-A3AD-46133B4BCCB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Company</a:t>
          </a:r>
        </a:p>
      </dgm:t>
    </dgm:pt>
    <dgm:pt modelId="{D2A23539-2F79-4B4C-A646-6507EED6E8BD}" type="parTrans" cxnId="{ABE63DA7-B76B-44A6-8EF4-361C823C60BF}">
      <dgm:prSet/>
      <dgm:spPr/>
      <dgm:t>
        <a:bodyPr/>
        <a:lstStyle/>
        <a:p>
          <a:endParaRPr lang="cs-CZ"/>
        </a:p>
      </dgm:t>
    </dgm:pt>
    <dgm:pt modelId="{2916A308-080C-4340-BA63-7ED14335174C}" type="sibTrans" cxnId="{ABE63DA7-B76B-44A6-8EF4-361C823C60BF}">
      <dgm:prSet/>
      <dgm:spPr/>
      <dgm:t>
        <a:bodyPr/>
        <a:lstStyle/>
        <a:p>
          <a:endParaRPr lang="cs-CZ"/>
        </a:p>
      </dgm:t>
    </dgm:pt>
    <dgm:pt modelId="{D4FFF222-8902-4F9E-9CDA-E1FE958F6DF5}" type="pres">
      <dgm:prSet presAssocID="{D0E85CE0-3F48-4158-8D97-A432529B85D4}" presName="root" presStyleCnt="0">
        <dgm:presLayoutVars>
          <dgm:dir/>
          <dgm:resizeHandles val="exact"/>
        </dgm:presLayoutVars>
      </dgm:prSet>
      <dgm:spPr/>
    </dgm:pt>
    <dgm:pt modelId="{1A14E812-C358-43E6-AE77-EB595EF721E9}" type="pres">
      <dgm:prSet presAssocID="{486D29BF-A09F-4966-9431-24367E069854}" presName="compNode" presStyleCnt="0"/>
      <dgm:spPr/>
    </dgm:pt>
    <dgm:pt modelId="{ED3D0AD4-62A9-4273-836A-F7B524CECA6F}" type="pres">
      <dgm:prSet presAssocID="{486D29BF-A09F-4966-9431-24367E0698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5E7772D-C8F2-460B-BE7E-4424214882AB}" type="pres">
      <dgm:prSet presAssocID="{486D29BF-A09F-4966-9431-24367E069854}" presName="iconSpace" presStyleCnt="0"/>
      <dgm:spPr/>
    </dgm:pt>
    <dgm:pt modelId="{00232E61-DFB3-4BAA-BA04-A114C7ADE968}" type="pres">
      <dgm:prSet presAssocID="{486D29BF-A09F-4966-9431-24367E069854}" presName="parTx" presStyleLbl="revTx" presStyleIdx="0" presStyleCnt="4">
        <dgm:presLayoutVars>
          <dgm:chMax val="0"/>
          <dgm:chPref val="0"/>
        </dgm:presLayoutVars>
      </dgm:prSet>
      <dgm:spPr/>
    </dgm:pt>
    <dgm:pt modelId="{F2C62B9A-8A73-4DF3-881A-D032E505EA73}" type="pres">
      <dgm:prSet presAssocID="{486D29BF-A09F-4966-9431-24367E069854}" presName="txSpace" presStyleCnt="0"/>
      <dgm:spPr/>
    </dgm:pt>
    <dgm:pt modelId="{3D6468AE-C353-477C-99BA-4C5A36CB3C9F}" type="pres">
      <dgm:prSet presAssocID="{486D29BF-A09F-4966-9431-24367E069854}" presName="desTx" presStyleLbl="revTx" presStyleIdx="1" presStyleCnt="4">
        <dgm:presLayoutVars/>
      </dgm:prSet>
      <dgm:spPr/>
    </dgm:pt>
    <dgm:pt modelId="{DB728BFF-02BB-4627-BB46-14547E278186}" type="pres">
      <dgm:prSet presAssocID="{8B0B0155-9784-40C4-AE28-5FB974FE4FC8}" presName="sibTrans" presStyleCnt="0"/>
      <dgm:spPr/>
    </dgm:pt>
    <dgm:pt modelId="{CD817976-8EC8-4FC7-98E5-BAB956E36299}" type="pres">
      <dgm:prSet presAssocID="{B85AF145-7C2A-49D2-B8D4-69F036226BEA}" presName="compNode" presStyleCnt="0"/>
      <dgm:spPr/>
    </dgm:pt>
    <dgm:pt modelId="{F16F6AE8-88A3-478F-9AFF-7DDFA1DEE2FE}" type="pres">
      <dgm:prSet presAssocID="{B85AF145-7C2A-49D2-B8D4-69F036226BE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EA6A2F2-BC24-4E71-AC28-723CE0CDD022}" type="pres">
      <dgm:prSet presAssocID="{B85AF145-7C2A-49D2-B8D4-69F036226BEA}" presName="iconSpace" presStyleCnt="0"/>
      <dgm:spPr/>
    </dgm:pt>
    <dgm:pt modelId="{315AFE24-BE1D-492D-8C7A-6C199C8DD9C3}" type="pres">
      <dgm:prSet presAssocID="{B85AF145-7C2A-49D2-B8D4-69F036226BEA}" presName="parTx" presStyleLbl="revTx" presStyleIdx="2" presStyleCnt="4">
        <dgm:presLayoutVars>
          <dgm:chMax val="0"/>
          <dgm:chPref val="0"/>
        </dgm:presLayoutVars>
      </dgm:prSet>
      <dgm:spPr/>
    </dgm:pt>
    <dgm:pt modelId="{CB0A52E1-B129-441D-918B-867DAB186D8E}" type="pres">
      <dgm:prSet presAssocID="{B85AF145-7C2A-49D2-B8D4-69F036226BEA}" presName="txSpace" presStyleCnt="0"/>
      <dgm:spPr/>
    </dgm:pt>
    <dgm:pt modelId="{65B09C52-3C7A-467E-BBF0-F9143A107A88}" type="pres">
      <dgm:prSet presAssocID="{B85AF145-7C2A-49D2-B8D4-69F036226BEA}" presName="desTx" presStyleLbl="revTx" presStyleIdx="3" presStyleCnt="4">
        <dgm:presLayoutVars/>
      </dgm:prSet>
      <dgm:spPr/>
    </dgm:pt>
  </dgm:ptLst>
  <dgm:cxnLst>
    <dgm:cxn modelId="{F92E6806-07C7-40DB-920B-FB4FAE9E6182}" srcId="{486D29BF-A09F-4966-9431-24367E069854}" destId="{0F661972-219F-4392-BC3C-F1A48E72D223}" srcOrd="0" destOrd="0" parTransId="{7A6DB4B6-1333-4090-8262-9AE618EEF214}" sibTransId="{4EB13549-1699-48CC-AC33-D91E438FCA36}"/>
    <dgm:cxn modelId="{41D3C31A-24D2-4DE2-AAFE-55CF5C9755DF}" srcId="{B85AF145-7C2A-49D2-B8D4-69F036226BEA}" destId="{DB918A05-4493-4EA8-94C6-24AB0F61FA70}" srcOrd="0" destOrd="0" parTransId="{5B18055C-4349-4E25-A4E8-B4389E091EB3}" sibTransId="{0A0DE13E-C963-4347-A883-3D4952180F0B}"/>
    <dgm:cxn modelId="{A8F01231-9B10-40EA-93D2-1428BE0CDFB2}" type="presOf" srcId="{486D29BF-A09F-4966-9431-24367E069854}" destId="{00232E61-DFB3-4BAA-BA04-A114C7ADE968}" srcOrd="0" destOrd="0" presId="urn:microsoft.com/office/officeart/2018/5/layout/CenteredIconLabelDescriptionList"/>
    <dgm:cxn modelId="{0D965331-41D8-49EC-8A79-0DD891B9A88B}" type="presOf" srcId="{B85AF145-7C2A-49D2-B8D4-69F036226BEA}" destId="{315AFE24-BE1D-492D-8C7A-6C199C8DD9C3}" srcOrd="0" destOrd="0" presId="urn:microsoft.com/office/officeart/2018/5/layout/CenteredIconLabelDescriptionList"/>
    <dgm:cxn modelId="{B355E063-C785-415A-A0C6-339F222745F9}" srcId="{D0E85CE0-3F48-4158-8D97-A432529B85D4}" destId="{486D29BF-A09F-4966-9431-24367E069854}" srcOrd="0" destOrd="0" parTransId="{FFC02EA5-4AD0-4664-825E-A73328B5992B}" sibTransId="{8B0B0155-9784-40C4-AE28-5FB974FE4FC8}"/>
    <dgm:cxn modelId="{CD654490-6372-4872-BB73-69A8A48A8DDE}" srcId="{B85AF145-7C2A-49D2-B8D4-69F036226BEA}" destId="{0103AA8B-0367-4869-8808-49925744885C}" srcOrd="1" destOrd="0" parTransId="{291CB7F6-939B-4EAA-AE88-D36A29B1345F}" sibTransId="{6561959C-D0A9-44E9-A18E-9EFEC64B0504}"/>
    <dgm:cxn modelId="{ABE63DA7-B76B-44A6-8EF4-361C823C60BF}" srcId="{B85AF145-7C2A-49D2-B8D4-69F036226BEA}" destId="{7C2DBC3D-E442-48B0-A3AD-46133B4BCCB1}" srcOrd="2" destOrd="0" parTransId="{D2A23539-2F79-4B4C-A646-6507EED6E8BD}" sibTransId="{2916A308-080C-4340-BA63-7ED14335174C}"/>
    <dgm:cxn modelId="{98F30CBE-58FB-4EF4-8C72-F3A99C567527}" type="presOf" srcId="{7C2DBC3D-E442-48B0-A3AD-46133B4BCCB1}" destId="{65B09C52-3C7A-467E-BBF0-F9143A107A88}" srcOrd="0" destOrd="2" presId="urn:microsoft.com/office/officeart/2018/5/layout/CenteredIconLabelDescriptionList"/>
    <dgm:cxn modelId="{283DA4C3-0D32-42C6-8D59-134B696ED176}" type="presOf" srcId="{0F661972-219F-4392-BC3C-F1A48E72D223}" destId="{3D6468AE-C353-477C-99BA-4C5A36CB3C9F}" srcOrd="0" destOrd="0" presId="urn:microsoft.com/office/officeart/2018/5/layout/CenteredIconLabelDescriptionList"/>
    <dgm:cxn modelId="{9224C3CC-F50B-4387-AE33-9ADA9307A94E}" type="presOf" srcId="{DB918A05-4493-4EA8-94C6-24AB0F61FA70}" destId="{65B09C52-3C7A-467E-BBF0-F9143A107A88}" srcOrd="0" destOrd="0" presId="urn:microsoft.com/office/officeart/2018/5/layout/CenteredIconLabelDescriptionList"/>
    <dgm:cxn modelId="{DE5007CE-B32F-4A90-850F-E0CA85734AFD}" type="presOf" srcId="{D0E85CE0-3F48-4158-8D97-A432529B85D4}" destId="{D4FFF222-8902-4F9E-9CDA-E1FE958F6DF5}" srcOrd="0" destOrd="0" presId="urn:microsoft.com/office/officeart/2018/5/layout/CenteredIconLabelDescriptionList"/>
    <dgm:cxn modelId="{46371BDD-F167-44E8-A340-CCF3FCA86339}" srcId="{D0E85CE0-3F48-4158-8D97-A432529B85D4}" destId="{B85AF145-7C2A-49D2-B8D4-69F036226BEA}" srcOrd="1" destOrd="0" parTransId="{0A33376B-65F6-431E-8C88-E1F01679617D}" sibTransId="{F08F15D6-7EF8-4332-BE10-B80A8E3424A6}"/>
    <dgm:cxn modelId="{785316E9-6050-43EB-A91F-7BB6982647CB}" type="presOf" srcId="{0103AA8B-0367-4869-8808-49925744885C}" destId="{65B09C52-3C7A-467E-BBF0-F9143A107A88}" srcOrd="0" destOrd="1" presId="urn:microsoft.com/office/officeart/2018/5/layout/CenteredIconLabelDescriptionList"/>
    <dgm:cxn modelId="{1B70E04D-A58C-4840-9FB0-59423E86A78B}" type="presParOf" srcId="{D4FFF222-8902-4F9E-9CDA-E1FE958F6DF5}" destId="{1A14E812-C358-43E6-AE77-EB595EF721E9}" srcOrd="0" destOrd="0" presId="urn:microsoft.com/office/officeart/2018/5/layout/CenteredIconLabelDescriptionList"/>
    <dgm:cxn modelId="{64A14CE2-0342-40C7-88DE-2E68B989DD3C}" type="presParOf" srcId="{1A14E812-C358-43E6-AE77-EB595EF721E9}" destId="{ED3D0AD4-62A9-4273-836A-F7B524CECA6F}" srcOrd="0" destOrd="0" presId="urn:microsoft.com/office/officeart/2018/5/layout/CenteredIconLabelDescriptionList"/>
    <dgm:cxn modelId="{05E0DFEE-CE3A-43B6-B9F1-D7C697704A1C}" type="presParOf" srcId="{1A14E812-C358-43E6-AE77-EB595EF721E9}" destId="{B5E7772D-C8F2-460B-BE7E-4424214882AB}" srcOrd="1" destOrd="0" presId="urn:microsoft.com/office/officeart/2018/5/layout/CenteredIconLabelDescriptionList"/>
    <dgm:cxn modelId="{D91B6243-E559-451C-BAC8-F18A22BAE2BB}" type="presParOf" srcId="{1A14E812-C358-43E6-AE77-EB595EF721E9}" destId="{00232E61-DFB3-4BAA-BA04-A114C7ADE968}" srcOrd="2" destOrd="0" presId="urn:microsoft.com/office/officeart/2018/5/layout/CenteredIconLabelDescriptionList"/>
    <dgm:cxn modelId="{A59D53E6-789E-47D5-AEDA-B107506814A1}" type="presParOf" srcId="{1A14E812-C358-43E6-AE77-EB595EF721E9}" destId="{F2C62B9A-8A73-4DF3-881A-D032E505EA73}" srcOrd="3" destOrd="0" presId="urn:microsoft.com/office/officeart/2018/5/layout/CenteredIconLabelDescriptionList"/>
    <dgm:cxn modelId="{043C57A1-634C-4057-9CF6-49107858289D}" type="presParOf" srcId="{1A14E812-C358-43E6-AE77-EB595EF721E9}" destId="{3D6468AE-C353-477C-99BA-4C5A36CB3C9F}" srcOrd="4" destOrd="0" presId="urn:microsoft.com/office/officeart/2018/5/layout/CenteredIconLabelDescriptionList"/>
    <dgm:cxn modelId="{301AB179-D7ED-4DB3-8D43-8761931468C7}" type="presParOf" srcId="{D4FFF222-8902-4F9E-9CDA-E1FE958F6DF5}" destId="{DB728BFF-02BB-4627-BB46-14547E278186}" srcOrd="1" destOrd="0" presId="urn:microsoft.com/office/officeart/2018/5/layout/CenteredIconLabelDescriptionList"/>
    <dgm:cxn modelId="{5766CBA7-20E6-4372-8FA8-F82B86119288}" type="presParOf" srcId="{D4FFF222-8902-4F9E-9CDA-E1FE958F6DF5}" destId="{CD817976-8EC8-4FC7-98E5-BAB956E36299}" srcOrd="2" destOrd="0" presId="urn:microsoft.com/office/officeart/2018/5/layout/CenteredIconLabelDescriptionList"/>
    <dgm:cxn modelId="{2D10A5D1-4758-48D0-9097-1288B1E49EA8}" type="presParOf" srcId="{CD817976-8EC8-4FC7-98E5-BAB956E36299}" destId="{F16F6AE8-88A3-478F-9AFF-7DDFA1DEE2FE}" srcOrd="0" destOrd="0" presId="urn:microsoft.com/office/officeart/2018/5/layout/CenteredIconLabelDescriptionList"/>
    <dgm:cxn modelId="{8F77E5F1-FC2F-421C-87DF-55701C2D7450}" type="presParOf" srcId="{CD817976-8EC8-4FC7-98E5-BAB956E36299}" destId="{AEA6A2F2-BC24-4E71-AC28-723CE0CDD022}" srcOrd="1" destOrd="0" presId="urn:microsoft.com/office/officeart/2018/5/layout/CenteredIconLabelDescriptionList"/>
    <dgm:cxn modelId="{066DD839-DBAF-4179-865C-3ED09D386B20}" type="presParOf" srcId="{CD817976-8EC8-4FC7-98E5-BAB956E36299}" destId="{315AFE24-BE1D-492D-8C7A-6C199C8DD9C3}" srcOrd="2" destOrd="0" presId="urn:microsoft.com/office/officeart/2018/5/layout/CenteredIconLabelDescriptionList"/>
    <dgm:cxn modelId="{B25596E0-389A-40E5-BC9A-35FB6D7C6ABD}" type="presParOf" srcId="{CD817976-8EC8-4FC7-98E5-BAB956E36299}" destId="{CB0A52E1-B129-441D-918B-867DAB186D8E}" srcOrd="3" destOrd="0" presId="urn:microsoft.com/office/officeart/2018/5/layout/CenteredIconLabelDescriptionList"/>
    <dgm:cxn modelId="{8ADC9961-BC1D-4ECD-A4CE-D4CAC8FB6AC7}" type="presParOf" srcId="{CD817976-8EC8-4FC7-98E5-BAB956E36299}" destId="{65B09C52-3C7A-467E-BBF0-F9143A107A8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64B764-5861-42FE-93B0-8DACD19337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226F2FA4-974B-4E51-9B05-7C2CF7DCF80B}">
      <dgm:prSet/>
      <dgm:spPr/>
      <dgm:t>
        <a:bodyPr/>
        <a:lstStyle/>
        <a:p>
          <a:r>
            <a:rPr lang="cs-CZ"/>
            <a:t>Co-Authorship means that the contributions to the final result cannot be percieved independently</a:t>
          </a:r>
          <a:endParaRPr lang="en-US"/>
        </a:p>
      </dgm:t>
    </dgm:pt>
    <dgm:pt modelId="{2FE74AF1-5322-4543-ADAE-7A7728667FBF}" type="parTrans" cxnId="{AC9FA07F-F180-410C-895D-740DA894D41F}">
      <dgm:prSet/>
      <dgm:spPr/>
      <dgm:t>
        <a:bodyPr/>
        <a:lstStyle/>
        <a:p>
          <a:endParaRPr lang="en-US"/>
        </a:p>
      </dgm:t>
    </dgm:pt>
    <dgm:pt modelId="{B7E2281A-68CB-4AF2-B48E-F0448A08F5D1}" type="sibTrans" cxnId="{AC9FA07F-F180-410C-895D-740DA894D41F}">
      <dgm:prSet/>
      <dgm:spPr/>
      <dgm:t>
        <a:bodyPr/>
        <a:lstStyle/>
        <a:p>
          <a:endParaRPr lang="en-US"/>
        </a:p>
      </dgm:t>
    </dgm:pt>
    <dgm:pt modelId="{A428A4B5-173D-41C5-92E2-BB8A0E9CB6FA}">
      <dgm:prSet/>
      <dgm:spPr/>
      <dgm:t>
        <a:bodyPr/>
        <a:lstStyle/>
        <a:p>
          <a:r>
            <a:rPr lang="cs-CZ"/>
            <a:t>Collection of independent elements does not equal to co-authorship</a:t>
          </a:r>
          <a:endParaRPr lang="en-US"/>
        </a:p>
      </dgm:t>
    </dgm:pt>
    <dgm:pt modelId="{4198DF4A-0212-4AD5-8DA9-5C4B36745C3B}" type="parTrans" cxnId="{174700D4-519F-4BDD-AC99-85836961A0F7}">
      <dgm:prSet/>
      <dgm:spPr/>
      <dgm:t>
        <a:bodyPr/>
        <a:lstStyle/>
        <a:p>
          <a:endParaRPr lang="en-US"/>
        </a:p>
      </dgm:t>
    </dgm:pt>
    <dgm:pt modelId="{D704BD04-BE75-4DC8-A308-3556BADDCE8E}" type="sibTrans" cxnId="{174700D4-519F-4BDD-AC99-85836961A0F7}">
      <dgm:prSet/>
      <dgm:spPr/>
      <dgm:t>
        <a:bodyPr/>
        <a:lstStyle/>
        <a:p>
          <a:endParaRPr lang="en-US"/>
        </a:p>
      </dgm:t>
    </dgm:pt>
    <dgm:pt modelId="{130F6E0A-56C7-4AA0-9335-3D72CD61B5A8}">
      <dgm:prSet/>
      <dgm:spPr/>
      <dgm:t>
        <a:bodyPr/>
        <a:lstStyle/>
        <a:p>
          <a:r>
            <a:rPr lang="cs-CZ"/>
            <a:t>The person who collects many works can get a separate right to a collection</a:t>
          </a:r>
          <a:endParaRPr lang="en-US"/>
        </a:p>
      </dgm:t>
    </dgm:pt>
    <dgm:pt modelId="{E2BAED03-D1BB-47C1-96A1-772AB1539A63}" type="parTrans" cxnId="{CCF741C7-FAF5-406B-AFF4-25790BBF26A2}">
      <dgm:prSet/>
      <dgm:spPr/>
      <dgm:t>
        <a:bodyPr/>
        <a:lstStyle/>
        <a:p>
          <a:endParaRPr lang="en-US"/>
        </a:p>
      </dgm:t>
    </dgm:pt>
    <dgm:pt modelId="{9196350C-6DAD-4E9A-8450-5234A12A25C0}" type="sibTrans" cxnId="{CCF741C7-FAF5-406B-AFF4-25790BBF26A2}">
      <dgm:prSet/>
      <dgm:spPr/>
      <dgm:t>
        <a:bodyPr/>
        <a:lstStyle/>
        <a:p>
          <a:endParaRPr lang="en-US"/>
        </a:p>
      </dgm:t>
    </dgm:pt>
    <dgm:pt modelId="{0A9376CE-35B5-4348-BF6A-C74B3117C220}">
      <dgm:prSet/>
      <dgm:spPr/>
      <dgm:t>
        <a:bodyPr/>
        <a:lstStyle/>
        <a:p>
          <a:r>
            <a:rPr lang="cs-CZ"/>
            <a:t>Both/all co-autors recieve equal rights to the final work</a:t>
          </a:r>
          <a:endParaRPr lang="en-US"/>
        </a:p>
      </dgm:t>
    </dgm:pt>
    <dgm:pt modelId="{4467324F-069B-4516-A708-4157D2613C3B}" type="parTrans" cxnId="{842E8246-0A74-45DE-828A-12716139E78D}">
      <dgm:prSet/>
      <dgm:spPr/>
    </dgm:pt>
    <dgm:pt modelId="{4BCDAD78-693A-4636-9B3E-9424C122A71D}" type="sibTrans" cxnId="{842E8246-0A74-45DE-828A-12716139E78D}">
      <dgm:prSet/>
      <dgm:spPr/>
      <dgm:t>
        <a:bodyPr/>
        <a:lstStyle/>
        <a:p>
          <a:endParaRPr lang="en-US"/>
        </a:p>
      </dgm:t>
    </dgm:pt>
    <dgm:pt modelId="{0A427B8B-F9FF-40E7-9D8E-810D61EC9115}" type="pres">
      <dgm:prSet presAssocID="{3F64B764-5861-42FE-93B0-8DACD1933749}" presName="root" presStyleCnt="0">
        <dgm:presLayoutVars>
          <dgm:dir/>
          <dgm:resizeHandles val="exact"/>
        </dgm:presLayoutVars>
      </dgm:prSet>
      <dgm:spPr/>
    </dgm:pt>
    <dgm:pt modelId="{AB081D4D-CF79-45B2-BD32-B7868E7A05BD}" type="pres">
      <dgm:prSet presAssocID="{226F2FA4-974B-4E51-9B05-7C2CF7DCF80B}" presName="compNode" presStyleCnt="0"/>
      <dgm:spPr/>
    </dgm:pt>
    <dgm:pt modelId="{CB31DF0B-728B-4E81-8072-AB9E4D6F9C33}" type="pres">
      <dgm:prSet presAssocID="{226F2FA4-974B-4E51-9B05-7C2CF7DCF80B}" presName="bgRect" presStyleLbl="bgShp" presStyleIdx="0" presStyleCnt="2"/>
      <dgm:spPr/>
    </dgm:pt>
    <dgm:pt modelId="{480AF291-BF7B-4D42-8722-697D14033735}" type="pres">
      <dgm:prSet presAssocID="{226F2FA4-974B-4E51-9B05-7C2CF7DCF80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66B5D2C1-01F8-43D1-ACC9-1243EC99428C}" type="pres">
      <dgm:prSet presAssocID="{226F2FA4-974B-4E51-9B05-7C2CF7DCF80B}" presName="spaceRect" presStyleCnt="0"/>
      <dgm:spPr/>
    </dgm:pt>
    <dgm:pt modelId="{8F4754B9-CCFE-4219-965B-5D54F1138660}" type="pres">
      <dgm:prSet presAssocID="{226F2FA4-974B-4E51-9B05-7C2CF7DCF80B}" presName="parTx" presStyleLbl="revTx" presStyleIdx="0" presStyleCnt="4">
        <dgm:presLayoutVars>
          <dgm:chMax val="0"/>
          <dgm:chPref val="0"/>
        </dgm:presLayoutVars>
      </dgm:prSet>
      <dgm:spPr/>
    </dgm:pt>
    <dgm:pt modelId="{AE63083A-60F5-4CD9-B4A6-3F39F62A7F0E}" type="pres">
      <dgm:prSet presAssocID="{226F2FA4-974B-4E51-9B05-7C2CF7DCF80B}" presName="desTx" presStyleLbl="revTx" presStyleIdx="1" presStyleCnt="4">
        <dgm:presLayoutVars/>
      </dgm:prSet>
      <dgm:spPr/>
    </dgm:pt>
    <dgm:pt modelId="{9C38BBD0-E6B1-47A1-923B-6C395AFAA24A}" type="pres">
      <dgm:prSet presAssocID="{B7E2281A-68CB-4AF2-B48E-F0448A08F5D1}" presName="sibTrans" presStyleCnt="0"/>
      <dgm:spPr/>
    </dgm:pt>
    <dgm:pt modelId="{13A297E6-4EEA-4C76-892E-4C7F4AA5C9AB}" type="pres">
      <dgm:prSet presAssocID="{A428A4B5-173D-41C5-92E2-BB8A0E9CB6FA}" presName="compNode" presStyleCnt="0"/>
      <dgm:spPr/>
    </dgm:pt>
    <dgm:pt modelId="{5A33AB8C-C3A3-496A-B6E6-186D956EFEBA}" type="pres">
      <dgm:prSet presAssocID="{A428A4B5-173D-41C5-92E2-BB8A0E9CB6FA}" presName="bgRect" presStyleLbl="bgShp" presStyleIdx="1" presStyleCnt="2"/>
      <dgm:spPr/>
    </dgm:pt>
    <dgm:pt modelId="{79DF9ED0-89D1-44F5-93A8-42A6E2AA754E}" type="pres">
      <dgm:prSet presAssocID="{A428A4B5-173D-41C5-92E2-BB8A0E9CB6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BC6A517-CE1F-46C6-890F-570B7B210EE0}" type="pres">
      <dgm:prSet presAssocID="{A428A4B5-173D-41C5-92E2-BB8A0E9CB6FA}" presName="spaceRect" presStyleCnt="0"/>
      <dgm:spPr/>
    </dgm:pt>
    <dgm:pt modelId="{0A7BF638-1A57-4FBF-A824-12408691A23D}" type="pres">
      <dgm:prSet presAssocID="{A428A4B5-173D-41C5-92E2-BB8A0E9CB6FA}" presName="parTx" presStyleLbl="revTx" presStyleIdx="2" presStyleCnt="4">
        <dgm:presLayoutVars>
          <dgm:chMax val="0"/>
          <dgm:chPref val="0"/>
        </dgm:presLayoutVars>
      </dgm:prSet>
      <dgm:spPr/>
    </dgm:pt>
    <dgm:pt modelId="{77825BE7-1830-4B2F-8A4A-BC2BB4656761}" type="pres">
      <dgm:prSet presAssocID="{A428A4B5-173D-41C5-92E2-BB8A0E9CB6FA}" presName="desTx" presStyleLbl="revTx" presStyleIdx="3" presStyleCnt="4">
        <dgm:presLayoutVars/>
      </dgm:prSet>
      <dgm:spPr/>
    </dgm:pt>
  </dgm:ptLst>
  <dgm:cxnLst>
    <dgm:cxn modelId="{B0999A32-086D-41CA-BF2E-027810A70587}" type="presOf" srcId="{A428A4B5-173D-41C5-92E2-BB8A0E9CB6FA}" destId="{0A7BF638-1A57-4FBF-A824-12408691A23D}" srcOrd="0" destOrd="0" presId="urn:microsoft.com/office/officeart/2018/2/layout/IconVerticalSolidList"/>
    <dgm:cxn modelId="{DC9EB636-DE1F-439E-9B6A-79183CFC9D9C}" type="presOf" srcId="{226F2FA4-974B-4E51-9B05-7C2CF7DCF80B}" destId="{8F4754B9-CCFE-4219-965B-5D54F1138660}" srcOrd="0" destOrd="0" presId="urn:microsoft.com/office/officeart/2018/2/layout/IconVerticalSolidList"/>
    <dgm:cxn modelId="{842E8246-0A74-45DE-828A-12716139E78D}" srcId="{226F2FA4-974B-4E51-9B05-7C2CF7DCF80B}" destId="{0A9376CE-35B5-4348-BF6A-C74B3117C220}" srcOrd="0" destOrd="0" parTransId="{4467324F-069B-4516-A708-4157D2613C3B}" sibTransId="{4BCDAD78-693A-4636-9B3E-9424C122A71D}"/>
    <dgm:cxn modelId="{D818146B-3DB0-42F7-A791-6E5A6FD0C3FF}" type="presOf" srcId="{130F6E0A-56C7-4AA0-9335-3D72CD61B5A8}" destId="{77825BE7-1830-4B2F-8A4A-BC2BB4656761}" srcOrd="0" destOrd="0" presId="urn:microsoft.com/office/officeart/2018/2/layout/IconVerticalSolidList"/>
    <dgm:cxn modelId="{045BE86C-B757-4E61-B12E-0150BF12F5CF}" type="presOf" srcId="{3F64B764-5861-42FE-93B0-8DACD1933749}" destId="{0A427B8B-F9FF-40E7-9D8E-810D61EC9115}" srcOrd="0" destOrd="0" presId="urn:microsoft.com/office/officeart/2018/2/layout/IconVerticalSolidList"/>
    <dgm:cxn modelId="{AC9FA07F-F180-410C-895D-740DA894D41F}" srcId="{3F64B764-5861-42FE-93B0-8DACD1933749}" destId="{226F2FA4-974B-4E51-9B05-7C2CF7DCF80B}" srcOrd="0" destOrd="0" parTransId="{2FE74AF1-5322-4543-ADAE-7A7728667FBF}" sibTransId="{B7E2281A-68CB-4AF2-B48E-F0448A08F5D1}"/>
    <dgm:cxn modelId="{7F55AEC0-01A1-4351-A3F7-825381853F44}" type="presOf" srcId="{0A9376CE-35B5-4348-BF6A-C74B3117C220}" destId="{AE63083A-60F5-4CD9-B4A6-3F39F62A7F0E}" srcOrd="0" destOrd="0" presId="urn:microsoft.com/office/officeart/2018/2/layout/IconVerticalSolidList"/>
    <dgm:cxn modelId="{CCF741C7-FAF5-406B-AFF4-25790BBF26A2}" srcId="{A428A4B5-173D-41C5-92E2-BB8A0E9CB6FA}" destId="{130F6E0A-56C7-4AA0-9335-3D72CD61B5A8}" srcOrd="0" destOrd="0" parTransId="{E2BAED03-D1BB-47C1-96A1-772AB1539A63}" sibTransId="{9196350C-6DAD-4E9A-8450-5234A12A25C0}"/>
    <dgm:cxn modelId="{174700D4-519F-4BDD-AC99-85836961A0F7}" srcId="{3F64B764-5861-42FE-93B0-8DACD1933749}" destId="{A428A4B5-173D-41C5-92E2-BB8A0E9CB6FA}" srcOrd="1" destOrd="0" parTransId="{4198DF4A-0212-4AD5-8DA9-5C4B36745C3B}" sibTransId="{D704BD04-BE75-4DC8-A308-3556BADDCE8E}"/>
    <dgm:cxn modelId="{59CDD430-FAFE-4572-8BEC-89A1D466A9AA}" type="presParOf" srcId="{0A427B8B-F9FF-40E7-9D8E-810D61EC9115}" destId="{AB081D4D-CF79-45B2-BD32-B7868E7A05BD}" srcOrd="0" destOrd="0" presId="urn:microsoft.com/office/officeart/2018/2/layout/IconVerticalSolidList"/>
    <dgm:cxn modelId="{A1EE46CF-2768-499F-96C1-D6FE29F8D350}" type="presParOf" srcId="{AB081D4D-CF79-45B2-BD32-B7868E7A05BD}" destId="{CB31DF0B-728B-4E81-8072-AB9E4D6F9C33}" srcOrd="0" destOrd="0" presId="urn:microsoft.com/office/officeart/2018/2/layout/IconVerticalSolidList"/>
    <dgm:cxn modelId="{A6E68CDF-082B-4C22-9B14-526C5651EA3E}" type="presParOf" srcId="{AB081D4D-CF79-45B2-BD32-B7868E7A05BD}" destId="{480AF291-BF7B-4D42-8722-697D14033735}" srcOrd="1" destOrd="0" presId="urn:microsoft.com/office/officeart/2018/2/layout/IconVerticalSolidList"/>
    <dgm:cxn modelId="{E55DC3DE-FBD8-49D6-9343-1422A34CD245}" type="presParOf" srcId="{AB081D4D-CF79-45B2-BD32-B7868E7A05BD}" destId="{66B5D2C1-01F8-43D1-ACC9-1243EC99428C}" srcOrd="2" destOrd="0" presId="urn:microsoft.com/office/officeart/2018/2/layout/IconVerticalSolidList"/>
    <dgm:cxn modelId="{5B715102-ADD9-4824-B086-2FF71BB9395D}" type="presParOf" srcId="{AB081D4D-CF79-45B2-BD32-B7868E7A05BD}" destId="{8F4754B9-CCFE-4219-965B-5D54F1138660}" srcOrd="3" destOrd="0" presId="urn:microsoft.com/office/officeart/2018/2/layout/IconVerticalSolidList"/>
    <dgm:cxn modelId="{3FEDBDED-1A46-4F3B-A893-E5990FAD37B9}" type="presParOf" srcId="{AB081D4D-CF79-45B2-BD32-B7868E7A05BD}" destId="{AE63083A-60F5-4CD9-B4A6-3F39F62A7F0E}" srcOrd="4" destOrd="0" presId="urn:microsoft.com/office/officeart/2018/2/layout/IconVerticalSolidList"/>
    <dgm:cxn modelId="{6A27537B-0798-4DE3-89A7-F5346FFEAACE}" type="presParOf" srcId="{0A427B8B-F9FF-40E7-9D8E-810D61EC9115}" destId="{9C38BBD0-E6B1-47A1-923B-6C395AFAA24A}" srcOrd="1" destOrd="0" presId="urn:microsoft.com/office/officeart/2018/2/layout/IconVerticalSolidList"/>
    <dgm:cxn modelId="{61790ED4-E22E-4134-AD38-DBEC222926BD}" type="presParOf" srcId="{0A427B8B-F9FF-40E7-9D8E-810D61EC9115}" destId="{13A297E6-4EEA-4C76-892E-4C7F4AA5C9AB}" srcOrd="2" destOrd="0" presId="urn:microsoft.com/office/officeart/2018/2/layout/IconVerticalSolidList"/>
    <dgm:cxn modelId="{A5421236-BCAF-4346-B78E-A2B00D2200EA}" type="presParOf" srcId="{13A297E6-4EEA-4C76-892E-4C7F4AA5C9AB}" destId="{5A33AB8C-C3A3-496A-B6E6-186D956EFEBA}" srcOrd="0" destOrd="0" presId="urn:microsoft.com/office/officeart/2018/2/layout/IconVerticalSolidList"/>
    <dgm:cxn modelId="{46FC8CE8-1712-4D1C-BC8B-736C5A8656C9}" type="presParOf" srcId="{13A297E6-4EEA-4C76-892E-4C7F4AA5C9AB}" destId="{79DF9ED0-89D1-44F5-93A8-42A6E2AA754E}" srcOrd="1" destOrd="0" presId="urn:microsoft.com/office/officeart/2018/2/layout/IconVerticalSolidList"/>
    <dgm:cxn modelId="{3863D712-E015-4E20-A959-206E00DD0D21}" type="presParOf" srcId="{13A297E6-4EEA-4C76-892E-4C7F4AA5C9AB}" destId="{FBC6A517-CE1F-46C6-890F-570B7B210EE0}" srcOrd="2" destOrd="0" presId="urn:microsoft.com/office/officeart/2018/2/layout/IconVerticalSolidList"/>
    <dgm:cxn modelId="{B24A8DB1-BD93-4F75-A598-D57DD9472045}" type="presParOf" srcId="{13A297E6-4EEA-4C76-892E-4C7F4AA5C9AB}" destId="{0A7BF638-1A57-4FBF-A824-12408691A23D}" srcOrd="3" destOrd="0" presId="urn:microsoft.com/office/officeart/2018/2/layout/IconVerticalSolidList"/>
    <dgm:cxn modelId="{84858474-9497-4846-B1FA-94C2D6B9B452}" type="presParOf" srcId="{13A297E6-4EEA-4C76-892E-4C7F4AA5C9AB}" destId="{77825BE7-1830-4B2F-8A4A-BC2BB465676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A6B9222-F461-4147-AE7C-3D413BE69184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cs-CZ"/>
        </a:p>
      </dgm:t>
    </dgm:pt>
    <dgm:pt modelId="{15A71721-DE72-4B03-A25C-CAA47B8BD517}">
      <dgm:prSet/>
      <dgm:spPr/>
      <dgm:t>
        <a:bodyPr/>
        <a:lstStyle/>
        <a:p>
          <a:pPr rtl="0"/>
          <a:r>
            <a:rPr lang="cs-CZ" b="1" dirty="0"/>
            <a:t>Joint cooperation </a:t>
          </a:r>
          <a:endParaRPr lang="cs-CZ" dirty="0"/>
        </a:p>
      </dgm:t>
    </dgm:pt>
    <dgm:pt modelId="{0D391D41-6A90-4213-B758-F5F20497C498}" type="parTrans" cxnId="{F5C63FB9-9A8D-4D99-AC98-FA63562947DD}">
      <dgm:prSet/>
      <dgm:spPr/>
      <dgm:t>
        <a:bodyPr/>
        <a:lstStyle/>
        <a:p>
          <a:endParaRPr lang="cs-CZ"/>
        </a:p>
      </dgm:t>
    </dgm:pt>
    <dgm:pt modelId="{1424FF95-7954-42F5-8217-0CEBF0DF8BAF}" type="sibTrans" cxnId="{F5C63FB9-9A8D-4D99-AC98-FA63562947DD}">
      <dgm:prSet/>
      <dgm:spPr/>
      <dgm:t>
        <a:bodyPr/>
        <a:lstStyle/>
        <a:p>
          <a:endParaRPr lang="cs-CZ"/>
        </a:p>
      </dgm:t>
    </dgm:pt>
    <dgm:pt modelId="{B3C83D2A-2C70-45AB-BCED-467E515EF370}">
      <dgm:prSet/>
      <dgm:spPr/>
      <dgm:t>
        <a:bodyPr/>
        <a:lstStyle/>
        <a:p>
          <a:pPr rtl="0"/>
          <a:r>
            <a:rPr lang="cs-CZ" dirty="0"/>
            <a:t>Joint ownership</a:t>
          </a:r>
        </a:p>
      </dgm:t>
    </dgm:pt>
    <dgm:pt modelId="{0429D0FD-84C6-47DE-8B29-3E9EB93E09AF}" type="parTrans" cxnId="{DD3B9692-25F3-403A-8318-DD151D7EA528}">
      <dgm:prSet/>
      <dgm:spPr/>
      <dgm:t>
        <a:bodyPr/>
        <a:lstStyle/>
        <a:p>
          <a:endParaRPr lang="cs-CZ"/>
        </a:p>
      </dgm:t>
    </dgm:pt>
    <dgm:pt modelId="{1EC549EA-7A02-4F8C-9792-B64028A88865}" type="sibTrans" cxnId="{DD3B9692-25F3-403A-8318-DD151D7EA528}">
      <dgm:prSet/>
      <dgm:spPr/>
      <dgm:t>
        <a:bodyPr/>
        <a:lstStyle/>
        <a:p>
          <a:endParaRPr lang="cs-CZ"/>
        </a:p>
      </dgm:t>
    </dgm:pt>
    <dgm:pt modelId="{2C57029F-813E-4CAC-B172-ECECBC9C1819}">
      <dgm:prSet/>
      <dgm:spPr/>
      <dgm:t>
        <a:bodyPr/>
        <a:lstStyle/>
        <a:p>
          <a:pPr rtl="0"/>
          <a:r>
            <a:rPr lang="cs-CZ" b="1" dirty="0"/>
            <a:t>Collective work</a:t>
          </a:r>
          <a:endParaRPr lang="cs-CZ" dirty="0"/>
        </a:p>
      </dgm:t>
    </dgm:pt>
    <dgm:pt modelId="{D8EAE188-E085-4090-B374-2AC866190CA1}" type="parTrans" cxnId="{100561BC-9397-48F7-9A8B-423BE1C2D95E}">
      <dgm:prSet/>
      <dgm:spPr/>
      <dgm:t>
        <a:bodyPr/>
        <a:lstStyle/>
        <a:p>
          <a:endParaRPr lang="cs-CZ"/>
        </a:p>
      </dgm:t>
    </dgm:pt>
    <dgm:pt modelId="{D8E36496-9A30-44D1-B003-1EB62ACA70B0}" type="sibTrans" cxnId="{100561BC-9397-48F7-9A8B-423BE1C2D95E}">
      <dgm:prSet/>
      <dgm:spPr/>
      <dgm:t>
        <a:bodyPr/>
        <a:lstStyle/>
        <a:p>
          <a:endParaRPr lang="cs-CZ"/>
        </a:p>
      </dgm:t>
    </dgm:pt>
    <dgm:pt modelId="{34C4D76C-FEE1-4781-B90A-B9FE43C72504}">
      <dgm:prSet/>
      <dgm:spPr/>
      <dgm:t>
        <a:bodyPr/>
        <a:lstStyle/>
        <a:p>
          <a:pPr rtl="0"/>
          <a:r>
            <a:rPr lang="cs-CZ" dirty="0"/>
            <a:t>Usually the leading person</a:t>
          </a:r>
        </a:p>
      </dgm:t>
    </dgm:pt>
    <dgm:pt modelId="{48E0B33A-AB4F-450F-B68A-27AC7202AAF3}" type="parTrans" cxnId="{5DC171F7-A316-4A4D-85B0-ED604DFE9B1A}">
      <dgm:prSet/>
      <dgm:spPr/>
      <dgm:t>
        <a:bodyPr/>
        <a:lstStyle/>
        <a:p>
          <a:endParaRPr lang="cs-CZ"/>
        </a:p>
      </dgm:t>
    </dgm:pt>
    <dgm:pt modelId="{1697D0FA-6075-46C3-A655-FDE6965281E6}" type="sibTrans" cxnId="{5DC171F7-A316-4A4D-85B0-ED604DFE9B1A}">
      <dgm:prSet/>
      <dgm:spPr/>
      <dgm:t>
        <a:bodyPr/>
        <a:lstStyle/>
        <a:p>
          <a:endParaRPr lang="cs-CZ"/>
        </a:p>
      </dgm:t>
    </dgm:pt>
    <dgm:pt modelId="{CB41648C-783B-4182-A578-D4F78D8CF31B}">
      <dgm:prSet/>
      <dgm:spPr/>
      <dgm:t>
        <a:bodyPr/>
        <a:lstStyle/>
        <a:p>
          <a:pPr rtl="0"/>
          <a:r>
            <a:rPr lang="cs-CZ" b="1" dirty="0"/>
            <a:t>Employee</a:t>
          </a:r>
          <a:endParaRPr lang="cs-CZ" dirty="0"/>
        </a:p>
      </dgm:t>
    </dgm:pt>
    <dgm:pt modelId="{6BACE5C1-DFC8-44F0-B828-1F1E5A23DDF0}" type="parTrans" cxnId="{9466C63B-CBF2-4771-98F4-6EDBB7077E46}">
      <dgm:prSet/>
      <dgm:spPr/>
      <dgm:t>
        <a:bodyPr/>
        <a:lstStyle/>
        <a:p>
          <a:endParaRPr lang="cs-CZ"/>
        </a:p>
      </dgm:t>
    </dgm:pt>
    <dgm:pt modelId="{BDFB112D-F1C3-4C80-B14D-5A415CE82597}" type="sibTrans" cxnId="{9466C63B-CBF2-4771-98F4-6EDBB7077E46}">
      <dgm:prSet/>
      <dgm:spPr/>
      <dgm:t>
        <a:bodyPr/>
        <a:lstStyle/>
        <a:p>
          <a:endParaRPr lang="cs-CZ"/>
        </a:p>
      </dgm:t>
    </dgm:pt>
    <dgm:pt modelId="{AE004F14-9197-4AFC-8D7D-D56AA0D0123F}">
      <dgm:prSet/>
      <dgm:spPr/>
      <dgm:t>
        <a:bodyPr/>
        <a:lstStyle/>
        <a:p>
          <a:pPr rtl="0"/>
          <a:r>
            <a:rPr lang="cs-CZ" dirty="0"/>
            <a:t>Employer</a:t>
          </a:r>
        </a:p>
      </dgm:t>
    </dgm:pt>
    <dgm:pt modelId="{0A2E8914-71F8-4B6E-919A-BB21514D8E25}" type="parTrans" cxnId="{5E0C0B8A-2500-4438-AEB0-E50425A413A7}">
      <dgm:prSet/>
      <dgm:spPr/>
      <dgm:t>
        <a:bodyPr/>
        <a:lstStyle/>
        <a:p>
          <a:endParaRPr lang="cs-CZ"/>
        </a:p>
      </dgm:t>
    </dgm:pt>
    <dgm:pt modelId="{34795DD1-8837-497B-BBEA-5F19F13F2846}" type="sibTrans" cxnId="{5E0C0B8A-2500-4438-AEB0-E50425A413A7}">
      <dgm:prSet/>
      <dgm:spPr/>
      <dgm:t>
        <a:bodyPr/>
        <a:lstStyle/>
        <a:p>
          <a:endParaRPr lang="cs-CZ"/>
        </a:p>
      </dgm:t>
    </dgm:pt>
    <dgm:pt modelId="{868C1E24-365E-43EA-900C-6EF02408FCF9}" type="pres">
      <dgm:prSet presAssocID="{6A6B9222-F461-4147-AE7C-3D413BE69184}" presName="Name0" presStyleCnt="0">
        <dgm:presLayoutVars>
          <dgm:dir/>
          <dgm:animLvl val="lvl"/>
          <dgm:resizeHandles val="exact"/>
        </dgm:presLayoutVars>
      </dgm:prSet>
      <dgm:spPr/>
    </dgm:pt>
    <dgm:pt modelId="{6EF310B0-42DD-41CD-B21C-07E49CBB61F1}" type="pres">
      <dgm:prSet presAssocID="{15A71721-DE72-4B03-A25C-CAA47B8BD517}" presName="linNode" presStyleCnt="0"/>
      <dgm:spPr/>
    </dgm:pt>
    <dgm:pt modelId="{FC9705AD-251E-4663-8D56-F904102764B2}" type="pres">
      <dgm:prSet presAssocID="{15A71721-DE72-4B03-A25C-CAA47B8BD51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5C6C164-5A67-426F-AEDC-B5020E680B5C}" type="pres">
      <dgm:prSet presAssocID="{15A71721-DE72-4B03-A25C-CAA47B8BD517}" presName="descendantText" presStyleLbl="alignAccFollowNode1" presStyleIdx="0" presStyleCnt="3">
        <dgm:presLayoutVars>
          <dgm:bulletEnabled val="1"/>
        </dgm:presLayoutVars>
      </dgm:prSet>
      <dgm:spPr/>
    </dgm:pt>
    <dgm:pt modelId="{8AD91C45-975F-45F3-9A90-6FD63221A01A}" type="pres">
      <dgm:prSet presAssocID="{1424FF95-7954-42F5-8217-0CEBF0DF8BAF}" presName="sp" presStyleCnt="0"/>
      <dgm:spPr/>
    </dgm:pt>
    <dgm:pt modelId="{C47C37A7-5DB2-42CD-9B10-4BACB6D70200}" type="pres">
      <dgm:prSet presAssocID="{2C57029F-813E-4CAC-B172-ECECBC9C1819}" presName="linNode" presStyleCnt="0"/>
      <dgm:spPr/>
    </dgm:pt>
    <dgm:pt modelId="{E0B2AC64-8358-45AB-AF51-55467AAB3819}" type="pres">
      <dgm:prSet presAssocID="{2C57029F-813E-4CAC-B172-ECECBC9C181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3758E92-1DED-4B84-A4BC-DA3BE96B60AF}" type="pres">
      <dgm:prSet presAssocID="{2C57029F-813E-4CAC-B172-ECECBC9C1819}" presName="descendantText" presStyleLbl="alignAccFollowNode1" presStyleIdx="1" presStyleCnt="3">
        <dgm:presLayoutVars>
          <dgm:bulletEnabled val="1"/>
        </dgm:presLayoutVars>
      </dgm:prSet>
      <dgm:spPr/>
    </dgm:pt>
    <dgm:pt modelId="{2E85BD8F-F02D-4134-B218-F31CECB85101}" type="pres">
      <dgm:prSet presAssocID="{D8E36496-9A30-44D1-B003-1EB62ACA70B0}" presName="sp" presStyleCnt="0"/>
      <dgm:spPr/>
    </dgm:pt>
    <dgm:pt modelId="{D23E074E-4155-4CAB-9AA9-CA5231839FC5}" type="pres">
      <dgm:prSet presAssocID="{CB41648C-783B-4182-A578-D4F78D8CF31B}" presName="linNode" presStyleCnt="0"/>
      <dgm:spPr/>
    </dgm:pt>
    <dgm:pt modelId="{57452E2D-A725-43FD-9B3D-2D4663A56BC3}" type="pres">
      <dgm:prSet presAssocID="{CB41648C-783B-4182-A578-D4F78D8CF31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0405663-518C-4949-ABDC-2137FC4A1E5F}" type="pres">
      <dgm:prSet presAssocID="{CB41648C-783B-4182-A578-D4F78D8CF31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039D71B-D58C-412D-951C-6AA480C83D69}" type="presOf" srcId="{B3C83D2A-2C70-45AB-BCED-467E515EF370}" destId="{35C6C164-5A67-426F-AEDC-B5020E680B5C}" srcOrd="0" destOrd="0" presId="urn:microsoft.com/office/officeart/2005/8/layout/vList5"/>
    <dgm:cxn modelId="{1571521C-4256-4696-ABE1-7A4098367F47}" type="presOf" srcId="{CB41648C-783B-4182-A578-D4F78D8CF31B}" destId="{57452E2D-A725-43FD-9B3D-2D4663A56BC3}" srcOrd="0" destOrd="0" presId="urn:microsoft.com/office/officeart/2005/8/layout/vList5"/>
    <dgm:cxn modelId="{11233323-7169-4280-AABB-A3454675CF81}" type="presOf" srcId="{6A6B9222-F461-4147-AE7C-3D413BE69184}" destId="{868C1E24-365E-43EA-900C-6EF02408FCF9}" srcOrd="0" destOrd="0" presId="urn:microsoft.com/office/officeart/2005/8/layout/vList5"/>
    <dgm:cxn modelId="{9466C63B-CBF2-4771-98F4-6EDBB7077E46}" srcId="{6A6B9222-F461-4147-AE7C-3D413BE69184}" destId="{CB41648C-783B-4182-A578-D4F78D8CF31B}" srcOrd="2" destOrd="0" parTransId="{6BACE5C1-DFC8-44F0-B828-1F1E5A23DDF0}" sibTransId="{BDFB112D-F1C3-4C80-B14D-5A415CE82597}"/>
    <dgm:cxn modelId="{BC14E83E-45FD-43F3-A579-E7B70A1DFA25}" type="presOf" srcId="{34C4D76C-FEE1-4781-B90A-B9FE43C72504}" destId="{F3758E92-1DED-4B84-A4BC-DA3BE96B60AF}" srcOrd="0" destOrd="0" presId="urn:microsoft.com/office/officeart/2005/8/layout/vList5"/>
    <dgm:cxn modelId="{5929886F-F42B-48D4-BFEE-EB4BC849878E}" type="presOf" srcId="{15A71721-DE72-4B03-A25C-CAA47B8BD517}" destId="{FC9705AD-251E-4663-8D56-F904102764B2}" srcOrd="0" destOrd="0" presId="urn:microsoft.com/office/officeart/2005/8/layout/vList5"/>
    <dgm:cxn modelId="{5E0C0B8A-2500-4438-AEB0-E50425A413A7}" srcId="{CB41648C-783B-4182-A578-D4F78D8CF31B}" destId="{AE004F14-9197-4AFC-8D7D-D56AA0D0123F}" srcOrd="0" destOrd="0" parTransId="{0A2E8914-71F8-4B6E-919A-BB21514D8E25}" sibTransId="{34795DD1-8837-497B-BBEA-5F19F13F2846}"/>
    <dgm:cxn modelId="{DD3B9692-25F3-403A-8318-DD151D7EA528}" srcId="{15A71721-DE72-4B03-A25C-CAA47B8BD517}" destId="{B3C83D2A-2C70-45AB-BCED-467E515EF370}" srcOrd="0" destOrd="0" parTransId="{0429D0FD-84C6-47DE-8B29-3E9EB93E09AF}" sibTransId="{1EC549EA-7A02-4F8C-9792-B64028A88865}"/>
    <dgm:cxn modelId="{F5C63FB9-9A8D-4D99-AC98-FA63562947DD}" srcId="{6A6B9222-F461-4147-AE7C-3D413BE69184}" destId="{15A71721-DE72-4B03-A25C-CAA47B8BD517}" srcOrd="0" destOrd="0" parTransId="{0D391D41-6A90-4213-B758-F5F20497C498}" sibTransId="{1424FF95-7954-42F5-8217-0CEBF0DF8BAF}"/>
    <dgm:cxn modelId="{100561BC-9397-48F7-9A8B-423BE1C2D95E}" srcId="{6A6B9222-F461-4147-AE7C-3D413BE69184}" destId="{2C57029F-813E-4CAC-B172-ECECBC9C1819}" srcOrd="1" destOrd="0" parTransId="{D8EAE188-E085-4090-B374-2AC866190CA1}" sibTransId="{D8E36496-9A30-44D1-B003-1EB62ACA70B0}"/>
    <dgm:cxn modelId="{02609DC0-0C45-40EF-BF29-CA4E13426101}" type="presOf" srcId="{2C57029F-813E-4CAC-B172-ECECBC9C1819}" destId="{E0B2AC64-8358-45AB-AF51-55467AAB3819}" srcOrd="0" destOrd="0" presId="urn:microsoft.com/office/officeart/2005/8/layout/vList5"/>
    <dgm:cxn modelId="{DC2C89E5-7096-49FF-B898-D80ADB11F40A}" type="presOf" srcId="{AE004F14-9197-4AFC-8D7D-D56AA0D0123F}" destId="{30405663-518C-4949-ABDC-2137FC4A1E5F}" srcOrd="0" destOrd="0" presId="urn:microsoft.com/office/officeart/2005/8/layout/vList5"/>
    <dgm:cxn modelId="{5DC171F7-A316-4A4D-85B0-ED604DFE9B1A}" srcId="{2C57029F-813E-4CAC-B172-ECECBC9C1819}" destId="{34C4D76C-FEE1-4781-B90A-B9FE43C72504}" srcOrd="0" destOrd="0" parTransId="{48E0B33A-AB4F-450F-B68A-27AC7202AAF3}" sibTransId="{1697D0FA-6075-46C3-A655-FDE6965281E6}"/>
    <dgm:cxn modelId="{184C4CD4-124A-4309-ACE9-4C2B1B6B520A}" type="presParOf" srcId="{868C1E24-365E-43EA-900C-6EF02408FCF9}" destId="{6EF310B0-42DD-41CD-B21C-07E49CBB61F1}" srcOrd="0" destOrd="0" presId="urn:microsoft.com/office/officeart/2005/8/layout/vList5"/>
    <dgm:cxn modelId="{9B0ECE4A-C328-4B7C-80D4-B646EE6515AA}" type="presParOf" srcId="{6EF310B0-42DD-41CD-B21C-07E49CBB61F1}" destId="{FC9705AD-251E-4663-8D56-F904102764B2}" srcOrd="0" destOrd="0" presId="urn:microsoft.com/office/officeart/2005/8/layout/vList5"/>
    <dgm:cxn modelId="{C7DA016D-0835-42B3-9C54-A0F26C41111F}" type="presParOf" srcId="{6EF310B0-42DD-41CD-B21C-07E49CBB61F1}" destId="{35C6C164-5A67-426F-AEDC-B5020E680B5C}" srcOrd="1" destOrd="0" presId="urn:microsoft.com/office/officeart/2005/8/layout/vList5"/>
    <dgm:cxn modelId="{3FD5EC89-268F-4DC5-BD69-A0074326C514}" type="presParOf" srcId="{868C1E24-365E-43EA-900C-6EF02408FCF9}" destId="{8AD91C45-975F-45F3-9A90-6FD63221A01A}" srcOrd="1" destOrd="0" presId="urn:microsoft.com/office/officeart/2005/8/layout/vList5"/>
    <dgm:cxn modelId="{1D3051E6-D3C7-40C0-B745-79C63AB6A20E}" type="presParOf" srcId="{868C1E24-365E-43EA-900C-6EF02408FCF9}" destId="{C47C37A7-5DB2-42CD-9B10-4BACB6D70200}" srcOrd="2" destOrd="0" presId="urn:microsoft.com/office/officeart/2005/8/layout/vList5"/>
    <dgm:cxn modelId="{BD9F3489-F961-41DA-AA34-F395E60C6DDC}" type="presParOf" srcId="{C47C37A7-5DB2-42CD-9B10-4BACB6D70200}" destId="{E0B2AC64-8358-45AB-AF51-55467AAB3819}" srcOrd="0" destOrd="0" presId="urn:microsoft.com/office/officeart/2005/8/layout/vList5"/>
    <dgm:cxn modelId="{146C9A02-C219-4543-BEFA-9F39EEA054C7}" type="presParOf" srcId="{C47C37A7-5DB2-42CD-9B10-4BACB6D70200}" destId="{F3758E92-1DED-4B84-A4BC-DA3BE96B60AF}" srcOrd="1" destOrd="0" presId="urn:microsoft.com/office/officeart/2005/8/layout/vList5"/>
    <dgm:cxn modelId="{E501CB20-A522-480B-BD01-69481E6E67AE}" type="presParOf" srcId="{868C1E24-365E-43EA-900C-6EF02408FCF9}" destId="{2E85BD8F-F02D-4134-B218-F31CECB85101}" srcOrd="3" destOrd="0" presId="urn:microsoft.com/office/officeart/2005/8/layout/vList5"/>
    <dgm:cxn modelId="{D59FC5F6-1281-42F6-B58D-DC8E92D8028D}" type="presParOf" srcId="{868C1E24-365E-43EA-900C-6EF02408FCF9}" destId="{D23E074E-4155-4CAB-9AA9-CA5231839FC5}" srcOrd="4" destOrd="0" presId="urn:microsoft.com/office/officeart/2005/8/layout/vList5"/>
    <dgm:cxn modelId="{8751AE87-C54B-4FDF-ADA6-A3CD77A21FFB}" type="presParOf" srcId="{D23E074E-4155-4CAB-9AA9-CA5231839FC5}" destId="{57452E2D-A725-43FD-9B3D-2D4663A56BC3}" srcOrd="0" destOrd="0" presId="urn:microsoft.com/office/officeart/2005/8/layout/vList5"/>
    <dgm:cxn modelId="{A7C92720-3E11-4E47-80C8-049286C914BD}" type="presParOf" srcId="{D23E074E-4155-4CAB-9AA9-CA5231839FC5}" destId="{30405663-518C-4949-ABDC-2137FC4A1E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AC3D2C5-4F10-4C74-A302-532734E186BB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1464F3A0-BAF4-452A-898D-0DD0A1142E97}">
      <dgm:prSet custT="1"/>
      <dgm:spPr/>
      <dgm:t>
        <a:bodyPr/>
        <a:lstStyle/>
        <a:p>
          <a:pPr rtl="0"/>
          <a:r>
            <a:rPr lang="cs-CZ" sz="2400" b="1" dirty="0"/>
            <a:t>Authorise</a:t>
          </a:r>
          <a:endParaRPr lang="cs-CZ" sz="2400" dirty="0"/>
        </a:p>
      </dgm:t>
    </dgm:pt>
    <dgm:pt modelId="{27E93353-7591-4303-B8C8-C210428D6947}" type="parTrans" cxnId="{C41784E7-567A-4A7A-A1CE-E17533DF99FD}">
      <dgm:prSet/>
      <dgm:spPr/>
      <dgm:t>
        <a:bodyPr/>
        <a:lstStyle/>
        <a:p>
          <a:endParaRPr lang="cs-CZ"/>
        </a:p>
      </dgm:t>
    </dgm:pt>
    <dgm:pt modelId="{28650AFB-62B6-494F-ADF3-0950F94B3064}" type="sibTrans" cxnId="{C41784E7-567A-4A7A-A1CE-E17533DF99FD}">
      <dgm:prSet/>
      <dgm:spPr/>
      <dgm:t>
        <a:bodyPr/>
        <a:lstStyle/>
        <a:p>
          <a:endParaRPr lang="cs-CZ"/>
        </a:p>
      </dgm:t>
    </dgm:pt>
    <dgm:pt modelId="{4465E6F5-114C-4C38-9F32-8D8E55D2EE2A}">
      <dgm:prSet custT="1"/>
      <dgm:spPr/>
      <dgm:t>
        <a:bodyPr/>
        <a:lstStyle/>
        <a:p>
          <a:pPr rtl="0"/>
          <a:r>
            <a:rPr lang="en-US" sz="1200" b="1" dirty="0"/>
            <a:t>???????</a:t>
          </a:r>
          <a:endParaRPr lang="cs-CZ" sz="1200" b="1" dirty="0"/>
        </a:p>
      </dgm:t>
    </dgm:pt>
    <dgm:pt modelId="{0B604DC9-4568-402A-8AEB-5944C41A7AE0}" type="parTrans" cxnId="{BB02767A-E81F-49AC-9EE1-26DE3E52AE1F}">
      <dgm:prSet/>
      <dgm:spPr/>
      <dgm:t>
        <a:bodyPr/>
        <a:lstStyle/>
        <a:p>
          <a:endParaRPr lang="cs-CZ"/>
        </a:p>
      </dgm:t>
    </dgm:pt>
    <dgm:pt modelId="{9625495A-960D-46BB-B17C-A71A4E810211}" type="sibTrans" cxnId="{BB02767A-E81F-49AC-9EE1-26DE3E52AE1F}">
      <dgm:prSet/>
      <dgm:spPr/>
      <dgm:t>
        <a:bodyPr/>
        <a:lstStyle/>
        <a:p>
          <a:endParaRPr lang="cs-CZ" sz="2000"/>
        </a:p>
      </dgm:t>
    </dgm:pt>
    <dgm:pt modelId="{03C2C372-2812-4370-92EF-A47E9BC7CA17}">
      <dgm:prSet custT="1"/>
      <dgm:spPr/>
      <dgm:t>
        <a:bodyPr/>
        <a:lstStyle/>
        <a:p>
          <a:pPr rtl="0"/>
          <a:r>
            <a:rPr lang="en-US" sz="1200" b="1" dirty="0"/>
            <a:t>???????</a:t>
          </a:r>
          <a:endParaRPr lang="cs-CZ" sz="1200" b="1" dirty="0"/>
        </a:p>
      </dgm:t>
    </dgm:pt>
    <dgm:pt modelId="{D7156BC2-BE97-457C-AE3A-68819E6831B5}" type="parTrans" cxnId="{46A01B7B-188F-48A8-BBB7-4C2F538588F2}">
      <dgm:prSet/>
      <dgm:spPr/>
      <dgm:t>
        <a:bodyPr/>
        <a:lstStyle/>
        <a:p>
          <a:endParaRPr lang="cs-CZ"/>
        </a:p>
      </dgm:t>
    </dgm:pt>
    <dgm:pt modelId="{A84073A6-3247-4D7E-A0C7-6009624A948E}" type="sibTrans" cxnId="{46A01B7B-188F-48A8-BBB7-4C2F538588F2}">
      <dgm:prSet/>
      <dgm:spPr/>
      <dgm:t>
        <a:bodyPr/>
        <a:lstStyle/>
        <a:p>
          <a:endParaRPr lang="cs-CZ" sz="2000"/>
        </a:p>
      </dgm:t>
    </dgm:pt>
    <dgm:pt modelId="{7D0F0F71-CA6C-4F7B-9E60-9796FCB54DCA}">
      <dgm:prSet custT="1"/>
      <dgm:spPr/>
      <dgm:t>
        <a:bodyPr/>
        <a:lstStyle/>
        <a:p>
          <a:pPr rtl="0"/>
          <a:r>
            <a:rPr lang="en-US" sz="1200" dirty="0"/>
            <a:t>??????</a:t>
          </a:r>
          <a:endParaRPr lang="cs-CZ" sz="1200" dirty="0"/>
        </a:p>
      </dgm:t>
    </dgm:pt>
    <dgm:pt modelId="{6B8C4D4A-769B-4067-91BD-84C75F8D1F6B}" type="parTrans" cxnId="{0F25D3BB-04AF-42B6-9A52-7561700C5CE8}">
      <dgm:prSet/>
      <dgm:spPr/>
      <dgm:t>
        <a:bodyPr/>
        <a:lstStyle/>
        <a:p>
          <a:endParaRPr lang="cs-CZ"/>
        </a:p>
      </dgm:t>
    </dgm:pt>
    <dgm:pt modelId="{26B776B0-DC88-49A4-AB01-5E27E3FE8BA7}" type="sibTrans" cxnId="{0F25D3BB-04AF-42B6-9A52-7561700C5CE8}">
      <dgm:prSet/>
      <dgm:spPr/>
      <dgm:t>
        <a:bodyPr/>
        <a:lstStyle/>
        <a:p>
          <a:endParaRPr lang="cs-CZ" sz="2000"/>
        </a:p>
      </dgm:t>
    </dgm:pt>
    <dgm:pt modelId="{B33C4B50-2224-4620-84EF-998F37BE006B}">
      <dgm:prSet/>
      <dgm:spPr/>
      <dgm:t>
        <a:bodyPr/>
        <a:lstStyle/>
        <a:p>
          <a:pPr rtl="0"/>
          <a:endParaRPr lang="cs-CZ" sz="2000" b="1" dirty="0"/>
        </a:p>
      </dgm:t>
    </dgm:pt>
    <dgm:pt modelId="{377CDADC-5A02-473E-B0E0-EE867741F756}" type="parTrans" cxnId="{78FDB7AF-F9D5-4854-A1F3-E12D38632683}">
      <dgm:prSet/>
      <dgm:spPr/>
      <dgm:t>
        <a:bodyPr/>
        <a:lstStyle/>
        <a:p>
          <a:endParaRPr lang="cs-CZ"/>
        </a:p>
      </dgm:t>
    </dgm:pt>
    <dgm:pt modelId="{6C3B7165-4ABE-45E3-AB28-5DAF01494454}" type="sibTrans" cxnId="{78FDB7AF-F9D5-4854-A1F3-E12D38632683}">
      <dgm:prSet/>
      <dgm:spPr/>
      <dgm:t>
        <a:bodyPr/>
        <a:lstStyle/>
        <a:p>
          <a:endParaRPr lang="cs-CZ"/>
        </a:p>
      </dgm:t>
    </dgm:pt>
    <dgm:pt modelId="{A8021968-655D-4602-BF5E-EDE763AC4CC3}" type="pres">
      <dgm:prSet presAssocID="{DAC3D2C5-4F10-4C74-A302-532734E186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AD387F-8703-4478-989D-FCFA48A35734}" type="pres">
      <dgm:prSet presAssocID="{1464F3A0-BAF4-452A-898D-0DD0A1142E97}" presName="centerShape" presStyleLbl="node0" presStyleIdx="0" presStyleCnt="1"/>
      <dgm:spPr/>
    </dgm:pt>
    <dgm:pt modelId="{8734A349-C1C3-4AB4-ADA4-E0292292137F}" type="pres">
      <dgm:prSet presAssocID="{4465E6F5-114C-4C38-9F32-8D8E55D2EE2A}" presName="node" presStyleLbl="node1" presStyleIdx="0" presStyleCnt="3">
        <dgm:presLayoutVars>
          <dgm:bulletEnabled val="1"/>
        </dgm:presLayoutVars>
      </dgm:prSet>
      <dgm:spPr/>
    </dgm:pt>
    <dgm:pt modelId="{1DB0BE7D-94E3-40DF-9A5C-73039178BFB3}" type="pres">
      <dgm:prSet presAssocID="{4465E6F5-114C-4C38-9F32-8D8E55D2EE2A}" presName="dummy" presStyleCnt="0"/>
      <dgm:spPr/>
    </dgm:pt>
    <dgm:pt modelId="{5DDA3807-F13F-4E27-AC37-C4EE69EBB243}" type="pres">
      <dgm:prSet presAssocID="{9625495A-960D-46BB-B17C-A71A4E810211}" presName="sibTrans" presStyleLbl="sibTrans2D1" presStyleIdx="0" presStyleCnt="3"/>
      <dgm:spPr/>
    </dgm:pt>
    <dgm:pt modelId="{7A2408F0-29E8-47F1-AAFD-4B296A9C1F80}" type="pres">
      <dgm:prSet presAssocID="{03C2C372-2812-4370-92EF-A47E9BC7CA17}" presName="node" presStyleLbl="node1" presStyleIdx="1" presStyleCnt="3">
        <dgm:presLayoutVars>
          <dgm:bulletEnabled val="1"/>
        </dgm:presLayoutVars>
      </dgm:prSet>
      <dgm:spPr/>
    </dgm:pt>
    <dgm:pt modelId="{BDDC9C8F-ABF0-4B82-8146-FAB4F147E64B}" type="pres">
      <dgm:prSet presAssocID="{03C2C372-2812-4370-92EF-A47E9BC7CA17}" presName="dummy" presStyleCnt="0"/>
      <dgm:spPr/>
    </dgm:pt>
    <dgm:pt modelId="{94097ED8-4BE3-40AE-B602-F9302C1ACA7B}" type="pres">
      <dgm:prSet presAssocID="{A84073A6-3247-4D7E-A0C7-6009624A948E}" presName="sibTrans" presStyleLbl="sibTrans2D1" presStyleIdx="1" presStyleCnt="3"/>
      <dgm:spPr/>
    </dgm:pt>
    <dgm:pt modelId="{D8A25F44-D2BA-4D47-B214-E3DBA13C2B08}" type="pres">
      <dgm:prSet presAssocID="{7D0F0F71-CA6C-4F7B-9E60-9796FCB54DCA}" presName="node" presStyleLbl="node1" presStyleIdx="2" presStyleCnt="3">
        <dgm:presLayoutVars>
          <dgm:bulletEnabled val="1"/>
        </dgm:presLayoutVars>
      </dgm:prSet>
      <dgm:spPr/>
    </dgm:pt>
    <dgm:pt modelId="{7B012580-4752-49E3-83E3-A38579004509}" type="pres">
      <dgm:prSet presAssocID="{7D0F0F71-CA6C-4F7B-9E60-9796FCB54DCA}" presName="dummy" presStyleCnt="0"/>
      <dgm:spPr/>
    </dgm:pt>
    <dgm:pt modelId="{CB728470-A211-4365-B81C-3740A389600B}" type="pres">
      <dgm:prSet presAssocID="{26B776B0-DC88-49A4-AB01-5E27E3FE8BA7}" presName="sibTrans" presStyleLbl="sibTrans2D1" presStyleIdx="2" presStyleCnt="3"/>
      <dgm:spPr/>
    </dgm:pt>
  </dgm:ptLst>
  <dgm:cxnLst>
    <dgm:cxn modelId="{56115F0B-8041-4DC2-B8E3-626783448DE6}" type="presOf" srcId="{A84073A6-3247-4D7E-A0C7-6009624A948E}" destId="{94097ED8-4BE3-40AE-B602-F9302C1ACA7B}" srcOrd="0" destOrd="0" presId="urn:microsoft.com/office/officeart/2005/8/layout/radial6"/>
    <dgm:cxn modelId="{CB6F6044-9023-4030-8E71-F7AF73C0B538}" type="presOf" srcId="{7D0F0F71-CA6C-4F7B-9E60-9796FCB54DCA}" destId="{D8A25F44-D2BA-4D47-B214-E3DBA13C2B08}" srcOrd="0" destOrd="0" presId="urn:microsoft.com/office/officeart/2005/8/layout/radial6"/>
    <dgm:cxn modelId="{F9EF8B4A-6FA9-446E-9CD7-902D0CC0E2C8}" type="presOf" srcId="{9625495A-960D-46BB-B17C-A71A4E810211}" destId="{5DDA3807-F13F-4E27-AC37-C4EE69EBB243}" srcOrd="0" destOrd="0" presId="urn:microsoft.com/office/officeart/2005/8/layout/radial6"/>
    <dgm:cxn modelId="{BB02767A-E81F-49AC-9EE1-26DE3E52AE1F}" srcId="{1464F3A0-BAF4-452A-898D-0DD0A1142E97}" destId="{4465E6F5-114C-4C38-9F32-8D8E55D2EE2A}" srcOrd="0" destOrd="0" parTransId="{0B604DC9-4568-402A-8AEB-5944C41A7AE0}" sibTransId="{9625495A-960D-46BB-B17C-A71A4E810211}"/>
    <dgm:cxn modelId="{272D9A7A-1677-4549-A521-370C0BA4978F}" type="presOf" srcId="{03C2C372-2812-4370-92EF-A47E9BC7CA17}" destId="{7A2408F0-29E8-47F1-AAFD-4B296A9C1F80}" srcOrd="0" destOrd="0" presId="urn:microsoft.com/office/officeart/2005/8/layout/radial6"/>
    <dgm:cxn modelId="{46A01B7B-188F-48A8-BBB7-4C2F538588F2}" srcId="{1464F3A0-BAF4-452A-898D-0DD0A1142E97}" destId="{03C2C372-2812-4370-92EF-A47E9BC7CA17}" srcOrd="1" destOrd="0" parTransId="{D7156BC2-BE97-457C-AE3A-68819E6831B5}" sibTransId="{A84073A6-3247-4D7E-A0C7-6009624A948E}"/>
    <dgm:cxn modelId="{C8C4A385-C92A-4719-B0F2-CDC9E91EFF28}" type="presOf" srcId="{26B776B0-DC88-49A4-AB01-5E27E3FE8BA7}" destId="{CB728470-A211-4365-B81C-3740A389600B}" srcOrd="0" destOrd="0" presId="urn:microsoft.com/office/officeart/2005/8/layout/radial6"/>
    <dgm:cxn modelId="{0DD4D28A-BD07-4F5B-99C4-8D3BA528BA9D}" type="presOf" srcId="{1464F3A0-BAF4-452A-898D-0DD0A1142E97}" destId="{AEAD387F-8703-4478-989D-FCFA48A35734}" srcOrd="0" destOrd="0" presId="urn:microsoft.com/office/officeart/2005/8/layout/radial6"/>
    <dgm:cxn modelId="{984D4D9B-2A6A-4171-8CB1-438F7D6D0EF3}" type="presOf" srcId="{DAC3D2C5-4F10-4C74-A302-532734E186BB}" destId="{A8021968-655D-4602-BF5E-EDE763AC4CC3}" srcOrd="0" destOrd="0" presId="urn:microsoft.com/office/officeart/2005/8/layout/radial6"/>
    <dgm:cxn modelId="{9E6492A9-EA53-437C-86EC-9944824E6D06}" type="presOf" srcId="{4465E6F5-114C-4C38-9F32-8D8E55D2EE2A}" destId="{8734A349-C1C3-4AB4-ADA4-E0292292137F}" srcOrd="0" destOrd="0" presId="urn:microsoft.com/office/officeart/2005/8/layout/radial6"/>
    <dgm:cxn modelId="{78FDB7AF-F9D5-4854-A1F3-E12D38632683}" srcId="{DAC3D2C5-4F10-4C74-A302-532734E186BB}" destId="{B33C4B50-2224-4620-84EF-998F37BE006B}" srcOrd="1" destOrd="0" parTransId="{377CDADC-5A02-473E-B0E0-EE867741F756}" sibTransId="{6C3B7165-4ABE-45E3-AB28-5DAF01494454}"/>
    <dgm:cxn modelId="{0F25D3BB-04AF-42B6-9A52-7561700C5CE8}" srcId="{1464F3A0-BAF4-452A-898D-0DD0A1142E97}" destId="{7D0F0F71-CA6C-4F7B-9E60-9796FCB54DCA}" srcOrd="2" destOrd="0" parTransId="{6B8C4D4A-769B-4067-91BD-84C75F8D1F6B}" sibTransId="{26B776B0-DC88-49A4-AB01-5E27E3FE8BA7}"/>
    <dgm:cxn modelId="{C41784E7-567A-4A7A-A1CE-E17533DF99FD}" srcId="{DAC3D2C5-4F10-4C74-A302-532734E186BB}" destId="{1464F3A0-BAF4-452A-898D-0DD0A1142E97}" srcOrd="0" destOrd="0" parTransId="{27E93353-7591-4303-B8C8-C210428D6947}" sibTransId="{28650AFB-62B6-494F-ADF3-0950F94B3064}"/>
    <dgm:cxn modelId="{DF361764-A0B1-40D1-8DDB-1416C43FD2E1}" type="presParOf" srcId="{A8021968-655D-4602-BF5E-EDE763AC4CC3}" destId="{AEAD387F-8703-4478-989D-FCFA48A35734}" srcOrd="0" destOrd="0" presId="urn:microsoft.com/office/officeart/2005/8/layout/radial6"/>
    <dgm:cxn modelId="{CFBAE95F-2C76-496A-8D2E-E187FD1FE212}" type="presParOf" srcId="{A8021968-655D-4602-BF5E-EDE763AC4CC3}" destId="{8734A349-C1C3-4AB4-ADA4-E0292292137F}" srcOrd="1" destOrd="0" presId="urn:microsoft.com/office/officeart/2005/8/layout/radial6"/>
    <dgm:cxn modelId="{A7C5D5FA-DBEF-4936-A7B8-DB803C8A423C}" type="presParOf" srcId="{A8021968-655D-4602-BF5E-EDE763AC4CC3}" destId="{1DB0BE7D-94E3-40DF-9A5C-73039178BFB3}" srcOrd="2" destOrd="0" presId="urn:microsoft.com/office/officeart/2005/8/layout/radial6"/>
    <dgm:cxn modelId="{23F44FE7-E54E-4A07-BA9E-B0490F8D1B66}" type="presParOf" srcId="{A8021968-655D-4602-BF5E-EDE763AC4CC3}" destId="{5DDA3807-F13F-4E27-AC37-C4EE69EBB243}" srcOrd="3" destOrd="0" presId="urn:microsoft.com/office/officeart/2005/8/layout/radial6"/>
    <dgm:cxn modelId="{E19C9098-C7E6-4FB6-9515-7A964EA13DF6}" type="presParOf" srcId="{A8021968-655D-4602-BF5E-EDE763AC4CC3}" destId="{7A2408F0-29E8-47F1-AAFD-4B296A9C1F80}" srcOrd="4" destOrd="0" presId="urn:microsoft.com/office/officeart/2005/8/layout/radial6"/>
    <dgm:cxn modelId="{DDF8833F-625F-4F94-97FB-17A788E2BB7D}" type="presParOf" srcId="{A8021968-655D-4602-BF5E-EDE763AC4CC3}" destId="{BDDC9C8F-ABF0-4B82-8146-FAB4F147E64B}" srcOrd="5" destOrd="0" presId="urn:microsoft.com/office/officeart/2005/8/layout/radial6"/>
    <dgm:cxn modelId="{95D92CBB-A479-4004-A13D-D16684E492EF}" type="presParOf" srcId="{A8021968-655D-4602-BF5E-EDE763AC4CC3}" destId="{94097ED8-4BE3-40AE-B602-F9302C1ACA7B}" srcOrd="6" destOrd="0" presId="urn:microsoft.com/office/officeart/2005/8/layout/radial6"/>
    <dgm:cxn modelId="{80153783-E03E-4B05-8174-BE8B78512DBF}" type="presParOf" srcId="{A8021968-655D-4602-BF5E-EDE763AC4CC3}" destId="{D8A25F44-D2BA-4D47-B214-E3DBA13C2B08}" srcOrd="7" destOrd="0" presId="urn:microsoft.com/office/officeart/2005/8/layout/radial6"/>
    <dgm:cxn modelId="{17752B88-3E07-4EA7-A0B1-3CFEB1E7D916}" type="presParOf" srcId="{A8021968-655D-4602-BF5E-EDE763AC4CC3}" destId="{7B012580-4752-49E3-83E3-A38579004509}" srcOrd="8" destOrd="0" presId="urn:microsoft.com/office/officeart/2005/8/layout/radial6"/>
    <dgm:cxn modelId="{3D28D52B-9F80-4A36-B225-2CE49A7CBE0F}" type="presParOf" srcId="{A8021968-655D-4602-BF5E-EDE763AC4CC3}" destId="{CB728470-A211-4365-B81C-3740A389600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0674E-5A6F-40E3-95B6-13F449A526A1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57BDB16-7115-4E6F-92D9-45C9F555AD19}">
      <dgm:prSet/>
      <dgm:spPr/>
      <dgm:t>
        <a:bodyPr/>
        <a:lstStyle/>
        <a:p>
          <a:r>
            <a:rPr lang="en-US"/>
            <a:t>the right to translate,</a:t>
          </a:r>
        </a:p>
      </dgm:t>
    </dgm:pt>
    <dgm:pt modelId="{8DF62437-70E5-4DDB-8A29-BF3C6C5824AF}" type="parTrans" cxnId="{87A08603-A5D9-44AD-8FE3-87192F06BD00}">
      <dgm:prSet/>
      <dgm:spPr/>
      <dgm:t>
        <a:bodyPr/>
        <a:lstStyle/>
        <a:p>
          <a:endParaRPr lang="en-US"/>
        </a:p>
      </dgm:t>
    </dgm:pt>
    <dgm:pt modelId="{091E2724-456F-4F13-AB56-46C3C30847B1}" type="sibTrans" cxnId="{87A08603-A5D9-44AD-8FE3-87192F06BD00}">
      <dgm:prSet/>
      <dgm:spPr/>
      <dgm:t>
        <a:bodyPr/>
        <a:lstStyle/>
        <a:p>
          <a:endParaRPr lang="en-US"/>
        </a:p>
      </dgm:t>
    </dgm:pt>
    <dgm:pt modelId="{E83536AA-AB22-449B-A751-94EE10CA5EDB}">
      <dgm:prSet/>
      <dgm:spPr/>
      <dgm:t>
        <a:bodyPr/>
        <a:lstStyle/>
        <a:p>
          <a:r>
            <a:rPr lang="en-US"/>
            <a:t>the right to make adaptations and arrangements of the work,</a:t>
          </a:r>
        </a:p>
      </dgm:t>
    </dgm:pt>
    <dgm:pt modelId="{1FA7C122-EFFD-4D1C-97A5-E4396B3876B3}" type="parTrans" cxnId="{364C48A4-60D3-4CE1-AAC0-BC09D6BD3ACA}">
      <dgm:prSet/>
      <dgm:spPr/>
      <dgm:t>
        <a:bodyPr/>
        <a:lstStyle/>
        <a:p>
          <a:endParaRPr lang="en-US"/>
        </a:p>
      </dgm:t>
    </dgm:pt>
    <dgm:pt modelId="{13DC9172-C6D2-47D8-82BD-26936D5FDCD2}" type="sibTrans" cxnId="{364C48A4-60D3-4CE1-AAC0-BC09D6BD3ACA}">
      <dgm:prSet/>
      <dgm:spPr/>
      <dgm:t>
        <a:bodyPr/>
        <a:lstStyle/>
        <a:p>
          <a:endParaRPr lang="en-US"/>
        </a:p>
      </dgm:t>
    </dgm:pt>
    <dgm:pt modelId="{9545EEC2-16BD-419E-90EE-B12B67E1F7AB}">
      <dgm:prSet/>
      <dgm:spPr/>
      <dgm:t>
        <a:bodyPr/>
        <a:lstStyle/>
        <a:p>
          <a:r>
            <a:rPr lang="en-US"/>
            <a:t>the right to perform in public dramatic, dramatico-musical and musical works,</a:t>
          </a:r>
        </a:p>
      </dgm:t>
    </dgm:pt>
    <dgm:pt modelId="{05B78936-ACEC-41A9-B2F1-06C13A29DA54}" type="parTrans" cxnId="{A437A446-3EA7-4CC7-AF54-70E8D10D3580}">
      <dgm:prSet/>
      <dgm:spPr/>
      <dgm:t>
        <a:bodyPr/>
        <a:lstStyle/>
        <a:p>
          <a:endParaRPr lang="en-US"/>
        </a:p>
      </dgm:t>
    </dgm:pt>
    <dgm:pt modelId="{65876013-3E41-4A14-8AC2-EFD0DA4F0071}" type="sibTrans" cxnId="{A437A446-3EA7-4CC7-AF54-70E8D10D3580}">
      <dgm:prSet/>
      <dgm:spPr/>
      <dgm:t>
        <a:bodyPr/>
        <a:lstStyle/>
        <a:p>
          <a:endParaRPr lang="en-US"/>
        </a:p>
      </dgm:t>
    </dgm:pt>
    <dgm:pt modelId="{1D54A6D2-FC3B-4B6A-96F7-5E0782E47C9E}">
      <dgm:prSet/>
      <dgm:spPr/>
      <dgm:t>
        <a:bodyPr/>
        <a:lstStyle/>
        <a:p>
          <a:r>
            <a:rPr lang="en-US"/>
            <a:t>the right to recite literary works in public,</a:t>
          </a:r>
        </a:p>
      </dgm:t>
    </dgm:pt>
    <dgm:pt modelId="{5A9513CD-5CD3-406B-97B7-0E05175B094D}" type="parTrans" cxnId="{0BCFBE39-6B48-40F8-948B-915233731104}">
      <dgm:prSet/>
      <dgm:spPr/>
      <dgm:t>
        <a:bodyPr/>
        <a:lstStyle/>
        <a:p>
          <a:endParaRPr lang="en-US"/>
        </a:p>
      </dgm:t>
    </dgm:pt>
    <dgm:pt modelId="{5552C695-BAF4-44D2-A6DD-EE8E2CB4D873}" type="sibTrans" cxnId="{0BCFBE39-6B48-40F8-948B-915233731104}">
      <dgm:prSet/>
      <dgm:spPr/>
      <dgm:t>
        <a:bodyPr/>
        <a:lstStyle/>
        <a:p>
          <a:endParaRPr lang="en-US"/>
        </a:p>
      </dgm:t>
    </dgm:pt>
    <dgm:pt modelId="{1B1D57C4-4B59-4E87-AE22-B8A4B39FA102}">
      <dgm:prSet/>
      <dgm:spPr/>
      <dgm:t>
        <a:bodyPr/>
        <a:lstStyle/>
        <a:p>
          <a:r>
            <a:rPr lang="en-US"/>
            <a:t>the right to communicate to the public the performance of such works,</a:t>
          </a:r>
        </a:p>
      </dgm:t>
    </dgm:pt>
    <dgm:pt modelId="{BC836C01-DF55-4EBF-8D1E-4538553E3765}" type="parTrans" cxnId="{D30DA185-0C35-44C8-BFAA-9FCF50957F8B}">
      <dgm:prSet/>
      <dgm:spPr/>
      <dgm:t>
        <a:bodyPr/>
        <a:lstStyle/>
        <a:p>
          <a:endParaRPr lang="en-US"/>
        </a:p>
      </dgm:t>
    </dgm:pt>
    <dgm:pt modelId="{8670D690-8B66-46B9-9A2F-05F8FCAF85E5}" type="sibTrans" cxnId="{D30DA185-0C35-44C8-BFAA-9FCF50957F8B}">
      <dgm:prSet/>
      <dgm:spPr/>
      <dgm:t>
        <a:bodyPr/>
        <a:lstStyle/>
        <a:p>
          <a:endParaRPr lang="en-US"/>
        </a:p>
      </dgm:t>
    </dgm:pt>
    <dgm:pt modelId="{14DBB87B-9119-40E0-ADF5-5553C54399F8}">
      <dgm:prSet/>
      <dgm:spPr/>
      <dgm:t>
        <a:bodyPr/>
        <a:lstStyle/>
        <a:p>
          <a:r>
            <a:rPr lang="en-US"/>
            <a:t>the right to broadcast,</a:t>
          </a:r>
        </a:p>
      </dgm:t>
    </dgm:pt>
    <dgm:pt modelId="{D5551910-8BF1-47F8-B143-F523A7B3142B}" type="parTrans" cxnId="{F395BFBF-1E9F-4569-9ED2-E6DC2F0FD70A}">
      <dgm:prSet/>
      <dgm:spPr/>
      <dgm:t>
        <a:bodyPr/>
        <a:lstStyle/>
        <a:p>
          <a:endParaRPr lang="en-US"/>
        </a:p>
      </dgm:t>
    </dgm:pt>
    <dgm:pt modelId="{91BE2269-3C94-4589-BCF6-C0DF0606C1AB}" type="sibTrans" cxnId="{F395BFBF-1E9F-4569-9ED2-E6DC2F0FD70A}">
      <dgm:prSet/>
      <dgm:spPr/>
      <dgm:t>
        <a:bodyPr/>
        <a:lstStyle/>
        <a:p>
          <a:endParaRPr lang="en-US"/>
        </a:p>
      </dgm:t>
    </dgm:pt>
    <dgm:pt modelId="{37ED73DD-A86D-4CD0-8DFF-71A18F2F8D29}">
      <dgm:prSet/>
      <dgm:spPr/>
      <dgm:t>
        <a:bodyPr/>
        <a:lstStyle/>
        <a:p>
          <a:r>
            <a:rPr lang="en-US"/>
            <a:t>the right to make reproductions in any manner or form</a:t>
          </a:r>
          <a:r>
            <a:rPr lang="cs-CZ"/>
            <a:t>,</a:t>
          </a:r>
          <a:endParaRPr lang="en-US"/>
        </a:p>
      </dgm:t>
    </dgm:pt>
    <dgm:pt modelId="{2F90BA05-70E2-455F-9267-95F5F737C331}" type="parTrans" cxnId="{F0752859-C65F-423F-979E-78993DC1C17F}">
      <dgm:prSet/>
      <dgm:spPr/>
      <dgm:t>
        <a:bodyPr/>
        <a:lstStyle/>
        <a:p>
          <a:endParaRPr lang="en-US"/>
        </a:p>
      </dgm:t>
    </dgm:pt>
    <dgm:pt modelId="{616315E9-1C96-4B86-8582-62828660A983}" type="sibTrans" cxnId="{F0752859-C65F-423F-979E-78993DC1C17F}">
      <dgm:prSet/>
      <dgm:spPr/>
      <dgm:t>
        <a:bodyPr/>
        <a:lstStyle/>
        <a:p>
          <a:endParaRPr lang="en-US"/>
        </a:p>
      </dgm:t>
    </dgm:pt>
    <dgm:pt modelId="{BD7A46BA-8C7C-477B-9CDD-8E68FD610260}">
      <dgm:prSet/>
      <dgm:spPr/>
      <dgm:t>
        <a:bodyPr/>
        <a:lstStyle/>
        <a:p>
          <a:r>
            <a:rPr lang="en-US"/>
            <a:t>the right to use the work as a basis for an audiovisual work</a:t>
          </a:r>
        </a:p>
      </dgm:t>
    </dgm:pt>
    <dgm:pt modelId="{622EFFDF-DB30-4CA1-BBEB-316D347729AF}" type="parTrans" cxnId="{AEDCF58B-AE16-4D2C-81E7-55B0BB3017AC}">
      <dgm:prSet/>
      <dgm:spPr/>
      <dgm:t>
        <a:bodyPr/>
        <a:lstStyle/>
        <a:p>
          <a:endParaRPr lang="en-US"/>
        </a:p>
      </dgm:t>
    </dgm:pt>
    <dgm:pt modelId="{CD72C14E-FC9D-497E-9D26-0AF116D44110}" type="sibTrans" cxnId="{AEDCF58B-AE16-4D2C-81E7-55B0BB3017AC}">
      <dgm:prSet/>
      <dgm:spPr/>
      <dgm:t>
        <a:bodyPr/>
        <a:lstStyle/>
        <a:p>
          <a:endParaRPr lang="en-US"/>
        </a:p>
      </dgm:t>
    </dgm:pt>
    <dgm:pt modelId="{A002DC54-E938-467B-A152-2E9A349B2258}" type="pres">
      <dgm:prSet presAssocID="{A0A0674E-5A6F-40E3-95B6-13F449A526A1}" presName="vert0" presStyleCnt="0">
        <dgm:presLayoutVars>
          <dgm:dir/>
          <dgm:animOne val="branch"/>
          <dgm:animLvl val="lvl"/>
        </dgm:presLayoutVars>
      </dgm:prSet>
      <dgm:spPr/>
    </dgm:pt>
    <dgm:pt modelId="{4B1AAC8E-5CC5-4390-BD07-8F0752E94D78}" type="pres">
      <dgm:prSet presAssocID="{157BDB16-7115-4E6F-92D9-45C9F555AD19}" presName="thickLine" presStyleLbl="alignNode1" presStyleIdx="0" presStyleCnt="8"/>
      <dgm:spPr/>
    </dgm:pt>
    <dgm:pt modelId="{1192C6CC-6BA5-44A6-888B-B1065D38061C}" type="pres">
      <dgm:prSet presAssocID="{157BDB16-7115-4E6F-92D9-45C9F555AD19}" presName="horz1" presStyleCnt="0"/>
      <dgm:spPr/>
    </dgm:pt>
    <dgm:pt modelId="{D03A5E7B-ADC7-4FB4-9A64-2FFFE4824584}" type="pres">
      <dgm:prSet presAssocID="{157BDB16-7115-4E6F-92D9-45C9F555AD19}" presName="tx1" presStyleLbl="revTx" presStyleIdx="0" presStyleCnt="8"/>
      <dgm:spPr/>
    </dgm:pt>
    <dgm:pt modelId="{1365B2C5-1EDE-4DE6-86C9-86F5AD96AC04}" type="pres">
      <dgm:prSet presAssocID="{157BDB16-7115-4E6F-92D9-45C9F555AD19}" presName="vert1" presStyleCnt="0"/>
      <dgm:spPr/>
    </dgm:pt>
    <dgm:pt modelId="{5B6C6E65-9FB1-4B2E-831C-E78BD21E4D0C}" type="pres">
      <dgm:prSet presAssocID="{E83536AA-AB22-449B-A751-94EE10CA5EDB}" presName="thickLine" presStyleLbl="alignNode1" presStyleIdx="1" presStyleCnt="8"/>
      <dgm:spPr/>
    </dgm:pt>
    <dgm:pt modelId="{760D13CD-3B76-4B4C-8BB2-10C76405DD57}" type="pres">
      <dgm:prSet presAssocID="{E83536AA-AB22-449B-A751-94EE10CA5EDB}" presName="horz1" presStyleCnt="0"/>
      <dgm:spPr/>
    </dgm:pt>
    <dgm:pt modelId="{F03F26D7-3227-4E4D-9F24-31DAFC8BD873}" type="pres">
      <dgm:prSet presAssocID="{E83536AA-AB22-449B-A751-94EE10CA5EDB}" presName="tx1" presStyleLbl="revTx" presStyleIdx="1" presStyleCnt="8"/>
      <dgm:spPr/>
    </dgm:pt>
    <dgm:pt modelId="{469C4FA6-E35B-416E-946E-F55F9DE54CDE}" type="pres">
      <dgm:prSet presAssocID="{E83536AA-AB22-449B-A751-94EE10CA5EDB}" presName="vert1" presStyleCnt="0"/>
      <dgm:spPr/>
    </dgm:pt>
    <dgm:pt modelId="{02036632-13D7-4155-8E34-8137351768E2}" type="pres">
      <dgm:prSet presAssocID="{9545EEC2-16BD-419E-90EE-B12B67E1F7AB}" presName="thickLine" presStyleLbl="alignNode1" presStyleIdx="2" presStyleCnt="8"/>
      <dgm:spPr/>
    </dgm:pt>
    <dgm:pt modelId="{F093CB19-1D38-454D-959D-BE84881D5442}" type="pres">
      <dgm:prSet presAssocID="{9545EEC2-16BD-419E-90EE-B12B67E1F7AB}" presName="horz1" presStyleCnt="0"/>
      <dgm:spPr/>
    </dgm:pt>
    <dgm:pt modelId="{AC03402B-E728-4BF6-9299-6B160409E4E1}" type="pres">
      <dgm:prSet presAssocID="{9545EEC2-16BD-419E-90EE-B12B67E1F7AB}" presName="tx1" presStyleLbl="revTx" presStyleIdx="2" presStyleCnt="8"/>
      <dgm:spPr/>
    </dgm:pt>
    <dgm:pt modelId="{92CB3937-AC4C-43A0-BC17-1A722A596B29}" type="pres">
      <dgm:prSet presAssocID="{9545EEC2-16BD-419E-90EE-B12B67E1F7AB}" presName="vert1" presStyleCnt="0"/>
      <dgm:spPr/>
    </dgm:pt>
    <dgm:pt modelId="{13A996DE-C4FD-4D14-A95F-4815EF42F6A0}" type="pres">
      <dgm:prSet presAssocID="{1D54A6D2-FC3B-4B6A-96F7-5E0782E47C9E}" presName="thickLine" presStyleLbl="alignNode1" presStyleIdx="3" presStyleCnt="8"/>
      <dgm:spPr/>
    </dgm:pt>
    <dgm:pt modelId="{138FCF93-4F4C-4506-8619-A7D337CF790B}" type="pres">
      <dgm:prSet presAssocID="{1D54A6D2-FC3B-4B6A-96F7-5E0782E47C9E}" presName="horz1" presStyleCnt="0"/>
      <dgm:spPr/>
    </dgm:pt>
    <dgm:pt modelId="{9FEA97D9-64F2-4A25-8F8D-4DF4DAAF1BA7}" type="pres">
      <dgm:prSet presAssocID="{1D54A6D2-FC3B-4B6A-96F7-5E0782E47C9E}" presName="tx1" presStyleLbl="revTx" presStyleIdx="3" presStyleCnt="8"/>
      <dgm:spPr/>
    </dgm:pt>
    <dgm:pt modelId="{E35E73A3-FDC1-46B0-B023-F75623E9337F}" type="pres">
      <dgm:prSet presAssocID="{1D54A6D2-FC3B-4B6A-96F7-5E0782E47C9E}" presName="vert1" presStyleCnt="0"/>
      <dgm:spPr/>
    </dgm:pt>
    <dgm:pt modelId="{2D279AEA-F516-46A0-A292-5382542456ED}" type="pres">
      <dgm:prSet presAssocID="{1B1D57C4-4B59-4E87-AE22-B8A4B39FA102}" presName="thickLine" presStyleLbl="alignNode1" presStyleIdx="4" presStyleCnt="8"/>
      <dgm:spPr/>
    </dgm:pt>
    <dgm:pt modelId="{E50EC1E2-09B6-41CD-BC81-778972849D10}" type="pres">
      <dgm:prSet presAssocID="{1B1D57C4-4B59-4E87-AE22-B8A4B39FA102}" presName="horz1" presStyleCnt="0"/>
      <dgm:spPr/>
    </dgm:pt>
    <dgm:pt modelId="{08023A67-6BC1-4A46-BD42-FF250B5E8B6C}" type="pres">
      <dgm:prSet presAssocID="{1B1D57C4-4B59-4E87-AE22-B8A4B39FA102}" presName="tx1" presStyleLbl="revTx" presStyleIdx="4" presStyleCnt="8"/>
      <dgm:spPr/>
    </dgm:pt>
    <dgm:pt modelId="{A2D4DA13-0436-4481-A20E-5C2FD73FF9FC}" type="pres">
      <dgm:prSet presAssocID="{1B1D57C4-4B59-4E87-AE22-B8A4B39FA102}" presName="vert1" presStyleCnt="0"/>
      <dgm:spPr/>
    </dgm:pt>
    <dgm:pt modelId="{9742976C-9C92-4CBD-8B5D-06F0F5E2B825}" type="pres">
      <dgm:prSet presAssocID="{14DBB87B-9119-40E0-ADF5-5553C54399F8}" presName="thickLine" presStyleLbl="alignNode1" presStyleIdx="5" presStyleCnt="8"/>
      <dgm:spPr/>
    </dgm:pt>
    <dgm:pt modelId="{8D5A8172-CE2F-4C1B-B69E-EF80F63F86DD}" type="pres">
      <dgm:prSet presAssocID="{14DBB87B-9119-40E0-ADF5-5553C54399F8}" presName="horz1" presStyleCnt="0"/>
      <dgm:spPr/>
    </dgm:pt>
    <dgm:pt modelId="{53E3E240-8B8B-4939-8A8B-3F51D65742FF}" type="pres">
      <dgm:prSet presAssocID="{14DBB87B-9119-40E0-ADF5-5553C54399F8}" presName="tx1" presStyleLbl="revTx" presStyleIdx="5" presStyleCnt="8"/>
      <dgm:spPr/>
    </dgm:pt>
    <dgm:pt modelId="{2044D99D-800D-4616-A5F7-476638BF90BF}" type="pres">
      <dgm:prSet presAssocID="{14DBB87B-9119-40E0-ADF5-5553C54399F8}" presName="vert1" presStyleCnt="0"/>
      <dgm:spPr/>
    </dgm:pt>
    <dgm:pt modelId="{C382540C-E493-4933-A1CA-B8849DFECC72}" type="pres">
      <dgm:prSet presAssocID="{37ED73DD-A86D-4CD0-8DFF-71A18F2F8D29}" presName="thickLine" presStyleLbl="alignNode1" presStyleIdx="6" presStyleCnt="8"/>
      <dgm:spPr/>
    </dgm:pt>
    <dgm:pt modelId="{09257B22-5F62-4A0F-ABDD-2ED7A1CA4DA5}" type="pres">
      <dgm:prSet presAssocID="{37ED73DD-A86D-4CD0-8DFF-71A18F2F8D29}" presName="horz1" presStyleCnt="0"/>
      <dgm:spPr/>
    </dgm:pt>
    <dgm:pt modelId="{3C7114E7-60A2-44BF-BB4C-385E6BF69589}" type="pres">
      <dgm:prSet presAssocID="{37ED73DD-A86D-4CD0-8DFF-71A18F2F8D29}" presName="tx1" presStyleLbl="revTx" presStyleIdx="6" presStyleCnt="8"/>
      <dgm:spPr/>
    </dgm:pt>
    <dgm:pt modelId="{5A8FAD8B-5BE7-4313-97C9-1444BD3BC865}" type="pres">
      <dgm:prSet presAssocID="{37ED73DD-A86D-4CD0-8DFF-71A18F2F8D29}" presName="vert1" presStyleCnt="0"/>
      <dgm:spPr/>
    </dgm:pt>
    <dgm:pt modelId="{2DED31E0-57E3-440E-BFCD-96AADF8C291A}" type="pres">
      <dgm:prSet presAssocID="{BD7A46BA-8C7C-477B-9CDD-8E68FD610260}" presName="thickLine" presStyleLbl="alignNode1" presStyleIdx="7" presStyleCnt="8"/>
      <dgm:spPr/>
    </dgm:pt>
    <dgm:pt modelId="{F9B3AABD-30D1-442F-ACC3-BA9C3CF82C82}" type="pres">
      <dgm:prSet presAssocID="{BD7A46BA-8C7C-477B-9CDD-8E68FD610260}" presName="horz1" presStyleCnt="0"/>
      <dgm:spPr/>
    </dgm:pt>
    <dgm:pt modelId="{7F72F8EF-7961-447D-8FD4-D0AF391B08F2}" type="pres">
      <dgm:prSet presAssocID="{BD7A46BA-8C7C-477B-9CDD-8E68FD610260}" presName="tx1" presStyleLbl="revTx" presStyleIdx="7" presStyleCnt="8"/>
      <dgm:spPr/>
    </dgm:pt>
    <dgm:pt modelId="{FF444ACE-284B-4E20-9050-09DA0033607A}" type="pres">
      <dgm:prSet presAssocID="{BD7A46BA-8C7C-477B-9CDD-8E68FD610260}" presName="vert1" presStyleCnt="0"/>
      <dgm:spPr/>
    </dgm:pt>
  </dgm:ptLst>
  <dgm:cxnLst>
    <dgm:cxn modelId="{97C92102-6F9F-4688-A789-10C34EB3E947}" type="presOf" srcId="{1B1D57C4-4B59-4E87-AE22-B8A4B39FA102}" destId="{08023A67-6BC1-4A46-BD42-FF250B5E8B6C}" srcOrd="0" destOrd="0" presId="urn:microsoft.com/office/officeart/2008/layout/LinedList"/>
    <dgm:cxn modelId="{87A08603-A5D9-44AD-8FE3-87192F06BD00}" srcId="{A0A0674E-5A6F-40E3-95B6-13F449A526A1}" destId="{157BDB16-7115-4E6F-92D9-45C9F555AD19}" srcOrd="0" destOrd="0" parTransId="{8DF62437-70E5-4DDB-8A29-BF3C6C5824AF}" sibTransId="{091E2724-456F-4F13-AB56-46C3C30847B1}"/>
    <dgm:cxn modelId="{96A72C18-67CF-4AA1-969C-3A227D2C3B2B}" type="presOf" srcId="{14DBB87B-9119-40E0-ADF5-5553C54399F8}" destId="{53E3E240-8B8B-4939-8A8B-3F51D65742FF}" srcOrd="0" destOrd="0" presId="urn:microsoft.com/office/officeart/2008/layout/LinedList"/>
    <dgm:cxn modelId="{C85EC918-E57B-4432-A1EC-CED6D2F618DB}" type="presOf" srcId="{157BDB16-7115-4E6F-92D9-45C9F555AD19}" destId="{D03A5E7B-ADC7-4FB4-9A64-2FFFE4824584}" srcOrd="0" destOrd="0" presId="urn:microsoft.com/office/officeart/2008/layout/LinedList"/>
    <dgm:cxn modelId="{0BCFBE39-6B48-40F8-948B-915233731104}" srcId="{A0A0674E-5A6F-40E3-95B6-13F449A526A1}" destId="{1D54A6D2-FC3B-4B6A-96F7-5E0782E47C9E}" srcOrd="3" destOrd="0" parTransId="{5A9513CD-5CD3-406B-97B7-0E05175B094D}" sibTransId="{5552C695-BAF4-44D2-A6DD-EE8E2CB4D873}"/>
    <dgm:cxn modelId="{84EF8363-4C4D-43CF-844B-111128AC44E5}" type="presOf" srcId="{9545EEC2-16BD-419E-90EE-B12B67E1F7AB}" destId="{AC03402B-E728-4BF6-9299-6B160409E4E1}" srcOrd="0" destOrd="0" presId="urn:microsoft.com/office/officeart/2008/layout/LinedList"/>
    <dgm:cxn modelId="{A437A446-3EA7-4CC7-AF54-70E8D10D3580}" srcId="{A0A0674E-5A6F-40E3-95B6-13F449A526A1}" destId="{9545EEC2-16BD-419E-90EE-B12B67E1F7AB}" srcOrd="2" destOrd="0" parTransId="{05B78936-ACEC-41A9-B2F1-06C13A29DA54}" sibTransId="{65876013-3E41-4A14-8AC2-EFD0DA4F0071}"/>
    <dgm:cxn modelId="{6127B457-5774-42E9-A8DE-A93BCF098871}" type="presOf" srcId="{37ED73DD-A86D-4CD0-8DFF-71A18F2F8D29}" destId="{3C7114E7-60A2-44BF-BB4C-385E6BF69589}" srcOrd="0" destOrd="0" presId="urn:microsoft.com/office/officeart/2008/layout/LinedList"/>
    <dgm:cxn modelId="{1BEFB078-2D60-407A-BF0E-29F5AD7F6C18}" type="presOf" srcId="{BD7A46BA-8C7C-477B-9CDD-8E68FD610260}" destId="{7F72F8EF-7961-447D-8FD4-D0AF391B08F2}" srcOrd="0" destOrd="0" presId="urn:microsoft.com/office/officeart/2008/layout/LinedList"/>
    <dgm:cxn modelId="{F0752859-C65F-423F-979E-78993DC1C17F}" srcId="{A0A0674E-5A6F-40E3-95B6-13F449A526A1}" destId="{37ED73DD-A86D-4CD0-8DFF-71A18F2F8D29}" srcOrd="6" destOrd="0" parTransId="{2F90BA05-70E2-455F-9267-95F5F737C331}" sibTransId="{616315E9-1C96-4B86-8582-62828660A983}"/>
    <dgm:cxn modelId="{D30DA185-0C35-44C8-BFAA-9FCF50957F8B}" srcId="{A0A0674E-5A6F-40E3-95B6-13F449A526A1}" destId="{1B1D57C4-4B59-4E87-AE22-B8A4B39FA102}" srcOrd="4" destOrd="0" parTransId="{BC836C01-DF55-4EBF-8D1E-4538553E3765}" sibTransId="{8670D690-8B66-46B9-9A2F-05F8FCAF85E5}"/>
    <dgm:cxn modelId="{306CB189-5FBC-4700-A8B2-6A786B4E11FE}" type="presOf" srcId="{E83536AA-AB22-449B-A751-94EE10CA5EDB}" destId="{F03F26D7-3227-4E4D-9F24-31DAFC8BD873}" srcOrd="0" destOrd="0" presId="urn:microsoft.com/office/officeart/2008/layout/LinedList"/>
    <dgm:cxn modelId="{AEDCF58B-AE16-4D2C-81E7-55B0BB3017AC}" srcId="{A0A0674E-5A6F-40E3-95B6-13F449A526A1}" destId="{BD7A46BA-8C7C-477B-9CDD-8E68FD610260}" srcOrd="7" destOrd="0" parTransId="{622EFFDF-DB30-4CA1-BBEB-316D347729AF}" sibTransId="{CD72C14E-FC9D-497E-9D26-0AF116D44110}"/>
    <dgm:cxn modelId="{29873F9E-5A3D-4235-863E-BEBC38016D5A}" type="presOf" srcId="{A0A0674E-5A6F-40E3-95B6-13F449A526A1}" destId="{A002DC54-E938-467B-A152-2E9A349B2258}" srcOrd="0" destOrd="0" presId="urn:microsoft.com/office/officeart/2008/layout/LinedList"/>
    <dgm:cxn modelId="{364C48A4-60D3-4CE1-AAC0-BC09D6BD3ACA}" srcId="{A0A0674E-5A6F-40E3-95B6-13F449A526A1}" destId="{E83536AA-AB22-449B-A751-94EE10CA5EDB}" srcOrd="1" destOrd="0" parTransId="{1FA7C122-EFFD-4D1C-97A5-E4396B3876B3}" sibTransId="{13DC9172-C6D2-47D8-82BD-26936D5FDCD2}"/>
    <dgm:cxn modelId="{6F871BB2-92E6-4EF8-A560-58DAEBA9AA5D}" type="presOf" srcId="{1D54A6D2-FC3B-4B6A-96F7-5E0782E47C9E}" destId="{9FEA97D9-64F2-4A25-8F8D-4DF4DAAF1BA7}" srcOrd="0" destOrd="0" presId="urn:microsoft.com/office/officeart/2008/layout/LinedList"/>
    <dgm:cxn modelId="{F395BFBF-1E9F-4569-9ED2-E6DC2F0FD70A}" srcId="{A0A0674E-5A6F-40E3-95B6-13F449A526A1}" destId="{14DBB87B-9119-40E0-ADF5-5553C54399F8}" srcOrd="5" destOrd="0" parTransId="{D5551910-8BF1-47F8-B143-F523A7B3142B}" sibTransId="{91BE2269-3C94-4589-BCF6-C0DF0606C1AB}"/>
    <dgm:cxn modelId="{6ED1746A-87D8-4AF6-BE5B-2D12712CA96C}" type="presParOf" srcId="{A002DC54-E938-467B-A152-2E9A349B2258}" destId="{4B1AAC8E-5CC5-4390-BD07-8F0752E94D78}" srcOrd="0" destOrd="0" presId="urn:microsoft.com/office/officeart/2008/layout/LinedList"/>
    <dgm:cxn modelId="{75CE57B9-0ED0-46C3-B818-E1A661C96E72}" type="presParOf" srcId="{A002DC54-E938-467B-A152-2E9A349B2258}" destId="{1192C6CC-6BA5-44A6-888B-B1065D38061C}" srcOrd="1" destOrd="0" presId="urn:microsoft.com/office/officeart/2008/layout/LinedList"/>
    <dgm:cxn modelId="{26BC3EDF-AB78-4523-9138-74CF7C434212}" type="presParOf" srcId="{1192C6CC-6BA5-44A6-888B-B1065D38061C}" destId="{D03A5E7B-ADC7-4FB4-9A64-2FFFE4824584}" srcOrd="0" destOrd="0" presId="urn:microsoft.com/office/officeart/2008/layout/LinedList"/>
    <dgm:cxn modelId="{40419A1D-4AAF-45D2-9E3C-9AB174570E16}" type="presParOf" srcId="{1192C6CC-6BA5-44A6-888B-B1065D38061C}" destId="{1365B2C5-1EDE-4DE6-86C9-86F5AD96AC04}" srcOrd="1" destOrd="0" presId="urn:microsoft.com/office/officeart/2008/layout/LinedList"/>
    <dgm:cxn modelId="{E760589C-EAB4-4D53-B0D2-3AE1D97D9E32}" type="presParOf" srcId="{A002DC54-E938-467B-A152-2E9A349B2258}" destId="{5B6C6E65-9FB1-4B2E-831C-E78BD21E4D0C}" srcOrd="2" destOrd="0" presId="urn:microsoft.com/office/officeart/2008/layout/LinedList"/>
    <dgm:cxn modelId="{9284BC15-A00A-4C5E-A837-991FFA913603}" type="presParOf" srcId="{A002DC54-E938-467B-A152-2E9A349B2258}" destId="{760D13CD-3B76-4B4C-8BB2-10C76405DD57}" srcOrd="3" destOrd="0" presId="urn:microsoft.com/office/officeart/2008/layout/LinedList"/>
    <dgm:cxn modelId="{00042975-0ACA-4A09-8297-F61F7C48EA3B}" type="presParOf" srcId="{760D13CD-3B76-4B4C-8BB2-10C76405DD57}" destId="{F03F26D7-3227-4E4D-9F24-31DAFC8BD873}" srcOrd="0" destOrd="0" presId="urn:microsoft.com/office/officeart/2008/layout/LinedList"/>
    <dgm:cxn modelId="{71398B09-D783-419F-9254-1958CDC961FA}" type="presParOf" srcId="{760D13CD-3B76-4B4C-8BB2-10C76405DD57}" destId="{469C4FA6-E35B-416E-946E-F55F9DE54CDE}" srcOrd="1" destOrd="0" presId="urn:microsoft.com/office/officeart/2008/layout/LinedList"/>
    <dgm:cxn modelId="{F4429BA7-CE07-4BD3-B9E0-C73627AEF48D}" type="presParOf" srcId="{A002DC54-E938-467B-A152-2E9A349B2258}" destId="{02036632-13D7-4155-8E34-8137351768E2}" srcOrd="4" destOrd="0" presId="urn:microsoft.com/office/officeart/2008/layout/LinedList"/>
    <dgm:cxn modelId="{D7F36DFC-163E-492D-B3F5-DFB2C72AB49B}" type="presParOf" srcId="{A002DC54-E938-467B-A152-2E9A349B2258}" destId="{F093CB19-1D38-454D-959D-BE84881D5442}" srcOrd="5" destOrd="0" presId="urn:microsoft.com/office/officeart/2008/layout/LinedList"/>
    <dgm:cxn modelId="{E97AE2AE-0621-4C50-8AC4-682F02EC12E1}" type="presParOf" srcId="{F093CB19-1D38-454D-959D-BE84881D5442}" destId="{AC03402B-E728-4BF6-9299-6B160409E4E1}" srcOrd="0" destOrd="0" presId="urn:microsoft.com/office/officeart/2008/layout/LinedList"/>
    <dgm:cxn modelId="{4C30D973-706A-40FA-B9FE-0EC74818EC95}" type="presParOf" srcId="{F093CB19-1D38-454D-959D-BE84881D5442}" destId="{92CB3937-AC4C-43A0-BC17-1A722A596B29}" srcOrd="1" destOrd="0" presId="urn:microsoft.com/office/officeart/2008/layout/LinedList"/>
    <dgm:cxn modelId="{0A166C80-63DC-4B33-9368-FD2BDBFCA67F}" type="presParOf" srcId="{A002DC54-E938-467B-A152-2E9A349B2258}" destId="{13A996DE-C4FD-4D14-A95F-4815EF42F6A0}" srcOrd="6" destOrd="0" presId="urn:microsoft.com/office/officeart/2008/layout/LinedList"/>
    <dgm:cxn modelId="{561C1F6B-0353-4A69-BCFF-1329F9F8520B}" type="presParOf" srcId="{A002DC54-E938-467B-A152-2E9A349B2258}" destId="{138FCF93-4F4C-4506-8619-A7D337CF790B}" srcOrd="7" destOrd="0" presId="urn:microsoft.com/office/officeart/2008/layout/LinedList"/>
    <dgm:cxn modelId="{F72CF7C0-3367-4B6C-B4C4-9C0B754595DF}" type="presParOf" srcId="{138FCF93-4F4C-4506-8619-A7D337CF790B}" destId="{9FEA97D9-64F2-4A25-8F8D-4DF4DAAF1BA7}" srcOrd="0" destOrd="0" presId="urn:microsoft.com/office/officeart/2008/layout/LinedList"/>
    <dgm:cxn modelId="{9E45B10C-CD28-40B8-A7FF-6E72DFF5D05B}" type="presParOf" srcId="{138FCF93-4F4C-4506-8619-A7D337CF790B}" destId="{E35E73A3-FDC1-46B0-B023-F75623E9337F}" srcOrd="1" destOrd="0" presId="urn:microsoft.com/office/officeart/2008/layout/LinedList"/>
    <dgm:cxn modelId="{C032DAA3-9183-41C0-B8F0-1FCD117F45E8}" type="presParOf" srcId="{A002DC54-E938-467B-A152-2E9A349B2258}" destId="{2D279AEA-F516-46A0-A292-5382542456ED}" srcOrd="8" destOrd="0" presId="urn:microsoft.com/office/officeart/2008/layout/LinedList"/>
    <dgm:cxn modelId="{68190EAB-ED8E-4F2E-B129-0608D3855838}" type="presParOf" srcId="{A002DC54-E938-467B-A152-2E9A349B2258}" destId="{E50EC1E2-09B6-41CD-BC81-778972849D10}" srcOrd="9" destOrd="0" presId="urn:microsoft.com/office/officeart/2008/layout/LinedList"/>
    <dgm:cxn modelId="{D5D2479A-B559-4E49-BB16-6D5A21B0A04B}" type="presParOf" srcId="{E50EC1E2-09B6-41CD-BC81-778972849D10}" destId="{08023A67-6BC1-4A46-BD42-FF250B5E8B6C}" srcOrd="0" destOrd="0" presId="urn:microsoft.com/office/officeart/2008/layout/LinedList"/>
    <dgm:cxn modelId="{2770A109-E9F0-40F4-AD62-12098E4B8850}" type="presParOf" srcId="{E50EC1E2-09B6-41CD-BC81-778972849D10}" destId="{A2D4DA13-0436-4481-A20E-5C2FD73FF9FC}" srcOrd="1" destOrd="0" presId="urn:microsoft.com/office/officeart/2008/layout/LinedList"/>
    <dgm:cxn modelId="{69D4DB25-BCDC-48F5-AFD9-F11D1086CB2A}" type="presParOf" srcId="{A002DC54-E938-467B-A152-2E9A349B2258}" destId="{9742976C-9C92-4CBD-8B5D-06F0F5E2B825}" srcOrd="10" destOrd="0" presId="urn:microsoft.com/office/officeart/2008/layout/LinedList"/>
    <dgm:cxn modelId="{693167DB-89CD-496A-9FD5-AEF0A35EF213}" type="presParOf" srcId="{A002DC54-E938-467B-A152-2E9A349B2258}" destId="{8D5A8172-CE2F-4C1B-B69E-EF80F63F86DD}" srcOrd="11" destOrd="0" presId="urn:microsoft.com/office/officeart/2008/layout/LinedList"/>
    <dgm:cxn modelId="{A95CE7B6-21E7-4676-AC0C-96EC36F8D2AE}" type="presParOf" srcId="{8D5A8172-CE2F-4C1B-B69E-EF80F63F86DD}" destId="{53E3E240-8B8B-4939-8A8B-3F51D65742FF}" srcOrd="0" destOrd="0" presId="urn:microsoft.com/office/officeart/2008/layout/LinedList"/>
    <dgm:cxn modelId="{C343E3C9-FB97-4B05-9E4C-F4C30C365F61}" type="presParOf" srcId="{8D5A8172-CE2F-4C1B-B69E-EF80F63F86DD}" destId="{2044D99D-800D-4616-A5F7-476638BF90BF}" srcOrd="1" destOrd="0" presId="urn:microsoft.com/office/officeart/2008/layout/LinedList"/>
    <dgm:cxn modelId="{6E9E810F-6309-41B4-BC07-30DC5D09D936}" type="presParOf" srcId="{A002DC54-E938-467B-A152-2E9A349B2258}" destId="{C382540C-E493-4933-A1CA-B8849DFECC72}" srcOrd="12" destOrd="0" presId="urn:microsoft.com/office/officeart/2008/layout/LinedList"/>
    <dgm:cxn modelId="{9153C309-49E5-4B5D-B71F-1D5CDF800024}" type="presParOf" srcId="{A002DC54-E938-467B-A152-2E9A349B2258}" destId="{09257B22-5F62-4A0F-ABDD-2ED7A1CA4DA5}" srcOrd="13" destOrd="0" presId="urn:microsoft.com/office/officeart/2008/layout/LinedList"/>
    <dgm:cxn modelId="{263B798B-0519-4DFF-A50A-5DCDD6F28F3B}" type="presParOf" srcId="{09257B22-5F62-4A0F-ABDD-2ED7A1CA4DA5}" destId="{3C7114E7-60A2-44BF-BB4C-385E6BF69589}" srcOrd="0" destOrd="0" presId="urn:microsoft.com/office/officeart/2008/layout/LinedList"/>
    <dgm:cxn modelId="{222259CC-42CD-4091-BD72-542A392A35EB}" type="presParOf" srcId="{09257B22-5F62-4A0F-ABDD-2ED7A1CA4DA5}" destId="{5A8FAD8B-5BE7-4313-97C9-1444BD3BC865}" srcOrd="1" destOrd="0" presId="urn:microsoft.com/office/officeart/2008/layout/LinedList"/>
    <dgm:cxn modelId="{28D8718F-72C5-4005-9262-06A1F4B2634A}" type="presParOf" srcId="{A002DC54-E938-467B-A152-2E9A349B2258}" destId="{2DED31E0-57E3-440E-BFCD-96AADF8C291A}" srcOrd="14" destOrd="0" presId="urn:microsoft.com/office/officeart/2008/layout/LinedList"/>
    <dgm:cxn modelId="{B185B1CF-C04B-406E-804D-0B6599B290C2}" type="presParOf" srcId="{A002DC54-E938-467B-A152-2E9A349B2258}" destId="{F9B3AABD-30D1-442F-ACC3-BA9C3CF82C82}" srcOrd="15" destOrd="0" presId="urn:microsoft.com/office/officeart/2008/layout/LinedList"/>
    <dgm:cxn modelId="{67859D6C-F93D-46C3-A28A-D442E86AAFCB}" type="presParOf" srcId="{F9B3AABD-30D1-442F-ACC3-BA9C3CF82C82}" destId="{7F72F8EF-7961-447D-8FD4-D0AF391B08F2}" srcOrd="0" destOrd="0" presId="urn:microsoft.com/office/officeart/2008/layout/LinedList"/>
    <dgm:cxn modelId="{9602A9E7-6CBA-4A89-A746-FD962D160B43}" type="presParOf" srcId="{F9B3AABD-30D1-442F-ACC3-BA9C3CF82C82}" destId="{FF444ACE-284B-4E20-9050-09DA003360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AC3D2C5-4F10-4C74-A302-532734E186BB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1464F3A0-BAF4-452A-898D-0DD0A1142E97}">
      <dgm:prSet custT="1"/>
      <dgm:spPr/>
      <dgm:t>
        <a:bodyPr/>
        <a:lstStyle/>
        <a:p>
          <a:pPr rtl="0"/>
          <a:r>
            <a:rPr lang="cs-CZ" sz="2400" b="1" dirty="0"/>
            <a:t>Authorise</a:t>
          </a:r>
          <a:endParaRPr lang="cs-CZ" sz="2400" dirty="0"/>
        </a:p>
      </dgm:t>
    </dgm:pt>
    <dgm:pt modelId="{27E93353-7591-4303-B8C8-C210428D6947}" type="parTrans" cxnId="{C41784E7-567A-4A7A-A1CE-E17533DF99FD}">
      <dgm:prSet/>
      <dgm:spPr/>
      <dgm:t>
        <a:bodyPr/>
        <a:lstStyle/>
        <a:p>
          <a:endParaRPr lang="cs-CZ"/>
        </a:p>
      </dgm:t>
    </dgm:pt>
    <dgm:pt modelId="{28650AFB-62B6-494F-ADF3-0950F94B3064}" type="sibTrans" cxnId="{C41784E7-567A-4A7A-A1CE-E17533DF99FD}">
      <dgm:prSet/>
      <dgm:spPr/>
      <dgm:t>
        <a:bodyPr/>
        <a:lstStyle/>
        <a:p>
          <a:endParaRPr lang="cs-CZ"/>
        </a:p>
      </dgm:t>
    </dgm:pt>
    <dgm:pt modelId="{4465E6F5-114C-4C38-9F32-8D8E55D2EE2A}">
      <dgm:prSet custT="1"/>
      <dgm:spPr/>
      <dgm:t>
        <a:bodyPr/>
        <a:lstStyle/>
        <a:p>
          <a:pPr rtl="0"/>
          <a:r>
            <a:rPr lang="cs-CZ" sz="1200" b="1" dirty="0"/>
            <a:t>R</a:t>
          </a:r>
          <a:r>
            <a:rPr lang="en-US" sz="1200" b="1" dirty="0" err="1"/>
            <a:t>eproduction</a:t>
          </a:r>
          <a:r>
            <a:rPr lang="en-US" sz="1200" b="1" dirty="0"/>
            <a:t> </a:t>
          </a:r>
          <a:endParaRPr lang="cs-CZ" sz="1200" b="1" dirty="0"/>
        </a:p>
      </dgm:t>
    </dgm:pt>
    <dgm:pt modelId="{0B604DC9-4568-402A-8AEB-5944C41A7AE0}" type="parTrans" cxnId="{BB02767A-E81F-49AC-9EE1-26DE3E52AE1F}">
      <dgm:prSet/>
      <dgm:spPr/>
      <dgm:t>
        <a:bodyPr/>
        <a:lstStyle/>
        <a:p>
          <a:endParaRPr lang="cs-CZ"/>
        </a:p>
      </dgm:t>
    </dgm:pt>
    <dgm:pt modelId="{9625495A-960D-46BB-B17C-A71A4E810211}" type="sibTrans" cxnId="{BB02767A-E81F-49AC-9EE1-26DE3E52AE1F}">
      <dgm:prSet/>
      <dgm:spPr/>
      <dgm:t>
        <a:bodyPr/>
        <a:lstStyle/>
        <a:p>
          <a:endParaRPr lang="cs-CZ" sz="2000"/>
        </a:p>
      </dgm:t>
    </dgm:pt>
    <dgm:pt modelId="{03C2C372-2812-4370-92EF-A47E9BC7CA17}">
      <dgm:prSet custT="1"/>
      <dgm:spPr/>
      <dgm:t>
        <a:bodyPr/>
        <a:lstStyle/>
        <a:p>
          <a:pPr rtl="0"/>
          <a:r>
            <a:rPr lang="en-US" sz="1200" b="1" dirty="0"/>
            <a:t>Alteration</a:t>
          </a:r>
          <a:endParaRPr lang="cs-CZ" sz="1200" b="1" dirty="0"/>
        </a:p>
      </dgm:t>
    </dgm:pt>
    <dgm:pt modelId="{D7156BC2-BE97-457C-AE3A-68819E6831B5}" type="parTrans" cxnId="{46A01B7B-188F-48A8-BBB7-4C2F538588F2}">
      <dgm:prSet/>
      <dgm:spPr/>
      <dgm:t>
        <a:bodyPr/>
        <a:lstStyle/>
        <a:p>
          <a:endParaRPr lang="cs-CZ"/>
        </a:p>
      </dgm:t>
    </dgm:pt>
    <dgm:pt modelId="{A84073A6-3247-4D7E-A0C7-6009624A948E}" type="sibTrans" cxnId="{46A01B7B-188F-48A8-BBB7-4C2F538588F2}">
      <dgm:prSet/>
      <dgm:spPr/>
      <dgm:t>
        <a:bodyPr/>
        <a:lstStyle/>
        <a:p>
          <a:endParaRPr lang="cs-CZ" sz="2000"/>
        </a:p>
      </dgm:t>
    </dgm:pt>
    <dgm:pt modelId="{7D0F0F71-CA6C-4F7B-9E60-9796FCB54DCA}">
      <dgm:prSet custT="1"/>
      <dgm:spPr/>
      <dgm:t>
        <a:bodyPr/>
        <a:lstStyle/>
        <a:p>
          <a:pPr rtl="0"/>
          <a:r>
            <a:rPr lang="cs-CZ" sz="1200" b="1" dirty="0"/>
            <a:t>D</a:t>
          </a:r>
          <a:r>
            <a:rPr lang="en-US" sz="1200" b="1" dirty="0" err="1"/>
            <a:t>istribution</a:t>
          </a:r>
          <a:r>
            <a:rPr lang="en-US" sz="1200" b="1" dirty="0"/>
            <a:t> </a:t>
          </a:r>
          <a:endParaRPr lang="cs-CZ" sz="1200" dirty="0"/>
        </a:p>
      </dgm:t>
    </dgm:pt>
    <dgm:pt modelId="{6B8C4D4A-769B-4067-91BD-84C75F8D1F6B}" type="parTrans" cxnId="{0F25D3BB-04AF-42B6-9A52-7561700C5CE8}">
      <dgm:prSet/>
      <dgm:spPr/>
      <dgm:t>
        <a:bodyPr/>
        <a:lstStyle/>
        <a:p>
          <a:endParaRPr lang="cs-CZ"/>
        </a:p>
      </dgm:t>
    </dgm:pt>
    <dgm:pt modelId="{26B776B0-DC88-49A4-AB01-5E27E3FE8BA7}" type="sibTrans" cxnId="{0F25D3BB-04AF-42B6-9A52-7561700C5CE8}">
      <dgm:prSet/>
      <dgm:spPr/>
      <dgm:t>
        <a:bodyPr/>
        <a:lstStyle/>
        <a:p>
          <a:endParaRPr lang="cs-CZ" sz="2000"/>
        </a:p>
      </dgm:t>
    </dgm:pt>
    <dgm:pt modelId="{B33C4B50-2224-4620-84EF-998F37BE006B}">
      <dgm:prSet/>
      <dgm:spPr/>
      <dgm:t>
        <a:bodyPr/>
        <a:lstStyle/>
        <a:p>
          <a:pPr rtl="0"/>
          <a:endParaRPr lang="cs-CZ" sz="2000" b="1" dirty="0"/>
        </a:p>
      </dgm:t>
    </dgm:pt>
    <dgm:pt modelId="{377CDADC-5A02-473E-B0E0-EE867741F756}" type="parTrans" cxnId="{78FDB7AF-F9D5-4854-A1F3-E12D38632683}">
      <dgm:prSet/>
      <dgm:spPr/>
      <dgm:t>
        <a:bodyPr/>
        <a:lstStyle/>
        <a:p>
          <a:endParaRPr lang="cs-CZ"/>
        </a:p>
      </dgm:t>
    </dgm:pt>
    <dgm:pt modelId="{6C3B7165-4ABE-45E3-AB28-5DAF01494454}" type="sibTrans" cxnId="{78FDB7AF-F9D5-4854-A1F3-E12D38632683}">
      <dgm:prSet/>
      <dgm:spPr/>
      <dgm:t>
        <a:bodyPr/>
        <a:lstStyle/>
        <a:p>
          <a:endParaRPr lang="cs-CZ"/>
        </a:p>
      </dgm:t>
    </dgm:pt>
    <dgm:pt modelId="{A8021968-655D-4602-BF5E-EDE763AC4CC3}" type="pres">
      <dgm:prSet presAssocID="{DAC3D2C5-4F10-4C74-A302-532734E186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AD387F-8703-4478-989D-FCFA48A35734}" type="pres">
      <dgm:prSet presAssocID="{1464F3A0-BAF4-452A-898D-0DD0A1142E97}" presName="centerShape" presStyleLbl="node0" presStyleIdx="0" presStyleCnt="1"/>
      <dgm:spPr/>
    </dgm:pt>
    <dgm:pt modelId="{8734A349-C1C3-4AB4-ADA4-E0292292137F}" type="pres">
      <dgm:prSet presAssocID="{4465E6F5-114C-4C38-9F32-8D8E55D2EE2A}" presName="node" presStyleLbl="node1" presStyleIdx="0" presStyleCnt="3">
        <dgm:presLayoutVars>
          <dgm:bulletEnabled val="1"/>
        </dgm:presLayoutVars>
      </dgm:prSet>
      <dgm:spPr/>
    </dgm:pt>
    <dgm:pt modelId="{1DB0BE7D-94E3-40DF-9A5C-73039178BFB3}" type="pres">
      <dgm:prSet presAssocID="{4465E6F5-114C-4C38-9F32-8D8E55D2EE2A}" presName="dummy" presStyleCnt="0"/>
      <dgm:spPr/>
    </dgm:pt>
    <dgm:pt modelId="{5DDA3807-F13F-4E27-AC37-C4EE69EBB243}" type="pres">
      <dgm:prSet presAssocID="{9625495A-960D-46BB-B17C-A71A4E810211}" presName="sibTrans" presStyleLbl="sibTrans2D1" presStyleIdx="0" presStyleCnt="3"/>
      <dgm:spPr/>
    </dgm:pt>
    <dgm:pt modelId="{7A2408F0-29E8-47F1-AAFD-4B296A9C1F80}" type="pres">
      <dgm:prSet presAssocID="{03C2C372-2812-4370-92EF-A47E9BC7CA17}" presName="node" presStyleLbl="node1" presStyleIdx="1" presStyleCnt="3">
        <dgm:presLayoutVars>
          <dgm:bulletEnabled val="1"/>
        </dgm:presLayoutVars>
      </dgm:prSet>
      <dgm:spPr/>
    </dgm:pt>
    <dgm:pt modelId="{BDDC9C8F-ABF0-4B82-8146-FAB4F147E64B}" type="pres">
      <dgm:prSet presAssocID="{03C2C372-2812-4370-92EF-A47E9BC7CA17}" presName="dummy" presStyleCnt="0"/>
      <dgm:spPr/>
    </dgm:pt>
    <dgm:pt modelId="{94097ED8-4BE3-40AE-B602-F9302C1ACA7B}" type="pres">
      <dgm:prSet presAssocID="{A84073A6-3247-4D7E-A0C7-6009624A948E}" presName="sibTrans" presStyleLbl="sibTrans2D1" presStyleIdx="1" presStyleCnt="3"/>
      <dgm:spPr/>
    </dgm:pt>
    <dgm:pt modelId="{D8A25F44-D2BA-4D47-B214-E3DBA13C2B08}" type="pres">
      <dgm:prSet presAssocID="{7D0F0F71-CA6C-4F7B-9E60-9796FCB54DCA}" presName="node" presStyleLbl="node1" presStyleIdx="2" presStyleCnt="3">
        <dgm:presLayoutVars>
          <dgm:bulletEnabled val="1"/>
        </dgm:presLayoutVars>
      </dgm:prSet>
      <dgm:spPr/>
    </dgm:pt>
    <dgm:pt modelId="{7B012580-4752-49E3-83E3-A38579004509}" type="pres">
      <dgm:prSet presAssocID="{7D0F0F71-CA6C-4F7B-9E60-9796FCB54DCA}" presName="dummy" presStyleCnt="0"/>
      <dgm:spPr/>
    </dgm:pt>
    <dgm:pt modelId="{CB728470-A211-4365-B81C-3740A389600B}" type="pres">
      <dgm:prSet presAssocID="{26B776B0-DC88-49A4-AB01-5E27E3FE8BA7}" presName="sibTrans" presStyleLbl="sibTrans2D1" presStyleIdx="2" presStyleCnt="3"/>
      <dgm:spPr/>
    </dgm:pt>
  </dgm:ptLst>
  <dgm:cxnLst>
    <dgm:cxn modelId="{4C422400-98DC-4C6D-A9A9-67E6ECB1C654}" type="presOf" srcId="{9625495A-960D-46BB-B17C-A71A4E810211}" destId="{5DDA3807-F13F-4E27-AC37-C4EE69EBB243}" srcOrd="0" destOrd="0" presId="urn:microsoft.com/office/officeart/2005/8/layout/radial6"/>
    <dgm:cxn modelId="{72316D08-78D3-4642-B8E5-A2B54C59BB4A}" type="presOf" srcId="{A84073A6-3247-4D7E-A0C7-6009624A948E}" destId="{94097ED8-4BE3-40AE-B602-F9302C1ACA7B}" srcOrd="0" destOrd="0" presId="urn:microsoft.com/office/officeart/2005/8/layout/radial6"/>
    <dgm:cxn modelId="{2634671B-D4C4-4273-9ED7-C2BBE0E9F14B}" type="presOf" srcId="{7D0F0F71-CA6C-4F7B-9E60-9796FCB54DCA}" destId="{D8A25F44-D2BA-4D47-B214-E3DBA13C2B08}" srcOrd="0" destOrd="0" presId="urn:microsoft.com/office/officeart/2005/8/layout/radial6"/>
    <dgm:cxn modelId="{708B2838-FD00-4CBC-A41F-91F783519F9D}" type="presOf" srcId="{1464F3A0-BAF4-452A-898D-0DD0A1142E97}" destId="{AEAD387F-8703-4478-989D-FCFA48A35734}" srcOrd="0" destOrd="0" presId="urn:microsoft.com/office/officeart/2005/8/layout/radial6"/>
    <dgm:cxn modelId="{860E2C69-F080-4971-801B-04DE86BC39C5}" type="presOf" srcId="{26B776B0-DC88-49A4-AB01-5E27E3FE8BA7}" destId="{CB728470-A211-4365-B81C-3740A389600B}" srcOrd="0" destOrd="0" presId="urn:microsoft.com/office/officeart/2005/8/layout/radial6"/>
    <dgm:cxn modelId="{BB02767A-E81F-49AC-9EE1-26DE3E52AE1F}" srcId="{1464F3A0-BAF4-452A-898D-0DD0A1142E97}" destId="{4465E6F5-114C-4C38-9F32-8D8E55D2EE2A}" srcOrd="0" destOrd="0" parTransId="{0B604DC9-4568-402A-8AEB-5944C41A7AE0}" sibTransId="{9625495A-960D-46BB-B17C-A71A4E810211}"/>
    <dgm:cxn modelId="{46A01B7B-188F-48A8-BBB7-4C2F538588F2}" srcId="{1464F3A0-BAF4-452A-898D-0DD0A1142E97}" destId="{03C2C372-2812-4370-92EF-A47E9BC7CA17}" srcOrd="1" destOrd="0" parTransId="{D7156BC2-BE97-457C-AE3A-68819E6831B5}" sibTransId="{A84073A6-3247-4D7E-A0C7-6009624A948E}"/>
    <dgm:cxn modelId="{B4511192-EFBD-4782-9E16-0426E5BF5150}" type="presOf" srcId="{DAC3D2C5-4F10-4C74-A302-532734E186BB}" destId="{A8021968-655D-4602-BF5E-EDE763AC4CC3}" srcOrd="0" destOrd="0" presId="urn:microsoft.com/office/officeart/2005/8/layout/radial6"/>
    <dgm:cxn modelId="{8F3CF19E-18BD-4FEB-BE99-9078F61B1A56}" type="presOf" srcId="{03C2C372-2812-4370-92EF-A47E9BC7CA17}" destId="{7A2408F0-29E8-47F1-AAFD-4B296A9C1F80}" srcOrd="0" destOrd="0" presId="urn:microsoft.com/office/officeart/2005/8/layout/radial6"/>
    <dgm:cxn modelId="{78FDB7AF-F9D5-4854-A1F3-E12D38632683}" srcId="{DAC3D2C5-4F10-4C74-A302-532734E186BB}" destId="{B33C4B50-2224-4620-84EF-998F37BE006B}" srcOrd="1" destOrd="0" parTransId="{377CDADC-5A02-473E-B0E0-EE867741F756}" sibTransId="{6C3B7165-4ABE-45E3-AB28-5DAF01494454}"/>
    <dgm:cxn modelId="{0F25D3BB-04AF-42B6-9A52-7561700C5CE8}" srcId="{1464F3A0-BAF4-452A-898D-0DD0A1142E97}" destId="{7D0F0F71-CA6C-4F7B-9E60-9796FCB54DCA}" srcOrd="2" destOrd="0" parTransId="{6B8C4D4A-769B-4067-91BD-84C75F8D1F6B}" sibTransId="{26B776B0-DC88-49A4-AB01-5E27E3FE8BA7}"/>
    <dgm:cxn modelId="{09E3DCD2-057D-4088-9174-28D87066A2BE}" type="presOf" srcId="{4465E6F5-114C-4C38-9F32-8D8E55D2EE2A}" destId="{8734A349-C1C3-4AB4-ADA4-E0292292137F}" srcOrd="0" destOrd="0" presId="urn:microsoft.com/office/officeart/2005/8/layout/radial6"/>
    <dgm:cxn modelId="{C41784E7-567A-4A7A-A1CE-E17533DF99FD}" srcId="{DAC3D2C5-4F10-4C74-A302-532734E186BB}" destId="{1464F3A0-BAF4-452A-898D-0DD0A1142E97}" srcOrd="0" destOrd="0" parTransId="{27E93353-7591-4303-B8C8-C210428D6947}" sibTransId="{28650AFB-62B6-494F-ADF3-0950F94B3064}"/>
    <dgm:cxn modelId="{75C0139B-4062-4EE0-9EBE-5D421CF958E8}" type="presParOf" srcId="{A8021968-655D-4602-BF5E-EDE763AC4CC3}" destId="{AEAD387F-8703-4478-989D-FCFA48A35734}" srcOrd="0" destOrd="0" presId="urn:microsoft.com/office/officeart/2005/8/layout/radial6"/>
    <dgm:cxn modelId="{E557F51B-E501-41A1-BA24-698DBFAAE5F9}" type="presParOf" srcId="{A8021968-655D-4602-BF5E-EDE763AC4CC3}" destId="{8734A349-C1C3-4AB4-ADA4-E0292292137F}" srcOrd="1" destOrd="0" presId="urn:microsoft.com/office/officeart/2005/8/layout/radial6"/>
    <dgm:cxn modelId="{27C4DB8C-E3E2-4109-A5DB-7CB34BA86786}" type="presParOf" srcId="{A8021968-655D-4602-BF5E-EDE763AC4CC3}" destId="{1DB0BE7D-94E3-40DF-9A5C-73039178BFB3}" srcOrd="2" destOrd="0" presId="urn:microsoft.com/office/officeart/2005/8/layout/radial6"/>
    <dgm:cxn modelId="{A234B3B9-C411-41A7-93E9-FC82E8B12464}" type="presParOf" srcId="{A8021968-655D-4602-BF5E-EDE763AC4CC3}" destId="{5DDA3807-F13F-4E27-AC37-C4EE69EBB243}" srcOrd="3" destOrd="0" presId="urn:microsoft.com/office/officeart/2005/8/layout/radial6"/>
    <dgm:cxn modelId="{D39290C9-893F-4E7B-9A94-73CF0345D1C8}" type="presParOf" srcId="{A8021968-655D-4602-BF5E-EDE763AC4CC3}" destId="{7A2408F0-29E8-47F1-AAFD-4B296A9C1F80}" srcOrd="4" destOrd="0" presId="urn:microsoft.com/office/officeart/2005/8/layout/radial6"/>
    <dgm:cxn modelId="{3CA055AA-FB4F-4DD3-952C-A8FBAE424B68}" type="presParOf" srcId="{A8021968-655D-4602-BF5E-EDE763AC4CC3}" destId="{BDDC9C8F-ABF0-4B82-8146-FAB4F147E64B}" srcOrd="5" destOrd="0" presId="urn:microsoft.com/office/officeart/2005/8/layout/radial6"/>
    <dgm:cxn modelId="{03042DB2-E95F-4859-A48F-DFB0E06A269B}" type="presParOf" srcId="{A8021968-655D-4602-BF5E-EDE763AC4CC3}" destId="{94097ED8-4BE3-40AE-B602-F9302C1ACA7B}" srcOrd="6" destOrd="0" presId="urn:microsoft.com/office/officeart/2005/8/layout/radial6"/>
    <dgm:cxn modelId="{DA845864-E9DB-4ECC-8666-152A5E2CDFCE}" type="presParOf" srcId="{A8021968-655D-4602-BF5E-EDE763AC4CC3}" destId="{D8A25F44-D2BA-4D47-B214-E3DBA13C2B08}" srcOrd="7" destOrd="0" presId="urn:microsoft.com/office/officeart/2005/8/layout/radial6"/>
    <dgm:cxn modelId="{52FC28AE-0593-444E-AB59-5B663D29D053}" type="presParOf" srcId="{A8021968-655D-4602-BF5E-EDE763AC4CC3}" destId="{7B012580-4752-49E3-83E3-A38579004509}" srcOrd="8" destOrd="0" presId="urn:microsoft.com/office/officeart/2005/8/layout/radial6"/>
    <dgm:cxn modelId="{1D333D30-0069-4375-85D0-734E375C77AE}" type="presParOf" srcId="{A8021968-655D-4602-BF5E-EDE763AC4CC3}" destId="{CB728470-A211-4365-B81C-3740A389600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3B8FDF-C8F0-405C-AC05-7FBD31CF49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3076D710-C4A3-426B-B3C8-4BEB6ED3E38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Right to use a copy program</a:t>
          </a:r>
          <a:endParaRPr lang="en-US"/>
        </a:p>
      </dgm:t>
    </dgm:pt>
    <dgm:pt modelId="{BEC64F76-8BA3-423B-901F-4FDBD64413E1}" type="parTrans" cxnId="{EE88CCAF-F691-45E2-9AAD-4ACDD02C701C}">
      <dgm:prSet/>
      <dgm:spPr/>
      <dgm:t>
        <a:bodyPr/>
        <a:lstStyle/>
        <a:p>
          <a:endParaRPr lang="en-US"/>
        </a:p>
      </dgm:t>
    </dgm:pt>
    <dgm:pt modelId="{C067E9F9-33C8-4370-A28A-AAD30BB69E85}" type="sibTrans" cxnId="{EE88CCAF-F691-45E2-9AAD-4ACDD02C701C}">
      <dgm:prSet/>
      <dgm:spPr/>
      <dgm:t>
        <a:bodyPr/>
        <a:lstStyle/>
        <a:p>
          <a:endParaRPr lang="en-US"/>
        </a:p>
      </dgm:t>
    </dgm:pt>
    <dgm:pt modelId="{528FFE97-3CD5-4591-B025-C3AFBDA758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Needs it for interoperability</a:t>
          </a:r>
          <a:endParaRPr lang="en-US"/>
        </a:p>
      </dgm:t>
    </dgm:pt>
    <dgm:pt modelId="{AF774C8D-1362-44B3-A303-5C697B16C64F}" type="parTrans" cxnId="{8BF0CAB3-81F1-445B-AED9-CDAEA474A304}">
      <dgm:prSet/>
      <dgm:spPr/>
      <dgm:t>
        <a:bodyPr/>
        <a:lstStyle/>
        <a:p>
          <a:endParaRPr lang="en-US"/>
        </a:p>
      </dgm:t>
    </dgm:pt>
    <dgm:pt modelId="{2569D88C-F425-411F-821F-E669BD804CBD}" type="sibTrans" cxnId="{8BF0CAB3-81F1-445B-AED9-CDAEA474A304}">
      <dgm:prSet/>
      <dgm:spPr/>
      <dgm:t>
        <a:bodyPr/>
        <a:lstStyle/>
        <a:p>
          <a:endParaRPr lang="en-US"/>
        </a:p>
      </dgm:t>
    </dgm:pt>
    <dgm:pt modelId="{0B48F7CD-52B1-4D16-9AD1-4DEF62A825E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It is necessary (not available otherwise)</a:t>
          </a:r>
          <a:endParaRPr lang="en-US"/>
        </a:p>
      </dgm:t>
    </dgm:pt>
    <dgm:pt modelId="{2B742C2E-AEB7-431F-930E-7E1A57DD23CB}" type="parTrans" cxnId="{A812E83B-F61F-40A0-8123-5FE8B25CFD71}">
      <dgm:prSet/>
      <dgm:spPr/>
      <dgm:t>
        <a:bodyPr/>
        <a:lstStyle/>
        <a:p>
          <a:endParaRPr lang="en-US"/>
        </a:p>
      </dgm:t>
    </dgm:pt>
    <dgm:pt modelId="{CEA7B56F-62F0-406F-981C-DD71271A8F85}" type="sibTrans" cxnId="{A812E83B-F61F-40A0-8123-5FE8B25CFD71}">
      <dgm:prSet/>
      <dgm:spPr/>
      <dgm:t>
        <a:bodyPr/>
        <a:lstStyle/>
        <a:p>
          <a:endParaRPr lang="en-US"/>
        </a:p>
      </dgm:t>
    </dgm:pt>
    <dgm:pt modelId="{0656CE97-8EFF-4887-8B25-5394708089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Not for purposes of creating similar product</a:t>
          </a:r>
          <a:endParaRPr lang="en-US"/>
        </a:p>
      </dgm:t>
    </dgm:pt>
    <dgm:pt modelId="{D4B75084-BCDF-4497-BB2D-728CF1528BAF}" type="parTrans" cxnId="{C8C63037-8ED2-4CEF-A97A-3F434A7FD341}">
      <dgm:prSet/>
      <dgm:spPr/>
      <dgm:t>
        <a:bodyPr/>
        <a:lstStyle/>
        <a:p>
          <a:endParaRPr lang="en-US"/>
        </a:p>
      </dgm:t>
    </dgm:pt>
    <dgm:pt modelId="{B3913409-1FA9-474C-9AB5-D18888CD2582}" type="sibTrans" cxnId="{C8C63037-8ED2-4CEF-A97A-3F434A7FD341}">
      <dgm:prSet/>
      <dgm:spPr/>
      <dgm:t>
        <a:bodyPr/>
        <a:lstStyle/>
        <a:p>
          <a:endParaRPr lang="en-US"/>
        </a:p>
      </dgm:t>
    </dgm:pt>
    <dgm:pt modelId="{1A772949-4B41-471C-9963-12DF749EC05B}" type="pres">
      <dgm:prSet presAssocID="{4F3B8FDF-C8F0-405C-AC05-7FBD31CF4962}" presName="root" presStyleCnt="0">
        <dgm:presLayoutVars>
          <dgm:dir/>
          <dgm:resizeHandles val="exact"/>
        </dgm:presLayoutVars>
      </dgm:prSet>
      <dgm:spPr/>
    </dgm:pt>
    <dgm:pt modelId="{09B04B0A-76EE-4CAE-94CD-E06F21AE17FA}" type="pres">
      <dgm:prSet presAssocID="{3076D710-C4A3-426B-B3C8-4BEB6ED3E384}" presName="compNode" presStyleCnt="0"/>
      <dgm:spPr/>
    </dgm:pt>
    <dgm:pt modelId="{E9516992-0BF4-478C-B203-2983C0CBC899}" type="pres">
      <dgm:prSet presAssocID="{3076D710-C4A3-426B-B3C8-4BEB6ED3E384}" presName="bgRect" presStyleLbl="bgShp" presStyleIdx="0" presStyleCnt="4"/>
      <dgm:spPr/>
    </dgm:pt>
    <dgm:pt modelId="{DC122817-1B98-411A-A03B-FF640EE68142}" type="pres">
      <dgm:prSet presAssocID="{3076D710-C4A3-426B-B3C8-4BEB6ED3E3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ateboard"/>
        </a:ext>
      </dgm:extLst>
    </dgm:pt>
    <dgm:pt modelId="{49361C7D-35FF-475E-9995-312A531EB6F6}" type="pres">
      <dgm:prSet presAssocID="{3076D710-C4A3-426B-B3C8-4BEB6ED3E384}" presName="spaceRect" presStyleCnt="0"/>
      <dgm:spPr/>
    </dgm:pt>
    <dgm:pt modelId="{EB9594B1-23F5-4D6D-93A3-C1CE9A739927}" type="pres">
      <dgm:prSet presAssocID="{3076D710-C4A3-426B-B3C8-4BEB6ED3E384}" presName="parTx" presStyleLbl="revTx" presStyleIdx="0" presStyleCnt="4">
        <dgm:presLayoutVars>
          <dgm:chMax val="0"/>
          <dgm:chPref val="0"/>
        </dgm:presLayoutVars>
      </dgm:prSet>
      <dgm:spPr/>
    </dgm:pt>
    <dgm:pt modelId="{A140D13D-C805-4151-A6C7-3067C6D39E30}" type="pres">
      <dgm:prSet presAssocID="{C067E9F9-33C8-4370-A28A-AAD30BB69E85}" presName="sibTrans" presStyleCnt="0"/>
      <dgm:spPr/>
    </dgm:pt>
    <dgm:pt modelId="{47AA9401-BAF0-4E80-9024-09757C1947AC}" type="pres">
      <dgm:prSet presAssocID="{528FFE97-3CD5-4591-B025-C3AFBDA758F2}" presName="compNode" presStyleCnt="0"/>
      <dgm:spPr/>
    </dgm:pt>
    <dgm:pt modelId="{078FD2CF-405C-467E-AD0F-A9BFEFF413BC}" type="pres">
      <dgm:prSet presAssocID="{528FFE97-3CD5-4591-B025-C3AFBDA758F2}" presName="bgRect" presStyleLbl="bgShp" presStyleIdx="1" presStyleCnt="4"/>
      <dgm:spPr/>
    </dgm:pt>
    <dgm:pt modelId="{EE706FFB-0ACF-4C74-AF53-5C1194656AEC}" type="pres">
      <dgm:prSet presAssocID="{528FFE97-3CD5-4591-B025-C3AFBDA758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73222E4-8CB4-4E00-9FBA-4CDABE9AA64E}" type="pres">
      <dgm:prSet presAssocID="{528FFE97-3CD5-4591-B025-C3AFBDA758F2}" presName="spaceRect" presStyleCnt="0"/>
      <dgm:spPr/>
    </dgm:pt>
    <dgm:pt modelId="{A0C4C737-8D90-4EEA-850D-A767DEE90ADF}" type="pres">
      <dgm:prSet presAssocID="{528FFE97-3CD5-4591-B025-C3AFBDA758F2}" presName="parTx" presStyleLbl="revTx" presStyleIdx="1" presStyleCnt="4">
        <dgm:presLayoutVars>
          <dgm:chMax val="0"/>
          <dgm:chPref val="0"/>
        </dgm:presLayoutVars>
      </dgm:prSet>
      <dgm:spPr/>
    </dgm:pt>
    <dgm:pt modelId="{170AD2A5-084A-49BD-BC4C-E51E540CAD06}" type="pres">
      <dgm:prSet presAssocID="{2569D88C-F425-411F-821F-E669BD804CBD}" presName="sibTrans" presStyleCnt="0"/>
      <dgm:spPr/>
    </dgm:pt>
    <dgm:pt modelId="{3D93FB8C-993B-4680-81B2-B3BAD4C6D74C}" type="pres">
      <dgm:prSet presAssocID="{0B48F7CD-52B1-4D16-9AD1-4DEF62A825ED}" presName="compNode" presStyleCnt="0"/>
      <dgm:spPr/>
    </dgm:pt>
    <dgm:pt modelId="{0427B46C-474E-43AF-B4B3-319FF340319D}" type="pres">
      <dgm:prSet presAssocID="{0B48F7CD-52B1-4D16-9AD1-4DEF62A825ED}" presName="bgRect" presStyleLbl="bgShp" presStyleIdx="2" presStyleCnt="4"/>
      <dgm:spPr/>
    </dgm:pt>
    <dgm:pt modelId="{30A4F7C1-94DD-46D6-9BD8-0CFD5AE65DAC}" type="pres">
      <dgm:prSet presAssocID="{0B48F7CD-52B1-4D16-9AD1-4DEF62A825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AF52F43-E552-42E6-8E15-88C06D2FD444}" type="pres">
      <dgm:prSet presAssocID="{0B48F7CD-52B1-4D16-9AD1-4DEF62A825ED}" presName="spaceRect" presStyleCnt="0"/>
      <dgm:spPr/>
    </dgm:pt>
    <dgm:pt modelId="{2B5827FA-4C96-4BF8-92F3-0CAE636155A9}" type="pres">
      <dgm:prSet presAssocID="{0B48F7CD-52B1-4D16-9AD1-4DEF62A825ED}" presName="parTx" presStyleLbl="revTx" presStyleIdx="2" presStyleCnt="4">
        <dgm:presLayoutVars>
          <dgm:chMax val="0"/>
          <dgm:chPref val="0"/>
        </dgm:presLayoutVars>
      </dgm:prSet>
      <dgm:spPr/>
    </dgm:pt>
    <dgm:pt modelId="{FAE12DE1-FEBC-4E25-8ED9-763F6CEA238E}" type="pres">
      <dgm:prSet presAssocID="{CEA7B56F-62F0-406F-981C-DD71271A8F85}" presName="sibTrans" presStyleCnt="0"/>
      <dgm:spPr/>
    </dgm:pt>
    <dgm:pt modelId="{41C822AF-4B0F-4777-9C31-DF01AE01BEE3}" type="pres">
      <dgm:prSet presAssocID="{0656CE97-8EFF-4887-8B25-539470808941}" presName="compNode" presStyleCnt="0"/>
      <dgm:spPr/>
    </dgm:pt>
    <dgm:pt modelId="{75455430-23CD-459C-AE44-0A3A15D64276}" type="pres">
      <dgm:prSet presAssocID="{0656CE97-8EFF-4887-8B25-539470808941}" presName="bgRect" presStyleLbl="bgShp" presStyleIdx="3" presStyleCnt="4"/>
      <dgm:spPr/>
    </dgm:pt>
    <dgm:pt modelId="{3648553C-6A3E-40B2-85E8-D882F9E0E0C3}" type="pres">
      <dgm:prSet presAssocID="{0656CE97-8EFF-4887-8B25-53947080894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B41E346C-F5CE-48EE-89D8-45E944593451}" type="pres">
      <dgm:prSet presAssocID="{0656CE97-8EFF-4887-8B25-539470808941}" presName="spaceRect" presStyleCnt="0"/>
      <dgm:spPr/>
    </dgm:pt>
    <dgm:pt modelId="{60F9EDF7-B69E-424D-9709-F7E34CB0557A}" type="pres">
      <dgm:prSet presAssocID="{0656CE97-8EFF-4887-8B25-53947080894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B802C12-6F93-4D07-9C45-7A0A36A0FBC4}" type="presOf" srcId="{0B48F7CD-52B1-4D16-9AD1-4DEF62A825ED}" destId="{2B5827FA-4C96-4BF8-92F3-0CAE636155A9}" srcOrd="0" destOrd="0" presId="urn:microsoft.com/office/officeart/2018/2/layout/IconVerticalSolidList"/>
    <dgm:cxn modelId="{6F4D1A2B-71BA-4BEF-9E39-447452289468}" type="presOf" srcId="{3076D710-C4A3-426B-B3C8-4BEB6ED3E384}" destId="{EB9594B1-23F5-4D6D-93A3-C1CE9A739927}" srcOrd="0" destOrd="0" presId="urn:microsoft.com/office/officeart/2018/2/layout/IconVerticalSolidList"/>
    <dgm:cxn modelId="{C8C63037-8ED2-4CEF-A97A-3F434A7FD341}" srcId="{4F3B8FDF-C8F0-405C-AC05-7FBD31CF4962}" destId="{0656CE97-8EFF-4887-8B25-539470808941}" srcOrd="3" destOrd="0" parTransId="{D4B75084-BCDF-4497-BB2D-728CF1528BAF}" sibTransId="{B3913409-1FA9-474C-9AB5-D18888CD2582}"/>
    <dgm:cxn modelId="{A812E83B-F61F-40A0-8123-5FE8B25CFD71}" srcId="{4F3B8FDF-C8F0-405C-AC05-7FBD31CF4962}" destId="{0B48F7CD-52B1-4D16-9AD1-4DEF62A825ED}" srcOrd="2" destOrd="0" parTransId="{2B742C2E-AEB7-431F-930E-7E1A57DD23CB}" sibTransId="{CEA7B56F-62F0-406F-981C-DD71271A8F85}"/>
    <dgm:cxn modelId="{1C3BD445-17D1-4955-B284-3FF37B1ACFD4}" type="presOf" srcId="{528FFE97-3CD5-4591-B025-C3AFBDA758F2}" destId="{A0C4C737-8D90-4EEA-850D-A767DEE90ADF}" srcOrd="0" destOrd="0" presId="urn:microsoft.com/office/officeart/2018/2/layout/IconVerticalSolidList"/>
    <dgm:cxn modelId="{97A73867-A237-4996-8ECD-28B4E3A76702}" type="presOf" srcId="{0656CE97-8EFF-4887-8B25-539470808941}" destId="{60F9EDF7-B69E-424D-9709-F7E34CB0557A}" srcOrd="0" destOrd="0" presId="urn:microsoft.com/office/officeart/2018/2/layout/IconVerticalSolidList"/>
    <dgm:cxn modelId="{345AD17B-2032-4915-BA6D-0056EC6CE189}" type="presOf" srcId="{4F3B8FDF-C8F0-405C-AC05-7FBD31CF4962}" destId="{1A772949-4B41-471C-9963-12DF749EC05B}" srcOrd="0" destOrd="0" presId="urn:microsoft.com/office/officeart/2018/2/layout/IconVerticalSolidList"/>
    <dgm:cxn modelId="{EE88CCAF-F691-45E2-9AAD-4ACDD02C701C}" srcId="{4F3B8FDF-C8F0-405C-AC05-7FBD31CF4962}" destId="{3076D710-C4A3-426B-B3C8-4BEB6ED3E384}" srcOrd="0" destOrd="0" parTransId="{BEC64F76-8BA3-423B-901F-4FDBD64413E1}" sibTransId="{C067E9F9-33C8-4370-A28A-AAD30BB69E85}"/>
    <dgm:cxn modelId="{8BF0CAB3-81F1-445B-AED9-CDAEA474A304}" srcId="{4F3B8FDF-C8F0-405C-AC05-7FBD31CF4962}" destId="{528FFE97-3CD5-4591-B025-C3AFBDA758F2}" srcOrd="1" destOrd="0" parTransId="{AF774C8D-1362-44B3-A303-5C697B16C64F}" sibTransId="{2569D88C-F425-411F-821F-E669BD804CBD}"/>
    <dgm:cxn modelId="{4FB64AD6-A6FB-4AC0-BB4A-159BC4D6109E}" type="presParOf" srcId="{1A772949-4B41-471C-9963-12DF749EC05B}" destId="{09B04B0A-76EE-4CAE-94CD-E06F21AE17FA}" srcOrd="0" destOrd="0" presId="urn:microsoft.com/office/officeart/2018/2/layout/IconVerticalSolidList"/>
    <dgm:cxn modelId="{903FFD21-9B76-4C14-9718-A4F341697FEE}" type="presParOf" srcId="{09B04B0A-76EE-4CAE-94CD-E06F21AE17FA}" destId="{E9516992-0BF4-478C-B203-2983C0CBC899}" srcOrd="0" destOrd="0" presId="urn:microsoft.com/office/officeart/2018/2/layout/IconVerticalSolidList"/>
    <dgm:cxn modelId="{AE55C735-3891-4153-B06E-302D01D6AC22}" type="presParOf" srcId="{09B04B0A-76EE-4CAE-94CD-E06F21AE17FA}" destId="{DC122817-1B98-411A-A03B-FF640EE68142}" srcOrd="1" destOrd="0" presId="urn:microsoft.com/office/officeart/2018/2/layout/IconVerticalSolidList"/>
    <dgm:cxn modelId="{732B971E-5DCC-4552-8421-9EB40D54C865}" type="presParOf" srcId="{09B04B0A-76EE-4CAE-94CD-E06F21AE17FA}" destId="{49361C7D-35FF-475E-9995-312A531EB6F6}" srcOrd="2" destOrd="0" presId="urn:microsoft.com/office/officeart/2018/2/layout/IconVerticalSolidList"/>
    <dgm:cxn modelId="{E2833666-C1CA-4057-8E92-3422F2DA3BD2}" type="presParOf" srcId="{09B04B0A-76EE-4CAE-94CD-E06F21AE17FA}" destId="{EB9594B1-23F5-4D6D-93A3-C1CE9A739927}" srcOrd="3" destOrd="0" presId="urn:microsoft.com/office/officeart/2018/2/layout/IconVerticalSolidList"/>
    <dgm:cxn modelId="{7808DD93-9577-49B9-BC08-A78BE3027713}" type="presParOf" srcId="{1A772949-4B41-471C-9963-12DF749EC05B}" destId="{A140D13D-C805-4151-A6C7-3067C6D39E30}" srcOrd="1" destOrd="0" presId="urn:microsoft.com/office/officeart/2018/2/layout/IconVerticalSolidList"/>
    <dgm:cxn modelId="{79988054-8BF8-49E1-A77A-0FBA4F77710F}" type="presParOf" srcId="{1A772949-4B41-471C-9963-12DF749EC05B}" destId="{47AA9401-BAF0-4E80-9024-09757C1947AC}" srcOrd="2" destOrd="0" presId="urn:microsoft.com/office/officeart/2018/2/layout/IconVerticalSolidList"/>
    <dgm:cxn modelId="{E8E35967-3ECB-4B00-AFB6-921AC925AC19}" type="presParOf" srcId="{47AA9401-BAF0-4E80-9024-09757C1947AC}" destId="{078FD2CF-405C-467E-AD0F-A9BFEFF413BC}" srcOrd="0" destOrd="0" presId="urn:microsoft.com/office/officeart/2018/2/layout/IconVerticalSolidList"/>
    <dgm:cxn modelId="{2284BE44-AB30-4618-B8EE-F1F898CC302D}" type="presParOf" srcId="{47AA9401-BAF0-4E80-9024-09757C1947AC}" destId="{EE706FFB-0ACF-4C74-AF53-5C1194656AEC}" srcOrd="1" destOrd="0" presId="urn:microsoft.com/office/officeart/2018/2/layout/IconVerticalSolidList"/>
    <dgm:cxn modelId="{ED652409-826A-4170-9A18-84EE2F53B730}" type="presParOf" srcId="{47AA9401-BAF0-4E80-9024-09757C1947AC}" destId="{873222E4-8CB4-4E00-9FBA-4CDABE9AA64E}" srcOrd="2" destOrd="0" presId="urn:microsoft.com/office/officeart/2018/2/layout/IconVerticalSolidList"/>
    <dgm:cxn modelId="{4740C859-23F4-4946-A18A-50BE988F7F38}" type="presParOf" srcId="{47AA9401-BAF0-4E80-9024-09757C1947AC}" destId="{A0C4C737-8D90-4EEA-850D-A767DEE90ADF}" srcOrd="3" destOrd="0" presId="urn:microsoft.com/office/officeart/2018/2/layout/IconVerticalSolidList"/>
    <dgm:cxn modelId="{10FAA2CD-0F80-4552-AA01-79975D919986}" type="presParOf" srcId="{1A772949-4B41-471C-9963-12DF749EC05B}" destId="{170AD2A5-084A-49BD-BC4C-E51E540CAD06}" srcOrd="3" destOrd="0" presId="urn:microsoft.com/office/officeart/2018/2/layout/IconVerticalSolidList"/>
    <dgm:cxn modelId="{C92770F9-A16B-4CF8-B463-ED88F4734099}" type="presParOf" srcId="{1A772949-4B41-471C-9963-12DF749EC05B}" destId="{3D93FB8C-993B-4680-81B2-B3BAD4C6D74C}" srcOrd="4" destOrd="0" presId="urn:microsoft.com/office/officeart/2018/2/layout/IconVerticalSolidList"/>
    <dgm:cxn modelId="{7EEABD9F-E2CC-4C26-86D8-B5E20BA7C3E8}" type="presParOf" srcId="{3D93FB8C-993B-4680-81B2-B3BAD4C6D74C}" destId="{0427B46C-474E-43AF-B4B3-319FF340319D}" srcOrd="0" destOrd="0" presId="urn:microsoft.com/office/officeart/2018/2/layout/IconVerticalSolidList"/>
    <dgm:cxn modelId="{CAEC9024-9ACD-474C-9431-261D4AA6FF92}" type="presParOf" srcId="{3D93FB8C-993B-4680-81B2-B3BAD4C6D74C}" destId="{30A4F7C1-94DD-46D6-9BD8-0CFD5AE65DAC}" srcOrd="1" destOrd="0" presId="urn:microsoft.com/office/officeart/2018/2/layout/IconVerticalSolidList"/>
    <dgm:cxn modelId="{888B43A4-D0BF-4184-A510-999006765D4C}" type="presParOf" srcId="{3D93FB8C-993B-4680-81B2-B3BAD4C6D74C}" destId="{EAF52F43-E552-42E6-8E15-88C06D2FD444}" srcOrd="2" destOrd="0" presId="urn:microsoft.com/office/officeart/2018/2/layout/IconVerticalSolidList"/>
    <dgm:cxn modelId="{376C6F8E-357A-4176-93C7-F0D7CB9D4E92}" type="presParOf" srcId="{3D93FB8C-993B-4680-81B2-B3BAD4C6D74C}" destId="{2B5827FA-4C96-4BF8-92F3-0CAE636155A9}" srcOrd="3" destOrd="0" presId="urn:microsoft.com/office/officeart/2018/2/layout/IconVerticalSolidList"/>
    <dgm:cxn modelId="{F7032A4B-67E8-4F20-902D-FF6A9A7B8324}" type="presParOf" srcId="{1A772949-4B41-471C-9963-12DF749EC05B}" destId="{FAE12DE1-FEBC-4E25-8ED9-763F6CEA238E}" srcOrd="5" destOrd="0" presId="urn:microsoft.com/office/officeart/2018/2/layout/IconVerticalSolidList"/>
    <dgm:cxn modelId="{9D09FAD0-0028-4ECB-8EC4-645D7F3445F7}" type="presParOf" srcId="{1A772949-4B41-471C-9963-12DF749EC05B}" destId="{41C822AF-4B0F-4777-9C31-DF01AE01BEE3}" srcOrd="6" destOrd="0" presId="urn:microsoft.com/office/officeart/2018/2/layout/IconVerticalSolidList"/>
    <dgm:cxn modelId="{3555A1A8-40AE-4CBA-B4AC-BFAF99F8D488}" type="presParOf" srcId="{41C822AF-4B0F-4777-9C31-DF01AE01BEE3}" destId="{75455430-23CD-459C-AE44-0A3A15D64276}" srcOrd="0" destOrd="0" presId="urn:microsoft.com/office/officeart/2018/2/layout/IconVerticalSolidList"/>
    <dgm:cxn modelId="{B4BB1F14-EB9C-40F5-8090-751C5A9DCE91}" type="presParOf" srcId="{41C822AF-4B0F-4777-9C31-DF01AE01BEE3}" destId="{3648553C-6A3E-40B2-85E8-D882F9E0E0C3}" srcOrd="1" destOrd="0" presId="urn:microsoft.com/office/officeart/2018/2/layout/IconVerticalSolidList"/>
    <dgm:cxn modelId="{183D20D2-35EA-48E5-B54E-F888D0318946}" type="presParOf" srcId="{41C822AF-4B0F-4777-9C31-DF01AE01BEE3}" destId="{B41E346C-F5CE-48EE-89D8-45E944593451}" srcOrd="2" destOrd="0" presId="urn:microsoft.com/office/officeart/2018/2/layout/IconVerticalSolidList"/>
    <dgm:cxn modelId="{02AEF77E-6DEA-4747-971B-CA8B3F17CF93}" type="presParOf" srcId="{41C822AF-4B0F-4777-9C31-DF01AE01BEE3}" destId="{60F9EDF7-B69E-424D-9709-F7E34CB055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F42EA82-F526-4C9E-A479-A3BE7C6F1B6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924C7B0-E069-484B-882B-883762DE2FFB}">
      <dgm:prSet/>
      <dgm:spPr/>
      <dgm:t>
        <a:bodyPr/>
        <a:lstStyle/>
        <a:p>
          <a:r>
            <a:rPr lang="cs-CZ" b="0"/>
            <a:t>A</a:t>
          </a:r>
          <a:r>
            <a:rPr lang="en-US" b="0"/>
            <a:t> licensee is entitled to observe, study or test the functioning of a computer program in order to determine the ideas and principles which underlie any element of the program.</a:t>
          </a:r>
          <a:endParaRPr lang="cs-CZ"/>
        </a:p>
      </dgm:t>
    </dgm:pt>
    <dgm:pt modelId="{C62CBF3E-5129-4796-90A5-83061545583B}" type="parTrans" cxnId="{A3450C5A-A185-45A5-B7A4-A93F30F1E611}">
      <dgm:prSet/>
      <dgm:spPr/>
      <dgm:t>
        <a:bodyPr/>
        <a:lstStyle/>
        <a:p>
          <a:endParaRPr lang="cs-CZ"/>
        </a:p>
      </dgm:t>
    </dgm:pt>
    <dgm:pt modelId="{DA0336BD-73A8-436C-8B77-B8BEEA2214FF}" type="sibTrans" cxnId="{A3450C5A-A185-45A5-B7A4-A93F30F1E611}">
      <dgm:prSet/>
      <dgm:spPr/>
      <dgm:t>
        <a:bodyPr/>
        <a:lstStyle/>
        <a:p>
          <a:endParaRPr lang="cs-CZ"/>
        </a:p>
      </dgm:t>
    </dgm:pt>
    <dgm:pt modelId="{ACA9A61B-C97A-4851-B121-E44E9D719A3E}">
      <dgm:prSet/>
      <dgm:spPr/>
      <dgm:t>
        <a:bodyPr/>
        <a:lstStyle/>
        <a:p>
          <a:r>
            <a:rPr lang="cs-CZ" b="0"/>
            <a:t>It is enough to have a license to use</a:t>
          </a:r>
          <a:endParaRPr lang="cs-CZ"/>
        </a:p>
      </dgm:t>
    </dgm:pt>
    <dgm:pt modelId="{4383CC0B-0745-4344-9E53-BCD812932DE9}" type="parTrans" cxnId="{12E0136D-A5CD-4D95-95A8-EFC502F6FEEA}">
      <dgm:prSet/>
      <dgm:spPr/>
      <dgm:t>
        <a:bodyPr/>
        <a:lstStyle/>
        <a:p>
          <a:endParaRPr lang="cs-CZ"/>
        </a:p>
      </dgm:t>
    </dgm:pt>
    <dgm:pt modelId="{274FB8BD-9EF3-4556-8B69-347CA1164A24}" type="sibTrans" cxnId="{12E0136D-A5CD-4D95-95A8-EFC502F6FEEA}">
      <dgm:prSet/>
      <dgm:spPr/>
      <dgm:t>
        <a:bodyPr/>
        <a:lstStyle/>
        <a:p>
          <a:endParaRPr lang="cs-CZ"/>
        </a:p>
      </dgm:t>
    </dgm:pt>
    <dgm:pt modelId="{E15B8C99-8056-4D23-AA77-0E1FA286FFA1}">
      <dgm:prSet/>
      <dgm:spPr/>
      <dgm:t>
        <a:bodyPr/>
        <a:lstStyle/>
        <a:p>
          <a:r>
            <a:rPr lang="cs-CZ" b="0"/>
            <a:t>Does not need an expressed license to observe, study and test</a:t>
          </a:r>
          <a:endParaRPr lang="cs-CZ"/>
        </a:p>
      </dgm:t>
    </dgm:pt>
    <dgm:pt modelId="{8BD9C13D-B208-4336-8115-5C9F1FC9C9FD}" type="parTrans" cxnId="{66292BB7-8951-4FC3-BE44-6E3BAFAAAAE2}">
      <dgm:prSet/>
      <dgm:spPr/>
      <dgm:t>
        <a:bodyPr/>
        <a:lstStyle/>
        <a:p>
          <a:endParaRPr lang="cs-CZ"/>
        </a:p>
      </dgm:t>
    </dgm:pt>
    <dgm:pt modelId="{6BD834E6-446B-4903-98B0-6F89BE21463A}" type="sibTrans" cxnId="{66292BB7-8951-4FC3-BE44-6E3BAFAAAAE2}">
      <dgm:prSet/>
      <dgm:spPr/>
      <dgm:t>
        <a:bodyPr/>
        <a:lstStyle/>
        <a:p>
          <a:endParaRPr lang="cs-CZ"/>
        </a:p>
      </dgm:t>
    </dgm:pt>
    <dgm:pt modelId="{6D5F4468-3194-475D-83D8-D97488335077}" type="pres">
      <dgm:prSet presAssocID="{DF42EA82-F526-4C9E-A479-A3BE7C6F1B67}" presName="vert0" presStyleCnt="0">
        <dgm:presLayoutVars>
          <dgm:dir/>
          <dgm:animOne val="branch"/>
          <dgm:animLvl val="lvl"/>
        </dgm:presLayoutVars>
      </dgm:prSet>
      <dgm:spPr/>
    </dgm:pt>
    <dgm:pt modelId="{750FBD8A-0426-48FB-89D4-34F0842747CF}" type="pres">
      <dgm:prSet presAssocID="{B924C7B0-E069-484B-882B-883762DE2FFB}" presName="thickLine" presStyleLbl="alignNode1" presStyleIdx="0" presStyleCnt="3"/>
      <dgm:spPr/>
    </dgm:pt>
    <dgm:pt modelId="{2E032AD4-DCAD-401E-8D8C-34A8DB71AA34}" type="pres">
      <dgm:prSet presAssocID="{B924C7B0-E069-484B-882B-883762DE2FFB}" presName="horz1" presStyleCnt="0"/>
      <dgm:spPr/>
    </dgm:pt>
    <dgm:pt modelId="{19DBE6ED-8279-4DEF-8573-A1CB7C33D431}" type="pres">
      <dgm:prSet presAssocID="{B924C7B0-E069-484B-882B-883762DE2FFB}" presName="tx1" presStyleLbl="revTx" presStyleIdx="0" presStyleCnt="3"/>
      <dgm:spPr/>
    </dgm:pt>
    <dgm:pt modelId="{E88029AA-5FC7-495C-A7A3-B29EC7B9702F}" type="pres">
      <dgm:prSet presAssocID="{B924C7B0-E069-484B-882B-883762DE2FFB}" presName="vert1" presStyleCnt="0"/>
      <dgm:spPr/>
    </dgm:pt>
    <dgm:pt modelId="{7D9C3D64-F7AC-406E-8571-52E881DC09CE}" type="pres">
      <dgm:prSet presAssocID="{ACA9A61B-C97A-4851-B121-E44E9D719A3E}" presName="thickLine" presStyleLbl="alignNode1" presStyleIdx="1" presStyleCnt="3"/>
      <dgm:spPr/>
    </dgm:pt>
    <dgm:pt modelId="{BBEAB767-4834-4451-89E1-6E9ECD70D0C7}" type="pres">
      <dgm:prSet presAssocID="{ACA9A61B-C97A-4851-B121-E44E9D719A3E}" presName="horz1" presStyleCnt="0"/>
      <dgm:spPr/>
    </dgm:pt>
    <dgm:pt modelId="{FED626F8-EFCE-4578-BD89-13A1C855F666}" type="pres">
      <dgm:prSet presAssocID="{ACA9A61B-C97A-4851-B121-E44E9D719A3E}" presName="tx1" presStyleLbl="revTx" presStyleIdx="1" presStyleCnt="3"/>
      <dgm:spPr/>
    </dgm:pt>
    <dgm:pt modelId="{059387A7-059E-46BA-8854-AB4D12559857}" type="pres">
      <dgm:prSet presAssocID="{ACA9A61B-C97A-4851-B121-E44E9D719A3E}" presName="vert1" presStyleCnt="0"/>
      <dgm:spPr/>
    </dgm:pt>
    <dgm:pt modelId="{433151E8-C937-4526-B3BF-F5830989CE1C}" type="pres">
      <dgm:prSet presAssocID="{E15B8C99-8056-4D23-AA77-0E1FA286FFA1}" presName="thickLine" presStyleLbl="alignNode1" presStyleIdx="2" presStyleCnt="3"/>
      <dgm:spPr/>
    </dgm:pt>
    <dgm:pt modelId="{B83F049D-ED54-40D0-8E8C-D34CE5DB54B8}" type="pres">
      <dgm:prSet presAssocID="{E15B8C99-8056-4D23-AA77-0E1FA286FFA1}" presName="horz1" presStyleCnt="0"/>
      <dgm:spPr/>
    </dgm:pt>
    <dgm:pt modelId="{57A2A567-5880-4D48-A259-EF75FB171F05}" type="pres">
      <dgm:prSet presAssocID="{E15B8C99-8056-4D23-AA77-0E1FA286FFA1}" presName="tx1" presStyleLbl="revTx" presStyleIdx="2" presStyleCnt="3"/>
      <dgm:spPr/>
    </dgm:pt>
    <dgm:pt modelId="{96DEB170-C05D-4E90-8F71-6B04D75590AE}" type="pres">
      <dgm:prSet presAssocID="{E15B8C99-8056-4D23-AA77-0E1FA286FFA1}" presName="vert1" presStyleCnt="0"/>
      <dgm:spPr/>
    </dgm:pt>
  </dgm:ptLst>
  <dgm:cxnLst>
    <dgm:cxn modelId="{27C4CC10-1109-4C41-AD02-2E1D592A88CC}" type="presOf" srcId="{DF42EA82-F526-4C9E-A479-A3BE7C6F1B67}" destId="{6D5F4468-3194-475D-83D8-D97488335077}" srcOrd="0" destOrd="0" presId="urn:microsoft.com/office/officeart/2008/layout/LinedList"/>
    <dgm:cxn modelId="{2EDDFF42-B5E2-4AC0-A0ED-77BBC4C49FF0}" type="presOf" srcId="{ACA9A61B-C97A-4851-B121-E44E9D719A3E}" destId="{FED626F8-EFCE-4578-BD89-13A1C855F666}" srcOrd="0" destOrd="0" presId="urn:microsoft.com/office/officeart/2008/layout/LinedList"/>
    <dgm:cxn modelId="{AFA4194B-3946-48CB-AFEA-05FF4241AE79}" type="presOf" srcId="{B924C7B0-E069-484B-882B-883762DE2FFB}" destId="{19DBE6ED-8279-4DEF-8573-A1CB7C33D431}" srcOrd="0" destOrd="0" presId="urn:microsoft.com/office/officeart/2008/layout/LinedList"/>
    <dgm:cxn modelId="{12E0136D-A5CD-4D95-95A8-EFC502F6FEEA}" srcId="{DF42EA82-F526-4C9E-A479-A3BE7C6F1B67}" destId="{ACA9A61B-C97A-4851-B121-E44E9D719A3E}" srcOrd="1" destOrd="0" parTransId="{4383CC0B-0745-4344-9E53-BCD812932DE9}" sibTransId="{274FB8BD-9EF3-4556-8B69-347CA1164A24}"/>
    <dgm:cxn modelId="{A3450C5A-A185-45A5-B7A4-A93F30F1E611}" srcId="{DF42EA82-F526-4C9E-A479-A3BE7C6F1B67}" destId="{B924C7B0-E069-484B-882B-883762DE2FFB}" srcOrd="0" destOrd="0" parTransId="{C62CBF3E-5129-4796-90A5-83061545583B}" sibTransId="{DA0336BD-73A8-436C-8B77-B8BEEA2214FF}"/>
    <dgm:cxn modelId="{79220CA0-8335-4019-9C08-FA5CDA8C91EA}" type="presOf" srcId="{E15B8C99-8056-4D23-AA77-0E1FA286FFA1}" destId="{57A2A567-5880-4D48-A259-EF75FB171F05}" srcOrd="0" destOrd="0" presId="urn:microsoft.com/office/officeart/2008/layout/LinedList"/>
    <dgm:cxn modelId="{66292BB7-8951-4FC3-BE44-6E3BAFAAAAE2}" srcId="{DF42EA82-F526-4C9E-A479-A3BE7C6F1B67}" destId="{E15B8C99-8056-4D23-AA77-0E1FA286FFA1}" srcOrd="2" destOrd="0" parTransId="{8BD9C13D-B208-4336-8115-5C9F1FC9C9FD}" sibTransId="{6BD834E6-446B-4903-98B0-6F89BE21463A}"/>
    <dgm:cxn modelId="{65AFDA3F-3EAE-40F6-8A5D-C7E05D5CB2C7}" type="presParOf" srcId="{6D5F4468-3194-475D-83D8-D97488335077}" destId="{750FBD8A-0426-48FB-89D4-34F0842747CF}" srcOrd="0" destOrd="0" presId="urn:microsoft.com/office/officeart/2008/layout/LinedList"/>
    <dgm:cxn modelId="{B089879E-46F0-4541-966C-DA04BA683FA1}" type="presParOf" srcId="{6D5F4468-3194-475D-83D8-D97488335077}" destId="{2E032AD4-DCAD-401E-8D8C-34A8DB71AA34}" srcOrd="1" destOrd="0" presId="urn:microsoft.com/office/officeart/2008/layout/LinedList"/>
    <dgm:cxn modelId="{7750D06C-3C11-4490-9581-6E1F5B3CA927}" type="presParOf" srcId="{2E032AD4-DCAD-401E-8D8C-34A8DB71AA34}" destId="{19DBE6ED-8279-4DEF-8573-A1CB7C33D431}" srcOrd="0" destOrd="0" presId="urn:microsoft.com/office/officeart/2008/layout/LinedList"/>
    <dgm:cxn modelId="{1147ABE1-DB79-4161-8D5E-BFD29B1F55A8}" type="presParOf" srcId="{2E032AD4-DCAD-401E-8D8C-34A8DB71AA34}" destId="{E88029AA-5FC7-495C-A7A3-B29EC7B9702F}" srcOrd="1" destOrd="0" presId="urn:microsoft.com/office/officeart/2008/layout/LinedList"/>
    <dgm:cxn modelId="{2F13FD60-ACF0-40A9-8D77-8D7CABE220C0}" type="presParOf" srcId="{6D5F4468-3194-475D-83D8-D97488335077}" destId="{7D9C3D64-F7AC-406E-8571-52E881DC09CE}" srcOrd="2" destOrd="0" presId="urn:microsoft.com/office/officeart/2008/layout/LinedList"/>
    <dgm:cxn modelId="{47EBED13-CBDF-407D-AA9E-948EF44AE4FB}" type="presParOf" srcId="{6D5F4468-3194-475D-83D8-D97488335077}" destId="{BBEAB767-4834-4451-89E1-6E9ECD70D0C7}" srcOrd="3" destOrd="0" presId="urn:microsoft.com/office/officeart/2008/layout/LinedList"/>
    <dgm:cxn modelId="{5760845A-3F17-455E-8AF3-932C68EA7C76}" type="presParOf" srcId="{BBEAB767-4834-4451-89E1-6E9ECD70D0C7}" destId="{FED626F8-EFCE-4578-BD89-13A1C855F666}" srcOrd="0" destOrd="0" presId="urn:microsoft.com/office/officeart/2008/layout/LinedList"/>
    <dgm:cxn modelId="{0B877B1A-0C04-4954-A8F5-E986C604377A}" type="presParOf" srcId="{BBEAB767-4834-4451-89E1-6E9ECD70D0C7}" destId="{059387A7-059E-46BA-8854-AB4D12559857}" srcOrd="1" destOrd="0" presId="urn:microsoft.com/office/officeart/2008/layout/LinedList"/>
    <dgm:cxn modelId="{0945D3E6-37EC-43DA-947F-95A69450CA2C}" type="presParOf" srcId="{6D5F4468-3194-475D-83D8-D97488335077}" destId="{433151E8-C937-4526-B3BF-F5830989CE1C}" srcOrd="4" destOrd="0" presId="urn:microsoft.com/office/officeart/2008/layout/LinedList"/>
    <dgm:cxn modelId="{20A3C384-64BB-4524-9041-55C514104ADB}" type="presParOf" srcId="{6D5F4468-3194-475D-83D8-D97488335077}" destId="{B83F049D-ED54-40D0-8E8C-D34CE5DB54B8}" srcOrd="5" destOrd="0" presId="urn:microsoft.com/office/officeart/2008/layout/LinedList"/>
    <dgm:cxn modelId="{D4B81164-34CE-41BC-A38E-5BD292554112}" type="presParOf" srcId="{B83F049D-ED54-40D0-8E8C-D34CE5DB54B8}" destId="{57A2A567-5880-4D48-A259-EF75FB171F05}" srcOrd="0" destOrd="0" presId="urn:microsoft.com/office/officeart/2008/layout/LinedList"/>
    <dgm:cxn modelId="{664EBB32-BCC3-4780-8D0F-D831274C8B11}" type="presParOf" srcId="{B83F049D-ED54-40D0-8E8C-D34CE5DB54B8}" destId="{96DEB170-C05D-4E90-8F71-6B04D75590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96827B9-6DE7-4E4D-900E-2D1DDE154FC7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E485180B-55CB-44D6-9CB7-EB742CE195BC}">
      <dgm:prSet/>
      <dgm:spPr/>
      <dgm:t>
        <a:bodyPr/>
        <a:lstStyle/>
        <a:p>
          <a:r>
            <a:rPr lang="cs-CZ" dirty="0"/>
            <a:t>Data</a:t>
          </a:r>
        </a:p>
      </dgm:t>
    </dgm:pt>
    <dgm:pt modelId="{EFDBCE66-970C-41D6-B527-437ECEE00699}" type="parTrans" cxnId="{512ADE42-7965-4F65-ADF7-EF09645EF8DD}">
      <dgm:prSet/>
      <dgm:spPr/>
      <dgm:t>
        <a:bodyPr/>
        <a:lstStyle/>
        <a:p>
          <a:endParaRPr lang="cs-CZ"/>
        </a:p>
      </dgm:t>
    </dgm:pt>
    <dgm:pt modelId="{09F6082F-2B77-42A1-B7BC-8A25F5EA8A7B}" type="sibTrans" cxnId="{512ADE42-7965-4F65-ADF7-EF09645EF8DD}">
      <dgm:prSet/>
      <dgm:spPr/>
      <dgm:t>
        <a:bodyPr/>
        <a:lstStyle/>
        <a:p>
          <a:endParaRPr lang="cs-CZ"/>
        </a:p>
      </dgm:t>
    </dgm:pt>
    <dgm:pt modelId="{9A9197FA-ECF8-4BEC-8A5F-7855A2B26779}">
      <dgm:prSet/>
      <dgm:spPr/>
      <dgm:t>
        <a:bodyPr/>
        <a:lstStyle/>
        <a:p>
          <a:r>
            <a:rPr lang="cs-CZ" dirty="0" err="1"/>
            <a:t>Information</a:t>
          </a:r>
          <a:endParaRPr lang="cs-CZ" dirty="0"/>
        </a:p>
      </dgm:t>
    </dgm:pt>
    <dgm:pt modelId="{89B9721D-F189-4C74-AE41-C47C9A34A248}" type="parTrans" cxnId="{D6BA5CDC-E208-4FA5-B119-21F815736F30}">
      <dgm:prSet/>
      <dgm:spPr/>
      <dgm:t>
        <a:bodyPr/>
        <a:lstStyle/>
        <a:p>
          <a:endParaRPr lang="cs-CZ"/>
        </a:p>
      </dgm:t>
    </dgm:pt>
    <dgm:pt modelId="{95FC50B1-B9A1-48ED-B4B1-645F64B82028}" type="sibTrans" cxnId="{D6BA5CDC-E208-4FA5-B119-21F815736F30}">
      <dgm:prSet/>
      <dgm:spPr/>
      <dgm:t>
        <a:bodyPr/>
        <a:lstStyle/>
        <a:p>
          <a:endParaRPr lang="cs-CZ"/>
        </a:p>
      </dgm:t>
    </dgm:pt>
    <dgm:pt modelId="{BD28D5DC-3D23-493E-879A-3AE36A340D69}">
      <dgm:prSet/>
      <dgm:spPr/>
      <dgm:t>
        <a:bodyPr/>
        <a:lstStyle/>
        <a:p>
          <a:r>
            <a:rPr lang="cs-CZ" dirty="0"/>
            <a:t>Database</a:t>
          </a:r>
        </a:p>
      </dgm:t>
    </dgm:pt>
    <dgm:pt modelId="{8F29B1ED-B887-4398-99D0-D4BF00B666EC}" type="parTrans" cxnId="{CEECBA04-6126-485F-B177-43FBA2520228}">
      <dgm:prSet/>
      <dgm:spPr/>
      <dgm:t>
        <a:bodyPr/>
        <a:lstStyle/>
        <a:p>
          <a:endParaRPr lang="cs-CZ"/>
        </a:p>
      </dgm:t>
    </dgm:pt>
    <dgm:pt modelId="{A336CDC8-D344-405A-844A-FA35875CFE3C}" type="sibTrans" cxnId="{CEECBA04-6126-485F-B177-43FBA2520228}">
      <dgm:prSet/>
      <dgm:spPr/>
      <dgm:t>
        <a:bodyPr/>
        <a:lstStyle/>
        <a:p>
          <a:endParaRPr lang="cs-CZ"/>
        </a:p>
      </dgm:t>
    </dgm:pt>
    <dgm:pt modelId="{F5FA8B54-B362-4DD8-9CF1-DA79ECCA5F92}" type="pres">
      <dgm:prSet presAssocID="{896827B9-6DE7-4E4D-900E-2D1DDE154FC7}" presName="compositeShape" presStyleCnt="0">
        <dgm:presLayoutVars>
          <dgm:chMax val="7"/>
          <dgm:dir/>
          <dgm:resizeHandles val="exact"/>
        </dgm:presLayoutVars>
      </dgm:prSet>
      <dgm:spPr/>
    </dgm:pt>
    <dgm:pt modelId="{A38A3273-56C0-4C27-8F05-FF4C07F180CB}" type="pres">
      <dgm:prSet presAssocID="{E485180B-55CB-44D6-9CB7-EB742CE195BC}" presName="circ1" presStyleLbl="vennNode1" presStyleIdx="0" presStyleCnt="3"/>
      <dgm:spPr/>
    </dgm:pt>
    <dgm:pt modelId="{CAE1AE75-5556-4DA5-99D1-B9D38BC43072}" type="pres">
      <dgm:prSet presAssocID="{E485180B-55CB-44D6-9CB7-EB742CE195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91AACB-9A17-4C73-97C7-572CF9EC1BF5}" type="pres">
      <dgm:prSet presAssocID="{9A9197FA-ECF8-4BEC-8A5F-7855A2B26779}" presName="circ2" presStyleLbl="vennNode1" presStyleIdx="1" presStyleCnt="3"/>
      <dgm:spPr/>
    </dgm:pt>
    <dgm:pt modelId="{51D3EB64-7D02-4B07-A571-174C468CA625}" type="pres">
      <dgm:prSet presAssocID="{9A9197FA-ECF8-4BEC-8A5F-7855A2B267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F75B70-2DAA-4280-B58E-EA06FC98F5F1}" type="pres">
      <dgm:prSet presAssocID="{BD28D5DC-3D23-493E-879A-3AE36A340D69}" presName="circ3" presStyleLbl="vennNode1" presStyleIdx="2" presStyleCnt="3"/>
      <dgm:spPr/>
    </dgm:pt>
    <dgm:pt modelId="{46FB9866-F6C4-4A9C-BC23-49C25BBB8E38}" type="pres">
      <dgm:prSet presAssocID="{BD28D5DC-3D23-493E-879A-3AE36A340D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ECBA04-6126-485F-B177-43FBA2520228}" srcId="{896827B9-6DE7-4E4D-900E-2D1DDE154FC7}" destId="{BD28D5DC-3D23-493E-879A-3AE36A340D69}" srcOrd="2" destOrd="0" parTransId="{8F29B1ED-B887-4398-99D0-D4BF00B666EC}" sibTransId="{A336CDC8-D344-405A-844A-FA35875CFE3C}"/>
    <dgm:cxn modelId="{B888303A-915D-4B3D-ACA1-5221DA67157D}" type="presOf" srcId="{9A9197FA-ECF8-4BEC-8A5F-7855A2B26779}" destId="{B091AACB-9A17-4C73-97C7-572CF9EC1BF5}" srcOrd="0" destOrd="0" presId="urn:microsoft.com/office/officeart/2005/8/layout/venn1"/>
    <dgm:cxn modelId="{6466313C-A4D3-4006-AE06-93F74B199862}" type="presOf" srcId="{E485180B-55CB-44D6-9CB7-EB742CE195BC}" destId="{CAE1AE75-5556-4DA5-99D1-B9D38BC43072}" srcOrd="1" destOrd="0" presId="urn:microsoft.com/office/officeart/2005/8/layout/venn1"/>
    <dgm:cxn modelId="{712F5C62-6789-40FA-8C86-EA43F3B15A9C}" type="presOf" srcId="{BD28D5DC-3D23-493E-879A-3AE36A340D69}" destId="{46FB9866-F6C4-4A9C-BC23-49C25BBB8E38}" srcOrd="1" destOrd="0" presId="urn:microsoft.com/office/officeart/2005/8/layout/venn1"/>
    <dgm:cxn modelId="{512ADE42-7965-4F65-ADF7-EF09645EF8DD}" srcId="{896827B9-6DE7-4E4D-900E-2D1DDE154FC7}" destId="{E485180B-55CB-44D6-9CB7-EB742CE195BC}" srcOrd="0" destOrd="0" parTransId="{EFDBCE66-970C-41D6-B527-437ECEE00699}" sibTransId="{09F6082F-2B77-42A1-B7BC-8A25F5EA8A7B}"/>
    <dgm:cxn modelId="{22D39FA2-EA15-40D1-918C-1464676CE55F}" type="presOf" srcId="{E485180B-55CB-44D6-9CB7-EB742CE195BC}" destId="{A38A3273-56C0-4C27-8F05-FF4C07F180CB}" srcOrd="0" destOrd="0" presId="urn:microsoft.com/office/officeart/2005/8/layout/venn1"/>
    <dgm:cxn modelId="{57A193B7-0360-46F2-9DC1-7838630CF7B1}" type="presOf" srcId="{BD28D5DC-3D23-493E-879A-3AE36A340D69}" destId="{8DF75B70-2DAA-4280-B58E-EA06FC98F5F1}" srcOrd="0" destOrd="0" presId="urn:microsoft.com/office/officeart/2005/8/layout/venn1"/>
    <dgm:cxn modelId="{D6BA5CDC-E208-4FA5-B119-21F815736F30}" srcId="{896827B9-6DE7-4E4D-900E-2D1DDE154FC7}" destId="{9A9197FA-ECF8-4BEC-8A5F-7855A2B26779}" srcOrd="1" destOrd="0" parTransId="{89B9721D-F189-4C74-AE41-C47C9A34A248}" sibTransId="{95FC50B1-B9A1-48ED-B4B1-645F64B82028}"/>
    <dgm:cxn modelId="{007267DD-926D-407E-A77A-7D101AC59277}" type="presOf" srcId="{896827B9-6DE7-4E4D-900E-2D1DDE154FC7}" destId="{F5FA8B54-B362-4DD8-9CF1-DA79ECCA5F92}" srcOrd="0" destOrd="0" presId="urn:microsoft.com/office/officeart/2005/8/layout/venn1"/>
    <dgm:cxn modelId="{C39866F3-CE53-4A6D-9E6C-93EEC748DB06}" type="presOf" srcId="{9A9197FA-ECF8-4BEC-8A5F-7855A2B26779}" destId="{51D3EB64-7D02-4B07-A571-174C468CA625}" srcOrd="1" destOrd="0" presId="urn:microsoft.com/office/officeart/2005/8/layout/venn1"/>
    <dgm:cxn modelId="{268B5CD0-2C2F-4C41-B1D5-7EA0F0830C92}" type="presParOf" srcId="{F5FA8B54-B362-4DD8-9CF1-DA79ECCA5F92}" destId="{A38A3273-56C0-4C27-8F05-FF4C07F180CB}" srcOrd="0" destOrd="0" presId="urn:microsoft.com/office/officeart/2005/8/layout/venn1"/>
    <dgm:cxn modelId="{38C388B7-AE6D-4313-A7D4-5E8F7BB3C87A}" type="presParOf" srcId="{F5FA8B54-B362-4DD8-9CF1-DA79ECCA5F92}" destId="{CAE1AE75-5556-4DA5-99D1-B9D38BC43072}" srcOrd="1" destOrd="0" presId="urn:microsoft.com/office/officeart/2005/8/layout/venn1"/>
    <dgm:cxn modelId="{A919AF8D-61EB-4634-ABA4-1229B40F7FF9}" type="presParOf" srcId="{F5FA8B54-B362-4DD8-9CF1-DA79ECCA5F92}" destId="{B091AACB-9A17-4C73-97C7-572CF9EC1BF5}" srcOrd="2" destOrd="0" presId="urn:microsoft.com/office/officeart/2005/8/layout/venn1"/>
    <dgm:cxn modelId="{C742CFA5-CB8A-49C6-8002-83E07EB07B2A}" type="presParOf" srcId="{F5FA8B54-B362-4DD8-9CF1-DA79ECCA5F92}" destId="{51D3EB64-7D02-4B07-A571-174C468CA625}" srcOrd="3" destOrd="0" presId="urn:microsoft.com/office/officeart/2005/8/layout/venn1"/>
    <dgm:cxn modelId="{419AF4BC-5E12-422A-B70A-3409D5E0513A}" type="presParOf" srcId="{F5FA8B54-B362-4DD8-9CF1-DA79ECCA5F92}" destId="{8DF75B70-2DAA-4280-B58E-EA06FC98F5F1}" srcOrd="4" destOrd="0" presId="urn:microsoft.com/office/officeart/2005/8/layout/venn1"/>
    <dgm:cxn modelId="{DD9D2278-295F-41F9-8CDB-8D190967A0F2}" type="presParOf" srcId="{F5FA8B54-B362-4DD8-9CF1-DA79ECCA5F92}" destId="{46FB9866-F6C4-4A9C-BC23-49C25BBB8E3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F7EFCFE-0596-4B33-88C4-50D97FE110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1147DC8F-857B-4286-93AE-BBAB07D036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Is a very inaccurate question</a:t>
          </a:r>
          <a:endParaRPr lang="cs-CZ"/>
        </a:p>
      </dgm:t>
    </dgm:pt>
    <dgm:pt modelId="{44DC4E81-0C6D-4390-8804-B43438D000FF}" type="parTrans" cxnId="{D8AC00E5-75D5-44B9-B2B3-07AB78569287}">
      <dgm:prSet/>
      <dgm:spPr/>
      <dgm:t>
        <a:bodyPr/>
        <a:lstStyle/>
        <a:p>
          <a:endParaRPr lang="cs-CZ"/>
        </a:p>
      </dgm:t>
    </dgm:pt>
    <dgm:pt modelId="{8D58EC09-29A4-4567-BBE2-DFF89152D57D}" type="sibTrans" cxnId="{D8AC00E5-75D5-44B9-B2B3-07AB78569287}">
      <dgm:prSet/>
      <dgm:spPr/>
      <dgm:t>
        <a:bodyPr/>
        <a:lstStyle/>
        <a:p>
          <a:endParaRPr lang="cs-CZ"/>
        </a:p>
      </dgm:t>
    </dgm:pt>
    <dgm:pt modelId="{A39A01FF-7D46-4396-9C32-4AADF1759F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Ownership is possession of the storage medium</a:t>
          </a:r>
          <a:endParaRPr lang="cs-CZ"/>
        </a:p>
      </dgm:t>
    </dgm:pt>
    <dgm:pt modelId="{457652BF-9AFB-467B-BF99-D4785A8709E3}" type="parTrans" cxnId="{B11BD469-105A-411A-8232-683046CE7B04}">
      <dgm:prSet/>
      <dgm:spPr/>
      <dgm:t>
        <a:bodyPr/>
        <a:lstStyle/>
        <a:p>
          <a:endParaRPr lang="cs-CZ"/>
        </a:p>
      </dgm:t>
    </dgm:pt>
    <dgm:pt modelId="{EB5A9B55-50F1-401B-9BD3-CFB2D3F2E46B}" type="sibTrans" cxnId="{B11BD469-105A-411A-8232-683046CE7B04}">
      <dgm:prSet/>
      <dgm:spPr/>
      <dgm:t>
        <a:bodyPr/>
        <a:lstStyle/>
        <a:p>
          <a:endParaRPr lang="cs-CZ"/>
        </a:p>
      </dgm:t>
    </dgm:pt>
    <dgm:pt modelId="{762A6F52-0357-4D1C-959D-D87CCE52F5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Does not grant the exclusive rights</a:t>
          </a:r>
          <a:endParaRPr lang="cs-CZ"/>
        </a:p>
      </dgm:t>
    </dgm:pt>
    <dgm:pt modelId="{ED998691-DA59-4EF9-935E-26659B6B3A4F}" type="parTrans" cxnId="{57F1D3C8-4163-4B61-8651-D060CCF06BB9}">
      <dgm:prSet/>
      <dgm:spPr/>
      <dgm:t>
        <a:bodyPr/>
        <a:lstStyle/>
        <a:p>
          <a:endParaRPr lang="cs-CZ"/>
        </a:p>
      </dgm:t>
    </dgm:pt>
    <dgm:pt modelId="{A86D78A0-1ACA-4B1E-A9D3-C0D517369DEB}" type="sibTrans" cxnId="{57F1D3C8-4163-4B61-8651-D060CCF06BB9}">
      <dgm:prSet/>
      <dgm:spPr/>
      <dgm:t>
        <a:bodyPr/>
        <a:lstStyle/>
        <a:p>
          <a:endParaRPr lang="cs-CZ"/>
        </a:p>
      </dgm:t>
    </dgm:pt>
    <dgm:pt modelId="{6345CD1E-F83C-47E4-B5AB-5CCB17DD16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Better question is “who owns IP rights to the data”</a:t>
          </a:r>
          <a:endParaRPr lang="cs-CZ"/>
        </a:p>
      </dgm:t>
    </dgm:pt>
    <dgm:pt modelId="{17383C85-5796-4717-A0E3-217B35F176DA}" type="parTrans" cxnId="{87D96994-A230-419D-9735-5227A8803E76}">
      <dgm:prSet/>
      <dgm:spPr/>
      <dgm:t>
        <a:bodyPr/>
        <a:lstStyle/>
        <a:p>
          <a:endParaRPr lang="cs-CZ"/>
        </a:p>
      </dgm:t>
    </dgm:pt>
    <dgm:pt modelId="{B26C6D48-0D6C-4251-ACA6-28B6FC42C9BB}" type="sibTrans" cxnId="{87D96994-A230-419D-9735-5227A8803E76}">
      <dgm:prSet/>
      <dgm:spPr/>
      <dgm:t>
        <a:bodyPr/>
        <a:lstStyle/>
        <a:p>
          <a:endParaRPr lang="cs-CZ"/>
        </a:p>
      </dgm:t>
    </dgm:pt>
    <dgm:pt modelId="{FC75671A-B9CD-4CEB-9D05-D7DA6B4ED417}" type="pres">
      <dgm:prSet presAssocID="{BF7EFCFE-0596-4B33-88C4-50D97FE110EF}" presName="root" presStyleCnt="0">
        <dgm:presLayoutVars>
          <dgm:dir/>
          <dgm:resizeHandles val="exact"/>
        </dgm:presLayoutVars>
      </dgm:prSet>
      <dgm:spPr/>
    </dgm:pt>
    <dgm:pt modelId="{4BCF03A8-F7B0-4AB0-A394-8B0EFFA7E0EC}" type="pres">
      <dgm:prSet presAssocID="{1147DC8F-857B-4286-93AE-BBAB07D0368C}" presName="compNode" presStyleCnt="0"/>
      <dgm:spPr/>
    </dgm:pt>
    <dgm:pt modelId="{B2D4747D-3F3C-421C-8FB7-0E067FEE1EDF}" type="pres">
      <dgm:prSet presAssocID="{1147DC8F-857B-4286-93AE-BBAB07D0368C}" presName="bgRect" presStyleLbl="bgShp" presStyleIdx="0" presStyleCnt="3"/>
      <dgm:spPr/>
    </dgm:pt>
    <dgm:pt modelId="{CBE0847F-7DB3-4259-ADF1-52062830DD12}" type="pres">
      <dgm:prSet presAssocID="{1147DC8F-857B-4286-93AE-BBAB07D036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09AC918-9B47-4F05-B20F-6D8B5C821A68}" type="pres">
      <dgm:prSet presAssocID="{1147DC8F-857B-4286-93AE-BBAB07D0368C}" presName="spaceRect" presStyleCnt="0"/>
      <dgm:spPr/>
    </dgm:pt>
    <dgm:pt modelId="{3522F1D7-325B-4A2D-821B-7671196AED31}" type="pres">
      <dgm:prSet presAssocID="{1147DC8F-857B-4286-93AE-BBAB07D0368C}" presName="parTx" presStyleLbl="revTx" presStyleIdx="0" presStyleCnt="4">
        <dgm:presLayoutVars>
          <dgm:chMax val="0"/>
          <dgm:chPref val="0"/>
        </dgm:presLayoutVars>
      </dgm:prSet>
      <dgm:spPr/>
    </dgm:pt>
    <dgm:pt modelId="{B0DD0EA2-261B-4A1B-86EA-04061E2F5A04}" type="pres">
      <dgm:prSet presAssocID="{8D58EC09-29A4-4567-BBE2-DFF89152D57D}" presName="sibTrans" presStyleCnt="0"/>
      <dgm:spPr/>
    </dgm:pt>
    <dgm:pt modelId="{306A7051-A931-46FB-B378-D1DE5E61C1CE}" type="pres">
      <dgm:prSet presAssocID="{A39A01FF-7D46-4396-9C32-4AADF1759FE5}" presName="compNode" presStyleCnt="0"/>
      <dgm:spPr/>
    </dgm:pt>
    <dgm:pt modelId="{98A84190-AE0A-46AF-AD97-55A4E4CADECA}" type="pres">
      <dgm:prSet presAssocID="{A39A01FF-7D46-4396-9C32-4AADF1759FE5}" presName="bgRect" presStyleLbl="bgShp" presStyleIdx="1" presStyleCnt="3"/>
      <dgm:spPr/>
    </dgm:pt>
    <dgm:pt modelId="{FB42B7B1-7D10-4499-B433-DEDEDFF7B0FA}" type="pres">
      <dgm:prSet presAssocID="{A39A01FF-7D46-4396-9C32-4AADF1759F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248AE0C-5877-4F67-B81D-095A91853729}" type="pres">
      <dgm:prSet presAssocID="{A39A01FF-7D46-4396-9C32-4AADF1759FE5}" presName="spaceRect" presStyleCnt="0"/>
      <dgm:spPr/>
    </dgm:pt>
    <dgm:pt modelId="{E9586178-F241-4E4A-A731-62F5E39DE606}" type="pres">
      <dgm:prSet presAssocID="{A39A01FF-7D46-4396-9C32-4AADF1759FE5}" presName="parTx" presStyleLbl="revTx" presStyleIdx="1" presStyleCnt="4">
        <dgm:presLayoutVars>
          <dgm:chMax val="0"/>
          <dgm:chPref val="0"/>
        </dgm:presLayoutVars>
      </dgm:prSet>
      <dgm:spPr/>
    </dgm:pt>
    <dgm:pt modelId="{9BC9F352-9867-423E-9183-8D845E71B85F}" type="pres">
      <dgm:prSet presAssocID="{A39A01FF-7D46-4396-9C32-4AADF1759FE5}" presName="desTx" presStyleLbl="revTx" presStyleIdx="2" presStyleCnt="4">
        <dgm:presLayoutVars/>
      </dgm:prSet>
      <dgm:spPr/>
    </dgm:pt>
    <dgm:pt modelId="{557BF75A-6512-403B-BC55-AA7396BF048C}" type="pres">
      <dgm:prSet presAssocID="{EB5A9B55-50F1-401B-9BD3-CFB2D3F2E46B}" presName="sibTrans" presStyleCnt="0"/>
      <dgm:spPr/>
    </dgm:pt>
    <dgm:pt modelId="{FA99446B-ED37-4752-9F93-9BB38F4B3EF0}" type="pres">
      <dgm:prSet presAssocID="{6345CD1E-F83C-47E4-B5AB-5CCB17DD16B8}" presName="compNode" presStyleCnt="0"/>
      <dgm:spPr/>
    </dgm:pt>
    <dgm:pt modelId="{E38E1256-AD32-4D93-B074-23F354CA4778}" type="pres">
      <dgm:prSet presAssocID="{6345CD1E-F83C-47E4-B5AB-5CCB17DD16B8}" presName="bgRect" presStyleLbl="bgShp" presStyleIdx="2" presStyleCnt="3"/>
      <dgm:spPr/>
    </dgm:pt>
    <dgm:pt modelId="{119309DF-5FC0-47F1-B70E-BB3BC781B8C8}" type="pres">
      <dgm:prSet presAssocID="{6345CD1E-F83C-47E4-B5AB-5CCB17DD16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FB26B17-06CA-4A17-B61C-C62EB78F2F7D}" type="pres">
      <dgm:prSet presAssocID="{6345CD1E-F83C-47E4-B5AB-5CCB17DD16B8}" presName="spaceRect" presStyleCnt="0"/>
      <dgm:spPr/>
    </dgm:pt>
    <dgm:pt modelId="{1D9289E4-6046-4F75-A3DE-1780B81F76FB}" type="pres">
      <dgm:prSet presAssocID="{6345CD1E-F83C-47E4-B5AB-5CCB17DD16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1BD469-105A-411A-8232-683046CE7B04}" srcId="{BF7EFCFE-0596-4B33-88C4-50D97FE110EF}" destId="{A39A01FF-7D46-4396-9C32-4AADF1759FE5}" srcOrd="1" destOrd="0" parTransId="{457652BF-9AFB-467B-BF99-D4785A8709E3}" sibTransId="{EB5A9B55-50F1-401B-9BD3-CFB2D3F2E46B}"/>
    <dgm:cxn modelId="{87D96994-A230-419D-9735-5227A8803E76}" srcId="{BF7EFCFE-0596-4B33-88C4-50D97FE110EF}" destId="{6345CD1E-F83C-47E4-B5AB-5CCB17DD16B8}" srcOrd="2" destOrd="0" parTransId="{17383C85-5796-4717-A0E3-217B35F176DA}" sibTransId="{B26C6D48-0D6C-4251-ACA6-28B6FC42C9BB}"/>
    <dgm:cxn modelId="{EC6719B9-7B79-4041-8B2F-2F322D10FE17}" type="presOf" srcId="{BF7EFCFE-0596-4B33-88C4-50D97FE110EF}" destId="{FC75671A-B9CD-4CEB-9D05-D7DA6B4ED417}" srcOrd="0" destOrd="0" presId="urn:microsoft.com/office/officeart/2018/2/layout/IconVerticalSolidList"/>
    <dgm:cxn modelId="{57F1D3C8-4163-4B61-8651-D060CCF06BB9}" srcId="{A39A01FF-7D46-4396-9C32-4AADF1759FE5}" destId="{762A6F52-0357-4D1C-959D-D87CCE52F5AE}" srcOrd="0" destOrd="0" parTransId="{ED998691-DA59-4EF9-935E-26659B6B3A4F}" sibTransId="{A86D78A0-1ACA-4B1E-A9D3-C0D517369DEB}"/>
    <dgm:cxn modelId="{D8AC00E5-75D5-44B9-B2B3-07AB78569287}" srcId="{BF7EFCFE-0596-4B33-88C4-50D97FE110EF}" destId="{1147DC8F-857B-4286-93AE-BBAB07D0368C}" srcOrd="0" destOrd="0" parTransId="{44DC4E81-0C6D-4390-8804-B43438D000FF}" sibTransId="{8D58EC09-29A4-4567-BBE2-DFF89152D57D}"/>
    <dgm:cxn modelId="{926977E8-AAFE-4E04-98E2-AB5E54CDBD80}" type="presOf" srcId="{6345CD1E-F83C-47E4-B5AB-5CCB17DD16B8}" destId="{1D9289E4-6046-4F75-A3DE-1780B81F76FB}" srcOrd="0" destOrd="0" presId="urn:microsoft.com/office/officeart/2018/2/layout/IconVerticalSolidList"/>
    <dgm:cxn modelId="{448D61F0-6EB7-442C-98C3-806D77E8E227}" type="presOf" srcId="{762A6F52-0357-4D1C-959D-D87CCE52F5AE}" destId="{9BC9F352-9867-423E-9183-8D845E71B85F}" srcOrd="0" destOrd="0" presId="urn:microsoft.com/office/officeart/2018/2/layout/IconVerticalSolidList"/>
    <dgm:cxn modelId="{AD4875F7-AB2D-4F86-9E6F-CDE10E939364}" type="presOf" srcId="{1147DC8F-857B-4286-93AE-BBAB07D0368C}" destId="{3522F1D7-325B-4A2D-821B-7671196AED31}" srcOrd="0" destOrd="0" presId="urn:microsoft.com/office/officeart/2018/2/layout/IconVerticalSolidList"/>
    <dgm:cxn modelId="{7F7371FA-8624-4AD9-B886-C17D643912D1}" type="presOf" srcId="{A39A01FF-7D46-4396-9C32-4AADF1759FE5}" destId="{E9586178-F241-4E4A-A731-62F5E39DE606}" srcOrd="0" destOrd="0" presId="urn:microsoft.com/office/officeart/2018/2/layout/IconVerticalSolidList"/>
    <dgm:cxn modelId="{75CE9723-7CE9-4ED2-B057-955A4EAE399B}" type="presParOf" srcId="{FC75671A-B9CD-4CEB-9D05-D7DA6B4ED417}" destId="{4BCF03A8-F7B0-4AB0-A394-8B0EFFA7E0EC}" srcOrd="0" destOrd="0" presId="urn:microsoft.com/office/officeart/2018/2/layout/IconVerticalSolidList"/>
    <dgm:cxn modelId="{A3EE93E8-65EC-4802-A0F1-969738CCE978}" type="presParOf" srcId="{4BCF03A8-F7B0-4AB0-A394-8B0EFFA7E0EC}" destId="{B2D4747D-3F3C-421C-8FB7-0E067FEE1EDF}" srcOrd="0" destOrd="0" presId="urn:microsoft.com/office/officeart/2018/2/layout/IconVerticalSolidList"/>
    <dgm:cxn modelId="{B1ECBCEA-1B7A-4380-899F-2747D09C99F8}" type="presParOf" srcId="{4BCF03A8-F7B0-4AB0-A394-8B0EFFA7E0EC}" destId="{CBE0847F-7DB3-4259-ADF1-52062830DD12}" srcOrd="1" destOrd="0" presId="urn:microsoft.com/office/officeart/2018/2/layout/IconVerticalSolidList"/>
    <dgm:cxn modelId="{10D66F45-CDD5-46C1-8E41-C2BE6641BCB9}" type="presParOf" srcId="{4BCF03A8-F7B0-4AB0-A394-8B0EFFA7E0EC}" destId="{209AC918-9B47-4F05-B20F-6D8B5C821A68}" srcOrd="2" destOrd="0" presId="urn:microsoft.com/office/officeart/2018/2/layout/IconVerticalSolidList"/>
    <dgm:cxn modelId="{7D0D68DA-2387-4C7C-8681-82AE51206019}" type="presParOf" srcId="{4BCF03A8-F7B0-4AB0-A394-8B0EFFA7E0EC}" destId="{3522F1D7-325B-4A2D-821B-7671196AED31}" srcOrd="3" destOrd="0" presId="urn:microsoft.com/office/officeart/2018/2/layout/IconVerticalSolidList"/>
    <dgm:cxn modelId="{FBB90ED3-CA8F-44D8-9328-7E4942F8B72B}" type="presParOf" srcId="{FC75671A-B9CD-4CEB-9D05-D7DA6B4ED417}" destId="{B0DD0EA2-261B-4A1B-86EA-04061E2F5A04}" srcOrd="1" destOrd="0" presId="urn:microsoft.com/office/officeart/2018/2/layout/IconVerticalSolidList"/>
    <dgm:cxn modelId="{B368D701-A431-4D42-9671-3D5A6503C8AD}" type="presParOf" srcId="{FC75671A-B9CD-4CEB-9D05-D7DA6B4ED417}" destId="{306A7051-A931-46FB-B378-D1DE5E61C1CE}" srcOrd="2" destOrd="0" presId="urn:microsoft.com/office/officeart/2018/2/layout/IconVerticalSolidList"/>
    <dgm:cxn modelId="{283EA042-D358-4075-BAB1-3FE264F748BD}" type="presParOf" srcId="{306A7051-A931-46FB-B378-D1DE5E61C1CE}" destId="{98A84190-AE0A-46AF-AD97-55A4E4CADECA}" srcOrd="0" destOrd="0" presId="urn:microsoft.com/office/officeart/2018/2/layout/IconVerticalSolidList"/>
    <dgm:cxn modelId="{B8169B8E-5B86-42B0-864D-0B6C96D2DDBA}" type="presParOf" srcId="{306A7051-A931-46FB-B378-D1DE5E61C1CE}" destId="{FB42B7B1-7D10-4499-B433-DEDEDFF7B0FA}" srcOrd="1" destOrd="0" presId="urn:microsoft.com/office/officeart/2018/2/layout/IconVerticalSolidList"/>
    <dgm:cxn modelId="{FD10B869-02AD-4165-A614-96F7ED6388E6}" type="presParOf" srcId="{306A7051-A931-46FB-B378-D1DE5E61C1CE}" destId="{8248AE0C-5877-4F67-B81D-095A91853729}" srcOrd="2" destOrd="0" presId="urn:microsoft.com/office/officeart/2018/2/layout/IconVerticalSolidList"/>
    <dgm:cxn modelId="{6EF6A9CC-4585-450B-BFB5-39BEDF629D70}" type="presParOf" srcId="{306A7051-A931-46FB-B378-D1DE5E61C1CE}" destId="{E9586178-F241-4E4A-A731-62F5E39DE606}" srcOrd="3" destOrd="0" presId="urn:microsoft.com/office/officeart/2018/2/layout/IconVerticalSolidList"/>
    <dgm:cxn modelId="{4F8FEF27-2427-42A7-AAF0-93962DD8EC30}" type="presParOf" srcId="{306A7051-A931-46FB-B378-D1DE5E61C1CE}" destId="{9BC9F352-9867-423E-9183-8D845E71B85F}" srcOrd="4" destOrd="0" presId="urn:microsoft.com/office/officeart/2018/2/layout/IconVerticalSolidList"/>
    <dgm:cxn modelId="{5C592705-AFF4-4D2E-BAE6-6153D072DEE9}" type="presParOf" srcId="{FC75671A-B9CD-4CEB-9D05-D7DA6B4ED417}" destId="{557BF75A-6512-403B-BC55-AA7396BF048C}" srcOrd="3" destOrd="0" presId="urn:microsoft.com/office/officeart/2018/2/layout/IconVerticalSolidList"/>
    <dgm:cxn modelId="{C87DB4B7-9DE4-4100-8DCF-26938BE5E77E}" type="presParOf" srcId="{FC75671A-B9CD-4CEB-9D05-D7DA6B4ED417}" destId="{FA99446B-ED37-4752-9F93-9BB38F4B3EF0}" srcOrd="4" destOrd="0" presId="urn:microsoft.com/office/officeart/2018/2/layout/IconVerticalSolidList"/>
    <dgm:cxn modelId="{7492C702-82E7-480A-868A-763F8A9F49BE}" type="presParOf" srcId="{FA99446B-ED37-4752-9F93-9BB38F4B3EF0}" destId="{E38E1256-AD32-4D93-B074-23F354CA4778}" srcOrd="0" destOrd="0" presId="urn:microsoft.com/office/officeart/2018/2/layout/IconVerticalSolidList"/>
    <dgm:cxn modelId="{A313C737-9AA9-4618-88B9-84C755A18E5B}" type="presParOf" srcId="{FA99446B-ED37-4752-9F93-9BB38F4B3EF0}" destId="{119309DF-5FC0-47F1-B70E-BB3BC781B8C8}" srcOrd="1" destOrd="0" presId="urn:microsoft.com/office/officeart/2018/2/layout/IconVerticalSolidList"/>
    <dgm:cxn modelId="{F47EB47E-6AA3-4580-B675-5DDFAB2F78B3}" type="presParOf" srcId="{FA99446B-ED37-4752-9F93-9BB38F4B3EF0}" destId="{3FB26B17-06CA-4A17-B61C-C62EB78F2F7D}" srcOrd="2" destOrd="0" presId="urn:microsoft.com/office/officeart/2018/2/layout/IconVerticalSolidList"/>
    <dgm:cxn modelId="{9E1E3795-1682-4139-888E-2668D4150EF4}" type="presParOf" srcId="{FA99446B-ED37-4752-9F93-9BB38F4B3EF0}" destId="{1D9289E4-6046-4F75-A3DE-1780B81F76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86A67CD-0F60-4EF9-B477-08BD671C80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92BB8FDB-4CFF-47D8-AB9E-2C4AF98413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Database Authorship</a:t>
          </a:r>
          <a:endParaRPr lang="cs-CZ"/>
        </a:p>
      </dgm:t>
    </dgm:pt>
    <dgm:pt modelId="{F5ACF46D-9179-4EBE-A817-CC8E7FF8C227}" type="parTrans" cxnId="{CF3EB44F-55A3-4523-9C18-2149613387F5}">
      <dgm:prSet/>
      <dgm:spPr/>
      <dgm:t>
        <a:bodyPr/>
        <a:lstStyle/>
        <a:p>
          <a:endParaRPr lang="cs-CZ"/>
        </a:p>
      </dgm:t>
    </dgm:pt>
    <dgm:pt modelId="{ECC71BE6-8BDF-4668-877D-35E94CC3AF60}" type="sibTrans" cxnId="{CF3EB44F-55A3-4523-9C18-2149613387F5}">
      <dgm:prSet/>
      <dgm:spPr/>
      <dgm:t>
        <a:bodyPr/>
        <a:lstStyle/>
        <a:p>
          <a:endParaRPr lang="cs-CZ"/>
        </a:p>
      </dgm:t>
    </dgm:pt>
    <dgm:pt modelId="{17D2FB8B-68C5-490B-9475-1A0B27E98A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Protects creative input to collection of the data</a:t>
          </a:r>
          <a:endParaRPr lang="cs-CZ"/>
        </a:p>
      </dgm:t>
    </dgm:pt>
    <dgm:pt modelId="{AD3451A0-9873-4217-948F-5AB4B51A58E5}" type="parTrans" cxnId="{4FAF47BC-24FE-4A6A-9BCD-AC7D8C38C9DF}">
      <dgm:prSet/>
      <dgm:spPr/>
      <dgm:t>
        <a:bodyPr/>
        <a:lstStyle/>
        <a:p>
          <a:endParaRPr lang="cs-CZ"/>
        </a:p>
      </dgm:t>
    </dgm:pt>
    <dgm:pt modelId="{FF954B02-CA7E-4912-AC8D-EF74D0D349A5}" type="sibTrans" cxnId="{4FAF47BC-24FE-4A6A-9BCD-AC7D8C38C9DF}">
      <dgm:prSet/>
      <dgm:spPr/>
      <dgm:t>
        <a:bodyPr/>
        <a:lstStyle/>
        <a:p>
          <a:endParaRPr lang="cs-CZ"/>
        </a:p>
      </dgm:t>
    </dgm:pt>
    <dgm:pt modelId="{63AAA096-8D6B-49B4-8E66-584D12DA5E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Sui generis database rights</a:t>
          </a:r>
          <a:endParaRPr lang="cs-CZ"/>
        </a:p>
      </dgm:t>
    </dgm:pt>
    <dgm:pt modelId="{FC9B863C-3F36-4FBD-94BA-CCC8BD6A619E}" type="parTrans" cxnId="{D406DF3B-D2A9-47C1-9683-4F8B316D3769}">
      <dgm:prSet/>
      <dgm:spPr/>
      <dgm:t>
        <a:bodyPr/>
        <a:lstStyle/>
        <a:p>
          <a:endParaRPr lang="cs-CZ"/>
        </a:p>
      </dgm:t>
    </dgm:pt>
    <dgm:pt modelId="{C237C374-B80D-40D7-9CA1-355A8C05B8EA}" type="sibTrans" cxnId="{D406DF3B-D2A9-47C1-9683-4F8B316D3769}">
      <dgm:prSet/>
      <dgm:spPr/>
      <dgm:t>
        <a:bodyPr/>
        <a:lstStyle/>
        <a:p>
          <a:endParaRPr lang="cs-CZ"/>
        </a:p>
      </dgm:t>
    </dgm:pt>
    <dgm:pt modelId="{E90B65CE-5F45-4EDA-8C17-567E4E057E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Protects the investment</a:t>
          </a:r>
          <a:endParaRPr lang="cs-CZ"/>
        </a:p>
      </dgm:t>
    </dgm:pt>
    <dgm:pt modelId="{9453F2F0-CC42-4F83-B353-3BE3B9E4D2AF}" type="parTrans" cxnId="{E83EFCC7-7852-47A8-93C0-9323B8F855C7}">
      <dgm:prSet/>
      <dgm:spPr/>
      <dgm:t>
        <a:bodyPr/>
        <a:lstStyle/>
        <a:p>
          <a:endParaRPr lang="cs-CZ"/>
        </a:p>
      </dgm:t>
    </dgm:pt>
    <dgm:pt modelId="{1682FF96-B5BE-4EEE-9225-4DA8028226DC}" type="sibTrans" cxnId="{E83EFCC7-7852-47A8-93C0-9323B8F855C7}">
      <dgm:prSet/>
      <dgm:spPr/>
      <dgm:t>
        <a:bodyPr/>
        <a:lstStyle/>
        <a:p>
          <a:endParaRPr lang="cs-CZ"/>
        </a:p>
      </dgm:t>
    </dgm:pt>
    <dgm:pt modelId="{573D80E4-18E5-45A2-BCDB-4799A057463E}" type="pres">
      <dgm:prSet presAssocID="{486A67CD-0F60-4EF9-B477-08BD671C8067}" presName="root" presStyleCnt="0">
        <dgm:presLayoutVars>
          <dgm:dir/>
          <dgm:resizeHandles val="exact"/>
        </dgm:presLayoutVars>
      </dgm:prSet>
      <dgm:spPr/>
    </dgm:pt>
    <dgm:pt modelId="{D6172545-CF65-46F1-BB06-521862FB1DD2}" type="pres">
      <dgm:prSet presAssocID="{92BB8FDB-4CFF-47D8-AB9E-2C4AF984139C}" presName="compNode" presStyleCnt="0"/>
      <dgm:spPr/>
    </dgm:pt>
    <dgm:pt modelId="{F4676848-70F0-4043-8716-D8B0E7583F39}" type="pres">
      <dgm:prSet presAssocID="{92BB8FDB-4CFF-47D8-AB9E-2C4AF984139C}" presName="bgRect" presStyleLbl="bgShp" presStyleIdx="0" presStyleCnt="2"/>
      <dgm:spPr/>
    </dgm:pt>
    <dgm:pt modelId="{21AF6872-3F5F-4CE7-96EE-25E6E490C648}" type="pres">
      <dgm:prSet presAssocID="{92BB8FDB-4CFF-47D8-AB9E-2C4AF98413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ABF842D-121A-4D32-B743-BACE08E1BEC9}" type="pres">
      <dgm:prSet presAssocID="{92BB8FDB-4CFF-47D8-AB9E-2C4AF984139C}" presName="spaceRect" presStyleCnt="0"/>
      <dgm:spPr/>
    </dgm:pt>
    <dgm:pt modelId="{B2BCCF1C-1991-4E0D-BBBA-71784067B351}" type="pres">
      <dgm:prSet presAssocID="{92BB8FDB-4CFF-47D8-AB9E-2C4AF984139C}" presName="parTx" presStyleLbl="revTx" presStyleIdx="0" presStyleCnt="4">
        <dgm:presLayoutVars>
          <dgm:chMax val="0"/>
          <dgm:chPref val="0"/>
        </dgm:presLayoutVars>
      </dgm:prSet>
      <dgm:spPr/>
    </dgm:pt>
    <dgm:pt modelId="{6E5F9890-97EB-468F-9EBD-508E6FB6A9E4}" type="pres">
      <dgm:prSet presAssocID="{92BB8FDB-4CFF-47D8-AB9E-2C4AF984139C}" presName="desTx" presStyleLbl="revTx" presStyleIdx="1" presStyleCnt="4">
        <dgm:presLayoutVars/>
      </dgm:prSet>
      <dgm:spPr/>
    </dgm:pt>
    <dgm:pt modelId="{46DFBCF5-F199-48E0-8ED5-95EA0E29E47E}" type="pres">
      <dgm:prSet presAssocID="{ECC71BE6-8BDF-4668-877D-35E94CC3AF60}" presName="sibTrans" presStyleCnt="0"/>
      <dgm:spPr/>
    </dgm:pt>
    <dgm:pt modelId="{61D52956-2D62-44C1-8D83-E2B8AFA04BA8}" type="pres">
      <dgm:prSet presAssocID="{63AAA096-8D6B-49B4-8E66-584D12DA5E47}" presName="compNode" presStyleCnt="0"/>
      <dgm:spPr/>
    </dgm:pt>
    <dgm:pt modelId="{D466D394-D2D2-4E43-809B-446A8EEA8D33}" type="pres">
      <dgm:prSet presAssocID="{63AAA096-8D6B-49B4-8E66-584D12DA5E47}" presName="bgRect" presStyleLbl="bgShp" presStyleIdx="1" presStyleCnt="2"/>
      <dgm:spPr/>
    </dgm:pt>
    <dgm:pt modelId="{499249E9-8DB4-4A3B-9889-3C1B9EC6829C}" type="pres">
      <dgm:prSet presAssocID="{63AAA096-8D6B-49B4-8E66-584D12DA5E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2704634-AE98-4B5E-AB98-22B08772A9C3}" type="pres">
      <dgm:prSet presAssocID="{63AAA096-8D6B-49B4-8E66-584D12DA5E47}" presName="spaceRect" presStyleCnt="0"/>
      <dgm:spPr/>
    </dgm:pt>
    <dgm:pt modelId="{B1EE14D9-59DE-46DF-9C90-607CFB1E7E7B}" type="pres">
      <dgm:prSet presAssocID="{63AAA096-8D6B-49B4-8E66-584D12DA5E47}" presName="parTx" presStyleLbl="revTx" presStyleIdx="2" presStyleCnt="4">
        <dgm:presLayoutVars>
          <dgm:chMax val="0"/>
          <dgm:chPref val="0"/>
        </dgm:presLayoutVars>
      </dgm:prSet>
      <dgm:spPr/>
    </dgm:pt>
    <dgm:pt modelId="{74992868-09BB-45F8-B43B-11D0D1B70E41}" type="pres">
      <dgm:prSet presAssocID="{63AAA096-8D6B-49B4-8E66-584D12DA5E47}" presName="desTx" presStyleLbl="revTx" presStyleIdx="3" presStyleCnt="4">
        <dgm:presLayoutVars/>
      </dgm:prSet>
      <dgm:spPr/>
    </dgm:pt>
  </dgm:ptLst>
  <dgm:cxnLst>
    <dgm:cxn modelId="{D53A8E23-B981-4310-A608-1736FC8DCAF8}" type="presOf" srcId="{486A67CD-0F60-4EF9-B477-08BD671C8067}" destId="{573D80E4-18E5-45A2-BCDB-4799A057463E}" srcOrd="0" destOrd="0" presId="urn:microsoft.com/office/officeart/2018/2/layout/IconVerticalSolidList"/>
    <dgm:cxn modelId="{D406DF3B-D2A9-47C1-9683-4F8B316D3769}" srcId="{486A67CD-0F60-4EF9-B477-08BD671C8067}" destId="{63AAA096-8D6B-49B4-8E66-584D12DA5E47}" srcOrd="1" destOrd="0" parTransId="{FC9B863C-3F36-4FBD-94BA-CCC8BD6A619E}" sibTransId="{C237C374-B80D-40D7-9CA1-355A8C05B8EA}"/>
    <dgm:cxn modelId="{55876466-DE3C-41B4-83DE-EDBE6C65E863}" type="presOf" srcId="{E90B65CE-5F45-4EDA-8C17-567E4E057E37}" destId="{74992868-09BB-45F8-B43B-11D0D1B70E41}" srcOrd="0" destOrd="0" presId="urn:microsoft.com/office/officeart/2018/2/layout/IconVerticalSolidList"/>
    <dgm:cxn modelId="{CF3EB44F-55A3-4523-9C18-2149613387F5}" srcId="{486A67CD-0F60-4EF9-B477-08BD671C8067}" destId="{92BB8FDB-4CFF-47D8-AB9E-2C4AF984139C}" srcOrd="0" destOrd="0" parTransId="{F5ACF46D-9179-4EBE-A817-CC8E7FF8C227}" sibTransId="{ECC71BE6-8BDF-4668-877D-35E94CC3AF60}"/>
    <dgm:cxn modelId="{AA374797-F982-420F-A588-1A214231DCDC}" type="presOf" srcId="{17D2FB8B-68C5-490B-9475-1A0B27E98A59}" destId="{6E5F9890-97EB-468F-9EBD-508E6FB6A9E4}" srcOrd="0" destOrd="0" presId="urn:microsoft.com/office/officeart/2018/2/layout/IconVerticalSolidList"/>
    <dgm:cxn modelId="{4FAF47BC-24FE-4A6A-9BCD-AC7D8C38C9DF}" srcId="{92BB8FDB-4CFF-47D8-AB9E-2C4AF984139C}" destId="{17D2FB8B-68C5-490B-9475-1A0B27E98A59}" srcOrd="0" destOrd="0" parTransId="{AD3451A0-9873-4217-948F-5AB4B51A58E5}" sibTransId="{FF954B02-CA7E-4912-AC8D-EF74D0D349A5}"/>
    <dgm:cxn modelId="{E83EFCC7-7852-47A8-93C0-9323B8F855C7}" srcId="{63AAA096-8D6B-49B4-8E66-584D12DA5E47}" destId="{E90B65CE-5F45-4EDA-8C17-567E4E057E37}" srcOrd="0" destOrd="0" parTransId="{9453F2F0-CC42-4F83-B353-3BE3B9E4D2AF}" sibTransId="{1682FF96-B5BE-4EEE-9225-4DA8028226DC}"/>
    <dgm:cxn modelId="{806CEAE2-3C5E-4B98-8F51-2A4BE3B8C79E}" type="presOf" srcId="{92BB8FDB-4CFF-47D8-AB9E-2C4AF984139C}" destId="{B2BCCF1C-1991-4E0D-BBBA-71784067B351}" srcOrd="0" destOrd="0" presId="urn:microsoft.com/office/officeart/2018/2/layout/IconVerticalSolidList"/>
    <dgm:cxn modelId="{BEDC0CFC-CCE0-4CE6-AF4A-2CFDEDFDE2AB}" type="presOf" srcId="{63AAA096-8D6B-49B4-8E66-584D12DA5E47}" destId="{B1EE14D9-59DE-46DF-9C90-607CFB1E7E7B}" srcOrd="0" destOrd="0" presId="urn:microsoft.com/office/officeart/2018/2/layout/IconVerticalSolidList"/>
    <dgm:cxn modelId="{950EF220-9B17-44AF-8D09-F372F1077927}" type="presParOf" srcId="{573D80E4-18E5-45A2-BCDB-4799A057463E}" destId="{D6172545-CF65-46F1-BB06-521862FB1DD2}" srcOrd="0" destOrd="0" presId="urn:microsoft.com/office/officeart/2018/2/layout/IconVerticalSolidList"/>
    <dgm:cxn modelId="{4E34A2D4-728B-4209-870C-42AB20ECB424}" type="presParOf" srcId="{D6172545-CF65-46F1-BB06-521862FB1DD2}" destId="{F4676848-70F0-4043-8716-D8B0E7583F39}" srcOrd="0" destOrd="0" presId="urn:microsoft.com/office/officeart/2018/2/layout/IconVerticalSolidList"/>
    <dgm:cxn modelId="{3EAD3FC6-5106-418C-AD36-29ED9AA7CE4A}" type="presParOf" srcId="{D6172545-CF65-46F1-BB06-521862FB1DD2}" destId="{21AF6872-3F5F-4CE7-96EE-25E6E490C648}" srcOrd="1" destOrd="0" presId="urn:microsoft.com/office/officeart/2018/2/layout/IconVerticalSolidList"/>
    <dgm:cxn modelId="{7FE8CAD8-1A6B-424E-9035-6AF9B093B8D6}" type="presParOf" srcId="{D6172545-CF65-46F1-BB06-521862FB1DD2}" destId="{2ABF842D-121A-4D32-B743-BACE08E1BEC9}" srcOrd="2" destOrd="0" presId="urn:microsoft.com/office/officeart/2018/2/layout/IconVerticalSolidList"/>
    <dgm:cxn modelId="{D392649C-98A7-4BE0-B8E7-5CEC364897FE}" type="presParOf" srcId="{D6172545-CF65-46F1-BB06-521862FB1DD2}" destId="{B2BCCF1C-1991-4E0D-BBBA-71784067B351}" srcOrd="3" destOrd="0" presId="urn:microsoft.com/office/officeart/2018/2/layout/IconVerticalSolidList"/>
    <dgm:cxn modelId="{646B1CA6-A9ED-46FE-964D-7EEE9071462C}" type="presParOf" srcId="{D6172545-CF65-46F1-BB06-521862FB1DD2}" destId="{6E5F9890-97EB-468F-9EBD-508E6FB6A9E4}" srcOrd="4" destOrd="0" presId="urn:microsoft.com/office/officeart/2018/2/layout/IconVerticalSolidList"/>
    <dgm:cxn modelId="{5DEDBDBE-70DE-4314-8B4B-70684C39DAF3}" type="presParOf" srcId="{573D80E4-18E5-45A2-BCDB-4799A057463E}" destId="{46DFBCF5-F199-48E0-8ED5-95EA0E29E47E}" srcOrd="1" destOrd="0" presId="urn:microsoft.com/office/officeart/2018/2/layout/IconVerticalSolidList"/>
    <dgm:cxn modelId="{00FADFDE-0C81-4F8E-A6CC-DD7B11C25001}" type="presParOf" srcId="{573D80E4-18E5-45A2-BCDB-4799A057463E}" destId="{61D52956-2D62-44C1-8D83-E2B8AFA04BA8}" srcOrd="2" destOrd="0" presId="urn:microsoft.com/office/officeart/2018/2/layout/IconVerticalSolidList"/>
    <dgm:cxn modelId="{61DEAF88-E7A4-4D6F-82EC-9A4D9B381379}" type="presParOf" srcId="{61D52956-2D62-44C1-8D83-E2B8AFA04BA8}" destId="{D466D394-D2D2-4E43-809B-446A8EEA8D33}" srcOrd="0" destOrd="0" presId="urn:microsoft.com/office/officeart/2018/2/layout/IconVerticalSolidList"/>
    <dgm:cxn modelId="{542FEFE0-4FC4-4857-B7DC-6BD6C67B1E61}" type="presParOf" srcId="{61D52956-2D62-44C1-8D83-E2B8AFA04BA8}" destId="{499249E9-8DB4-4A3B-9889-3C1B9EC6829C}" srcOrd="1" destOrd="0" presId="urn:microsoft.com/office/officeart/2018/2/layout/IconVerticalSolidList"/>
    <dgm:cxn modelId="{2B6A15CC-65F4-47B9-8759-0D353446C184}" type="presParOf" srcId="{61D52956-2D62-44C1-8D83-E2B8AFA04BA8}" destId="{A2704634-AE98-4B5E-AB98-22B08772A9C3}" srcOrd="2" destOrd="0" presId="urn:microsoft.com/office/officeart/2018/2/layout/IconVerticalSolidList"/>
    <dgm:cxn modelId="{675563BF-1EE8-4919-9A84-59CA25FF3505}" type="presParOf" srcId="{61D52956-2D62-44C1-8D83-E2B8AFA04BA8}" destId="{B1EE14D9-59DE-46DF-9C90-607CFB1E7E7B}" srcOrd="3" destOrd="0" presId="urn:microsoft.com/office/officeart/2018/2/layout/IconVerticalSolidList"/>
    <dgm:cxn modelId="{4A33B425-E3C9-47BA-92A5-C4B8F5AACB0E}" type="presParOf" srcId="{61D52956-2D62-44C1-8D83-E2B8AFA04BA8}" destId="{74992868-09BB-45F8-B43B-11D0D1B70E4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8F8947C-9E00-400A-9E55-98DE190DA35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84F55E2-B479-4513-A281-A92531C56E2A}">
      <dgm:prSet/>
      <dgm:spPr/>
      <dgm:t>
        <a:bodyPr/>
        <a:lstStyle/>
        <a:p>
          <a:r>
            <a:rPr lang="cs-CZ" b="1" dirty="0"/>
            <a:t>1) </a:t>
          </a:r>
          <a:r>
            <a:rPr lang="cs-CZ" b="1" dirty="0" err="1"/>
            <a:t>Collection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independent </a:t>
          </a:r>
          <a:r>
            <a:rPr lang="cs-CZ" b="1" dirty="0" err="1"/>
            <a:t>elements</a:t>
          </a:r>
          <a:endParaRPr lang="cs-CZ" dirty="0"/>
        </a:p>
      </dgm:t>
    </dgm:pt>
    <dgm:pt modelId="{360858EC-5561-4B66-AE35-F3B3136ADE40}" type="parTrans" cxnId="{F1F38020-C8D8-414F-A9AF-2BE5388013BE}">
      <dgm:prSet/>
      <dgm:spPr/>
      <dgm:t>
        <a:bodyPr/>
        <a:lstStyle/>
        <a:p>
          <a:endParaRPr lang="cs-CZ"/>
        </a:p>
      </dgm:t>
    </dgm:pt>
    <dgm:pt modelId="{BA5FB60B-A2E4-45DD-89A6-6D2DE1CAF5A8}" type="sibTrans" cxnId="{F1F38020-C8D8-414F-A9AF-2BE5388013BE}">
      <dgm:prSet/>
      <dgm:spPr/>
      <dgm:t>
        <a:bodyPr/>
        <a:lstStyle/>
        <a:p>
          <a:endParaRPr lang="cs-CZ"/>
        </a:p>
      </dgm:t>
    </dgm:pt>
    <dgm:pt modelId="{9FF4885D-96F5-449C-8340-5EFD14E01DF7}">
      <dgm:prSet/>
      <dgm:spPr/>
      <dgm:t>
        <a:bodyPr/>
        <a:lstStyle/>
        <a:p>
          <a:r>
            <a:rPr lang="cs-CZ" b="1" dirty="0"/>
            <a:t>2) </a:t>
          </a:r>
          <a:r>
            <a:rPr lang="cs-CZ" b="1" i="0" dirty="0" err="1"/>
            <a:t>systematically</a:t>
          </a:r>
          <a:r>
            <a:rPr lang="cs-CZ" b="1" i="0" dirty="0"/>
            <a:t> </a:t>
          </a:r>
          <a:r>
            <a:rPr lang="cs-CZ" b="1" i="0" dirty="0" err="1"/>
            <a:t>or</a:t>
          </a:r>
          <a:r>
            <a:rPr lang="cs-CZ" b="1" i="0" dirty="0"/>
            <a:t> </a:t>
          </a:r>
          <a:r>
            <a:rPr lang="cs-CZ" b="1" i="0" dirty="0" err="1"/>
            <a:t>methodically</a:t>
          </a:r>
          <a:r>
            <a:rPr lang="cs-CZ" b="1" i="0" dirty="0"/>
            <a:t> </a:t>
          </a:r>
          <a:r>
            <a:rPr lang="cs-CZ" b="1" i="0" dirty="0" err="1"/>
            <a:t>arranged</a:t>
          </a:r>
          <a:endParaRPr lang="cs-CZ" b="1" dirty="0"/>
        </a:p>
      </dgm:t>
    </dgm:pt>
    <dgm:pt modelId="{CE436A54-D02D-44A0-A39D-74902A32BF05}" type="parTrans" cxnId="{C9ACBD35-B5D7-4048-953A-44FA33C3EA06}">
      <dgm:prSet/>
      <dgm:spPr/>
      <dgm:t>
        <a:bodyPr/>
        <a:lstStyle/>
        <a:p>
          <a:endParaRPr lang="cs-CZ"/>
        </a:p>
      </dgm:t>
    </dgm:pt>
    <dgm:pt modelId="{1C1953F2-CC44-4225-A3BB-28226BD7EF84}" type="sibTrans" cxnId="{C9ACBD35-B5D7-4048-953A-44FA33C3EA06}">
      <dgm:prSet/>
      <dgm:spPr/>
      <dgm:t>
        <a:bodyPr/>
        <a:lstStyle/>
        <a:p>
          <a:endParaRPr lang="cs-CZ"/>
        </a:p>
      </dgm:t>
    </dgm:pt>
    <dgm:pt modelId="{296B8188-0698-4A6D-B262-3A2D289EAE2A}">
      <dgm:prSet/>
      <dgm:spPr/>
      <dgm:t>
        <a:bodyPr/>
        <a:lstStyle/>
        <a:p>
          <a:r>
            <a:rPr lang="cs-CZ" b="1" dirty="0"/>
            <a:t>3) </a:t>
          </a:r>
          <a:r>
            <a:rPr lang="cs-CZ" b="1" dirty="0" err="1"/>
            <a:t>Individually</a:t>
          </a:r>
          <a:r>
            <a:rPr lang="cs-CZ" b="1" dirty="0"/>
            <a:t> </a:t>
          </a:r>
          <a:r>
            <a:rPr lang="cs-CZ" b="1" dirty="0" err="1"/>
            <a:t>accessed</a:t>
          </a:r>
          <a:endParaRPr lang="cs-CZ" dirty="0"/>
        </a:p>
      </dgm:t>
    </dgm:pt>
    <dgm:pt modelId="{8C10914B-3647-4538-B0EF-EB094FF87AB6}" type="parTrans" cxnId="{D3F8ED67-9DD1-4948-9AB3-792DB2C55DA6}">
      <dgm:prSet/>
      <dgm:spPr/>
      <dgm:t>
        <a:bodyPr/>
        <a:lstStyle/>
        <a:p>
          <a:endParaRPr lang="cs-CZ"/>
        </a:p>
      </dgm:t>
    </dgm:pt>
    <dgm:pt modelId="{21CC05FE-6A49-4617-8D51-862E699BD85E}" type="sibTrans" cxnId="{D3F8ED67-9DD1-4948-9AB3-792DB2C55DA6}">
      <dgm:prSet/>
      <dgm:spPr/>
      <dgm:t>
        <a:bodyPr/>
        <a:lstStyle/>
        <a:p>
          <a:endParaRPr lang="cs-CZ"/>
        </a:p>
      </dgm:t>
    </dgm:pt>
    <dgm:pt modelId="{3A5CA1BF-23B1-4BDF-BE12-A236A13F028D}" type="pres">
      <dgm:prSet presAssocID="{C8F8947C-9E00-400A-9E55-98DE190DA351}" presName="linear" presStyleCnt="0">
        <dgm:presLayoutVars>
          <dgm:animLvl val="lvl"/>
          <dgm:resizeHandles val="exact"/>
        </dgm:presLayoutVars>
      </dgm:prSet>
      <dgm:spPr/>
    </dgm:pt>
    <dgm:pt modelId="{0DF2B0FF-38DF-49B9-B02C-91210ED27284}" type="pres">
      <dgm:prSet presAssocID="{584F55E2-B479-4513-A281-A92531C56E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B099F0-E725-4FF1-B73E-9CCAE5DFE586}" type="pres">
      <dgm:prSet presAssocID="{BA5FB60B-A2E4-45DD-89A6-6D2DE1CAF5A8}" presName="spacer" presStyleCnt="0"/>
      <dgm:spPr/>
    </dgm:pt>
    <dgm:pt modelId="{A9DB1D57-CD10-4FF9-B1D3-C3FE5DCF3A50}" type="pres">
      <dgm:prSet presAssocID="{9FF4885D-96F5-449C-8340-5EFD14E01D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9AFFF4-0676-430A-9E89-5ABF55DF2275}" type="pres">
      <dgm:prSet presAssocID="{1C1953F2-CC44-4225-A3BB-28226BD7EF84}" presName="spacer" presStyleCnt="0"/>
      <dgm:spPr/>
    </dgm:pt>
    <dgm:pt modelId="{85A7C9F1-98CD-4549-8654-241A94587EB8}" type="pres">
      <dgm:prSet presAssocID="{296B8188-0698-4A6D-B262-3A2D289EAE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B60E804-4853-450D-BCF2-BB6DDE791702}" type="presOf" srcId="{296B8188-0698-4A6D-B262-3A2D289EAE2A}" destId="{85A7C9F1-98CD-4549-8654-241A94587EB8}" srcOrd="0" destOrd="0" presId="urn:microsoft.com/office/officeart/2005/8/layout/vList2"/>
    <dgm:cxn modelId="{CDEA581C-7F53-473F-A9E5-6660941976DE}" type="presOf" srcId="{584F55E2-B479-4513-A281-A92531C56E2A}" destId="{0DF2B0FF-38DF-49B9-B02C-91210ED27284}" srcOrd="0" destOrd="0" presId="urn:microsoft.com/office/officeart/2005/8/layout/vList2"/>
    <dgm:cxn modelId="{F1F38020-C8D8-414F-A9AF-2BE5388013BE}" srcId="{C8F8947C-9E00-400A-9E55-98DE190DA351}" destId="{584F55E2-B479-4513-A281-A92531C56E2A}" srcOrd="0" destOrd="0" parTransId="{360858EC-5561-4B66-AE35-F3B3136ADE40}" sibTransId="{BA5FB60B-A2E4-45DD-89A6-6D2DE1CAF5A8}"/>
    <dgm:cxn modelId="{C9ACBD35-B5D7-4048-953A-44FA33C3EA06}" srcId="{C8F8947C-9E00-400A-9E55-98DE190DA351}" destId="{9FF4885D-96F5-449C-8340-5EFD14E01DF7}" srcOrd="1" destOrd="0" parTransId="{CE436A54-D02D-44A0-A39D-74902A32BF05}" sibTransId="{1C1953F2-CC44-4225-A3BB-28226BD7EF84}"/>
    <dgm:cxn modelId="{D3F8ED67-9DD1-4948-9AB3-792DB2C55DA6}" srcId="{C8F8947C-9E00-400A-9E55-98DE190DA351}" destId="{296B8188-0698-4A6D-B262-3A2D289EAE2A}" srcOrd="2" destOrd="0" parTransId="{8C10914B-3647-4538-B0EF-EB094FF87AB6}" sibTransId="{21CC05FE-6A49-4617-8D51-862E699BD85E}"/>
    <dgm:cxn modelId="{1E031C68-C8C1-43DD-A637-7B6E7B3D35B3}" type="presOf" srcId="{C8F8947C-9E00-400A-9E55-98DE190DA351}" destId="{3A5CA1BF-23B1-4BDF-BE12-A236A13F028D}" srcOrd="0" destOrd="0" presId="urn:microsoft.com/office/officeart/2005/8/layout/vList2"/>
    <dgm:cxn modelId="{551130CF-C56E-47E6-AF1B-29F4AD7F0BC1}" type="presOf" srcId="{9FF4885D-96F5-449C-8340-5EFD14E01DF7}" destId="{A9DB1D57-CD10-4FF9-B1D3-C3FE5DCF3A50}" srcOrd="0" destOrd="0" presId="urn:microsoft.com/office/officeart/2005/8/layout/vList2"/>
    <dgm:cxn modelId="{D614A07A-9ED2-4D4E-AF02-EF3C1B5A5562}" type="presParOf" srcId="{3A5CA1BF-23B1-4BDF-BE12-A236A13F028D}" destId="{0DF2B0FF-38DF-49B9-B02C-91210ED27284}" srcOrd="0" destOrd="0" presId="urn:microsoft.com/office/officeart/2005/8/layout/vList2"/>
    <dgm:cxn modelId="{82F1A709-4562-4794-A76F-2692658D880F}" type="presParOf" srcId="{3A5CA1BF-23B1-4BDF-BE12-A236A13F028D}" destId="{DFB099F0-E725-4FF1-B73E-9CCAE5DFE586}" srcOrd="1" destOrd="0" presId="urn:microsoft.com/office/officeart/2005/8/layout/vList2"/>
    <dgm:cxn modelId="{B74EDBAE-BE4F-455D-A054-18204BDD66BA}" type="presParOf" srcId="{3A5CA1BF-23B1-4BDF-BE12-A236A13F028D}" destId="{A9DB1D57-CD10-4FF9-B1D3-C3FE5DCF3A50}" srcOrd="2" destOrd="0" presId="urn:microsoft.com/office/officeart/2005/8/layout/vList2"/>
    <dgm:cxn modelId="{18BB3CA2-163A-4D43-8338-D19D6C4047C7}" type="presParOf" srcId="{3A5CA1BF-23B1-4BDF-BE12-A236A13F028D}" destId="{329AFFF4-0676-430A-9E89-5ABF55DF2275}" srcOrd="3" destOrd="0" presId="urn:microsoft.com/office/officeart/2005/8/layout/vList2"/>
    <dgm:cxn modelId="{527FC91D-F202-4D96-A109-5777695F6774}" type="presParOf" srcId="{3A5CA1BF-23B1-4BDF-BE12-A236A13F028D}" destId="{85A7C9F1-98CD-4549-8654-241A94587E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1620445-B2C5-4C04-A248-F285BECED0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B263F498-D42E-4CC9-8BFF-83A12E697B9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Awarded by European regulation no </a:t>
          </a:r>
          <a:r>
            <a:rPr lang="cs-CZ" b="1"/>
            <a:t>96/9/EC </a:t>
          </a:r>
          <a:endParaRPr lang="cs-CZ"/>
        </a:p>
      </dgm:t>
    </dgm:pt>
    <dgm:pt modelId="{E8F9C5A3-056D-4D4C-8136-5F31F55310D3}" type="parTrans" cxnId="{4E225B6C-B12B-430C-8BC9-1407E2E26CD9}">
      <dgm:prSet/>
      <dgm:spPr/>
      <dgm:t>
        <a:bodyPr/>
        <a:lstStyle/>
        <a:p>
          <a:endParaRPr lang="cs-CZ"/>
        </a:p>
      </dgm:t>
    </dgm:pt>
    <dgm:pt modelId="{73C981F0-1641-4226-8BC6-9DD7E7267758}" type="sibTrans" cxnId="{4E225B6C-B12B-430C-8BC9-1407E2E26CD9}">
      <dgm:prSet/>
      <dgm:spPr/>
      <dgm:t>
        <a:bodyPr/>
        <a:lstStyle/>
        <a:p>
          <a:endParaRPr lang="cs-CZ"/>
        </a:p>
      </dgm:t>
    </dgm:pt>
    <dgm:pt modelId="{A8B1340A-07B7-4BA2-85B5-6CF36A47CD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aim</a:t>
          </a:r>
          <a:r>
            <a:rPr lang="cs-CZ"/>
            <a:t> </a:t>
          </a:r>
          <a:r>
            <a:rPr lang="en-US"/>
            <a:t>was also to safeguard the investment of database makers </a:t>
          </a:r>
          <a:endParaRPr lang="cs-CZ"/>
        </a:p>
      </dgm:t>
    </dgm:pt>
    <dgm:pt modelId="{42B7290C-3B23-4A11-93AC-2ACF3BF98E78}" type="parTrans" cxnId="{0B26FDCB-A879-4634-993D-C04D465C1061}">
      <dgm:prSet/>
      <dgm:spPr/>
      <dgm:t>
        <a:bodyPr/>
        <a:lstStyle/>
        <a:p>
          <a:endParaRPr lang="cs-CZ"/>
        </a:p>
      </dgm:t>
    </dgm:pt>
    <dgm:pt modelId="{A2670722-E4BD-437B-8121-DC792A93EE9C}" type="sibTrans" cxnId="{0B26FDCB-A879-4634-993D-C04D465C1061}">
      <dgm:prSet/>
      <dgm:spPr/>
      <dgm:t>
        <a:bodyPr/>
        <a:lstStyle/>
        <a:p>
          <a:endParaRPr lang="cs-CZ"/>
        </a:p>
      </dgm:t>
    </dgm:pt>
    <dgm:pt modelId="{2822FC9F-977B-4377-BA3E-32240B04256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To </a:t>
          </a:r>
          <a:r>
            <a:rPr lang="en-US"/>
            <a:t>ensure that the legitimate interests of users</a:t>
          </a:r>
          <a:r>
            <a:rPr lang="cs-CZ"/>
            <a:t> </a:t>
          </a:r>
          <a:r>
            <a:rPr lang="en-US"/>
            <a:t>of information contained in databases were secured. </a:t>
          </a:r>
          <a:endParaRPr lang="cs-CZ"/>
        </a:p>
      </dgm:t>
    </dgm:pt>
    <dgm:pt modelId="{CFFF199E-7959-485A-A129-7FB528FA53BC}" type="parTrans" cxnId="{D931A225-6076-410E-979C-07C13EBFAED3}">
      <dgm:prSet/>
      <dgm:spPr/>
      <dgm:t>
        <a:bodyPr/>
        <a:lstStyle/>
        <a:p>
          <a:endParaRPr lang="cs-CZ"/>
        </a:p>
      </dgm:t>
    </dgm:pt>
    <dgm:pt modelId="{3AAACA52-29F5-46A2-AF50-F0B9AD3685B4}" type="sibTrans" cxnId="{D931A225-6076-410E-979C-07C13EBFAED3}">
      <dgm:prSet/>
      <dgm:spPr/>
      <dgm:t>
        <a:bodyPr/>
        <a:lstStyle/>
        <a:p>
          <a:endParaRPr lang="cs-CZ"/>
        </a:p>
      </dgm:t>
    </dgm:pt>
    <dgm:pt modelId="{74FF0D76-37F1-4B80-B541-20B435B0AB5F}" type="pres">
      <dgm:prSet presAssocID="{61620445-B2C5-4C04-A248-F285BECED0D2}" presName="root" presStyleCnt="0">
        <dgm:presLayoutVars>
          <dgm:dir/>
          <dgm:resizeHandles val="exact"/>
        </dgm:presLayoutVars>
      </dgm:prSet>
      <dgm:spPr/>
    </dgm:pt>
    <dgm:pt modelId="{5162C113-C132-4990-86A9-295B45E7FADF}" type="pres">
      <dgm:prSet presAssocID="{B263F498-D42E-4CC9-8BFF-83A12E697B96}" presName="compNode" presStyleCnt="0"/>
      <dgm:spPr/>
    </dgm:pt>
    <dgm:pt modelId="{D76AC3E6-9B9E-47D2-A31D-F155CD8760A3}" type="pres">
      <dgm:prSet presAssocID="{B263F498-D42E-4CC9-8BFF-83A12E697B96}" presName="bgRect" presStyleLbl="bgShp" presStyleIdx="0" presStyleCnt="3"/>
      <dgm:spPr/>
    </dgm:pt>
    <dgm:pt modelId="{D80CB18E-FD51-465F-9EEF-267F2F578344}" type="pres">
      <dgm:prSet presAssocID="{B263F498-D42E-4CC9-8BFF-83A12E697B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A0398E81-64F1-4891-A526-F8C78F04AFC1}" type="pres">
      <dgm:prSet presAssocID="{B263F498-D42E-4CC9-8BFF-83A12E697B96}" presName="spaceRect" presStyleCnt="0"/>
      <dgm:spPr/>
    </dgm:pt>
    <dgm:pt modelId="{FC055DC3-AE64-4C71-A157-575A1CE1FEF2}" type="pres">
      <dgm:prSet presAssocID="{B263F498-D42E-4CC9-8BFF-83A12E697B96}" presName="parTx" presStyleLbl="revTx" presStyleIdx="0" presStyleCnt="3">
        <dgm:presLayoutVars>
          <dgm:chMax val="0"/>
          <dgm:chPref val="0"/>
        </dgm:presLayoutVars>
      </dgm:prSet>
      <dgm:spPr/>
    </dgm:pt>
    <dgm:pt modelId="{05F15FE7-79C3-49DA-9B55-60815388DABC}" type="pres">
      <dgm:prSet presAssocID="{73C981F0-1641-4226-8BC6-9DD7E7267758}" presName="sibTrans" presStyleCnt="0"/>
      <dgm:spPr/>
    </dgm:pt>
    <dgm:pt modelId="{8F878AD6-3AE9-4297-92B3-331E378BAFE3}" type="pres">
      <dgm:prSet presAssocID="{A8B1340A-07B7-4BA2-85B5-6CF36A47CD9F}" presName="compNode" presStyleCnt="0"/>
      <dgm:spPr/>
    </dgm:pt>
    <dgm:pt modelId="{3AE30DD0-EFBE-41CA-A875-73AC374F8812}" type="pres">
      <dgm:prSet presAssocID="{A8B1340A-07B7-4BA2-85B5-6CF36A47CD9F}" presName="bgRect" presStyleLbl="bgShp" presStyleIdx="1" presStyleCnt="3"/>
      <dgm:spPr/>
    </dgm:pt>
    <dgm:pt modelId="{81B1A7E8-BF01-4B39-8C04-48BBAFF45820}" type="pres">
      <dgm:prSet presAssocID="{A8B1340A-07B7-4BA2-85B5-6CF36A47CD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70246C3-5BB5-488D-A541-B998AC9BB8CE}" type="pres">
      <dgm:prSet presAssocID="{A8B1340A-07B7-4BA2-85B5-6CF36A47CD9F}" presName="spaceRect" presStyleCnt="0"/>
      <dgm:spPr/>
    </dgm:pt>
    <dgm:pt modelId="{6B3DD2FD-14CE-49B9-983B-5ACF00157DFF}" type="pres">
      <dgm:prSet presAssocID="{A8B1340A-07B7-4BA2-85B5-6CF36A47CD9F}" presName="parTx" presStyleLbl="revTx" presStyleIdx="1" presStyleCnt="3">
        <dgm:presLayoutVars>
          <dgm:chMax val="0"/>
          <dgm:chPref val="0"/>
        </dgm:presLayoutVars>
      </dgm:prSet>
      <dgm:spPr/>
    </dgm:pt>
    <dgm:pt modelId="{5EF15156-DBCD-454D-810F-DDAAD0ED9F82}" type="pres">
      <dgm:prSet presAssocID="{A2670722-E4BD-437B-8121-DC792A93EE9C}" presName="sibTrans" presStyleCnt="0"/>
      <dgm:spPr/>
    </dgm:pt>
    <dgm:pt modelId="{80A67287-C9DF-4C94-AC5A-F25F744A9F0D}" type="pres">
      <dgm:prSet presAssocID="{2822FC9F-977B-4377-BA3E-32240B042566}" presName="compNode" presStyleCnt="0"/>
      <dgm:spPr/>
    </dgm:pt>
    <dgm:pt modelId="{465C2B2B-639A-4021-BE3C-FCB72A4822C0}" type="pres">
      <dgm:prSet presAssocID="{2822FC9F-977B-4377-BA3E-32240B042566}" presName="bgRect" presStyleLbl="bgShp" presStyleIdx="2" presStyleCnt="3"/>
      <dgm:spPr/>
    </dgm:pt>
    <dgm:pt modelId="{19299B11-6D4C-429C-BC9C-10ED98B88311}" type="pres">
      <dgm:prSet presAssocID="{2822FC9F-977B-4377-BA3E-32240B0425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85F2345-F804-4FAF-905C-08372CF52D09}" type="pres">
      <dgm:prSet presAssocID="{2822FC9F-977B-4377-BA3E-32240B042566}" presName="spaceRect" presStyleCnt="0"/>
      <dgm:spPr/>
    </dgm:pt>
    <dgm:pt modelId="{69381E75-731E-4FDF-8B1E-78468CA7416C}" type="pres">
      <dgm:prSet presAssocID="{2822FC9F-977B-4377-BA3E-32240B04256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0EFCB1B-BD48-4C90-8867-EE89184C6972}" type="presOf" srcId="{61620445-B2C5-4C04-A248-F285BECED0D2}" destId="{74FF0D76-37F1-4B80-B541-20B435B0AB5F}" srcOrd="0" destOrd="0" presId="urn:microsoft.com/office/officeart/2018/2/layout/IconVerticalSolidList"/>
    <dgm:cxn modelId="{D931A225-6076-410E-979C-07C13EBFAED3}" srcId="{61620445-B2C5-4C04-A248-F285BECED0D2}" destId="{2822FC9F-977B-4377-BA3E-32240B042566}" srcOrd="2" destOrd="0" parTransId="{CFFF199E-7959-485A-A129-7FB528FA53BC}" sibTransId="{3AAACA52-29F5-46A2-AF50-F0B9AD3685B4}"/>
    <dgm:cxn modelId="{DC97FD63-79D5-4064-9E91-A3D9046DA1E3}" type="presOf" srcId="{2822FC9F-977B-4377-BA3E-32240B042566}" destId="{69381E75-731E-4FDF-8B1E-78468CA7416C}" srcOrd="0" destOrd="0" presId="urn:microsoft.com/office/officeart/2018/2/layout/IconVerticalSolidList"/>
    <dgm:cxn modelId="{4E225B6C-B12B-430C-8BC9-1407E2E26CD9}" srcId="{61620445-B2C5-4C04-A248-F285BECED0D2}" destId="{B263F498-D42E-4CC9-8BFF-83A12E697B96}" srcOrd="0" destOrd="0" parTransId="{E8F9C5A3-056D-4D4C-8136-5F31F55310D3}" sibTransId="{73C981F0-1641-4226-8BC6-9DD7E7267758}"/>
    <dgm:cxn modelId="{39FF879D-7D22-4291-8093-B87A362412AD}" type="presOf" srcId="{B263F498-D42E-4CC9-8BFF-83A12E697B96}" destId="{FC055DC3-AE64-4C71-A157-575A1CE1FEF2}" srcOrd="0" destOrd="0" presId="urn:microsoft.com/office/officeart/2018/2/layout/IconVerticalSolidList"/>
    <dgm:cxn modelId="{0B26FDCB-A879-4634-993D-C04D465C1061}" srcId="{61620445-B2C5-4C04-A248-F285BECED0D2}" destId="{A8B1340A-07B7-4BA2-85B5-6CF36A47CD9F}" srcOrd="1" destOrd="0" parTransId="{42B7290C-3B23-4A11-93AC-2ACF3BF98E78}" sibTransId="{A2670722-E4BD-437B-8121-DC792A93EE9C}"/>
    <dgm:cxn modelId="{D6D271F1-8880-4B01-B2DC-4680D908E5A9}" type="presOf" srcId="{A8B1340A-07B7-4BA2-85B5-6CF36A47CD9F}" destId="{6B3DD2FD-14CE-49B9-983B-5ACF00157DFF}" srcOrd="0" destOrd="0" presId="urn:microsoft.com/office/officeart/2018/2/layout/IconVerticalSolidList"/>
    <dgm:cxn modelId="{C7642E54-2CB4-40A7-8783-1F8FBF5839AA}" type="presParOf" srcId="{74FF0D76-37F1-4B80-B541-20B435B0AB5F}" destId="{5162C113-C132-4990-86A9-295B45E7FADF}" srcOrd="0" destOrd="0" presId="urn:microsoft.com/office/officeart/2018/2/layout/IconVerticalSolidList"/>
    <dgm:cxn modelId="{F79C37BC-05AA-4A56-96B2-087F61CA2C68}" type="presParOf" srcId="{5162C113-C132-4990-86A9-295B45E7FADF}" destId="{D76AC3E6-9B9E-47D2-A31D-F155CD8760A3}" srcOrd="0" destOrd="0" presId="urn:microsoft.com/office/officeart/2018/2/layout/IconVerticalSolidList"/>
    <dgm:cxn modelId="{558ACD07-02DB-4D1F-B384-A967187B51B9}" type="presParOf" srcId="{5162C113-C132-4990-86A9-295B45E7FADF}" destId="{D80CB18E-FD51-465F-9EEF-267F2F578344}" srcOrd="1" destOrd="0" presId="urn:microsoft.com/office/officeart/2018/2/layout/IconVerticalSolidList"/>
    <dgm:cxn modelId="{6B88662B-3FD8-4DC0-8758-86DD086A39F2}" type="presParOf" srcId="{5162C113-C132-4990-86A9-295B45E7FADF}" destId="{A0398E81-64F1-4891-A526-F8C78F04AFC1}" srcOrd="2" destOrd="0" presId="urn:microsoft.com/office/officeart/2018/2/layout/IconVerticalSolidList"/>
    <dgm:cxn modelId="{53793E15-63DC-40E2-9353-D971F2F9A4C1}" type="presParOf" srcId="{5162C113-C132-4990-86A9-295B45E7FADF}" destId="{FC055DC3-AE64-4C71-A157-575A1CE1FEF2}" srcOrd="3" destOrd="0" presId="urn:microsoft.com/office/officeart/2018/2/layout/IconVerticalSolidList"/>
    <dgm:cxn modelId="{19A33212-ED92-42DC-9418-4B2C0AFB9EFE}" type="presParOf" srcId="{74FF0D76-37F1-4B80-B541-20B435B0AB5F}" destId="{05F15FE7-79C3-49DA-9B55-60815388DABC}" srcOrd="1" destOrd="0" presId="urn:microsoft.com/office/officeart/2018/2/layout/IconVerticalSolidList"/>
    <dgm:cxn modelId="{A9E61431-4FFD-4B76-89EB-F7641FBFC37C}" type="presParOf" srcId="{74FF0D76-37F1-4B80-B541-20B435B0AB5F}" destId="{8F878AD6-3AE9-4297-92B3-331E378BAFE3}" srcOrd="2" destOrd="0" presId="urn:microsoft.com/office/officeart/2018/2/layout/IconVerticalSolidList"/>
    <dgm:cxn modelId="{B15AEC00-AC96-403A-B651-64E18FB211C5}" type="presParOf" srcId="{8F878AD6-3AE9-4297-92B3-331E378BAFE3}" destId="{3AE30DD0-EFBE-41CA-A875-73AC374F8812}" srcOrd="0" destOrd="0" presId="urn:microsoft.com/office/officeart/2018/2/layout/IconVerticalSolidList"/>
    <dgm:cxn modelId="{E1060DB8-1403-43EF-9952-727285949F85}" type="presParOf" srcId="{8F878AD6-3AE9-4297-92B3-331E378BAFE3}" destId="{81B1A7E8-BF01-4B39-8C04-48BBAFF45820}" srcOrd="1" destOrd="0" presId="urn:microsoft.com/office/officeart/2018/2/layout/IconVerticalSolidList"/>
    <dgm:cxn modelId="{69F4E9D5-29D2-48CA-AC03-AA9AA78DC92C}" type="presParOf" srcId="{8F878AD6-3AE9-4297-92B3-331E378BAFE3}" destId="{070246C3-5BB5-488D-A541-B998AC9BB8CE}" srcOrd="2" destOrd="0" presId="urn:microsoft.com/office/officeart/2018/2/layout/IconVerticalSolidList"/>
    <dgm:cxn modelId="{4600942D-8C0D-417B-8886-2570F506CDB3}" type="presParOf" srcId="{8F878AD6-3AE9-4297-92B3-331E378BAFE3}" destId="{6B3DD2FD-14CE-49B9-983B-5ACF00157DFF}" srcOrd="3" destOrd="0" presId="urn:microsoft.com/office/officeart/2018/2/layout/IconVerticalSolidList"/>
    <dgm:cxn modelId="{00791CD2-CFC5-49A4-8B77-AB047D82E9D4}" type="presParOf" srcId="{74FF0D76-37F1-4B80-B541-20B435B0AB5F}" destId="{5EF15156-DBCD-454D-810F-DDAAD0ED9F82}" srcOrd="3" destOrd="0" presId="urn:microsoft.com/office/officeart/2018/2/layout/IconVerticalSolidList"/>
    <dgm:cxn modelId="{5E9568F3-7263-47E6-94A3-C2DD17E0D131}" type="presParOf" srcId="{74FF0D76-37F1-4B80-B541-20B435B0AB5F}" destId="{80A67287-C9DF-4C94-AC5A-F25F744A9F0D}" srcOrd="4" destOrd="0" presId="urn:microsoft.com/office/officeart/2018/2/layout/IconVerticalSolidList"/>
    <dgm:cxn modelId="{A4BC42AA-2718-465A-A7BF-208F1E6EB46D}" type="presParOf" srcId="{80A67287-C9DF-4C94-AC5A-F25F744A9F0D}" destId="{465C2B2B-639A-4021-BE3C-FCB72A4822C0}" srcOrd="0" destOrd="0" presId="urn:microsoft.com/office/officeart/2018/2/layout/IconVerticalSolidList"/>
    <dgm:cxn modelId="{63F59C91-9090-4004-836D-E040AD0B3CD5}" type="presParOf" srcId="{80A67287-C9DF-4C94-AC5A-F25F744A9F0D}" destId="{19299B11-6D4C-429C-BC9C-10ED98B88311}" srcOrd="1" destOrd="0" presId="urn:microsoft.com/office/officeart/2018/2/layout/IconVerticalSolidList"/>
    <dgm:cxn modelId="{11A23AEE-8FA1-4EA5-94C3-00217C531F4B}" type="presParOf" srcId="{80A67287-C9DF-4C94-AC5A-F25F744A9F0D}" destId="{785F2345-F804-4FAF-905C-08372CF52D09}" srcOrd="2" destOrd="0" presId="urn:microsoft.com/office/officeart/2018/2/layout/IconVerticalSolidList"/>
    <dgm:cxn modelId="{455253D8-603D-4800-8422-5D656285A0B1}" type="presParOf" srcId="{80A67287-C9DF-4C94-AC5A-F25F744A9F0D}" destId="{69381E75-731E-4FDF-8B1E-78468CA741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4A4DAFE-F9DA-49A0-B9BD-EEA403551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4FC16C5C-3454-4F1E-AED6-0C5EB0A213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Creative input</a:t>
          </a:r>
        </a:p>
      </dgm:t>
    </dgm:pt>
    <dgm:pt modelId="{1134791D-6BFB-4129-BC42-1BA9B7E60849}" type="parTrans" cxnId="{E9A4E1CE-50F5-499D-BACA-8C197659882A}">
      <dgm:prSet/>
      <dgm:spPr/>
      <dgm:t>
        <a:bodyPr/>
        <a:lstStyle/>
        <a:p>
          <a:endParaRPr lang="cs-CZ"/>
        </a:p>
      </dgm:t>
    </dgm:pt>
    <dgm:pt modelId="{444B796F-B442-4BE0-BD4B-E9BD371A1C37}" type="sibTrans" cxnId="{E9A4E1CE-50F5-499D-BACA-8C197659882A}">
      <dgm:prSet/>
      <dgm:spPr/>
      <dgm:t>
        <a:bodyPr/>
        <a:lstStyle/>
        <a:p>
          <a:endParaRPr lang="cs-CZ"/>
        </a:p>
      </dgm:t>
    </dgm:pt>
    <dgm:pt modelId="{94EFB816-7000-4FCB-B04D-8D15B93156A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Sweat of the brow?</a:t>
          </a:r>
        </a:p>
      </dgm:t>
    </dgm:pt>
    <dgm:pt modelId="{BC3BAE22-B423-4074-98E2-FD8166DD8552}" type="parTrans" cxnId="{9661FD6F-EC18-44D1-AEB1-71557BB1CE26}">
      <dgm:prSet/>
      <dgm:spPr/>
      <dgm:t>
        <a:bodyPr/>
        <a:lstStyle/>
        <a:p>
          <a:endParaRPr lang="cs-CZ"/>
        </a:p>
      </dgm:t>
    </dgm:pt>
    <dgm:pt modelId="{E1944C43-29C1-4CBB-9D68-F704C71B3CF6}" type="sibTrans" cxnId="{9661FD6F-EC18-44D1-AEB1-71557BB1CE26}">
      <dgm:prSet/>
      <dgm:spPr/>
      <dgm:t>
        <a:bodyPr/>
        <a:lstStyle/>
        <a:p>
          <a:endParaRPr lang="cs-CZ"/>
        </a:p>
      </dgm:t>
    </dgm:pt>
    <dgm:pt modelId="{0B168E50-10F3-44EF-BBCD-AE0E12516BCF}" type="pres">
      <dgm:prSet presAssocID="{04A4DAFE-F9DA-49A0-B9BD-EEA4035511D2}" presName="root" presStyleCnt="0">
        <dgm:presLayoutVars>
          <dgm:dir/>
          <dgm:resizeHandles val="exact"/>
        </dgm:presLayoutVars>
      </dgm:prSet>
      <dgm:spPr/>
    </dgm:pt>
    <dgm:pt modelId="{B65A1572-BD21-499E-BC4B-A702A57796FA}" type="pres">
      <dgm:prSet presAssocID="{4FC16C5C-3454-4F1E-AED6-0C5EB0A2138F}" presName="compNode" presStyleCnt="0"/>
      <dgm:spPr/>
    </dgm:pt>
    <dgm:pt modelId="{762D6E16-9B48-466C-B03D-F3282F217873}" type="pres">
      <dgm:prSet presAssocID="{4FC16C5C-3454-4F1E-AED6-0C5EB0A2138F}" presName="bgRect" presStyleLbl="bgShp" presStyleIdx="0" presStyleCnt="2"/>
      <dgm:spPr/>
    </dgm:pt>
    <dgm:pt modelId="{D999376F-F629-4859-B210-15DD7D7861BF}" type="pres">
      <dgm:prSet presAssocID="{4FC16C5C-3454-4F1E-AED6-0C5EB0A2138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8442ADA-EC8C-4357-A60E-27AEE7D3B391}" type="pres">
      <dgm:prSet presAssocID="{4FC16C5C-3454-4F1E-AED6-0C5EB0A2138F}" presName="spaceRect" presStyleCnt="0"/>
      <dgm:spPr/>
    </dgm:pt>
    <dgm:pt modelId="{C1A15937-C5BF-4D4C-B22B-1F30A0E8E827}" type="pres">
      <dgm:prSet presAssocID="{4FC16C5C-3454-4F1E-AED6-0C5EB0A2138F}" presName="parTx" presStyleLbl="revTx" presStyleIdx="0" presStyleCnt="2">
        <dgm:presLayoutVars>
          <dgm:chMax val="0"/>
          <dgm:chPref val="0"/>
        </dgm:presLayoutVars>
      </dgm:prSet>
      <dgm:spPr/>
    </dgm:pt>
    <dgm:pt modelId="{B6FD67BF-EA4D-4782-B13B-EB309F0E5397}" type="pres">
      <dgm:prSet presAssocID="{444B796F-B442-4BE0-BD4B-E9BD371A1C37}" presName="sibTrans" presStyleCnt="0"/>
      <dgm:spPr/>
    </dgm:pt>
    <dgm:pt modelId="{CF9AF1B8-2700-40CB-B055-121193A46902}" type="pres">
      <dgm:prSet presAssocID="{94EFB816-7000-4FCB-B04D-8D15B93156AD}" presName="compNode" presStyleCnt="0"/>
      <dgm:spPr/>
    </dgm:pt>
    <dgm:pt modelId="{959FF142-0DE7-4370-A25A-03DA7C6C1DF7}" type="pres">
      <dgm:prSet presAssocID="{94EFB816-7000-4FCB-B04D-8D15B93156AD}" presName="bgRect" presStyleLbl="bgShp" presStyleIdx="1" presStyleCnt="2"/>
      <dgm:spPr/>
    </dgm:pt>
    <dgm:pt modelId="{747835E1-C65B-4B77-9D85-2B48022B7251}" type="pres">
      <dgm:prSet presAssocID="{94EFB816-7000-4FCB-B04D-8D15B93156A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27E36302-1B9A-4055-8F6C-C9CD9416C56F}" type="pres">
      <dgm:prSet presAssocID="{94EFB816-7000-4FCB-B04D-8D15B93156AD}" presName="spaceRect" presStyleCnt="0"/>
      <dgm:spPr/>
    </dgm:pt>
    <dgm:pt modelId="{DF3B2173-AC58-4C68-ADC0-BEDA79D62C9D}" type="pres">
      <dgm:prSet presAssocID="{94EFB816-7000-4FCB-B04D-8D15B93156A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661FD6F-EC18-44D1-AEB1-71557BB1CE26}" srcId="{04A4DAFE-F9DA-49A0-B9BD-EEA4035511D2}" destId="{94EFB816-7000-4FCB-B04D-8D15B93156AD}" srcOrd="1" destOrd="0" parTransId="{BC3BAE22-B423-4074-98E2-FD8166DD8552}" sibTransId="{E1944C43-29C1-4CBB-9D68-F704C71B3CF6}"/>
    <dgm:cxn modelId="{02C14451-4E78-4928-A10B-D096C9E01F04}" type="presOf" srcId="{04A4DAFE-F9DA-49A0-B9BD-EEA4035511D2}" destId="{0B168E50-10F3-44EF-BBCD-AE0E12516BCF}" srcOrd="0" destOrd="0" presId="urn:microsoft.com/office/officeart/2018/2/layout/IconVerticalSolidList"/>
    <dgm:cxn modelId="{7A6D77AB-43CE-4E02-BEA7-AF4BD95C4FB8}" type="presOf" srcId="{94EFB816-7000-4FCB-B04D-8D15B93156AD}" destId="{DF3B2173-AC58-4C68-ADC0-BEDA79D62C9D}" srcOrd="0" destOrd="0" presId="urn:microsoft.com/office/officeart/2018/2/layout/IconVerticalSolidList"/>
    <dgm:cxn modelId="{E9A4E1CE-50F5-499D-BACA-8C197659882A}" srcId="{04A4DAFE-F9DA-49A0-B9BD-EEA4035511D2}" destId="{4FC16C5C-3454-4F1E-AED6-0C5EB0A2138F}" srcOrd="0" destOrd="0" parTransId="{1134791D-6BFB-4129-BC42-1BA9B7E60849}" sibTransId="{444B796F-B442-4BE0-BD4B-E9BD371A1C37}"/>
    <dgm:cxn modelId="{4B8FB9DE-309B-4846-AD84-62A7D8BCF8CE}" type="presOf" srcId="{4FC16C5C-3454-4F1E-AED6-0C5EB0A2138F}" destId="{C1A15937-C5BF-4D4C-B22B-1F30A0E8E827}" srcOrd="0" destOrd="0" presId="urn:microsoft.com/office/officeart/2018/2/layout/IconVerticalSolidList"/>
    <dgm:cxn modelId="{6669B717-6FA6-4966-9BB9-76E0C911DE3B}" type="presParOf" srcId="{0B168E50-10F3-44EF-BBCD-AE0E12516BCF}" destId="{B65A1572-BD21-499E-BC4B-A702A57796FA}" srcOrd="0" destOrd="0" presId="urn:microsoft.com/office/officeart/2018/2/layout/IconVerticalSolidList"/>
    <dgm:cxn modelId="{DBE497C0-8260-4521-81B8-014EA93F6A28}" type="presParOf" srcId="{B65A1572-BD21-499E-BC4B-A702A57796FA}" destId="{762D6E16-9B48-466C-B03D-F3282F217873}" srcOrd="0" destOrd="0" presId="urn:microsoft.com/office/officeart/2018/2/layout/IconVerticalSolidList"/>
    <dgm:cxn modelId="{B58B8003-9858-4D1B-8AF5-893AC390B518}" type="presParOf" srcId="{B65A1572-BD21-499E-BC4B-A702A57796FA}" destId="{D999376F-F629-4859-B210-15DD7D7861BF}" srcOrd="1" destOrd="0" presId="urn:microsoft.com/office/officeart/2018/2/layout/IconVerticalSolidList"/>
    <dgm:cxn modelId="{D1AA9909-DA3B-4D07-BC88-81243266802F}" type="presParOf" srcId="{B65A1572-BD21-499E-BC4B-A702A57796FA}" destId="{38442ADA-EC8C-4357-A60E-27AEE7D3B391}" srcOrd="2" destOrd="0" presId="urn:microsoft.com/office/officeart/2018/2/layout/IconVerticalSolidList"/>
    <dgm:cxn modelId="{34106C7D-6605-445F-AF0A-76A1CB70FE75}" type="presParOf" srcId="{B65A1572-BD21-499E-BC4B-A702A57796FA}" destId="{C1A15937-C5BF-4D4C-B22B-1F30A0E8E827}" srcOrd="3" destOrd="0" presId="urn:microsoft.com/office/officeart/2018/2/layout/IconVerticalSolidList"/>
    <dgm:cxn modelId="{171B221B-3BCA-4914-8C26-61DBE1759867}" type="presParOf" srcId="{0B168E50-10F3-44EF-BBCD-AE0E12516BCF}" destId="{B6FD67BF-EA4D-4782-B13B-EB309F0E5397}" srcOrd="1" destOrd="0" presId="urn:microsoft.com/office/officeart/2018/2/layout/IconVerticalSolidList"/>
    <dgm:cxn modelId="{0904C589-AB31-4C3B-836C-D1B73DDAAC7D}" type="presParOf" srcId="{0B168E50-10F3-44EF-BBCD-AE0E12516BCF}" destId="{CF9AF1B8-2700-40CB-B055-121193A46902}" srcOrd="2" destOrd="0" presId="urn:microsoft.com/office/officeart/2018/2/layout/IconVerticalSolidList"/>
    <dgm:cxn modelId="{DFF0698C-2729-4C75-BC89-F6F2E18A0270}" type="presParOf" srcId="{CF9AF1B8-2700-40CB-B055-121193A46902}" destId="{959FF142-0DE7-4370-A25A-03DA7C6C1DF7}" srcOrd="0" destOrd="0" presId="urn:microsoft.com/office/officeart/2018/2/layout/IconVerticalSolidList"/>
    <dgm:cxn modelId="{30127301-F002-4672-9323-9A3A45486915}" type="presParOf" srcId="{CF9AF1B8-2700-40CB-B055-121193A46902}" destId="{747835E1-C65B-4B77-9D85-2B48022B7251}" srcOrd="1" destOrd="0" presId="urn:microsoft.com/office/officeart/2018/2/layout/IconVerticalSolidList"/>
    <dgm:cxn modelId="{541BBC13-3782-41FA-A7AB-2CD9583BFAAB}" type="presParOf" srcId="{CF9AF1B8-2700-40CB-B055-121193A46902}" destId="{27E36302-1B9A-4055-8F6C-C9CD9416C56F}" srcOrd="2" destOrd="0" presId="urn:microsoft.com/office/officeart/2018/2/layout/IconVerticalSolidList"/>
    <dgm:cxn modelId="{648575A1-CB02-475C-8941-7226DED21F94}" type="presParOf" srcId="{CF9AF1B8-2700-40CB-B055-121193A46902}" destId="{DF3B2173-AC58-4C68-ADC0-BEDA79D62C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1190EEF-D5E5-4D06-9FD4-EC16103F412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D94AE0C7-B2D5-48D0-9A4A-3B262D6586DD}">
      <dgm:prSet/>
      <dgm:spPr/>
      <dgm:t>
        <a:bodyPr/>
        <a:lstStyle/>
        <a:p>
          <a:pPr rtl="0"/>
          <a:r>
            <a:rPr lang="cs-CZ"/>
            <a:t>Original</a:t>
          </a:r>
        </a:p>
      </dgm:t>
    </dgm:pt>
    <dgm:pt modelId="{A4E7DCC6-6B5B-460A-85FF-221014C4AB54}" type="parTrans" cxnId="{F8BF8B5B-A4C8-47A5-9B7A-746F5757CE0D}">
      <dgm:prSet/>
      <dgm:spPr/>
      <dgm:t>
        <a:bodyPr/>
        <a:lstStyle/>
        <a:p>
          <a:endParaRPr lang="cs-CZ"/>
        </a:p>
      </dgm:t>
    </dgm:pt>
    <dgm:pt modelId="{BC8D80FE-BCAC-4698-BCF7-A16221F37A13}" type="sibTrans" cxnId="{F8BF8B5B-A4C8-47A5-9B7A-746F5757CE0D}">
      <dgm:prSet/>
      <dgm:spPr/>
      <dgm:t>
        <a:bodyPr/>
        <a:lstStyle/>
        <a:p>
          <a:endParaRPr lang="cs-CZ"/>
        </a:p>
      </dgm:t>
    </dgm:pt>
    <dgm:pt modelId="{1635CED0-3F71-4FAC-B885-4C2490989FD9}">
      <dgm:prSet/>
      <dgm:spPr/>
      <dgm:t>
        <a:bodyPr/>
        <a:lstStyle/>
        <a:p>
          <a:pPr rtl="0"/>
          <a:r>
            <a:rPr lang="cs-CZ"/>
            <a:t>Enjoy copyright protection</a:t>
          </a:r>
        </a:p>
      </dgm:t>
    </dgm:pt>
    <dgm:pt modelId="{7CA60269-5760-4D27-9307-CDA483805029}" type="parTrans" cxnId="{3C043F63-29A6-4218-8B56-B3721E917941}">
      <dgm:prSet/>
      <dgm:spPr/>
      <dgm:t>
        <a:bodyPr/>
        <a:lstStyle/>
        <a:p>
          <a:endParaRPr lang="cs-CZ"/>
        </a:p>
      </dgm:t>
    </dgm:pt>
    <dgm:pt modelId="{27362030-472C-4104-8D3D-40492841B6D8}" type="sibTrans" cxnId="{3C043F63-29A6-4218-8B56-B3721E917941}">
      <dgm:prSet/>
      <dgm:spPr/>
      <dgm:t>
        <a:bodyPr/>
        <a:lstStyle/>
        <a:p>
          <a:endParaRPr lang="cs-CZ"/>
        </a:p>
      </dgm:t>
    </dgm:pt>
    <dgm:pt modelId="{B6184D12-B72C-4345-8972-EBC87F542459}">
      <dgm:prSet/>
      <dgm:spPr/>
      <dgm:t>
        <a:bodyPr/>
        <a:lstStyle/>
        <a:p>
          <a:pPr rtl="0"/>
          <a:r>
            <a:rPr lang="cs-CZ"/>
            <a:t>Have creative element</a:t>
          </a:r>
        </a:p>
      </dgm:t>
    </dgm:pt>
    <dgm:pt modelId="{8206178C-9130-443D-90DB-7B35F31B473F}" type="parTrans" cxnId="{B4F46A4E-F5C0-4BAE-8EAF-CCF88BF8809A}">
      <dgm:prSet/>
      <dgm:spPr/>
      <dgm:t>
        <a:bodyPr/>
        <a:lstStyle/>
        <a:p>
          <a:endParaRPr lang="cs-CZ"/>
        </a:p>
      </dgm:t>
    </dgm:pt>
    <dgm:pt modelId="{8CF163BB-1193-4381-BF13-0D3C51475C98}" type="sibTrans" cxnId="{B4F46A4E-F5C0-4BAE-8EAF-CCF88BF8809A}">
      <dgm:prSet/>
      <dgm:spPr/>
      <dgm:t>
        <a:bodyPr/>
        <a:lstStyle/>
        <a:p>
          <a:endParaRPr lang="cs-CZ"/>
        </a:p>
      </dgm:t>
    </dgm:pt>
    <dgm:pt modelId="{188BE1A0-D82B-4E29-BCE0-E45AB08999A4}">
      <dgm:prSet/>
      <dgm:spPr/>
      <dgm:t>
        <a:bodyPr/>
        <a:lstStyle/>
        <a:p>
          <a:pPr rtl="0"/>
          <a:r>
            <a:rPr lang="cs-CZ"/>
            <a:t>Non-Original</a:t>
          </a:r>
        </a:p>
      </dgm:t>
    </dgm:pt>
    <dgm:pt modelId="{7440E786-BD22-4E2A-8C53-07FCDDF22CAC}" type="parTrans" cxnId="{18BB28CF-AB4B-45EB-B883-A8785FC3B44F}">
      <dgm:prSet/>
      <dgm:spPr/>
      <dgm:t>
        <a:bodyPr/>
        <a:lstStyle/>
        <a:p>
          <a:endParaRPr lang="cs-CZ"/>
        </a:p>
      </dgm:t>
    </dgm:pt>
    <dgm:pt modelId="{B7BF5F37-9258-413C-886A-E9538404C1F0}" type="sibTrans" cxnId="{18BB28CF-AB4B-45EB-B883-A8785FC3B44F}">
      <dgm:prSet/>
      <dgm:spPr/>
      <dgm:t>
        <a:bodyPr/>
        <a:lstStyle/>
        <a:p>
          <a:endParaRPr lang="cs-CZ"/>
        </a:p>
      </dgm:t>
    </dgm:pt>
    <dgm:pt modelId="{75C14CF8-890B-4C65-AD05-88F6C08B4A5B}">
      <dgm:prSet/>
      <dgm:spPr/>
      <dgm:t>
        <a:bodyPr/>
        <a:lstStyle/>
        <a:p>
          <a:pPr rtl="0"/>
          <a:r>
            <a:rPr lang="cs-CZ"/>
            <a:t>Lack creative element</a:t>
          </a:r>
        </a:p>
      </dgm:t>
    </dgm:pt>
    <dgm:pt modelId="{2A92F972-2481-4F71-A58D-69FD21FFB1F4}" type="parTrans" cxnId="{6C8D3810-C4E5-4333-985F-22B4897D35DA}">
      <dgm:prSet/>
      <dgm:spPr/>
      <dgm:t>
        <a:bodyPr/>
        <a:lstStyle/>
        <a:p>
          <a:endParaRPr lang="cs-CZ"/>
        </a:p>
      </dgm:t>
    </dgm:pt>
    <dgm:pt modelId="{07A01A81-BBAC-4BE8-BD2B-74FA2DB5FEDE}" type="sibTrans" cxnId="{6C8D3810-C4E5-4333-985F-22B4897D35DA}">
      <dgm:prSet/>
      <dgm:spPr/>
      <dgm:t>
        <a:bodyPr/>
        <a:lstStyle/>
        <a:p>
          <a:endParaRPr lang="cs-CZ"/>
        </a:p>
      </dgm:t>
    </dgm:pt>
    <dgm:pt modelId="{9DC8FEC4-0900-40E0-9247-0F82CD8EADBB}">
      <dgm:prSet/>
      <dgm:spPr/>
      <dgm:t>
        <a:bodyPr/>
        <a:lstStyle/>
        <a:p>
          <a:pPr rtl="0"/>
          <a:r>
            <a:rPr lang="cs-CZ"/>
            <a:t>Require substantive investments to produce</a:t>
          </a:r>
        </a:p>
      </dgm:t>
    </dgm:pt>
    <dgm:pt modelId="{6466785A-A4C7-49C9-A06C-49BE2733E05E}" type="parTrans" cxnId="{8386EAFA-3E08-4FD2-B97B-E2FDBA0BB544}">
      <dgm:prSet/>
      <dgm:spPr/>
      <dgm:t>
        <a:bodyPr/>
        <a:lstStyle/>
        <a:p>
          <a:endParaRPr lang="cs-CZ"/>
        </a:p>
      </dgm:t>
    </dgm:pt>
    <dgm:pt modelId="{4CC41DA0-846C-4B53-B1AA-67C752D875F5}" type="sibTrans" cxnId="{8386EAFA-3E08-4FD2-B97B-E2FDBA0BB544}">
      <dgm:prSet/>
      <dgm:spPr/>
      <dgm:t>
        <a:bodyPr/>
        <a:lstStyle/>
        <a:p>
          <a:endParaRPr lang="cs-CZ"/>
        </a:p>
      </dgm:t>
    </dgm:pt>
    <dgm:pt modelId="{3FFDB37C-18D8-482C-B6AB-176DF2A63C80}">
      <dgm:prSet/>
      <dgm:spPr/>
      <dgm:t>
        <a:bodyPr/>
        <a:lstStyle/>
        <a:p>
          <a:pPr rtl="0"/>
          <a:r>
            <a:rPr lang="cs-CZ"/>
            <a:t>Need sui generis protection</a:t>
          </a:r>
        </a:p>
      </dgm:t>
    </dgm:pt>
    <dgm:pt modelId="{3BCCC037-13C5-4B09-ABE2-2050C9BEAE59}" type="parTrans" cxnId="{F942C7F3-2A28-46A3-A4AA-200125E4DA0D}">
      <dgm:prSet/>
      <dgm:spPr/>
      <dgm:t>
        <a:bodyPr/>
        <a:lstStyle/>
        <a:p>
          <a:endParaRPr lang="cs-CZ"/>
        </a:p>
      </dgm:t>
    </dgm:pt>
    <dgm:pt modelId="{827BA381-3B63-40A0-80D8-A9F674523C1E}" type="sibTrans" cxnId="{F942C7F3-2A28-46A3-A4AA-200125E4DA0D}">
      <dgm:prSet/>
      <dgm:spPr/>
      <dgm:t>
        <a:bodyPr/>
        <a:lstStyle/>
        <a:p>
          <a:endParaRPr lang="cs-CZ"/>
        </a:p>
      </dgm:t>
    </dgm:pt>
    <dgm:pt modelId="{176F1553-9EC5-43D8-8940-F79746FE3ED0}" type="pres">
      <dgm:prSet presAssocID="{81190EEF-D5E5-4D06-9FD4-EC16103F4127}" presName="linear" presStyleCnt="0">
        <dgm:presLayoutVars>
          <dgm:dir/>
          <dgm:animLvl val="lvl"/>
          <dgm:resizeHandles val="exact"/>
        </dgm:presLayoutVars>
      </dgm:prSet>
      <dgm:spPr/>
    </dgm:pt>
    <dgm:pt modelId="{49DB7614-64B9-4E02-95B2-E3479C5FC070}" type="pres">
      <dgm:prSet presAssocID="{D94AE0C7-B2D5-48D0-9A4A-3B262D6586DD}" presName="parentLin" presStyleCnt="0"/>
      <dgm:spPr/>
    </dgm:pt>
    <dgm:pt modelId="{72F5183F-F328-4D3C-993D-F612D658E18D}" type="pres">
      <dgm:prSet presAssocID="{D94AE0C7-B2D5-48D0-9A4A-3B262D6586DD}" presName="parentLeftMargin" presStyleLbl="node1" presStyleIdx="0" presStyleCnt="2"/>
      <dgm:spPr/>
    </dgm:pt>
    <dgm:pt modelId="{2C718E74-B2B6-4AFA-A400-D7763DC0CEC7}" type="pres">
      <dgm:prSet presAssocID="{D94AE0C7-B2D5-48D0-9A4A-3B262D6586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A31896-3B61-40E8-8C06-35173F3E43A2}" type="pres">
      <dgm:prSet presAssocID="{D94AE0C7-B2D5-48D0-9A4A-3B262D6586DD}" presName="negativeSpace" presStyleCnt="0"/>
      <dgm:spPr/>
    </dgm:pt>
    <dgm:pt modelId="{2E123D73-703C-43D6-BE54-B6F5207267DD}" type="pres">
      <dgm:prSet presAssocID="{D94AE0C7-B2D5-48D0-9A4A-3B262D6586DD}" presName="childText" presStyleLbl="conFgAcc1" presStyleIdx="0" presStyleCnt="2">
        <dgm:presLayoutVars>
          <dgm:bulletEnabled val="1"/>
        </dgm:presLayoutVars>
      </dgm:prSet>
      <dgm:spPr/>
    </dgm:pt>
    <dgm:pt modelId="{779B3BD0-065B-4CD1-8AD3-D79726C4D3CE}" type="pres">
      <dgm:prSet presAssocID="{BC8D80FE-BCAC-4698-BCF7-A16221F37A13}" presName="spaceBetweenRectangles" presStyleCnt="0"/>
      <dgm:spPr/>
    </dgm:pt>
    <dgm:pt modelId="{0EDE6E62-A4AB-4B96-9F9E-22F0D42C6EC7}" type="pres">
      <dgm:prSet presAssocID="{188BE1A0-D82B-4E29-BCE0-E45AB08999A4}" presName="parentLin" presStyleCnt="0"/>
      <dgm:spPr/>
    </dgm:pt>
    <dgm:pt modelId="{EE211BD5-E05B-462C-8F45-936EE5169A7A}" type="pres">
      <dgm:prSet presAssocID="{188BE1A0-D82B-4E29-BCE0-E45AB08999A4}" presName="parentLeftMargin" presStyleLbl="node1" presStyleIdx="0" presStyleCnt="2"/>
      <dgm:spPr/>
    </dgm:pt>
    <dgm:pt modelId="{C9B7535E-E3CF-46A8-A7D4-169BDDB0C348}" type="pres">
      <dgm:prSet presAssocID="{188BE1A0-D82B-4E29-BCE0-E45AB08999A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1A3E0A-B7FE-4C75-BD18-22CAB23FC54B}" type="pres">
      <dgm:prSet presAssocID="{188BE1A0-D82B-4E29-BCE0-E45AB08999A4}" presName="negativeSpace" presStyleCnt="0"/>
      <dgm:spPr/>
    </dgm:pt>
    <dgm:pt modelId="{F5E6E2C5-22C2-451E-80BA-9C8B6A12F7CD}" type="pres">
      <dgm:prSet presAssocID="{188BE1A0-D82B-4E29-BCE0-E45AB08999A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C8D3810-C4E5-4333-985F-22B4897D35DA}" srcId="{188BE1A0-D82B-4E29-BCE0-E45AB08999A4}" destId="{75C14CF8-890B-4C65-AD05-88F6C08B4A5B}" srcOrd="0" destOrd="0" parTransId="{2A92F972-2481-4F71-A58D-69FD21FFB1F4}" sibTransId="{07A01A81-BBAC-4BE8-BD2B-74FA2DB5FEDE}"/>
    <dgm:cxn modelId="{BDCA781D-9562-4F51-85ED-4B0562E6AB17}" type="presOf" srcId="{B6184D12-B72C-4345-8972-EBC87F542459}" destId="{2E123D73-703C-43D6-BE54-B6F5207267DD}" srcOrd="0" destOrd="1" presId="urn:microsoft.com/office/officeart/2005/8/layout/list1"/>
    <dgm:cxn modelId="{683DBE28-AF87-430A-9E15-DF965F1CE266}" type="presOf" srcId="{75C14CF8-890B-4C65-AD05-88F6C08B4A5B}" destId="{F5E6E2C5-22C2-451E-80BA-9C8B6A12F7CD}" srcOrd="0" destOrd="0" presId="urn:microsoft.com/office/officeart/2005/8/layout/list1"/>
    <dgm:cxn modelId="{9B9AF52B-9D86-41D5-89D8-AD085D901D50}" type="presOf" srcId="{D94AE0C7-B2D5-48D0-9A4A-3B262D6586DD}" destId="{2C718E74-B2B6-4AFA-A400-D7763DC0CEC7}" srcOrd="1" destOrd="0" presId="urn:microsoft.com/office/officeart/2005/8/layout/list1"/>
    <dgm:cxn modelId="{F8BF8B5B-A4C8-47A5-9B7A-746F5757CE0D}" srcId="{81190EEF-D5E5-4D06-9FD4-EC16103F4127}" destId="{D94AE0C7-B2D5-48D0-9A4A-3B262D6586DD}" srcOrd="0" destOrd="0" parTransId="{A4E7DCC6-6B5B-460A-85FF-221014C4AB54}" sibTransId="{BC8D80FE-BCAC-4698-BCF7-A16221F37A13}"/>
    <dgm:cxn modelId="{8F9ECF5C-CD52-4651-8F10-E095D64BC079}" type="presOf" srcId="{1635CED0-3F71-4FAC-B885-4C2490989FD9}" destId="{2E123D73-703C-43D6-BE54-B6F5207267DD}" srcOrd="0" destOrd="0" presId="urn:microsoft.com/office/officeart/2005/8/layout/list1"/>
    <dgm:cxn modelId="{3C043F63-29A6-4218-8B56-B3721E917941}" srcId="{D94AE0C7-B2D5-48D0-9A4A-3B262D6586DD}" destId="{1635CED0-3F71-4FAC-B885-4C2490989FD9}" srcOrd="0" destOrd="0" parTransId="{7CA60269-5760-4D27-9307-CDA483805029}" sibTransId="{27362030-472C-4104-8D3D-40492841B6D8}"/>
    <dgm:cxn modelId="{4E331B68-44CC-40CE-9A4F-F9F8C44C9BA1}" type="presOf" srcId="{9DC8FEC4-0900-40E0-9247-0F82CD8EADBB}" destId="{F5E6E2C5-22C2-451E-80BA-9C8B6A12F7CD}" srcOrd="0" destOrd="1" presId="urn:microsoft.com/office/officeart/2005/8/layout/list1"/>
    <dgm:cxn modelId="{AB4C786C-299B-4FE6-A7FB-43A02DBC20E7}" type="presOf" srcId="{3FFDB37C-18D8-482C-B6AB-176DF2A63C80}" destId="{F5E6E2C5-22C2-451E-80BA-9C8B6A12F7CD}" srcOrd="0" destOrd="2" presId="urn:microsoft.com/office/officeart/2005/8/layout/list1"/>
    <dgm:cxn modelId="{B4F46A4E-F5C0-4BAE-8EAF-CCF88BF8809A}" srcId="{D94AE0C7-B2D5-48D0-9A4A-3B262D6586DD}" destId="{B6184D12-B72C-4345-8972-EBC87F542459}" srcOrd="1" destOrd="0" parTransId="{8206178C-9130-443D-90DB-7B35F31B473F}" sibTransId="{8CF163BB-1193-4381-BF13-0D3C51475C98}"/>
    <dgm:cxn modelId="{7C2D4A88-79D3-42BC-A219-C46EB377960F}" type="presOf" srcId="{D94AE0C7-B2D5-48D0-9A4A-3B262D6586DD}" destId="{72F5183F-F328-4D3C-993D-F612D658E18D}" srcOrd="0" destOrd="0" presId="urn:microsoft.com/office/officeart/2005/8/layout/list1"/>
    <dgm:cxn modelId="{F71F00C0-0B96-4E07-A023-FC440F667A4E}" type="presOf" srcId="{188BE1A0-D82B-4E29-BCE0-E45AB08999A4}" destId="{EE211BD5-E05B-462C-8F45-936EE5169A7A}" srcOrd="0" destOrd="0" presId="urn:microsoft.com/office/officeart/2005/8/layout/list1"/>
    <dgm:cxn modelId="{962F15C4-782A-44CC-B95C-046D493AD46A}" type="presOf" srcId="{188BE1A0-D82B-4E29-BCE0-E45AB08999A4}" destId="{C9B7535E-E3CF-46A8-A7D4-169BDDB0C348}" srcOrd="1" destOrd="0" presId="urn:microsoft.com/office/officeart/2005/8/layout/list1"/>
    <dgm:cxn modelId="{18BB28CF-AB4B-45EB-B883-A8785FC3B44F}" srcId="{81190EEF-D5E5-4D06-9FD4-EC16103F4127}" destId="{188BE1A0-D82B-4E29-BCE0-E45AB08999A4}" srcOrd="1" destOrd="0" parTransId="{7440E786-BD22-4E2A-8C53-07FCDDF22CAC}" sibTransId="{B7BF5F37-9258-413C-886A-E9538404C1F0}"/>
    <dgm:cxn modelId="{DAEE19DC-77DD-4FED-8FA1-C4801EE7A724}" type="presOf" srcId="{81190EEF-D5E5-4D06-9FD4-EC16103F4127}" destId="{176F1553-9EC5-43D8-8940-F79746FE3ED0}" srcOrd="0" destOrd="0" presId="urn:microsoft.com/office/officeart/2005/8/layout/list1"/>
    <dgm:cxn modelId="{F942C7F3-2A28-46A3-A4AA-200125E4DA0D}" srcId="{188BE1A0-D82B-4E29-BCE0-E45AB08999A4}" destId="{3FFDB37C-18D8-482C-B6AB-176DF2A63C80}" srcOrd="2" destOrd="0" parTransId="{3BCCC037-13C5-4B09-ABE2-2050C9BEAE59}" sibTransId="{827BA381-3B63-40A0-80D8-A9F674523C1E}"/>
    <dgm:cxn modelId="{8386EAFA-3E08-4FD2-B97B-E2FDBA0BB544}" srcId="{188BE1A0-D82B-4E29-BCE0-E45AB08999A4}" destId="{9DC8FEC4-0900-40E0-9247-0F82CD8EADBB}" srcOrd="1" destOrd="0" parTransId="{6466785A-A4C7-49C9-A06C-49BE2733E05E}" sibTransId="{4CC41DA0-846C-4B53-B1AA-67C752D875F5}"/>
    <dgm:cxn modelId="{386EB0D3-98B7-4016-8066-3CEB0A18C955}" type="presParOf" srcId="{176F1553-9EC5-43D8-8940-F79746FE3ED0}" destId="{49DB7614-64B9-4E02-95B2-E3479C5FC070}" srcOrd="0" destOrd="0" presId="urn:microsoft.com/office/officeart/2005/8/layout/list1"/>
    <dgm:cxn modelId="{81BA58A1-7DEC-48E6-8979-396802DD70C5}" type="presParOf" srcId="{49DB7614-64B9-4E02-95B2-E3479C5FC070}" destId="{72F5183F-F328-4D3C-993D-F612D658E18D}" srcOrd="0" destOrd="0" presId="urn:microsoft.com/office/officeart/2005/8/layout/list1"/>
    <dgm:cxn modelId="{1B348E9B-51B6-4E92-BF98-4B31B03E420B}" type="presParOf" srcId="{49DB7614-64B9-4E02-95B2-E3479C5FC070}" destId="{2C718E74-B2B6-4AFA-A400-D7763DC0CEC7}" srcOrd="1" destOrd="0" presId="urn:microsoft.com/office/officeart/2005/8/layout/list1"/>
    <dgm:cxn modelId="{0E470C4B-EADE-4E2F-8F17-08E4DBF6F127}" type="presParOf" srcId="{176F1553-9EC5-43D8-8940-F79746FE3ED0}" destId="{D7A31896-3B61-40E8-8C06-35173F3E43A2}" srcOrd="1" destOrd="0" presId="urn:microsoft.com/office/officeart/2005/8/layout/list1"/>
    <dgm:cxn modelId="{C37EA356-230A-4842-B2BF-22A5599C0EC6}" type="presParOf" srcId="{176F1553-9EC5-43D8-8940-F79746FE3ED0}" destId="{2E123D73-703C-43D6-BE54-B6F5207267DD}" srcOrd="2" destOrd="0" presId="urn:microsoft.com/office/officeart/2005/8/layout/list1"/>
    <dgm:cxn modelId="{3D48D39C-7FF4-4AA1-8E59-E99B959EDD56}" type="presParOf" srcId="{176F1553-9EC5-43D8-8940-F79746FE3ED0}" destId="{779B3BD0-065B-4CD1-8AD3-D79726C4D3CE}" srcOrd="3" destOrd="0" presId="urn:microsoft.com/office/officeart/2005/8/layout/list1"/>
    <dgm:cxn modelId="{2152144E-9E35-4F7C-894F-9D6711F10A4C}" type="presParOf" srcId="{176F1553-9EC5-43D8-8940-F79746FE3ED0}" destId="{0EDE6E62-A4AB-4B96-9F9E-22F0D42C6EC7}" srcOrd="4" destOrd="0" presId="urn:microsoft.com/office/officeart/2005/8/layout/list1"/>
    <dgm:cxn modelId="{3E97A2D6-AC07-4D5A-A41F-5755A8E2CADC}" type="presParOf" srcId="{0EDE6E62-A4AB-4B96-9F9E-22F0D42C6EC7}" destId="{EE211BD5-E05B-462C-8F45-936EE5169A7A}" srcOrd="0" destOrd="0" presId="urn:microsoft.com/office/officeart/2005/8/layout/list1"/>
    <dgm:cxn modelId="{4751CE57-7381-43B4-BAC6-C64F0FD6352C}" type="presParOf" srcId="{0EDE6E62-A4AB-4B96-9F9E-22F0D42C6EC7}" destId="{C9B7535E-E3CF-46A8-A7D4-169BDDB0C348}" srcOrd="1" destOrd="0" presId="urn:microsoft.com/office/officeart/2005/8/layout/list1"/>
    <dgm:cxn modelId="{AE15D5A1-496F-4E3A-9313-9108D31C7B21}" type="presParOf" srcId="{176F1553-9EC5-43D8-8940-F79746FE3ED0}" destId="{8E1A3E0A-B7FE-4C75-BD18-22CAB23FC54B}" srcOrd="5" destOrd="0" presId="urn:microsoft.com/office/officeart/2005/8/layout/list1"/>
    <dgm:cxn modelId="{E1DE6CBB-D291-4521-9733-5D6535BBD07A}" type="presParOf" srcId="{176F1553-9EC5-43D8-8940-F79746FE3ED0}" destId="{F5E6E2C5-22C2-451E-80BA-9C8B6A12F7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AB28B8-97FC-4C17-B110-7844F7BB4B7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03414E-13E8-459F-924F-27B0E85A0E56}">
      <dgm:prSet/>
      <dgm:spPr/>
      <dgm:t>
        <a:bodyPr/>
        <a:lstStyle/>
        <a:p>
          <a:r>
            <a:rPr lang="sk-SK"/>
            <a:t>Each country has at least two „positive“ lists:</a:t>
          </a:r>
          <a:endParaRPr lang="en-US"/>
        </a:p>
      </dgm:t>
    </dgm:pt>
    <dgm:pt modelId="{B426AAC9-03C9-4383-A1F5-D4848B58C435}" type="parTrans" cxnId="{47405B9E-48FF-44FC-A09D-73C54256C182}">
      <dgm:prSet/>
      <dgm:spPr/>
      <dgm:t>
        <a:bodyPr/>
        <a:lstStyle/>
        <a:p>
          <a:endParaRPr lang="en-US"/>
        </a:p>
      </dgm:t>
    </dgm:pt>
    <dgm:pt modelId="{3A262E9C-99A9-4D20-B0D6-0255B82EAE1A}" type="sibTrans" cxnId="{47405B9E-48FF-44FC-A09D-73C54256C182}">
      <dgm:prSet/>
      <dgm:spPr/>
      <dgm:t>
        <a:bodyPr/>
        <a:lstStyle/>
        <a:p>
          <a:endParaRPr lang="en-US"/>
        </a:p>
      </dgm:t>
    </dgm:pt>
    <dgm:pt modelId="{4CAD8185-6B5F-42E6-82B0-7488F670F864}">
      <dgm:prSet/>
      <dgm:spPr/>
      <dgm:t>
        <a:bodyPr/>
        <a:lstStyle/>
        <a:p>
          <a:r>
            <a:rPr lang="sk-SK"/>
            <a:t>What is considered as „protected work“</a:t>
          </a:r>
          <a:endParaRPr lang="en-US"/>
        </a:p>
      </dgm:t>
    </dgm:pt>
    <dgm:pt modelId="{3A192FAA-BA9F-4168-BD12-1FDD0DA8C0AF}" type="parTrans" cxnId="{7300C61A-356E-44CD-B3BA-E52B1A2EDF69}">
      <dgm:prSet/>
      <dgm:spPr/>
      <dgm:t>
        <a:bodyPr/>
        <a:lstStyle/>
        <a:p>
          <a:endParaRPr lang="en-US"/>
        </a:p>
      </dgm:t>
    </dgm:pt>
    <dgm:pt modelId="{D37FFCAB-52A9-44C8-85B8-9CF290B1DC6F}" type="sibTrans" cxnId="{7300C61A-356E-44CD-B3BA-E52B1A2EDF69}">
      <dgm:prSet/>
      <dgm:spPr/>
      <dgm:t>
        <a:bodyPr/>
        <a:lstStyle/>
        <a:p>
          <a:endParaRPr lang="en-US"/>
        </a:p>
      </dgm:t>
    </dgm:pt>
    <dgm:pt modelId="{33AF509B-B785-40E0-B8DF-4FE23708761F}">
      <dgm:prSet/>
      <dgm:spPr/>
      <dgm:t>
        <a:bodyPr/>
        <a:lstStyle/>
        <a:p>
          <a:r>
            <a:rPr lang="sk-SK"/>
            <a:t>What is considered as „use“</a:t>
          </a:r>
          <a:endParaRPr lang="en-US"/>
        </a:p>
      </dgm:t>
    </dgm:pt>
    <dgm:pt modelId="{B6F24900-FAC3-41E3-B899-B007104EF413}" type="parTrans" cxnId="{07056BE7-5067-4FF8-B8A8-E81D224642C5}">
      <dgm:prSet/>
      <dgm:spPr/>
      <dgm:t>
        <a:bodyPr/>
        <a:lstStyle/>
        <a:p>
          <a:endParaRPr lang="en-US"/>
        </a:p>
      </dgm:t>
    </dgm:pt>
    <dgm:pt modelId="{4E72C447-CE08-42F9-BAE0-9BD775E5AF3A}" type="sibTrans" cxnId="{07056BE7-5067-4FF8-B8A8-E81D224642C5}">
      <dgm:prSet/>
      <dgm:spPr/>
      <dgm:t>
        <a:bodyPr/>
        <a:lstStyle/>
        <a:p>
          <a:endParaRPr lang="en-US"/>
        </a:p>
      </dgm:t>
    </dgm:pt>
    <dgm:pt modelId="{9A14FF97-6991-4889-88D5-22755EDA7AE8}">
      <dgm:prSet/>
      <dgm:spPr/>
      <dgm:t>
        <a:bodyPr/>
        <a:lstStyle/>
        <a:p>
          <a:r>
            <a:rPr lang="cs-CZ"/>
            <a:t>Most countries have the third list</a:t>
          </a:r>
          <a:endParaRPr lang="en-US"/>
        </a:p>
      </dgm:t>
    </dgm:pt>
    <dgm:pt modelId="{1F7E79C8-C377-4DB4-880F-A23B2206BCDF}" type="parTrans" cxnId="{2D4C9FF5-9436-4767-BD8A-B72C2B528C01}">
      <dgm:prSet/>
      <dgm:spPr/>
      <dgm:t>
        <a:bodyPr/>
        <a:lstStyle/>
        <a:p>
          <a:endParaRPr lang="en-US"/>
        </a:p>
      </dgm:t>
    </dgm:pt>
    <dgm:pt modelId="{2E17587F-7451-4F8D-B4AC-9B5F12D58143}" type="sibTrans" cxnId="{2D4C9FF5-9436-4767-BD8A-B72C2B528C01}">
      <dgm:prSet/>
      <dgm:spPr/>
      <dgm:t>
        <a:bodyPr/>
        <a:lstStyle/>
        <a:p>
          <a:endParaRPr lang="en-US"/>
        </a:p>
      </dgm:t>
    </dgm:pt>
    <dgm:pt modelId="{EC07A196-9BC9-4A7D-81A8-8B82F79305D7}">
      <dgm:prSet/>
      <dgm:spPr/>
      <dgm:t>
        <a:bodyPr/>
        <a:lstStyle/>
        <a:p>
          <a:r>
            <a:rPr lang="cs-CZ"/>
            <a:t>Exceptions</a:t>
          </a:r>
          <a:endParaRPr lang="en-US"/>
        </a:p>
      </dgm:t>
    </dgm:pt>
    <dgm:pt modelId="{C207D643-AC84-44EF-8F75-339C17FD7AB0}" type="parTrans" cxnId="{7766EF5B-0465-4898-A854-D3E5ABB4CCCF}">
      <dgm:prSet/>
      <dgm:spPr/>
      <dgm:t>
        <a:bodyPr/>
        <a:lstStyle/>
        <a:p>
          <a:endParaRPr lang="en-US"/>
        </a:p>
      </dgm:t>
    </dgm:pt>
    <dgm:pt modelId="{0B45BD4B-84DD-4F26-8ABA-3E8605CFED8C}" type="sibTrans" cxnId="{7766EF5B-0465-4898-A854-D3E5ABB4CCCF}">
      <dgm:prSet/>
      <dgm:spPr/>
      <dgm:t>
        <a:bodyPr/>
        <a:lstStyle/>
        <a:p>
          <a:endParaRPr lang="en-US"/>
        </a:p>
      </dgm:t>
    </dgm:pt>
    <dgm:pt modelId="{C24EE70A-4FB7-438E-BD55-0F51580CDB54}" type="pres">
      <dgm:prSet presAssocID="{A9AB28B8-97FC-4C17-B110-7844F7BB4B7F}" presName="linear" presStyleCnt="0">
        <dgm:presLayoutVars>
          <dgm:dir/>
          <dgm:animLvl val="lvl"/>
          <dgm:resizeHandles val="exact"/>
        </dgm:presLayoutVars>
      </dgm:prSet>
      <dgm:spPr/>
    </dgm:pt>
    <dgm:pt modelId="{AF9F77B2-47C9-44DD-B209-FB0FC2FA4E3C}" type="pres">
      <dgm:prSet presAssocID="{7303414E-13E8-459F-924F-27B0E85A0E56}" presName="parentLin" presStyleCnt="0"/>
      <dgm:spPr/>
    </dgm:pt>
    <dgm:pt modelId="{C3F47720-BDAE-4D32-93DB-1201B4E2C70C}" type="pres">
      <dgm:prSet presAssocID="{7303414E-13E8-459F-924F-27B0E85A0E56}" presName="parentLeftMargin" presStyleLbl="node1" presStyleIdx="0" presStyleCnt="2"/>
      <dgm:spPr/>
    </dgm:pt>
    <dgm:pt modelId="{C6752712-32B8-4B28-8D23-F953EC4E2A98}" type="pres">
      <dgm:prSet presAssocID="{7303414E-13E8-459F-924F-27B0E85A0E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6FD242-87E2-4931-AEC7-C0000E01BA0F}" type="pres">
      <dgm:prSet presAssocID="{7303414E-13E8-459F-924F-27B0E85A0E56}" presName="negativeSpace" presStyleCnt="0"/>
      <dgm:spPr/>
    </dgm:pt>
    <dgm:pt modelId="{6C33DC49-A745-49FB-9301-53FD14BD38F1}" type="pres">
      <dgm:prSet presAssocID="{7303414E-13E8-459F-924F-27B0E85A0E56}" presName="childText" presStyleLbl="conFgAcc1" presStyleIdx="0" presStyleCnt="2">
        <dgm:presLayoutVars>
          <dgm:bulletEnabled val="1"/>
        </dgm:presLayoutVars>
      </dgm:prSet>
      <dgm:spPr/>
    </dgm:pt>
    <dgm:pt modelId="{6030EB42-6CDC-4756-9556-6FCAEDFA6640}" type="pres">
      <dgm:prSet presAssocID="{3A262E9C-99A9-4D20-B0D6-0255B82EAE1A}" presName="spaceBetweenRectangles" presStyleCnt="0"/>
      <dgm:spPr/>
    </dgm:pt>
    <dgm:pt modelId="{315AA7E0-25F6-4D6B-8415-CA795234DF4D}" type="pres">
      <dgm:prSet presAssocID="{9A14FF97-6991-4889-88D5-22755EDA7AE8}" presName="parentLin" presStyleCnt="0"/>
      <dgm:spPr/>
    </dgm:pt>
    <dgm:pt modelId="{80A3F2D5-986E-49C2-A718-CD8B3468AAF1}" type="pres">
      <dgm:prSet presAssocID="{9A14FF97-6991-4889-88D5-22755EDA7AE8}" presName="parentLeftMargin" presStyleLbl="node1" presStyleIdx="0" presStyleCnt="2"/>
      <dgm:spPr/>
    </dgm:pt>
    <dgm:pt modelId="{D4030BE9-9E7C-4899-B74D-51772E352D5D}" type="pres">
      <dgm:prSet presAssocID="{9A14FF97-6991-4889-88D5-22755EDA7A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B0C262C-1F2E-450F-A808-AD6D7C6BAFA7}" type="pres">
      <dgm:prSet presAssocID="{9A14FF97-6991-4889-88D5-22755EDA7AE8}" presName="negativeSpace" presStyleCnt="0"/>
      <dgm:spPr/>
    </dgm:pt>
    <dgm:pt modelId="{4A4BC0C5-9CF6-4D52-A9D3-8CB4F4BD1964}" type="pres">
      <dgm:prSet presAssocID="{9A14FF97-6991-4889-88D5-22755EDA7AE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1AE1E12-5760-473B-B609-8585CF7FF563}" type="presOf" srcId="{9A14FF97-6991-4889-88D5-22755EDA7AE8}" destId="{80A3F2D5-986E-49C2-A718-CD8B3468AAF1}" srcOrd="0" destOrd="0" presId="urn:microsoft.com/office/officeart/2005/8/layout/list1"/>
    <dgm:cxn modelId="{05623713-6283-417B-A1CB-AC1E40E74532}" type="presOf" srcId="{4CAD8185-6B5F-42E6-82B0-7488F670F864}" destId="{6C33DC49-A745-49FB-9301-53FD14BD38F1}" srcOrd="0" destOrd="0" presId="urn:microsoft.com/office/officeart/2005/8/layout/list1"/>
    <dgm:cxn modelId="{7300C61A-356E-44CD-B3BA-E52B1A2EDF69}" srcId="{7303414E-13E8-459F-924F-27B0E85A0E56}" destId="{4CAD8185-6B5F-42E6-82B0-7488F670F864}" srcOrd="0" destOrd="0" parTransId="{3A192FAA-BA9F-4168-BD12-1FDD0DA8C0AF}" sibTransId="{D37FFCAB-52A9-44C8-85B8-9CF290B1DC6F}"/>
    <dgm:cxn modelId="{1ED3C828-3569-4F80-A9AB-4DDFBCAEF4F7}" type="presOf" srcId="{9A14FF97-6991-4889-88D5-22755EDA7AE8}" destId="{D4030BE9-9E7C-4899-B74D-51772E352D5D}" srcOrd="1" destOrd="0" presId="urn:microsoft.com/office/officeart/2005/8/layout/list1"/>
    <dgm:cxn modelId="{FF53972F-9010-47E4-9097-B8AFEEE0F32F}" type="presOf" srcId="{7303414E-13E8-459F-924F-27B0E85A0E56}" destId="{C3F47720-BDAE-4D32-93DB-1201B4E2C70C}" srcOrd="0" destOrd="0" presId="urn:microsoft.com/office/officeart/2005/8/layout/list1"/>
    <dgm:cxn modelId="{247B5137-E04D-470C-970F-DBE7A7C04DAF}" type="presOf" srcId="{33AF509B-B785-40E0-B8DF-4FE23708761F}" destId="{6C33DC49-A745-49FB-9301-53FD14BD38F1}" srcOrd="0" destOrd="1" presId="urn:microsoft.com/office/officeart/2005/8/layout/list1"/>
    <dgm:cxn modelId="{7766EF5B-0465-4898-A854-D3E5ABB4CCCF}" srcId="{9A14FF97-6991-4889-88D5-22755EDA7AE8}" destId="{EC07A196-9BC9-4A7D-81A8-8B82F79305D7}" srcOrd="0" destOrd="0" parTransId="{C207D643-AC84-44EF-8F75-339C17FD7AB0}" sibTransId="{0B45BD4B-84DD-4F26-8ABA-3E8605CFED8C}"/>
    <dgm:cxn modelId="{0C0AE07F-720C-4398-9AFB-F0ADF4FA5B00}" type="presOf" srcId="{7303414E-13E8-459F-924F-27B0E85A0E56}" destId="{C6752712-32B8-4B28-8D23-F953EC4E2A98}" srcOrd="1" destOrd="0" presId="urn:microsoft.com/office/officeart/2005/8/layout/list1"/>
    <dgm:cxn modelId="{47405B9E-48FF-44FC-A09D-73C54256C182}" srcId="{A9AB28B8-97FC-4C17-B110-7844F7BB4B7F}" destId="{7303414E-13E8-459F-924F-27B0E85A0E56}" srcOrd="0" destOrd="0" parTransId="{B426AAC9-03C9-4383-A1F5-D4848B58C435}" sibTransId="{3A262E9C-99A9-4D20-B0D6-0255B82EAE1A}"/>
    <dgm:cxn modelId="{9C119BB7-AC1A-4E85-99E7-1CFCDDA6228E}" type="presOf" srcId="{A9AB28B8-97FC-4C17-B110-7844F7BB4B7F}" destId="{C24EE70A-4FB7-438E-BD55-0F51580CDB54}" srcOrd="0" destOrd="0" presId="urn:microsoft.com/office/officeart/2005/8/layout/list1"/>
    <dgm:cxn modelId="{3AD5E2CF-3D2A-46ED-ADFA-59B5D69BE042}" type="presOf" srcId="{EC07A196-9BC9-4A7D-81A8-8B82F79305D7}" destId="{4A4BC0C5-9CF6-4D52-A9D3-8CB4F4BD1964}" srcOrd="0" destOrd="0" presId="urn:microsoft.com/office/officeart/2005/8/layout/list1"/>
    <dgm:cxn modelId="{07056BE7-5067-4FF8-B8A8-E81D224642C5}" srcId="{7303414E-13E8-459F-924F-27B0E85A0E56}" destId="{33AF509B-B785-40E0-B8DF-4FE23708761F}" srcOrd="1" destOrd="0" parTransId="{B6F24900-FAC3-41E3-B899-B007104EF413}" sibTransId="{4E72C447-CE08-42F9-BAE0-9BD775E5AF3A}"/>
    <dgm:cxn modelId="{2D4C9FF5-9436-4767-BD8A-B72C2B528C01}" srcId="{A9AB28B8-97FC-4C17-B110-7844F7BB4B7F}" destId="{9A14FF97-6991-4889-88D5-22755EDA7AE8}" srcOrd="1" destOrd="0" parTransId="{1F7E79C8-C377-4DB4-880F-A23B2206BCDF}" sibTransId="{2E17587F-7451-4F8D-B4AC-9B5F12D58143}"/>
    <dgm:cxn modelId="{5FAD0F44-ED51-4D9B-940B-A467F7ECA790}" type="presParOf" srcId="{C24EE70A-4FB7-438E-BD55-0F51580CDB54}" destId="{AF9F77B2-47C9-44DD-B209-FB0FC2FA4E3C}" srcOrd="0" destOrd="0" presId="urn:microsoft.com/office/officeart/2005/8/layout/list1"/>
    <dgm:cxn modelId="{699351FB-BB01-4DCF-BD49-D52A5B7BF1C0}" type="presParOf" srcId="{AF9F77B2-47C9-44DD-B209-FB0FC2FA4E3C}" destId="{C3F47720-BDAE-4D32-93DB-1201B4E2C70C}" srcOrd="0" destOrd="0" presId="urn:microsoft.com/office/officeart/2005/8/layout/list1"/>
    <dgm:cxn modelId="{40EA6B86-F08A-4A77-A2F1-E9E4AF162A86}" type="presParOf" srcId="{AF9F77B2-47C9-44DD-B209-FB0FC2FA4E3C}" destId="{C6752712-32B8-4B28-8D23-F953EC4E2A98}" srcOrd="1" destOrd="0" presId="urn:microsoft.com/office/officeart/2005/8/layout/list1"/>
    <dgm:cxn modelId="{A936D03B-7A8C-416C-97A3-C24E805AC239}" type="presParOf" srcId="{C24EE70A-4FB7-438E-BD55-0F51580CDB54}" destId="{D36FD242-87E2-4931-AEC7-C0000E01BA0F}" srcOrd="1" destOrd="0" presId="urn:microsoft.com/office/officeart/2005/8/layout/list1"/>
    <dgm:cxn modelId="{9B3AF126-6205-4295-8C6D-7FC37FF56A63}" type="presParOf" srcId="{C24EE70A-4FB7-438E-BD55-0F51580CDB54}" destId="{6C33DC49-A745-49FB-9301-53FD14BD38F1}" srcOrd="2" destOrd="0" presId="urn:microsoft.com/office/officeart/2005/8/layout/list1"/>
    <dgm:cxn modelId="{86754376-F11A-4474-98EE-DDED3623381C}" type="presParOf" srcId="{C24EE70A-4FB7-438E-BD55-0F51580CDB54}" destId="{6030EB42-6CDC-4756-9556-6FCAEDFA6640}" srcOrd="3" destOrd="0" presId="urn:microsoft.com/office/officeart/2005/8/layout/list1"/>
    <dgm:cxn modelId="{FF7415D9-55D2-4A89-9914-0CE9077B1E9F}" type="presParOf" srcId="{C24EE70A-4FB7-438E-BD55-0F51580CDB54}" destId="{315AA7E0-25F6-4D6B-8415-CA795234DF4D}" srcOrd="4" destOrd="0" presId="urn:microsoft.com/office/officeart/2005/8/layout/list1"/>
    <dgm:cxn modelId="{28456F1E-1EBA-4AA9-9F3E-6A28A3A62E88}" type="presParOf" srcId="{315AA7E0-25F6-4D6B-8415-CA795234DF4D}" destId="{80A3F2D5-986E-49C2-A718-CD8B3468AAF1}" srcOrd="0" destOrd="0" presId="urn:microsoft.com/office/officeart/2005/8/layout/list1"/>
    <dgm:cxn modelId="{933D27FA-E7CF-4741-944B-A6530132B7F3}" type="presParOf" srcId="{315AA7E0-25F6-4D6B-8415-CA795234DF4D}" destId="{D4030BE9-9E7C-4899-B74D-51772E352D5D}" srcOrd="1" destOrd="0" presId="urn:microsoft.com/office/officeart/2005/8/layout/list1"/>
    <dgm:cxn modelId="{93D64D5D-477E-4072-89BB-CA390881EDBA}" type="presParOf" srcId="{C24EE70A-4FB7-438E-BD55-0F51580CDB54}" destId="{3B0C262C-1F2E-450F-A808-AD6D7C6BAFA7}" srcOrd="5" destOrd="0" presId="urn:microsoft.com/office/officeart/2005/8/layout/list1"/>
    <dgm:cxn modelId="{870BF4A3-4721-41D7-B853-DB486F5C8014}" type="presParOf" srcId="{C24EE70A-4FB7-438E-BD55-0F51580CDB54}" destId="{4A4BC0C5-9CF6-4D52-A9D3-8CB4F4BD196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3FED14F-E2FA-4D58-B693-43EBE71202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F8B9736-CA88-4AA7-A051-1C45E4DCBFC7}">
      <dgm:prSet/>
      <dgm:spPr/>
      <dgm:t>
        <a:bodyPr/>
        <a:lstStyle/>
        <a:p>
          <a:pPr rtl="0"/>
          <a:r>
            <a:rPr lang="cs-CZ"/>
            <a:t>Copyright to the database</a:t>
          </a:r>
        </a:p>
      </dgm:t>
    </dgm:pt>
    <dgm:pt modelId="{F91E173B-BA06-46E2-AEC6-177286AA9B55}" type="parTrans" cxnId="{67EF4260-BF30-4033-B790-7A53DBC9A9E7}">
      <dgm:prSet/>
      <dgm:spPr/>
      <dgm:t>
        <a:bodyPr/>
        <a:lstStyle/>
        <a:p>
          <a:endParaRPr lang="cs-CZ"/>
        </a:p>
      </dgm:t>
    </dgm:pt>
    <dgm:pt modelId="{6B72B15B-368C-4992-881C-FF01E31D4132}" type="sibTrans" cxnId="{67EF4260-BF30-4033-B790-7A53DBC9A9E7}">
      <dgm:prSet/>
      <dgm:spPr/>
      <dgm:t>
        <a:bodyPr/>
        <a:lstStyle/>
        <a:p>
          <a:endParaRPr lang="cs-CZ"/>
        </a:p>
      </dgm:t>
    </dgm:pt>
    <dgm:pt modelId="{0DCAB928-76CD-4D50-AD96-F0C1EE2233DD}">
      <dgm:prSet/>
      <dgm:spPr/>
      <dgm:t>
        <a:bodyPr/>
        <a:lstStyle/>
        <a:p>
          <a:pPr rtl="0"/>
          <a:r>
            <a:rPr lang="cs-CZ"/>
            <a:t>Sui generis database right</a:t>
          </a:r>
        </a:p>
      </dgm:t>
    </dgm:pt>
    <dgm:pt modelId="{BF0C5C98-576E-4715-B113-6619DDB59E50}" type="parTrans" cxnId="{C4E2744D-25B5-427D-A91F-B4BB1767166E}">
      <dgm:prSet/>
      <dgm:spPr/>
      <dgm:t>
        <a:bodyPr/>
        <a:lstStyle/>
        <a:p>
          <a:endParaRPr lang="cs-CZ"/>
        </a:p>
      </dgm:t>
    </dgm:pt>
    <dgm:pt modelId="{1492593C-DF02-4519-B666-0B63ACF5AFC4}" type="sibTrans" cxnId="{C4E2744D-25B5-427D-A91F-B4BB1767166E}">
      <dgm:prSet/>
      <dgm:spPr/>
      <dgm:t>
        <a:bodyPr/>
        <a:lstStyle/>
        <a:p>
          <a:endParaRPr lang="cs-CZ"/>
        </a:p>
      </dgm:t>
    </dgm:pt>
    <dgm:pt modelId="{A811837D-828E-4424-955E-871FDBC3D996}" type="pres">
      <dgm:prSet presAssocID="{13FED14F-E2FA-4D58-B693-43EBE71202E6}" presName="diagram" presStyleCnt="0">
        <dgm:presLayoutVars>
          <dgm:dir/>
          <dgm:resizeHandles val="exact"/>
        </dgm:presLayoutVars>
      </dgm:prSet>
      <dgm:spPr/>
    </dgm:pt>
    <dgm:pt modelId="{2B6CE045-30A2-4E0C-9FF0-BE4E22F0F098}" type="pres">
      <dgm:prSet presAssocID="{7F8B9736-CA88-4AA7-A051-1C45E4DCBFC7}" presName="node" presStyleLbl="node1" presStyleIdx="0" presStyleCnt="2">
        <dgm:presLayoutVars>
          <dgm:bulletEnabled val="1"/>
        </dgm:presLayoutVars>
      </dgm:prSet>
      <dgm:spPr/>
    </dgm:pt>
    <dgm:pt modelId="{46C039C7-33D5-404B-8ACC-7D314AAEE274}" type="pres">
      <dgm:prSet presAssocID="{6B72B15B-368C-4992-881C-FF01E31D4132}" presName="sibTrans" presStyleCnt="0"/>
      <dgm:spPr/>
    </dgm:pt>
    <dgm:pt modelId="{45635F88-5C3A-4882-A45C-BC5B42EE6A8E}" type="pres">
      <dgm:prSet presAssocID="{0DCAB928-76CD-4D50-AD96-F0C1EE2233DD}" presName="node" presStyleLbl="node1" presStyleIdx="1" presStyleCnt="2">
        <dgm:presLayoutVars>
          <dgm:bulletEnabled val="1"/>
        </dgm:presLayoutVars>
      </dgm:prSet>
      <dgm:spPr/>
    </dgm:pt>
  </dgm:ptLst>
  <dgm:cxnLst>
    <dgm:cxn modelId="{8B95D813-0686-48CB-96F1-A4EE872A7325}" type="presOf" srcId="{0DCAB928-76CD-4D50-AD96-F0C1EE2233DD}" destId="{45635F88-5C3A-4882-A45C-BC5B42EE6A8E}" srcOrd="0" destOrd="0" presId="urn:microsoft.com/office/officeart/2005/8/layout/default"/>
    <dgm:cxn modelId="{67EF4260-BF30-4033-B790-7A53DBC9A9E7}" srcId="{13FED14F-E2FA-4D58-B693-43EBE71202E6}" destId="{7F8B9736-CA88-4AA7-A051-1C45E4DCBFC7}" srcOrd="0" destOrd="0" parTransId="{F91E173B-BA06-46E2-AEC6-177286AA9B55}" sibTransId="{6B72B15B-368C-4992-881C-FF01E31D4132}"/>
    <dgm:cxn modelId="{C4E2744D-25B5-427D-A91F-B4BB1767166E}" srcId="{13FED14F-E2FA-4D58-B693-43EBE71202E6}" destId="{0DCAB928-76CD-4D50-AD96-F0C1EE2233DD}" srcOrd="1" destOrd="0" parTransId="{BF0C5C98-576E-4715-B113-6619DDB59E50}" sibTransId="{1492593C-DF02-4519-B666-0B63ACF5AFC4}"/>
    <dgm:cxn modelId="{87862388-95E4-4579-94AA-11D44158660D}" type="presOf" srcId="{13FED14F-E2FA-4D58-B693-43EBE71202E6}" destId="{A811837D-828E-4424-955E-871FDBC3D996}" srcOrd="0" destOrd="0" presId="urn:microsoft.com/office/officeart/2005/8/layout/default"/>
    <dgm:cxn modelId="{D6F28EE9-F485-4C9B-8C83-6E7CEB1C0466}" type="presOf" srcId="{7F8B9736-CA88-4AA7-A051-1C45E4DCBFC7}" destId="{2B6CE045-30A2-4E0C-9FF0-BE4E22F0F098}" srcOrd="0" destOrd="0" presId="urn:microsoft.com/office/officeart/2005/8/layout/default"/>
    <dgm:cxn modelId="{9566AE01-30E5-4242-910E-9E3EE74FF948}" type="presParOf" srcId="{A811837D-828E-4424-955E-871FDBC3D996}" destId="{2B6CE045-30A2-4E0C-9FF0-BE4E22F0F098}" srcOrd="0" destOrd="0" presId="urn:microsoft.com/office/officeart/2005/8/layout/default"/>
    <dgm:cxn modelId="{54BB47AC-50EB-4BF9-8BBD-BB51908506E7}" type="presParOf" srcId="{A811837D-828E-4424-955E-871FDBC3D996}" destId="{46C039C7-33D5-404B-8ACC-7D314AAEE274}" srcOrd="1" destOrd="0" presId="urn:microsoft.com/office/officeart/2005/8/layout/default"/>
    <dgm:cxn modelId="{1B6F32AF-E5FB-41DC-9BC2-29BE716A09CD}" type="presParOf" srcId="{A811837D-828E-4424-955E-871FDBC3D996}" destId="{45635F88-5C3A-4882-A45C-BC5B42EE6A8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7FA1D68-5D59-4C70-B85B-B8608449CA5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15055042-3722-462E-9387-6E4861E1FCFD}">
      <dgm:prSet/>
      <dgm:spPr/>
      <dgm:t>
        <a:bodyPr/>
        <a:lstStyle/>
        <a:p>
          <a:pPr rtl="0"/>
          <a:r>
            <a:rPr lang="en-US"/>
            <a:t>This Directive concerns the legal protection of databases in any form.</a:t>
          </a:r>
          <a:endParaRPr lang="cs-CZ"/>
        </a:p>
      </dgm:t>
    </dgm:pt>
    <dgm:pt modelId="{5186151B-9F5C-4848-B5D5-A5AA97945BB9}" type="parTrans" cxnId="{2FD39DB2-4FA2-4F44-B3E7-F0FA6CBE4794}">
      <dgm:prSet/>
      <dgm:spPr/>
      <dgm:t>
        <a:bodyPr/>
        <a:lstStyle/>
        <a:p>
          <a:endParaRPr lang="cs-CZ"/>
        </a:p>
      </dgm:t>
    </dgm:pt>
    <dgm:pt modelId="{ECE6AF27-EB5B-4E28-92A6-2F776F9CEDA0}" type="sibTrans" cxnId="{2FD39DB2-4FA2-4F44-B3E7-F0FA6CBE4794}">
      <dgm:prSet/>
      <dgm:spPr/>
      <dgm:t>
        <a:bodyPr/>
        <a:lstStyle/>
        <a:p>
          <a:endParaRPr lang="cs-CZ"/>
        </a:p>
      </dgm:t>
    </dgm:pt>
    <dgm:pt modelId="{12AEEE3C-F24E-4B8D-B2E4-26706A838DEA}">
      <dgm:prSet/>
      <dgm:spPr/>
      <dgm:t>
        <a:bodyPr/>
        <a:lstStyle/>
        <a:p>
          <a:pPr rtl="0"/>
          <a:r>
            <a:rPr lang="cs-CZ"/>
            <a:t>Electronic</a:t>
          </a:r>
        </a:p>
      </dgm:t>
    </dgm:pt>
    <dgm:pt modelId="{0A82EF54-0788-4139-947A-55FA8C028A82}" type="parTrans" cxnId="{0A1791F2-9CD4-49DA-BDCA-A8834DA6786F}">
      <dgm:prSet/>
      <dgm:spPr/>
      <dgm:t>
        <a:bodyPr/>
        <a:lstStyle/>
        <a:p>
          <a:endParaRPr lang="cs-CZ"/>
        </a:p>
      </dgm:t>
    </dgm:pt>
    <dgm:pt modelId="{89E6E43C-3A4D-4B0C-9E2F-F540BE89EAC7}" type="sibTrans" cxnId="{0A1791F2-9CD4-49DA-BDCA-A8834DA6786F}">
      <dgm:prSet/>
      <dgm:spPr/>
      <dgm:t>
        <a:bodyPr/>
        <a:lstStyle/>
        <a:p>
          <a:endParaRPr lang="cs-CZ"/>
        </a:p>
      </dgm:t>
    </dgm:pt>
    <dgm:pt modelId="{C887C4DD-538B-4869-BB25-D6D9E1207EFD}">
      <dgm:prSet/>
      <dgm:spPr/>
      <dgm:t>
        <a:bodyPr/>
        <a:lstStyle/>
        <a:p>
          <a:pPr rtl="0"/>
          <a:r>
            <a:rPr lang="cs-CZ"/>
            <a:t>Non-electronic</a:t>
          </a:r>
        </a:p>
      </dgm:t>
    </dgm:pt>
    <dgm:pt modelId="{2EBFED9F-99F7-407F-BF78-7145EBC2EA96}" type="parTrans" cxnId="{2A02FDF5-2B1F-4291-A935-F6905751419F}">
      <dgm:prSet/>
      <dgm:spPr/>
      <dgm:t>
        <a:bodyPr/>
        <a:lstStyle/>
        <a:p>
          <a:endParaRPr lang="cs-CZ"/>
        </a:p>
      </dgm:t>
    </dgm:pt>
    <dgm:pt modelId="{6F94AA10-E40B-4411-A770-6EF42F875434}" type="sibTrans" cxnId="{2A02FDF5-2B1F-4291-A935-F6905751419F}">
      <dgm:prSet/>
      <dgm:spPr/>
      <dgm:t>
        <a:bodyPr/>
        <a:lstStyle/>
        <a:p>
          <a:endParaRPr lang="cs-CZ"/>
        </a:p>
      </dgm:t>
    </dgm:pt>
    <dgm:pt modelId="{6D643EBF-ABB0-4DA9-AB81-B34481E82B6D}">
      <dgm:prSet/>
      <dgm:spPr/>
      <dgm:t>
        <a:bodyPr/>
        <a:lstStyle/>
        <a:p>
          <a:pPr rtl="0"/>
          <a:r>
            <a:rPr lang="cs-CZ"/>
            <a:t>W</a:t>
          </a:r>
          <a:r>
            <a:rPr lang="en-US"/>
            <a:t>ithout prejudice to provisions relating to:</a:t>
          </a:r>
          <a:endParaRPr lang="cs-CZ" dirty="0"/>
        </a:p>
      </dgm:t>
    </dgm:pt>
    <dgm:pt modelId="{6C04D55A-2FCA-49E8-A70A-4B723B5B9E38}" type="parTrans" cxnId="{BFF939ED-0951-4E2F-A958-CED7017D262D}">
      <dgm:prSet/>
      <dgm:spPr/>
      <dgm:t>
        <a:bodyPr/>
        <a:lstStyle/>
        <a:p>
          <a:endParaRPr lang="cs-CZ"/>
        </a:p>
      </dgm:t>
    </dgm:pt>
    <dgm:pt modelId="{E8EE7C20-3017-46D0-9EC0-C9F52AA9A55A}" type="sibTrans" cxnId="{BFF939ED-0951-4E2F-A958-CED7017D262D}">
      <dgm:prSet/>
      <dgm:spPr/>
      <dgm:t>
        <a:bodyPr/>
        <a:lstStyle/>
        <a:p>
          <a:endParaRPr lang="cs-CZ"/>
        </a:p>
      </dgm:t>
    </dgm:pt>
    <dgm:pt modelId="{8C714F01-9BCC-4514-861B-579C2C8E4008}">
      <dgm:prSet/>
      <dgm:spPr/>
      <dgm:t>
        <a:bodyPr/>
        <a:lstStyle/>
        <a:p>
          <a:pPr rtl="0"/>
          <a:r>
            <a:rPr lang="en-US"/>
            <a:t>the legal protection of computer programs;</a:t>
          </a:r>
          <a:endParaRPr lang="cs-CZ" dirty="0"/>
        </a:p>
      </dgm:t>
    </dgm:pt>
    <dgm:pt modelId="{584ADD6C-B4C1-4BC3-A202-6ECDDDD22664}" type="parTrans" cxnId="{47B7B350-62F4-403D-ADA0-6ED374570709}">
      <dgm:prSet/>
      <dgm:spPr/>
      <dgm:t>
        <a:bodyPr/>
        <a:lstStyle/>
        <a:p>
          <a:endParaRPr lang="cs-CZ"/>
        </a:p>
      </dgm:t>
    </dgm:pt>
    <dgm:pt modelId="{82926651-613D-4988-8A34-5E310F61CAB7}" type="sibTrans" cxnId="{47B7B350-62F4-403D-ADA0-6ED374570709}">
      <dgm:prSet/>
      <dgm:spPr/>
      <dgm:t>
        <a:bodyPr/>
        <a:lstStyle/>
        <a:p>
          <a:endParaRPr lang="cs-CZ"/>
        </a:p>
      </dgm:t>
    </dgm:pt>
    <dgm:pt modelId="{A6482B68-DA6D-4832-96EB-603942177890}">
      <dgm:prSet/>
      <dgm:spPr/>
      <dgm:t>
        <a:bodyPr/>
        <a:lstStyle/>
        <a:p>
          <a:pPr rtl="0"/>
          <a:r>
            <a:rPr lang="en-US"/>
            <a:t>rental right, lending right and certain rights related to copyright in the field of intellectual property;</a:t>
          </a:r>
          <a:endParaRPr lang="cs-CZ" dirty="0"/>
        </a:p>
      </dgm:t>
    </dgm:pt>
    <dgm:pt modelId="{27C43F98-C3FE-4623-8745-5BFC73D01E6A}" type="parTrans" cxnId="{5DFF525A-6F9F-45B7-B722-D0A48E145377}">
      <dgm:prSet/>
      <dgm:spPr/>
      <dgm:t>
        <a:bodyPr/>
        <a:lstStyle/>
        <a:p>
          <a:endParaRPr lang="cs-CZ"/>
        </a:p>
      </dgm:t>
    </dgm:pt>
    <dgm:pt modelId="{AA13180D-0405-43A4-9F13-90FBA9F099A1}" type="sibTrans" cxnId="{5DFF525A-6F9F-45B7-B722-D0A48E145377}">
      <dgm:prSet/>
      <dgm:spPr/>
      <dgm:t>
        <a:bodyPr/>
        <a:lstStyle/>
        <a:p>
          <a:endParaRPr lang="cs-CZ"/>
        </a:p>
      </dgm:t>
    </dgm:pt>
    <dgm:pt modelId="{D6C4FA8B-72CD-47B8-A137-EBB6DB0E52A3}">
      <dgm:prSet/>
      <dgm:spPr/>
      <dgm:t>
        <a:bodyPr/>
        <a:lstStyle/>
        <a:p>
          <a:pPr rtl="0"/>
          <a:r>
            <a:rPr lang="en-US"/>
            <a:t>the term of protection of copyright and certain related rights.</a:t>
          </a:r>
          <a:endParaRPr lang="cs-CZ" dirty="0"/>
        </a:p>
      </dgm:t>
    </dgm:pt>
    <dgm:pt modelId="{CD668B9E-E70C-468F-B69B-747056E8DE86}" type="parTrans" cxnId="{147C73A6-A97E-4964-81CB-4E71CE57FDE1}">
      <dgm:prSet/>
      <dgm:spPr/>
      <dgm:t>
        <a:bodyPr/>
        <a:lstStyle/>
        <a:p>
          <a:endParaRPr lang="cs-CZ"/>
        </a:p>
      </dgm:t>
    </dgm:pt>
    <dgm:pt modelId="{7687D8D0-84B1-457A-949A-27FB91BE2512}" type="sibTrans" cxnId="{147C73A6-A97E-4964-81CB-4E71CE57FDE1}">
      <dgm:prSet/>
      <dgm:spPr/>
      <dgm:t>
        <a:bodyPr/>
        <a:lstStyle/>
        <a:p>
          <a:endParaRPr lang="cs-CZ"/>
        </a:p>
      </dgm:t>
    </dgm:pt>
    <dgm:pt modelId="{00EF16F1-B84C-4941-9E1F-1349B2CB07A1}" type="pres">
      <dgm:prSet presAssocID="{A7FA1D68-5D59-4C70-B85B-B8608449CA53}" presName="linear" presStyleCnt="0">
        <dgm:presLayoutVars>
          <dgm:animLvl val="lvl"/>
          <dgm:resizeHandles val="exact"/>
        </dgm:presLayoutVars>
      </dgm:prSet>
      <dgm:spPr/>
    </dgm:pt>
    <dgm:pt modelId="{85823148-5938-4D62-BA0B-18409E3AE156}" type="pres">
      <dgm:prSet presAssocID="{15055042-3722-462E-9387-6E4861E1FC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D23041-76C1-4138-89E2-597221B74C43}" type="pres">
      <dgm:prSet presAssocID="{15055042-3722-462E-9387-6E4861E1FCFD}" presName="childText" presStyleLbl="revTx" presStyleIdx="0" presStyleCnt="2">
        <dgm:presLayoutVars>
          <dgm:bulletEnabled val="1"/>
        </dgm:presLayoutVars>
      </dgm:prSet>
      <dgm:spPr/>
    </dgm:pt>
    <dgm:pt modelId="{C7AC6905-9580-4A66-9431-2CB935318951}" type="pres">
      <dgm:prSet presAssocID="{6D643EBF-ABB0-4DA9-AB81-B34481E82B6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7131EA0-3A42-4D39-9A97-F521CE931042}" type="pres">
      <dgm:prSet presAssocID="{6D643EBF-ABB0-4DA9-AB81-B34481E82B6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1601A1C-CEEA-42FB-BB17-E728D2576F07}" type="presOf" srcId="{C887C4DD-538B-4869-BB25-D6D9E1207EFD}" destId="{C8D23041-76C1-4138-89E2-597221B74C43}" srcOrd="0" destOrd="1" presId="urn:microsoft.com/office/officeart/2005/8/layout/vList2"/>
    <dgm:cxn modelId="{96703323-150B-483F-90A5-47E3ED1616AD}" type="presOf" srcId="{A6482B68-DA6D-4832-96EB-603942177890}" destId="{57131EA0-3A42-4D39-9A97-F521CE931042}" srcOrd="0" destOrd="1" presId="urn:microsoft.com/office/officeart/2005/8/layout/vList2"/>
    <dgm:cxn modelId="{8634C960-C75A-4696-9026-9FE101C8393B}" type="presOf" srcId="{A7FA1D68-5D59-4C70-B85B-B8608449CA53}" destId="{00EF16F1-B84C-4941-9E1F-1349B2CB07A1}" srcOrd="0" destOrd="0" presId="urn:microsoft.com/office/officeart/2005/8/layout/vList2"/>
    <dgm:cxn modelId="{47B7B350-62F4-403D-ADA0-6ED374570709}" srcId="{6D643EBF-ABB0-4DA9-AB81-B34481E82B6D}" destId="{8C714F01-9BCC-4514-861B-579C2C8E4008}" srcOrd="0" destOrd="0" parTransId="{584ADD6C-B4C1-4BC3-A202-6ECDDDD22664}" sibTransId="{82926651-613D-4988-8A34-5E310F61CAB7}"/>
    <dgm:cxn modelId="{5DFF525A-6F9F-45B7-B722-D0A48E145377}" srcId="{6D643EBF-ABB0-4DA9-AB81-B34481E82B6D}" destId="{A6482B68-DA6D-4832-96EB-603942177890}" srcOrd="1" destOrd="0" parTransId="{27C43F98-C3FE-4623-8745-5BFC73D01E6A}" sibTransId="{AA13180D-0405-43A4-9F13-90FBA9F099A1}"/>
    <dgm:cxn modelId="{0931778B-23EE-4A5A-B35D-3E34E00D091C}" type="presOf" srcId="{15055042-3722-462E-9387-6E4861E1FCFD}" destId="{85823148-5938-4D62-BA0B-18409E3AE156}" srcOrd="0" destOrd="0" presId="urn:microsoft.com/office/officeart/2005/8/layout/vList2"/>
    <dgm:cxn modelId="{848D4C8E-9D85-4226-B53A-6D102E58CD58}" type="presOf" srcId="{6D643EBF-ABB0-4DA9-AB81-B34481E82B6D}" destId="{C7AC6905-9580-4A66-9431-2CB935318951}" srcOrd="0" destOrd="0" presId="urn:microsoft.com/office/officeart/2005/8/layout/vList2"/>
    <dgm:cxn modelId="{25694993-F5E2-4E2F-B012-B3261C428702}" type="presOf" srcId="{D6C4FA8B-72CD-47B8-A137-EBB6DB0E52A3}" destId="{57131EA0-3A42-4D39-9A97-F521CE931042}" srcOrd="0" destOrd="2" presId="urn:microsoft.com/office/officeart/2005/8/layout/vList2"/>
    <dgm:cxn modelId="{147C73A6-A97E-4964-81CB-4E71CE57FDE1}" srcId="{6D643EBF-ABB0-4DA9-AB81-B34481E82B6D}" destId="{D6C4FA8B-72CD-47B8-A137-EBB6DB0E52A3}" srcOrd="2" destOrd="0" parTransId="{CD668B9E-E70C-468F-B69B-747056E8DE86}" sibTransId="{7687D8D0-84B1-457A-949A-27FB91BE2512}"/>
    <dgm:cxn modelId="{2FD39DB2-4FA2-4F44-B3E7-F0FA6CBE4794}" srcId="{A7FA1D68-5D59-4C70-B85B-B8608449CA53}" destId="{15055042-3722-462E-9387-6E4861E1FCFD}" srcOrd="0" destOrd="0" parTransId="{5186151B-9F5C-4848-B5D5-A5AA97945BB9}" sibTransId="{ECE6AF27-EB5B-4E28-92A6-2F776F9CEDA0}"/>
    <dgm:cxn modelId="{FAD156BF-EB63-4EE7-835E-311C39913FB7}" type="presOf" srcId="{12AEEE3C-F24E-4B8D-B2E4-26706A838DEA}" destId="{C8D23041-76C1-4138-89E2-597221B74C43}" srcOrd="0" destOrd="0" presId="urn:microsoft.com/office/officeart/2005/8/layout/vList2"/>
    <dgm:cxn modelId="{6C36E6E0-118E-4950-9830-4012834EC86D}" type="presOf" srcId="{8C714F01-9BCC-4514-861B-579C2C8E4008}" destId="{57131EA0-3A42-4D39-9A97-F521CE931042}" srcOrd="0" destOrd="0" presId="urn:microsoft.com/office/officeart/2005/8/layout/vList2"/>
    <dgm:cxn modelId="{BFF939ED-0951-4E2F-A958-CED7017D262D}" srcId="{A7FA1D68-5D59-4C70-B85B-B8608449CA53}" destId="{6D643EBF-ABB0-4DA9-AB81-B34481E82B6D}" srcOrd="1" destOrd="0" parTransId="{6C04D55A-2FCA-49E8-A70A-4B723B5B9E38}" sibTransId="{E8EE7C20-3017-46D0-9EC0-C9F52AA9A55A}"/>
    <dgm:cxn modelId="{0A1791F2-9CD4-49DA-BDCA-A8834DA6786F}" srcId="{15055042-3722-462E-9387-6E4861E1FCFD}" destId="{12AEEE3C-F24E-4B8D-B2E4-26706A838DEA}" srcOrd="0" destOrd="0" parTransId="{0A82EF54-0788-4139-947A-55FA8C028A82}" sibTransId="{89E6E43C-3A4D-4B0C-9E2F-F540BE89EAC7}"/>
    <dgm:cxn modelId="{2A02FDF5-2B1F-4291-A935-F6905751419F}" srcId="{15055042-3722-462E-9387-6E4861E1FCFD}" destId="{C887C4DD-538B-4869-BB25-D6D9E1207EFD}" srcOrd="1" destOrd="0" parTransId="{2EBFED9F-99F7-407F-BF78-7145EBC2EA96}" sibTransId="{6F94AA10-E40B-4411-A770-6EF42F875434}"/>
    <dgm:cxn modelId="{CF0F1EA3-A0AF-4534-9A0F-35241E506546}" type="presParOf" srcId="{00EF16F1-B84C-4941-9E1F-1349B2CB07A1}" destId="{85823148-5938-4D62-BA0B-18409E3AE156}" srcOrd="0" destOrd="0" presId="urn:microsoft.com/office/officeart/2005/8/layout/vList2"/>
    <dgm:cxn modelId="{DBCFE276-C9E5-430D-BEE9-C800A557116C}" type="presParOf" srcId="{00EF16F1-B84C-4941-9E1F-1349B2CB07A1}" destId="{C8D23041-76C1-4138-89E2-597221B74C43}" srcOrd="1" destOrd="0" presId="urn:microsoft.com/office/officeart/2005/8/layout/vList2"/>
    <dgm:cxn modelId="{144AF231-3D81-43FB-AAFB-687AA1A462B1}" type="presParOf" srcId="{00EF16F1-B84C-4941-9E1F-1349B2CB07A1}" destId="{C7AC6905-9580-4A66-9431-2CB935318951}" srcOrd="2" destOrd="0" presId="urn:microsoft.com/office/officeart/2005/8/layout/vList2"/>
    <dgm:cxn modelId="{20F4EC6E-CB09-4D53-B6EC-D2AB7FE29997}" type="presParOf" srcId="{00EF16F1-B84C-4941-9E1F-1349B2CB07A1}" destId="{57131EA0-3A42-4D39-9A97-F521CE9310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957CA1B-1695-45EC-BCBE-FE9EEC015A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8AA8E5FE-BBFE-41EC-8838-54376E918BE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</a:t>
          </a:r>
          <a:r>
            <a:rPr lang="en-US"/>
            <a:t>atabases which, by reason of the selection or arrangement of their contents, </a:t>
          </a:r>
          <a:r>
            <a:rPr lang="en-US" b="1" u="sng"/>
            <a:t>constitute the author's own intellectual creation shall be protected as such by copyright</a:t>
          </a:r>
          <a:r>
            <a:rPr lang="en-US"/>
            <a:t>. </a:t>
          </a:r>
          <a:endParaRPr lang="cs-CZ"/>
        </a:p>
      </dgm:t>
    </dgm:pt>
    <dgm:pt modelId="{BB6B42B8-47D7-4D76-A8E9-A73D09F0C0A6}" type="parTrans" cxnId="{7AEC3536-AA60-4E37-852F-7C49975314AC}">
      <dgm:prSet/>
      <dgm:spPr/>
      <dgm:t>
        <a:bodyPr/>
        <a:lstStyle/>
        <a:p>
          <a:endParaRPr lang="cs-CZ"/>
        </a:p>
      </dgm:t>
    </dgm:pt>
    <dgm:pt modelId="{4DA41BAF-FAEF-46A7-AACA-B54C0AB57184}" type="sibTrans" cxnId="{7AEC3536-AA60-4E37-852F-7C49975314AC}">
      <dgm:prSet/>
      <dgm:spPr/>
      <dgm:t>
        <a:bodyPr/>
        <a:lstStyle/>
        <a:p>
          <a:endParaRPr lang="cs-CZ"/>
        </a:p>
      </dgm:t>
    </dgm:pt>
    <dgm:pt modelId="{29E0279F-28E7-4FC9-ACF1-EF5C38A67A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copyright protection of databases provided for by this Directive </a:t>
          </a:r>
          <a:r>
            <a:rPr lang="en-US" b="1" u="sng"/>
            <a:t>shall not extend to their contents</a:t>
          </a:r>
          <a:r>
            <a:rPr lang="en-US"/>
            <a:t> and shall </a:t>
          </a:r>
          <a:r>
            <a:rPr lang="en-US" b="1" u="sng"/>
            <a:t>be without prejudice to any rights subsisting in those contents </a:t>
          </a:r>
          <a:r>
            <a:rPr lang="en-US"/>
            <a:t>themselves.</a:t>
          </a:r>
          <a:endParaRPr lang="cs-CZ"/>
        </a:p>
      </dgm:t>
    </dgm:pt>
    <dgm:pt modelId="{316AF1B8-651A-469B-B436-DBF8555128C1}" type="parTrans" cxnId="{2FD339BA-E080-4741-B44F-100D04524035}">
      <dgm:prSet/>
      <dgm:spPr/>
      <dgm:t>
        <a:bodyPr/>
        <a:lstStyle/>
        <a:p>
          <a:endParaRPr lang="cs-CZ"/>
        </a:p>
      </dgm:t>
    </dgm:pt>
    <dgm:pt modelId="{75B6BA6C-7422-4917-BB5A-20717C10F9A9}" type="sibTrans" cxnId="{2FD339BA-E080-4741-B44F-100D04524035}">
      <dgm:prSet/>
      <dgm:spPr/>
      <dgm:t>
        <a:bodyPr/>
        <a:lstStyle/>
        <a:p>
          <a:endParaRPr lang="cs-CZ"/>
        </a:p>
      </dgm:t>
    </dgm:pt>
    <dgm:pt modelId="{E4B0CAE6-6D5B-42FD-BE88-3341C53DC176}" type="pres">
      <dgm:prSet presAssocID="{5957CA1B-1695-45EC-BCBE-FE9EEC015A0D}" presName="root" presStyleCnt="0">
        <dgm:presLayoutVars>
          <dgm:dir/>
          <dgm:resizeHandles val="exact"/>
        </dgm:presLayoutVars>
      </dgm:prSet>
      <dgm:spPr/>
    </dgm:pt>
    <dgm:pt modelId="{2F8B52AC-D929-4821-8307-87F756284AA2}" type="pres">
      <dgm:prSet presAssocID="{8AA8E5FE-BBFE-41EC-8838-54376E918BE4}" presName="compNode" presStyleCnt="0"/>
      <dgm:spPr/>
    </dgm:pt>
    <dgm:pt modelId="{3BEF675F-24DD-4874-AC3D-5AE689CDA1F1}" type="pres">
      <dgm:prSet presAssocID="{8AA8E5FE-BBFE-41EC-8838-54376E918BE4}" presName="bgRect" presStyleLbl="bgShp" presStyleIdx="0" presStyleCnt="2"/>
      <dgm:spPr/>
    </dgm:pt>
    <dgm:pt modelId="{739F0A30-EB2F-4448-B77F-7302190B105B}" type="pres">
      <dgm:prSet presAssocID="{8AA8E5FE-BBFE-41EC-8838-54376E918B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D4474C0C-DB91-4B9D-865D-64EDAC117D0A}" type="pres">
      <dgm:prSet presAssocID="{8AA8E5FE-BBFE-41EC-8838-54376E918BE4}" presName="spaceRect" presStyleCnt="0"/>
      <dgm:spPr/>
    </dgm:pt>
    <dgm:pt modelId="{B5403F2C-C2A0-4497-B355-F4F45606026B}" type="pres">
      <dgm:prSet presAssocID="{8AA8E5FE-BBFE-41EC-8838-54376E918BE4}" presName="parTx" presStyleLbl="revTx" presStyleIdx="0" presStyleCnt="2">
        <dgm:presLayoutVars>
          <dgm:chMax val="0"/>
          <dgm:chPref val="0"/>
        </dgm:presLayoutVars>
      </dgm:prSet>
      <dgm:spPr/>
    </dgm:pt>
    <dgm:pt modelId="{20D1C397-5E51-4E59-A8A1-43870A12CED1}" type="pres">
      <dgm:prSet presAssocID="{4DA41BAF-FAEF-46A7-AACA-B54C0AB57184}" presName="sibTrans" presStyleCnt="0"/>
      <dgm:spPr/>
    </dgm:pt>
    <dgm:pt modelId="{31653AA0-31B7-4D7B-95EA-E2EE0D4DE9DC}" type="pres">
      <dgm:prSet presAssocID="{29E0279F-28E7-4FC9-ACF1-EF5C38A67A7F}" presName="compNode" presStyleCnt="0"/>
      <dgm:spPr/>
    </dgm:pt>
    <dgm:pt modelId="{030DFEB1-0458-40C2-96C2-6D504ECE0448}" type="pres">
      <dgm:prSet presAssocID="{29E0279F-28E7-4FC9-ACF1-EF5C38A67A7F}" presName="bgRect" presStyleLbl="bgShp" presStyleIdx="1" presStyleCnt="2"/>
      <dgm:spPr/>
    </dgm:pt>
    <dgm:pt modelId="{8AF1A577-9D43-43F7-8341-A4BA13A86AF5}" type="pres">
      <dgm:prSet presAssocID="{29E0279F-28E7-4FC9-ACF1-EF5C38A67A7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2B18D4FE-870A-47DE-95DD-E012C92B7699}" type="pres">
      <dgm:prSet presAssocID="{29E0279F-28E7-4FC9-ACF1-EF5C38A67A7F}" presName="spaceRect" presStyleCnt="0"/>
      <dgm:spPr/>
    </dgm:pt>
    <dgm:pt modelId="{7E5BA774-8299-414B-ADC4-0783816FF9F5}" type="pres">
      <dgm:prSet presAssocID="{29E0279F-28E7-4FC9-ACF1-EF5C38A67A7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AEC3536-AA60-4E37-852F-7C49975314AC}" srcId="{5957CA1B-1695-45EC-BCBE-FE9EEC015A0D}" destId="{8AA8E5FE-BBFE-41EC-8838-54376E918BE4}" srcOrd="0" destOrd="0" parTransId="{BB6B42B8-47D7-4D76-A8E9-A73D09F0C0A6}" sibTransId="{4DA41BAF-FAEF-46A7-AACA-B54C0AB57184}"/>
    <dgm:cxn modelId="{34C66959-93C4-4DDB-BC2A-247405503325}" type="presOf" srcId="{8AA8E5FE-BBFE-41EC-8838-54376E918BE4}" destId="{B5403F2C-C2A0-4497-B355-F4F45606026B}" srcOrd="0" destOrd="0" presId="urn:microsoft.com/office/officeart/2018/2/layout/IconVerticalSolidList"/>
    <dgm:cxn modelId="{BDF32687-2BD1-434A-B3C7-00D89B84E887}" type="presOf" srcId="{29E0279F-28E7-4FC9-ACF1-EF5C38A67A7F}" destId="{7E5BA774-8299-414B-ADC4-0783816FF9F5}" srcOrd="0" destOrd="0" presId="urn:microsoft.com/office/officeart/2018/2/layout/IconVerticalSolidList"/>
    <dgm:cxn modelId="{2FD339BA-E080-4741-B44F-100D04524035}" srcId="{5957CA1B-1695-45EC-BCBE-FE9EEC015A0D}" destId="{29E0279F-28E7-4FC9-ACF1-EF5C38A67A7F}" srcOrd="1" destOrd="0" parTransId="{316AF1B8-651A-469B-B436-DBF8555128C1}" sibTransId="{75B6BA6C-7422-4917-BB5A-20717C10F9A9}"/>
    <dgm:cxn modelId="{FAF46CCC-B4C5-4627-B250-A82566F6B9B2}" type="presOf" srcId="{5957CA1B-1695-45EC-BCBE-FE9EEC015A0D}" destId="{E4B0CAE6-6D5B-42FD-BE88-3341C53DC176}" srcOrd="0" destOrd="0" presId="urn:microsoft.com/office/officeart/2018/2/layout/IconVerticalSolidList"/>
    <dgm:cxn modelId="{C3B4333F-EC99-4D7E-B15A-4954275F380A}" type="presParOf" srcId="{E4B0CAE6-6D5B-42FD-BE88-3341C53DC176}" destId="{2F8B52AC-D929-4821-8307-87F756284AA2}" srcOrd="0" destOrd="0" presId="urn:microsoft.com/office/officeart/2018/2/layout/IconVerticalSolidList"/>
    <dgm:cxn modelId="{8052167E-8AC3-406E-BFD8-DABE1840FFA4}" type="presParOf" srcId="{2F8B52AC-D929-4821-8307-87F756284AA2}" destId="{3BEF675F-24DD-4874-AC3D-5AE689CDA1F1}" srcOrd="0" destOrd="0" presId="urn:microsoft.com/office/officeart/2018/2/layout/IconVerticalSolidList"/>
    <dgm:cxn modelId="{CC59972B-5805-45FA-A832-133EC52A2F73}" type="presParOf" srcId="{2F8B52AC-D929-4821-8307-87F756284AA2}" destId="{739F0A30-EB2F-4448-B77F-7302190B105B}" srcOrd="1" destOrd="0" presId="urn:microsoft.com/office/officeart/2018/2/layout/IconVerticalSolidList"/>
    <dgm:cxn modelId="{F525E46A-40F9-4D83-9B84-FD20FFDCC41F}" type="presParOf" srcId="{2F8B52AC-D929-4821-8307-87F756284AA2}" destId="{D4474C0C-DB91-4B9D-865D-64EDAC117D0A}" srcOrd="2" destOrd="0" presId="urn:microsoft.com/office/officeart/2018/2/layout/IconVerticalSolidList"/>
    <dgm:cxn modelId="{3DE97500-5765-4EE6-8935-57A2111649FB}" type="presParOf" srcId="{2F8B52AC-D929-4821-8307-87F756284AA2}" destId="{B5403F2C-C2A0-4497-B355-F4F45606026B}" srcOrd="3" destOrd="0" presId="urn:microsoft.com/office/officeart/2018/2/layout/IconVerticalSolidList"/>
    <dgm:cxn modelId="{849F8F64-8B4C-48B3-BA6C-90C35B0A288F}" type="presParOf" srcId="{E4B0CAE6-6D5B-42FD-BE88-3341C53DC176}" destId="{20D1C397-5E51-4E59-A8A1-43870A12CED1}" srcOrd="1" destOrd="0" presId="urn:microsoft.com/office/officeart/2018/2/layout/IconVerticalSolidList"/>
    <dgm:cxn modelId="{EAFA417D-EB64-470D-A944-36BA5577F8A7}" type="presParOf" srcId="{E4B0CAE6-6D5B-42FD-BE88-3341C53DC176}" destId="{31653AA0-31B7-4D7B-95EA-E2EE0D4DE9DC}" srcOrd="2" destOrd="0" presId="urn:microsoft.com/office/officeart/2018/2/layout/IconVerticalSolidList"/>
    <dgm:cxn modelId="{1007898C-5607-4A16-9620-08BE959F9B66}" type="presParOf" srcId="{31653AA0-31B7-4D7B-95EA-E2EE0D4DE9DC}" destId="{030DFEB1-0458-40C2-96C2-6D504ECE0448}" srcOrd="0" destOrd="0" presId="urn:microsoft.com/office/officeart/2018/2/layout/IconVerticalSolidList"/>
    <dgm:cxn modelId="{1FABB401-4877-4BB4-B4DF-65A6B951104D}" type="presParOf" srcId="{31653AA0-31B7-4D7B-95EA-E2EE0D4DE9DC}" destId="{8AF1A577-9D43-43F7-8341-A4BA13A86AF5}" srcOrd="1" destOrd="0" presId="urn:microsoft.com/office/officeart/2018/2/layout/IconVerticalSolidList"/>
    <dgm:cxn modelId="{9C70928D-3FF6-43B2-94C5-DA2AEEBDC2F0}" type="presParOf" srcId="{31653AA0-31B7-4D7B-95EA-E2EE0D4DE9DC}" destId="{2B18D4FE-870A-47DE-95DD-E012C92B7699}" srcOrd="2" destOrd="0" presId="urn:microsoft.com/office/officeart/2018/2/layout/IconVerticalSolidList"/>
    <dgm:cxn modelId="{B5C76FFC-9A99-4817-864A-C404922F8CFB}" type="presParOf" srcId="{31653AA0-31B7-4D7B-95EA-E2EE0D4DE9DC}" destId="{7E5BA774-8299-414B-ADC4-0783816FF9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0A010A1-3955-4F7E-A0B5-2D953EC3E3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124C1D-27C9-45A7-A8EC-C0DE27ACF35E}">
      <dgm:prSet/>
      <dgm:spPr/>
      <dgm:t>
        <a:bodyPr/>
        <a:lstStyle/>
        <a:p>
          <a:pPr rtl="0"/>
          <a:r>
            <a:rPr lang="cs-CZ"/>
            <a:t>T</a:t>
          </a:r>
          <a:r>
            <a:rPr lang="en-US"/>
            <a:t>he author of a database shall have the exclusive right to carry out or to authorize:</a:t>
          </a:r>
          <a:endParaRPr lang="cs-CZ"/>
        </a:p>
      </dgm:t>
    </dgm:pt>
    <dgm:pt modelId="{770911A7-9462-4439-A64A-8BC59AF7E931}" type="parTrans" cxnId="{B2EE6BB6-D700-41CE-9C7F-B3800218419B}">
      <dgm:prSet/>
      <dgm:spPr/>
      <dgm:t>
        <a:bodyPr/>
        <a:lstStyle/>
        <a:p>
          <a:endParaRPr lang="cs-CZ"/>
        </a:p>
      </dgm:t>
    </dgm:pt>
    <dgm:pt modelId="{F2261A41-FC0C-4B62-A186-8FEA298CB4CB}" type="sibTrans" cxnId="{B2EE6BB6-D700-41CE-9C7F-B3800218419B}">
      <dgm:prSet/>
      <dgm:spPr/>
      <dgm:t>
        <a:bodyPr/>
        <a:lstStyle/>
        <a:p>
          <a:endParaRPr lang="cs-CZ"/>
        </a:p>
      </dgm:t>
    </dgm:pt>
    <dgm:pt modelId="{673AC833-3BA5-4F71-9876-2EF522BB8857}">
      <dgm:prSet/>
      <dgm:spPr/>
      <dgm:t>
        <a:bodyPr/>
        <a:lstStyle/>
        <a:p>
          <a:pPr rtl="0"/>
          <a:r>
            <a:rPr lang="en-US" dirty="0"/>
            <a:t>temporary or permanent reproduction by any means and in any form, in whole or in part;</a:t>
          </a:r>
          <a:endParaRPr lang="cs-CZ" dirty="0"/>
        </a:p>
      </dgm:t>
    </dgm:pt>
    <dgm:pt modelId="{C65A72C8-EC1B-493F-A848-C24D8799ABF1}" type="parTrans" cxnId="{41299800-4FAE-416F-8F95-E282AED3680C}">
      <dgm:prSet/>
      <dgm:spPr/>
      <dgm:t>
        <a:bodyPr/>
        <a:lstStyle/>
        <a:p>
          <a:endParaRPr lang="cs-CZ"/>
        </a:p>
      </dgm:t>
    </dgm:pt>
    <dgm:pt modelId="{403581CD-C39E-4CAD-BE68-887AE54E3E0D}" type="sibTrans" cxnId="{41299800-4FAE-416F-8F95-E282AED3680C}">
      <dgm:prSet/>
      <dgm:spPr/>
      <dgm:t>
        <a:bodyPr/>
        <a:lstStyle/>
        <a:p>
          <a:endParaRPr lang="cs-CZ"/>
        </a:p>
      </dgm:t>
    </dgm:pt>
    <dgm:pt modelId="{076426EF-12AF-43C4-B658-DFB63691ABE6}">
      <dgm:prSet/>
      <dgm:spPr/>
      <dgm:t>
        <a:bodyPr/>
        <a:lstStyle/>
        <a:p>
          <a:pPr rtl="0"/>
          <a:r>
            <a:rPr lang="en-US" dirty="0"/>
            <a:t>translation, adaptation, arrangement and any other alteration;</a:t>
          </a:r>
          <a:endParaRPr lang="cs-CZ" dirty="0"/>
        </a:p>
      </dgm:t>
    </dgm:pt>
    <dgm:pt modelId="{220B90AE-87ED-4F80-B636-A3636BDC6D39}" type="parTrans" cxnId="{0F637200-14BB-4103-9509-5EBC6571F135}">
      <dgm:prSet/>
      <dgm:spPr/>
      <dgm:t>
        <a:bodyPr/>
        <a:lstStyle/>
        <a:p>
          <a:endParaRPr lang="cs-CZ"/>
        </a:p>
      </dgm:t>
    </dgm:pt>
    <dgm:pt modelId="{C9B360FF-D4A3-452E-A188-79E58E929544}" type="sibTrans" cxnId="{0F637200-14BB-4103-9509-5EBC6571F135}">
      <dgm:prSet/>
      <dgm:spPr/>
      <dgm:t>
        <a:bodyPr/>
        <a:lstStyle/>
        <a:p>
          <a:endParaRPr lang="cs-CZ"/>
        </a:p>
      </dgm:t>
    </dgm:pt>
    <dgm:pt modelId="{99044D9B-5AF5-4D70-A113-7C9C70DAC3EF}">
      <dgm:prSet/>
      <dgm:spPr/>
      <dgm:t>
        <a:bodyPr/>
        <a:lstStyle/>
        <a:p>
          <a:pPr rtl="0"/>
          <a:r>
            <a:rPr lang="en-US" dirty="0"/>
            <a:t>any form of distribution to the public of the database or of copies thereof.</a:t>
          </a:r>
          <a:endParaRPr lang="cs-CZ" dirty="0"/>
        </a:p>
      </dgm:t>
    </dgm:pt>
    <dgm:pt modelId="{7780D439-4B01-41EC-92A7-86117D70E13D}" type="parTrans" cxnId="{D82A5384-1F2D-44A8-B35D-0C1A2C26ECFF}">
      <dgm:prSet/>
      <dgm:spPr/>
      <dgm:t>
        <a:bodyPr/>
        <a:lstStyle/>
        <a:p>
          <a:endParaRPr lang="cs-CZ"/>
        </a:p>
      </dgm:t>
    </dgm:pt>
    <dgm:pt modelId="{EB360EB6-3BFB-40B6-BEB2-F6A41EE79369}" type="sibTrans" cxnId="{D82A5384-1F2D-44A8-B35D-0C1A2C26ECFF}">
      <dgm:prSet/>
      <dgm:spPr/>
      <dgm:t>
        <a:bodyPr/>
        <a:lstStyle/>
        <a:p>
          <a:endParaRPr lang="cs-CZ"/>
        </a:p>
      </dgm:t>
    </dgm:pt>
    <dgm:pt modelId="{08A94525-F89C-4A88-B359-6B7779C4B5CE}">
      <dgm:prSet/>
      <dgm:spPr/>
      <dgm:t>
        <a:bodyPr/>
        <a:lstStyle/>
        <a:p>
          <a:pPr rtl="0"/>
          <a:r>
            <a:rPr lang="en-US" dirty="0"/>
            <a:t>any communication, display or performance to the public;</a:t>
          </a:r>
          <a:endParaRPr lang="cs-CZ" dirty="0"/>
        </a:p>
      </dgm:t>
    </dgm:pt>
    <dgm:pt modelId="{9880D145-ED57-41A8-9939-7740531F8569}" type="parTrans" cxnId="{4E830483-18DA-45F2-9A05-9691A4976CE8}">
      <dgm:prSet/>
      <dgm:spPr/>
      <dgm:t>
        <a:bodyPr/>
        <a:lstStyle/>
        <a:p>
          <a:endParaRPr lang="cs-CZ"/>
        </a:p>
      </dgm:t>
    </dgm:pt>
    <dgm:pt modelId="{D7CFF142-E893-4C66-9B9E-4489E15F79A8}" type="sibTrans" cxnId="{4E830483-18DA-45F2-9A05-9691A4976CE8}">
      <dgm:prSet/>
      <dgm:spPr/>
      <dgm:t>
        <a:bodyPr/>
        <a:lstStyle/>
        <a:p>
          <a:endParaRPr lang="cs-CZ"/>
        </a:p>
      </dgm:t>
    </dgm:pt>
    <dgm:pt modelId="{9B5494AD-8F00-42C2-87DB-ECA8DBAC3684}" type="pres">
      <dgm:prSet presAssocID="{40A010A1-3955-4F7E-A0B5-2D953EC3E3BE}" presName="linear" presStyleCnt="0">
        <dgm:presLayoutVars>
          <dgm:animLvl val="lvl"/>
          <dgm:resizeHandles val="exact"/>
        </dgm:presLayoutVars>
      </dgm:prSet>
      <dgm:spPr/>
    </dgm:pt>
    <dgm:pt modelId="{03D3B729-3F4F-4A0A-9EF7-3C17CDE1EB2A}" type="pres">
      <dgm:prSet presAssocID="{EE124C1D-27C9-45A7-A8EC-C0DE27ACF3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017F52-279A-42DC-9AF1-8807C154E36A}" type="pres">
      <dgm:prSet presAssocID="{EE124C1D-27C9-45A7-A8EC-C0DE27ACF3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637200-14BB-4103-9509-5EBC6571F135}" srcId="{EE124C1D-27C9-45A7-A8EC-C0DE27ACF35E}" destId="{076426EF-12AF-43C4-B658-DFB63691ABE6}" srcOrd="1" destOrd="0" parTransId="{220B90AE-87ED-4F80-B636-A3636BDC6D39}" sibTransId="{C9B360FF-D4A3-452E-A188-79E58E929544}"/>
    <dgm:cxn modelId="{41299800-4FAE-416F-8F95-E282AED3680C}" srcId="{EE124C1D-27C9-45A7-A8EC-C0DE27ACF35E}" destId="{673AC833-3BA5-4F71-9876-2EF522BB8857}" srcOrd="0" destOrd="0" parTransId="{C65A72C8-EC1B-493F-A848-C24D8799ABF1}" sibTransId="{403581CD-C39E-4CAD-BE68-887AE54E3E0D}"/>
    <dgm:cxn modelId="{111F6D0D-86A8-42FB-B4CB-94E06B31FE61}" type="presOf" srcId="{40A010A1-3955-4F7E-A0B5-2D953EC3E3BE}" destId="{9B5494AD-8F00-42C2-87DB-ECA8DBAC3684}" srcOrd="0" destOrd="0" presId="urn:microsoft.com/office/officeart/2005/8/layout/vList2"/>
    <dgm:cxn modelId="{97D7E523-A3E2-498C-9802-4B3C4789802B}" type="presOf" srcId="{99044D9B-5AF5-4D70-A113-7C9C70DAC3EF}" destId="{A4017F52-279A-42DC-9AF1-8807C154E36A}" srcOrd="0" destOrd="2" presId="urn:microsoft.com/office/officeart/2005/8/layout/vList2"/>
    <dgm:cxn modelId="{4E830483-18DA-45F2-9A05-9691A4976CE8}" srcId="{EE124C1D-27C9-45A7-A8EC-C0DE27ACF35E}" destId="{08A94525-F89C-4A88-B359-6B7779C4B5CE}" srcOrd="3" destOrd="0" parTransId="{9880D145-ED57-41A8-9939-7740531F8569}" sibTransId="{D7CFF142-E893-4C66-9B9E-4489E15F79A8}"/>
    <dgm:cxn modelId="{612B6383-403C-4597-A853-1003F84DAA51}" type="presOf" srcId="{076426EF-12AF-43C4-B658-DFB63691ABE6}" destId="{A4017F52-279A-42DC-9AF1-8807C154E36A}" srcOrd="0" destOrd="1" presId="urn:microsoft.com/office/officeart/2005/8/layout/vList2"/>
    <dgm:cxn modelId="{D82A5384-1F2D-44A8-B35D-0C1A2C26ECFF}" srcId="{EE124C1D-27C9-45A7-A8EC-C0DE27ACF35E}" destId="{99044D9B-5AF5-4D70-A113-7C9C70DAC3EF}" srcOrd="2" destOrd="0" parTransId="{7780D439-4B01-41EC-92A7-86117D70E13D}" sibTransId="{EB360EB6-3BFB-40B6-BEB2-F6A41EE79369}"/>
    <dgm:cxn modelId="{DAD29B92-8204-4943-B7D6-2D949883B5CA}" type="presOf" srcId="{08A94525-F89C-4A88-B359-6B7779C4B5CE}" destId="{A4017F52-279A-42DC-9AF1-8807C154E36A}" srcOrd="0" destOrd="3" presId="urn:microsoft.com/office/officeart/2005/8/layout/vList2"/>
    <dgm:cxn modelId="{337E77AD-72C8-4D48-8211-73FC53E25925}" type="presOf" srcId="{673AC833-3BA5-4F71-9876-2EF522BB8857}" destId="{A4017F52-279A-42DC-9AF1-8807C154E36A}" srcOrd="0" destOrd="0" presId="urn:microsoft.com/office/officeart/2005/8/layout/vList2"/>
    <dgm:cxn modelId="{B2EE6BB6-D700-41CE-9C7F-B3800218419B}" srcId="{40A010A1-3955-4F7E-A0B5-2D953EC3E3BE}" destId="{EE124C1D-27C9-45A7-A8EC-C0DE27ACF35E}" srcOrd="0" destOrd="0" parTransId="{770911A7-9462-4439-A64A-8BC59AF7E931}" sibTransId="{F2261A41-FC0C-4B62-A186-8FEA298CB4CB}"/>
    <dgm:cxn modelId="{452D09F8-A599-42C4-B01A-F800D1C97ADC}" type="presOf" srcId="{EE124C1D-27C9-45A7-A8EC-C0DE27ACF35E}" destId="{03D3B729-3F4F-4A0A-9EF7-3C17CDE1EB2A}" srcOrd="0" destOrd="0" presId="urn:microsoft.com/office/officeart/2005/8/layout/vList2"/>
    <dgm:cxn modelId="{49F799CA-9BC6-46D8-930A-63D5C5BD9507}" type="presParOf" srcId="{9B5494AD-8F00-42C2-87DB-ECA8DBAC3684}" destId="{03D3B729-3F4F-4A0A-9EF7-3C17CDE1EB2A}" srcOrd="0" destOrd="0" presId="urn:microsoft.com/office/officeart/2005/8/layout/vList2"/>
    <dgm:cxn modelId="{39AD7D05-84D3-494C-8708-6C07875B5C02}" type="presParOf" srcId="{9B5494AD-8F00-42C2-87DB-ECA8DBAC3684}" destId="{A4017F52-279A-42DC-9AF1-8807C154E3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37753A9-D01B-4B71-9C1D-A181021FF9E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cs-CZ"/>
        </a:p>
      </dgm:t>
    </dgm:pt>
    <dgm:pt modelId="{0481058A-B9F8-4256-88EB-126D81719DC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Where </a:t>
          </a:r>
          <a:r>
            <a:rPr lang="en-US" b="1"/>
            <a:t>collective works </a:t>
          </a:r>
          <a:r>
            <a:rPr lang="en-US"/>
            <a:t>are recognized by the legislation of a Member State, </a:t>
          </a:r>
          <a:endParaRPr lang="cs-CZ"/>
        </a:p>
      </dgm:t>
    </dgm:pt>
    <dgm:pt modelId="{18FAF5BF-7AEF-4952-8482-EE44C2CCA759}" type="parTrans" cxnId="{1D28EF3C-9E93-4FF6-8963-8F59BAC6919D}">
      <dgm:prSet/>
      <dgm:spPr/>
      <dgm:t>
        <a:bodyPr/>
        <a:lstStyle/>
        <a:p>
          <a:endParaRPr lang="cs-CZ"/>
        </a:p>
      </dgm:t>
    </dgm:pt>
    <dgm:pt modelId="{B5B1ADF9-D0E0-487F-B8C6-1151ED8D1982}" type="sibTrans" cxnId="{1D28EF3C-9E93-4FF6-8963-8F59BAC6919D}">
      <dgm:prSet/>
      <dgm:spPr/>
      <dgm:t>
        <a:bodyPr/>
        <a:lstStyle/>
        <a:p>
          <a:endParaRPr lang="cs-CZ"/>
        </a:p>
      </dgm:t>
    </dgm:pt>
    <dgm:pt modelId="{89C49818-E8F3-4058-A87A-42CA2B2F3F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 respect of a database created by a group of natural persons </a:t>
          </a:r>
          <a:r>
            <a:rPr lang="en-US" b="1"/>
            <a:t>jointly</a:t>
          </a:r>
          <a:r>
            <a:rPr lang="en-US"/>
            <a:t>,</a:t>
          </a:r>
          <a:endParaRPr lang="cs-CZ"/>
        </a:p>
      </dgm:t>
    </dgm:pt>
    <dgm:pt modelId="{C5FD54A8-BD2E-4C2F-A2AD-ED9E6CFFF868}" type="parTrans" cxnId="{09820041-88B3-4572-92DD-4FED5F573845}">
      <dgm:prSet/>
      <dgm:spPr/>
      <dgm:t>
        <a:bodyPr/>
        <a:lstStyle/>
        <a:p>
          <a:endParaRPr lang="cs-CZ"/>
        </a:p>
      </dgm:t>
    </dgm:pt>
    <dgm:pt modelId="{F1A21DE7-EAB6-47FA-9010-B6F232528EFD}" type="sibTrans" cxnId="{09820041-88B3-4572-92DD-4FED5F573845}">
      <dgm:prSet/>
      <dgm:spPr/>
      <dgm:t>
        <a:bodyPr/>
        <a:lstStyle/>
        <a:p>
          <a:endParaRPr lang="cs-CZ"/>
        </a:p>
      </dgm:t>
    </dgm:pt>
    <dgm:pt modelId="{AA183282-9279-424D-B057-66094A9A2F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economic rights shall be owned by the person holding the copyright.</a:t>
          </a:r>
          <a:endParaRPr lang="cs-CZ"/>
        </a:p>
      </dgm:t>
    </dgm:pt>
    <dgm:pt modelId="{C0D65D7E-1F23-4EC3-B457-E8C7A7554DEC}" type="parTrans" cxnId="{BB524E74-142D-4B16-A6CB-5233FD1B33D7}">
      <dgm:prSet/>
      <dgm:spPr/>
      <dgm:t>
        <a:bodyPr/>
        <a:lstStyle/>
        <a:p>
          <a:endParaRPr lang="cs-CZ"/>
        </a:p>
      </dgm:t>
    </dgm:pt>
    <dgm:pt modelId="{DAB9A1B4-5427-400A-8EF8-D55686FC1037}" type="sibTrans" cxnId="{BB524E74-142D-4B16-A6CB-5233FD1B33D7}">
      <dgm:prSet/>
      <dgm:spPr/>
      <dgm:t>
        <a:bodyPr/>
        <a:lstStyle/>
        <a:p>
          <a:endParaRPr lang="cs-CZ"/>
        </a:p>
      </dgm:t>
    </dgm:pt>
    <dgm:pt modelId="{08BD9E32-880E-47C9-9885-F2349C11AC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 the </a:t>
          </a:r>
          <a:r>
            <a:rPr lang="en-US" b="1"/>
            <a:t>exclusive rights shall be owned jointly.</a:t>
          </a:r>
          <a:endParaRPr lang="cs-CZ"/>
        </a:p>
      </dgm:t>
    </dgm:pt>
    <dgm:pt modelId="{EC082FF8-831F-4618-958A-4FDE49831286}" type="parTrans" cxnId="{57C44CBC-78C3-47DE-903F-379A4774DD85}">
      <dgm:prSet/>
      <dgm:spPr/>
      <dgm:t>
        <a:bodyPr/>
        <a:lstStyle/>
        <a:p>
          <a:endParaRPr lang="cs-CZ"/>
        </a:p>
      </dgm:t>
    </dgm:pt>
    <dgm:pt modelId="{1B152215-ED59-4585-959E-172F7A88F095}" type="sibTrans" cxnId="{57C44CBC-78C3-47DE-903F-379A4774DD85}">
      <dgm:prSet/>
      <dgm:spPr/>
      <dgm:t>
        <a:bodyPr/>
        <a:lstStyle/>
        <a:p>
          <a:endParaRPr lang="cs-CZ"/>
        </a:p>
      </dgm:t>
    </dgm:pt>
    <dgm:pt modelId="{04A23066-0E3C-4DD1-B590-9477759B8883}" type="pres">
      <dgm:prSet presAssocID="{E37753A9-D01B-4B71-9C1D-A181021FF9E2}" presName="root" presStyleCnt="0">
        <dgm:presLayoutVars>
          <dgm:dir/>
          <dgm:resizeHandles val="exact"/>
        </dgm:presLayoutVars>
      </dgm:prSet>
      <dgm:spPr/>
    </dgm:pt>
    <dgm:pt modelId="{7EA4FAC5-7F63-4D54-9C15-CF8DF0FB144C}" type="pres">
      <dgm:prSet presAssocID="{0481058A-B9F8-4256-88EB-126D81719DCA}" presName="compNode" presStyleCnt="0"/>
      <dgm:spPr/>
    </dgm:pt>
    <dgm:pt modelId="{E3328878-23BF-4100-8023-627242024D0C}" type="pres">
      <dgm:prSet presAssocID="{0481058A-B9F8-4256-88EB-126D81719DC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B77396E-E5DC-4C49-B2D7-20B23ED449C3}" type="pres">
      <dgm:prSet presAssocID="{0481058A-B9F8-4256-88EB-126D81719DCA}" presName="iconSpace" presStyleCnt="0"/>
      <dgm:spPr/>
    </dgm:pt>
    <dgm:pt modelId="{6DE58D0B-165D-4845-8E69-805557904C04}" type="pres">
      <dgm:prSet presAssocID="{0481058A-B9F8-4256-88EB-126D81719DCA}" presName="parTx" presStyleLbl="revTx" presStyleIdx="0" presStyleCnt="4">
        <dgm:presLayoutVars>
          <dgm:chMax val="0"/>
          <dgm:chPref val="0"/>
        </dgm:presLayoutVars>
      </dgm:prSet>
      <dgm:spPr/>
    </dgm:pt>
    <dgm:pt modelId="{58244818-7481-49DD-96B0-3F2A1E434880}" type="pres">
      <dgm:prSet presAssocID="{0481058A-B9F8-4256-88EB-126D81719DCA}" presName="txSpace" presStyleCnt="0"/>
      <dgm:spPr/>
    </dgm:pt>
    <dgm:pt modelId="{C16DCCED-29B5-4073-A6BB-0491C1BE624A}" type="pres">
      <dgm:prSet presAssocID="{0481058A-B9F8-4256-88EB-126D81719DCA}" presName="desTx" presStyleLbl="revTx" presStyleIdx="1" presStyleCnt="4">
        <dgm:presLayoutVars/>
      </dgm:prSet>
      <dgm:spPr/>
    </dgm:pt>
    <dgm:pt modelId="{BC2D9DC6-89E4-42D4-9619-5C730A56354D}" type="pres">
      <dgm:prSet presAssocID="{B5B1ADF9-D0E0-487F-B8C6-1151ED8D1982}" presName="sibTrans" presStyleCnt="0"/>
      <dgm:spPr/>
    </dgm:pt>
    <dgm:pt modelId="{6F8EB08E-236D-4C72-AD58-F56266A9AE2C}" type="pres">
      <dgm:prSet presAssocID="{89C49818-E8F3-4058-A87A-42CA2B2F3FDA}" presName="compNode" presStyleCnt="0"/>
      <dgm:spPr/>
    </dgm:pt>
    <dgm:pt modelId="{45FC2AAE-CB46-4BBF-B43F-03D0C3BBD04E}" type="pres">
      <dgm:prSet presAssocID="{89C49818-E8F3-4058-A87A-42CA2B2F3F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31495BA-16F8-4CC7-93B4-45717A7DC962}" type="pres">
      <dgm:prSet presAssocID="{89C49818-E8F3-4058-A87A-42CA2B2F3FDA}" presName="iconSpace" presStyleCnt="0"/>
      <dgm:spPr/>
    </dgm:pt>
    <dgm:pt modelId="{9400E383-A216-4AB8-A438-A2DD0A0E8808}" type="pres">
      <dgm:prSet presAssocID="{89C49818-E8F3-4058-A87A-42CA2B2F3FDA}" presName="parTx" presStyleLbl="revTx" presStyleIdx="2" presStyleCnt="4">
        <dgm:presLayoutVars>
          <dgm:chMax val="0"/>
          <dgm:chPref val="0"/>
        </dgm:presLayoutVars>
      </dgm:prSet>
      <dgm:spPr/>
    </dgm:pt>
    <dgm:pt modelId="{09A5D863-3547-479E-B12E-841906C4F607}" type="pres">
      <dgm:prSet presAssocID="{89C49818-E8F3-4058-A87A-42CA2B2F3FDA}" presName="txSpace" presStyleCnt="0"/>
      <dgm:spPr/>
    </dgm:pt>
    <dgm:pt modelId="{EDC99174-96B2-4C0D-81CA-986ED56A83A4}" type="pres">
      <dgm:prSet presAssocID="{89C49818-E8F3-4058-A87A-42CA2B2F3FDA}" presName="desTx" presStyleLbl="revTx" presStyleIdx="3" presStyleCnt="4">
        <dgm:presLayoutVars/>
      </dgm:prSet>
      <dgm:spPr/>
    </dgm:pt>
  </dgm:ptLst>
  <dgm:cxnLst>
    <dgm:cxn modelId="{5DE8EE0E-E603-4899-B148-1CE72698B91E}" type="presOf" srcId="{0481058A-B9F8-4256-88EB-126D81719DCA}" destId="{6DE58D0B-165D-4845-8E69-805557904C04}" srcOrd="0" destOrd="0" presId="urn:microsoft.com/office/officeart/2018/2/layout/IconLabelDescriptionList"/>
    <dgm:cxn modelId="{9528F126-293F-4341-B9ED-B5012ACED997}" type="presOf" srcId="{AA183282-9279-424D-B057-66094A9A2F83}" destId="{C16DCCED-29B5-4073-A6BB-0491C1BE624A}" srcOrd="0" destOrd="0" presId="urn:microsoft.com/office/officeart/2018/2/layout/IconLabelDescriptionList"/>
    <dgm:cxn modelId="{1D28EF3C-9E93-4FF6-8963-8F59BAC6919D}" srcId="{E37753A9-D01B-4B71-9C1D-A181021FF9E2}" destId="{0481058A-B9F8-4256-88EB-126D81719DCA}" srcOrd="0" destOrd="0" parTransId="{18FAF5BF-7AEF-4952-8482-EE44C2CCA759}" sibTransId="{B5B1ADF9-D0E0-487F-B8C6-1151ED8D1982}"/>
    <dgm:cxn modelId="{09820041-88B3-4572-92DD-4FED5F573845}" srcId="{E37753A9-D01B-4B71-9C1D-A181021FF9E2}" destId="{89C49818-E8F3-4058-A87A-42CA2B2F3FDA}" srcOrd="1" destOrd="0" parTransId="{C5FD54A8-BD2E-4C2F-A2AD-ED9E6CFFF868}" sibTransId="{F1A21DE7-EAB6-47FA-9010-B6F232528EFD}"/>
    <dgm:cxn modelId="{BB524E74-142D-4B16-A6CB-5233FD1B33D7}" srcId="{0481058A-B9F8-4256-88EB-126D81719DCA}" destId="{AA183282-9279-424D-B057-66094A9A2F83}" srcOrd="0" destOrd="0" parTransId="{C0D65D7E-1F23-4EC3-B457-E8C7A7554DEC}" sibTransId="{DAB9A1B4-5427-400A-8EF8-D55686FC1037}"/>
    <dgm:cxn modelId="{DF681B81-92B4-4728-BC43-593A3D4B5008}" type="presOf" srcId="{08BD9E32-880E-47C9-9885-F2349C11AC80}" destId="{EDC99174-96B2-4C0D-81CA-986ED56A83A4}" srcOrd="0" destOrd="0" presId="urn:microsoft.com/office/officeart/2018/2/layout/IconLabelDescriptionList"/>
    <dgm:cxn modelId="{79100888-6DDA-410E-B8C7-B64EE84BB88D}" type="presOf" srcId="{E37753A9-D01B-4B71-9C1D-A181021FF9E2}" destId="{04A23066-0E3C-4DD1-B590-9477759B8883}" srcOrd="0" destOrd="0" presId="urn:microsoft.com/office/officeart/2018/2/layout/IconLabelDescriptionList"/>
    <dgm:cxn modelId="{57C44CBC-78C3-47DE-903F-379A4774DD85}" srcId="{89C49818-E8F3-4058-A87A-42CA2B2F3FDA}" destId="{08BD9E32-880E-47C9-9885-F2349C11AC80}" srcOrd="0" destOrd="0" parTransId="{EC082FF8-831F-4618-958A-4FDE49831286}" sibTransId="{1B152215-ED59-4585-959E-172F7A88F095}"/>
    <dgm:cxn modelId="{4BE9F3ED-9DBC-4023-BE13-EF3E8AF5FF6C}" type="presOf" srcId="{89C49818-E8F3-4058-A87A-42CA2B2F3FDA}" destId="{9400E383-A216-4AB8-A438-A2DD0A0E8808}" srcOrd="0" destOrd="0" presId="urn:microsoft.com/office/officeart/2018/2/layout/IconLabelDescriptionList"/>
    <dgm:cxn modelId="{E940DA1D-C305-4439-8412-DB990FB81CB0}" type="presParOf" srcId="{04A23066-0E3C-4DD1-B590-9477759B8883}" destId="{7EA4FAC5-7F63-4D54-9C15-CF8DF0FB144C}" srcOrd="0" destOrd="0" presId="urn:microsoft.com/office/officeart/2018/2/layout/IconLabelDescriptionList"/>
    <dgm:cxn modelId="{FC9A3EB9-E45E-4B22-BDFE-3830A16A98D6}" type="presParOf" srcId="{7EA4FAC5-7F63-4D54-9C15-CF8DF0FB144C}" destId="{E3328878-23BF-4100-8023-627242024D0C}" srcOrd="0" destOrd="0" presId="urn:microsoft.com/office/officeart/2018/2/layout/IconLabelDescriptionList"/>
    <dgm:cxn modelId="{D7AC1D39-315F-4314-937E-DD6E327DBCBA}" type="presParOf" srcId="{7EA4FAC5-7F63-4D54-9C15-CF8DF0FB144C}" destId="{7B77396E-E5DC-4C49-B2D7-20B23ED449C3}" srcOrd="1" destOrd="0" presId="urn:microsoft.com/office/officeart/2018/2/layout/IconLabelDescriptionList"/>
    <dgm:cxn modelId="{555949C3-FFFE-44F6-BC89-444C79FA7C0B}" type="presParOf" srcId="{7EA4FAC5-7F63-4D54-9C15-CF8DF0FB144C}" destId="{6DE58D0B-165D-4845-8E69-805557904C04}" srcOrd="2" destOrd="0" presId="urn:microsoft.com/office/officeart/2018/2/layout/IconLabelDescriptionList"/>
    <dgm:cxn modelId="{B5BF8341-27FE-49C9-87E2-BBDAD39756DB}" type="presParOf" srcId="{7EA4FAC5-7F63-4D54-9C15-CF8DF0FB144C}" destId="{58244818-7481-49DD-96B0-3F2A1E434880}" srcOrd="3" destOrd="0" presId="urn:microsoft.com/office/officeart/2018/2/layout/IconLabelDescriptionList"/>
    <dgm:cxn modelId="{52BE4EDA-81C7-4302-93A8-8B10FFEB3080}" type="presParOf" srcId="{7EA4FAC5-7F63-4D54-9C15-CF8DF0FB144C}" destId="{C16DCCED-29B5-4073-A6BB-0491C1BE624A}" srcOrd="4" destOrd="0" presId="urn:microsoft.com/office/officeart/2018/2/layout/IconLabelDescriptionList"/>
    <dgm:cxn modelId="{D56F46D6-F143-4414-8DDE-86A0E1078E1D}" type="presParOf" srcId="{04A23066-0E3C-4DD1-B590-9477759B8883}" destId="{BC2D9DC6-89E4-42D4-9619-5C730A56354D}" srcOrd="1" destOrd="0" presId="urn:microsoft.com/office/officeart/2018/2/layout/IconLabelDescriptionList"/>
    <dgm:cxn modelId="{6975278F-2D30-4902-BF32-1B9E712DFFF0}" type="presParOf" srcId="{04A23066-0E3C-4DD1-B590-9477759B8883}" destId="{6F8EB08E-236D-4C72-AD58-F56266A9AE2C}" srcOrd="2" destOrd="0" presId="urn:microsoft.com/office/officeart/2018/2/layout/IconLabelDescriptionList"/>
    <dgm:cxn modelId="{218FF905-75D7-4440-B3E4-2400C0DA50CB}" type="presParOf" srcId="{6F8EB08E-236D-4C72-AD58-F56266A9AE2C}" destId="{45FC2AAE-CB46-4BBF-B43F-03D0C3BBD04E}" srcOrd="0" destOrd="0" presId="urn:microsoft.com/office/officeart/2018/2/layout/IconLabelDescriptionList"/>
    <dgm:cxn modelId="{A04A021B-400D-4DC5-966B-6C567A0387E3}" type="presParOf" srcId="{6F8EB08E-236D-4C72-AD58-F56266A9AE2C}" destId="{231495BA-16F8-4CC7-93B4-45717A7DC962}" srcOrd="1" destOrd="0" presId="urn:microsoft.com/office/officeart/2018/2/layout/IconLabelDescriptionList"/>
    <dgm:cxn modelId="{0C4C9E39-151A-46FF-B7CE-4DFB47515286}" type="presParOf" srcId="{6F8EB08E-236D-4C72-AD58-F56266A9AE2C}" destId="{9400E383-A216-4AB8-A438-A2DD0A0E8808}" srcOrd="2" destOrd="0" presId="urn:microsoft.com/office/officeart/2018/2/layout/IconLabelDescriptionList"/>
    <dgm:cxn modelId="{CA55E14D-BF78-4D05-824B-8296032BD546}" type="presParOf" srcId="{6F8EB08E-236D-4C72-AD58-F56266A9AE2C}" destId="{09A5D863-3547-479E-B12E-841906C4F607}" srcOrd="3" destOrd="0" presId="urn:microsoft.com/office/officeart/2018/2/layout/IconLabelDescriptionList"/>
    <dgm:cxn modelId="{4CC00898-32B4-44CA-9A30-3DE25CFCD8E9}" type="presParOf" srcId="{6F8EB08E-236D-4C72-AD58-F56266A9AE2C}" destId="{EDC99174-96B2-4C0D-81CA-986ED56A83A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D8D6A5B3-5110-4B5F-B358-FF566DDAFFF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5918389F-7176-4F11-A164-6BB7AF590EBC}">
      <dgm:prSet/>
      <dgm:spPr/>
      <dgm:t>
        <a:bodyPr/>
        <a:lstStyle/>
        <a:p>
          <a:pPr rtl="0"/>
          <a:r>
            <a:rPr lang="en-US"/>
            <a:t>substantial investment </a:t>
          </a:r>
          <a:r>
            <a:rPr lang="cs-CZ"/>
            <a:t> </a:t>
          </a:r>
        </a:p>
      </dgm:t>
    </dgm:pt>
    <dgm:pt modelId="{B8A72E7E-951C-4B45-B4CE-67683E889D57}" type="parTrans" cxnId="{C45A230B-3D47-4641-8D2C-1264CD89DC96}">
      <dgm:prSet/>
      <dgm:spPr/>
      <dgm:t>
        <a:bodyPr/>
        <a:lstStyle/>
        <a:p>
          <a:endParaRPr lang="cs-CZ"/>
        </a:p>
      </dgm:t>
    </dgm:pt>
    <dgm:pt modelId="{C65C4B6B-28A1-462F-A099-FFF512FA81D6}" type="sibTrans" cxnId="{C45A230B-3D47-4641-8D2C-1264CD89DC96}">
      <dgm:prSet/>
      <dgm:spPr/>
      <dgm:t>
        <a:bodyPr/>
        <a:lstStyle/>
        <a:p>
          <a:endParaRPr lang="cs-CZ"/>
        </a:p>
      </dgm:t>
    </dgm:pt>
    <dgm:pt modelId="{CDE100C4-8E76-41AA-926A-66122B25FAA9}">
      <dgm:prSet/>
      <dgm:spPr/>
      <dgm:t>
        <a:bodyPr/>
        <a:lstStyle/>
        <a:p>
          <a:pPr rtl="0"/>
          <a:r>
            <a:rPr lang="en-US"/>
            <a:t>qualitatively and/or </a:t>
          </a:r>
          <a:endParaRPr lang="cs-CZ"/>
        </a:p>
      </dgm:t>
    </dgm:pt>
    <dgm:pt modelId="{F040CF43-05D4-4BD1-B3CE-0587712D8BB6}" type="parTrans" cxnId="{2D78598D-616E-45A5-8542-8458F9833D40}">
      <dgm:prSet/>
      <dgm:spPr/>
      <dgm:t>
        <a:bodyPr/>
        <a:lstStyle/>
        <a:p>
          <a:endParaRPr lang="cs-CZ"/>
        </a:p>
      </dgm:t>
    </dgm:pt>
    <dgm:pt modelId="{6B762493-F743-42B7-9822-125C9E067C32}" type="sibTrans" cxnId="{2D78598D-616E-45A5-8542-8458F9833D40}">
      <dgm:prSet/>
      <dgm:spPr/>
      <dgm:t>
        <a:bodyPr/>
        <a:lstStyle/>
        <a:p>
          <a:endParaRPr lang="cs-CZ"/>
        </a:p>
      </dgm:t>
    </dgm:pt>
    <dgm:pt modelId="{A409BFF0-59CF-4162-88CF-8D6691776D0D}">
      <dgm:prSet/>
      <dgm:spPr/>
      <dgm:t>
        <a:bodyPr/>
        <a:lstStyle/>
        <a:p>
          <a:pPr rtl="0"/>
          <a:r>
            <a:rPr lang="en-US"/>
            <a:t>quantitatively </a:t>
          </a:r>
          <a:endParaRPr lang="cs-CZ"/>
        </a:p>
      </dgm:t>
    </dgm:pt>
    <dgm:pt modelId="{CB183126-FC59-4052-906B-AEE9736A50B3}" type="parTrans" cxnId="{C94F6773-B5CA-4355-B5DB-D8457681ACB5}">
      <dgm:prSet/>
      <dgm:spPr/>
      <dgm:t>
        <a:bodyPr/>
        <a:lstStyle/>
        <a:p>
          <a:endParaRPr lang="cs-CZ"/>
        </a:p>
      </dgm:t>
    </dgm:pt>
    <dgm:pt modelId="{C93C7D3E-8422-4A46-8E69-A8DAC7921AED}" type="sibTrans" cxnId="{C94F6773-B5CA-4355-B5DB-D8457681ACB5}">
      <dgm:prSet/>
      <dgm:spPr/>
      <dgm:t>
        <a:bodyPr/>
        <a:lstStyle/>
        <a:p>
          <a:endParaRPr lang="cs-CZ"/>
        </a:p>
      </dgm:t>
    </dgm:pt>
    <dgm:pt modelId="{4BCA0819-7E8A-450D-B4BB-6846CE1A9A83}">
      <dgm:prSet/>
      <dgm:spPr/>
      <dgm:t>
        <a:bodyPr/>
        <a:lstStyle/>
        <a:p>
          <a:pPr rtl="0"/>
          <a:r>
            <a:rPr lang="en-US"/>
            <a:t>in either the</a:t>
          </a:r>
          <a:r>
            <a:rPr lang="cs-CZ"/>
            <a:t>:</a:t>
          </a:r>
        </a:p>
      </dgm:t>
    </dgm:pt>
    <dgm:pt modelId="{C45DA5FF-AB55-441B-ADA1-61973D5CC623}" type="parTrans" cxnId="{3EE8A432-BEC6-4EFC-A301-B512DB42CAB3}">
      <dgm:prSet/>
      <dgm:spPr/>
      <dgm:t>
        <a:bodyPr/>
        <a:lstStyle/>
        <a:p>
          <a:endParaRPr lang="cs-CZ"/>
        </a:p>
      </dgm:t>
    </dgm:pt>
    <dgm:pt modelId="{74EF8887-6E58-4CCB-83C4-7CA7FFD6F8B2}" type="sibTrans" cxnId="{3EE8A432-BEC6-4EFC-A301-B512DB42CAB3}">
      <dgm:prSet/>
      <dgm:spPr/>
      <dgm:t>
        <a:bodyPr/>
        <a:lstStyle/>
        <a:p>
          <a:endParaRPr lang="cs-CZ"/>
        </a:p>
      </dgm:t>
    </dgm:pt>
    <dgm:pt modelId="{CA636350-4AF6-4AAA-8462-7FDA9487744E}">
      <dgm:prSet/>
      <dgm:spPr/>
      <dgm:t>
        <a:bodyPr/>
        <a:lstStyle/>
        <a:p>
          <a:pPr rtl="0"/>
          <a:r>
            <a:rPr lang="en-US"/>
            <a:t>obtaining, </a:t>
          </a:r>
          <a:endParaRPr lang="cs-CZ"/>
        </a:p>
      </dgm:t>
    </dgm:pt>
    <dgm:pt modelId="{532A1633-902E-4EFF-8675-9D3EA397ADE9}" type="parTrans" cxnId="{6ACD26E1-403B-4912-A223-EE122E0CD6EA}">
      <dgm:prSet/>
      <dgm:spPr/>
      <dgm:t>
        <a:bodyPr/>
        <a:lstStyle/>
        <a:p>
          <a:endParaRPr lang="cs-CZ"/>
        </a:p>
      </dgm:t>
    </dgm:pt>
    <dgm:pt modelId="{FFCA61B4-9526-4DC7-B41D-F7CED9662D3B}" type="sibTrans" cxnId="{6ACD26E1-403B-4912-A223-EE122E0CD6EA}">
      <dgm:prSet/>
      <dgm:spPr/>
      <dgm:t>
        <a:bodyPr/>
        <a:lstStyle/>
        <a:p>
          <a:endParaRPr lang="cs-CZ"/>
        </a:p>
      </dgm:t>
    </dgm:pt>
    <dgm:pt modelId="{BB702F88-3730-425E-B33D-9A23C6ADD6B3}">
      <dgm:prSet/>
      <dgm:spPr/>
      <dgm:t>
        <a:bodyPr/>
        <a:lstStyle/>
        <a:p>
          <a:pPr rtl="0"/>
          <a:r>
            <a:rPr lang="en-US"/>
            <a:t>verification or </a:t>
          </a:r>
          <a:endParaRPr lang="cs-CZ"/>
        </a:p>
      </dgm:t>
    </dgm:pt>
    <dgm:pt modelId="{E8D6B7B7-8B28-4756-8937-D66326753421}" type="parTrans" cxnId="{41B7E078-B66E-48DE-B007-2F5C90D60850}">
      <dgm:prSet/>
      <dgm:spPr/>
      <dgm:t>
        <a:bodyPr/>
        <a:lstStyle/>
        <a:p>
          <a:endParaRPr lang="cs-CZ"/>
        </a:p>
      </dgm:t>
    </dgm:pt>
    <dgm:pt modelId="{A294921E-01A2-4DA4-8A56-D24D87D7D5E5}" type="sibTrans" cxnId="{41B7E078-B66E-48DE-B007-2F5C90D60850}">
      <dgm:prSet/>
      <dgm:spPr/>
      <dgm:t>
        <a:bodyPr/>
        <a:lstStyle/>
        <a:p>
          <a:endParaRPr lang="cs-CZ"/>
        </a:p>
      </dgm:t>
    </dgm:pt>
    <dgm:pt modelId="{6915F4EF-6CA9-4BC1-82A8-AC2A488ACA31}">
      <dgm:prSet/>
      <dgm:spPr/>
      <dgm:t>
        <a:bodyPr/>
        <a:lstStyle/>
        <a:p>
          <a:pPr rtl="0"/>
          <a:r>
            <a:rPr lang="en-US"/>
            <a:t>presentation of the contents </a:t>
          </a:r>
          <a:endParaRPr lang="cs-CZ"/>
        </a:p>
      </dgm:t>
    </dgm:pt>
    <dgm:pt modelId="{16A0ABBA-94E9-4205-918C-F3CDD9B1D09B}" type="parTrans" cxnId="{0DD7548A-0751-4516-81B7-1DA217A40A79}">
      <dgm:prSet/>
      <dgm:spPr/>
      <dgm:t>
        <a:bodyPr/>
        <a:lstStyle/>
        <a:p>
          <a:endParaRPr lang="cs-CZ"/>
        </a:p>
      </dgm:t>
    </dgm:pt>
    <dgm:pt modelId="{D4D5BF30-A4B8-4506-9D37-1AB5C86779EC}" type="sibTrans" cxnId="{0DD7548A-0751-4516-81B7-1DA217A40A79}">
      <dgm:prSet/>
      <dgm:spPr/>
      <dgm:t>
        <a:bodyPr/>
        <a:lstStyle/>
        <a:p>
          <a:endParaRPr lang="cs-CZ"/>
        </a:p>
      </dgm:t>
    </dgm:pt>
    <dgm:pt modelId="{0F23A490-C732-4C22-95B5-07C48DBC2576}" type="pres">
      <dgm:prSet presAssocID="{D8D6A5B3-5110-4B5F-B358-FF566DDAFFF7}" presName="linear" presStyleCnt="0">
        <dgm:presLayoutVars>
          <dgm:dir/>
          <dgm:animLvl val="lvl"/>
          <dgm:resizeHandles val="exact"/>
        </dgm:presLayoutVars>
      </dgm:prSet>
      <dgm:spPr/>
    </dgm:pt>
    <dgm:pt modelId="{8DCE3A31-D449-40D8-9301-0787B7366F5F}" type="pres">
      <dgm:prSet presAssocID="{5918389F-7176-4F11-A164-6BB7AF590EBC}" presName="parentLin" presStyleCnt="0"/>
      <dgm:spPr/>
    </dgm:pt>
    <dgm:pt modelId="{241940F4-0C12-4D30-8C04-0E384497CFE1}" type="pres">
      <dgm:prSet presAssocID="{5918389F-7176-4F11-A164-6BB7AF590EBC}" presName="parentLeftMargin" presStyleLbl="node1" presStyleIdx="0" presStyleCnt="2"/>
      <dgm:spPr/>
    </dgm:pt>
    <dgm:pt modelId="{4B872750-87AC-4FEB-A95C-60AFEEB9E700}" type="pres">
      <dgm:prSet presAssocID="{5918389F-7176-4F11-A164-6BB7AF590E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60951E-36F4-4436-90C9-72E0D2044281}" type="pres">
      <dgm:prSet presAssocID="{5918389F-7176-4F11-A164-6BB7AF590EBC}" presName="negativeSpace" presStyleCnt="0"/>
      <dgm:spPr/>
    </dgm:pt>
    <dgm:pt modelId="{C9F491A8-1D87-4D0A-BB73-C37D47764CBD}" type="pres">
      <dgm:prSet presAssocID="{5918389F-7176-4F11-A164-6BB7AF590EBC}" presName="childText" presStyleLbl="conFgAcc1" presStyleIdx="0" presStyleCnt="2">
        <dgm:presLayoutVars>
          <dgm:bulletEnabled val="1"/>
        </dgm:presLayoutVars>
      </dgm:prSet>
      <dgm:spPr/>
    </dgm:pt>
    <dgm:pt modelId="{391E20DA-EF61-4C67-958C-9DBE7A22B207}" type="pres">
      <dgm:prSet presAssocID="{C65C4B6B-28A1-462F-A099-FFF512FA81D6}" presName="spaceBetweenRectangles" presStyleCnt="0"/>
      <dgm:spPr/>
    </dgm:pt>
    <dgm:pt modelId="{DEF2D073-203B-4789-BF2C-22AD8FE656F5}" type="pres">
      <dgm:prSet presAssocID="{4BCA0819-7E8A-450D-B4BB-6846CE1A9A83}" presName="parentLin" presStyleCnt="0"/>
      <dgm:spPr/>
    </dgm:pt>
    <dgm:pt modelId="{6A1C41CD-FEA3-4CA2-B900-D76719EC82F6}" type="pres">
      <dgm:prSet presAssocID="{4BCA0819-7E8A-450D-B4BB-6846CE1A9A83}" presName="parentLeftMargin" presStyleLbl="node1" presStyleIdx="0" presStyleCnt="2"/>
      <dgm:spPr/>
    </dgm:pt>
    <dgm:pt modelId="{24524194-5F59-4995-9146-D39C7CB68CD9}" type="pres">
      <dgm:prSet presAssocID="{4BCA0819-7E8A-450D-B4BB-6846CE1A9A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6B2A30-49C1-4DA6-9DF4-0837A3216D47}" type="pres">
      <dgm:prSet presAssocID="{4BCA0819-7E8A-450D-B4BB-6846CE1A9A83}" presName="negativeSpace" presStyleCnt="0"/>
      <dgm:spPr/>
    </dgm:pt>
    <dgm:pt modelId="{A65F718E-0641-4F57-98AA-4A4BFA9FE2AA}" type="pres">
      <dgm:prSet presAssocID="{4BCA0819-7E8A-450D-B4BB-6846CE1A9A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8955F00-EC88-480B-95FF-7662DE35EBAC}" type="presOf" srcId="{4BCA0819-7E8A-450D-B4BB-6846CE1A9A83}" destId="{24524194-5F59-4995-9146-D39C7CB68CD9}" srcOrd="1" destOrd="0" presId="urn:microsoft.com/office/officeart/2005/8/layout/list1"/>
    <dgm:cxn modelId="{C45A230B-3D47-4641-8D2C-1264CD89DC96}" srcId="{D8D6A5B3-5110-4B5F-B358-FF566DDAFFF7}" destId="{5918389F-7176-4F11-A164-6BB7AF590EBC}" srcOrd="0" destOrd="0" parTransId="{B8A72E7E-951C-4B45-B4CE-67683E889D57}" sibTransId="{C65C4B6B-28A1-462F-A099-FFF512FA81D6}"/>
    <dgm:cxn modelId="{3EE8A432-BEC6-4EFC-A301-B512DB42CAB3}" srcId="{D8D6A5B3-5110-4B5F-B358-FF566DDAFFF7}" destId="{4BCA0819-7E8A-450D-B4BB-6846CE1A9A83}" srcOrd="1" destOrd="0" parTransId="{C45DA5FF-AB55-441B-ADA1-61973D5CC623}" sibTransId="{74EF8887-6E58-4CCB-83C4-7CA7FFD6F8B2}"/>
    <dgm:cxn modelId="{926B0C3C-2E68-460A-8EDC-25E0FCDCA4A2}" type="presOf" srcId="{6915F4EF-6CA9-4BC1-82A8-AC2A488ACA31}" destId="{A65F718E-0641-4F57-98AA-4A4BFA9FE2AA}" srcOrd="0" destOrd="2" presId="urn:microsoft.com/office/officeart/2005/8/layout/list1"/>
    <dgm:cxn modelId="{08FCEF6C-61FD-45F1-A85F-F6D7B83D6ED5}" type="presOf" srcId="{CA636350-4AF6-4AAA-8462-7FDA9487744E}" destId="{A65F718E-0641-4F57-98AA-4A4BFA9FE2AA}" srcOrd="0" destOrd="0" presId="urn:microsoft.com/office/officeart/2005/8/layout/list1"/>
    <dgm:cxn modelId="{C94F6773-B5CA-4355-B5DB-D8457681ACB5}" srcId="{5918389F-7176-4F11-A164-6BB7AF590EBC}" destId="{A409BFF0-59CF-4162-88CF-8D6691776D0D}" srcOrd="1" destOrd="0" parTransId="{CB183126-FC59-4052-906B-AEE9736A50B3}" sibTransId="{C93C7D3E-8422-4A46-8E69-A8DAC7921AED}"/>
    <dgm:cxn modelId="{62188D74-01B6-4240-A92A-7A4AF7FAEED0}" type="presOf" srcId="{BB702F88-3730-425E-B33D-9A23C6ADD6B3}" destId="{A65F718E-0641-4F57-98AA-4A4BFA9FE2AA}" srcOrd="0" destOrd="1" presId="urn:microsoft.com/office/officeart/2005/8/layout/list1"/>
    <dgm:cxn modelId="{84ECB454-C913-459C-B19C-40CADE816ECD}" type="presOf" srcId="{CDE100C4-8E76-41AA-926A-66122B25FAA9}" destId="{C9F491A8-1D87-4D0A-BB73-C37D47764CBD}" srcOrd="0" destOrd="0" presId="urn:microsoft.com/office/officeart/2005/8/layout/list1"/>
    <dgm:cxn modelId="{2C7CB956-5897-4112-8249-C583B68353B2}" type="presOf" srcId="{A409BFF0-59CF-4162-88CF-8D6691776D0D}" destId="{C9F491A8-1D87-4D0A-BB73-C37D47764CBD}" srcOrd="0" destOrd="1" presId="urn:microsoft.com/office/officeart/2005/8/layout/list1"/>
    <dgm:cxn modelId="{41B7E078-B66E-48DE-B007-2F5C90D60850}" srcId="{4BCA0819-7E8A-450D-B4BB-6846CE1A9A83}" destId="{BB702F88-3730-425E-B33D-9A23C6ADD6B3}" srcOrd="1" destOrd="0" parTransId="{E8D6B7B7-8B28-4756-8937-D66326753421}" sibTransId="{A294921E-01A2-4DA4-8A56-D24D87D7D5E5}"/>
    <dgm:cxn modelId="{78DBB65A-F419-4CDB-AD7E-80CCFF1BAF16}" type="presOf" srcId="{5918389F-7176-4F11-A164-6BB7AF590EBC}" destId="{241940F4-0C12-4D30-8C04-0E384497CFE1}" srcOrd="0" destOrd="0" presId="urn:microsoft.com/office/officeart/2005/8/layout/list1"/>
    <dgm:cxn modelId="{0DD7548A-0751-4516-81B7-1DA217A40A79}" srcId="{4BCA0819-7E8A-450D-B4BB-6846CE1A9A83}" destId="{6915F4EF-6CA9-4BC1-82A8-AC2A488ACA31}" srcOrd="2" destOrd="0" parTransId="{16A0ABBA-94E9-4205-918C-F3CDD9B1D09B}" sibTransId="{D4D5BF30-A4B8-4506-9D37-1AB5C86779EC}"/>
    <dgm:cxn modelId="{2D78598D-616E-45A5-8542-8458F9833D40}" srcId="{5918389F-7176-4F11-A164-6BB7AF590EBC}" destId="{CDE100C4-8E76-41AA-926A-66122B25FAA9}" srcOrd="0" destOrd="0" parTransId="{F040CF43-05D4-4BD1-B3CE-0587712D8BB6}" sibTransId="{6B762493-F743-42B7-9822-125C9E067C32}"/>
    <dgm:cxn modelId="{AC8A2BCA-8198-49BF-9829-07106324CF0C}" type="presOf" srcId="{4BCA0819-7E8A-450D-B4BB-6846CE1A9A83}" destId="{6A1C41CD-FEA3-4CA2-B900-D76719EC82F6}" srcOrd="0" destOrd="0" presId="urn:microsoft.com/office/officeart/2005/8/layout/list1"/>
    <dgm:cxn modelId="{E94086D6-00FD-4D14-AFA1-A1D6FA0377DC}" type="presOf" srcId="{D8D6A5B3-5110-4B5F-B358-FF566DDAFFF7}" destId="{0F23A490-C732-4C22-95B5-07C48DBC2576}" srcOrd="0" destOrd="0" presId="urn:microsoft.com/office/officeart/2005/8/layout/list1"/>
    <dgm:cxn modelId="{6ACD26E1-403B-4912-A223-EE122E0CD6EA}" srcId="{4BCA0819-7E8A-450D-B4BB-6846CE1A9A83}" destId="{CA636350-4AF6-4AAA-8462-7FDA9487744E}" srcOrd="0" destOrd="0" parTransId="{532A1633-902E-4EFF-8675-9D3EA397ADE9}" sibTransId="{FFCA61B4-9526-4DC7-B41D-F7CED9662D3B}"/>
    <dgm:cxn modelId="{E1DDCBF6-3D01-4170-ACAF-36C0BDDB092B}" type="presOf" srcId="{5918389F-7176-4F11-A164-6BB7AF590EBC}" destId="{4B872750-87AC-4FEB-A95C-60AFEEB9E700}" srcOrd="1" destOrd="0" presId="urn:microsoft.com/office/officeart/2005/8/layout/list1"/>
    <dgm:cxn modelId="{4DEE2CD1-8734-4128-AB85-FA1B32A4BFDD}" type="presParOf" srcId="{0F23A490-C732-4C22-95B5-07C48DBC2576}" destId="{8DCE3A31-D449-40D8-9301-0787B7366F5F}" srcOrd="0" destOrd="0" presId="urn:microsoft.com/office/officeart/2005/8/layout/list1"/>
    <dgm:cxn modelId="{9F7A6932-17DB-4E14-98A0-1057B1B099FB}" type="presParOf" srcId="{8DCE3A31-D449-40D8-9301-0787B7366F5F}" destId="{241940F4-0C12-4D30-8C04-0E384497CFE1}" srcOrd="0" destOrd="0" presId="urn:microsoft.com/office/officeart/2005/8/layout/list1"/>
    <dgm:cxn modelId="{86AC141C-C3D4-4658-A1EF-096A324543AD}" type="presParOf" srcId="{8DCE3A31-D449-40D8-9301-0787B7366F5F}" destId="{4B872750-87AC-4FEB-A95C-60AFEEB9E700}" srcOrd="1" destOrd="0" presId="urn:microsoft.com/office/officeart/2005/8/layout/list1"/>
    <dgm:cxn modelId="{F9693313-055E-4CB0-BD2D-80F2D4F5B7F1}" type="presParOf" srcId="{0F23A490-C732-4C22-95B5-07C48DBC2576}" destId="{6660951E-36F4-4436-90C9-72E0D2044281}" srcOrd="1" destOrd="0" presId="urn:microsoft.com/office/officeart/2005/8/layout/list1"/>
    <dgm:cxn modelId="{72899567-1191-4897-827F-DDE95B92D965}" type="presParOf" srcId="{0F23A490-C732-4C22-95B5-07C48DBC2576}" destId="{C9F491A8-1D87-4D0A-BB73-C37D47764CBD}" srcOrd="2" destOrd="0" presId="urn:microsoft.com/office/officeart/2005/8/layout/list1"/>
    <dgm:cxn modelId="{24955265-00AC-4D19-A069-77300C565D48}" type="presParOf" srcId="{0F23A490-C732-4C22-95B5-07C48DBC2576}" destId="{391E20DA-EF61-4C67-958C-9DBE7A22B207}" srcOrd="3" destOrd="0" presId="urn:microsoft.com/office/officeart/2005/8/layout/list1"/>
    <dgm:cxn modelId="{44371B58-0A40-4CAA-B244-2EC92045F88F}" type="presParOf" srcId="{0F23A490-C732-4C22-95B5-07C48DBC2576}" destId="{DEF2D073-203B-4789-BF2C-22AD8FE656F5}" srcOrd="4" destOrd="0" presId="urn:microsoft.com/office/officeart/2005/8/layout/list1"/>
    <dgm:cxn modelId="{9205E64A-DE7B-4EF9-9B81-4473BA124E68}" type="presParOf" srcId="{DEF2D073-203B-4789-BF2C-22AD8FE656F5}" destId="{6A1C41CD-FEA3-4CA2-B900-D76719EC82F6}" srcOrd="0" destOrd="0" presId="urn:microsoft.com/office/officeart/2005/8/layout/list1"/>
    <dgm:cxn modelId="{CE57A216-C2D1-4F00-AA03-DD4C0D518FF1}" type="presParOf" srcId="{DEF2D073-203B-4789-BF2C-22AD8FE656F5}" destId="{24524194-5F59-4995-9146-D39C7CB68CD9}" srcOrd="1" destOrd="0" presId="urn:microsoft.com/office/officeart/2005/8/layout/list1"/>
    <dgm:cxn modelId="{739B5263-1DC6-4009-B3AF-69A38471F25C}" type="presParOf" srcId="{0F23A490-C732-4C22-95B5-07C48DBC2576}" destId="{8E6B2A30-49C1-4DA6-9DF4-0837A3216D47}" srcOrd="5" destOrd="0" presId="urn:microsoft.com/office/officeart/2005/8/layout/list1"/>
    <dgm:cxn modelId="{D845799A-6C48-4007-95FF-83FEDE1CC6BD}" type="presParOf" srcId="{0F23A490-C732-4C22-95B5-07C48DBC2576}" destId="{A65F718E-0641-4F57-98AA-4A4BFA9FE2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38B2014-843F-465F-A63C-56E443A9D8D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D046BCBD-56F0-466F-A0F3-CE7E8ED39628}">
      <dgm:prSet/>
      <dgm:spPr/>
      <dgm:t>
        <a:bodyPr/>
        <a:lstStyle/>
        <a:p>
          <a:pPr rtl="0"/>
          <a:r>
            <a:rPr lang="en-US"/>
            <a:t>prevent extraction </a:t>
          </a:r>
          <a:endParaRPr lang="cs-CZ"/>
        </a:p>
      </dgm:t>
    </dgm:pt>
    <dgm:pt modelId="{FC6D258A-1D45-49E1-A6F4-472372E2B52C}" type="parTrans" cxnId="{43218747-0A6B-4395-8142-D7D5BB6191AC}">
      <dgm:prSet/>
      <dgm:spPr/>
      <dgm:t>
        <a:bodyPr/>
        <a:lstStyle/>
        <a:p>
          <a:endParaRPr lang="cs-CZ"/>
        </a:p>
      </dgm:t>
    </dgm:pt>
    <dgm:pt modelId="{2B2F07D7-FC7E-406F-8E84-C9A601107C0E}" type="sibTrans" cxnId="{43218747-0A6B-4395-8142-D7D5BB6191AC}">
      <dgm:prSet/>
      <dgm:spPr/>
      <dgm:t>
        <a:bodyPr/>
        <a:lstStyle/>
        <a:p>
          <a:endParaRPr lang="cs-CZ"/>
        </a:p>
      </dgm:t>
    </dgm:pt>
    <dgm:pt modelId="{1FBEFFFD-E801-4BB3-BA05-E1F2F448FEBE}">
      <dgm:prSet/>
      <dgm:spPr/>
      <dgm:t>
        <a:bodyPr/>
        <a:lstStyle/>
        <a:p>
          <a:pPr rtl="0"/>
          <a:r>
            <a:rPr lang="en-US" dirty="0"/>
            <a:t>shall mean the permanent or temporary transfer of the contents of a database to another medium by any means or in any form</a:t>
          </a:r>
          <a:endParaRPr lang="cs-CZ" dirty="0"/>
        </a:p>
      </dgm:t>
    </dgm:pt>
    <dgm:pt modelId="{850279E4-860F-4460-86F8-EDFE6F3F81E9}" type="parTrans" cxnId="{502D3060-2468-401D-AFA4-1AB0A827F127}">
      <dgm:prSet/>
      <dgm:spPr/>
      <dgm:t>
        <a:bodyPr/>
        <a:lstStyle/>
        <a:p>
          <a:endParaRPr lang="cs-CZ"/>
        </a:p>
      </dgm:t>
    </dgm:pt>
    <dgm:pt modelId="{E254A319-06D4-46EC-B5A4-E18B0D5231E7}" type="sibTrans" cxnId="{502D3060-2468-401D-AFA4-1AB0A827F127}">
      <dgm:prSet/>
      <dgm:spPr/>
      <dgm:t>
        <a:bodyPr/>
        <a:lstStyle/>
        <a:p>
          <a:endParaRPr lang="cs-CZ"/>
        </a:p>
      </dgm:t>
    </dgm:pt>
    <dgm:pt modelId="{1E2AEB2F-1D06-420B-AF65-AEABE6C1D32B}">
      <dgm:prSet/>
      <dgm:spPr/>
      <dgm:t>
        <a:bodyPr/>
        <a:lstStyle/>
        <a:p>
          <a:pPr rtl="0"/>
          <a:r>
            <a:rPr lang="cs-CZ"/>
            <a:t>prevent</a:t>
          </a:r>
          <a:r>
            <a:rPr lang="en-US"/>
            <a:t> re-utilization </a:t>
          </a:r>
          <a:endParaRPr lang="cs-CZ"/>
        </a:p>
      </dgm:t>
    </dgm:pt>
    <dgm:pt modelId="{CF2F17CA-B272-42E8-AB59-949229C77AD9}" type="parTrans" cxnId="{DF6A6BB7-A667-43F9-8959-4DF1D375ACFF}">
      <dgm:prSet/>
      <dgm:spPr/>
      <dgm:t>
        <a:bodyPr/>
        <a:lstStyle/>
        <a:p>
          <a:endParaRPr lang="cs-CZ"/>
        </a:p>
      </dgm:t>
    </dgm:pt>
    <dgm:pt modelId="{B40D7015-2FA0-409A-BF86-93966E054065}" type="sibTrans" cxnId="{DF6A6BB7-A667-43F9-8959-4DF1D375ACFF}">
      <dgm:prSet/>
      <dgm:spPr/>
      <dgm:t>
        <a:bodyPr/>
        <a:lstStyle/>
        <a:p>
          <a:endParaRPr lang="cs-CZ"/>
        </a:p>
      </dgm:t>
    </dgm:pt>
    <dgm:pt modelId="{2BDAD0D5-FB05-466F-9530-F144466DBA76}">
      <dgm:prSet/>
      <dgm:spPr/>
      <dgm:t>
        <a:bodyPr/>
        <a:lstStyle/>
        <a:p>
          <a:pPr rtl="0"/>
          <a:r>
            <a:rPr lang="en-US"/>
            <a:t>any form of making available to the public all or a substantial part of the contents of a database by the distribution of copies, by renting, by on-line or other forms of transmission. </a:t>
          </a:r>
          <a:endParaRPr lang="cs-CZ"/>
        </a:p>
      </dgm:t>
    </dgm:pt>
    <dgm:pt modelId="{68F65AB5-0A06-48F9-8717-4EBA32E93216}" type="parTrans" cxnId="{67646B57-4CBC-4E1F-817F-60CBBD514FD2}">
      <dgm:prSet/>
      <dgm:spPr/>
      <dgm:t>
        <a:bodyPr/>
        <a:lstStyle/>
        <a:p>
          <a:endParaRPr lang="cs-CZ"/>
        </a:p>
      </dgm:t>
    </dgm:pt>
    <dgm:pt modelId="{231706D8-C303-4934-94C7-E5F582C19253}" type="sibTrans" cxnId="{67646B57-4CBC-4E1F-817F-60CBBD514FD2}">
      <dgm:prSet/>
      <dgm:spPr/>
      <dgm:t>
        <a:bodyPr/>
        <a:lstStyle/>
        <a:p>
          <a:endParaRPr lang="cs-CZ"/>
        </a:p>
      </dgm:t>
    </dgm:pt>
    <dgm:pt modelId="{B07F361A-108B-4464-962D-4DA0AA103E3C}" type="pres">
      <dgm:prSet presAssocID="{038B2014-843F-465F-A63C-56E443A9D8DE}" presName="Name0" presStyleCnt="0">
        <dgm:presLayoutVars>
          <dgm:dir/>
          <dgm:animLvl val="lvl"/>
          <dgm:resizeHandles val="exact"/>
        </dgm:presLayoutVars>
      </dgm:prSet>
      <dgm:spPr/>
    </dgm:pt>
    <dgm:pt modelId="{C0376E58-2EEB-421A-8219-3854EF208FB6}" type="pres">
      <dgm:prSet presAssocID="{D046BCBD-56F0-466F-A0F3-CE7E8ED39628}" presName="linNode" presStyleCnt="0"/>
      <dgm:spPr/>
    </dgm:pt>
    <dgm:pt modelId="{CAFAAA98-47D8-46D0-9ED4-440C29B39158}" type="pres">
      <dgm:prSet presAssocID="{D046BCBD-56F0-466F-A0F3-CE7E8ED3962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1F631E2-B8D4-4E13-ABD4-B011418FF734}" type="pres">
      <dgm:prSet presAssocID="{D046BCBD-56F0-466F-A0F3-CE7E8ED39628}" presName="descendantText" presStyleLbl="alignAccFollowNode1" presStyleIdx="0" presStyleCnt="2">
        <dgm:presLayoutVars>
          <dgm:bulletEnabled val="1"/>
        </dgm:presLayoutVars>
      </dgm:prSet>
      <dgm:spPr/>
    </dgm:pt>
    <dgm:pt modelId="{5DBD4336-A75A-4585-B1DC-2F0FA251D6CE}" type="pres">
      <dgm:prSet presAssocID="{2B2F07D7-FC7E-406F-8E84-C9A601107C0E}" presName="sp" presStyleCnt="0"/>
      <dgm:spPr/>
    </dgm:pt>
    <dgm:pt modelId="{3206D51F-AB53-4375-B8FD-63020B24C6F2}" type="pres">
      <dgm:prSet presAssocID="{1E2AEB2F-1D06-420B-AF65-AEABE6C1D32B}" presName="linNode" presStyleCnt="0"/>
      <dgm:spPr/>
    </dgm:pt>
    <dgm:pt modelId="{355A4468-2FB7-4EDE-AA0E-5461D22E18D9}" type="pres">
      <dgm:prSet presAssocID="{1E2AEB2F-1D06-420B-AF65-AEABE6C1D32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8CA9B4A-9307-46A9-8215-2E13AD6A720B}" type="pres">
      <dgm:prSet presAssocID="{1E2AEB2F-1D06-420B-AF65-AEABE6C1D32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1D66408-8BC4-4013-A075-8C0553E5C9DA}" type="presOf" srcId="{D046BCBD-56F0-466F-A0F3-CE7E8ED39628}" destId="{CAFAAA98-47D8-46D0-9ED4-440C29B39158}" srcOrd="0" destOrd="0" presId="urn:microsoft.com/office/officeart/2005/8/layout/vList5"/>
    <dgm:cxn modelId="{71C2C33B-FCE7-4BE7-831F-FC8DA83FDF31}" type="presOf" srcId="{1FBEFFFD-E801-4BB3-BA05-E1F2F448FEBE}" destId="{B1F631E2-B8D4-4E13-ABD4-B011418FF734}" srcOrd="0" destOrd="0" presId="urn:microsoft.com/office/officeart/2005/8/layout/vList5"/>
    <dgm:cxn modelId="{502D3060-2468-401D-AFA4-1AB0A827F127}" srcId="{D046BCBD-56F0-466F-A0F3-CE7E8ED39628}" destId="{1FBEFFFD-E801-4BB3-BA05-E1F2F448FEBE}" srcOrd="0" destOrd="0" parTransId="{850279E4-860F-4460-86F8-EDFE6F3F81E9}" sibTransId="{E254A319-06D4-46EC-B5A4-E18B0D5231E7}"/>
    <dgm:cxn modelId="{43218747-0A6B-4395-8142-D7D5BB6191AC}" srcId="{038B2014-843F-465F-A63C-56E443A9D8DE}" destId="{D046BCBD-56F0-466F-A0F3-CE7E8ED39628}" srcOrd="0" destOrd="0" parTransId="{FC6D258A-1D45-49E1-A6F4-472372E2B52C}" sibTransId="{2B2F07D7-FC7E-406F-8E84-C9A601107C0E}"/>
    <dgm:cxn modelId="{67646B57-4CBC-4E1F-817F-60CBBD514FD2}" srcId="{1E2AEB2F-1D06-420B-AF65-AEABE6C1D32B}" destId="{2BDAD0D5-FB05-466F-9530-F144466DBA76}" srcOrd="0" destOrd="0" parTransId="{68F65AB5-0A06-48F9-8717-4EBA32E93216}" sibTransId="{231706D8-C303-4934-94C7-E5F582C19253}"/>
    <dgm:cxn modelId="{C6A17F78-14A0-4B39-A86F-585E496A529D}" type="presOf" srcId="{038B2014-843F-465F-A63C-56E443A9D8DE}" destId="{B07F361A-108B-4464-962D-4DA0AA103E3C}" srcOrd="0" destOrd="0" presId="urn:microsoft.com/office/officeart/2005/8/layout/vList5"/>
    <dgm:cxn modelId="{DF6A6BB7-A667-43F9-8959-4DF1D375ACFF}" srcId="{038B2014-843F-465F-A63C-56E443A9D8DE}" destId="{1E2AEB2F-1D06-420B-AF65-AEABE6C1D32B}" srcOrd="1" destOrd="0" parTransId="{CF2F17CA-B272-42E8-AB59-949229C77AD9}" sibTransId="{B40D7015-2FA0-409A-BF86-93966E054065}"/>
    <dgm:cxn modelId="{CE7D3FE3-763A-4586-8D44-FC51F2975676}" type="presOf" srcId="{1E2AEB2F-1D06-420B-AF65-AEABE6C1D32B}" destId="{355A4468-2FB7-4EDE-AA0E-5461D22E18D9}" srcOrd="0" destOrd="0" presId="urn:microsoft.com/office/officeart/2005/8/layout/vList5"/>
    <dgm:cxn modelId="{12B9ECF8-3700-4222-B5CC-4D66428D1F74}" type="presOf" srcId="{2BDAD0D5-FB05-466F-9530-F144466DBA76}" destId="{98CA9B4A-9307-46A9-8215-2E13AD6A720B}" srcOrd="0" destOrd="0" presId="urn:microsoft.com/office/officeart/2005/8/layout/vList5"/>
    <dgm:cxn modelId="{A1D69982-BF42-4618-B0ED-2AF5C4389914}" type="presParOf" srcId="{B07F361A-108B-4464-962D-4DA0AA103E3C}" destId="{C0376E58-2EEB-421A-8219-3854EF208FB6}" srcOrd="0" destOrd="0" presId="urn:microsoft.com/office/officeart/2005/8/layout/vList5"/>
    <dgm:cxn modelId="{F5A82702-A46E-4686-8845-FB6563793C28}" type="presParOf" srcId="{C0376E58-2EEB-421A-8219-3854EF208FB6}" destId="{CAFAAA98-47D8-46D0-9ED4-440C29B39158}" srcOrd="0" destOrd="0" presId="urn:microsoft.com/office/officeart/2005/8/layout/vList5"/>
    <dgm:cxn modelId="{DED213C3-3F03-46F3-9816-4FC1192DB123}" type="presParOf" srcId="{C0376E58-2EEB-421A-8219-3854EF208FB6}" destId="{B1F631E2-B8D4-4E13-ABD4-B011418FF734}" srcOrd="1" destOrd="0" presId="urn:microsoft.com/office/officeart/2005/8/layout/vList5"/>
    <dgm:cxn modelId="{8A942B73-C995-4F71-AFA1-067153A660A8}" type="presParOf" srcId="{B07F361A-108B-4464-962D-4DA0AA103E3C}" destId="{5DBD4336-A75A-4585-B1DC-2F0FA251D6CE}" srcOrd="1" destOrd="0" presId="urn:microsoft.com/office/officeart/2005/8/layout/vList5"/>
    <dgm:cxn modelId="{CAC9AB0C-0B3F-4102-BC8A-1D24C3163966}" type="presParOf" srcId="{B07F361A-108B-4464-962D-4DA0AA103E3C}" destId="{3206D51F-AB53-4375-B8FD-63020B24C6F2}" srcOrd="2" destOrd="0" presId="urn:microsoft.com/office/officeart/2005/8/layout/vList5"/>
    <dgm:cxn modelId="{EAFF1586-BB16-4213-81C0-B196A1AE323A}" type="presParOf" srcId="{3206D51F-AB53-4375-B8FD-63020B24C6F2}" destId="{355A4468-2FB7-4EDE-AA0E-5461D22E18D9}" srcOrd="0" destOrd="0" presId="urn:microsoft.com/office/officeart/2005/8/layout/vList5"/>
    <dgm:cxn modelId="{67E9DA4D-53C2-4794-8F22-9FA63670285E}" type="presParOf" srcId="{3206D51F-AB53-4375-B8FD-63020B24C6F2}" destId="{98CA9B4A-9307-46A9-8215-2E13AD6A72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983A087-5E72-47E2-8620-D5CCF55AF17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629D2FEB-1517-4E78-8F41-BA2B64684EE3}">
      <dgm:prSet/>
      <dgm:spPr/>
      <dgm:t>
        <a:bodyPr/>
        <a:lstStyle/>
        <a:p>
          <a:pPr rtl="0"/>
          <a:r>
            <a:rPr lang="cs-CZ"/>
            <a:t>Copyright</a:t>
          </a:r>
        </a:p>
      </dgm:t>
    </dgm:pt>
    <dgm:pt modelId="{18CE7B55-37E3-42CF-AFC5-A62E5A2F886C}" type="parTrans" cxnId="{61A8CDD7-61E7-4202-9199-A8FE6739AB8D}">
      <dgm:prSet/>
      <dgm:spPr/>
      <dgm:t>
        <a:bodyPr/>
        <a:lstStyle/>
        <a:p>
          <a:endParaRPr lang="cs-CZ"/>
        </a:p>
      </dgm:t>
    </dgm:pt>
    <dgm:pt modelId="{149FD2A6-99EA-4401-8A0D-C26E8C593745}" type="sibTrans" cxnId="{61A8CDD7-61E7-4202-9199-A8FE6739AB8D}">
      <dgm:prSet/>
      <dgm:spPr/>
      <dgm:t>
        <a:bodyPr/>
        <a:lstStyle/>
        <a:p>
          <a:endParaRPr lang="cs-CZ"/>
        </a:p>
      </dgm:t>
    </dgm:pt>
    <dgm:pt modelId="{ECED1B9E-B681-49F1-A403-4CD7B126AA8C}">
      <dgm:prSet/>
      <dgm:spPr/>
      <dgm:t>
        <a:bodyPr/>
        <a:lstStyle/>
        <a:p>
          <a:pPr rtl="0"/>
          <a:r>
            <a:rPr lang="cs-CZ"/>
            <a:t>Regular copyright</a:t>
          </a:r>
        </a:p>
      </dgm:t>
    </dgm:pt>
    <dgm:pt modelId="{575508CB-8707-41E3-A6CD-337EDB1630CF}" type="parTrans" cxnId="{ABAAF594-3394-4684-86D1-B6F89A79AA57}">
      <dgm:prSet/>
      <dgm:spPr/>
      <dgm:t>
        <a:bodyPr/>
        <a:lstStyle/>
        <a:p>
          <a:endParaRPr lang="cs-CZ"/>
        </a:p>
      </dgm:t>
    </dgm:pt>
    <dgm:pt modelId="{3DFF3E50-FFB7-4506-BAF0-D97C36D5F8D1}" type="sibTrans" cxnId="{ABAAF594-3394-4684-86D1-B6F89A79AA57}">
      <dgm:prSet/>
      <dgm:spPr/>
      <dgm:t>
        <a:bodyPr/>
        <a:lstStyle/>
        <a:p>
          <a:endParaRPr lang="cs-CZ"/>
        </a:p>
      </dgm:t>
    </dgm:pt>
    <dgm:pt modelId="{A4318B2B-442F-48F3-BBC4-47FD604F2DCB}">
      <dgm:prSet/>
      <dgm:spPr/>
      <dgm:t>
        <a:bodyPr/>
        <a:lstStyle/>
        <a:p>
          <a:pPr rtl="0"/>
          <a:r>
            <a:rPr lang="cs-CZ"/>
            <a:t>Sui generis right</a:t>
          </a:r>
        </a:p>
      </dgm:t>
    </dgm:pt>
    <dgm:pt modelId="{4278B2E5-9897-42DC-8652-E5CA2B0ED8D9}" type="parTrans" cxnId="{13E89647-3ED2-479E-B1DE-3CA6D4535B77}">
      <dgm:prSet/>
      <dgm:spPr/>
      <dgm:t>
        <a:bodyPr/>
        <a:lstStyle/>
        <a:p>
          <a:endParaRPr lang="cs-CZ"/>
        </a:p>
      </dgm:t>
    </dgm:pt>
    <dgm:pt modelId="{66F4C743-A475-4FCF-A773-345856CB0A05}" type="sibTrans" cxnId="{13E89647-3ED2-479E-B1DE-3CA6D4535B77}">
      <dgm:prSet/>
      <dgm:spPr/>
      <dgm:t>
        <a:bodyPr/>
        <a:lstStyle/>
        <a:p>
          <a:endParaRPr lang="cs-CZ"/>
        </a:p>
      </dgm:t>
    </dgm:pt>
    <dgm:pt modelId="{302FCFEF-D63F-4C8C-AAFC-9A27D7735573}">
      <dgm:prSet/>
      <dgm:spPr/>
      <dgm:t>
        <a:bodyPr/>
        <a:lstStyle/>
        <a:p>
          <a:pPr rtl="0"/>
          <a:r>
            <a:rPr lang="en-US"/>
            <a:t>fifteen years from the first of January of the year following the date when the database was first </a:t>
          </a:r>
          <a:r>
            <a:rPr lang="en-US" b="1" u="sng"/>
            <a:t>made available to the public</a:t>
          </a:r>
          <a:r>
            <a:rPr lang="cs-CZ"/>
            <a:t> or  </a:t>
          </a:r>
        </a:p>
      </dgm:t>
    </dgm:pt>
    <dgm:pt modelId="{2B5195B9-E333-4392-9319-4BFF423B880D}" type="parTrans" cxnId="{3C5B93BA-41D3-4C5D-970E-5DCBE72015C5}">
      <dgm:prSet/>
      <dgm:spPr/>
      <dgm:t>
        <a:bodyPr/>
        <a:lstStyle/>
        <a:p>
          <a:endParaRPr lang="cs-CZ"/>
        </a:p>
      </dgm:t>
    </dgm:pt>
    <dgm:pt modelId="{40AEA167-D7A3-4E87-AEBB-FCB7AF843434}" type="sibTrans" cxnId="{3C5B93BA-41D3-4C5D-970E-5DCBE72015C5}">
      <dgm:prSet/>
      <dgm:spPr/>
      <dgm:t>
        <a:bodyPr/>
        <a:lstStyle/>
        <a:p>
          <a:endParaRPr lang="cs-CZ"/>
        </a:p>
      </dgm:t>
    </dgm:pt>
    <dgm:pt modelId="{C4B3447F-9470-42A9-87F6-623300A277C4}">
      <dgm:prSet/>
      <dgm:spPr/>
      <dgm:t>
        <a:bodyPr/>
        <a:lstStyle/>
        <a:p>
          <a:pPr rtl="0"/>
          <a:r>
            <a:rPr lang="cs-CZ"/>
            <a:t>15 years after the </a:t>
          </a:r>
          <a:r>
            <a:rPr lang="cs-CZ" b="1" u="sng"/>
            <a:t>completion </a:t>
          </a:r>
          <a:r>
            <a:rPr lang="cs-CZ"/>
            <a:t>(if never made public)</a:t>
          </a:r>
        </a:p>
      </dgm:t>
    </dgm:pt>
    <dgm:pt modelId="{CA7F9429-C084-4B61-A176-E12DE0916CDB}" type="parTrans" cxnId="{95ED052F-667A-4345-BC41-5672688B3932}">
      <dgm:prSet/>
      <dgm:spPr/>
      <dgm:t>
        <a:bodyPr/>
        <a:lstStyle/>
        <a:p>
          <a:endParaRPr lang="cs-CZ"/>
        </a:p>
      </dgm:t>
    </dgm:pt>
    <dgm:pt modelId="{14C771DE-31D8-47C3-B80C-4C6C19E94633}" type="sibTrans" cxnId="{95ED052F-667A-4345-BC41-5672688B3932}">
      <dgm:prSet/>
      <dgm:spPr/>
      <dgm:t>
        <a:bodyPr/>
        <a:lstStyle/>
        <a:p>
          <a:endParaRPr lang="cs-CZ"/>
        </a:p>
      </dgm:t>
    </dgm:pt>
    <dgm:pt modelId="{7B72DED6-5051-4B00-9DB7-02E1A88D610A}">
      <dgm:prSet/>
      <dgm:spPr/>
      <dgm:t>
        <a:bodyPr/>
        <a:lstStyle/>
        <a:p>
          <a:pPr rtl="0"/>
          <a:r>
            <a:rPr lang="cs-CZ"/>
            <a:t>What about any update of the database ?</a:t>
          </a:r>
        </a:p>
      </dgm:t>
    </dgm:pt>
    <dgm:pt modelId="{C6CB24FB-2D04-4AEC-B38B-C3001C793B49}" type="parTrans" cxnId="{D1B51D94-CD31-477D-9FFE-25962C9148A4}">
      <dgm:prSet/>
      <dgm:spPr/>
      <dgm:t>
        <a:bodyPr/>
        <a:lstStyle/>
        <a:p>
          <a:endParaRPr lang="cs-CZ"/>
        </a:p>
      </dgm:t>
    </dgm:pt>
    <dgm:pt modelId="{693527B4-249A-423A-A73B-FB134754DD4C}" type="sibTrans" cxnId="{D1B51D94-CD31-477D-9FFE-25962C9148A4}">
      <dgm:prSet/>
      <dgm:spPr/>
      <dgm:t>
        <a:bodyPr/>
        <a:lstStyle/>
        <a:p>
          <a:endParaRPr lang="cs-CZ"/>
        </a:p>
      </dgm:t>
    </dgm:pt>
    <dgm:pt modelId="{D090828F-31CC-4A4C-B0A2-7EF0B02E8F39}" type="pres">
      <dgm:prSet presAssocID="{B983A087-5E72-47E2-8620-D5CCF55AF17F}" presName="linear" presStyleCnt="0">
        <dgm:presLayoutVars>
          <dgm:animLvl val="lvl"/>
          <dgm:resizeHandles val="exact"/>
        </dgm:presLayoutVars>
      </dgm:prSet>
      <dgm:spPr/>
    </dgm:pt>
    <dgm:pt modelId="{7EFB7605-F23A-49F6-9CB6-B7C01359A305}" type="pres">
      <dgm:prSet presAssocID="{629D2FEB-1517-4E78-8F41-BA2B64684E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560977-F23A-4D23-AB77-11F2439F99D4}" type="pres">
      <dgm:prSet presAssocID="{629D2FEB-1517-4E78-8F41-BA2B64684EE3}" presName="childText" presStyleLbl="revTx" presStyleIdx="0" presStyleCnt="2">
        <dgm:presLayoutVars>
          <dgm:bulletEnabled val="1"/>
        </dgm:presLayoutVars>
      </dgm:prSet>
      <dgm:spPr/>
    </dgm:pt>
    <dgm:pt modelId="{A1022489-F458-415E-8318-D1523D7672AF}" type="pres">
      <dgm:prSet presAssocID="{A4318B2B-442F-48F3-BBC4-47FD604F2D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90ABC4-DF9F-42B1-863D-C9A5E6C2C1B6}" type="pres">
      <dgm:prSet presAssocID="{A4318B2B-442F-48F3-BBC4-47FD604F2DCB}" presName="childText" presStyleLbl="revTx" presStyleIdx="1" presStyleCnt="2">
        <dgm:presLayoutVars>
          <dgm:bulletEnabled val="1"/>
        </dgm:presLayoutVars>
      </dgm:prSet>
      <dgm:spPr/>
    </dgm:pt>
    <dgm:pt modelId="{BC0B248B-083D-4CAB-94E9-DACEA6A7CEAC}" type="pres">
      <dgm:prSet presAssocID="{7B72DED6-5051-4B00-9DB7-02E1A88D61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29731D-CF1B-4783-904C-1826E2C8A6BE}" type="presOf" srcId="{B983A087-5E72-47E2-8620-D5CCF55AF17F}" destId="{D090828F-31CC-4A4C-B0A2-7EF0B02E8F39}" srcOrd="0" destOrd="0" presId="urn:microsoft.com/office/officeart/2005/8/layout/vList2"/>
    <dgm:cxn modelId="{95ED052F-667A-4345-BC41-5672688B3932}" srcId="{A4318B2B-442F-48F3-BBC4-47FD604F2DCB}" destId="{C4B3447F-9470-42A9-87F6-623300A277C4}" srcOrd="1" destOrd="0" parTransId="{CA7F9429-C084-4B61-A176-E12DE0916CDB}" sibTransId="{14C771DE-31D8-47C3-B80C-4C6C19E94633}"/>
    <dgm:cxn modelId="{D21A565F-C4C8-4BFB-9232-3166E40A4DA5}" type="presOf" srcId="{ECED1B9E-B681-49F1-A403-4CD7B126AA8C}" destId="{BC560977-F23A-4D23-AB77-11F2439F99D4}" srcOrd="0" destOrd="0" presId="urn:microsoft.com/office/officeart/2005/8/layout/vList2"/>
    <dgm:cxn modelId="{13E89647-3ED2-479E-B1DE-3CA6D4535B77}" srcId="{B983A087-5E72-47E2-8620-D5CCF55AF17F}" destId="{A4318B2B-442F-48F3-BBC4-47FD604F2DCB}" srcOrd="1" destOrd="0" parTransId="{4278B2E5-9897-42DC-8652-E5CA2B0ED8D9}" sibTransId="{66F4C743-A475-4FCF-A773-345856CB0A05}"/>
    <dgm:cxn modelId="{D1B51D94-CD31-477D-9FFE-25962C9148A4}" srcId="{B983A087-5E72-47E2-8620-D5CCF55AF17F}" destId="{7B72DED6-5051-4B00-9DB7-02E1A88D610A}" srcOrd="2" destOrd="0" parTransId="{C6CB24FB-2D04-4AEC-B38B-C3001C793B49}" sibTransId="{693527B4-249A-423A-A73B-FB134754DD4C}"/>
    <dgm:cxn modelId="{ABAAF594-3394-4684-86D1-B6F89A79AA57}" srcId="{629D2FEB-1517-4E78-8F41-BA2B64684EE3}" destId="{ECED1B9E-B681-49F1-A403-4CD7B126AA8C}" srcOrd="0" destOrd="0" parTransId="{575508CB-8707-41E3-A6CD-337EDB1630CF}" sibTransId="{3DFF3E50-FFB7-4506-BAF0-D97C36D5F8D1}"/>
    <dgm:cxn modelId="{D874FDA4-6EBE-4C22-A975-480BC642AD9D}" type="presOf" srcId="{7B72DED6-5051-4B00-9DB7-02E1A88D610A}" destId="{BC0B248B-083D-4CAB-94E9-DACEA6A7CEAC}" srcOrd="0" destOrd="0" presId="urn:microsoft.com/office/officeart/2005/8/layout/vList2"/>
    <dgm:cxn modelId="{782CBDB0-2088-4A62-9105-465467B3EE50}" type="presOf" srcId="{629D2FEB-1517-4E78-8F41-BA2B64684EE3}" destId="{7EFB7605-F23A-49F6-9CB6-B7C01359A305}" srcOrd="0" destOrd="0" presId="urn:microsoft.com/office/officeart/2005/8/layout/vList2"/>
    <dgm:cxn modelId="{3C5B93BA-41D3-4C5D-970E-5DCBE72015C5}" srcId="{A4318B2B-442F-48F3-BBC4-47FD604F2DCB}" destId="{302FCFEF-D63F-4C8C-AAFC-9A27D7735573}" srcOrd="0" destOrd="0" parTransId="{2B5195B9-E333-4392-9319-4BFF423B880D}" sibTransId="{40AEA167-D7A3-4E87-AEBB-FCB7AF843434}"/>
    <dgm:cxn modelId="{EC2AD4C7-2D9A-4509-A8DB-CD048C924E00}" type="presOf" srcId="{302FCFEF-D63F-4C8C-AAFC-9A27D7735573}" destId="{8C90ABC4-DF9F-42B1-863D-C9A5E6C2C1B6}" srcOrd="0" destOrd="0" presId="urn:microsoft.com/office/officeart/2005/8/layout/vList2"/>
    <dgm:cxn modelId="{61A8CDD7-61E7-4202-9199-A8FE6739AB8D}" srcId="{B983A087-5E72-47E2-8620-D5CCF55AF17F}" destId="{629D2FEB-1517-4E78-8F41-BA2B64684EE3}" srcOrd="0" destOrd="0" parTransId="{18CE7B55-37E3-42CF-AFC5-A62E5A2F886C}" sibTransId="{149FD2A6-99EA-4401-8A0D-C26E8C593745}"/>
    <dgm:cxn modelId="{ADD8A5EB-95E9-470C-B0F0-C4F247230D63}" type="presOf" srcId="{C4B3447F-9470-42A9-87F6-623300A277C4}" destId="{8C90ABC4-DF9F-42B1-863D-C9A5E6C2C1B6}" srcOrd="0" destOrd="1" presId="urn:microsoft.com/office/officeart/2005/8/layout/vList2"/>
    <dgm:cxn modelId="{D9E6B7F3-AAA0-4685-AE46-C2F6F20ED12F}" type="presOf" srcId="{A4318B2B-442F-48F3-BBC4-47FD604F2DCB}" destId="{A1022489-F458-415E-8318-D1523D7672AF}" srcOrd="0" destOrd="0" presId="urn:microsoft.com/office/officeart/2005/8/layout/vList2"/>
    <dgm:cxn modelId="{3E747E34-320E-4FFB-AD63-E5175D2104CA}" type="presParOf" srcId="{D090828F-31CC-4A4C-B0A2-7EF0B02E8F39}" destId="{7EFB7605-F23A-49F6-9CB6-B7C01359A305}" srcOrd="0" destOrd="0" presId="urn:microsoft.com/office/officeart/2005/8/layout/vList2"/>
    <dgm:cxn modelId="{856E1B47-7A2D-4294-981E-CA8E964D95AF}" type="presParOf" srcId="{D090828F-31CC-4A4C-B0A2-7EF0B02E8F39}" destId="{BC560977-F23A-4D23-AB77-11F2439F99D4}" srcOrd="1" destOrd="0" presId="urn:microsoft.com/office/officeart/2005/8/layout/vList2"/>
    <dgm:cxn modelId="{E340DC78-B36B-485C-962C-3292E31E5CF1}" type="presParOf" srcId="{D090828F-31CC-4A4C-B0A2-7EF0B02E8F39}" destId="{A1022489-F458-415E-8318-D1523D7672AF}" srcOrd="2" destOrd="0" presId="urn:microsoft.com/office/officeart/2005/8/layout/vList2"/>
    <dgm:cxn modelId="{BB7A7D2A-B002-4DAD-84CA-0B7BFF42F04D}" type="presParOf" srcId="{D090828F-31CC-4A4C-B0A2-7EF0B02E8F39}" destId="{8C90ABC4-DF9F-42B1-863D-C9A5E6C2C1B6}" srcOrd="3" destOrd="0" presId="urn:microsoft.com/office/officeart/2005/8/layout/vList2"/>
    <dgm:cxn modelId="{8AD03CFF-6601-4341-AFF9-48E84F09F937}" type="presParOf" srcId="{D090828F-31CC-4A4C-B0A2-7EF0B02E8F39}" destId="{BC0B248B-083D-4CAB-94E9-DACEA6A7CE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7F30165D-CE50-42C6-A0AB-39C40D9A46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865CE4-4A3D-41DC-B2C4-D46FC8014D37}">
      <dgm:prSet/>
      <dgm:spPr/>
      <dgm:t>
        <a:bodyPr/>
        <a:lstStyle/>
        <a:p>
          <a:pPr rtl="0"/>
          <a:r>
            <a:rPr lang="cs-CZ" dirty="0" err="1"/>
            <a:t>Sale</a:t>
          </a:r>
          <a:r>
            <a:rPr lang="cs-CZ" dirty="0"/>
            <a:t>/transfer</a:t>
          </a:r>
        </a:p>
      </dgm:t>
    </dgm:pt>
    <dgm:pt modelId="{4D28693E-97A6-4DE3-B2D2-ECD0FCA6784B}" type="parTrans" cxnId="{4F0D5AC3-EF22-4F12-89A4-CEAA5F051B3C}">
      <dgm:prSet/>
      <dgm:spPr/>
      <dgm:t>
        <a:bodyPr/>
        <a:lstStyle/>
        <a:p>
          <a:endParaRPr lang="cs-CZ"/>
        </a:p>
      </dgm:t>
    </dgm:pt>
    <dgm:pt modelId="{87F97BC7-5280-4AE6-9C4E-BF9B4F9FD7F9}" type="sibTrans" cxnId="{4F0D5AC3-EF22-4F12-89A4-CEAA5F051B3C}">
      <dgm:prSet/>
      <dgm:spPr/>
      <dgm:t>
        <a:bodyPr/>
        <a:lstStyle/>
        <a:p>
          <a:endParaRPr lang="cs-CZ"/>
        </a:p>
      </dgm:t>
    </dgm:pt>
    <dgm:pt modelId="{156F9329-A566-4D68-97DA-A87E7A851027}">
      <dgm:prSet/>
      <dgm:spPr/>
      <dgm:t>
        <a:bodyPr/>
        <a:lstStyle/>
        <a:p>
          <a:pPr rtl="0"/>
          <a:r>
            <a:rPr lang="cs-CZ" dirty="0" err="1"/>
            <a:t>License</a:t>
          </a:r>
          <a:endParaRPr lang="cs-CZ" dirty="0"/>
        </a:p>
      </dgm:t>
    </dgm:pt>
    <dgm:pt modelId="{9A21EFCA-D2B7-4AAF-8D6F-EF5488A03C10}" type="parTrans" cxnId="{2C88DC54-C52A-4A84-B261-C4741A2A800C}">
      <dgm:prSet/>
      <dgm:spPr/>
      <dgm:t>
        <a:bodyPr/>
        <a:lstStyle/>
        <a:p>
          <a:endParaRPr lang="cs-CZ"/>
        </a:p>
      </dgm:t>
    </dgm:pt>
    <dgm:pt modelId="{F92D5349-6DE3-4C37-9CCE-C0C760B7BFF8}" type="sibTrans" cxnId="{2C88DC54-C52A-4A84-B261-C4741A2A800C}">
      <dgm:prSet/>
      <dgm:spPr/>
      <dgm:t>
        <a:bodyPr/>
        <a:lstStyle/>
        <a:p>
          <a:endParaRPr lang="cs-CZ"/>
        </a:p>
      </dgm:t>
    </dgm:pt>
    <dgm:pt modelId="{F557E4C9-CC3F-4F46-8834-49B34513C158}">
      <dgm:prSet/>
      <dgm:spPr/>
      <dgm:t>
        <a:bodyPr/>
        <a:lstStyle/>
        <a:p>
          <a:pPr rtl="0"/>
          <a:r>
            <a:rPr lang="cs-CZ" dirty="0" err="1"/>
            <a:t>Only</a:t>
          </a:r>
          <a:r>
            <a:rPr lang="cs-CZ" dirty="0"/>
            <a:t> </a:t>
          </a:r>
          <a:r>
            <a:rPr lang="cs-CZ" dirty="0" err="1"/>
            <a:t>sui</a:t>
          </a:r>
          <a:r>
            <a:rPr lang="cs-CZ" dirty="0"/>
            <a:t> </a:t>
          </a:r>
          <a:r>
            <a:rPr lang="cs-CZ" dirty="0" err="1"/>
            <a:t>generis</a:t>
          </a:r>
          <a:r>
            <a:rPr lang="cs-CZ" dirty="0"/>
            <a:t>.</a:t>
          </a:r>
        </a:p>
      </dgm:t>
    </dgm:pt>
    <dgm:pt modelId="{67567EB9-120E-43EF-A5C8-359AE3D2C62A}" type="parTrans" cxnId="{7D76A8CF-3E97-416F-B7D0-BE2DBC28DFCF}">
      <dgm:prSet/>
      <dgm:spPr/>
      <dgm:t>
        <a:bodyPr/>
        <a:lstStyle/>
        <a:p>
          <a:endParaRPr lang="cs-CZ"/>
        </a:p>
      </dgm:t>
    </dgm:pt>
    <dgm:pt modelId="{FAC64395-90E7-4B29-93AD-F477B923CB75}" type="sibTrans" cxnId="{7D76A8CF-3E97-416F-B7D0-BE2DBC28DFCF}">
      <dgm:prSet/>
      <dgm:spPr/>
      <dgm:t>
        <a:bodyPr/>
        <a:lstStyle/>
        <a:p>
          <a:endParaRPr lang="cs-CZ"/>
        </a:p>
      </dgm:t>
    </dgm:pt>
    <dgm:pt modelId="{81984DF5-006B-4378-87DC-776B6DEF500A}">
      <dgm:prSet/>
      <dgm:spPr/>
      <dgm:t>
        <a:bodyPr/>
        <a:lstStyle/>
        <a:p>
          <a:pPr rtl="0"/>
          <a:r>
            <a:rPr lang="cs-CZ" dirty="0" err="1"/>
            <a:t>Sui</a:t>
          </a:r>
          <a:r>
            <a:rPr lang="cs-CZ" dirty="0"/>
            <a:t> </a:t>
          </a:r>
          <a:r>
            <a:rPr lang="cs-CZ" dirty="0" err="1"/>
            <a:t>generis</a:t>
          </a:r>
          <a:r>
            <a:rPr lang="cs-CZ" dirty="0"/>
            <a:t> </a:t>
          </a:r>
          <a:r>
            <a:rPr lang="cs-CZ" dirty="0" err="1"/>
            <a:t>right</a:t>
          </a:r>
          <a:endParaRPr lang="cs-CZ" dirty="0"/>
        </a:p>
      </dgm:t>
    </dgm:pt>
    <dgm:pt modelId="{0C037734-A87A-4EAB-ADD0-98FF0FF4FEE7}" type="parTrans" cxnId="{CAB0820F-2619-4366-A9B3-F3EA9FBC8B89}">
      <dgm:prSet/>
      <dgm:spPr/>
      <dgm:t>
        <a:bodyPr/>
        <a:lstStyle/>
        <a:p>
          <a:endParaRPr lang="cs-CZ"/>
        </a:p>
      </dgm:t>
    </dgm:pt>
    <dgm:pt modelId="{B269B651-9E58-4209-9B37-6A46EE54940D}" type="sibTrans" cxnId="{CAB0820F-2619-4366-A9B3-F3EA9FBC8B89}">
      <dgm:prSet/>
      <dgm:spPr/>
      <dgm:t>
        <a:bodyPr/>
        <a:lstStyle/>
        <a:p>
          <a:endParaRPr lang="cs-CZ"/>
        </a:p>
      </dgm:t>
    </dgm:pt>
    <dgm:pt modelId="{355D4408-1484-4251-9D9E-0E4D926770BD}">
      <dgm:prSet/>
      <dgm:spPr/>
      <dgm:t>
        <a:bodyPr/>
        <a:lstStyle/>
        <a:p>
          <a:pPr rtl="0"/>
          <a:r>
            <a:rPr lang="cs-CZ" dirty="0"/>
            <a:t>Copyright</a:t>
          </a:r>
        </a:p>
      </dgm:t>
    </dgm:pt>
    <dgm:pt modelId="{20A238A8-67FE-4E43-A9E5-EF741B33DCB7}" type="parTrans" cxnId="{1C24B789-064C-45B8-BD82-1C47090F95DA}">
      <dgm:prSet/>
      <dgm:spPr/>
      <dgm:t>
        <a:bodyPr/>
        <a:lstStyle/>
        <a:p>
          <a:endParaRPr lang="cs-CZ"/>
        </a:p>
      </dgm:t>
    </dgm:pt>
    <dgm:pt modelId="{8295A216-4DEE-4A82-B3DB-2D0D88EFA9E5}" type="sibTrans" cxnId="{1C24B789-064C-45B8-BD82-1C47090F95DA}">
      <dgm:prSet/>
      <dgm:spPr/>
      <dgm:t>
        <a:bodyPr/>
        <a:lstStyle/>
        <a:p>
          <a:endParaRPr lang="cs-CZ"/>
        </a:p>
      </dgm:t>
    </dgm:pt>
    <dgm:pt modelId="{EDAA7FC4-3FB3-4587-BEB0-F52409AE1B7B}" type="pres">
      <dgm:prSet presAssocID="{7F30165D-CE50-42C6-A0AB-39C40D9A46F3}" presName="Name0" presStyleCnt="0">
        <dgm:presLayoutVars>
          <dgm:dir/>
          <dgm:animLvl val="lvl"/>
          <dgm:resizeHandles val="exact"/>
        </dgm:presLayoutVars>
      </dgm:prSet>
      <dgm:spPr/>
    </dgm:pt>
    <dgm:pt modelId="{0BA52CBE-580A-47C8-A4EB-FDB28F6B80EB}" type="pres">
      <dgm:prSet presAssocID="{BB865CE4-4A3D-41DC-B2C4-D46FC8014D37}" presName="composite" presStyleCnt="0"/>
      <dgm:spPr/>
    </dgm:pt>
    <dgm:pt modelId="{11FF5EE9-CF49-4FBF-B7F4-31075D7452DA}" type="pres">
      <dgm:prSet presAssocID="{BB865CE4-4A3D-41DC-B2C4-D46FC8014D37}" presName="parTx" presStyleLbl="alignNode1" presStyleIdx="0" presStyleCnt="2" custLinFactNeighborX="-1605" custLinFactNeighborY="-1642">
        <dgm:presLayoutVars>
          <dgm:chMax val="0"/>
          <dgm:chPref val="0"/>
          <dgm:bulletEnabled val="1"/>
        </dgm:presLayoutVars>
      </dgm:prSet>
      <dgm:spPr/>
    </dgm:pt>
    <dgm:pt modelId="{2B9FA3BF-4A3B-4191-9E75-4DBDFFCCC7A5}" type="pres">
      <dgm:prSet presAssocID="{BB865CE4-4A3D-41DC-B2C4-D46FC8014D37}" presName="desTx" presStyleLbl="alignAccFollowNode1" presStyleIdx="0" presStyleCnt="2">
        <dgm:presLayoutVars>
          <dgm:bulletEnabled val="1"/>
        </dgm:presLayoutVars>
      </dgm:prSet>
      <dgm:spPr/>
    </dgm:pt>
    <dgm:pt modelId="{53690023-8486-453F-A243-F3E5E006C729}" type="pres">
      <dgm:prSet presAssocID="{87F97BC7-5280-4AE6-9C4E-BF9B4F9FD7F9}" presName="space" presStyleCnt="0"/>
      <dgm:spPr/>
    </dgm:pt>
    <dgm:pt modelId="{080AFE63-6D3E-47D6-81BA-CE1F543C0E61}" type="pres">
      <dgm:prSet presAssocID="{156F9329-A566-4D68-97DA-A87E7A851027}" presName="composite" presStyleCnt="0"/>
      <dgm:spPr/>
    </dgm:pt>
    <dgm:pt modelId="{16393F01-FF65-4824-B42A-0158C450E4C8}" type="pres">
      <dgm:prSet presAssocID="{156F9329-A566-4D68-97DA-A87E7A8510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F10E8-BE70-4992-B720-575F1ED92E72}" type="pres">
      <dgm:prSet presAssocID="{156F9329-A566-4D68-97DA-A87E7A85102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AB0820F-2619-4366-A9B3-F3EA9FBC8B89}" srcId="{156F9329-A566-4D68-97DA-A87E7A851027}" destId="{81984DF5-006B-4378-87DC-776B6DEF500A}" srcOrd="0" destOrd="0" parTransId="{0C037734-A87A-4EAB-ADD0-98FF0FF4FEE7}" sibTransId="{B269B651-9E58-4209-9B37-6A46EE54940D}"/>
    <dgm:cxn modelId="{7B12301B-12DE-41D0-819D-C20E3CB11586}" type="presOf" srcId="{156F9329-A566-4D68-97DA-A87E7A851027}" destId="{16393F01-FF65-4824-B42A-0158C450E4C8}" srcOrd="0" destOrd="0" presId="urn:microsoft.com/office/officeart/2005/8/layout/hList1"/>
    <dgm:cxn modelId="{22407847-5115-413D-84B6-8155EC49917C}" type="presOf" srcId="{BB865CE4-4A3D-41DC-B2C4-D46FC8014D37}" destId="{11FF5EE9-CF49-4FBF-B7F4-31075D7452DA}" srcOrd="0" destOrd="0" presId="urn:microsoft.com/office/officeart/2005/8/layout/hList1"/>
    <dgm:cxn modelId="{BACBDC71-9862-4AB3-A856-586D843492C9}" type="presOf" srcId="{F557E4C9-CC3F-4F46-8834-49B34513C158}" destId="{2B9FA3BF-4A3B-4191-9E75-4DBDFFCCC7A5}" srcOrd="0" destOrd="0" presId="urn:microsoft.com/office/officeart/2005/8/layout/hList1"/>
    <dgm:cxn modelId="{2C88DC54-C52A-4A84-B261-C4741A2A800C}" srcId="{7F30165D-CE50-42C6-A0AB-39C40D9A46F3}" destId="{156F9329-A566-4D68-97DA-A87E7A851027}" srcOrd="1" destOrd="0" parTransId="{9A21EFCA-D2B7-4AAF-8D6F-EF5488A03C10}" sibTransId="{F92D5349-6DE3-4C37-9CCE-C0C760B7BFF8}"/>
    <dgm:cxn modelId="{1C24B789-064C-45B8-BD82-1C47090F95DA}" srcId="{156F9329-A566-4D68-97DA-A87E7A851027}" destId="{355D4408-1484-4251-9D9E-0E4D926770BD}" srcOrd="1" destOrd="0" parTransId="{20A238A8-67FE-4E43-A9E5-EF741B33DCB7}" sibTransId="{8295A216-4DEE-4A82-B3DB-2D0D88EFA9E5}"/>
    <dgm:cxn modelId="{E2F948A4-15AD-400B-A46F-5F77E862AE33}" type="presOf" srcId="{7F30165D-CE50-42C6-A0AB-39C40D9A46F3}" destId="{EDAA7FC4-3FB3-4587-BEB0-F52409AE1B7B}" srcOrd="0" destOrd="0" presId="urn:microsoft.com/office/officeart/2005/8/layout/hList1"/>
    <dgm:cxn modelId="{4F0D5AC3-EF22-4F12-89A4-CEAA5F051B3C}" srcId="{7F30165D-CE50-42C6-A0AB-39C40D9A46F3}" destId="{BB865CE4-4A3D-41DC-B2C4-D46FC8014D37}" srcOrd="0" destOrd="0" parTransId="{4D28693E-97A6-4DE3-B2D2-ECD0FCA6784B}" sibTransId="{87F97BC7-5280-4AE6-9C4E-BF9B4F9FD7F9}"/>
    <dgm:cxn modelId="{82CE90C8-4E91-402A-AFCC-4A1E8732D0A0}" type="presOf" srcId="{355D4408-1484-4251-9D9E-0E4D926770BD}" destId="{225F10E8-BE70-4992-B720-575F1ED92E72}" srcOrd="0" destOrd="1" presId="urn:microsoft.com/office/officeart/2005/8/layout/hList1"/>
    <dgm:cxn modelId="{B191E2C9-4D87-4E83-8BA9-6D72E4AE7F90}" type="presOf" srcId="{81984DF5-006B-4378-87DC-776B6DEF500A}" destId="{225F10E8-BE70-4992-B720-575F1ED92E72}" srcOrd="0" destOrd="0" presId="urn:microsoft.com/office/officeart/2005/8/layout/hList1"/>
    <dgm:cxn modelId="{7D76A8CF-3E97-416F-B7D0-BE2DBC28DFCF}" srcId="{BB865CE4-4A3D-41DC-B2C4-D46FC8014D37}" destId="{F557E4C9-CC3F-4F46-8834-49B34513C158}" srcOrd="0" destOrd="0" parTransId="{67567EB9-120E-43EF-A5C8-359AE3D2C62A}" sibTransId="{FAC64395-90E7-4B29-93AD-F477B923CB75}"/>
    <dgm:cxn modelId="{AE668AB3-D877-4F03-9206-5AC12610D3A3}" type="presParOf" srcId="{EDAA7FC4-3FB3-4587-BEB0-F52409AE1B7B}" destId="{0BA52CBE-580A-47C8-A4EB-FDB28F6B80EB}" srcOrd="0" destOrd="0" presId="urn:microsoft.com/office/officeart/2005/8/layout/hList1"/>
    <dgm:cxn modelId="{0499B5B7-D310-4FB4-AF8A-C3327C350DF8}" type="presParOf" srcId="{0BA52CBE-580A-47C8-A4EB-FDB28F6B80EB}" destId="{11FF5EE9-CF49-4FBF-B7F4-31075D7452DA}" srcOrd="0" destOrd="0" presId="urn:microsoft.com/office/officeart/2005/8/layout/hList1"/>
    <dgm:cxn modelId="{7E80D4B9-0075-4E32-9176-B5213C03ACB8}" type="presParOf" srcId="{0BA52CBE-580A-47C8-A4EB-FDB28F6B80EB}" destId="{2B9FA3BF-4A3B-4191-9E75-4DBDFFCCC7A5}" srcOrd="1" destOrd="0" presId="urn:microsoft.com/office/officeart/2005/8/layout/hList1"/>
    <dgm:cxn modelId="{2F4BCC83-9C24-4CCD-8B7D-A09C52582851}" type="presParOf" srcId="{EDAA7FC4-3FB3-4587-BEB0-F52409AE1B7B}" destId="{53690023-8486-453F-A243-F3E5E006C729}" srcOrd="1" destOrd="0" presId="urn:microsoft.com/office/officeart/2005/8/layout/hList1"/>
    <dgm:cxn modelId="{7BFEB820-71F1-4978-80B0-85C5A95A33A6}" type="presParOf" srcId="{EDAA7FC4-3FB3-4587-BEB0-F52409AE1B7B}" destId="{080AFE63-6D3E-47D6-81BA-CE1F543C0E61}" srcOrd="2" destOrd="0" presId="urn:microsoft.com/office/officeart/2005/8/layout/hList1"/>
    <dgm:cxn modelId="{99D04BEA-0AC2-46DA-AF1A-CFFD9D68863A}" type="presParOf" srcId="{080AFE63-6D3E-47D6-81BA-CE1F543C0E61}" destId="{16393F01-FF65-4824-B42A-0158C450E4C8}" srcOrd="0" destOrd="0" presId="urn:microsoft.com/office/officeart/2005/8/layout/hList1"/>
    <dgm:cxn modelId="{CA9EEAF7-C20C-4774-9644-290AFC14F0DE}" type="presParOf" srcId="{080AFE63-6D3E-47D6-81BA-CE1F543C0E61}" destId="{225F10E8-BE70-4992-B720-575F1ED92E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9AD922C-5239-4636-AC40-99932069DE2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65F15C-E1F3-44BD-AD2C-515620CDC005}">
      <dgm:prSet/>
      <dgm:spPr/>
      <dgm:t>
        <a:bodyPr/>
        <a:lstStyle/>
        <a:p>
          <a:pPr>
            <a:defRPr b="1"/>
          </a:pPr>
          <a:r>
            <a:rPr lang="cs-CZ"/>
            <a:t>Information with commercial value</a:t>
          </a:r>
          <a:endParaRPr lang="en-US"/>
        </a:p>
      </dgm:t>
    </dgm:pt>
    <dgm:pt modelId="{B51DAA3C-5556-425A-8078-CBD9EB9BD900}" type="parTrans" cxnId="{26832A74-4F07-4D30-8525-42450413AC1D}">
      <dgm:prSet/>
      <dgm:spPr/>
      <dgm:t>
        <a:bodyPr/>
        <a:lstStyle/>
        <a:p>
          <a:endParaRPr lang="en-US"/>
        </a:p>
      </dgm:t>
    </dgm:pt>
    <dgm:pt modelId="{DBC3F92D-5339-4A3D-9ACD-AA1F564E8FE7}" type="sibTrans" cxnId="{26832A74-4F07-4D30-8525-42450413AC1D}">
      <dgm:prSet/>
      <dgm:spPr/>
      <dgm:t>
        <a:bodyPr/>
        <a:lstStyle/>
        <a:p>
          <a:endParaRPr lang="en-US"/>
        </a:p>
      </dgm:t>
    </dgm:pt>
    <dgm:pt modelId="{E4EE6C95-3E24-4005-91FC-09E1039CCCB1}">
      <dgm:prSet/>
      <dgm:spPr/>
      <dgm:t>
        <a:bodyPr/>
        <a:lstStyle/>
        <a:p>
          <a:pPr>
            <a:defRPr b="1"/>
          </a:pPr>
          <a:r>
            <a:rPr lang="cs-CZ"/>
            <a:t>Protected by law </a:t>
          </a:r>
          <a:endParaRPr lang="en-US"/>
        </a:p>
      </dgm:t>
    </dgm:pt>
    <dgm:pt modelId="{AF0109A1-101E-49BB-8137-C22824E4C909}" type="parTrans" cxnId="{54968A37-CBAD-49F1-8B3D-5165FCA615D7}">
      <dgm:prSet/>
      <dgm:spPr/>
      <dgm:t>
        <a:bodyPr/>
        <a:lstStyle/>
        <a:p>
          <a:endParaRPr lang="en-US"/>
        </a:p>
      </dgm:t>
    </dgm:pt>
    <dgm:pt modelId="{00CE2E40-DF5B-4A36-9257-EFABCAA15557}" type="sibTrans" cxnId="{54968A37-CBAD-49F1-8B3D-5165FCA615D7}">
      <dgm:prSet/>
      <dgm:spPr/>
      <dgm:t>
        <a:bodyPr/>
        <a:lstStyle/>
        <a:p>
          <a:endParaRPr lang="en-US"/>
        </a:p>
      </dgm:t>
    </dgm:pt>
    <dgm:pt modelId="{656B0900-08DF-4FFB-907B-1D7F6F3808E7}">
      <dgm:prSet/>
      <dgm:spPr/>
      <dgm:t>
        <a:bodyPr/>
        <a:lstStyle/>
        <a:p>
          <a:r>
            <a:rPr lang="cs-CZ"/>
            <a:t>Employees</a:t>
          </a:r>
          <a:endParaRPr lang="en-US"/>
        </a:p>
      </dgm:t>
    </dgm:pt>
    <dgm:pt modelId="{1C98DE65-8D4B-463F-A222-EEDA7C69474D}" type="parTrans" cxnId="{A23AF8B5-C8CB-4BD4-90CA-7744CB6862AD}">
      <dgm:prSet/>
      <dgm:spPr/>
      <dgm:t>
        <a:bodyPr/>
        <a:lstStyle/>
        <a:p>
          <a:endParaRPr lang="en-US"/>
        </a:p>
      </dgm:t>
    </dgm:pt>
    <dgm:pt modelId="{AFDD2A5D-C2D4-4F17-9485-D364261B9869}" type="sibTrans" cxnId="{A23AF8B5-C8CB-4BD4-90CA-7744CB6862AD}">
      <dgm:prSet/>
      <dgm:spPr/>
      <dgm:t>
        <a:bodyPr/>
        <a:lstStyle/>
        <a:p>
          <a:endParaRPr lang="en-US"/>
        </a:p>
      </dgm:t>
    </dgm:pt>
    <dgm:pt modelId="{FAAC9CD4-9D78-4396-B14D-C56BBAE12F49}" type="pres">
      <dgm:prSet presAssocID="{09AD922C-5239-4636-AC40-99932069DE25}" presName="root" presStyleCnt="0">
        <dgm:presLayoutVars>
          <dgm:dir/>
          <dgm:resizeHandles val="exact"/>
        </dgm:presLayoutVars>
      </dgm:prSet>
      <dgm:spPr/>
    </dgm:pt>
    <dgm:pt modelId="{B0535A64-41DC-440E-82E0-69EC10749767}" type="pres">
      <dgm:prSet presAssocID="{1F65F15C-E1F3-44BD-AD2C-515620CDC005}" presName="compNode" presStyleCnt="0"/>
      <dgm:spPr/>
    </dgm:pt>
    <dgm:pt modelId="{59260AD0-93C2-43ED-A645-FC4D8193F0D9}" type="pres">
      <dgm:prSet presAssocID="{1F65F15C-E1F3-44BD-AD2C-515620CDC0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8F64F9C8-5FEE-4358-BF9E-176E01C1D46F}" type="pres">
      <dgm:prSet presAssocID="{1F65F15C-E1F3-44BD-AD2C-515620CDC005}" presName="iconSpace" presStyleCnt="0"/>
      <dgm:spPr/>
    </dgm:pt>
    <dgm:pt modelId="{E65D7395-7945-4FE5-894E-86278430A90F}" type="pres">
      <dgm:prSet presAssocID="{1F65F15C-E1F3-44BD-AD2C-515620CDC005}" presName="parTx" presStyleLbl="revTx" presStyleIdx="0" presStyleCnt="4">
        <dgm:presLayoutVars>
          <dgm:chMax val="0"/>
          <dgm:chPref val="0"/>
        </dgm:presLayoutVars>
      </dgm:prSet>
      <dgm:spPr/>
    </dgm:pt>
    <dgm:pt modelId="{8F929004-11C8-4898-B147-E6C35456F536}" type="pres">
      <dgm:prSet presAssocID="{1F65F15C-E1F3-44BD-AD2C-515620CDC005}" presName="txSpace" presStyleCnt="0"/>
      <dgm:spPr/>
    </dgm:pt>
    <dgm:pt modelId="{B134FEE8-DBA5-459E-AE9D-D8D26018C86E}" type="pres">
      <dgm:prSet presAssocID="{1F65F15C-E1F3-44BD-AD2C-515620CDC005}" presName="desTx" presStyleLbl="revTx" presStyleIdx="1" presStyleCnt="4">
        <dgm:presLayoutVars/>
      </dgm:prSet>
      <dgm:spPr/>
    </dgm:pt>
    <dgm:pt modelId="{D7BABE80-91F5-4F74-BD03-9CC82259CA5A}" type="pres">
      <dgm:prSet presAssocID="{DBC3F92D-5339-4A3D-9ACD-AA1F564E8FE7}" presName="sibTrans" presStyleCnt="0"/>
      <dgm:spPr/>
    </dgm:pt>
    <dgm:pt modelId="{8ECDD049-CADD-45CE-9C21-5978E86416EE}" type="pres">
      <dgm:prSet presAssocID="{E4EE6C95-3E24-4005-91FC-09E1039CCCB1}" presName="compNode" presStyleCnt="0"/>
      <dgm:spPr/>
    </dgm:pt>
    <dgm:pt modelId="{23CAA48F-78CF-41C9-BF43-725AFE6248D1}" type="pres">
      <dgm:prSet presAssocID="{E4EE6C95-3E24-4005-91FC-09E1039CCC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BBB4829B-C5FE-49F0-819F-C2373055B886}" type="pres">
      <dgm:prSet presAssocID="{E4EE6C95-3E24-4005-91FC-09E1039CCCB1}" presName="iconSpace" presStyleCnt="0"/>
      <dgm:spPr/>
    </dgm:pt>
    <dgm:pt modelId="{67FBEE83-F7F9-4156-8E39-580AFA115C0F}" type="pres">
      <dgm:prSet presAssocID="{E4EE6C95-3E24-4005-91FC-09E1039CCCB1}" presName="parTx" presStyleLbl="revTx" presStyleIdx="2" presStyleCnt="4">
        <dgm:presLayoutVars>
          <dgm:chMax val="0"/>
          <dgm:chPref val="0"/>
        </dgm:presLayoutVars>
      </dgm:prSet>
      <dgm:spPr/>
    </dgm:pt>
    <dgm:pt modelId="{B588F29C-DA1A-4D68-8A29-ECBB0849A3A0}" type="pres">
      <dgm:prSet presAssocID="{E4EE6C95-3E24-4005-91FC-09E1039CCCB1}" presName="txSpace" presStyleCnt="0"/>
      <dgm:spPr/>
    </dgm:pt>
    <dgm:pt modelId="{8F018116-8750-45E5-B1C1-5C6D5FC58CDF}" type="pres">
      <dgm:prSet presAssocID="{E4EE6C95-3E24-4005-91FC-09E1039CCCB1}" presName="desTx" presStyleLbl="revTx" presStyleIdx="3" presStyleCnt="4">
        <dgm:presLayoutVars/>
      </dgm:prSet>
      <dgm:spPr/>
    </dgm:pt>
  </dgm:ptLst>
  <dgm:cxnLst>
    <dgm:cxn modelId="{54968A37-CBAD-49F1-8B3D-5165FCA615D7}" srcId="{09AD922C-5239-4636-AC40-99932069DE25}" destId="{E4EE6C95-3E24-4005-91FC-09E1039CCCB1}" srcOrd="1" destOrd="0" parTransId="{AF0109A1-101E-49BB-8137-C22824E4C909}" sibTransId="{00CE2E40-DF5B-4A36-9257-EFABCAA15557}"/>
    <dgm:cxn modelId="{E1E6E169-E70A-450F-B8C6-6E19853877BF}" type="presOf" srcId="{09AD922C-5239-4636-AC40-99932069DE25}" destId="{FAAC9CD4-9D78-4396-B14D-C56BBAE12F49}" srcOrd="0" destOrd="0" presId="urn:microsoft.com/office/officeart/2018/5/layout/CenteredIconLabelDescriptionList"/>
    <dgm:cxn modelId="{26832A74-4F07-4D30-8525-42450413AC1D}" srcId="{09AD922C-5239-4636-AC40-99932069DE25}" destId="{1F65F15C-E1F3-44BD-AD2C-515620CDC005}" srcOrd="0" destOrd="0" parTransId="{B51DAA3C-5556-425A-8078-CBD9EB9BD900}" sibTransId="{DBC3F92D-5339-4A3D-9ACD-AA1F564E8FE7}"/>
    <dgm:cxn modelId="{E20F047D-65BD-466E-BF69-F5259586BECC}" type="presOf" srcId="{656B0900-08DF-4FFB-907B-1D7F6F3808E7}" destId="{8F018116-8750-45E5-B1C1-5C6D5FC58CDF}" srcOrd="0" destOrd="0" presId="urn:microsoft.com/office/officeart/2018/5/layout/CenteredIconLabelDescriptionList"/>
    <dgm:cxn modelId="{8D1DAF86-F87F-4BE8-826C-5383F68A2B91}" type="presOf" srcId="{1F65F15C-E1F3-44BD-AD2C-515620CDC005}" destId="{E65D7395-7945-4FE5-894E-86278430A90F}" srcOrd="0" destOrd="0" presId="urn:microsoft.com/office/officeart/2018/5/layout/CenteredIconLabelDescriptionList"/>
    <dgm:cxn modelId="{A23AF8B5-C8CB-4BD4-90CA-7744CB6862AD}" srcId="{E4EE6C95-3E24-4005-91FC-09E1039CCCB1}" destId="{656B0900-08DF-4FFB-907B-1D7F6F3808E7}" srcOrd="0" destOrd="0" parTransId="{1C98DE65-8D4B-463F-A222-EEDA7C69474D}" sibTransId="{AFDD2A5D-C2D4-4F17-9485-D364261B9869}"/>
    <dgm:cxn modelId="{93C938C5-E3DE-421E-BC07-61BF6601B12D}" type="presOf" srcId="{E4EE6C95-3E24-4005-91FC-09E1039CCCB1}" destId="{67FBEE83-F7F9-4156-8E39-580AFA115C0F}" srcOrd="0" destOrd="0" presId="urn:microsoft.com/office/officeart/2018/5/layout/CenteredIconLabelDescriptionList"/>
    <dgm:cxn modelId="{F53B7935-DEA0-4846-A89D-3518BFE13533}" type="presParOf" srcId="{FAAC9CD4-9D78-4396-B14D-C56BBAE12F49}" destId="{B0535A64-41DC-440E-82E0-69EC10749767}" srcOrd="0" destOrd="0" presId="urn:microsoft.com/office/officeart/2018/5/layout/CenteredIconLabelDescriptionList"/>
    <dgm:cxn modelId="{809F4F4D-4969-4E63-9380-1ECEBB378EB5}" type="presParOf" srcId="{B0535A64-41DC-440E-82E0-69EC10749767}" destId="{59260AD0-93C2-43ED-A645-FC4D8193F0D9}" srcOrd="0" destOrd="0" presId="urn:microsoft.com/office/officeart/2018/5/layout/CenteredIconLabelDescriptionList"/>
    <dgm:cxn modelId="{1DCC517B-F420-4D63-9DDF-700BA3E4CBEE}" type="presParOf" srcId="{B0535A64-41DC-440E-82E0-69EC10749767}" destId="{8F64F9C8-5FEE-4358-BF9E-176E01C1D46F}" srcOrd="1" destOrd="0" presId="urn:microsoft.com/office/officeart/2018/5/layout/CenteredIconLabelDescriptionList"/>
    <dgm:cxn modelId="{E7C51940-E671-4E0F-895B-2B395A8FB1A9}" type="presParOf" srcId="{B0535A64-41DC-440E-82E0-69EC10749767}" destId="{E65D7395-7945-4FE5-894E-86278430A90F}" srcOrd="2" destOrd="0" presId="urn:microsoft.com/office/officeart/2018/5/layout/CenteredIconLabelDescriptionList"/>
    <dgm:cxn modelId="{E90C5843-97FA-4AF3-A1FF-BADDA869E47D}" type="presParOf" srcId="{B0535A64-41DC-440E-82E0-69EC10749767}" destId="{8F929004-11C8-4898-B147-E6C35456F536}" srcOrd="3" destOrd="0" presId="urn:microsoft.com/office/officeart/2018/5/layout/CenteredIconLabelDescriptionList"/>
    <dgm:cxn modelId="{3873F87B-188E-4FDD-80FA-EB8B52986442}" type="presParOf" srcId="{B0535A64-41DC-440E-82E0-69EC10749767}" destId="{B134FEE8-DBA5-459E-AE9D-D8D26018C86E}" srcOrd="4" destOrd="0" presId="urn:microsoft.com/office/officeart/2018/5/layout/CenteredIconLabelDescriptionList"/>
    <dgm:cxn modelId="{9F1BF89A-AA56-46B1-9121-00D9BDDF23AE}" type="presParOf" srcId="{FAAC9CD4-9D78-4396-B14D-C56BBAE12F49}" destId="{D7BABE80-91F5-4F74-BD03-9CC82259CA5A}" srcOrd="1" destOrd="0" presId="urn:microsoft.com/office/officeart/2018/5/layout/CenteredIconLabelDescriptionList"/>
    <dgm:cxn modelId="{3A71CD6E-82C6-496C-898F-B26D85A2AE7C}" type="presParOf" srcId="{FAAC9CD4-9D78-4396-B14D-C56BBAE12F49}" destId="{8ECDD049-CADD-45CE-9C21-5978E86416EE}" srcOrd="2" destOrd="0" presId="urn:microsoft.com/office/officeart/2018/5/layout/CenteredIconLabelDescriptionList"/>
    <dgm:cxn modelId="{DF693668-8B6F-4AD9-9B47-E488A38B36D7}" type="presParOf" srcId="{8ECDD049-CADD-45CE-9C21-5978E86416EE}" destId="{23CAA48F-78CF-41C9-BF43-725AFE6248D1}" srcOrd="0" destOrd="0" presId="urn:microsoft.com/office/officeart/2018/5/layout/CenteredIconLabelDescriptionList"/>
    <dgm:cxn modelId="{42351FC1-F701-40C6-8828-1853F0829638}" type="presParOf" srcId="{8ECDD049-CADD-45CE-9C21-5978E86416EE}" destId="{BBB4829B-C5FE-49F0-819F-C2373055B886}" srcOrd="1" destOrd="0" presId="urn:microsoft.com/office/officeart/2018/5/layout/CenteredIconLabelDescriptionList"/>
    <dgm:cxn modelId="{1A57F082-55BB-406D-93DE-151F9C899F22}" type="presParOf" srcId="{8ECDD049-CADD-45CE-9C21-5978E86416EE}" destId="{67FBEE83-F7F9-4156-8E39-580AFA115C0F}" srcOrd="2" destOrd="0" presId="urn:microsoft.com/office/officeart/2018/5/layout/CenteredIconLabelDescriptionList"/>
    <dgm:cxn modelId="{B663E47E-64AB-413E-8D3E-144FC62D6FF9}" type="presParOf" srcId="{8ECDD049-CADD-45CE-9C21-5978E86416EE}" destId="{B588F29C-DA1A-4D68-8A29-ECBB0849A3A0}" srcOrd="3" destOrd="0" presId="urn:microsoft.com/office/officeart/2018/5/layout/CenteredIconLabelDescriptionList"/>
    <dgm:cxn modelId="{5FAB6609-2819-4D44-8F6B-152A168D29F9}" type="presParOf" srcId="{8ECDD049-CADD-45CE-9C21-5978E86416EE}" destId="{8F018116-8750-45E5-B1C1-5C6D5FC58CD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AE238F-CD29-4C00-B360-F3D8B6AC513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4FA521C-70B2-4E8B-ABC6-7B286BBE862F}">
      <dgm:prSet phldrT="[Text]"/>
      <dgm:spPr/>
      <dgm:t>
        <a:bodyPr/>
        <a:lstStyle/>
        <a:p>
          <a:r>
            <a:rPr lang="cs-CZ" dirty="0"/>
            <a:t>Berne convention</a:t>
          </a:r>
        </a:p>
      </dgm:t>
    </dgm:pt>
    <dgm:pt modelId="{BCF8296D-016B-4502-9889-4889B40091EB}" type="parTrans" cxnId="{0347317F-0083-4CF7-8F09-A975493B065E}">
      <dgm:prSet/>
      <dgm:spPr/>
      <dgm:t>
        <a:bodyPr/>
        <a:lstStyle/>
        <a:p>
          <a:endParaRPr lang="cs-CZ"/>
        </a:p>
      </dgm:t>
    </dgm:pt>
    <dgm:pt modelId="{6BF105C5-485C-4555-B47F-3E19DD8C25F8}" type="sibTrans" cxnId="{0347317F-0083-4CF7-8F09-A975493B065E}">
      <dgm:prSet/>
      <dgm:spPr/>
      <dgm:t>
        <a:bodyPr/>
        <a:lstStyle/>
        <a:p>
          <a:endParaRPr lang="cs-CZ"/>
        </a:p>
      </dgm:t>
    </dgm:pt>
    <dgm:pt modelId="{63472D01-7242-4920-8875-829870BFB604}">
      <dgm:prSet phldrT="[Text]"/>
      <dgm:spPr/>
      <dgm:t>
        <a:bodyPr/>
        <a:lstStyle/>
        <a:p>
          <a:r>
            <a:rPr lang="cs-CZ" dirty="0"/>
            <a:t>TRIPS</a:t>
          </a:r>
        </a:p>
      </dgm:t>
    </dgm:pt>
    <dgm:pt modelId="{76265A97-9ECD-416A-B355-E842D16688A3}" type="parTrans" cxnId="{D8CFB22B-B8C3-4305-8EB2-8C4B820ED43F}">
      <dgm:prSet/>
      <dgm:spPr/>
      <dgm:t>
        <a:bodyPr/>
        <a:lstStyle/>
        <a:p>
          <a:endParaRPr lang="cs-CZ"/>
        </a:p>
      </dgm:t>
    </dgm:pt>
    <dgm:pt modelId="{330ECF2B-CAE5-46D2-8A80-A451A36F72C4}" type="sibTrans" cxnId="{D8CFB22B-B8C3-4305-8EB2-8C4B820ED43F}">
      <dgm:prSet/>
      <dgm:spPr/>
      <dgm:t>
        <a:bodyPr/>
        <a:lstStyle/>
        <a:p>
          <a:endParaRPr lang="cs-CZ"/>
        </a:p>
      </dgm:t>
    </dgm:pt>
    <dgm:pt modelId="{4ECEE535-CFF9-487A-9DA5-A7E9698EE7BB}">
      <dgm:prSet phldrT="[Text]"/>
      <dgm:spPr/>
      <dgm:t>
        <a:bodyPr/>
        <a:lstStyle/>
        <a:p>
          <a:r>
            <a:rPr lang="cs-CZ" dirty="0"/>
            <a:t>WCT</a:t>
          </a:r>
        </a:p>
      </dgm:t>
    </dgm:pt>
    <dgm:pt modelId="{10299333-50E9-4CFB-93A7-B320B7AB3D66}" type="parTrans" cxnId="{A7BCA016-8B40-4BF7-8A1F-49CB92B99B05}">
      <dgm:prSet/>
      <dgm:spPr/>
      <dgm:t>
        <a:bodyPr/>
        <a:lstStyle/>
        <a:p>
          <a:endParaRPr lang="cs-CZ"/>
        </a:p>
      </dgm:t>
    </dgm:pt>
    <dgm:pt modelId="{FC64F21A-508A-47EB-B75A-19A383B57685}" type="sibTrans" cxnId="{A7BCA016-8B40-4BF7-8A1F-49CB92B99B05}">
      <dgm:prSet/>
      <dgm:spPr/>
      <dgm:t>
        <a:bodyPr/>
        <a:lstStyle/>
        <a:p>
          <a:endParaRPr lang="cs-CZ"/>
        </a:p>
      </dgm:t>
    </dgm:pt>
    <dgm:pt modelId="{314853AB-58ED-4855-A4A5-CD80E044D9A8}">
      <dgm:prSet phldrT="[Text]"/>
      <dgm:spPr/>
      <dgm:t>
        <a:bodyPr/>
        <a:lstStyle/>
        <a:p>
          <a:r>
            <a:rPr lang="cs-CZ" dirty="0"/>
            <a:t>WPPT</a:t>
          </a:r>
        </a:p>
      </dgm:t>
    </dgm:pt>
    <dgm:pt modelId="{116DCD87-C070-4841-B9AA-B2F59C03189F}" type="parTrans" cxnId="{1FBE4689-D316-4961-9E7C-5809086C1859}">
      <dgm:prSet/>
      <dgm:spPr/>
      <dgm:t>
        <a:bodyPr/>
        <a:lstStyle/>
        <a:p>
          <a:endParaRPr lang="cs-CZ"/>
        </a:p>
      </dgm:t>
    </dgm:pt>
    <dgm:pt modelId="{D7D4E118-F348-4A08-881C-DB80A9B286A5}" type="sibTrans" cxnId="{1FBE4689-D316-4961-9E7C-5809086C1859}">
      <dgm:prSet/>
      <dgm:spPr/>
      <dgm:t>
        <a:bodyPr/>
        <a:lstStyle/>
        <a:p>
          <a:endParaRPr lang="cs-CZ"/>
        </a:p>
      </dgm:t>
    </dgm:pt>
    <dgm:pt modelId="{D1E26ED5-D3BC-4AB2-9F96-CFBF0B2B9C31}" type="pres">
      <dgm:prSet presAssocID="{FEAE238F-CD29-4C00-B360-F3D8B6AC51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4C94D8-B0E9-4952-BE29-69AE54211E0A}" type="pres">
      <dgm:prSet presAssocID="{B4FA521C-70B2-4E8B-ABC6-7B286BBE862F}" presName="hierRoot1" presStyleCnt="0">
        <dgm:presLayoutVars>
          <dgm:hierBranch val="init"/>
        </dgm:presLayoutVars>
      </dgm:prSet>
      <dgm:spPr/>
    </dgm:pt>
    <dgm:pt modelId="{949B0652-06A6-4A7D-A106-F70D906BAC3B}" type="pres">
      <dgm:prSet presAssocID="{B4FA521C-70B2-4E8B-ABC6-7B286BBE862F}" presName="rootComposite1" presStyleCnt="0"/>
      <dgm:spPr/>
    </dgm:pt>
    <dgm:pt modelId="{4755B755-B5B4-4A82-A63D-2E41DFAF5EC5}" type="pres">
      <dgm:prSet presAssocID="{B4FA521C-70B2-4E8B-ABC6-7B286BBE862F}" presName="rootText1" presStyleLbl="node0" presStyleIdx="0" presStyleCnt="1">
        <dgm:presLayoutVars>
          <dgm:chPref val="3"/>
        </dgm:presLayoutVars>
      </dgm:prSet>
      <dgm:spPr/>
    </dgm:pt>
    <dgm:pt modelId="{14837ACA-7504-4E84-BA95-7EBCD76B4EC1}" type="pres">
      <dgm:prSet presAssocID="{B4FA521C-70B2-4E8B-ABC6-7B286BBE862F}" presName="rootConnector1" presStyleLbl="node1" presStyleIdx="0" presStyleCnt="0"/>
      <dgm:spPr/>
    </dgm:pt>
    <dgm:pt modelId="{1CEEF641-86B2-46CE-8F34-5B1BFD5C5321}" type="pres">
      <dgm:prSet presAssocID="{B4FA521C-70B2-4E8B-ABC6-7B286BBE862F}" presName="hierChild2" presStyleCnt="0"/>
      <dgm:spPr/>
    </dgm:pt>
    <dgm:pt modelId="{2A3047A8-C8F7-4EE8-BAB6-F30747696004}" type="pres">
      <dgm:prSet presAssocID="{76265A97-9ECD-416A-B355-E842D16688A3}" presName="Name37" presStyleLbl="parChTrans1D2" presStyleIdx="0" presStyleCnt="3"/>
      <dgm:spPr/>
    </dgm:pt>
    <dgm:pt modelId="{1634E04D-BE15-42F7-AF20-BF12EBB8D04B}" type="pres">
      <dgm:prSet presAssocID="{63472D01-7242-4920-8875-829870BFB604}" presName="hierRoot2" presStyleCnt="0">
        <dgm:presLayoutVars>
          <dgm:hierBranch val="init"/>
        </dgm:presLayoutVars>
      </dgm:prSet>
      <dgm:spPr/>
    </dgm:pt>
    <dgm:pt modelId="{868991D1-25B7-4F6B-96D6-6119B7451720}" type="pres">
      <dgm:prSet presAssocID="{63472D01-7242-4920-8875-829870BFB604}" presName="rootComposite" presStyleCnt="0"/>
      <dgm:spPr/>
    </dgm:pt>
    <dgm:pt modelId="{9BECFF2B-F579-485E-B289-6A67784036F5}" type="pres">
      <dgm:prSet presAssocID="{63472D01-7242-4920-8875-829870BFB604}" presName="rootText" presStyleLbl="node2" presStyleIdx="0" presStyleCnt="3">
        <dgm:presLayoutVars>
          <dgm:chPref val="3"/>
        </dgm:presLayoutVars>
      </dgm:prSet>
      <dgm:spPr/>
    </dgm:pt>
    <dgm:pt modelId="{E3CF0121-09B6-4A77-BF9C-BCF052CBDFF5}" type="pres">
      <dgm:prSet presAssocID="{63472D01-7242-4920-8875-829870BFB604}" presName="rootConnector" presStyleLbl="node2" presStyleIdx="0" presStyleCnt="3"/>
      <dgm:spPr/>
    </dgm:pt>
    <dgm:pt modelId="{D60BB7A7-B2F4-4CFC-8BD4-C8C04D9B5A4F}" type="pres">
      <dgm:prSet presAssocID="{63472D01-7242-4920-8875-829870BFB604}" presName="hierChild4" presStyleCnt="0"/>
      <dgm:spPr/>
    </dgm:pt>
    <dgm:pt modelId="{99AB4051-9EAB-442D-BB66-E8C70F56F516}" type="pres">
      <dgm:prSet presAssocID="{63472D01-7242-4920-8875-829870BFB604}" presName="hierChild5" presStyleCnt="0"/>
      <dgm:spPr/>
    </dgm:pt>
    <dgm:pt modelId="{61B85AF4-F46C-455C-B623-882DA5215523}" type="pres">
      <dgm:prSet presAssocID="{10299333-50E9-4CFB-93A7-B320B7AB3D66}" presName="Name37" presStyleLbl="parChTrans1D2" presStyleIdx="1" presStyleCnt="3"/>
      <dgm:spPr/>
    </dgm:pt>
    <dgm:pt modelId="{47E003C6-F6BC-439E-BF46-12FD69FD401A}" type="pres">
      <dgm:prSet presAssocID="{4ECEE535-CFF9-487A-9DA5-A7E9698EE7BB}" presName="hierRoot2" presStyleCnt="0">
        <dgm:presLayoutVars>
          <dgm:hierBranch val="init"/>
        </dgm:presLayoutVars>
      </dgm:prSet>
      <dgm:spPr/>
    </dgm:pt>
    <dgm:pt modelId="{50EED558-760A-4221-843C-0D31A480C228}" type="pres">
      <dgm:prSet presAssocID="{4ECEE535-CFF9-487A-9DA5-A7E9698EE7BB}" presName="rootComposite" presStyleCnt="0"/>
      <dgm:spPr/>
    </dgm:pt>
    <dgm:pt modelId="{D9F872B2-E1BC-4E1E-92BC-9844E132F295}" type="pres">
      <dgm:prSet presAssocID="{4ECEE535-CFF9-487A-9DA5-A7E9698EE7BB}" presName="rootText" presStyleLbl="node2" presStyleIdx="1" presStyleCnt="3">
        <dgm:presLayoutVars>
          <dgm:chPref val="3"/>
        </dgm:presLayoutVars>
      </dgm:prSet>
      <dgm:spPr/>
    </dgm:pt>
    <dgm:pt modelId="{F0754D18-6D34-4301-BC6E-0DDE011C5042}" type="pres">
      <dgm:prSet presAssocID="{4ECEE535-CFF9-487A-9DA5-A7E9698EE7BB}" presName="rootConnector" presStyleLbl="node2" presStyleIdx="1" presStyleCnt="3"/>
      <dgm:spPr/>
    </dgm:pt>
    <dgm:pt modelId="{5ABF7779-FEE1-46CB-ADCE-AAFF79F63662}" type="pres">
      <dgm:prSet presAssocID="{4ECEE535-CFF9-487A-9DA5-A7E9698EE7BB}" presName="hierChild4" presStyleCnt="0"/>
      <dgm:spPr/>
    </dgm:pt>
    <dgm:pt modelId="{861EAA51-BE32-4618-8548-C50A6F430A1E}" type="pres">
      <dgm:prSet presAssocID="{4ECEE535-CFF9-487A-9DA5-A7E9698EE7BB}" presName="hierChild5" presStyleCnt="0"/>
      <dgm:spPr/>
    </dgm:pt>
    <dgm:pt modelId="{6CB94749-7E43-466F-A5EB-F52A8FD116B5}" type="pres">
      <dgm:prSet presAssocID="{116DCD87-C070-4841-B9AA-B2F59C03189F}" presName="Name37" presStyleLbl="parChTrans1D2" presStyleIdx="2" presStyleCnt="3"/>
      <dgm:spPr/>
    </dgm:pt>
    <dgm:pt modelId="{952C6BF9-51DE-4163-B8C8-46985B182FD0}" type="pres">
      <dgm:prSet presAssocID="{314853AB-58ED-4855-A4A5-CD80E044D9A8}" presName="hierRoot2" presStyleCnt="0">
        <dgm:presLayoutVars>
          <dgm:hierBranch val="init"/>
        </dgm:presLayoutVars>
      </dgm:prSet>
      <dgm:spPr/>
    </dgm:pt>
    <dgm:pt modelId="{3C169B99-7B69-47C6-BDE6-13EB7D4E667A}" type="pres">
      <dgm:prSet presAssocID="{314853AB-58ED-4855-A4A5-CD80E044D9A8}" presName="rootComposite" presStyleCnt="0"/>
      <dgm:spPr/>
    </dgm:pt>
    <dgm:pt modelId="{80C1C92D-10E5-4A67-AC9E-32C27E595721}" type="pres">
      <dgm:prSet presAssocID="{314853AB-58ED-4855-A4A5-CD80E044D9A8}" presName="rootText" presStyleLbl="node2" presStyleIdx="2" presStyleCnt="3">
        <dgm:presLayoutVars>
          <dgm:chPref val="3"/>
        </dgm:presLayoutVars>
      </dgm:prSet>
      <dgm:spPr/>
    </dgm:pt>
    <dgm:pt modelId="{5DA1A624-659C-48C1-91FD-F2484257FD28}" type="pres">
      <dgm:prSet presAssocID="{314853AB-58ED-4855-A4A5-CD80E044D9A8}" presName="rootConnector" presStyleLbl="node2" presStyleIdx="2" presStyleCnt="3"/>
      <dgm:spPr/>
    </dgm:pt>
    <dgm:pt modelId="{60FB84A0-58C4-4E71-A9E0-FF7A1473D2C4}" type="pres">
      <dgm:prSet presAssocID="{314853AB-58ED-4855-A4A5-CD80E044D9A8}" presName="hierChild4" presStyleCnt="0"/>
      <dgm:spPr/>
    </dgm:pt>
    <dgm:pt modelId="{2BCFF2A9-D52F-401C-9175-37883307455E}" type="pres">
      <dgm:prSet presAssocID="{314853AB-58ED-4855-A4A5-CD80E044D9A8}" presName="hierChild5" presStyleCnt="0"/>
      <dgm:spPr/>
    </dgm:pt>
    <dgm:pt modelId="{77E8FC8B-A619-4520-A535-F2814DDFD6F5}" type="pres">
      <dgm:prSet presAssocID="{B4FA521C-70B2-4E8B-ABC6-7B286BBE862F}" presName="hierChild3" presStyleCnt="0"/>
      <dgm:spPr/>
    </dgm:pt>
  </dgm:ptLst>
  <dgm:cxnLst>
    <dgm:cxn modelId="{9FD63C0D-2503-4141-BDA8-E505827B35FC}" type="presOf" srcId="{4ECEE535-CFF9-487A-9DA5-A7E9698EE7BB}" destId="{F0754D18-6D34-4301-BC6E-0DDE011C5042}" srcOrd="1" destOrd="0" presId="urn:microsoft.com/office/officeart/2005/8/layout/orgChart1"/>
    <dgm:cxn modelId="{A7BCA016-8B40-4BF7-8A1F-49CB92B99B05}" srcId="{B4FA521C-70B2-4E8B-ABC6-7B286BBE862F}" destId="{4ECEE535-CFF9-487A-9DA5-A7E9698EE7BB}" srcOrd="1" destOrd="0" parTransId="{10299333-50E9-4CFB-93A7-B320B7AB3D66}" sibTransId="{FC64F21A-508A-47EB-B75A-19A383B57685}"/>
    <dgm:cxn modelId="{D8CFB22B-B8C3-4305-8EB2-8C4B820ED43F}" srcId="{B4FA521C-70B2-4E8B-ABC6-7B286BBE862F}" destId="{63472D01-7242-4920-8875-829870BFB604}" srcOrd="0" destOrd="0" parTransId="{76265A97-9ECD-416A-B355-E842D16688A3}" sibTransId="{330ECF2B-CAE5-46D2-8A80-A451A36F72C4}"/>
    <dgm:cxn modelId="{EA59505D-ECBC-489D-A408-DCDB3CF0417F}" type="presOf" srcId="{FEAE238F-CD29-4C00-B360-F3D8B6AC5131}" destId="{D1E26ED5-D3BC-4AB2-9F96-CFBF0B2B9C31}" srcOrd="0" destOrd="0" presId="urn:microsoft.com/office/officeart/2005/8/layout/orgChart1"/>
    <dgm:cxn modelId="{70FACD6B-6721-4785-9A86-ACC1177344E5}" type="presOf" srcId="{B4FA521C-70B2-4E8B-ABC6-7B286BBE862F}" destId="{14837ACA-7504-4E84-BA95-7EBCD76B4EC1}" srcOrd="1" destOrd="0" presId="urn:microsoft.com/office/officeart/2005/8/layout/orgChart1"/>
    <dgm:cxn modelId="{27F43F4C-B881-4EDB-B8D1-9222D01AE6A7}" type="presOf" srcId="{314853AB-58ED-4855-A4A5-CD80E044D9A8}" destId="{80C1C92D-10E5-4A67-AC9E-32C27E595721}" srcOrd="0" destOrd="0" presId="urn:microsoft.com/office/officeart/2005/8/layout/orgChart1"/>
    <dgm:cxn modelId="{5BDD6954-9A8A-46F5-8748-3C911C9DDB4F}" type="presOf" srcId="{314853AB-58ED-4855-A4A5-CD80E044D9A8}" destId="{5DA1A624-659C-48C1-91FD-F2484257FD28}" srcOrd="1" destOrd="0" presId="urn:microsoft.com/office/officeart/2005/8/layout/orgChart1"/>
    <dgm:cxn modelId="{0347317F-0083-4CF7-8F09-A975493B065E}" srcId="{FEAE238F-CD29-4C00-B360-F3D8B6AC5131}" destId="{B4FA521C-70B2-4E8B-ABC6-7B286BBE862F}" srcOrd="0" destOrd="0" parTransId="{BCF8296D-016B-4502-9889-4889B40091EB}" sibTransId="{6BF105C5-485C-4555-B47F-3E19DD8C25F8}"/>
    <dgm:cxn modelId="{8428F982-51D3-4D50-B3B0-329B579B0280}" type="presOf" srcId="{10299333-50E9-4CFB-93A7-B320B7AB3D66}" destId="{61B85AF4-F46C-455C-B623-882DA5215523}" srcOrd="0" destOrd="0" presId="urn:microsoft.com/office/officeart/2005/8/layout/orgChart1"/>
    <dgm:cxn modelId="{1FBE4689-D316-4961-9E7C-5809086C1859}" srcId="{B4FA521C-70B2-4E8B-ABC6-7B286BBE862F}" destId="{314853AB-58ED-4855-A4A5-CD80E044D9A8}" srcOrd="2" destOrd="0" parTransId="{116DCD87-C070-4841-B9AA-B2F59C03189F}" sibTransId="{D7D4E118-F348-4A08-881C-DB80A9B286A5}"/>
    <dgm:cxn modelId="{CC816196-7438-413D-B342-A9EE5B93077B}" type="presOf" srcId="{B4FA521C-70B2-4E8B-ABC6-7B286BBE862F}" destId="{4755B755-B5B4-4A82-A63D-2E41DFAF5EC5}" srcOrd="0" destOrd="0" presId="urn:microsoft.com/office/officeart/2005/8/layout/orgChart1"/>
    <dgm:cxn modelId="{2EA91EA0-7C99-4ED2-A63E-0332B41C8B27}" type="presOf" srcId="{116DCD87-C070-4841-B9AA-B2F59C03189F}" destId="{6CB94749-7E43-466F-A5EB-F52A8FD116B5}" srcOrd="0" destOrd="0" presId="urn:microsoft.com/office/officeart/2005/8/layout/orgChart1"/>
    <dgm:cxn modelId="{5815DBAA-B12C-4277-9F88-DBD7CA4CC967}" type="presOf" srcId="{76265A97-9ECD-416A-B355-E842D16688A3}" destId="{2A3047A8-C8F7-4EE8-BAB6-F30747696004}" srcOrd="0" destOrd="0" presId="urn:microsoft.com/office/officeart/2005/8/layout/orgChart1"/>
    <dgm:cxn modelId="{48F645B3-641C-4626-BB7D-EE95844E266C}" type="presOf" srcId="{4ECEE535-CFF9-487A-9DA5-A7E9698EE7BB}" destId="{D9F872B2-E1BC-4E1E-92BC-9844E132F295}" srcOrd="0" destOrd="0" presId="urn:microsoft.com/office/officeart/2005/8/layout/orgChart1"/>
    <dgm:cxn modelId="{D9A82CB6-0B35-401C-AF4F-02A51AE4B11A}" type="presOf" srcId="{63472D01-7242-4920-8875-829870BFB604}" destId="{9BECFF2B-F579-485E-B289-6A67784036F5}" srcOrd="0" destOrd="0" presId="urn:microsoft.com/office/officeart/2005/8/layout/orgChart1"/>
    <dgm:cxn modelId="{A1629EFD-5D21-4579-9222-635288B0DCF4}" type="presOf" srcId="{63472D01-7242-4920-8875-829870BFB604}" destId="{E3CF0121-09B6-4A77-BF9C-BCF052CBDFF5}" srcOrd="1" destOrd="0" presId="urn:microsoft.com/office/officeart/2005/8/layout/orgChart1"/>
    <dgm:cxn modelId="{2AF9A007-255E-4D58-A020-90256D473E4E}" type="presParOf" srcId="{D1E26ED5-D3BC-4AB2-9F96-CFBF0B2B9C31}" destId="{4B4C94D8-B0E9-4952-BE29-69AE54211E0A}" srcOrd="0" destOrd="0" presId="urn:microsoft.com/office/officeart/2005/8/layout/orgChart1"/>
    <dgm:cxn modelId="{21E13651-B904-4227-A059-93C4FD122364}" type="presParOf" srcId="{4B4C94D8-B0E9-4952-BE29-69AE54211E0A}" destId="{949B0652-06A6-4A7D-A106-F70D906BAC3B}" srcOrd="0" destOrd="0" presId="urn:microsoft.com/office/officeart/2005/8/layout/orgChart1"/>
    <dgm:cxn modelId="{098EBFA2-2318-4D88-AB80-2D3F82C98A84}" type="presParOf" srcId="{949B0652-06A6-4A7D-A106-F70D906BAC3B}" destId="{4755B755-B5B4-4A82-A63D-2E41DFAF5EC5}" srcOrd="0" destOrd="0" presId="urn:microsoft.com/office/officeart/2005/8/layout/orgChart1"/>
    <dgm:cxn modelId="{D28C74C4-2E77-4D91-BA2D-5CC7A49B77D6}" type="presParOf" srcId="{949B0652-06A6-4A7D-A106-F70D906BAC3B}" destId="{14837ACA-7504-4E84-BA95-7EBCD76B4EC1}" srcOrd="1" destOrd="0" presId="urn:microsoft.com/office/officeart/2005/8/layout/orgChart1"/>
    <dgm:cxn modelId="{09CF1D6A-A3EA-44F7-98E5-83600514FDBC}" type="presParOf" srcId="{4B4C94D8-B0E9-4952-BE29-69AE54211E0A}" destId="{1CEEF641-86B2-46CE-8F34-5B1BFD5C5321}" srcOrd="1" destOrd="0" presId="urn:microsoft.com/office/officeart/2005/8/layout/orgChart1"/>
    <dgm:cxn modelId="{1A498F1E-8E17-49F4-B06D-1FD17BB6529F}" type="presParOf" srcId="{1CEEF641-86B2-46CE-8F34-5B1BFD5C5321}" destId="{2A3047A8-C8F7-4EE8-BAB6-F30747696004}" srcOrd="0" destOrd="0" presId="urn:microsoft.com/office/officeart/2005/8/layout/orgChart1"/>
    <dgm:cxn modelId="{B9D3C2F6-519D-4565-B98A-B61023703699}" type="presParOf" srcId="{1CEEF641-86B2-46CE-8F34-5B1BFD5C5321}" destId="{1634E04D-BE15-42F7-AF20-BF12EBB8D04B}" srcOrd="1" destOrd="0" presId="urn:microsoft.com/office/officeart/2005/8/layout/orgChart1"/>
    <dgm:cxn modelId="{3B73D3C5-F917-411B-AF52-5C585191E60B}" type="presParOf" srcId="{1634E04D-BE15-42F7-AF20-BF12EBB8D04B}" destId="{868991D1-25B7-4F6B-96D6-6119B7451720}" srcOrd="0" destOrd="0" presId="urn:microsoft.com/office/officeart/2005/8/layout/orgChart1"/>
    <dgm:cxn modelId="{58C7BBD2-3055-4B50-9DB6-6EE8AB2F484F}" type="presParOf" srcId="{868991D1-25B7-4F6B-96D6-6119B7451720}" destId="{9BECFF2B-F579-485E-B289-6A67784036F5}" srcOrd="0" destOrd="0" presId="urn:microsoft.com/office/officeart/2005/8/layout/orgChart1"/>
    <dgm:cxn modelId="{DBB8D02E-3E19-40A0-A29B-FBC48B1CDC47}" type="presParOf" srcId="{868991D1-25B7-4F6B-96D6-6119B7451720}" destId="{E3CF0121-09B6-4A77-BF9C-BCF052CBDFF5}" srcOrd="1" destOrd="0" presId="urn:microsoft.com/office/officeart/2005/8/layout/orgChart1"/>
    <dgm:cxn modelId="{0369D3E8-C5ED-4E30-90CB-D9207DFA3C20}" type="presParOf" srcId="{1634E04D-BE15-42F7-AF20-BF12EBB8D04B}" destId="{D60BB7A7-B2F4-4CFC-8BD4-C8C04D9B5A4F}" srcOrd="1" destOrd="0" presId="urn:microsoft.com/office/officeart/2005/8/layout/orgChart1"/>
    <dgm:cxn modelId="{2F1A0D9A-0583-4500-923B-FC8989B574EF}" type="presParOf" srcId="{1634E04D-BE15-42F7-AF20-BF12EBB8D04B}" destId="{99AB4051-9EAB-442D-BB66-E8C70F56F516}" srcOrd="2" destOrd="0" presId="urn:microsoft.com/office/officeart/2005/8/layout/orgChart1"/>
    <dgm:cxn modelId="{7DD107DE-CA40-4569-9C64-D26D383FFBCE}" type="presParOf" srcId="{1CEEF641-86B2-46CE-8F34-5B1BFD5C5321}" destId="{61B85AF4-F46C-455C-B623-882DA5215523}" srcOrd="2" destOrd="0" presId="urn:microsoft.com/office/officeart/2005/8/layout/orgChart1"/>
    <dgm:cxn modelId="{B3BA2FF9-C6B1-46F6-9F9E-1456AD5E16D2}" type="presParOf" srcId="{1CEEF641-86B2-46CE-8F34-5B1BFD5C5321}" destId="{47E003C6-F6BC-439E-BF46-12FD69FD401A}" srcOrd="3" destOrd="0" presId="urn:microsoft.com/office/officeart/2005/8/layout/orgChart1"/>
    <dgm:cxn modelId="{420583E1-E795-41FF-9072-45A9878F52CC}" type="presParOf" srcId="{47E003C6-F6BC-439E-BF46-12FD69FD401A}" destId="{50EED558-760A-4221-843C-0D31A480C228}" srcOrd="0" destOrd="0" presId="urn:microsoft.com/office/officeart/2005/8/layout/orgChart1"/>
    <dgm:cxn modelId="{672FFDA2-1B2C-4ACB-8C1F-7C02BC70A398}" type="presParOf" srcId="{50EED558-760A-4221-843C-0D31A480C228}" destId="{D9F872B2-E1BC-4E1E-92BC-9844E132F295}" srcOrd="0" destOrd="0" presId="urn:microsoft.com/office/officeart/2005/8/layout/orgChart1"/>
    <dgm:cxn modelId="{54CF788D-904E-4654-A63E-2B740837856D}" type="presParOf" srcId="{50EED558-760A-4221-843C-0D31A480C228}" destId="{F0754D18-6D34-4301-BC6E-0DDE011C5042}" srcOrd="1" destOrd="0" presId="urn:microsoft.com/office/officeart/2005/8/layout/orgChart1"/>
    <dgm:cxn modelId="{B6599BBC-D770-4D10-9614-C01C7795B338}" type="presParOf" srcId="{47E003C6-F6BC-439E-BF46-12FD69FD401A}" destId="{5ABF7779-FEE1-46CB-ADCE-AAFF79F63662}" srcOrd="1" destOrd="0" presId="urn:microsoft.com/office/officeart/2005/8/layout/orgChart1"/>
    <dgm:cxn modelId="{1FCC14DB-3C1B-4F58-A4B7-7B1E8B8F25A9}" type="presParOf" srcId="{47E003C6-F6BC-439E-BF46-12FD69FD401A}" destId="{861EAA51-BE32-4618-8548-C50A6F430A1E}" srcOrd="2" destOrd="0" presId="urn:microsoft.com/office/officeart/2005/8/layout/orgChart1"/>
    <dgm:cxn modelId="{BA8CAD4C-3CF6-43DB-9162-3E784EA0A89E}" type="presParOf" srcId="{1CEEF641-86B2-46CE-8F34-5B1BFD5C5321}" destId="{6CB94749-7E43-466F-A5EB-F52A8FD116B5}" srcOrd="4" destOrd="0" presId="urn:microsoft.com/office/officeart/2005/8/layout/orgChart1"/>
    <dgm:cxn modelId="{F5B68FC4-7445-4B5D-9508-096B7BF6659F}" type="presParOf" srcId="{1CEEF641-86B2-46CE-8F34-5B1BFD5C5321}" destId="{952C6BF9-51DE-4163-B8C8-46985B182FD0}" srcOrd="5" destOrd="0" presId="urn:microsoft.com/office/officeart/2005/8/layout/orgChart1"/>
    <dgm:cxn modelId="{8DAE1D88-7C15-4A45-BD89-CA2A9D69F614}" type="presParOf" srcId="{952C6BF9-51DE-4163-B8C8-46985B182FD0}" destId="{3C169B99-7B69-47C6-BDE6-13EB7D4E667A}" srcOrd="0" destOrd="0" presId="urn:microsoft.com/office/officeart/2005/8/layout/orgChart1"/>
    <dgm:cxn modelId="{6E3C02D3-7691-44F7-B628-A2C03A7F7D3B}" type="presParOf" srcId="{3C169B99-7B69-47C6-BDE6-13EB7D4E667A}" destId="{80C1C92D-10E5-4A67-AC9E-32C27E595721}" srcOrd="0" destOrd="0" presId="urn:microsoft.com/office/officeart/2005/8/layout/orgChart1"/>
    <dgm:cxn modelId="{EA5404BA-12E9-4D89-9F36-F7F153740784}" type="presParOf" srcId="{3C169B99-7B69-47C6-BDE6-13EB7D4E667A}" destId="{5DA1A624-659C-48C1-91FD-F2484257FD28}" srcOrd="1" destOrd="0" presId="urn:microsoft.com/office/officeart/2005/8/layout/orgChart1"/>
    <dgm:cxn modelId="{1F413FA9-3430-4465-A1FF-190FF110DB8A}" type="presParOf" srcId="{952C6BF9-51DE-4163-B8C8-46985B182FD0}" destId="{60FB84A0-58C4-4E71-A9E0-FF7A1473D2C4}" srcOrd="1" destOrd="0" presId="urn:microsoft.com/office/officeart/2005/8/layout/orgChart1"/>
    <dgm:cxn modelId="{1661FA66-5F0F-4BA7-8F96-48B5EEAFE11A}" type="presParOf" srcId="{952C6BF9-51DE-4163-B8C8-46985B182FD0}" destId="{2BCFF2A9-D52F-401C-9175-37883307455E}" srcOrd="2" destOrd="0" presId="urn:microsoft.com/office/officeart/2005/8/layout/orgChart1"/>
    <dgm:cxn modelId="{FF4CF357-92CB-423C-B19B-AA321DA0917D}" type="presParOf" srcId="{4B4C94D8-B0E9-4952-BE29-69AE54211E0A}" destId="{77E8FC8B-A619-4520-A535-F2814DDFD6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B1197A9-01A0-47CF-A1D1-DE1A417F32D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66271B5-DC68-4CC4-BF17-15545F0B5342}">
      <dgm:prSet/>
      <dgm:spPr/>
      <dgm:t>
        <a:bodyPr/>
        <a:lstStyle/>
        <a:p>
          <a:pPr>
            <a:defRPr b="1"/>
          </a:pPr>
          <a:r>
            <a:rPr lang="cs-CZ"/>
            <a:t>Contractual clause</a:t>
          </a:r>
          <a:endParaRPr lang="en-US"/>
        </a:p>
      </dgm:t>
    </dgm:pt>
    <dgm:pt modelId="{B48E9002-05B2-402B-8BD5-26652D99AB1B}" type="parTrans" cxnId="{9BC71903-352F-489B-8AF5-E6272761C16A}">
      <dgm:prSet/>
      <dgm:spPr/>
      <dgm:t>
        <a:bodyPr/>
        <a:lstStyle/>
        <a:p>
          <a:endParaRPr lang="en-US"/>
        </a:p>
      </dgm:t>
    </dgm:pt>
    <dgm:pt modelId="{A51BE16B-D4AF-4722-B5D7-9620FD0A979D}" type="sibTrans" cxnId="{9BC71903-352F-489B-8AF5-E6272761C16A}">
      <dgm:prSet/>
      <dgm:spPr/>
      <dgm:t>
        <a:bodyPr/>
        <a:lstStyle/>
        <a:p>
          <a:endParaRPr lang="en-US"/>
        </a:p>
      </dgm:t>
    </dgm:pt>
    <dgm:pt modelId="{62ABC13F-0350-431E-B86B-797AFC9E7539}">
      <dgm:prSet/>
      <dgm:spPr/>
      <dgm:t>
        <a:bodyPr/>
        <a:lstStyle/>
        <a:p>
          <a:pPr>
            <a:defRPr b="1"/>
          </a:pPr>
          <a:r>
            <a:rPr lang="cs-CZ"/>
            <a:t>Non disclosure agreement</a:t>
          </a:r>
          <a:endParaRPr lang="en-US"/>
        </a:p>
      </dgm:t>
    </dgm:pt>
    <dgm:pt modelId="{06030580-8756-4780-ABDE-2E002085FD80}" type="parTrans" cxnId="{0F8B3827-13EB-408A-9314-178245B62825}">
      <dgm:prSet/>
      <dgm:spPr/>
      <dgm:t>
        <a:bodyPr/>
        <a:lstStyle/>
        <a:p>
          <a:endParaRPr lang="en-US"/>
        </a:p>
      </dgm:t>
    </dgm:pt>
    <dgm:pt modelId="{35A7059E-10AB-499B-8567-01033CA0E8AC}" type="sibTrans" cxnId="{0F8B3827-13EB-408A-9314-178245B62825}">
      <dgm:prSet/>
      <dgm:spPr/>
      <dgm:t>
        <a:bodyPr/>
        <a:lstStyle/>
        <a:p>
          <a:endParaRPr lang="en-US"/>
        </a:p>
      </dgm:t>
    </dgm:pt>
    <dgm:pt modelId="{4DFFAB02-7926-4E25-998D-61C0E7C4DC92}">
      <dgm:prSet/>
      <dgm:spPr/>
      <dgm:t>
        <a:bodyPr/>
        <a:lstStyle/>
        <a:p>
          <a:r>
            <a:rPr lang="cs-CZ"/>
            <a:t>At the beginning of cooperation</a:t>
          </a:r>
          <a:endParaRPr lang="en-US"/>
        </a:p>
      </dgm:t>
    </dgm:pt>
    <dgm:pt modelId="{D83D302C-56FB-44C7-BFBC-366CD53AC1F8}" type="parTrans" cxnId="{4F6AFC83-76B8-4BCF-9830-11631F7C018E}">
      <dgm:prSet/>
      <dgm:spPr/>
      <dgm:t>
        <a:bodyPr/>
        <a:lstStyle/>
        <a:p>
          <a:endParaRPr lang="en-US"/>
        </a:p>
      </dgm:t>
    </dgm:pt>
    <dgm:pt modelId="{FE61DA1F-6513-4D4C-AA5F-775922027C2F}" type="sibTrans" cxnId="{4F6AFC83-76B8-4BCF-9830-11631F7C018E}">
      <dgm:prSet/>
      <dgm:spPr/>
      <dgm:t>
        <a:bodyPr/>
        <a:lstStyle/>
        <a:p>
          <a:endParaRPr lang="en-US"/>
        </a:p>
      </dgm:t>
    </dgm:pt>
    <dgm:pt modelId="{765C1D78-4094-4849-BDBE-4E8D28D3083A}" type="pres">
      <dgm:prSet presAssocID="{BB1197A9-01A0-47CF-A1D1-DE1A417F32DC}" presName="root" presStyleCnt="0">
        <dgm:presLayoutVars>
          <dgm:dir/>
          <dgm:resizeHandles val="exact"/>
        </dgm:presLayoutVars>
      </dgm:prSet>
      <dgm:spPr/>
    </dgm:pt>
    <dgm:pt modelId="{FD0230B5-C604-4648-9D35-42513CF69CD8}" type="pres">
      <dgm:prSet presAssocID="{266271B5-DC68-4CC4-BF17-15545F0B5342}" presName="compNode" presStyleCnt="0"/>
      <dgm:spPr/>
    </dgm:pt>
    <dgm:pt modelId="{956DD92D-8056-4C03-9C27-DEE33890BB0B}" type="pres">
      <dgm:prSet presAssocID="{266271B5-DC68-4CC4-BF17-15545F0B53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2497DAAD-0C19-402B-9625-97A722F489F5}" type="pres">
      <dgm:prSet presAssocID="{266271B5-DC68-4CC4-BF17-15545F0B5342}" presName="iconSpace" presStyleCnt="0"/>
      <dgm:spPr/>
    </dgm:pt>
    <dgm:pt modelId="{EFED3B1A-6003-44EB-AD5D-6FD4CF76F8DD}" type="pres">
      <dgm:prSet presAssocID="{266271B5-DC68-4CC4-BF17-15545F0B5342}" presName="parTx" presStyleLbl="revTx" presStyleIdx="0" presStyleCnt="4">
        <dgm:presLayoutVars>
          <dgm:chMax val="0"/>
          <dgm:chPref val="0"/>
        </dgm:presLayoutVars>
      </dgm:prSet>
      <dgm:spPr/>
    </dgm:pt>
    <dgm:pt modelId="{85D9F447-4E25-427A-B5C1-7CD595CD9DF0}" type="pres">
      <dgm:prSet presAssocID="{266271B5-DC68-4CC4-BF17-15545F0B5342}" presName="txSpace" presStyleCnt="0"/>
      <dgm:spPr/>
    </dgm:pt>
    <dgm:pt modelId="{4178B455-630A-4D30-8CF8-73A94BB5C818}" type="pres">
      <dgm:prSet presAssocID="{266271B5-DC68-4CC4-BF17-15545F0B5342}" presName="desTx" presStyleLbl="revTx" presStyleIdx="1" presStyleCnt="4">
        <dgm:presLayoutVars/>
      </dgm:prSet>
      <dgm:spPr/>
    </dgm:pt>
    <dgm:pt modelId="{46DC3454-277E-43F4-BF09-968D1E51F6C1}" type="pres">
      <dgm:prSet presAssocID="{A51BE16B-D4AF-4722-B5D7-9620FD0A979D}" presName="sibTrans" presStyleCnt="0"/>
      <dgm:spPr/>
    </dgm:pt>
    <dgm:pt modelId="{48555512-A566-4D15-BAC3-6BF60AFEF93E}" type="pres">
      <dgm:prSet presAssocID="{62ABC13F-0350-431E-B86B-797AFC9E7539}" presName="compNode" presStyleCnt="0"/>
      <dgm:spPr/>
    </dgm:pt>
    <dgm:pt modelId="{E1479F6B-063A-4C25-9321-1A023D3E66D1}" type="pres">
      <dgm:prSet presAssocID="{62ABC13F-0350-431E-B86B-797AFC9E753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63795B1-9D34-46CC-8837-AFEDCAA866D6}" type="pres">
      <dgm:prSet presAssocID="{62ABC13F-0350-431E-B86B-797AFC9E7539}" presName="iconSpace" presStyleCnt="0"/>
      <dgm:spPr/>
    </dgm:pt>
    <dgm:pt modelId="{710ACE35-1336-441D-9EF1-BB2209DA4CD0}" type="pres">
      <dgm:prSet presAssocID="{62ABC13F-0350-431E-B86B-797AFC9E7539}" presName="parTx" presStyleLbl="revTx" presStyleIdx="2" presStyleCnt="4">
        <dgm:presLayoutVars>
          <dgm:chMax val="0"/>
          <dgm:chPref val="0"/>
        </dgm:presLayoutVars>
      </dgm:prSet>
      <dgm:spPr/>
    </dgm:pt>
    <dgm:pt modelId="{20C2B9AF-04F7-46C2-BBF2-9CA4C4DA1D8E}" type="pres">
      <dgm:prSet presAssocID="{62ABC13F-0350-431E-B86B-797AFC9E7539}" presName="txSpace" presStyleCnt="0"/>
      <dgm:spPr/>
    </dgm:pt>
    <dgm:pt modelId="{13215F84-60D0-4BBB-95B5-2BE64784876B}" type="pres">
      <dgm:prSet presAssocID="{62ABC13F-0350-431E-B86B-797AFC9E7539}" presName="desTx" presStyleLbl="revTx" presStyleIdx="3" presStyleCnt="4">
        <dgm:presLayoutVars/>
      </dgm:prSet>
      <dgm:spPr/>
    </dgm:pt>
  </dgm:ptLst>
  <dgm:cxnLst>
    <dgm:cxn modelId="{9BC71903-352F-489B-8AF5-E6272761C16A}" srcId="{BB1197A9-01A0-47CF-A1D1-DE1A417F32DC}" destId="{266271B5-DC68-4CC4-BF17-15545F0B5342}" srcOrd="0" destOrd="0" parTransId="{B48E9002-05B2-402B-8BD5-26652D99AB1B}" sibTransId="{A51BE16B-D4AF-4722-B5D7-9620FD0A979D}"/>
    <dgm:cxn modelId="{0F8B3827-13EB-408A-9314-178245B62825}" srcId="{BB1197A9-01A0-47CF-A1D1-DE1A417F32DC}" destId="{62ABC13F-0350-431E-B86B-797AFC9E7539}" srcOrd="1" destOrd="0" parTransId="{06030580-8756-4780-ABDE-2E002085FD80}" sibTransId="{35A7059E-10AB-499B-8567-01033CA0E8AC}"/>
    <dgm:cxn modelId="{3E787866-C554-419D-BFAF-C62D6C085ED6}" type="presOf" srcId="{BB1197A9-01A0-47CF-A1D1-DE1A417F32DC}" destId="{765C1D78-4094-4849-BDBE-4E8D28D3083A}" srcOrd="0" destOrd="0" presId="urn:microsoft.com/office/officeart/2018/2/layout/IconLabelDescriptionList"/>
    <dgm:cxn modelId="{7054EC69-2161-4FBA-AF4E-B79CE8A7D74F}" type="presOf" srcId="{62ABC13F-0350-431E-B86B-797AFC9E7539}" destId="{710ACE35-1336-441D-9EF1-BB2209DA4CD0}" srcOrd="0" destOrd="0" presId="urn:microsoft.com/office/officeart/2018/2/layout/IconLabelDescriptionList"/>
    <dgm:cxn modelId="{4F6AFC83-76B8-4BCF-9830-11631F7C018E}" srcId="{62ABC13F-0350-431E-B86B-797AFC9E7539}" destId="{4DFFAB02-7926-4E25-998D-61C0E7C4DC92}" srcOrd="0" destOrd="0" parTransId="{D83D302C-56FB-44C7-BFBC-366CD53AC1F8}" sibTransId="{FE61DA1F-6513-4D4C-AA5F-775922027C2F}"/>
    <dgm:cxn modelId="{880B0A9F-DDEB-4357-8850-5538FF78F661}" type="presOf" srcId="{266271B5-DC68-4CC4-BF17-15545F0B5342}" destId="{EFED3B1A-6003-44EB-AD5D-6FD4CF76F8DD}" srcOrd="0" destOrd="0" presId="urn:microsoft.com/office/officeart/2018/2/layout/IconLabelDescriptionList"/>
    <dgm:cxn modelId="{8743FADF-42C3-4435-BCB9-B38A7DA8ADFB}" type="presOf" srcId="{4DFFAB02-7926-4E25-998D-61C0E7C4DC92}" destId="{13215F84-60D0-4BBB-95B5-2BE64784876B}" srcOrd="0" destOrd="0" presId="urn:microsoft.com/office/officeart/2018/2/layout/IconLabelDescriptionList"/>
    <dgm:cxn modelId="{3C316C65-8527-4E01-AC70-536710AEE87A}" type="presParOf" srcId="{765C1D78-4094-4849-BDBE-4E8D28D3083A}" destId="{FD0230B5-C604-4648-9D35-42513CF69CD8}" srcOrd="0" destOrd="0" presId="urn:microsoft.com/office/officeart/2018/2/layout/IconLabelDescriptionList"/>
    <dgm:cxn modelId="{B5077088-C35F-4B1C-978D-925FE139CFA0}" type="presParOf" srcId="{FD0230B5-C604-4648-9D35-42513CF69CD8}" destId="{956DD92D-8056-4C03-9C27-DEE33890BB0B}" srcOrd="0" destOrd="0" presId="urn:microsoft.com/office/officeart/2018/2/layout/IconLabelDescriptionList"/>
    <dgm:cxn modelId="{1108500A-0E0C-41A0-8FEB-D0CA5CC71129}" type="presParOf" srcId="{FD0230B5-C604-4648-9D35-42513CF69CD8}" destId="{2497DAAD-0C19-402B-9625-97A722F489F5}" srcOrd="1" destOrd="0" presId="urn:microsoft.com/office/officeart/2018/2/layout/IconLabelDescriptionList"/>
    <dgm:cxn modelId="{355CC3F2-4843-4028-88B3-02CEBDACE77E}" type="presParOf" srcId="{FD0230B5-C604-4648-9D35-42513CF69CD8}" destId="{EFED3B1A-6003-44EB-AD5D-6FD4CF76F8DD}" srcOrd="2" destOrd="0" presId="urn:microsoft.com/office/officeart/2018/2/layout/IconLabelDescriptionList"/>
    <dgm:cxn modelId="{D436CDE5-5D12-4D8C-AEF9-2FF9A2C7F8C4}" type="presParOf" srcId="{FD0230B5-C604-4648-9D35-42513CF69CD8}" destId="{85D9F447-4E25-427A-B5C1-7CD595CD9DF0}" srcOrd="3" destOrd="0" presId="urn:microsoft.com/office/officeart/2018/2/layout/IconLabelDescriptionList"/>
    <dgm:cxn modelId="{FDA0DD7C-61AC-4527-B770-DB91B9FAC387}" type="presParOf" srcId="{FD0230B5-C604-4648-9D35-42513CF69CD8}" destId="{4178B455-630A-4D30-8CF8-73A94BB5C818}" srcOrd="4" destOrd="0" presId="urn:microsoft.com/office/officeart/2018/2/layout/IconLabelDescriptionList"/>
    <dgm:cxn modelId="{04210EA5-4DD4-4821-BAE6-9B9E2A9D748A}" type="presParOf" srcId="{765C1D78-4094-4849-BDBE-4E8D28D3083A}" destId="{46DC3454-277E-43F4-BF09-968D1E51F6C1}" srcOrd="1" destOrd="0" presId="urn:microsoft.com/office/officeart/2018/2/layout/IconLabelDescriptionList"/>
    <dgm:cxn modelId="{7291A382-9F6A-497B-B2CF-E1FFE79C7884}" type="presParOf" srcId="{765C1D78-4094-4849-BDBE-4E8D28D3083A}" destId="{48555512-A566-4D15-BAC3-6BF60AFEF93E}" srcOrd="2" destOrd="0" presId="urn:microsoft.com/office/officeart/2018/2/layout/IconLabelDescriptionList"/>
    <dgm:cxn modelId="{B156C34A-2453-4101-963C-AB4D96D98156}" type="presParOf" srcId="{48555512-A566-4D15-BAC3-6BF60AFEF93E}" destId="{E1479F6B-063A-4C25-9321-1A023D3E66D1}" srcOrd="0" destOrd="0" presId="urn:microsoft.com/office/officeart/2018/2/layout/IconLabelDescriptionList"/>
    <dgm:cxn modelId="{90D3B699-D89A-48C4-BDDA-3BC0CCEA5FD3}" type="presParOf" srcId="{48555512-A566-4D15-BAC3-6BF60AFEF93E}" destId="{263795B1-9D34-46CC-8837-AFEDCAA866D6}" srcOrd="1" destOrd="0" presId="urn:microsoft.com/office/officeart/2018/2/layout/IconLabelDescriptionList"/>
    <dgm:cxn modelId="{E749AAD8-E099-4297-826B-B1B5FBBD528A}" type="presParOf" srcId="{48555512-A566-4D15-BAC3-6BF60AFEF93E}" destId="{710ACE35-1336-441D-9EF1-BB2209DA4CD0}" srcOrd="2" destOrd="0" presId="urn:microsoft.com/office/officeart/2018/2/layout/IconLabelDescriptionList"/>
    <dgm:cxn modelId="{45AF7500-F010-4EF6-823D-C5712CC5A9D5}" type="presParOf" srcId="{48555512-A566-4D15-BAC3-6BF60AFEF93E}" destId="{20C2B9AF-04F7-46C2-BBF2-9CA4C4DA1D8E}" srcOrd="3" destOrd="0" presId="urn:microsoft.com/office/officeart/2018/2/layout/IconLabelDescriptionList"/>
    <dgm:cxn modelId="{1306CB81-DEFE-4F8E-A68A-4A79D60CD8BE}" type="presParOf" srcId="{48555512-A566-4D15-BAC3-6BF60AFEF93E}" destId="{13215F84-60D0-4BBB-95B5-2BE64784876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ABE3938-01C0-4F55-8BAE-9B2CD7B820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E4DA9ED1-EFC2-40F7-893D-D0652D77BE9F}">
      <dgm:prSet/>
      <dgm:spPr/>
      <dgm:t>
        <a:bodyPr/>
        <a:lstStyle/>
        <a:p>
          <a:pPr rtl="0"/>
          <a:r>
            <a:rPr lang="cs-CZ"/>
            <a:t>Almost every software contains certain database</a:t>
          </a:r>
        </a:p>
      </dgm:t>
    </dgm:pt>
    <dgm:pt modelId="{FBE2D50D-0B22-4D5D-89E7-C80D9A3F009A}" type="parTrans" cxnId="{BCF15446-83EF-44B8-BD15-43FC9344BC8F}">
      <dgm:prSet/>
      <dgm:spPr/>
      <dgm:t>
        <a:bodyPr/>
        <a:lstStyle/>
        <a:p>
          <a:endParaRPr lang="cs-CZ"/>
        </a:p>
      </dgm:t>
    </dgm:pt>
    <dgm:pt modelId="{77210C5B-138A-4A93-940F-D80CD15D134F}" type="sibTrans" cxnId="{BCF15446-83EF-44B8-BD15-43FC9344BC8F}">
      <dgm:prSet/>
      <dgm:spPr/>
      <dgm:t>
        <a:bodyPr/>
        <a:lstStyle/>
        <a:p>
          <a:endParaRPr lang="cs-CZ"/>
        </a:p>
      </dgm:t>
    </dgm:pt>
    <dgm:pt modelId="{9F68EEE6-5EEF-4933-BF74-FB5C6089F0E7}">
      <dgm:prSet/>
      <dgm:spPr/>
      <dgm:t>
        <a:bodyPr/>
        <a:lstStyle/>
        <a:p>
          <a:pPr rtl="0"/>
          <a:r>
            <a:rPr lang="cs-CZ"/>
            <a:t>Files, libraries, data, fonts, images</a:t>
          </a:r>
        </a:p>
      </dgm:t>
    </dgm:pt>
    <dgm:pt modelId="{6A8807FA-5587-424E-AF45-03C014DCE2AF}" type="parTrans" cxnId="{2B68918E-30FC-4A08-95F7-BFAB4681D530}">
      <dgm:prSet/>
      <dgm:spPr/>
      <dgm:t>
        <a:bodyPr/>
        <a:lstStyle/>
        <a:p>
          <a:endParaRPr lang="cs-CZ"/>
        </a:p>
      </dgm:t>
    </dgm:pt>
    <dgm:pt modelId="{447D85CB-F04E-4FE2-8ABC-5ECF683CFE76}" type="sibTrans" cxnId="{2B68918E-30FC-4A08-95F7-BFAB4681D530}">
      <dgm:prSet/>
      <dgm:spPr/>
      <dgm:t>
        <a:bodyPr/>
        <a:lstStyle/>
        <a:p>
          <a:endParaRPr lang="cs-CZ"/>
        </a:p>
      </dgm:t>
    </dgm:pt>
    <dgm:pt modelId="{F93CE064-2EBB-4B21-9B94-5AB3AB1DD954}">
      <dgm:prSet/>
      <dgm:spPr/>
      <dgm:t>
        <a:bodyPr/>
        <a:lstStyle/>
        <a:p>
          <a:pPr rtl="0"/>
          <a:r>
            <a:rPr lang="cs-CZ"/>
            <a:t>Could be either copyrighted if they are unique and expressed</a:t>
          </a:r>
        </a:p>
      </dgm:t>
    </dgm:pt>
    <dgm:pt modelId="{CA7A4CE1-D653-4788-A2EE-A12400A337F1}" type="parTrans" cxnId="{5C8CA7A3-1A6B-41EF-8701-438AB71FBE64}">
      <dgm:prSet/>
      <dgm:spPr/>
      <dgm:t>
        <a:bodyPr/>
        <a:lstStyle/>
        <a:p>
          <a:endParaRPr lang="cs-CZ"/>
        </a:p>
      </dgm:t>
    </dgm:pt>
    <dgm:pt modelId="{CE3BF2B1-ED99-4D09-A6D9-FF1575B0F814}" type="sibTrans" cxnId="{5C8CA7A3-1A6B-41EF-8701-438AB71FBE64}">
      <dgm:prSet/>
      <dgm:spPr/>
      <dgm:t>
        <a:bodyPr/>
        <a:lstStyle/>
        <a:p>
          <a:endParaRPr lang="cs-CZ"/>
        </a:p>
      </dgm:t>
    </dgm:pt>
    <dgm:pt modelId="{E641D488-70AF-48B9-8235-270F1535ED3D}">
      <dgm:prSet/>
      <dgm:spPr/>
      <dgm:t>
        <a:bodyPr/>
        <a:lstStyle/>
        <a:p>
          <a:pPr rtl="0"/>
          <a:r>
            <a:rPr lang="cs-CZ"/>
            <a:t>Could be protected by sui generis, if they are acommpanied by sufficient investment</a:t>
          </a:r>
        </a:p>
      </dgm:t>
    </dgm:pt>
    <dgm:pt modelId="{2ABCEEE1-6468-4B9C-82A0-9659A5B567AC}" type="parTrans" cxnId="{0C39C3FA-6D24-44A0-B49C-53A639000E56}">
      <dgm:prSet/>
      <dgm:spPr/>
      <dgm:t>
        <a:bodyPr/>
        <a:lstStyle/>
        <a:p>
          <a:endParaRPr lang="cs-CZ"/>
        </a:p>
      </dgm:t>
    </dgm:pt>
    <dgm:pt modelId="{5E832E3C-3942-4187-A7FF-203202711538}" type="sibTrans" cxnId="{0C39C3FA-6D24-44A0-B49C-53A639000E56}">
      <dgm:prSet/>
      <dgm:spPr/>
      <dgm:t>
        <a:bodyPr/>
        <a:lstStyle/>
        <a:p>
          <a:endParaRPr lang="cs-CZ"/>
        </a:p>
      </dgm:t>
    </dgm:pt>
    <dgm:pt modelId="{6BD2FA04-C288-4DF8-A57E-A94839CC399F}">
      <dgm:prSet/>
      <dgm:spPr/>
      <dgm:t>
        <a:bodyPr/>
        <a:lstStyle/>
        <a:p>
          <a:pPr rtl="0"/>
          <a:r>
            <a:rPr lang="cs-CZ"/>
            <a:t>Future</a:t>
          </a:r>
        </a:p>
      </dgm:t>
    </dgm:pt>
    <dgm:pt modelId="{703BEC8F-8100-4465-AFA9-A4DAB9397A48}" type="parTrans" cxnId="{86B702F1-0D1C-4CD9-BD9A-B261C108FDAE}">
      <dgm:prSet/>
      <dgm:spPr/>
      <dgm:t>
        <a:bodyPr/>
        <a:lstStyle/>
        <a:p>
          <a:endParaRPr lang="cs-CZ"/>
        </a:p>
      </dgm:t>
    </dgm:pt>
    <dgm:pt modelId="{74A73E67-444E-4A11-836E-4EB7334E0611}" type="sibTrans" cxnId="{86B702F1-0D1C-4CD9-BD9A-B261C108FDAE}">
      <dgm:prSet/>
      <dgm:spPr/>
      <dgm:t>
        <a:bodyPr/>
        <a:lstStyle/>
        <a:p>
          <a:endParaRPr lang="cs-CZ"/>
        </a:p>
      </dgm:t>
    </dgm:pt>
    <dgm:pt modelId="{E3727F43-7C2B-4A8C-8B9B-670D4AEF966D}">
      <dgm:prSet/>
      <dgm:spPr/>
      <dgm:t>
        <a:bodyPr/>
        <a:lstStyle/>
        <a:p>
          <a:pPr rtl="0"/>
          <a:r>
            <a:rPr lang="cs-CZ"/>
            <a:t>Big data applications, data analytics applications</a:t>
          </a:r>
        </a:p>
      </dgm:t>
    </dgm:pt>
    <dgm:pt modelId="{99C19F84-8DAF-43B4-9B07-ADDE14D81697}" type="parTrans" cxnId="{0652792F-5BA2-42B9-A01E-C32815B945B7}">
      <dgm:prSet/>
      <dgm:spPr/>
      <dgm:t>
        <a:bodyPr/>
        <a:lstStyle/>
        <a:p>
          <a:endParaRPr lang="cs-CZ"/>
        </a:p>
      </dgm:t>
    </dgm:pt>
    <dgm:pt modelId="{41CFC0D6-5F81-4111-BD61-F0C028A90DB3}" type="sibTrans" cxnId="{0652792F-5BA2-42B9-A01E-C32815B945B7}">
      <dgm:prSet/>
      <dgm:spPr/>
      <dgm:t>
        <a:bodyPr/>
        <a:lstStyle/>
        <a:p>
          <a:endParaRPr lang="cs-CZ"/>
        </a:p>
      </dgm:t>
    </dgm:pt>
    <dgm:pt modelId="{9B3ABD5B-2F6D-49FE-8B7F-4CE6A4CB0AE5}" type="pres">
      <dgm:prSet presAssocID="{EABE3938-01C0-4F55-8BAE-9B2CD7B82073}" presName="linear" presStyleCnt="0">
        <dgm:presLayoutVars>
          <dgm:dir/>
          <dgm:animLvl val="lvl"/>
          <dgm:resizeHandles val="exact"/>
        </dgm:presLayoutVars>
      </dgm:prSet>
      <dgm:spPr/>
    </dgm:pt>
    <dgm:pt modelId="{A8D3A146-319A-4F41-A560-C51A71EA3425}" type="pres">
      <dgm:prSet presAssocID="{E4DA9ED1-EFC2-40F7-893D-D0652D77BE9F}" presName="parentLin" presStyleCnt="0"/>
      <dgm:spPr/>
    </dgm:pt>
    <dgm:pt modelId="{6A85D15A-4709-439C-B74F-4B4FA6000258}" type="pres">
      <dgm:prSet presAssocID="{E4DA9ED1-EFC2-40F7-893D-D0652D77BE9F}" presName="parentLeftMargin" presStyleLbl="node1" presStyleIdx="0" presStyleCnt="2"/>
      <dgm:spPr/>
    </dgm:pt>
    <dgm:pt modelId="{CDF2A5A7-2BF7-427A-8269-BF6B5E32637B}" type="pres">
      <dgm:prSet presAssocID="{E4DA9ED1-EFC2-40F7-893D-D0652D77BE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DA35C4-8E98-4B1A-9B6A-12E2D13890B4}" type="pres">
      <dgm:prSet presAssocID="{E4DA9ED1-EFC2-40F7-893D-D0652D77BE9F}" presName="negativeSpace" presStyleCnt="0"/>
      <dgm:spPr/>
    </dgm:pt>
    <dgm:pt modelId="{F60F168B-0A87-4DD8-AFB8-6FCBD05C621D}" type="pres">
      <dgm:prSet presAssocID="{E4DA9ED1-EFC2-40F7-893D-D0652D77BE9F}" presName="childText" presStyleLbl="conFgAcc1" presStyleIdx="0" presStyleCnt="2">
        <dgm:presLayoutVars>
          <dgm:bulletEnabled val="1"/>
        </dgm:presLayoutVars>
      </dgm:prSet>
      <dgm:spPr/>
    </dgm:pt>
    <dgm:pt modelId="{11C23F6B-771F-49BF-99FF-0CCC39C0FAA2}" type="pres">
      <dgm:prSet presAssocID="{77210C5B-138A-4A93-940F-D80CD15D134F}" presName="spaceBetweenRectangles" presStyleCnt="0"/>
      <dgm:spPr/>
    </dgm:pt>
    <dgm:pt modelId="{85FD080E-C8E6-4D10-A968-D514F7B008FE}" type="pres">
      <dgm:prSet presAssocID="{6BD2FA04-C288-4DF8-A57E-A94839CC399F}" presName="parentLin" presStyleCnt="0"/>
      <dgm:spPr/>
    </dgm:pt>
    <dgm:pt modelId="{0A36DD84-CA77-4697-AC64-788CD706D86C}" type="pres">
      <dgm:prSet presAssocID="{6BD2FA04-C288-4DF8-A57E-A94839CC399F}" presName="parentLeftMargin" presStyleLbl="node1" presStyleIdx="0" presStyleCnt="2"/>
      <dgm:spPr/>
    </dgm:pt>
    <dgm:pt modelId="{395C5A58-866C-40B1-A5DC-2287F7E1C988}" type="pres">
      <dgm:prSet presAssocID="{6BD2FA04-C288-4DF8-A57E-A94839CC39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25B7A1-E1AA-408B-9017-9F4597CDEF5E}" type="pres">
      <dgm:prSet presAssocID="{6BD2FA04-C288-4DF8-A57E-A94839CC399F}" presName="negativeSpace" presStyleCnt="0"/>
      <dgm:spPr/>
    </dgm:pt>
    <dgm:pt modelId="{80ECC9BC-41C2-4D36-A054-F18686D40265}" type="pres">
      <dgm:prSet presAssocID="{6BD2FA04-C288-4DF8-A57E-A94839CC399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E9D5C16-0FBE-4B7F-AFF1-98A907E16312}" type="presOf" srcId="{E4DA9ED1-EFC2-40F7-893D-D0652D77BE9F}" destId="{6A85D15A-4709-439C-B74F-4B4FA6000258}" srcOrd="0" destOrd="0" presId="urn:microsoft.com/office/officeart/2005/8/layout/list1"/>
    <dgm:cxn modelId="{9C2EEF1C-0F1E-4B1D-9A68-4C6FDBB90442}" type="presOf" srcId="{E641D488-70AF-48B9-8235-270F1535ED3D}" destId="{F60F168B-0A87-4DD8-AFB8-6FCBD05C621D}" srcOrd="0" destOrd="2" presId="urn:microsoft.com/office/officeart/2005/8/layout/list1"/>
    <dgm:cxn modelId="{5460C52C-B2A7-4439-AA4C-A9AF559DEB92}" type="presOf" srcId="{E4DA9ED1-EFC2-40F7-893D-D0652D77BE9F}" destId="{CDF2A5A7-2BF7-427A-8269-BF6B5E32637B}" srcOrd="1" destOrd="0" presId="urn:microsoft.com/office/officeart/2005/8/layout/list1"/>
    <dgm:cxn modelId="{0652792F-5BA2-42B9-A01E-C32815B945B7}" srcId="{6BD2FA04-C288-4DF8-A57E-A94839CC399F}" destId="{E3727F43-7C2B-4A8C-8B9B-670D4AEF966D}" srcOrd="0" destOrd="0" parTransId="{99C19F84-8DAF-43B4-9B07-ADDE14D81697}" sibTransId="{41CFC0D6-5F81-4111-BD61-F0C028A90DB3}"/>
    <dgm:cxn modelId="{BCF15446-83EF-44B8-BD15-43FC9344BC8F}" srcId="{EABE3938-01C0-4F55-8BAE-9B2CD7B82073}" destId="{E4DA9ED1-EFC2-40F7-893D-D0652D77BE9F}" srcOrd="0" destOrd="0" parTransId="{FBE2D50D-0B22-4D5D-89E7-C80D9A3F009A}" sibTransId="{77210C5B-138A-4A93-940F-D80CD15D134F}"/>
    <dgm:cxn modelId="{F75DE474-39AB-495B-92BB-9B9037AE1206}" type="presOf" srcId="{9F68EEE6-5EEF-4933-BF74-FB5C6089F0E7}" destId="{F60F168B-0A87-4DD8-AFB8-6FCBD05C621D}" srcOrd="0" destOrd="0" presId="urn:microsoft.com/office/officeart/2005/8/layout/list1"/>
    <dgm:cxn modelId="{2B68918E-30FC-4A08-95F7-BFAB4681D530}" srcId="{E4DA9ED1-EFC2-40F7-893D-D0652D77BE9F}" destId="{9F68EEE6-5EEF-4933-BF74-FB5C6089F0E7}" srcOrd="0" destOrd="0" parTransId="{6A8807FA-5587-424E-AF45-03C014DCE2AF}" sibTransId="{447D85CB-F04E-4FE2-8ABC-5ECF683CFE76}"/>
    <dgm:cxn modelId="{9690E28F-9C88-4848-B2E6-AAADA4033CE5}" type="presOf" srcId="{EABE3938-01C0-4F55-8BAE-9B2CD7B82073}" destId="{9B3ABD5B-2F6D-49FE-8B7F-4CE6A4CB0AE5}" srcOrd="0" destOrd="0" presId="urn:microsoft.com/office/officeart/2005/8/layout/list1"/>
    <dgm:cxn modelId="{85FBDF9A-F882-4DBA-9E26-184D49ECEC17}" type="presOf" srcId="{F93CE064-2EBB-4B21-9B94-5AB3AB1DD954}" destId="{F60F168B-0A87-4DD8-AFB8-6FCBD05C621D}" srcOrd="0" destOrd="1" presId="urn:microsoft.com/office/officeart/2005/8/layout/list1"/>
    <dgm:cxn modelId="{5C8CA7A3-1A6B-41EF-8701-438AB71FBE64}" srcId="{E4DA9ED1-EFC2-40F7-893D-D0652D77BE9F}" destId="{F93CE064-2EBB-4B21-9B94-5AB3AB1DD954}" srcOrd="1" destOrd="0" parTransId="{CA7A4CE1-D653-4788-A2EE-A12400A337F1}" sibTransId="{CE3BF2B1-ED99-4D09-A6D9-FF1575B0F814}"/>
    <dgm:cxn modelId="{36CCE7A6-92AC-414B-936F-FE1488CDB8DF}" type="presOf" srcId="{E3727F43-7C2B-4A8C-8B9B-670D4AEF966D}" destId="{80ECC9BC-41C2-4D36-A054-F18686D40265}" srcOrd="0" destOrd="0" presId="urn:microsoft.com/office/officeart/2005/8/layout/list1"/>
    <dgm:cxn modelId="{353989C7-3486-42FF-89DC-4579E7C1EBDB}" type="presOf" srcId="{6BD2FA04-C288-4DF8-A57E-A94839CC399F}" destId="{0A36DD84-CA77-4697-AC64-788CD706D86C}" srcOrd="0" destOrd="0" presId="urn:microsoft.com/office/officeart/2005/8/layout/list1"/>
    <dgm:cxn modelId="{86B702F1-0D1C-4CD9-BD9A-B261C108FDAE}" srcId="{EABE3938-01C0-4F55-8BAE-9B2CD7B82073}" destId="{6BD2FA04-C288-4DF8-A57E-A94839CC399F}" srcOrd="1" destOrd="0" parTransId="{703BEC8F-8100-4465-AFA9-A4DAB9397A48}" sibTransId="{74A73E67-444E-4A11-836E-4EB7334E0611}"/>
    <dgm:cxn modelId="{0C39C3FA-6D24-44A0-B49C-53A639000E56}" srcId="{E4DA9ED1-EFC2-40F7-893D-D0652D77BE9F}" destId="{E641D488-70AF-48B9-8235-270F1535ED3D}" srcOrd="2" destOrd="0" parTransId="{2ABCEEE1-6468-4B9C-82A0-9659A5B567AC}" sibTransId="{5E832E3C-3942-4187-A7FF-203202711538}"/>
    <dgm:cxn modelId="{06ACA9FF-C616-48BE-9143-A2FA694A3AAF}" type="presOf" srcId="{6BD2FA04-C288-4DF8-A57E-A94839CC399F}" destId="{395C5A58-866C-40B1-A5DC-2287F7E1C988}" srcOrd="1" destOrd="0" presId="urn:microsoft.com/office/officeart/2005/8/layout/list1"/>
    <dgm:cxn modelId="{52942ADF-A5EA-4779-9066-26DB7D691833}" type="presParOf" srcId="{9B3ABD5B-2F6D-49FE-8B7F-4CE6A4CB0AE5}" destId="{A8D3A146-319A-4F41-A560-C51A71EA3425}" srcOrd="0" destOrd="0" presId="urn:microsoft.com/office/officeart/2005/8/layout/list1"/>
    <dgm:cxn modelId="{69407848-DBCF-49F8-B3DF-99AFC4EFEA6C}" type="presParOf" srcId="{A8D3A146-319A-4F41-A560-C51A71EA3425}" destId="{6A85D15A-4709-439C-B74F-4B4FA6000258}" srcOrd="0" destOrd="0" presId="urn:microsoft.com/office/officeart/2005/8/layout/list1"/>
    <dgm:cxn modelId="{197F7A93-A24D-4D6A-811E-8EA0930B6C57}" type="presParOf" srcId="{A8D3A146-319A-4F41-A560-C51A71EA3425}" destId="{CDF2A5A7-2BF7-427A-8269-BF6B5E32637B}" srcOrd="1" destOrd="0" presId="urn:microsoft.com/office/officeart/2005/8/layout/list1"/>
    <dgm:cxn modelId="{38D049FA-0609-47F4-8657-B955E0C4E0C6}" type="presParOf" srcId="{9B3ABD5B-2F6D-49FE-8B7F-4CE6A4CB0AE5}" destId="{2EDA35C4-8E98-4B1A-9B6A-12E2D13890B4}" srcOrd="1" destOrd="0" presId="urn:microsoft.com/office/officeart/2005/8/layout/list1"/>
    <dgm:cxn modelId="{7C21C66B-855B-419C-B72C-9D445540E6A9}" type="presParOf" srcId="{9B3ABD5B-2F6D-49FE-8B7F-4CE6A4CB0AE5}" destId="{F60F168B-0A87-4DD8-AFB8-6FCBD05C621D}" srcOrd="2" destOrd="0" presId="urn:microsoft.com/office/officeart/2005/8/layout/list1"/>
    <dgm:cxn modelId="{15F15B45-6F10-4E21-9AB7-5F6EFCCB42AA}" type="presParOf" srcId="{9B3ABD5B-2F6D-49FE-8B7F-4CE6A4CB0AE5}" destId="{11C23F6B-771F-49BF-99FF-0CCC39C0FAA2}" srcOrd="3" destOrd="0" presId="urn:microsoft.com/office/officeart/2005/8/layout/list1"/>
    <dgm:cxn modelId="{CECE65D3-600A-45C1-8E19-10F36CEC17C5}" type="presParOf" srcId="{9B3ABD5B-2F6D-49FE-8B7F-4CE6A4CB0AE5}" destId="{85FD080E-C8E6-4D10-A968-D514F7B008FE}" srcOrd="4" destOrd="0" presId="urn:microsoft.com/office/officeart/2005/8/layout/list1"/>
    <dgm:cxn modelId="{D57CBB14-7494-4881-B163-4CE2DC3BF33A}" type="presParOf" srcId="{85FD080E-C8E6-4D10-A968-D514F7B008FE}" destId="{0A36DD84-CA77-4697-AC64-788CD706D86C}" srcOrd="0" destOrd="0" presId="urn:microsoft.com/office/officeart/2005/8/layout/list1"/>
    <dgm:cxn modelId="{FF6CB4FF-07BA-4741-9E58-F11BE1D40A75}" type="presParOf" srcId="{85FD080E-C8E6-4D10-A968-D514F7B008FE}" destId="{395C5A58-866C-40B1-A5DC-2287F7E1C988}" srcOrd="1" destOrd="0" presId="urn:microsoft.com/office/officeart/2005/8/layout/list1"/>
    <dgm:cxn modelId="{BAA52E65-B55A-4731-825A-9BD045D6F94E}" type="presParOf" srcId="{9B3ABD5B-2F6D-49FE-8B7F-4CE6A4CB0AE5}" destId="{6F25B7A1-E1AA-408B-9017-9F4597CDEF5E}" srcOrd="5" destOrd="0" presId="urn:microsoft.com/office/officeart/2005/8/layout/list1"/>
    <dgm:cxn modelId="{0DF81A86-5552-40A6-9029-2BC9971BFCBA}" type="presParOf" srcId="{9B3ABD5B-2F6D-49FE-8B7F-4CE6A4CB0AE5}" destId="{80ECC9BC-41C2-4D36-A054-F18686D402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CE602AC-1BB1-485D-A365-21C5947BCA0E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8F20029-245E-4F28-AC31-A23D372329F6}">
      <dgm:prSet phldrT="[Text]" custT="1"/>
      <dgm:spPr/>
      <dgm:t>
        <a:bodyPr/>
        <a:lstStyle/>
        <a:p>
          <a:r>
            <a:rPr lang="cs-CZ" sz="2400" dirty="0" err="1"/>
            <a:t>Central</a:t>
          </a:r>
          <a:r>
            <a:rPr lang="cs-CZ" sz="2400" dirty="0"/>
            <a:t> </a:t>
          </a:r>
          <a:r>
            <a:rPr lang="cs-CZ" sz="2400" dirty="0" err="1"/>
            <a:t>authority</a:t>
          </a:r>
          <a:r>
            <a:rPr lang="cs-CZ" sz="2400" dirty="0"/>
            <a:t> </a:t>
          </a:r>
          <a:r>
            <a:rPr lang="cs-CZ" sz="2400" dirty="0" err="1"/>
            <a:t>organises</a:t>
          </a:r>
          <a:r>
            <a:rPr lang="cs-CZ" sz="2400" dirty="0"/>
            <a:t> </a:t>
          </a:r>
          <a:r>
            <a:rPr lang="cs-CZ" sz="2400" dirty="0" err="1"/>
            <a:t>the</a:t>
          </a:r>
          <a:r>
            <a:rPr lang="cs-CZ" sz="2400" dirty="0"/>
            <a:t> </a:t>
          </a:r>
          <a:r>
            <a:rPr lang="cs-CZ" sz="2400" dirty="0" err="1"/>
            <a:t>repository</a:t>
          </a:r>
          <a:endParaRPr lang="cs-CZ" sz="2400" dirty="0"/>
        </a:p>
      </dgm:t>
    </dgm:pt>
    <dgm:pt modelId="{22D69B20-DBE4-4045-8661-51B1CA1B2C2D}" type="parTrans" cxnId="{5669F9DA-D886-4C11-A971-BB1944086BC8}">
      <dgm:prSet/>
      <dgm:spPr/>
      <dgm:t>
        <a:bodyPr/>
        <a:lstStyle/>
        <a:p>
          <a:endParaRPr lang="cs-CZ"/>
        </a:p>
      </dgm:t>
    </dgm:pt>
    <dgm:pt modelId="{ACE489DF-0732-4C4A-9D7A-AC460CBE81EE}" type="sibTrans" cxnId="{5669F9DA-D886-4C11-A971-BB1944086BC8}">
      <dgm:prSet/>
      <dgm:spPr/>
      <dgm:t>
        <a:bodyPr/>
        <a:lstStyle/>
        <a:p>
          <a:endParaRPr lang="cs-CZ"/>
        </a:p>
      </dgm:t>
    </dgm:pt>
    <dgm:pt modelId="{FC3810CA-4980-4677-84C0-C4B2D64897FA}">
      <dgm:prSet phldrT="[Text]" custT="1"/>
      <dgm:spPr/>
      <dgm:t>
        <a:bodyPr/>
        <a:lstStyle/>
        <a:p>
          <a:r>
            <a:rPr lang="cs-CZ" sz="2400" dirty="0"/>
            <a:t>User </a:t>
          </a:r>
          <a:r>
            <a:rPr lang="cs-CZ" sz="2400" dirty="0" err="1"/>
            <a:t>fills</a:t>
          </a:r>
          <a:r>
            <a:rPr lang="cs-CZ" sz="2400" dirty="0"/>
            <a:t> </a:t>
          </a:r>
          <a:r>
            <a:rPr lang="cs-CZ" sz="2400" dirty="0" err="1"/>
            <a:t>the</a:t>
          </a:r>
          <a:r>
            <a:rPr lang="cs-CZ" sz="2400" dirty="0"/>
            <a:t> data he</a:t>
          </a:r>
          <a:r>
            <a:rPr lang="en-US" sz="2400" dirty="0"/>
            <a:t>/she</a:t>
          </a:r>
          <a:r>
            <a:rPr lang="cs-CZ" sz="2400" dirty="0"/>
            <a:t> </a:t>
          </a:r>
          <a:r>
            <a:rPr lang="cs-CZ" sz="2400" dirty="0" err="1"/>
            <a:t>consideres</a:t>
          </a:r>
          <a:r>
            <a:rPr lang="cs-CZ" sz="2400" dirty="0"/>
            <a:t> </a:t>
          </a:r>
          <a:r>
            <a:rPr lang="cs-CZ" sz="2400" dirty="0" err="1"/>
            <a:t>relevant</a:t>
          </a:r>
          <a:endParaRPr lang="cs-CZ" sz="2400" dirty="0"/>
        </a:p>
      </dgm:t>
    </dgm:pt>
    <dgm:pt modelId="{E89C4E5B-B0F7-431C-A746-06BE60B89D0F}" type="parTrans" cxnId="{6C8FB642-A219-447A-A105-12BA226F97FE}">
      <dgm:prSet/>
      <dgm:spPr/>
      <dgm:t>
        <a:bodyPr/>
        <a:lstStyle/>
        <a:p>
          <a:endParaRPr lang="cs-CZ"/>
        </a:p>
      </dgm:t>
    </dgm:pt>
    <dgm:pt modelId="{01613BC7-469A-492B-8DC7-6EEC5C2FD1CB}" type="sibTrans" cxnId="{6C8FB642-A219-447A-A105-12BA226F97FE}">
      <dgm:prSet/>
      <dgm:spPr/>
      <dgm:t>
        <a:bodyPr/>
        <a:lstStyle/>
        <a:p>
          <a:endParaRPr lang="cs-CZ"/>
        </a:p>
      </dgm:t>
    </dgm:pt>
    <dgm:pt modelId="{DA86244C-2E2F-493F-9C74-0F61D972BCDD}" type="pres">
      <dgm:prSet presAssocID="{1CE602AC-1BB1-485D-A365-21C5947BCA0E}" presName="Name0" presStyleCnt="0">
        <dgm:presLayoutVars>
          <dgm:dir/>
          <dgm:animLvl val="lvl"/>
          <dgm:resizeHandles val="exact"/>
        </dgm:presLayoutVars>
      </dgm:prSet>
      <dgm:spPr/>
    </dgm:pt>
    <dgm:pt modelId="{7E51B74E-2196-412B-83CA-B2E1EAB4D012}" type="pres">
      <dgm:prSet presAssocID="{28F20029-245E-4F28-AC31-A23D372329F6}" presName="Name8" presStyleCnt="0"/>
      <dgm:spPr/>
    </dgm:pt>
    <dgm:pt modelId="{F3181404-7BFD-49BC-86D3-5C83FC76E5FE}" type="pres">
      <dgm:prSet presAssocID="{28F20029-245E-4F28-AC31-A23D372329F6}" presName="level" presStyleLbl="node1" presStyleIdx="0" presStyleCnt="2">
        <dgm:presLayoutVars>
          <dgm:chMax val="1"/>
          <dgm:bulletEnabled val="1"/>
        </dgm:presLayoutVars>
      </dgm:prSet>
      <dgm:spPr/>
    </dgm:pt>
    <dgm:pt modelId="{007E2797-4D74-490A-B599-C2965C91E8E6}" type="pres">
      <dgm:prSet presAssocID="{28F20029-245E-4F28-AC31-A23D372329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23E746-006E-459E-8A12-FDD00BB1A59C}" type="pres">
      <dgm:prSet presAssocID="{FC3810CA-4980-4677-84C0-C4B2D64897FA}" presName="Name8" presStyleCnt="0"/>
      <dgm:spPr/>
    </dgm:pt>
    <dgm:pt modelId="{08758A3B-784B-4D12-BF2C-910F556CE28A}" type="pres">
      <dgm:prSet presAssocID="{FC3810CA-4980-4677-84C0-C4B2D64897FA}" presName="level" presStyleLbl="node1" presStyleIdx="1" presStyleCnt="2">
        <dgm:presLayoutVars>
          <dgm:chMax val="1"/>
          <dgm:bulletEnabled val="1"/>
        </dgm:presLayoutVars>
      </dgm:prSet>
      <dgm:spPr/>
    </dgm:pt>
    <dgm:pt modelId="{99F2F0F5-89B4-4F39-8461-A213CFC81A1F}" type="pres">
      <dgm:prSet presAssocID="{FC3810CA-4980-4677-84C0-C4B2D64897F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3D4E3F-BB47-4226-A37E-B7AE195EE8FD}" type="presOf" srcId="{28F20029-245E-4F28-AC31-A23D372329F6}" destId="{F3181404-7BFD-49BC-86D3-5C83FC76E5FE}" srcOrd="0" destOrd="0" presId="urn:microsoft.com/office/officeart/2005/8/layout/pyramid1"/>
    <dgm:cxn modelId="{6C8FB642-A219-447A-A105-12BA226F97FE}" srcId="{1CE602AC-1BB1-485D-A365-21C5947BCA0E}" destId="{FC3810CA-4980-4677-84C0-C4B2D64897FA}" srcOrd="1" destOrd="0" parTransId="{E89C4E5B-B0F7-431C-A746-06BE60B89D0F}" sibTransId="{01613BC7-469A-492B-8DC7-6EEC5C2FD1CB}"/>
    <dgm:cxn modelId="{C1E4B384-2DE6-4C75-869C-0551FDA8AB4C}" type="presOf" srcId="{FC3810CA-4980-4677-84C0-C4B2D64897FA}" destId="{08758A3B-784B-4D12-BF2C-910F556CE28A}" srcOrd="0" destOrd="0" presId="urn:microsoft.com/office/officeart/2005/8/layout/pyramid1"/>
    <dgm:cxn modelId="{DEF2F2A3-E13C-4034-9EC7-AAE7F3AAE9D7}" type="presOf" srcId="{1CE602AC-1BB1-485D-A365-21C5947BCA0E}" destId="{DA86244C-2E2F-493F-9C74-0F61D972BCDD}" srcOrd="0" destOrd="0" presId="urn:microsoft.com/office/officeart/2005/8/layout/pyramid1"/>
    <dgm:cxn modelId="{C3E7EAB8-BC36-4F4A-9FBA-8050BF30CBED}" type="presOf" srcId="{28F20029-245E-4F28-AC31-A23D372329F6}" destId="{007E2797-4D74-490A-B599-C2965C91E8E6}" srcOrd="1" destOrd="0" presId="urn:microsoft.com/office/officeart/2005/8/layout/pyramid1"/>
    <dgm:cxn modelId="{5669F9DA-D886-4C11-A971-BB1944086BC8}" srcId="{1CE602AC-1BB1-485D-A365-21C5947BCA0E}" destId="{28F20029-245E-4F28-AC31-A23D372329F6}" srcOrd="0" destOrd="0" parTransId="{22D69B20-DBE4-4045-8661-51B1CA1B2C2D}" sibTransId="{ACE489DF-0732-4C4A-9D7A-AC460CBE81EE}"/>
    <dgm:cxn modelId="{1475BAEE-7835-4F1B-9169-8DEF49197F40}" type="presOf" srcId="{FC3810CA-4980-4677-84C0-C4B2D64897FA}" destId="{99F2F0F5-89B4-4F39-8461-A213CFC81A1F}" srcOrd="1" destOrd="0" presId="urn:microsoft.com/office/officeart/2005/8/layout/pyramid1"/>
    <dgm:cxn modelId="{73202B7B-2629-4A97-BFD0-CA2F599FEF2C}" type="presParOf" srcId="{DA86244C-2E2F-493F-9C74-0F61D972BCDD}" destId="{7E51B74E-2196-412B-83CA-B2E1EAB4D012}" srcOrd="0" destOrd="0" presId="urn:microsoft.com/office/officeart/2005/8/layout/pyramid1"/>
    <dgm:cxn modelId="{E398CEEE-3339-4504-B4BF-CE12F716A0BC}" type="presParOf" srcId="{7E51B74E-2196-412B-83CA-B2E1EAB4D012}" destId="{F3181404-7BFD-49BC-86D3-5C83FC76E5FE}" srcOrd="0" destOrd="0" presId="urn:microsoft.com/office/officeart/2005/8/layout/pyramid1"/>
    <dgm:cxn modelId="{24B01065-1C3E-420E-B17A-CFD85A271E0F}" type="presParOf" srcId="{7E51B74E-2196-412B-83CA-B2E1EAB4D012}" destId="{007E2797-4D74-490A-B599-C2965C91E8E6}" srcOrd="1" destOrd="0" presId="urn:microsoft.com/office/officeart/2005/8/layout/pyramid1"/>
    <dgm:cxn modelId="{9E85DB94-F0CF-4CD5-9766-1EAE9254DAFE}" type="presParOf" srcId="{DA86244C-2E2F-493F-9C74-0F61D972BCDD}" destId="{0123E746-006E-459E-8A12-FDD00BB1A59C}" srcOrd="1" destOrd="0" presId="urn:microsoft.com/office/officeart/2005/8/layout/pyramid1"/>
    <dgm:cxn modelId="{F2F382F0-1AA6-47DA-B59F-C50E5A852973}" type="presParOf" srcId="{0123E746-006E-459E-8A12-FDD00BB1A59C}" destId="{08758A3B-784B-4D12-BF2C-910F556CE28A}" srcOrd="0" destOrd="0" presId="urn:microsoft.com/office/officeart/2005/8/layout/pyramid1"/>
    <dgm:cxn modelId="{03AC1119-A11F-46DB-8317-EBD4589D78B0}" type="presParOf" srcId="{0123E746-006E-459E-8A12-FDD00BB1A59C}" destId="{99F2F0F5-89B4-4F39-8461-A213CFC81A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AB47C07-F331-4A65-A4E8-5A0867BFBEC2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3F5513AF-8C94-4D90-9B92-D8657D6DD755}">
      <dgm:prSet phldrT="[Text]" custT="1"/>
      <dgm:spPr/>
      <dgm:t>
        <a:bodyPr/>
        <a:lstStyle/>
        <a:p>
          <a:r>
            <a:rPr lang="cs-CZ" sz="2400" dirty="0" err="1"/>
            <a:t>The</a:t>
          </a:r>
          <a:r>
            <a:rPr lang="cs-CZ" sz="2400" dirty="0"/>
            <a:t> </a:t>
          </a:r>
          <a:r>
            <a:rPr lang="cs-CZ" sz="2400" dirty="0" err="1"/>
            <a:t>central</a:t>
          </a:r>
          <a:r>
            <a:rPr lang="cs-CZ" sz="2400" dirty="0"/>
            <a:t> </a:t>
          </a:r>
          <a:r>
            <a:rPr lang="cs-CZ" sz="2400" dirty="0" err="1"/>
            <a:t>authority</a:t>
          </a:r>
          <a:r>
            <a:rPr lang="cs-CZ" sz="2400" dirty="0"/>
            <a:t> </a:t>
          </a:r>
          <a:r>
            <a:rPr lang="cs-CZ" sz="2400" dirty="0" err="1"/>
            <a:t>seeks</a:t>
          </a:r>
          <a:r>
            <a:rPr lang="cs-CZ" sz="2400" dirty="0"/>
            <a:t>, </a:t>
          </a:r>
          <a:r>
            <a:rPr lang="cs-CZ" sz="2400" dirty="0" err="1"/>
            <a:t>selects</a:t>
          </a:r>
          <a:r>
            <a:rPr lang="cs-CZ" sz="2400" dirty="0"/>
            <a:t> and </a:t>
          </a:r>
          <a:r>
            <a:rPr lang="cs-CZ" sz="2400" dirty="0" err="1"/>
            <a:t>chooses</a:t>
          </a:r>
          <a:r>
            <a:rPr lang="cs-CZ" sz="2400" dirty="0"/>
            <a:t> </a:t>
          </a:r>
          <a:r>
            <a:rPr lang="cs-CZ" sz="2400" dirty="0" err="1"/>
            <a:t>content</a:t>
          </a:r>
          <a:endParaRPr lang="cs-CZ" sz="2400" dirty="0"/>
        </a:p>
      </dgm:t>
    </dgm:pt>
    <dgm:pt modelId="{3E072744-F8AB-4443-BF5C-D7D7B47033FF}" type="parTrans" cxnId="{FCE66A2F-BAED-443B-B6BC-CFF806D77FF9}">
      <dgm:prSet/>
      <dgm:spPr/>
      <dgm:t>
        <a:bodyPr/>
        <a:lstStyle/>
        <a:p>
          <a:endParaRPr lang="cs-CZ"/>
        </a:p>
      </dgm:t>
    </dgm:pt>
    <dgm:pt modelId="{7ABDE785-A549-48F2-9DB2-D7F4DBF38139}" type="sibTrans" cxnId="{FCE66A2F-BAED-443B-B6BC-CFF806D77FF9}">
      <dgm:prSet/>
      <dgm:spPr/>
      <dgm:t>
        <a:bodyPr/>
        <a:lstStyle/>
        <a:p>
          <a:endParaRPr lang="cs-CZ"/>
        </a:p>
      </dgm:t>
    </dgm:pt>
    <dgm:pt modelId="{A00F1BD5-8036-48F4-87F6-9EE27A675F8E}">
      <dgm:prSet phldrT="[Text]" custT="1"/>
      <dgm:spPr/>
      <dgm:t>
        <a:bodyPr/>
        <a:lstStyle/>
        <a:p>
          <a:r>
            <a:rPr lang="cs-CZ" sz="2400" dirty="0" err="1"/>
            <a:t>Organizes</a:t>
          </a:r>
          <a:r>
            <a:rPr lang="cs-CZ" sz="2400" dirty="0"/>
            <a:t> </a:t>
          </a:r>
          <a:r>
            <a:rPr lang="cs-CZ" sz="2400" dirty="0" err="1"/>
            <a:t>it</a:t>
          </a:r>
          <a:r>
            <a:rPr lang="cs-CZ" sz="2400" dirty="0"/>
            <a:t> </a:t>
          </a:r>
          <a:r>
            <a:rPr lang="cs-CZ" sz="2400" dirty="0" err="1"/>
            <a:t>for</a:t>
          </a:r>
          <a:r>
            <a:rPr lang="cs-CZ" sz="2400" dirty="0"/>
            <a:t> </a:t>
          </a:r>
          <a:r>
            <a:rPr lang="cs-CZ" sz="2400" dirty="0" err="1"/>
            <a:t>the</a:t>
          </a:r>
          <a:r>
            <a:rPr lang="cs-CZ" sz="2400" dirty="0"/>
            <a:t> </a:t>
          </a:r>
          <a:r>
            <a:rPr lang="cs-CZ" sz="2400" dirty="0" err="1"/>
            <a:t>convenience</a:t>
          </a:r>
          <a:r>
            <a:rPr lang="cs-CZ" sz="2400" dirty="0"/>
            <a:t> </a:t>
          </a:r>
          <a:r>
            <a:rPr lang="cs-CZ" sz="2400" dirty="0" err="1"/>
            <a:t>of</a:t>
          </a:r>
          <a:r>
            <a:rPr lang="cs-CZ" sz="2400" dirty="0"/>
            <a:t> end user</a:t>
          </a:r>
        </a:p>
      </dgm:t>
    </dgm:pt>
    <dgm:pt modelId="{258DD5A0-69AD-4A2E-ACF1-910D5C512E96}" type="parTrans" cxnId="{94D0741F-1E85-417F-B1A0-35F636D8494F}">
      <dgm:prSet/>
      <dgm:spPr/>
      <dgm:t>
        <a:bodyPr/>
        <a:lstStyle/>
        <a:p>
          <a:endParaRPr lang="cs-CZ"/>
        </a:p>
      </dgm:t>
    </dgm:pt>
    <dgm:pt modelId="{CD7B4868-1399-416B-AADD-89ACF0255760}" type="sibTrans" cxnId="{94D0741F-1E85-417F-B1A0-35F636D8494F}">
      <dgm:prSet/>
      <dgm:spPr/>
      <dgm:t>
        <a:bodyPr/>
        <a:lstStyle/>
        <a:p>
          <a:endParaRPr lang="cs-CZ"/>
        </a:p>
      </dgm:t>
    </dgm:pt>
    <dgm:pt modelId="{E73CB29B-EF72-4BE4-9CD3-37894AE5078C}" type="pres">
      <dgm:prSet presAssocID="{4AB47C07-F331-4A65-A4E8-5A0867BFBEC2}" presName="Name0" presStyleCnt="0">
        <dgm:presLayoutVars>
          <dgm:dir/>
          <dgm:animLvl val="lvl"/>
          <dgm:resizeHandles val="exact"/>
        </dgm:presLayoutVars>
      </dgm:prSet>
      <dgm:spPr/>
    </dgm:pt>
    <dgm:pt modelId="{C1D4FE80-5E5F-4BA8-8554-5E83AA872F16}" type="pres">
      <dgm:prSet presAssocID="{3F5513AF-8C94-4D90-9B92-D8657D6DD755}" presName="Name8" presStyleCnt="0"/>
      <dgm:spPr/>
    </dgm:pt>
    <dgm:pt modelId="{4026AAA7-FF46-4F2B-9EFB-049C1599AFE7}" type="pres">
      <dgm:prSet presAssocID="{3F5513AF-8C94-4D90-9B92-D8657D6DD755}" presName="level" presStyleLbl="node1" presStyleIdx="0" presStyleCnt="2">
        <dgm:presLayoutVars>
          <dgm:chMax val="1"/>
          <dgm:bulletEnabled val="1"/>
        </dgm:presLayoutVars>
      </dgm:prSet>
      <dgm:spPr/>
    </dgm:pt>
    <dgm:pt modelId="{01B5A923-BCA5-4A23-BE27-1DF57A38C7B8}" type="pres">
      <dgm:prSet presAssocID="{3F5513AF-8C94-4D90-9B92-D8657D6DD7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E82592-AEDA-4041-98C3-0633A620FAC9}" type="pres">
      <dgm:prSet presAssocID="{A00F1BD5-8036-48F4-87F6-9EE27A675F8E}" presName="Name8" presStyleCnt="0"/>
      <dgm:spPr/>
    </dgm:pt>
    <dgm:pt modelId="{BCAC005D-9980-4495-9EFB-271C7D4C7BC9}" type="pres">
      <dgm:prSet presAssocID="{A00F1BD5-8036-48F4-87F6-9EE27A675F8E}" presName="level" presStyleLbl="node1" presStyleIdx="1" presStyleCnt="2">
        <dgm:presLayoutVars>
          <dgm:chMax val="1"/>
          <dgm:bulletEnabled val="1"/>
        </dgm:presLayoutVars>
      </dgm:prSet>
      <dgm:spPr/>
    </dgm:pt>
    <dgm:pt modelId="{20E6773A-3845-4A71-81D8-3791CE016458}" type="pres">
      <dgm:prSet presAssocID="{A00F1BD5-8036-48F4-87F6-9EE27A675F8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4D0741F-1E85-417F-B1A0-35F636D8494F}" srcId="{4AB47C07-F331-4A65-A4E8-5A0867BFBEC2}" destId="{A00F1BD5-8036-48F4-87F6-9EE27A675F8E}" srcOrd="1" destOrd="0" parTransId="{258DD5A0-69AD-4A2E-ACF1-910D5C512E96}" sibTransId="{CD7B4868-1399-416B-AADD-89ACF0255760}"/>
    <dgm:cxn modelId="{FCE66A2F-BAED-443B-B6BC-CFF806D77FF9}" srcId="{4AB47C07-F331-4A65-A4E8-5A0867BFBEC2}" destId="{3F5513AF-8C94-4D90-9B92-D8657D6DD755}" srcOrd="0" destOrd="0" parTransId="{3E072744-F8AB-4443-BF5C-D7D7B47033FF}" sibTransId="{7ABDE785-A549-48F2-9DB2-D7F4DBF38139}"/>
    <dgm:cxn modelId="{FB154834-1CC0-4D82-98A4-37A888077960}" type="presOf" srcId="{3F5513AF-8C94-4D90-9B92-D8657D6DD755}" destId="{01B5A923-BCA5-4A23-BE27-1DF57A38C7B8}" srcOrd="1" destOrd="0" presId="urn:microsoft.com/office/officeart/2005/8/layout/pyramid3"/>
    <dgm:cxn modelId="{ABC2923A-5C43-4AFE-8616-2531E570C1C9}" type="presOf" srcId="{A00F1BD5-8036-48F4-87F6-9EE27A675F8E}" destId="{BCAC005D-9980-4495-9EFB-271C7D4C7BC9}" srcOrd="0" destOrd="0" presId="urn:microsoft.com/office/officeart/2005/8/layout/pyramid3"/>
    <dgm:cxn modelId="{DD8D185D-3828-45BA-A261-6C21B8100ACA}" type="presOf" srcId="{3F5513AF-8C94-4D90-9B92-D8657D6DD755}" destId="{4026AAA7-FF46-4F2B-9EFB-049C1599AFE7}" srcOrd="0" destOrd="0" presId="urn:microsoft.com/office/officeart/2005/8/layout/pyramid3"/>
    <dgm:cxn modelId="{33D4F2DA-092B-4D21-92E2-F84548B1C080}" type="presOf" srcId="{4AB47C07-F331-4A65-A4E8-5A0867BFBEC2}" destId="{E73CB29B-EF72-4BE4-9CD3-37894AE5078C}" srcOrd="0" destOrd="0" presId="urn:microsoft.com/office/officeart/2005/8/layout/pyramid3"/>
    <dgm:cxn modelId="{5B1F9ADF-3F09-4812-A85C-412A716C869F}" type="presOf" srcId="{A00F1BD5-8036-48F4-87F6-9EE27A675F8E}" destId="{20E6773A-3845-4A71-81D8-3791CE016458}" srcOrd="1" destOrd="0" presId="urn:microsoft.com/office/officeart/2005/8/layout/pyramid3"/>
    <dgm:cxn modelId="{B071BB87-D081-4785-BBC8-6161870F38F8}" type="presParOf" srcId="{E73CB29B-EF72-4BE4-9CD3-37894AE5078C}" destId="{C1D4FE80-5E5F-4BA8-8554-5E83AA872F16}" srcOrd="0" destOrd="0" presId="urn:microsoft.com/office/officeart/2005/8/layout/pyramid3"/>
    <dgm:cxn modelId="{05EAAF69-05F9-4ADD-AE93-EC21F42FD963}" type="presParOf" srcId="{C1D4FE80-5E5F-4BA8-8554-5E83AA872F16}" destId="{4026AAA7-FF46-4F2B-9EFB-049C1599AFE7}" srcOrd="0" destOrd="0" presId="urn:microsoft.com/office/officeart/2005/8/layout/pyramid3"/>
    <dgm:cxn modelId="{9F6BDFC7-EB17-4217-A219-D6B801739EB3}" type="presParOf" srcId="{C1D4FE80-5E5F-4BA8-8554-5E83AA872F16}" destId="{01B5A923-BCA5-4A23-BE27-1DF57A38C7B8}" srcOrd="1" destOrd="0" presId="urn:microsoft.com/office/officeart/2005/8/layout/pyramid3"/>
    <dgm:cxn modelId="{A50EEBC1-E023-4632-B5DB-7FCA81414230}" type="presParOf" srcId="{E73CB29B-EF72-4BE4-9CD3-37894AE5078C}" destId="{B1E82592-AEDA-4041-98C3-0633A620FAC9}" srcOrd="1" destOrd="0" presId="urn:microsoft.com/office/officeart/2005/8/layout/pyramid3"/>
    <dgm:cxn modelId="{E10E9BCD-B7CE-4BA7-A4D1-9C3CA4A442D6}" type="presParOf" srcId="{B1E82592-AEDA-4041-98C3-0633A620FAC9}" destId="{BCAC005D-9980-4495-9EFB-271C7D4C7BC9}" srcOrd="0" destOrd="0" presId="urn:microsoft.com/office/officeart/2005/8/layout/pyramid3"/>
    <dgm:cxn modelId="{8B5BA4E5-F359-44FE-973C-A46341637C79}" type="presParOf" srcId="{B1E82592-AEDA-4041-98C3-0633A620FAC9}" destId="{20E6773A-3845-4A71-81D8-3791CE01645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351E201-AF64-4D8C-B78B-9A2712787B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0B0EBB-B43F-42EE-9546-F138F16FF915}">
      <dgm:prSet/>
      <dgm:spPr/>
      <dgm:t>
        <a:bodyPr/>
        <a:lstStyle/>
        <a:p>
          <a:r>
            <a:rPr lang="en-US" b="0"/>
            <a:t>IP law and DP law is predominantly based on the presumption of “top down” design</a:t>
          </a:r>
          <a:endParaRPr lang="cs-CZ"/>
        </a:p>
      </dgm:t>
    </dgm:pt>
    <dgm:pt modelId="{59BF7BDD-00E7-4FF4-BDC2-2FD6B815FB10}" type="parTrans" cxnId="{59556DAE-E3BC-402D-A905-0656EF28E5C0}">
      <dgm:prSet/>
      <dgm:spPr/>
      <dgm:t>
        <a:bodyPr/>
        <a:lstStyle/>
        <a:p>
          <a:endParaRPr lang="cs-CZ"/>
        </a:p>
      </dgm:t>
    </dgm:pt>
    <dgm:pt modelId="{52A29E9D-F104-4A64-AEFE-3BA14FCFB06C}" type="sibTrans" cxnId="{59556DAE-E3BC-402D-A905-0656EF28E5C0}">
      <dgm:prSet/>
      <dgm:spPr/>
      <dgm:t>
        <a:bodyPr/>
        <a:lstStyle/>
        <a:p>
          <a:endParaRPr lang="cs-CZ"/>
        </a:p>
      </dgm:t>
    </dgm:pt>
    <dgm:pt modelId="{EA4E5A82-F8C8-497A-AAE0-4AB7BF83D753}">
      <dgm:prSet/>
      <dgm:spPr/>
      <dgm:t>
        <a:bodyPr/>
        <a:lstStyle/>
        <a:p>
          <a:r>
            <a:rPr lang="en-US" b="0"/>
            <a:t>It is easy to identify person with responsibility/liability</a:t>
          </a:r>
          <a:endParaRPr lang="cs-CZ"/>
        </a:p>
      </dgm:t>
    </dgm:pt>
    <dgm:pt modelId="{05CDDE24-630D-466C-93EC-6628DD0B600D}" type="parTrans" cxnId="{67BA8BC2-92D0-4D31-A7EE-2BADC8CA5D6A}">
      <dgm:prSet/>
      <dgm:spPr/>
      <dgm:t>
        <a:bodyPr/>
        <a:lstStyle/>
        <a:p>
          <a:endParaRPr lang="cs-CZ"/>
        </a:p>
      </dgm:t>
    </dgm:pt>
    <dgm:pt modelId="{420E1185-1D0D-4306-BDFD-C0B81526D5F1}" type="sibTrans" cxnId="{67BA8BC2-92D0-4D31-A7EE-2BADC8CA5D6A}">
      <dgm:prSet/>
      <dgm:spPr/>
      <dgm:t>
        <a:bodyPr/>
        <a:lstStyle/>
        <a:p>
          <a:endParaRPr lang="cs-CZ"/>
        </a:p>
      </dgm:t>
    </dgm:pt>
    <dgm:pt modelId="{6879494E-69D0-4EA4-8DA4-B0554AF8E37C}">
      <dgm:prSet/>
      <dgm:spPr/>
      <dgm:t>
        <a:bodyPr/>
        <a:lstStyle/>
        <a:p>
          <a:r>
            <a:rPr lang="en-US" b="0"/>
            <a:t>It is easy to attribute “ownership” </a:t>
          </a:r>
          <a:endParaRPr lang="cs-CZ"/>
        </a:p>
      </dgm:t>
    </dgm:pt>
    <dgm:pt modelId="{3EA7DD9F-F12C-40EF-B0DF-5757C97E2D00}" type="parTrans" cxnId="{07BC7C11-1D57-45D7-979C-1FDF9605A781}">
      <dgm:prSet/>
      <dgm:spPr/>
      <dgm:t>
        <a:bodyPr/>
        <a:lstStyle/>
        <a:p>
          <a:endParaRPr lang="cs-CZ"/>
        </a:p>
      </dgm:t>
    </dgm:pt>
    <dgm:pt modelId="{D86305B4-3138-461B-8EEA-F943A557A493}" type="sibTrans" cxnId="{07BC7C11-1D57-45D7-979C-1FDF9605A781}">
      <dgm:prSet/>
      <dgm:spPr/>
      <dgm:t>
        <a:bodyPr/>
        <a:lstStyle/>
        <a:p>
          <a:endParaRPr lang="cs-CZ"/>
        </a:p>
      </dgm:t>
    </dgm:pt>
    <dgm:pt modelId="{93A81DB3-1A49-4D7D-8073-6071BD92C374}" type="pres">
      <dgm:prSet presAssocID="{8351E201-AF64-4D8C-B78B-9A2712787B7E}" presName="linear" presStyleCnt="0">
        <dgm:presLayoutVars>
          <dgm:animLvl val="lvl"/>
          <dgm:resizeHandles val="exact"/>
        </dgm:presLayoutVars>
      </dgm:prSet>
      <dgm:spPr/>
    </dgm:pt>
    <dgm:pt modelId="{C751F098-82C9-47B9-BF5E-6C7B2DB78F9F}" type="pres">
      <dgm:prSet presAssocID="{650B0EBB-B43F-42EE-9546-F138F16FF91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EC4E901-891C-4A9E-96F5-834170DDCDDC}" type="pres">
      <dgm:prSet presAssocID="{650B0EBB-B43F-42EE-9546-F138F16FF91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BC7C11-1D57-45D7-979C-1FDF9605A781}" srcId="{650B0EBB-B43F-42EE-9546-F138F16FF915}" destId="{6879494E-69D0-4EA4-8DA4-B0554AF8E37C}" srcOrd="1" destOrd="0" parTransId="{3EA7DD9F-F12C-40EF-B0DF-5757C97E2D00}" sibTransId="{D86305B4-3138-461B-8EEA-F943A557A493}"/>
    <dgm:cxn modelId="{E41D921B-DC01-4D90-B84C-56CD2141691D}" type="presOf" srcId="{EA4E5A82-F8C8-497A-AAE0-4AB7BF83D753}" destId="{2EC4E901-891C-4A9E-96F5-834170DDCDDC}" srcOrd="0" destOrd="0" presId="urn:microsoft.com/office/officeart/2005/8/layout/vList2"/>
    <dgm:cxn modelId="{4FAA7A32-CE1B-4F35-BCD9-86B8C8E49745}" type="presOf" srcId="{6879494E-69D0-4EA4-8DA4-B0554AF8E37C}" destId="{2EC4E901-891C-4A9E-96F5-834170DDCDDC}" srcOrd="0" destOrd="1" presId="urn:microsoft.com/office/officeart/2005/8/layout/vList2"/>
    <dgm:cxn modelId="{59556DAE-E3BC-402D-A905-0656EF28E5C0}" srcId="{8351E201-AF64-4D8C-B78B-9A2712787B7E}" destId="{650B0EBB-B43F-42EE-9546-F138F16FF915}" srcOrd="0" destOrd="0" parTransId="{59BF7BDD-00E7-4FF4-BDC2-2FD6B815FB10}" sibTransId="{52A29E9D-F104-4A64-AEFE-3BA14FCFB06C}"/>
    <dgm:cxn modelId="{67BA8BC2-92D0-4D31-A7EE-2BADC8CA5D6A}" srcId="{650B0EBB-B43F-42EE-9546-F138F16FF915}" destId="{EA4E5A82-F8C8-497A-AAE0-4AB7BF83D753}" srcOrd="0" destOrd="0" parTransId="{05CDDE24-630D-466C-93EC-6628DD0B600D}" sibTransId="{420E1185-1D0D-4306-BDFD-C0B81526D5F1}"/>
    <dgm:cxn modelId="{C0B6FACC-138C-4880-8006-0DCA0E2ED4D7}" type="presOf" srcId="{8351E201-AF64-4D8C-B78B-9A2712787B7E}" destId="{93A81DB3-1A49-4D7D-8073-6071BD92C374}" srcOrd="0" destOrd="0" presId="urn:microsoft.com/office/officeart/2005/8/layout/vList2"/>
    <dgm:cxn modelId="{D02387E8-FE36-4403-8BC7-C40E9465F7E2}" type="presOf" srcId="{650B0EBB-B43F-42EE-9546-F138F16FF915}" destId="{C751F098-82C9-47B9-BF5E-6C7B2DB78F9F}" srcOrd="0" destOrd="0" presId="urn:microsoft.com/office/officeart/2005/8/layout/vList2"/>
    <dgm:cxn modelId="{CA50208F-6C9E-4211-A7C9-6A6590EC18CB}" type="presParOf" srcId="{93A81DB3-1A49-4D7D-8073-6071BD92C374}" destId="{C751F098-82C9-47B9-BF5E-6C7B2DB78F9F}" srcOrd="0" destOrd="0" presId="urn:microsoft.com/office/officeart/2005/8/layout/vList2"/>
    <dgm:cxn modelId="{E6FC1F2F-9F25-4B41-B874-0253CEE5CB62}" type="presParOf" srcId="{93A81DB3-1A49-4D7D-8073-6071BD92C374}" destId="{2EC4E901-891C-4A9E-96F5-834170DDCDD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B7C291C-1882-447D-AF97-E1B09F044F9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5FF5EEE-1662-4C54-822D-EF095FA23289}">
      <dgm:prSet/>
      <dgm:spPr/>
      <dgm:t>
        <a:bodyPr/>
        <a:lstStyle/>
        <a:p>
          <a:pPr rtl="0"/>
          <a:r>
            <a:rPr lang="en-GB"/>
            <a:t>1+1=1 – desired outcome – merging two databases into one </a:t>
          </a:r>
          <a:r>
            <a:rPr lang="sk-SK"/>
            <a:t>„joint database “ </a:t>
          </a:r>
          <a:endParaRPr lang="cs-CZ"/>
        </a:p>
      </dgm:t>
    </dgm:pt>
    <dgm:pt modelId="{7979022D-A9EA-456B-A0F2-08E46FCAB449}" type="parTrans" cxnId="{AD38CDB1-1CE3-4D9B-9AC4-E864245503A4}">
      <dgm:prSet/>
      <dgm:spPr/>
      <dgm:t>
        <a:bodyPr/>
        <a:lstStyle/>
        <a:p>
          <a:endParaRPr lang="cs-CZ"/>
        </a:p>
      </dgm:t>
    </dgm:pt>
    <dgm:pt modelId="{DA1B5737-6D44-4A39-B41E-854EE0B259B3}" type="sibTrans" cxnId="{AD38CDB1-1CE3-4D9B-9AC4-E864245503A4}">
      <dgm:prSet/>
      <dgm:spPr/>
      <dgm:t>
        <a:bodyPr/>
        <a:lstStyle/>
        <a:p>
          <a:endParaRPr lang="cs-CZ"/>
        </a:p>
      </dgm:t>
    </dgm:pt>
    <dgm:pt modelId="{54B5B7FF-8CCA-4D72-81ED-FD51B1707444}">
      <dgm:prSet/>
      <dgm:spPr/>
      <dgm:t>
        <a:bodyPr/>
        <a:lstStyle/>
        <a:p>
          <a:pPr rtl="0"/>
          <a:r>
            <a:rPr lang="sk-SK"/>
            <a:t>1+1=0 – merging two databases without substantial investment might create dataset without „database right protection“ </a:t>
          </a:r>
          <a:endParaRPr lang="cs-CZ"/>
        </a:p>
      </dgm:t>
    </dgm:pt>
    <dgm:pt modelId="{99FD2BD7-D90B-4DE1-8D06-4B809A4A9637}" type="parTrans" cxnId="{00B4FF9C-106A-465C-B3C6-438A63275401}">
      <dgm:prSet/>
      <dgm:spPr/>
      <dgm:t>
        <a:bodyPr/>
        <a:lstStyle/>
        <a:p>
          <a:endParaRPr lang="cs-CZ"/>
        </a:p>
      </dgm:t>
    </dgm:pt>
    <dgm:pt modelId="{4B49C21B-38A4-4D99-AFD1-5B47BF8FF52C}" type="sibTrans" cxnId="{00B4FF9C-106A-465C-B3C6-438A63275401}">
      <dgm:prSet/>
      <dgm:spPr/>
      <dgm:t>
        <a:bodyPr/>
        <a:lstStyle/>
        <a:p>
          <a:endParaRPr lang="cs-CZ"/>
        </a:p>
      </dgm:t>
    </dgm:pt>
    <dgm:pt modelId="{D3E6BEE6-DCE8-4664-93CC-77684173AFA0}">
      <dgm:prSet/>
      <dgm:spPr/>
      <dgm:t>
        <a:bodyPr/>
        <a:lstStyle/>
        <a:p>
          <a:pPr rtl="0"/>
          <a:r>
            <a:rPr lang="en-GB" dirty="0"/>
            <a:t>1+1=2 – mere process of merging two databases does not constitute a substantial investment or original element</a:t>
          </a:r>
          <a:r>
            <a:rPr lang="sk-SK" dirty="0"/>
            <a:t>. </a:t>
          </a:r>
          <a:r>
            <a:rPr lang="sk-SK" dirty="0" err="1"/>
            <a:t>Therefore</a:t>
          </a:r>
          <a:r>
            <a:rPr lang="sk-SK" dirty="0"/>
            <a:t> </a:t>
          </a:r>
          <a:r>
            <a:rPr lang="sk-SK" dirty="0" err="1"/>
            <a:t>the</a:t>
          </a:r>
          <a:r>
            <a:rPr lang="sk-SK" dirty="0"/>
            <a:t> </a:t>
          </a:r>
          <a:r>
            <a:rPr lang="sk-SK" dirty="0" err="1"/>
            <a:t>two</a:t>
          </a:r>
          <a:r>
            <a:rPr lang="sk-SK" dirty="0"/>
            <a:t> </a:t>
          </a:r>
          <a:r>
            <a:rPr lang="sk-SK" dirty="0" err="1"/>
            <a:t>database</a:t>
          </a:r>
          <a:r>
            <a:rPr lang="sk-SK" dirty="0"/>
            <a:t> </a:t>
          </a:r>
          <a:r>
            <a:rPr lang="sk-SK" dirty="0" err="1"/>
            <a:t>rights</a:t>
          </a:r>
          <a:r>
            <a:rPr lang="sk-SK" dirty="0"/>
            <a:t> </a:t>
          </a:r>
          <a:r>
            <a:rPr lang="sk-SK" dirty="0" err="1"/>
            <a:t>exist</a:t>
          </a:r>
          <a:r>
            <a:rPr lang="sk-SK" dirty="0"/>
            <a:t> </a:t>
          </a:r>
          <a:r>
            <a:rPr lang="sk-SK" dirty="0" err="1"/>
            <a:t>independently</a:t>
          </a:r>
          <a:endParaRPr lang="cs-CZ" dirty="0"/>
        </a:p>
      </dgm:t>
    </dgm:pt>
    <dgm:pt modelId="{695306B1-10AB-4E93-999F-5751AB7188B1}" type="parTrans" cxnId="{C2A726F4-AC6B-4693-986D-B83B2C9097EC}">
      <dgm:prSet/>
      <dgm:spPr/>
      <dgm:t>
        <a:bodyPr/>
        <a:lstStyle/>
        <a:p>
          <a:endParaRPr lang="cs-CZ"/>
        </a:p>
      </dgm:t>
    </dgm:pt>
    <dgm:pt modelId="{5E7413D8-9C6F-4083-8F0B-E1295E88EC09}" type="sibTrans" cxnId="{C2A726F4-AC6B-4693-986D-B83B2C9097EC}">
      <dgm:prSet/>
      <dgm:spPr/>
      <dgm:t>
        <a:bodyPr/>
        <a:lstStyle/>
        <a:p>
          <a:endParaRPr lang="cs-CZ"/>
        </a:p>
      </dgm:t>
    </dgm:pt>
    <dgm:pt modelId="{320F454A-752F-4C8F-BF33-3A0E96F4422E}">
      <dgm:prSet/>
      <dgm:spPr/>
      <dgm:t>
        <a:bodyPr/>
        <a:lstStyle/>
        <a:p>
          <a:pPr rtl="0"/>
          <a:r>
            <a:rPr lang="en-GB"/>
            <a:t>1+1=3</a:t>
          </a:r>
          <a:r>
            <a:rPr lang="sk-SK"/>
            <a:t> – the newly created database gains protection but the two original databases are still protected</a:t>
          </a:r>
          <a:endParaRPr lang="cs-CZ"/>
        </a:p>
      </dgm:t>
    </dgm:pt>
    <dgm:pt modelId="{E13C507C-0379-4F12-92DA-0DE575A8A24B}" type="parTrans" cxnId="{EB43F907-38C0-40BC-A184-2BD76A776391}">
      <dgm:prSet/>
      <dgm:spPr/>
      <dgm:t>
        <a:bodyPr/>
        <a:lstStyle/>
        <a:p>
          <a:endParaRPr lang="cs-CZ"/>
        </a:p>
      </dgm:t>
    </dgm:pt>
    <dgm:pt modelId="{29C3493A-AE8F-47E5-A96C-98AA6000EBF1}" type="sibTrans" cxnId="{EB43F907-38C0-40BC-A184-2BD76A776391}">
      <dgm:prSet/>
      <dgm:spPr/>
      <dgm:t>
        <a:bodyPr/>
        <a:lstStyle/>
        <a:p>
          <a:endParaRPr lang="cs-CZ"/>
        </a:p>
      </dgm:t>
    </dgm:pt>
    <dgm:pt modelId="{DDB8203D-D5AD-4BC9-B5C3-B3747B5AC37E}">
      <dgm:prSet/>
      <dgm:spPr/>
      <dgm:t>
        <a:bodyPr/>
        <a:lstStyle/>
        <a:p>
          <a:pPr rtl="0"/>
          <a:r>
            <a:rPr lang="en-GB" dirty="0"/>
            <a:t>0+0=1</a:t>
          </a:r>
          <a:r>
            <a:rPr lang="sk-SK" dirty="0"/>
            <a:t> – ideal situation – the datasets which would not be protected individually are protected as a whole</a:t>
          </a:r>
          <a:endParaRPr lang="cs-CZ" dirty="0"/>
        </a:p>
      </dgm:t>
    </dgm:pt>
    <dgm:pt modelId="{4A5C4F96-83E6-432D-B000-4EFAA391C887}" type="parTrans" cxnId="{FF71FB49-059A-4A85-A87D-CB9A4483589B}">
      <dgm:prSet/>
      <dgm:spPr/>
      <dgm:t>
        <a:bodyPr/>
        <a:lstStyle/>
        <a:p>
          <a:endParaRPr lang="cs-CZ"/>
        </a:p>
      </dgm:t>
    </dgm:pt>
    <dgm:pt modelId="{7AA13DDB-635A-4815-92B8-787615E27966}" type="sibTrans" cxnId="{FF71FB49-059A-4A85-A87D-CB9A4483589B}">
      <dgm:prSet/>
      <dgm:spPr/>
      <dgm:t>
        <a:bodyPr/>
        <a:lstStyle/>
        <a:p>
          <a:endParaRPr lang="cs-CZ"/>
        </a:p>
      </dgm:t>
    </dgm:pt>
    <dgm:pt modelId="{CB0C167B-2C96-4881-809E-8B655D89CCB0}" type="pres">
      <dgm:prSet presAssocID="{0B7C291C-1882-447D-AF97-E1B09F044F9B}" presName="linear" presStyleCnt="0">
        <dgm:presLayoutVars>
          <dgm:animLvl val="lvl"/>
          <dgm:resizeHandles val="exact"/>
        </dgm:presLayoutVars>
      </dgm:prSet>
      <dgm:spPr/>
    </dgm:pt>
    <dgm:pt modelId="{481D250C-4255-4ADB-B835-AC92B7079718}" type="pres">
      <dgm:prSet presAssocID="{15FF5EEE-1662-4C54-822D-EF095FA232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F37029-9107-4E2D-9BCE-C9A3B6EEB316}" type="pres">
      <dgm:prSet presAssocID="{DA1B5737-6D44-4A39-B41E-854EE0B259B3}" presName="spacer" presStyleCnt="0"/>
      <dgm:spPr/>
    </dgm:pt>
    <dgm:pt modelId="{8291ED26-6087-4B30-87EA-664E05305930}" type="pres">
      <dgm:prSet presAssocID="{54B5B7FF-8CCA-4D72-81ED-FD51B17074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DDCA73-E6CF-4836-9FE2-972258B078BB}" type="pres">
      <dgm:prSet presAssocID="{4B49C21B-38A4-4D99-AFD1-5B47BF8FF52C}" presName="spacer" presStyleCnt="0"/>
      <dgm:spPr/>
    </dgm:pt>
    <dgm:pt modelId="{9C29CD47-6027-4D93-951B-F81947042AF2}" type="pres">
      <dgm:prSet presAssocID="{D3E6BEE6-DCE8-4664-93CC-77684173AF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C1D6E8-BA23-4165-BCB6-91F66A85343C}" type="pres">
      <dgm:prSet presAssocID="{5E7413D8-9C6F-4083-8F0B-E1295E88EC09}" presName="spacer" presStyleCnt="0"/>
      <dgm:spPr/>
    </dgm:pt>
    <dgm:pt modelId="{4E4A8252-7C72-42CF-92DA-E074FC0DA16A}" type="pres">
      <dgm:prSet presAssocID="{320F454A-752F-4C8F-BF33-3A0E96F4422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1968CC-79B1-454D-98A0-02C9385316D0}" type="pres">
      <dgm:prSet presAssocID="{29C3493A-AE8F-47E5-A96C-98AA6000EBF1}" presName="spacer" presStyleCnt="0"/>
      <dgm:spPr/>
    </dgm:pt>
    <dgm:pt modelId="{6C9D0C49-44D3-49F5-8115-7FF12A56AE14}" type="pres">
      <dgm:prSet presAssocID="{DDB8203D-D5AD-4BC9-B5C3-B3747B5AC3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E06500-70E5-1F44-9570-CFA1854D6E16}" type="presOf" srcId="{DDB8203D-D5AD-4BC9-B5C3-B3747B5AC37E}" destId="{6C9D0C49-44D3-49F5-8115-7FF12A56AE14}" srcOrd="0" destOrd="0" presId="urn:microsoft.com/office/officeart/2005/8/layout/vList2"/>
    <dgm:cxn modelId="{EB43F907-38C0-40BC-A184-2BD76A776391}" srcId="{0B7C291C-1882-447D-AF97-E1B09F044F9B}" destId="{320F454A-752F-4C8F-BF33-3A0E96F4422E}" srcOrd="3" destOrd="0" parTransId="{E13C507C-0379-4F12-92DA-0DE575A8A24B}" sibTransId="{29C3493A-AE8F-47E5-A96C-98AA6000EBF1}"/>
    <dgm:cxn modelId="{7E3E8B26-3536-974F-B35F-EE8959CE31F5}" type="presOf" srcId="{D3E6BEE6-DCE8-4664-93CC-77684173AFA0}" destId="{9C29CD47-6027-4D93-951B-F81947042AF2}" srcOrd="0" destOrd="0" presId="urn:microsoft.com/office/officeart/2005/8/layout/vList2"/>
    <dgm:cxn modelId="{40CD8635-213C-BC4F-8DF4-50DB278BF293}" type="presOf" srcId="{15FF5EEE-1662-4C54-822D-EF095FA23289}" destId="{481D250C-4255-4ADB-B835-AC92B7079718}" srcOrd="0" destOrd="0" presId="urn:microsoft.com/office/officeart/2005/8/layout/vList2"/>
    <dgm:cxn modelId="{FF71FB49-059A-4A85-A87D-CB9A4483589B}" srcId="{0B7C291C-1882-447D-AF97-E1B09F044F9B}" destId="{DDB8203D-D5AD-4BC9-B5C3-B3747B5AC37E}" srcOrd="4" destOrd="0" parTransId="{4A5C4F96-83E6-432D-B000-4EFAA391C887}" sibTransId="{7AA13DDB-635A-4815-92B8-787615E27966}"/>
    <dgm:cxn modelId="{00B4FF9C-106A-465C-B3C6-438A63275401}" srcId="{0B7C291C-1882-447D-AF97-E1B09F044F9B}" destId="{54B5B7FF-8CCA-4D72-81ED-FD51B1707444}" srcOrd="1" destOrd="0" parTransId="{99FD2BD7-D90B-4DE1-8D06-4B809A4A9637}" sibTransId="{4B49C21B-38A4-4D99-AFD1-5B47BF8FF52C}"/>
    <dgm:cxn modelId="{11021AA4-929D-4848-8852-F6B5725CFD00}" type="presOf" srcId="{54B5B7FF-8CCA-4D72-81ED-FD51B1707444}" destId="{8291ED26-6087-4B30-87EA-664E05305930}" srcOrd="0" destOrd="0" presId="urn:microsoft.com/office/officeart/2005/8/layout/vList2"/>
    <dgm:cxn modelId="{AD38CDB1-1CE3-4D9B-9AC4-E864245503A4}" srcId="{0B7C291C-1882-447D-AF97-E1B09F044F9B}" destId="{15FF5EEE-1662-4C54-822D-EF095FA23289}" srcOrd="0" destOrd="0" parTransId="{7979022D-A9EA-456B-A0F2-08E46FCAB449}" sibTransId="{DA1B5737-6D44-4A39-B41E-854EE0B259B3}"/>
    <dgm:cxn modelId="{E41FF0E3-B36D-674E-90DE-725C09BCB428}" type="presOf" srcId="{320F454A-752F-4C8F-BF33-3A0E96F4422E}" destId="{4E4A8252-7C72-42CF-92DA-E074FC0DA16A}" srcOrd="0" destOrd="0" presId="urn:microsoft.com/office/officeart/2005/8/layout/vList2"/>
    <dgm:cxn modelId="{C2A726F4-AC6B-4693-986D-B83B2C9097EC}" srcId="{0B7C291C-1882-447D-AF97-E1B09F044F9B}" destId="{D3E6BEE6-DCE8-4664-93CC-77684173AFA0}" srcOrd="2" destOrd="0" parTransId="{695306B1-10AB-4E93-999F-5751AB7188B1}" sibTransId="{5E7413D8-9C6F-4083-8F0B-E1295E88EC09}"/>
    <dgm:cxn modelId="{721DF9FA-2184-3647-A7F2-DCADA1F416B3}" type="presOf" srcId="{0B7C291C-1882-447D-AF97-E1B09F044F9B}" destId="{CB0C167B-2C96-4881-809E-8B655D89CCB0}" srcOrd="0" destOrd="0" presId="urn:microsoft.com/office/officeart/2005/8/layout/vList2"/>
    <dgm:cxn modelId="{0FFF6BA5-7B48-774A-AABB-7F09FDC1DE9D}" type="presParOf" srcId="{CB0C167B-2C96-4881-809E-8B655D89CCB0}" destId="{481D250C-4255-4ADB-B835-AC92B7079718}" srcOrd="0" destOrd="0" presId="urn:microsoft.com/office/officeart/2005/8/layout/vList2"/>
    <dgm:cxn modelId="{95159D9D-CF7E-9747-B7D4-B5FEFB199F45}" type="presParOf" srcId="{CB0C167B-2C96-4881-809E-8B655D89CCB0}" destId="{0BF37029-9107-4E2D-9BCE-C9A3B6EEB316}" srcOrd="1" destOrd="0" presId="urn:microsoft.com/office/officeart/2005/8/layout/vList2"/>
    <dgm:cxn modelId="{A55FF4CC-C809-964C-A323-85F54E65B735}" type="presParOf" srcId="{CB0C167B-2C96-4881-809E-8B655D89CCB0}" destId="{8291ED26-6087-4B30-87EA-664E05305930}" srcOrd="2" destOrd="0" presId="urn:microsoft.com/office/officeart/2005/8/layout/vList2"/>
    <dgm:cxn modelId="{DFDA0554-7E36-804F-8805-56FA28FD7E51}" type="presParOf" srcId="{CB0C167B-2C96-4881-809E-8B655D89CCB0}" destId="{3ADDCA73-E6CF-4836-9FE2-972258B078BB}" srcOrd="3" destOrd="0" presId="urn:microsoft.com/office/officeart/2005/8/layout/vList2"/>
    <dgm:cxn modelId="{5D4DF531-B8A3-F74F-9463-DE39931A597E}" type="presParOf" srcId="{CB0C167B-2C96-4881-809E-8B655D89CCB0}" destId="{9C29CD47-6027-4D93-951B-F81947042AF2}" srcOrd="4" destOrd="0" presId="urn:microsoft.com/office/officeart/2005/8/layout/vList2"/>
    <dgm:cxn modelId="{AFC8A06C-4794-7142-820D-3DD52824CF43}" type="presParOf" srcId="{CB0C167B-2C96-4881-809E-8B655D89CCB0}" destId="{F7C1D6E8-BA23-4165-BCB6-91F66A85343C}" srcOrd="5" destOrd="0" presId="urn:microsoft.com/office/officeart/2005/8/layout/vList2"/>
    <dgm:cxn modelId="{9AD2E13C-8034-6544-BED9-8BC1ACCA1319}" type="presParOf" srcId="{CB0C167B-2C96-4881-809E-8B655D89CCB0}" destId="{4E4A8252-7C72-42CF-92DA-E074FC0DA16A}" srcOrd="6" destOrd="0" presId="urn:microsoft.com/office/officeart/2005/8/layout/vList2"/>
    <dgm:cxn modelId="{BDB0B903-C8A9-A849-BBEE-D0B6CA384274}" type="presParOf" srcId="{CB0C167B-2C96-4881-809E-8B655D89CCB0}" destId="{F71968CC-79B1-454D-98A0-02C9385316D0}" srcOrd="7" destOrd="0" presId="urn:microsoft.com/office/officeart/2005/8/layout/vList2"/>
    <dgm:cxn modelId="{8CFFAA28-5656-9C4C-8E8E-73276A5F21CB}" type="presParOf" srcId="{CB0C167B-2C96-4881-809E-8B655D89CCB0}" destId="{6C9D0C49-44D3-49F5-8115-7FF12A56AE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7523D35-EC6F-4EAB-B609-1E19B74CF4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DAA627A-DE39-4051-92BE-691589FC31CC}">
      <dgm:prSet/>
      <dgm:spPr/>
      <dgm:t>
        <a:bodyPr/>
        <a:lstStyle/>
        <a:p>
          <a:r>
            <a:rPr lang="en-US" b="0"/>
            <a:t>The emergence of “bottom up” in IT brings us new tools, that we are still learning to use</a:t>
          </a:r>
          <a:endParaRPr lang="cs-CZ"/>
        </a:p>
      </dgm:t>
    </dgm:pt>
    <dgm:pt modelId="{1294F1A9-2E5F-4052-A87F-CA9215C33AA6}" type="parTrans" cxnId="{9A6BCEAC-19E2-41AF-B016-02AF2D506FAF}">
      <dgm:prSet/>
      <dgm:spPr/>
      <dgm:t>
        <a:bodyPr/>
        <a:lstStyle/>
        <a:p>
          <a:endParaRPr lang="cs-CZ"/>
        </a:p>
      </dgm:t>
    </dgm:pt>
    <dgm:pt modelId="{C24AF806-B78B-4617-9F84-2DB92A52D9B6}" type="sibTrans" cxnId="{9A6BCEAC-19E2-41AF-B016-02AF2D506FAF}">
      <dgm:prSet/>
      <dgm:spPr/>
      <dgm:t>
        <a:bodyPr/>
        <a:lstStyle/>
        <a:p>
          <a:endParaRPr lang="cs-CZ"/>
        </a:p>
      </dgm:t>
    </dgm:pt>
    <dgm:pt modelId="{62CA7551-07E9-4A12-93E8-EA3786078C26}">
      <dgm:prSet/>
      <dgm:spPr/>
      <dgm:t>
        <a:bodyPr/>
        <a:lstStyle/>
        <a:p>
          <a:r>
            <a:rPr lang="en-US" b="0"/>
            <a:t>Safe harbor regimes</a:t>
          </a:r>
          <a:endParaRPr lang="cs-CZ"/>
        </a:p>
      </dgm:t>
    </dgm:pt>
    <dgm:pt modelId="{16595EDE-C8C3-4918-B2DA-307FDE670FED}" type="parTrans" cxnId="{74A4A71A-6738-43D7-BF2A-9520901A2E03}">
      <dgm:prSet/>
      <dgm:spPr/>
      <dgm:t>
        <a:bodyPr/>
        <a:lstStyle/>
        <a:p>
          <a:endParaRPr lang="cs-CZ"/>
        </a:p>
      </dgm:t>
    </dgm:pt>
    <dgm:pt modelId="{72A7F0ED-EB35-4885-8468-4983A13FCF16}" type="sibTrans" cxnId="{74A4A71A-6738-43D7-BF2A-9520901A2E03}">
      <dgm:prSet/>
      <dgm:spPr/>
      <dgm:t>
        <a:bodyPr/>
        <a:lstStyle/>
        <a:p>
          <a:endParaRPr lang="cs-CZ"/>
        </a:p>
      </dgm:t>
    </dgm:pt>
    <dgm:pt modelId="{FDBA9285-6DD2-4AEC-AB08-048C43402D14}">
      <dgm:prSet/>
      <dgm:spPr/>
      <dgm:t>
        <a:bodyPr/>
        <a:lstStyle/>
        <a:p>
          <a:r>
            <a:rPr lang="en-US" b="0"/>
            <a:t>Codes of conducts</a:t>
          </a:r>
          <a:endParaRPr lang="cs-CZ"/>
        </a:p>
      </dgm:t>
    </dgm:pt>
    <dgm:pt modelId="{6E87167E-D1FE-418D-B531-2A4DA5D18C2F}" type="parTrans" cxnId="{0CD0D455-BD9F-44B0-B34D-04B198DC8F00}">
      <dgm:prSet/>
      <dgm:spPr/>
      <dgm:t>
        <a:bodyPr/>
        <a:lstStyle/>
        <a:p>
          <a:endParaRPr lang="cs-CZ"/>
        </a:p>
      </dgm:t>
    </dgm:pt>
    <dgm:pt modelId="{00FD9256-FB2F-4B2A-8C61-01491351A99E}" type="sibTrans" cxnId="{0CD0D455-BD9F-44B0-B34D-04B198DC8F00}">
      <dgm:prSet/>
      <dgm:spPr/>
      <dgm:t>
        <a:bodyPr/>
        <a:lstStyle/>
        <a:p>
          <a:endParaRPr lang="cs-CZ"/>
        </a:p>
      </dgm:t>
    </dgm:pt>
    <dgm:pt modelId="{CB393CD3-9090-4A01-A9B2-F5D9B6FB5278}">
      <dgm:prSet/>
      <dgm:spPr/>
      <dgm:t>
        <a:bodyPr/>
        <a:lstStyle/>
        <a:p>
          <a:r>
            <a:rPr lang="en-US" b="0"/>
            <a:t>Free licenses</a:t>
          </a:r>
          <a:endParaRPr lang="cs-CZ"/>
        </a:p>
      </dgm:t>
    </dgm:pt>
    <dgm:pt modelId="{2C4404D9-73C0-457F-82CB-AC150DFA3AC2}" type="parTrans" cxnId="{9A969DA7-53F9-4846-917B-B6CB1A2696CB}">
      <dgm:prSet/>
      <dgm:spPr/>
      <dgm:t>
        <a:bodyPr/>
        <a:lstStyle/>
        <a:p>
          <a:endParaRPr lang="cs-CZ"/>
        </a:p>
      </dgm:t>
    </dgm:pt>
    <dgm:pt modelId="{27FE23D8-3EC4-41D4-8099-B59D87F159AE}" type="sibTrans" cxnId="{9A969DA7-53F9-4846-917B-B6CB1A2696CB}">
      <dgm:prSet/>
      <dgm:spPr/>
      <dgm:t>
        <a:bodyPr/>
        <a:lstStyle/>
        <a:p>
          <a:endParaRPr lang="cs-CZ"/>
        </a:p>
      </dgm:t>
    </dgm:pt>
    <dgm:pt modelId="{EB35B794-5F27-4C8B-8F22-682B8A686D6B}" type="pres">
      <dgm:prSet presAssocID="{47523D35-EC6F-4EAB-B609-1E19B74CF483}" presName="linear" presStyleCnt="0">
        <dgm:presLayoutVars>
          <dgm:animLvl val="lvl"/>
          <dgm:resizeHandles val="exact"/>
        </dgm:presLayoutVars>
      </dgm:prSet>
      <dgm:spPr/>
    </dgm:pt>
    <dgm:pt modelId="{2D444DA2-24FA-42AA-A487-DD932225EBB5}" type="pres">
      <dgm:prSet presAssocID="{5DAA627A-DE39-4051-92BE-691589FC31C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42AAA66-4DB1-46A9-A1EA-DCFD65FD9391}" type="pres">
      <dgm:prSet presAssocID="{5DAA627A-DE39-4051-92BE-691589FC31C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4A4A71A-6738-43D7-BF2A-9520901A2E03}" srcId="{5DAA627A-DE39-4051-92BE-691589FC31CC}" destId="{62CA7551-07E9-4A12-93E8-EA3786078C26}" srcOrd="0" destOrd="0" parTransId="{16595EDE-C8C3-4918-B2DA-307FDE670FED}" sibTransId="{72A7F0ED-EB35-4885-8468-4983A13FCF16}"/>
    <dgm:cxn modelId="{105F5D64-2F6F-4E05-8D92-53B60CE91068}" type="presOf" srcId="{FDBA9285-6DD2-4AEC-AB08-048C43402D14}" destId="{742AAA66-4DB1-46A9-A1EA-DCFD65FD9391}" srcOrd="0" destOrd="1" presId="urn:microsoft.com/office/officeart/2005/8/layout/vList2"/>
    <dgm:cxn modelId="{0CD0D455-BD9F-44B0-B34D-04B198DC8F00}" srcId="{5DAA627A-DE39-4051-92BE-691589FC31CC}" destId="{FDBA9285-6DD2-4AEC-AB08-048C43402D14}" srcOrd="1" destOrd="0" parTransId="{6E87167E-D1FE-418D-B531-2A4DA5D18C2F}" sibTransId="{00FD9256-FB2F-4B2A-8C61-01491351A99E}"/>
    <dgm:cxn modelId="{A3D98D8F-AB46-45AB-A9E2-34CA0525A86D}" type="presOf" srcId="{47523D35-EC6F-4EAB-B609-1E19B74CF483}" destId="{EB35B794-5F27-4C8B-8F22-682B8A686D6B}" srcOrd="0" destOrd="0" presId="urn:microsoft.com/office/officeart/2005/8/layout/vList2"/>
    <dgm:cxn modelId="{D718C99A-87A7-455E-AFE5-1540530E6B24}" type="presOf" srcId="{62CA7551-07E9-4A12-93E8-EA3786078C26}" destId="{742AAA66-4DB1-46A9-A1EA-DCFD65FD9391}" srcOrd="0" destOrd="0" presId="urn:microsoft.com/office/officeart/2005/8/layout/vList2"/>
    <dgm:cxn modelId="{9A969DA7-53F9-4846-917B-B6CB1A2696CB}" srcId="{5DAA627A-DE39-4051-92BE-691589FC31CC}" destId="{CB393CD3-9090-4A01-A9B2-F5D9B6FB5278}" srcOrd="2" destOrd="0" parTransId="{2C4404D9-73C0-457F-82CB-AC150DFA3AC2}" sibTransId="{27FE23D8-3EC4-41D4-8099-B59D87F159AE}"/>
    <dgm:cxn modelId="{9A6BCEAC-19E2-41AF-B016-02AF2D506FAF}" srcId="{47523D35-EC6F-4EAB-B609-1E19B74CF483}" destId="{5DAA627A-DE39-4051-92BE-691589FC31CC}" srcOrd="0" destOrd="0" parTransId="{1294F1A9-2E5F-4052-A87F-CA9215C33AA6}" sibTransId="{C24AF806-B78B-4617-9F84-2DB92A52D9B6}"/>
    <dgm:cxn modelId="{740FF7C8-29F2-4CBD-A758-A98AD70545A5}" type="presOf" srcId="{5DAA627A-DE39-4051-92BE-691589FC31CC}" destId="{2D444DA2-24FA-42AA-A487-DD932225EBB5}" srcOrd="0" destOrd="0" presId="urn:microsoft.com/office/officeart/2005/8/layout/vList2"/>
    <dgm:cxn modelId="{E0C56CD1-3008-4F6C-829D-EB57BC3659C8}" type="presOf" srcId="{CB393CD3-9090-4A01-A9B2-F5D9B6FB5278}" destId="{742AAA66-4DB1-46A9-A1EA-DCFD65FD9391}" srcOrd="0" destOrd="2" presId="urn:microsoft.com/office/officeart/2005/8/layout/vList2"/>
    <dgm:cxn modelId="{B7E859D8-EF14-4EDC-B274-AC178084D185}" type="presParOf" srcId="{EB35B794-5F27-4C8B-8F22-682B8A686D6B}" destId="{2D444DA2-24FA-42AA-A487-DD932225EBB5}" srcOrd="0" destOrd="0" presId="urn:microsoft.com/office/officeart/2005/8/layout/vList2"/>
    <dgm:cxn modelId="{AA7B799F-289A-454E-8573-4976887532D6}" type="presParOf" srcId="{EB35B794-5F27-4C8B-8F22-682B8A686D6B}" destId="{742AAA66-4DB1-46A9-A1EA-DCFD65FD93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9A6B39AE-92D6-40B1-AB6A-E3C108998D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244F386-9544-43AD-A51D-693F78231D15}">
      <dgm:prSet/>
      <dgm:spPr/>
      <dgm:t>
        <a:bodyPr/>
        <a:lstStyle/>
        <a:p>
          <a:r>
            <a:rPr lang="en-US" b="0"/>
            <a:t>Intellectual property rights</a:t>
          </a:r>
          <a:endParaRPr lang="cs-CZ"/>
        </a:p>
      </dgm:t>
    </dgm:pt>
    <dgm:pt modelId="{95C5BA69-19C8-4416-ABEF-7AEC8B84D606}" type="parTrans" cxnId="{2129C3F0-41F8-435F-BC2A-243DAA200671}">
      <dgm:prSet/>
      <dgm:spPr/>
      <dgm:t>
        <a:bodyPr/>
        <a:lstStyle/>
        <a:p>
          <a:endParaRPr lang="cs-CZ"/>
        </a:p>
      </dgm:t>
    </dgm:pt>
    <dgm:pt modelId="{1802AF95-02B0-40A2-ADEA-00CC12CECCF8}" type="sibTrans" cxnId="{2129C3F0-41F8-435F-BC2A-243DAA200671}">
      <dgm:prSet/>
      <dgm:spPr/>
      <dgm:t>
        <a:bodyPr/>
        <a:lstStyle/>
        <a:p>
          <a:endParaRPr lang="cs-CZ"/>
        </a:p>
      </dgm:t>
    </dgm:pt>
    <dgm:pt modelId="{75800E46-360A-4AAB-B865-148224FA65CC}">
      <dgm:prSet/>
      <dgm:spPr/>
      <dgm:t>
        <a:bodyPr/>
        <a:lstStyle/>
        <a:p>
          <a:r>
            <a:rPr lang="en-US" b="0"/>
            <a:t>Authorship of database </a:t>
          </a:r>
          <a:endParaRPr lang="cs-CZ"/>
        </a:p>
      </dgm:t>
    </dgm:pt>
    <dgm:pt modelId="{DA6D159C-EEB7-40E2-927E-1C38E4B8441C}" type="parTrans" cxnId="{B5DC5605-AF1C-4E4A-8CB8-977125CDC7B2}">
      <dgm:prSet/>
      <dgm:spPr/>
      <dgm:t>
        <a:bodyPr/>
        <a:lstStyle/>
        <a:p>
          <a:endParaRPr lang="cs-CZ"/>
        </a:p>
      </dgm:t>
    </dgm:pt>
    <dgm:pt modelId="{C629178A-2E0C-4EFC-8F0E-1C7FDE505CBD}" type="sibTrans" cxnId="{B5DC5605-AF1C-4E4A-8CB8-977125CDC7B2}">
      <dgm:prSet/>
      <dgm:spPr/>
      <dgm:t>
        <a:bodyPr/>
        <a:lstStyle/>
        <a:p>
          <a:endParaRPr lang="cs-CZ"/>
        </a:p>
      </dgm:t>
    </dgm:pt>
    <dgm:pt modelId="{45323E12-4A61-470D-943D-7676FCB464CC}">
      <dgm:prSet/>
      <dgm:spPr/>
      <dgm:t>
        <a:bodyPr/>
        <a:lstStyle/>
        <a:p>
          <a:r>
            <a:rPr lang="en-US" b="0" dirty="0"/>
            <a:t>Sui generis database rights</a:t>
          </a:r>
          <a:endParaRPr lang="cs-CZ" dirty="0"/>
        </a:p>
      </dgm:t>
    </dgm:pt>
    <dgm:pt modelId="{4A6AF2BC-FEC4-41AD-80F8-CC6A6DEB4E12}" type="parTrans" cxnId="{C9A09AD9-DBD0-485B-ACA8-5ED30D2356EB}">
      <dgm:prSet/>
      <dgm:spPr/>
      <dgm:t>
        <a:bodyPr/>
        <a:lstStyle/>
        <a:p>
          <a:endParaRPr lang="cs-CZ"/>
        </a:p>
      </dgm:t>
    </dgm:pt>
    <dgm:pt modelId="{694349EE-22B7-456D-A18B-813116344DE2}" type="sibTrans" cxnId="{C9A09AD9-DBD0-485B-ACA8-5ED30D2356EB}">
      <dgm:prSet/>
      <dgm:spPr/>
      <dgm:t>
        <a:bodyPr/>
        <a:lstStyle/>
        <a:p>
          <a:endParaRPr lang="cs-CZ"/>
        </a:p>
      </dgm:t>
    </dgm:pt>
    <dgm:pt modelId="{E2E847A5-18BC-48A0-ABBE-91D427A5BCC1}">
      <dgm:prSet/>
      <dgm:spPr/>
      <dgm:t>
        <a:bodyPr/>
        <a:lstStyle/>
        <a:p>
          <a:r>
            <a:rPr lang="en-US" b="0"/>
            <a:t>Rights to primary data (maybe in the future)</a:t>
          </a:r>
          <a:endParaRPr lang="cs-CZ"/>
        </a:p>
      </dgm:t>
    </dgm:pt>
    <dgm:pt modelId="{8AE0E5DB-D117-4950-A820-0876A3ED1082}" type="parTrans" cxnId="{2EDB4097-6F38-47CE-BDE7-E55F9BBD6CB3}">
      <dgm:prSet/>
      <dgm:spPr/>
      <dgm:t>
        <a:bodyPr/>
        <a:lstStyle/>
        <a:p>
          <a:endParaRPr lang="cs-CZ"/>
        </a:p>
      </dgm:t>
    </dgm:pt>
    <dgm:pt modelId="{D65B763B-7918-4984-B9F1-544A3FEF89BA}" type="sibTrans" cxnId="{2EDB4097-6F38-47CE-BDE7-E55F9BBD6CB3}">
      <dgm:prSet/>
      <dgm:spPr/>
      <dgm:t>
        <a:bodyPr/>
        <a:lstStyle/>
        <a:p>
          <a:endParaRPr lang="cs-CZ"/>
        </a:p>
      </dgm:t>
    </dgm:pt>
    <dgm:pt modelId="{A1EA74A3-E1E1-4651-AE02-77F5F9F8167A}">
      <dgm:prSet/>
      <dgm:spPr/>
      <dgm:t>
        <a:bodyPr/>
        <a:lstStyle/>
        <a:p>
          <a:r>
            <a:rPr lang="en-US" b="0"/>
            <a:t>Data protection rights, Privacy</a:t>
          </a:r>
          <a:endParaRPr lang="cs-CZ"/>
        </a:p>
      </dgm:t>
    </dgm:pt>
    <dgm:pt modelId="{A455DDDA-B64D-4449-9090-A39064DA1ADC}" type="parTrans" cxnId="{52D7135E-19AA-4C03-87EA-6DB209B479E1}">
      <dgm:prSet/>
      <dgm:spPr/>
      <dgm:t>
        <a:bodyPr/>
        <a:lstStyle/>
        <a:p>
          <a:endParaRPr lang="cs-CZ"/>
        </a:p>
      </dgm:t>
    </dgm:pt>
    <dgm:pt modelId="{D1EE4DDD-886C-48F0-8056-C438DBAD3637}" type="sibTrans" cxnId="{52D7135E-19AA-4C03-87EA-6DB209B479E1}">
      <dgm:prSet/>
      <dgm:spPr/>
      <dgm:t>
        <a:bodyPr/>
        <a:lstStyle/>
        <a:p>
          <a:endParaRPr lang="cs-CZ"/>
        </a:p>
      </dgm:t>
    </dgm:pt>
    <dgm:pt modelId="{9D6D2E81-FC78-4CDD-8723-A524AF2844BE}">
      <dgm:prSet/>
      <dgm:spPr/>
      <dgm:t>
        <a:bodyPr/>
        <a:lstStyle/>
        <a:p>
          <a:r>
            <a:rPr lang="en-US" b="0"/>
            <a:t>GDPR, general privacy rules</a:t>
          </a:r>
          <a:endParaRPr lang="cs-CZ"/>
        </a:p>
      </dgm:t>
    </dgm:pt>
    <dgm:pt modelId="{1B55A5AB-1815-4FF4-B3EB-7742CD19EDCA}" type="parTrans" cxnId="{8EC0811D-5109-4B2B-AB84-3745766673F3}">
      <dgm:prSet/>
      <dgm:spPr/>
      <dgm:t>
        <a:bodyPr/>
        <a:lstStyle/>
        <a:p>
          <a:endParaRPr lang="cs-CZ"/>
        </a:p>
      </dgm:t>
    </dgm:pt>
    <dgm:pt modelId="{BBDCC9E6-164C-494B-B0DB-082A959AA777}" type="sibTrans" cxnId="{8EC0811D-5109-4B2B-AB84-3745766673F3}">
      <dgm:prSet/>
      <dgm:spPr/>
      <dgm:t>
        <a:bodyPr/>
        <a:lstStyle/>
        <a:p>
          <a:endParaRPr lang="cs-CZ"/>
        </a:p>
      </dgm:t>
    </dgm:pt>
    <dgm:pt modelId="{582B6DA7-F0A1-4DDF-A511-0FEA01EC7DA0}">
      <dgm:prSet/>
      <dgm:spPr/>
      <dgm:t>
        <a:bodyPr/>
        <a:lstStyle/>
        <a:p>
          <a:r>
            <a:rPr lang="en-US" b="0"/>
            <a:t>Right to access to information</a:t>
          </a:r>
          <a:endParaRPr lang="cs-CZ"/>
        </a:p>
      </dgm:t>
    </dgm:pt>
    <dgm:pt modelId="{F80378DE-9AC7-4FDD-9AB5-BD46F0D5F947}" type="parTrans" cxnId="{F61B3CFE-4AF7-4E20-A6DB-73415E23DCA1}">
      <dgm:prSet/>
      <dgm:spPr/>
      <dgm:t>
        <a:bodyPr/>
        <a:lstStyle/>
        <a:p>
          <a:endParaRPr lang="cs-CZ"/>
        </a:p>
      </dgm:t>
    </dgm:pt>
    <dgm:pt modelId="{06787B03-82AF-458A-B07A-050278370D24}" type="sibTrans" cxnId="{F61B3CFE-4AF7-4E20-A6DB-73415E23DCA1}">
      <dgm:prSet/>
      <dgm:spPr/>
      <dgm:t>
        <a:bodyPr/>
        <a:lstStyle/>
        <a:p>
          <a:endParaRPr lang="cs-CZ"/>
        </a:p>
      </dgm:t>
    </dgm:pt>
    <dgm:pt modelId="{2890F495-01E0-46F6-B295-4D0C3E2FCBF7}">
      <dgm:prSet/>
      <dgm:spPr/>
      <dgm:t>
        <a:bodyPr/>
        <a:lstStyle/>
        <a:p>
          <a:r>
            <a:rPr lang="en-US" b="0"/>
            <a:t>Public sector information</a:t>
          </a:r>
          <a:endParaRPr lang="cs-CZ"/>
        </a:p>
      </dgm:t>
    </dgm:pt>
    <dgm:pt modelId="{63D903FC-B879-4070-93AC-495E6B38151F}" type="parTrans" cxnId="{2E885904-871F-4470-B9BD-A9ECAC19741D}">
      <dgm:prSet/>
      <dgm:spPr/>
      <dgm:t>
        <a:bodyPr/>
        <a:lstStyle/>
        <a:p>
          <a:endParaRPr lang="cs-CZ"/>
        </a:p>
      </dgm:t>
    </dgm:pt>
    <dgm:pt modelId="{A3379AF2-2901-46FE-A81E-112456074979}" type="sibTrans" cxnId="{2E885904-871F-4470-B9BD-A9ECAC19741D}">
      <dgm:prSet/>
      <dgm:spPr/>
      <dgm:t>
        <a:bodyPr/>
        <a:lstStyle/>
        <a:p>
          <a:endParaRPr lang="cs-CZ"/>
        </a:p>
      </dgm:t>
    </dgm:pt>
    <dgm:pt modelId="{7FBA8814-50B7-4A76-97EE-0ABFFF6D76A3}">
      <dgm:prSet/>
      <dgm:spPr/>
      <dgm:t>
        <a:bodyPr/>
        <a:lstStyle/>
        <a:p>
          <a:r>
            <a:rPr lang="en-US" b="0"/>
            <a:t>Knowledge rights</a:t>
          </a:r>
          <a:endParaRPr lang="cs-CZ"/>
        </a:p>
      </dgm:t>
    </dgm:pt>
    <dgm:pt modelId="{C7C25D2F-5594-4E44-8E24-0371DDB2C6C1}" type="parTrans" cxnId="{76DE153D-963E-4B05-A95B-71356A800EB8}">
      <dgm:prSet/>
      <dgm:spPr/>
      <dgm:t>
        <a:bodyPr/>
        <a:lstStyle/>
        <a:p>
          <a:endParaRPr lang="cs-CZ"/>
        </a:p>
      </dgm:t>
    </dgm:pt>
    <dgm:pt modelId="{8BC4620C-5C8B-43D1-B816-213D696B2AC7}" type="sibTrans" cxnId="{76DE153D-963E-4B05-A95B-71356A800EB8}">
      <dgm:prSet/>
      <dgm:spPr/>
      <dgm:t>
        <a:bodyPr/>
        <a:lstStyle/>
        <a:p>
          <a:endParaRPr lang="cs-CZ"/>
        </a:p>
      </dgm:t>
    </dgm:pt>
    <dgm:pt modelId="{7A0C6575-8FC0-4D83-BBC6-232C0189BC10}">
      <dgm:prSet/>
      <dgm:spPr/>
      <dgm:t>
        <a:bodyPr/>
        <a:lstStyle/>
        <a:p>
          <a:r>
            <a:rPr lang="en-US" b="0"/>
            <a:t>Data-mining exceptions</a:t>
          </a:r>
          <a:endParaRPr lang="cs-CZ"/>
        </a:p>
      </dgm:t>
    </dgm:pt>
    <dgm:pt modelId="{CF680D3B-E8E2-441E-BDB8-E99F3EABB0EF}" type="parTrans" cxnId="{A24C786B-77A1-4CD2-9B26-69EFA6EB1E57}">
      <dgm:prSet/>
      <dgm:spPr/>
      <dgm:t>
        <a:bodyPr/>
        <a:lstStyle/>
        <a:p>
          <a:endParaRPr lang="cs-CZ"/>
        </a:p>
      </dgm:t>
    </dgm:pt>
    <dgm:pt modelId="{28539A7A-4060-4328-8CBF-9CCD4FE24E4B}" type="sibTrans" cxnId="{A24C786B-77A1-4CD2-9B26-69EFA6EB1E57}">
      <dgm:prSet/>
      <dgm:spPr/>
      <dgm:t>
        <a:bodyPr/>
        <a:lstStyle/>
        <a:p>
          <a:endParaRPr lang="cs-CZ"/>
        </a:p>
      </dgm:t>
    </dgm:pt>
    <dgm:pt modelId="{B78CEB78-679A-4505-BD41-1BEAA1A96EE1}" type="pres">
      <dgm:prSet presAssocID="{9A6B39AE-92D6-40B1-AB6A-E3C108998D31}" presName="linear" presStyleCnt="0">
        <dgm:presLayoutVars>
          <dgm:animLvl val="lvl"/>
          <dgm:resizeHandles val="exact"/>
        </dgm:presLayoutVars>
      </dgm:prSet>
      <dgm:spPr/>
    </dgm:pt>
    <dgm:pt modelId="{E2A85279-F225-40FA-9EDE-938010A6A7EB}" type="pres">
      <dgm:prSet presAssocID="{5244F386-9544-43AD-A51D-693F78231D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8C7416-6865-4086-B769-A14A2D710363}" type="pres">
      <dgm:prSet presAssocID="{5244F386-9544-43AD-A51D-693F78231D15}" presName="childText" presStyleLbl="revTx" presStyleIdx="0" presStyleCnt="3">
        <dgm:presLayoutVars>
          <dgm:bulletEnabled val="1"/>
        </dgm:presLayoutVars>
      </dgm:prSet>
      <dgm:spPr/>
    </dgm:pt>
    <dgm:pt modelId="{F86A80F2-75CA-42D4-AF35-DEE9249019AC}" type="pres">
      <dgm:prSet presAssocID="{A1EA74A3-E1E1-4651-AE02-77F5F9F816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8A6F4B-B438-4390-B9FE-DD34D64E499D}" type="pres">
      <dgm:prSet presAssocID="{A1EA74A3-E1E1-4651-AE02-77F5F9F8167A}" presName="childText" presStyleLbl="revTx" presStyleIdx="1" presStyleCnt="3">
        <dgm:presLayoutVars>
          <dgm:bulletEnabled val="1"/>
        </dgm:presLayoutVars>
      </dgm:prSet>
      <dgm:spPr/>
    </dgm:pt>
    <dgm:pt modelId="{989361F5-FF49-4EAA-8F65-6E3A3B5E86FD}" type="pres">
      <dgm:prSet presAssocID="{582B6DA7-F0A1-4DDF-A511-0FEA01EC7D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8A2CE6-9739-441B-A3CC-2B4676AD308B}" type="pres">
      <dgm:prSet presAssocID="{582B6DA7-F0A1-4DDF-A511-0FEA01EC7DA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E885904-871F-4470-B9BD-A9ECAC19741D}" srcId="{582B6DA7-F0A1-4DDF-A511-0FEA01EC7DA0}" destId="{2890F495-01E0-46F6-B295-4D0C3E2FCBF7}" srcOrd="0" destOrd="0" parTransId="{63D903FC-B879-4070-93AC-495E6B38151F}" sibTransId="{A3379AF2-2901-46FE-A81E-112456074979}"/>
    <dgm:cxn modelId="{B5DC5605-AF1C-4E4A-8CB8-977125CDC7B2}" srcId="{5244F386-9544-43AD-A51D-693F78231D15}" destId="{75800E46-360A-4AAB-B865-148224FA65CC}" srcOrd="0" destOrd="0" parTransId="{DA6D159C-EEB7-40E2-927E-1C38E4B8441C}" sibTransId="{C629178A-2E0C-4EFC-8F0E-1C7FDE505CBD}"/>
    <dgm:cxn modelId="{F0683618-FD9B-466E-9AE1-393D7499C69F}" type="presOf" srcId="{A1EA74A3-E1E1-4651-AE02-77F5F9F8167A}" destId="{F86A80F2-75CA-42D4-AF35-DEE9249019AC}" srcOrd="0" destOrd="0" presId="urn:microsoft.com/office/officeart/2005/8/layout/vList2"/>
    <dgm:cxn modelId="{8EC0811D-5109-4B2B-AB84-3745766673F3}" srcId="{A1EA74A3-E1E1-4651-AE02-77F5F9F8167A}" destId="{9D6D2E81-FC78-4CDD-8723-A524AF2844BE}" srcOrd="0" destOrd="0" parTransId="{1B55A5AB-1815-4FF4-B3EB-7742CD19EDCA}" sibTransId="{BBDCC9E6-164C-494B-B0DB-082A959AA777}"/>
    <dgm:cxn modelId="{76DE153D-963E-4B05-A95B-71356A800EB8}" srcId="{582B6DA7-F0A1-4DDF-A511-0FEA01EC7DA0}" destId="{7FBA8814-50B7-4A76-97EE-0ABFFF6D76A3}" srcOrd="1" destOrd="0" parTransId="{C7C25D2F-5594-4E44-8E24-0371DDB2C6C1}" sibTransId="{8BC4620C-5C8B-43D1-B816-213D696B2AC7}"/>
    <dgm:cxn modelId="{52D7135E-19AA-4C03-87EA-6DB209B479E1}" srcId="{9A6B39AE-92D6-40B1-AB6A-E3C108998D31}" destId="{A1EA74A3-E1E1-4651-AE02-77F5F9F8167A}" srcOrd="1" destOrd="0" parTransId="{A455DDDA-B64D-4449-9090-A39064DA1ADC}" sibTransId="{D1EE4DDD-886C-48F0-8056-C438DBAD3637}"/>
    <dgm:cxn modelId="{E8C99469-B1AC-4D7F-AB12-0137E91B45BF}" type="presOf" srcId="{E2E847A5-18BC-48A0-ABBE-91D427A5BCC1}" destId="{BE8C7416-6865-4086-B769-A14A2D710363}" srcOrd="0" destOrd="2" presId="urn:microsoft.com/office/officeart/2005/8/layout/vList2"/>
    <dgm:cxn modelId="{A24C786B-77A1-4CD2-9B26-69EFA6EB1E57}" srcId="{582B6DA7-F0A1-4DDF-A511-0FEA01EC7DA0}" destId="{7A0C6575-8FC0-4D83-BBC6-232C0189BC10}" srcOrd="2" destOrd="0" parTransId="{CF680D3B-E8E2-441E-BDB8-E99F3EABB0EF}" sibTransId="{28539A7A-4060-4328-8CBF-9CCD4FE24E4B}"/>
    <dgm:cxn modelId="{92E6A472-4DD6-457B-88F4-F61F6B8B63D7}" type="presOf" srcId="{45323E12-4A61-470D-943D-7676FCB464CC}" destId="{BE8C7416-6865-4086-B769-A14A2D710363}" srcOrd="0" destOrd="1" presId="urn:microsoft.com/office/officeart/2005/8/layout/vList2"/>
    <dgm:cxn modelId="{B1110954-3225-4AA0-98DD-11848BCD5E2E}" type="presOf" srcId="{2890F495-01E0-46F6-B295-4D0C3E2FCBF7}" destId="{408A2CE6-9739-441B-A3CC-2B4676AD308B}" srcOrd="0" destOrd="0" presId="urn:microsoft.com/office/officeart/2005/8/layout/vList2"/>
    <dgm:cxn modelId="{F33C3974-026B-4882-9D84-82B26BD538D3}" type="presOf" srcId="{75800E46-360A-4AAB-B865-148224FA65CC}" destId="{BE8C7416-6865-4086-B769-A14A2D710363}" srcOrd="0" destOrd="0" presId="urn:microsoft.com/office/officeart/2005/8/layout/vList2"/>
    <dgm:cxn modelId="{2EDB4097-6F38-47CE-BDE7-E55F9BBD6CB3}" srcId="{5244F386-9544-43AD-A51D-693F78231D15}" destId="{E2E847A5-18BC-48A0-ABBE-91D427A5BCC1}" srcOrd="2" destOrd="0" parTransId="{8AE0E5DB-D117-4950-A820-0876A3ED1082}" sibTransId="{D65B763B-7918-4984-B9F1-544A3FEF89BA}"/>
    <dgm:cxn modelId="{5AA5A49C-9D97-41FD-9302-D8CA37CD9CD4}" type="presOf" srcId="{9D6D2E81-FC78-4CDD-8723-A524AF2844BE}" destId="{E48A6F4B-B438-4390-B9FE-DD34D64E499D}" srcOrd="0" destOrd="0" presId="urn:microsoft.com/office/officeart/2005/8/layout/vList2"/>
    <dgm:cxn modelId="{18A9AAA9-9E28-4B9C-9A9F-46C287226919}" type="presOf" srcId="{9A6B39AE-92D6-40B1-AB6A-E3C108998D31}" destId="{B78CEB78-679A-4505-BD41-1BEAA1A96EE1}" srcOrd="0" destOrd="0" presId="urn:microsoft.com/office/officeart/2005/8/layout/vList2"/>
    <dgm:cxn modelId="{0FE75DD3-D059-49C1-BB72-554E96D72B71}" type="presOf" srcId="{5244F386-9544-43AD-A51D-693F78231D15}" destId="{E2A85279-F225-40FA-9EDE-938010A6A7EB}" srcOrd="0" destOrd="0" presId="urn:microsoft.com/office/officeart/2005/8/layout/vList2"/>
    <dgm:cxn modelId="{C9A09AD9-DBD0-485B-ACA8-5ED30D2356EB}" srcId="{5244F386-9544-43AD-A51D-693F78231D15}" destId="{45323E12-4A61-470D-943D-7676FCB464CC}" srcOrd="1" destOrd="0" parTransId="{4A6AF2BC-FEC4-41AD-80F8-CC6A6DEB4E12}" sibTransId="{694349EE-22B7-456D-A18B-813116344DE2}"/>
    <dgm:cxn modelId="{391417DE-1689-477B-81A0-7E34AF60FC8D}" type="presOf" srcId="{7FBA8814-50B7-4A76-97EE-0ABFFF6D76A3}" destId="{408A2CE6-9739-441B-A3CC-2B4676AD308B}" srcOrd="0" destOrd="1" presId="urn:microsoft.com/office/officeart/2005/8/layout/vList2"/>
    <dgm:cxn modelId="{732686EE-2087-4E14-BBE8-B0543B18FC5D}" type="presOf" srcId="{7A0C6575-8FC0-4D83-BBC6-232C0189BC10}" destId="{408A2CE6-9739-441B-A3CC-2B4676AD308B}" srcOrd="0" destOrd="2" presId="urn:microsoft.com/office/officeart/2005/8/layout/vList2"/>
    <dgm:cxn modelId="{2129C3F0-41F8-435F-BC2A-243DAA200671}" srcId="{9A6B39AE-92D6-40B1-AB6A-E3C108998D31}" destId="{5244F386-9544-43AD-A51D-693F78231D15}" srcOrd="0" destOrd="0" parTransId="{95C5BA69-19C8-4416-ABEF-7AEC8B84D606}" sibTransId="{1802AF95-02B0-40A2-ADEA-00CC12CECCF8}"/>
    <dgm:cxn modelId="{56CC25FD-7040-4705-BA7E-2698893DB7F5}" type="presOf" srcId="{582B6DA7-F0A1-4DDF-A511-0FEA01EC7DA0}" destId="{989361F5-FF49-4EAA-8F65-6E3A3B5E86FD}" srcOrd="0" destOrd="0" presId="urn:microsoft.com/office/officeart/2005/8/layout/vList2"/>
    <dgm:cxn modelId="{F61B3CFE-4AF7-4E20-A6DB-73415E23DCA1}" srcId="{9A6B39AE-92D6-40B1-AB6A-E3C108998D31}" destId="{582B6DA7-F0A1-4DDF-A511-0FEA01EC7DA0}" srcOrd="2" destOrd="0" parTransId="{F80378DE-9AC7-4FDD-9AB5-BD46F0D5F947}" sibTransId="{06787B03-82AF-458A-B07A-050278370D24}"/>
    <dgm:cxn modelId="{454DFD51-1B55-4A11-BDE6-4BC344145A0F}" type="presParOf" srcId="{B78CEB78-679A-4505-BD41-1BEAA1A96EE1}" destId="{E2A85279-F225-40FA-9EDE-938010A6A7EB}" srcOrd="0" destOrd="0" presId="urn:microsoft.com/office/officeart/2005/8/layout/vList2"/>
    <dgm:cxn modelId="{6F0DAD11-AD1F-4143-B228-2EBC5C80A027}" type="presParOf" srcId="{B78CEB78-679A-4505-BD41-1BEAA1A96EE1}" destId="{BE8C7416-6865-4086-B769-A14A2D710363}" srcOrd="1" destOrd="0" presId="urn:microsoft.com/office/officeart/2005/8/layout/vList2"/>
    <dgm:cxn modelId="{27F21DC4-1B3F-499E-B127-F85126D24359}" type="presParOf" srcId="{B78CEB78-679A-4505-BD41-1BEAA1A96EE1}" destId="{F86A80F2-75CA-42D4-AF35-DEE9249019AC}" srcOrd="2" destOrd="0" presId="urn:microsoft.com/office/officeart/2005/8/layout/vList2"/>
    <dgm:cxn modelId="{7298C79C-BC49-47AE-8A28-C347FA4BB58B}" type="presParOf" srcId="{B78CEB78-679A-4505-BD41-1BEAA1A96EE1}" destId="{E48A6F4B-B438-4390-B9FE-DD34D64E499D}" srcOrd="3" destOrd="0" presId="urn:microsoft.com/office/officeart/2005/8/layout/vList2"/>
    <dgm:cxn modelId="{A5390A56-77A7-4C35-9BF9-AE84D35F8870}" type="presParOf" srcId="{B78CEB78-679A-4505-BD41-1BEAA1A96EE1}" destId="{989361F5-FF49-4EAA-8F65-6E3A3B5E86FD}" srcOrd="4" destOrd="0" presId="urn:microsoft.com/office/officeart/2005/8/layout/vList2"/>
    <dgm:cxn modelId="{15153D5C-78B7-4F5B-BF0C-23C0E3872E85}" type="presParOf" srcId="{B78CEB78-679A-4505-BD41-1BEAA1A96EE1}" destId="{408A2CE6-9739-441B-A3CC-2B4676AD308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CA34B51A-9FB1-408F-956B-9FE45FDBC3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cs-CZ"/>
        </a:p>
      </dgm:t>
    </dgm:pt>
    <dgm:pt modelId="{FA27C173-39D1-4036-90A9-6A61591C05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Freedom of speech</a:t>
          </a:r>
          <a:endParaRPr lang="cs-CZ"/>
        </a:p>
      </dgm:t>
    </dgm:pt>
    <dgm:pt modelId="{6A41A923-F557-4C17-BD87-0EBD9AC150AA}" type="parTrans" cxnId="{FD7F437A-F58C-46F6-AC5F-2D436B412D8E}">
      <dgm:prSet/>
      <dgm:spPr/>
      <dgm:t>
        <a:bodyPr/>
        <a:lstStyle/>
        <a:p>
          <a:endParaRPr lang="cs-CZ"/>
        </a:p>
      </dgm:t>
    </dgm:pt>
    <dgm:pt modelId="{09F3D9E9-DFD0-44A5-BB16-BB78CA6E0A9B}" type="sibTrans" cxnId="{FD7F437A-F58C-46F6-AC5F-2D436B412D8E}">
      <dgm:prSet/>
      <dgm:spPr/>
      <dgm:t>
        <a:bodyPr/>
        <a:lstStyle/>
        <a:p>
          <a:endParaRPr lang="cs-CZ"/>
        </a:p>
      </dgm:t>
    </dgm:pt>
    <dgm:pt modelId="{DCB208D1-104F-4F9B-8811-3B5D49445F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Freedom of information</a:t>
          </a:r>
          <a:endParaRPr lang="cs-CZ"/>
        </a:p>
      </dgm:t>
    </dgm:pt>
    <dgm:pt modelId="{F32EDAB7-6012-4A66-8B92-EAEDA3F75804}" type="parTrans" cxnId="{F2B345F9-E09D-4B5D-87AD-46A1F9B3243F}">
      <dgm:prSet/>
      <dgm:spPr/>
      <dgm:t>
        <a:bodyPr/>
        <a:lstStyle/>
        <a:p>
          <a:endParaRPr lang="cs-CZ"/>
        </a:p>
      </dgm:t>
    </dgm:pt>
    <dgm:pt modelId="{FA842FB4-0062-487F-BDEF-7526777AD89C}" type="sibTrans" cxnId="{F2B345F9-E09D-4B5D-87AD-46A1F9B3243F}">
      <dgm:prSet/>
      <dgm:spPr/>
      <dgm:t>
        <a:bodyPr/>
        <a:lstStyle/>
        <a:p>
          <a:endParaRPr lang="cs-CZ"/>
        </a:p>
      </dgm:t>
    </dgm:pt>
    <dgm:pt modelId="{B9F7ACA7-DABA-4351-88F1-D6867BD135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Freedom of the arts and sciences</a:t>
          </a:r>
          <a:endParaRPr lang="cs-CZ"/>
        </a:p>
      </dgm:t>
    </dgm:pt>
    <dgm:pt modelId="{3C9C672C-5C7F-4619-82E9-FCB18D835F3B}" type="parTrans" cxnId="{2433ECAC-4A5E-49B1-8421-A8B1489DACFD}">
      <dgm:prSet/>
      <dgm:spPr/>
      <dgm:t>
        <a:bodyPr/>
        <a:lstStyle/>
        <a:p>
          <a:endParaRPr lang="cs-CZ"/>
        </a:p>
      </dgm:t>
    </dgm:pt>
    <dgm:pt modelId="{191BBEA9-3A1E-47A8-8696-6264B58B4C9E}" type="sibTrans" cxnId="{2433ECAC-4A5E-49B1-8421-A8B1489DACFD}">
      <dgm:prSet/>
      <dgm:spPr/>
      <dgm:t>
        <a:bodyPr/>
        <a:lstStyle/>
        <a:p>
          <a:endParaRPr lang="cs-CZ"/>
        </a:p>
      </dgm:t>
    </dgm:pt>
    <dgm:pt modelId="{3E3F0C90-D281-43A4-BFA9-EA004A1B64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Transparency of public sector</a:t>
          </a:r>
          <a:endParaRPr lang="cs-CZ" dirty="0"/>
        </a:p>
      </dgm:t>
    </dgm:pt>
    <dgm:pt modelId="{3F9A4B96-A120-46B4-8017-AF5467A14B6D}" type="parTrans" cxnId="{5890C9A9-FA64-4D47-9F79-09FF31F98E43}">
      <dgm:prSet/>
      <dgm:spPr/>
      <dgm:t>
        <a:bodyPr/>
        <a:lstStyle/>
        <a:p>
          <a:endParaRPr lang="cs-CZ"/>
        </a:p>
      </dgm:t>
    </dgm:pt>
    <dgm:pt modelId="{20051039-894B-4F7A-8854-4476D3623E46}" type="sibTrans" cxnId="{5890C9A9-FA64-4D47-9F79-09FF31F98E43}">
      <dgm:prSet/>
      <dgm:spPr/>
      <dgm:t>
        <a:bodyPr/>
        <a:lstStyle/>
        <a:p>
          <a:endParaRPr lang="cs-CZ"/>
        </a:p>
      </dgm:t>
    </dgm:pt>
    <dgm:pt modelId="{E81E2E37-3415-48C4-A246-E7C11403EF08}" type="pres">
      <dgm:prSet presAssocID="{CA34B51A-9FB1-408F-956B-9FE45FDBC350}" presName="root" presStyleCnt="0">
        <dgm:presLayoutVars>
          <dgm:dir/>
          <dgm:resizeHandles val="exact"/>
        </dgm:presLayoutVars>
      </dgm:prSet>
      <dgm:spPr/>
    </dgm:pt>
    <dgm:pt modelId="{84D9D83C-7C85-489F-A332-0735DB87E2C3}" type="pres">
      <dgm:prSet presAssocID="{FA27C173-39D1-4036-90A9-6A61591C05B8}" presName="compNode" presStyleCnt="0"/>
      <dgm:spPr/>
    </dgm:pt>
    <dgm:pt modelId="{4C3CDAEA-F0BB-468C-B872-DE43D834B3D0}" type="pres">
      <dgm:prSet presAssocID="{FA27C173-39D1-4036-90A9-6A61591C05B8}" presName="bgRect" presStyleLbl="bgShp" presStyleIdx="0" presStyleCnt="4"/>
      <dgm:spPr/>
    </dgm:pt>
    <dgm:pt modelId="{1CAF10D2-99C9-49B2-8463-0B98AEEBD3CF}" type="pres">
      <dgm:prSet presAssocID="{FA27C173-39D1-4036-90A9-6A61591C05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D37B80FE-4A33-4522-B655-9101FCBCD406}" type="pres">
      <dgm:prSet presAssocID="{FA27C173-39D1-4036-90A9-6A61591C05B8}" presName="spaceRect" presStyleCnt="0"/>
      <dgm:spPr/>
    </dgm:pt>
    <dgm:pt modelId="{D91AAF0F-DE1D-4892-BE72-88EF91920A22}" type="pres">
      <dgm:prSet presAssocID="{FA27C173-39D1-4036-90A9-6A61591C05B8}" presName="parTx" presStyleLbl="revTx" presStyleIdx="0" presStyleCnt="4">
        <dgm:presLayoutVars>
          <dgm:chMax val="0"/>
          <dgm:chPref val="0"/>
        </dgm:presLayoutVars>
      </dgm:prSet>
      <dgm:spPr/>
    </dgm:pt>
    <dgm:pt modelId="{A24D48EC-2E80-46D4-A290-5C61E1358228}" type="pres">
      <dgm:prSet presAssocID="{09F3D9E9-DFD0-44A5-BB16-BB78CA6E0A9B}" presName="sibTrans" presStyleCnt="0"/>
      <dgm:spPr/>
    </dgm:pt>
    <dgm:pt modelId="{7FC5816F-31A8-4ACE-95AA-23B42E2FFD96}" type="pres">
      <dgm:prSet presAssocID="{DCB208D1-104F-4F9B-8811-3B5D49445F1A}" presName="compNode" presStyleCnt="0"/>
      <dgm:spPr/>
    </dgm:pt>
    <dgm:pt modelId="{66BB6F0C-6543-4ADA-950D-1B9E29509C42}" type="pres">
      <dgm:prSet presAssocID="{DCB208D1-104F-4F9B-8811-3B5D49445F1A}" presName="bgRect" presStyleLbl="bgShp" presStyleIdx="1" presStyleCnt="4"/>
      <dgm:spPr/>
    </dgm:pt>
    <dgm:pt modelId="{5FC193B3-242D-41AF-B3DD-1F524CBEBA92}" type="pres">
      <dgm:prSet presAssocID="{DCB208D1-104F-4F9B-8811-3B5D49445F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9E22232-0384-4F2C-9F8C-EEC752032069}" type="pres">
      <dgm:prSet presAssocID="{DCB208D1-104F-4F9B-8811-3B5D49445F1A}" presName="spaceRect" presStyleCnt="0"/>
      <dgm:spPr/>
    </dgm:pt>
    <dgm:pt modelId="{A5D56FAB-F6A3-4284-BF4C-A37D71283EF0}" type="pres">
      <dgm:prSet presAssocID="{DCB208D1-104F-4F9B-8811-3B5D49445F1A}" presName="parTx" presStyleLbl="revTx" presStyleIdx="1" presStyleCnt="4">
        <dgm:presLayoutVars>
          <dgm:chMax val="0"/>
          <dgm:chPref val="0"/>
        </dgm:presLayoutVars>
      </dgm:prSet>
      <dgm:spPr/>
    </dgm:pt>
    <dgm:pt modelId="{AF60ADEC-6352-435F-91DF-341A712E6F23}" type="pres">
      <dgm:prSet presAssocID="{FA842FB4-0062-487F-BDEF-7526777AD89C}" presName="sibTrans" presStyleCnt="0"/>
      <dgm:spPr/>
    </dgm:pt>
    <dgm:pt modelId="{6B2A6FFB-913A-490A-9097-B70E323709CF}" type="pres">
      <dgm:prSet presAssocID="{B9F7ACA7-DABA-4351-88F1-D6867BD13525}" presName="compNode" presStyleCnt="0"/>
      <dgm:spPr/>
    </dgm:pt>
    <dgm:pt modelId="{0ACE8CCA-9CE6-4551-8168-E0E3A4EBE6EB}" type="pres">
      <dgm:prSet presAssocID="{B9F7ACA7-DABA-4351-88F1-D6867BD13525}" presName="bgRect" presStyleLbl="bgShp" presStyleIdx="2" presStyleCnt="4"/>
      <dgm:spPr/>
    </dgm:pt>
    <dgm:pt modelId="{AE2368A3-9073-438D-AD1E-B98DC04ACF58}" type="pres">
      <dgm:prSet presAssocID="{B9F7ACA7-DABA-4351-88F1-D6867BD135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C9B4A799-5382-4D34-901D-15B7CC44194E}" type="pres">
      <dgm:prSet presAssocID="{B9F7ACA7-DABA-4351-88F1-D6867BD13525}" presName="spaceRect" presStyleCnt="0"/>
      <dgm:spPr/>
    </dgm:pt>
    <dgm:pt modelId="{CB9E2F62-3DE6-4C0C-A522-51C152BDFA61}" type="pres">
      <dgm:prSet presAssocID="{B9F7ACA7-DABA-4351-88F1-D6867BD13525}" presName="parTx" presStyleLbl="revTx" presStyleIdx="2" presStyleCnt="4">
        <dgm:presLayoutVars>
          <dgm:chMax val="0"/>
          <dgm:chPref val="0"/>
        </dgm:presLayoutVars>
      </dgm:prSet>
      <dgm:spPr/>
    </dgm:pt>
    <dgm:pt modelId="{DEB1385E-7767-4B7E-A713-0F2401330DAB}" type="pres">
      <dgm:prSet presAssocID="{191BBEA9-3A1E-47A8-8696-6264B58B4C9E}" presName="sibTrans" presStyleCnt="0"/>
      <dgm:spPr/>
    </dgm:pt>
    <dgm:pt modelId="{AF318374-1D8D-4115-927F-1ED1C694E74C}" type="pres">
      <dgm:prSet presAssocID="{3E3F0C90-D281-43A4-BFA9-EA004A1B6494}" presName="compNode" presStyleCnt="0"/>
      <dgm:spPr/>
    </dgm:pt>
    <dgm:pt modelId="{47872756-3505-41B1-B34B-DA6BA41642B1}" type="pres">
      <dgm:prSet presAssocID="{3E3F0C90-D281-43A4-BFA9-EA004A1B6494}" presName="bgRect" presStyleLbl="bgShp" presStyleIdx="3" presStyleCnt="4"/>
      <dgm:spPr/>
    </dgm:pt>
    <dgm:pt modelId="{C7ED00BF-6499-4CA2-9329-B1A176BBF2B0}" type="pres">
      <dgm:prSet presAssocID="{3E3F0C90-D281-43A4-BFA9-EA004A1B64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E33070B-BA8E-4B80-8CA3-ACE85971F4F9}" type="pres">
      <dgm:prSet presAssocID="{3E3F0C90-D281-43A4-BFA9-EA004A1B6494}" presName="spaceRect" presStyleCnt="0"/>
      <dgm:spPr/>
    </dgm:pt>
    <dgm:pt modelId="{ED6210D6-05C0-4133-8E4B-DC17BFE9BA9F}" type="pres">
      <dgm:prSet presAssocID="{3E3F0C90-D281-43A4-BFA9-EA004A1B649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8860D27-08A6-4E1C-9437-08106E8B2C21}" type="presOf" srcId="{B9F7ACA7-DABA-4351-88F1-D6867BD13525}" destId="{CB9E2F62-3DE6-4C0C-A522-51C152BDFA61}" srcOrd="0" destOrd="0" presId="urn:microsoft.com/office/officeart/2018/2/layout/IconVerticalSolidList"/>
    <dgm:cxn modelId="{FD7F437A-F58C-46F6-AC5F-2D436B412D8E}" srcId="{CA34B51A-9FB1-408F-956B-9FE45FDBC350}" destId="{FA27C173-39D1-4036-90A9-6A61591C05B8}" srcOrd="0" destOrd="0" parTransId="{6A41A923-F557-4C17-BD87-0EBD9AC150AA}" sibTransId="{09F3D9E9-DFD0-44A5-BB16-BB78CA6E0A9B}"/>
    <dgm:cxn modelId="{FBB46B86-9684-4DCB-A4CD-B6418BDF7750}" type="presOf" srcId="{DCB208D1-104F-4F9B-8811-3B5D49445F1A}" destId="{A5D56FAB-F6A3-4284-BF4C-A37D71283EF0}" srcOrd="0" destOrd="0" presId="urn:microsoft.com/office/officeart/2018/2/layout/IconVerticalSolidList"/>
    <dgm:cxn modelId="{5890C9A9-FA64-4D47-9F79-09FF31F98E43}" srcId="{CA34B51A-9FB1-408F-956B-9FE45FDBC350}" destId="{3E3F0C90-D281-43A4-BFA9-EA004A1B6494}" srcOrd="3" destOrd="0" parTransId="{3F9A4B96-A120-46B4-8017-AF5467A14B6D}" sibTransId="{20051039-894B-4F7A-8854-4476D3623E46}"/>
    <dgm:cxn modelId="{2433ECAC-4A5E-49B1-8421-A8B1489DACFD}" srcId="{CA34B51A-9FB1-408F-956B-9FE45FDBC350}" destId="{B9F7ACA7-DABA-4351-88F1-D6867BD13525}" srcOrd="2" destOrd="0" parTransId="{3C9C672C-5C7F-4619-82E9-FCB18D835F3B}" sibTransId="{191BBEA9-3A1E-47A8-8696-6264B58B4C9E}"/>
    <dgm:cxn modelId="{368621C8-FCF3-4061-8E95-E33E848B03F2}" type="presOf" srcId="{3E3F0C90-D281-43A4-BFA9-EA004A1B6494}" destId="{ED6210D6-05C0-4133-8E4B-DC17BFE9BA9F}" srcOrd="0" destOrd="0" presId="urn:microsoft.com/office/officeart/2018/2/layout/IconVerticalSolidList"/>
    <dgm:cxn modelId="{CE790CC9-4D71-4734-B6E0-60E80E921719}" type="presOf" srcId="{FA27C173-39D1-4036-90A9-6A61591C05B8}" destId="{D91AAF0F-DE1D-4892-BE72-88EF91920A22}" srcOrd="0" destOrd="0" presId="urn:microsoft.com/office/officeart/2018/2/layout/IconVerticalSolidList"/>
    <dgm:cxn modelId="{F2B345F9-E09D-4B5D-87AD-46A1F9B3243F}" srcId="{CA34B51A-9FB1-408F-956B-9FE45FDBC350}" destId="{DCB208D1-104F-4F9B-8811-3B5D49445F1A}" srcOrd="1" destOrd="0" parTransId="{F32EDAB7-6012-4A66-8B92-EAEDA3F75804}" sibTransId="{FA842FB4-0062-487F-BDEF-7526777AD89C}"/>
    <dgm:cxn modelId="{1868E2FC-F9BC-4DEF-B1DB-CED7F103B048}" type="presOf" srcId="{CA34B51A-9FB1-408F-956B-9FE45FDBC350}" destId="{E81E2E37-3415-48C4-A246-E7C11403EF08}" srcOrd="0" destOrd="0" presId="urn:microsoft.com/office/officeart/2018/2/layout/IconVerticalSolidList"/>
    <dgm:cxn modelId="{755E4E05-25D5-4BC6-B97E-94C24017C3D9}" type="presParOf" srcId="{E81E2E37-3415-48C4-A246-E7C11403EF08}" destId="{84D9D83C-7C85-489F-A332-0735DB87E2C3}" srcOrd="0" destOrd="0" presId="urn:microsoft.com/office/officeart/2018/2/layout/IconVerticalSolidList"/>
    <dgm:cxn modelId="{478A6020-F3AB-49D4-9CEB-5748E58A9B8A}" type="presParOf" srcId="{84D9D83C-7C85-489F-A332-0735DB87E2C3}" destId="{4C3CDAEA-F0BB-468C-B872-DE43D834B3D0}" srcOrd="0" destOrd="0" presId="urn:microsoft.com/office/officeart/2018/2/layout/IconVerticalSolidList"/>
    <dgm:cxn modelId="{DA7D9F91-9375-45B5-91F0-754AB6C14C88}" type="presParOf" srcId="{84D9D83C-7C85-489F-A332-0735DB87E2C3}" destId="{1CAF10D2-99C9-49B2-8463-0B98AEEBD3CF}" srcOrd="1" destOrd="0" presId="urn:microsoft.com/office/officeart/2018/2/layout/IconVerticalSolidList"/>
    <dgm:cxn modelId="{79421BE4-298E-488D-B935-60B8A9E66D6D}" type="presParOf" srcId="{84D9D83C-7C85-489F-A332-0735DB87E2C3}" destId="{D37B80FE-4A33-4522-B655-9101FCBCD406}" srcOrd="2" destOrd="0" presId="urn:microsoft.com/office/officeart/2018/2/layout/IconVerticalSolidList"/>
    <dgm:cxn modelId="{25DC047A-7B1C-41A0-B175-1CCB818C2F0E}" type="presParOf" srcId="{84D9D83C-7C85-489F-A332-0735DB87E2C3}" destId="{D91AAF0F-DE1D-4892-BE72-88EF91920A22}" srcOrd="3" destOrd="0" presId="urn:microsoft.com/office/officeart/2018/2/layout/IconVerticalSolidList"/>
    <dgm:cxn modelId="{69A24DED-1EC8-489F-964B-89771567714C}" type="presParOf" srcId="{E81E2E37-3415-48C4-A246-E7C11403EF08}" destId="{A24D48EC-2E80-46D4-A290-5C61E1358228}" srcOrd="1" destOrd="0" presId="urn:microsoft.com/office/officeart/2018/2/layout/IconVerticalSolidList"/>
    <dgm:cxn modelId="{078E8A51-54D5-4772-BDAD-FA4777DCCBA9}" type="presParOf" srcId="{E81E2E37-3415-48C4-A246-E7C11403EF08}" destId="{7FC5816F-31A8-4ACE-95AA-23B42E2FFD96}" srcOrd="2" destOrd="0" presId="urn:microsoft.com/office/officeart/2018/2/layout/IconVerticalSolidList"/>
    <dgm:cxn modelId="{20E6D03E-C18A-4AE3-A239-D97C9EEBB8B3}" type="presParOf" srcId="{7FC5816F-31A8-4ACE-95AA-23B42E2FFD96}" destId="{66BB6F0C-6543-4ADA-950D-1B9E29509C42}" srcOrd="0" destOrd="0" presId="urn:microsoft.com/office/officeart/2018/2/layout/IconVerticalSolidList"/>
    <dgm:cxn modelId="{2D0C2FC9-1505-41C2-8591-5F21A14C4221}" type="presParOf" srcId="{7FC5816F-31A8-4ACE-95AA-23B42E2FFD96}" destId="{5FC193B3-242D-41AF-B3DD-1F524CBEBA92}" srcOrd="1" destOrd="0" presId="urn:microsoft.com/office/officeart/2018/2/layout/IconVerticalSolidList"/>
    <dgm:cxn modelId="{A49174B4-7313-495B-882F-DA84326FCF96}" type="presParOf" srcId="{7FC5816F-31A8-4ACE-95AA-23B42E2FFD96}" destId="{09E22232-0384-4F2C-9F8C-EEC752032069}" srcOrd="2" destOrd="0" presId="urn:microsoft.com/office/officeart/2018/2/layout/IconVerticalSolidList"/>
    <dgm:cxn modelId="{B6A4DB13-23AD-4F37-B63A-BC15C87CDA8F}" type="presParOf" srcId="{7FC5816F-31A8-4ACE-95AA-23B42E2FFD96}" destId="{A5D56FAB-F6A3-4284-BF4C-A37D71283EF0}" srcOrd="3" destOrd="0" presId="urn:microsoft.com/office/officeart/2018/2/layout/IconVerticalSolidList"/>
    <dgm:cxn modelId="{44C4CF76-A7A8-49CB-9A09-334840E5EAF0}" type="presParOf" srcId="{E81E2E37-3415-48C4-A246-E7C11403EF08}" destId="{AF60ADEC-6352-435F-91DF-341A712E6F23}" srcOrd="3" destOrd="0" presId="urn:microsoft.com/office/officeart/2018/2/layout/IconVerticalSolidList"/>
    <dgm:cxn modelId="{0E1A3055-B578-4650-B384-25D1274E7E68}" type="presParOf" srcId="{E81E2E37-3415-48C4-A246-E7C11403EF08}" destId="{6B2A6FFB-913A-490A-9097-B70E323709CF}" srcOrd="4" destOrd="0" presId="urn:microsoft.com/office/officeart/2018/2/layout/IconVerticalSolidList"/>
    <dgm:cxn modelId="{AF7AF735-E0C7-4AE1-9934-8983E9C0942F}" type="presParOf" srcId="{6B2A6FFB-913A-490A-9097-B70E323709CF}" destId="{0ACE8CCA-9CE6-4551-8168-E0E3A4EBE6EB}" srcOrd="0" destOrd="0" presId="urn:microsoft.com/office/officeart/2018/2/layout/IconVerticalSolidList"/>
    <dgm:cxn modelId="{CB48D7E2-FCA7-45E1-892E-B3D37B70FDE2}" type="presParOf" srcId="{6B2A6FFB-913A-490A-9097-B70E323709CF}" destId="{AE2368A3-9073-438D-AD1E-B98DC04ACF58}" srcOrd="1" destOrd="0" presId="urn:microsoft.com/office/officeart/2018/2/layout/IconVerticalSolidList"/>
    <dgm:cxn modelId="{708D75A8-9959-4C58-9DC4-C967AB002CCA}" type="presParOf" srcId="{6B2A6FFB-913A-490A-9097-B70E323709CF}" destId="{C9B4A799-5382-4D34-901D-15B7CC44194E}" srcOrd="2" destOrd="0" presId="urn:microsoft.com/office/officeart/2018/2/layout/IconVerticalSolidList"/>
    <dgm:cxn modelId="{CDA0E900-BC6B-4087-904F-5D0F43DF818A}" type="presParOf" srcId="{6B2A6FFB-913A-490A-9097-B70E323709CF}" destId="{CB9E2F62-3DE6-4C0C-A522-51C152BDFA61}" srcOrd="3" destOrd="0" presId="urn:microsoft.com/office/officeart/2018/2/layout/IconVerticalSolidList"/>
    <dgm:cxn modelId="{3E08C0B9-2898-4732-BA61-84BBB181261D}" type="presParOf" srcId="{E81E2E37-3415-48C4-A246-E7C11403EF08}" destId="{DEB1385E-7767-4B7E-A713-0F2401330DAB}" srcOrd="5" destOrd="0" presId="urn:microsoft.com/office/officeart/2018/2/layout/IconVerticalSolidList"/>
    <dgm:cxn modelId="{A6490D3D-49F3-4EA7-9BC4-4F8BD996EB4E}" type="presParOf" srcId="{E81E2E37-3415-48C4-A246-E7C11403EF08}" destId="{AF318374-1D8D-4115-927F-1ED1C694E74C}" srcOrd="6" destOrd="0" presId="urn:microsoft.com/office/officeart/2018/2/layout/IconVerticalSolidList"/>
    <dgm:cxn modelId="{24E00D5F-EEDE-4273-B1E4-840571353B76}" type="presParOf" srcId="{AF318374-1D8D-4115-927F-1ED1C694E74C}" destId="{47872756-3505-41B1-B34B-DA6BA41642B1}" srcOrd="0" destOrd="0" presId="urn:microsoft.com/office/officeart/2018/2/layout/IconVerticalSolidList"/>
    <dgm:cxn modelId="{0AE12968-D25A-45EB-89F9-6577B3E9CA8E}" type="presParOf" srcId="{AF318374-1D8D-4115-927F-1ED1C694E74C}" destId="{C7ED00BF-6499-4CA2-9329-B1A176BBF2B0}" srcOrd="1" destOrd="0" presId="urn:microsoft.com/office/officeart/2018/2/layout/IconVerticalSolidList"/>
    <dgm:cxn modelId="{7486164B-7C78-498F-9813-C807B9ED0C37}" type="presParOf" srcId="{AF318374-1D8D-4115-927F-1ED1C694E74C}" destId="{4E33070B-BA8E-4B80-8CA3-ACE85971F4F9}" srcOrd="2" destOrd="0" presId="urn:microsoft.com/office/officeart/2018/2/layout/IconVerticalSolidList"/>
    <dgm:cxn modelId="{993D850C-180E-4E47-A907-BD4E1E6987D6}" type="presParOf" srcId="{AF318374-1D8D-4115-927F-1ED1C694E74C}" destId="{ED6210D6-05C0-4133-8E4B-DC17BFE9BA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004DAA4-BF51-45FB-BF0F-639420E0BA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559E6E-47CA-494C-A5AF-E1C240D8240A}">
      <dgm:prSet phldrT="[Text]"/>
      <dgm:spPr/>
      <dgm:t>
        <a:bodyPr/>
        <a:lstStyle/>
        <a:p>
          <a:r>
            <a:rPr lang="en-US" dirty="0"/>
            <a:t>It is not desirable to monopolize rights to mere information.</a:t>
          </a:r>
          <a:endParaRPr lang="cs-CZ" dirty="0"/>
        </a:p>
      </dgm:t>
    </dgm:pt>
    <dgm:pt modelId="{39DF8205-5B05-4FC3-90B7-C91396F66AE8}" type="parTrans" cxnId="{BFE194CD-DFED-4417-B50C-10E95327C2E4}">
      <dgm:prSet/>
      <dgm:spPr/>
      <dgm:t>
        <a:bodyPr/>
        <a:lstStyle/>
        <a:p>
          <a:endParaRPr lang="cs-CZ"/>
        </a:p>
      </dgm:t>
    </dgm:pt>
    <dgm:pt modelId="{9088CE35-A40F-488E-B092-E8ABD96CBE07}" type="sibTrans" cxnId="{BFE194CD-DFED-4417-B50C-10E95327C2E4}">
      <dgm:prSet/>
      <dgm:spPr/>
      <dgm:t>
        <a:bodyPr/>
        <a:lstStyle/>
        <a:p>
          <a:endParaRPr lang="cs-CZ"/>
        </a:p>
      </dgm:t>
    </dgm:pt>
    <dgm:pt modelId="{B318AF68-3B26-4E98-85A5-E5628F94D3A4}" type="pres">
      <dgm:prSet presAssocID="{F004DAA4-BF51-45FB-BF0F-639420E0BADC}" presName="linear" presStyleCnt="0">
        <dgm:presLayoutVars>
          <dgm:animLvl val="lvl"/>
          <dgm:resizeHandles val="exact"/>
        </dgm:presLayoutVars>
      </dgm:prSet>
      <dgm:spPr/>
    </dgm:pt>
    <dgm:pt modelId="{8840EE30-C475-4A53-8233-A52262A166DC}" type="pres">
      <dgm:prSet presAssocID="{C3559E6E-47CA-494C-A5AF-E1C240D824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00170D-F510-4353-B548-A8ACBDEEDD53}" type="presOf" srcId="{C3559E6E-47CA-494C-A5AF-E1C240D8240A}" destId="{8840EE30-C475-4A53-8233-A52262A166DC}" srcOrd="0" destOrd="0" presId="urn:microsoft.com/office/officeart/2005/8/layout/vList2"/>
    <dgm:cxn modelId="{BFE194CD-DFED-4417-B50C-10E95327C2E4}" srcId="{F004DAA4-BF51-45FB-BF0F-639420E0BADC}" destId="{C3559E6E-47CA-494C-A5AF-E1C240D8240A}" srcOrd="0" destOrd="0" parTransId="{39DF8205-5B05-4FC3-90B7-C91396F66AE8}" sibTransId="{9088CE35-A40F-488E-B092-E8ABD96CBE07}"/>
    <dgm:cxn modelId="{01513FE1-A1CD-48D1-8642-ED58A5B2A47D}" type="presOf" srcId="{F004DAA4-BF51-45FB-BF0F-639420E0BADC}" destId="{B318AF68-3B26-4E98-85A5-E5628F94D3A4}" srcOrd="0" destOrd="0" presId="urn:microsoft.com/office/officeart/2005/8/layout/vList2"/>
    <dgm:cxn modelId="{8909CCC6-1E8C-479F-A5F7-444C67C4F205}" type="presParOf" srcId="{B318AF68-3B26-4E98-85A5-E5628F94D3A4}" destId="{8840EE30-C475-4A53-8233-A52262A166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83B0B9-69E6-4A26-842F-043ECBE5D80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9084B5-0142-4FD4-9FB5-C0ED77F06FE2}">
      <dgm:prSet/>
      <dgm:spPr/>
      <dgm:t>
        <a:bodyPr/>
        <a:lstStyle/>
        <a:p>
          <a:r>
            <a:rPr lang="en-US" b="1" dirty="0"/>
            <a:t>Directive 2009/24/EC</a:t>
          </a:r>
          <a:r>
            <a:rPr lang="en-GB" b="1" dirty="0"/>
            <a:t> </a:t>
          </a:r>
          <a:r>
            <a:rPr lang="en-US" b="1" dirty="0"/>
            <a:t>on the legal protection of computer programs</a:t>
          </a:r>
          <a:endParaRPr lang="en-US" dirty="0"/>
        </a:p>
      </dgm:t>
    </dgm:pt>
    <dgm:pt modelId="{F5EDADDE-FA1B-4135-AD3E-8B6E6EAC358E}" type="parTrans" cxnId="{653D48AC-D6AC-4523-AA41-6FB1611EF968}">
      <dgm:prSet/>
      <dgm:spPr/>
      <dgm:t>
        <a:bodyPr/>
        <a:lstStyle/>
        <a:p>
          <a:endParaRPr lang="en-US"/>
        </a:p>
      </dgm:t>
    </dgm:pt>
    <dgm:pt modelId="{34168372-77DB-4E51-8F8D-0E5BD19D21D8}" type="sibTrans" cxnId="{653D48AC-D6AC-4523-AA41-6FB1611EF968}">
      <dgm:prSet/>
      <dgm:spPr/>
      <dgm:t>
        <a:bodyPr/>
        <a:lstStyle/>
        <a:p>
          <a:endParaRPr lang="en-US"/>
        </a:p>
      </dgm:t>
    </dgm:pt>
    <dgm:pt modelId="{BBF7123C-01E6-46B0-935F-33FAF2353873}">
      <dgm:prSet/>
      <dgm:spPr/>
      <dgm:t>
        <a:bodyPr/>
        <a:lstStyle/>
        <a:p>
          <a:r>
            <a:rPr lang="en-US" b="1" dirty="0"/>
            <a:t>Directive 96/9/EC on the legal protection of databases </a:t>
          </a:r>
        </a:p>
      </dgm:t>
    </dgm:pt>
    <dgm:pt modelId="{EC5EB7E1-FDE3-4E10-8F68-34FFE55E1469}" type="parTrans" cxnId="{B5C86DF0-7A92-4B0F-AE95-8081D5B6A316}">
      <dgm:prSet/>
      <dgm:spPr/>
      <dgm:t>
        <a:bodyPr/>
        <a:lstStyle/>
        <a:p>
          <a:endParaRPr lang="en-US"/>
        </a:p>
      </dgm:t>
    </dgm:pt>
    <dgm:pt modelId="{130AE8D4-EE27-479D-9BD8-0621BBBDF38A}" type="sibTrans" cxnId="{B5C86DF0-7A92-4B0F-AE95-8081D5B6A316}">
      <dgm:prSet/>
      <dgm:spPr/>
      <dgm:t>
        <a:bodyPr/>
        <a:lstStyle/>
        <a:p>
          <a:endParaRPr lang="en-US"/>
        </a:p>
      </dgm:t>
    </dgm:pt>
    <dgm:pt modelId="{794CDD00-9E9F-454B-BAC2-1DF40D8F5212}">
      <dgm:prSet/>
      <dgm:spPr/>
      <dgm:t>
        <a:bodyPr/>
        <a:lstStyle/>
        <a:p>
          <a:r>
            <a:rPr lang="en-US" dirty="0"/>
            <a:t>Directive 2001/29/EC on the </a:t>
          </a:r>
          <a:r>
            <a:rPr lang="en-US" dirty="0" err="1"/>
            <a:t>harmonisation</a:t>
          </a:r>
          <a:r>
            <a:rPr lang="en-US" dirty="0"/>
            <a:t> of certain aspects of copyright</a:t>
          </a:r>
          <a:r>
            <a:rPr lang="cs-CZ" dirty="0"/>
            <a:t> in</a:t>
          </a:r>
          <a:r>
            <a:rPr lang="en-GB" dirty="0"/>
            <a:t> </a:t>
          </a:r>
          <a:r>
            <a:rPr lang="cs-CZ" dirty="0" err="1"/>
            <a:t>the</a:t>
          </a:r>
          <a:r>
            <a:rPr lang="en-GB" dirty="0"/>
            <a:t> </a:t>
          </a:r>
          <a:r>
            <a:rPr lang="cs-CZ" dirty="0" err="1"/>
            <a:t>Information</a:t>
          </a:r>
          <a:r>
            <a:rPr lang="cs-CZ" dirty="0"/>
            <a:t> society</a:t>
          </a:r>
          <a:endParaRPr lang="en-US" dirty="0"/>
        </a:p>
      </dgm:t>
    </dgm:pt>
    <dgm:pt modelId="{DB52574E-6263-4A4E-A616-122F968DFBA4}" type="parTrans" cxnId="{B75F8C7C-E045-4152-8FE5-193172E2F933}">
      <dgm:prSet/>
      <dgm:spPr/>
      <dgm:t>
        <a:bodyPr/>
        <a:lstStyle/>
        <a:p>
          <a:endParaRPr lang="en-US"/>
        </a:p>
      </dgm:t>
    </dgm:pt>
    <dgm:pt modelId="{490F22EA-6FE3-40AE-8B9B-181665F1942F}" type="sibTrans" cxnId="{B75F8C7C-E045-4152-8FE5-193172E2F933}">
      <dgm:prSet/>
      <dgm:spPr/>
      <dgm:t>
        <a:bodyPr/>
        <a:lstStyle/>
        <a:p>
          <a:endParaRPr lang="en-US"/>
        </a:p>
      </dgm:t>
    </dgm:pt>
    <dgm:pt modelId="{5D1BE25A-9041-4A03-8064-051278E0DA65}">
      <dgm:prSet/>
      <dgm:spPr/>
      <dgm:t>
        <a:bodyPr/>
        <a:lstStyle/>
        <a:p>
          <a:r>
            <a:rPr lang="en-GB" dirty="0"/>
            <a:t>Directive </a:t>
          </a:r>
          <a:r>
            <a:rPr lang="cs-CZ" dirty="0"/>
            <a:t>2019/790</a:t>
          </a:r>
          <a:r>
            <a:rPr lang="en-GB" dirty="0"/>
            <a:t>/EU  </a:t>
          </a:r>
          <a:r>
            <a:rPr lang="en-US" dirty="0"/>
            <a:t>on copyright and related rights in the Digital Single Market </a:t>
          </a:r>
        </a:p>
      </dgm:t>
    </dgm:pt>
    <dgm:pt modelId="{45C08C68-ACCC-4F08-ACBE-EC355A4E97A7}" type="parTrans" cxnId="{8DB30723-402A-4FEF-AC9B-82391C43E409}">
      <dgm:prSet/>
      <dgm:spPr/>
      <dgm:t>
        <a:bodyPr/>
        <a:lstStyle/>
        <a:p>
          <a:endParaRPr lang="en-US"/>
        </a:p>
      </dgm:t>
    </dgm:pt>
    <dgm:pt modelId="{90DCDB17-815E-4949-B85A-9EBA0B516109}" type="sibTrans" cxnId="{8DB30723-402A-4FEF-AC9B-82391C43E409}">
      <dgm:prSet/>
      <dgm:spPr/>
      <dgm:t>
        <a:bodyPr/>
        <a:lstStyle/>
        <a:p>
          <a:endParaRPr lang="en-US"/>
        </a:p>
      </dgm:t>
    </dgm:pt>
    <dgm:pt modelId="{A0DF2DDA-CE32-4976-889B-5DF4CDE32B24}">
      <dgm:prSet/>
      <dgm:spPr/>
      <dgm:t>
        <a:bodyPr/>
        <a:lstStyle/>
        <a:p>
          <a:r>
            <a:rPr lang="cs-CZ" b="0" dirty="0" err="1"/>
            <a:t>Directive</a:t>
          </a:r>
          <a:r>
            <a:rPr lang="cs-CZ" b="0" dirty="0"/>
            <a:t> 87/54/EC </a:t>
          </a:r>
          <a:r>
            <a:rPr lang="cs-CZ" b="0" dirty="0" err="1"/>
            <a:t>protection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semiconductor</a:t>
          </a:r>
          <a:r>
            <a:rPr lang="en-GB" dirty="0"/>
            <a:t> </a:t>
          </a:r>
          <a:r>
            <a:rPr lang="cs-CZ" b="0" dirty="0" err="1"/>
            <a:t>topographies</a:t>
          </a:r>
          <a:endParaRPr lang="en-US" dirty="0"/>
        </a:p>
      </dgm:t>
    </dgm:pt>
    <dgm:pt modelId="{07CCFB66-C7BD-4CC5-B75B-80A99D629CBA}" type="parTrans" cxnId="{08279A1A-7F90-46F9-83CB-91BE21B88B1D}">
      <dgm:prSet/>
      <dgm:spPr/>
      <dgm:t>
        <a:bodyPr/>
        <a:lstStyle/>
        <a:p>
          <a:endParaRPr lang="cs-CZ"/>
        </a:p>
      </dgm:t>
    </dgm:pt>
    <dgm:pt modelId="{094FAF34-809F-4174-ADD1-2CE9F1304B07}" type="sibTrans" cxnId="{08279A1A-7F90-46F9-83CB-91BE21B88B1D}">
      <dgm:prSet/>
      <dgm:spPr/>
      <dgm:t>
        <a:bodyPr/>
        <a:lstStyle/>
        <a:p>
          <a:endParaRPr lang="cs-CZ"/>
        </a:p>
      </dgm:t>
    </dgm:pt>
    <dgm:pt modelId="{ED12F5EB-7777-4F77-84C7-F99719B21FC9}">
      <dgm:prSet/>
      <dgm:spPr/>
      <dgm:t>
        <a:bodyPr/>
        <a:lstStyle/>
        <a:p>
          <a:r>
            <a:rPr lang="cs-CZ" b="0" dirty="0" err="1"/>
            <a:t>Directive</a:t>
          </a:r>
          <a:r>
            <a:rPr lang="cs-CZ" b="0" dirty="0"/>
            <a:t> 93/83/EEC</a:t>
          </a:r>
          <a:r>
            <a:rPr lang="en-GB" b="0" dirty="0"/>
            <a:t> </a:t>
          </a:r>
          <a:r>
            <a:rPr lang="cs-CZ" b="0" dirty="0" err="1"/>
            <a:t>satellite</a:t>
          </a:r>
          <a:r>
            <a:rPr lang="cs-CZ" b="0" dirty="0"/>
            <a:t> and </a:t>
          </a:r>
          <a:r>
            <a:rPr lang="cs-CZ" b="0" dirty="0" err="1"/>
            <a:t>cable</a:t>
          </a:r>
          <a:endParaRPr lang="cs-CZ" b="0" dirty="0"/>
        </a:p>
      </dgm:t>
    </dgm:pt>
    <dgm:pt modelId="{7DE36D52-FFEC-447A-929C-CD1B379427B5}" type="parTrans" cxnId="{D957A0EF-1217-4476-8F0C-8E01DF0448C3}">
      <dgm:prSet/>
      <dgm:spPr/>
      <dgm:t>
        <a:bodyPr/>
        <a:lstStyle/>
        <a:p>
          <a:endParaRPr lang="cs-CZ"/>
        </a:p>
      </dgm:t>
    </dgm:pt>
    <dgm:pt modelId="{AC3B81DF-ED86-4729-A1EC-A41BC2422069}" type="sibTrans" cxnId="{D957A0EF-1217-4476-8F0C-8E01DF0448C3}">
      <dgm:prSet/>
      <dgm:spPr/>
      <dgm:t>
        <a:bodyPr/>
        <a:lstStyle/>
        <a:p>
          <a:endParaRPr lang="cs-CZ"/>
        </a:p>
      </dgm:t>
    </dgm:pt>
    <dgm:pt modelId="{578BCE0F-2A09-440E-927C-084FE8F4B5FE}">
      <dgm:prSet/>
      <dgm:spPr/>
      <dgm:t>
        <a:bodyPr/>
        <a:lstStyle/>
        <a:p>
          <a:r>
            <a:rPr lang="cs-CZ" b="0" dirty="0" err="1"/>
            <a:t>Directive</a:t>
          </a:r>
          <a:r>
            <a:rPr lang="cs-CZ" b="0" dirty="0"/>
            <a:t> 2001/84/EC</a:t>
          </a:r>
          <a:r>
            <a:rPr lang="en-GB" b="0" dirty="0"/>
            <a:t> </a:t>
          </a:r>
          <a:r>
            <a:rPr lang="cs-CZ" b="0" dirty="0"/>
            <a:t>on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resale</a:t>
          </a:r>
          <a:r>
            <a:rPr lang="cs-CZ" b="0" dirty="0"/>
            <a:t> </a:t>
          </a:r>
          <a:r>
            <a:rPr lang="cs-CZ" b="0" dirty="0" err="1"/>
            <a:t>right</a:t>
          </a:r>
          <a:endParaRPr lang="cs-CZ" b="0" dirty="0"/>
        </a:p>
      </dgm:t>
    </dgm:pt>
    <dgm:pt modelId="{BE157E2A-1DE7-4068-8747-DD29098C89E1}" type="parTrans" cxnId="{A8C19DD6-CEED-4863-AEE4-93B54E06F6A8}">
      <dgm:prSet/>
      <dgm:spPr/>
      <dgm:t>
        <a:bodyPr/>
        <a:lstStyle/>
        <a:p>
          <a:endParaRPr lang="cs-CZ"/>
        </a:p>
      </dgm:t>
    </dgm:pt>
    <dgm:pt modelId="{A036173E-123B-4B10-9E32-0761CEDA0A08}" type="sibTrans" cxnId="{A8C19DD6-CEED-4863-AEE4-93B54E06F6A8}">
      <dgm:prSet/>
      <dgm:spPr/>
      <dgm:t>
        <a:bodyPr/>
        <a:lstStyle/>
        <a:p>
          <a:endParaRPr lang="cs-CZ"/>
        </a:p>
      </dgm:t>
    </dgm:pt>
    <dgm:pt modelId="{F866B4BE-91AC-4F20-9507-7A7F068F0BF9}">
      <dgm:prSet/>
      <dgm:spPr/>
      <dgm:t>
        <a:bodyPr/>
        <a:lstStyle/>
        <a:p>
          <a:r>
            <a:rPr lang="cs-CZ" b="0" dirty="0" err="1"/>
            <a:t>Directive</a:t>
          </a:r>
          <a:r>
            <a:rPr lang="cs-CZ" b="0" dirty="0"/>
            <a:t> 2006/115/EC</a:t>
          </a:r>
          <a:r>
            <a:rPr lang="en-GB" b="0" dirty="0"/>
            <a:t> </a:t>
          </a:r>
          <a:r>
            <a:rPr lang="en-US" b="0" dirty="0"/>
            <a:t>on rental right and lending right and on certain rights related to copyright</a:t>
          </a:r>
        </a:p>
      </dgm:t>
    </dgm:pt>
    <dgm:pt modelId="{9A9026ED-21AB-48BD-A801-FCB509A69D57}" type="parTrans" cxnId="{23793897-FE27-4C97-B9E8-F2075E53EEA2}">
      <dgm:prSet/>
      <dgm:spPr/>
      <dgm:t>
        <a:bodyPr/>
        <a:lstStyle/>
        <a:p>
          <a:endParaRPr lang="cs-CZ"/>
        </a:p>
      </dgm:t>
    </dgm:pt>
    <dgm:pt modelId="{E3BC9E9D-9E41-455B-9997-1395042B6085}" type="sibTrans" cxnId="{23793897-FE27-4C97-B9E8-F2075E53EEA2}">
      <dgm:prSet/>
      <dgm:spPr/>
      <dgm:t>
        <a:bodyPr/>
        <a:lstStyle/>
        <a:p>
          <a:endParaRPr lang="cs-CZ"/>
        </a:p>
      </dgm:t>
    </dgm:pt>
    <dgm:pt modelId="{EB74CB10-E6A7-4F62-BA20-BCDDE09ED369}">
      <dgm:prSet/>
      <dgm:spPr/>
      <dgm:t>
        <a:bodyPr/>
        <a:lstStyle/>
        <a:p>
          <a:r>
            <a:rPr lang="cs-CZ" b="0" dirty="0" err="1"/>
            <a:t>Directive</a:t>
          </a:r>
          <a:r>
            <a:rPr lang="cs-CZ" b="0" dirty="0"/>
            <a:t> 2011/77/EU</a:t>
          </a:r>
          <a:r>
            <a:rPr lang="en-GB" b="0" dirty="0"/>
            <a:t> </a:t>
          </a:r>
          <a:r>
            <a:rPr lang="en-US" b="0" dirty="0"/>
            <a:t>on the term of protection of copyright and certain related rights</a:t>
          </a:r>
        </a:p>
      </dgm:t>
    </dgm:pt>
    <dgm:pt modelId="{BB483E06-6CB1-498E-B382-AB147D51B76E}" type="parTrans" cxnId="{DD9C4B95-3668-4B7F-96C2-FBBF9B156F63}">
      <dgm:prSet/>
      <dgm:spPr/>
      <dgm:t>
        <a:bodyPr/>
        <a:lstStyle/>
        <a:p>
          <a:endParaRPr lang="cs-CZ"/>
        </a:p>
      </dgm:t>
    </dgm:pt>
    <dgm:pt modelId="{E1FF2765-A1FD-4457-967C-B6BC6AAF0A8B}" type="sibTrans" cxnId="{DD9C4B95-3668-4B7F-96C2-FBBF9B156F63}">
      <dgm:prSet/>
      <dgm:spPr/>
      <dgm:t>
        <a:bodyPr/>
        <a:lstStyle/>
        <a:p>
          <a:endParaRPr lang="cs-CZ"/>
        </a:p>
      </dgm:t>
    </dgm:pt>
    <dgm:pt modelId="{73766E65-A196-4E2A-8B05-DC45A0E7BA53}">
      <dgm:prSet/>
      <dgm:spPr/>
      <dgm:t>
        <a:bodyPr/>
        <a:lstStyle/>
        <a:p>
          <a:r>
            <a:rPr lang="cs-CZ" b="0" dirty="0" err="1"/>
            <a:t>Directive</a:t>
          </a:r>
          <a:r>
            <a:rPr lang="cs-CZ" b="0" dirty="0"/>
            <a:t> 2012/28/EU </a:t>
          </a:r>
          <a:r>
            <a:rPr lang="en-US" b="0" dirty="0"/>
            <a:t>on certain permitted uses of orphan </a:t>
          </a:r>
          <a:r>
            <a:rPr lang="cs-CZ" b="0" dirty="0"/>
            <a:t>	</a:t>
          </a:r>
          <a:r>
            <a:rPr lang="en-US" b="0" dirty="0"/>
            <a:t>works</a:t>
          </a:r>
          <a:endParaRPr lang="cs-CZ" dirty="0"/>
        </a:p>
      </dgm:t>
    </dgm:pt>
    <dgm:pt modelId="{A09A2BE8-9EB5-4ED5-ABD3-42AEEF251FC0}" type="parTrans" cxnId="{67CE90BB-55B4-4726-A312-1D0C9B3B839A}">
      <dgm:prSet/>
      <dgm:spPr/>
      <dgm:t>
        <a:bodyPr/>
        <a:lstStyle/>
        <a:p>
          <a:endParaRPr lang="cs-CZ"/>
        </a:p>
      </dgm:t>
    </dgm:pt>
    <dgm:pt modelId="{FF7EF2E4-39FE-421B-8792-1002F8A505B7}" type="sibTrans" cxnId="{67CE90BB-55B4-4726-A312-1D0C9B3B839A}">
      <dgm:prSet/>
      <dgm:spPr/>
      <dgm:t>
        <a:bodyPr/>
        <a:lstStyle/>
        <a:p>
          <a:endParaRPr lang="cs-CZ"/>
        </a:p>
      </dgm:t>
    </dgm:pt>
    <dgm:pt modelId="{F8148121-DCF4-4AE8-9E23-013432E71054}" type="pres">
      <dgm:prSet presAssocID="{CE83B0B9-69E6-4A26-842F-043ECBE5D809}" presName="vert0" presStyleCnt="0">
        <dgm:presLayoutVars>
          <dgm:dir/>
          <dgm:animOne val="branch"/>
          <dgm:animLvl val="lvl"/>
        </dgm:presLayoutVars>
      </dgm:prSet>
      <dgm:spPr/>
    </dgm:pt>
    <dgm:pt modelId="{FFAEA513-77B8-4241-83BA-2A15DDB28F54}" type="pres">
      <dgm:prSet presAssocID="{A0DF2DDA-CE32-4976-889B-5DF4CDE32B24}" presName="thickLine" presStyleLbl="alignNode1" presStyleIdx="0" presStyleCnt="10"/>
      <dgm:spPr/>
    </dgm:pt>
    <dgm:pt modelId="{6ABFB4A6-BD93-4327-A1F2-977F42960A18}" type="pres">
      <dgm:prSet presAssocID="{A0DF2DDA-CE32-4976-889B-5DF4CDE32B24}" presName="horz1" presStyleCnt="0"/>
      <dgm:spPr/>
    </dgm:pt>
    <dgm:pt modelId="{334D2EB7-7641-47DD-AAA4-ACB0D4ECE066}" type="pres">
      <dgm:prSet presAssocID="{A0DF2DDA-CE32-4976-889B-5DF4CDE32B24}" presName="tx1" presStyleLbl="revTx" presStyleIdx="0" presStyleCnt="10"/>
      <dgm:spPr/>
    </dgm:pt>
    <dgm:pt modelId="{B311D00B-0DC9-43E8-8995-BBAE0E2C37A3}" type="pres">
      <dgm:prSet presAssocID="{A0DF2DDA-CE32-4976-889B-5DF4CDE32B24}" presName="vert1" presStyleCnt="0"/>
      <dgm:spPr/>
    </dgm:pt>
    <dgm:pt modelId="{E63BD462-BE8D-4F6B-8262-7B9B7A172AC4}" type="pres">
      <dgm:prSet presAssocID="{ED12F5EB-7777-4F77-84C7-F99719B21FC9}" presName="thickLine" presStyleLbl="alignNode1" presStyleIdx="1" presStyleCnt="10"/>
      <dgm:spPr/>
    </dgm:pt>
    <dgm:pt modelId="{BBC2E8B5-7963-4C86-ACD9-223293EB3699}" type="pres">
      <dgm:prSet presAssocID="{ED12F5EB-7777-4F77-84C7-F99719B21FC9}" presName="horz1" presStyleCnt="0"/>
      <dgm:spPr/>
    </dgm:pt>
    <dgm:pt modelId="{5E1BD335-6D21-4EBD-A32C-CFEADFDE0DEA}" type="pres">
      <dgm:prSet presAssocID="{ED12F5EB-7777-4F77-84C7-F99719B21FC9}" presName="tx1" presStyleLbl="revTx" presStyleIdx="1" presStyleCnt="10"/>
      <dgm:spPr/>
    </dgm:pt>
    <dgm:pt modelId="{D2381E4C-3714-48D1-BFCF-8B30000057C0}" type="pres">
      <dgm:prSet presAssocID="{ED12F5EB-7777-4F77-84C7-F99719B21FC9}" presName="vert1" presStyleCnt="0"/>
      <dgm:spPr/>
    </dgm:pt>
    <dgm:pt modelId="{B1E65FBE-9EF4-408C-AF80-FADF1A8DDE44}" type="pres">
      <dgm:prSet presAssocID="{578BCE0F-2A09-440E-927C-084FE8F4B5FE}" presName="thickLine" presStyleLbl="alignNode1" presStyleIdx="2" presStyleCnt="10"/>
      <dgm:spPr/>
    </dgm:pt>
    <dgm:pt modelId="{2E7DE5FE-4390-44C3-B47B-E80DAF6D1171}" type="pres">
      <dgm:prSet presAssocID="{578BCE0F-2A09-440E-927C-084FE8F4B5FE}" presName="horz1" presStyleCnt="0"/>
      <dgm:spPr/>
    </dgm:pt>
    <dgm:pt modelId="{F46AA377-E805-4FD5-B4FF-C6CFF4846201}" type="pres">
      <dgm:prSet presAssocID="{578BCE0F-2A09-440E-927C-084FE8F4B5FE}" presName="tx1" presStyleLbl="revTx" presStyleIdx="2" presStyleCnt="10"/>
      <dgm:spPr/>
    </dgm:pt>
    <dgm:pt modelId="{009B35CA-1A19-42A8-BBEF-C549810C4C99}" type="pres">
      <dgm:prSet presAssocID="{578BCE0F-2A09-440E-927C-084FE8F4B5FE}" presName="vert1" presStyleCnt="0"/>
      <dgm:spPr/>
    </dgm:pt>
    <dgm:pt modelId="{1F74A001-B405-43AA-8D5B-057EF7B30CEF}" type="pres">
      <dgm:prSet presAssocID="{F866B4BE-91AC-4F20-9507-7A7F068F0BF9}" presName="thickLine" presStyleLbl="alignNode1" presStyleIdx="3" presStyleCnt="10"/>
      <dgm:spPr/>
    </dgm:pt>
    <dgm:pt modelId="{0F426715-4C65-4BA8-968E-1BDDBC3FE21D}" type="pres">
      <dgm:prSet presAssocID="{F866B4BE-91AC-4F20-9507-7A7F068F0BF9}" presName="horz1" presStyleCnt="0"/>
      <dgm:spPr/>
    </dgm:pt>
    <dgm:pt modelId="{2C533B32-6A40-4C79-B789-4392A7F49409}" type="pres">
      <dgm:prSet presAssocID="{F866B4BE-91AC-4F20-9507-7A7F068F0BF9}" presName="tx1" presStyleLbl="revTx" presStyleIdx="3" presStyleCnt="10"/>
      <dgm:spPr/>
    </dgm:pt>
    <dgm:pt modelId="{1DD3FE21-71FB-4D9C-9550-7DCD90D8545C}" type="pres">
      <dgm:prSet presAssocID="{F866B4BE-91AC-4F20-9507-7A7F068F0BF9}" presName="vert1" presStyleCnt="0"/>
      <dgm:spPr/>
    </dgm:pt>
    <dgm:pt modelId="{0D6AD433-9FEA-4B30-B40B-2ECAC3250AB9}" type="pres">
      <dgm:prSet presAssocID="{EB74CB10-E6A7-4F62-BA20-BCDDE09ED369}" presName="thickLine" presStyleLbl="alignNode1" presStyleIdx="4" presStyleCnt="10"/>
      <dgm:spPr/>
    </dgm:pt>
    <dgm:pt modelId="{2983E992-7E7E-47D1-9F41-D5D438FD78BF}" type="pres">
      <dgm:prSet presAssocID="{EB74CB10-E6A7-4F62-BA20-BCDDE09ED369}" presName="horz1" presStyleCnt="0"/>
      <dgm:spPr/>
    </dgm:pt>
    <dgm:pt modelId="{63AA1669-73CC-40D9-A5BD-518093421D25}" type="pres">
      <dgm:prSet presAssocID="{EB74CB10-E6A7-4F62-BA20-BCDDE09ED369}" presName="tx1" presStyleLbl="revTx" presStyleIdx="4" presStyleCnt="10"/>
      <dgm:spPr/>
    </dgm:pt>
    <dgm:pt modelId="{FA121536-9691-4DD3-9357-ABE8517FAF12}" type="pres">
      <dgm:prSet presAssocID="{EB74CB10-E6A7-4F62-BA20-BCDDE09ED369}" presName="vert1" presStyleCnt="0"/>
      <dgm:spPr/>
    </dgm:pt>
    <dgm:pt modelId="{678BB648-018B-4924-8C74-193511DDA1B9}" type="pres">
      <dgm:prSet presAssocID="{73766E65-A196-4E2A-8B05-DC45A0E7BA53}" presName="thickLine" presStyleLbl="alignNode1" presStyleIdx="5" presStyleCnt="10"/>
      <dgm:spPr/>
    </dgm:pt>
    <dgm:pt modelId="{E49B4449-3BB2-4447-B1B1-5752185042FD}" type="pres">
      <dgm:prSet presAssocID="{73766E65-A196-4E2A-8B05-DC45A0E7BA53}" presName="horz1" presStyleCnt="0"/>
      <dgm:spPr/>
    </dgm:pt>
    <dgm:pt modelId="{F0E98408-57D8-4E60-94E0-263A97F78223}" type="pres">
      <dgm:prSet presAssocID="{73766E65-A196-4E2A-8B05-DC45A0E7BA53}" presName="tx1" presStyleLbl="revTx" presStyleIdx="5" presStyleCnt="10"/>
      <dgm:spPr/>
    </dgm:pt>
    <dgm:pt modelId="{25F6153A-4C5E-4A37-A9B8-FD753DC5893B}" type="pres">
      <dgm:prSet presAssocID="{73766E65-A196-4E2A-8B05-DC45A0E7BA53}" presName="vert1" presStyleCnt="0"/>
      <dgm:spPr/>
    </dgm:pt>
    <dgm:pt modelId="{BFCB2E53-2852-41E9-82B2-9A756C4360D3}" type="pres">
      <dgm:prSet presAssocID="{379084B5-0142-4FD4-9FB5-C0ED77F06FE2}" presName="thickLine" presStyleLbl="alignNode1" presStyleIdx="6" presStyleCnt="10"/>
      <dgm:spPr/>
    </dgm:pt>
    <dgm:pt modelId="{F6B8B4A5-0C02-48F2-B9C9-53DFEF192058}" type="pres">
      <dgm:prSet presAssocID="{379084B5-0142-4FD4-9FB5-C0ED77F06FE2}" presName="horz1" presStyleCnt="0"/>
      <dgm:spPr/>
    </dgm:pt>
    <dgm:pt modelId="{37F70319-B5A6-44F9-82C5-354C6D6C8409}" type="pres">
      <dgm:prSet presAssocID="{379084B5-0142-4FD4-9FB5-C0ED77F06FE2}" presName="tx1" presStyleLbl="revTx" presStyleIdx="6" presStyleCnt="10"/>
      <dgm:spPr/>
    </dgm:pt>
    <dgm:pt modelId="{34B187BC-448B-4EA1-B5B9-B833CBA8FE19}" type="pres">
      <dgm:prSet presAssocID="{379084B5-0142-4FD4-9FB5-C0ED77F06FE2}" presName="vert1" presStyleCnt="0"/>
      <dgm:spPr/>
    </dgm:pt>
    <dgm:pt modelId="{041419D2-F9E8-4033-8B91-14761C8141AD}" type="pres">
      <dgm:prSet presAssocID="{BBF7123C-01E6-46B0-935F-33FAF2353873}" presName="thickLine" presStyleLbl="alignNode1" presStyleIdx="7" presStyleCnt="10"/>
      <dgm:spPr/>
    </dgm:pt>
    <dgm:pt modelId="{78F36921-B2FE-450E-8C53-A9345B37559D}" type="pres">
      <dgm:prSet presAssocID="{BBF7123C-01E6-46B0-935F-33FAF2353873}" presName="horz1" presStyleCnt="0"/>
      <dgm:spPr/>
    </dgm:pt>
    <dgm:pt modelId="{AE34E25F-4A0A-45B5-9EFB-B7B5373FF2EB}" type="pres">
      <dgm:prSet presAssocID="{BBF7123C-01E6-46B0-935F-33FAF2353873}" presName="tx1" presStyleLbl="revTx" presStyleIdx="7" presStyleCnt="10"/>
      <dgm:spPr/>
    </dgm:pt>
    <dgm:pt modelId="{C7BAD62E-C131-4048-9A83-47842265501C}" type="pres">
      <dgm:prSet presAssocID="{BBF7123C-01E6-46B0-935F-33FAF2353873}" presName="vert1" presStyleCnt="0"/>
      <dgm:spPr/>
    </dgm:pt>
    <dgm:pt modelId="{040B657F-46E5-4917-BACD-06309C6A8D0F}" type="pres">
      <dgm:prSet presAssocID="{794CDD00-9E9F-454B-BAC2-1DF40D8F5212}" presName="thickLine" presStyleLbl="alignNode1" presStyleIdx="8" presStyleCnt="10"/>
      <dgm:spPr/>
    </dgm:pt>
    <dgm:pt modelId="{796E3220-FB9D-410A-8E94-577D4483B48F}" type="pres">
      <dgm:prSet presAssocID="{794CDD00-9E9F-454B-BAC2-1DF40D8F5212}" presName="horz1" presStyleCnt="0"/>
      <dgm:spPr/>
    </dgm:pt>
    <dgm:pt modelId="{CD092135-6721-433F-A7E0-16694EDB8A79}" type="pres">
      <dgm:prSet presAssocID="{794CDD00-9E9F-454B-BAC2-1DF40D8F5212}" presName="tx1" presStyleLbl="revTx" presStyleIdx="8" presStyleCnt="10"/>
      <dgm:spPr/>
    </dgm:pt>
    <dgm:pt modelId="{0B3E1822-9119-4E6A-BA13-35218CDC3FF9}" type="pres">
      <dgm:prSet presAssocID="{794CDD00-9E9F-454B-BAC2-1DF40D8F5212}" presName="vert1" presStyleCnt="0"/>
      <dgm:spPr/>
    </dgm:pt>
    <dgm:pt modelId="{B1A851F1-3C4A-4592-968A-F0DFD5AF2646}" type="pres">
      <dgm:prSet presAssocID="{5D1BE25A-9041-4A03-8064-051278E0DA65}" presName="thickLine" presStyleLbl="alignNode1" presStyleIdx="9" presStyleCnt="10"/>
      <dgm:spPr/>
    </dgm:pt>
    <dgm:pt modelId="{74F40BD8-5AA4-451B-9832-207F8630AFA0}" type="pres">
      <dgm:prSet presAssocID="{5D1BE25A-9041-4A03-8064-051278E0DA65}" presName="horz1" presStyleCnt="0"/>
      <dgm:spPr/>
    </dgm:pt>
    <dgm:pt modelId="{1CE6952F-2076-43DF-B321-88393127E913}" type="pres">
      <dgm:prSet presAssocID="{5D1BE25A-9041-4A03-8064-051278E0DA65}" presName="tx1" presStyleLbl="revTx" presStyleIdx="9" presStyleCnt="10"/>
      <dgm:spPr/>
    </dgm:pt>
    <dgm:pt modelId="{648B8EFC-527D-4101-A50E-6616BE13AFC4}" type="pres">
      <dgm:prSet presAssocID="{5D1BE25A-9041-4A03-8064-051278E0DA65}" presName="vert1" presStyleCnt="0"/>
      <dgm:spPr/>
    </dgm:pt>
  </dgm:ptLst>
  <dgm:cxnLst>
    <dgm:cxn modelId="{BB42A204-18CC-489B-A067-14B07C721AB8}" type="presOf" srcId="{CE83B0B9-69E6-4A26-842F-043ECBE5D809}" destId="{F8148121-DCF4-4AE8-9E23-013432E71054}" srcOrd="0" destOrd="0" presId="urn:microsoft.com/office/officeart/2008/layout/LinedList"/>
    <dgm:cxn modelId="{BEFA9406-D9E2-4116-B610-4BB0F2D9F112}" type="presOf" srcId="{794CDD00-9E9F-454B-BAC2-1DF40D8F5212}" destId="{CD092135-6721-433F-A7E0-16694EDB8A79}" srcOrd="0" destOrd="0" presId="urn:microsoft.com/office/officeart/2008/layout/LinedList"/>
    <dgm:cxn modelId="{08279A1A-7F90-46F9-83CB-91BE21B88B1D}" srcId="{CE83B0B9-69E6-4A26-842F-043ECBE5D809}" destId="{A0DF2DDA-CE32-4976-889B-5DF4CDE32B24}" srcOrd="0" destOrd="0" parTransId="{07CCFB66-C7BD-4CC5-B75B-80A99D629CBA}" sibTransId="{094FAF34-809F-4174-ADD1-2CE9F1304B07}"/>
    <dgm:cxn modelId="{8DB30723-402A-4FEF-AC9B-82391C43E409}" srcId="{CE83B0B9-69E6-4A26-842F-043ECBE5D809}" destId="{5D1BE25A-9041-4A03-8064-051278E0DA65}" srcOrd="9" destOrd="0" parTransId="{45C08C68-ACCC-4F08-ACBE-EC355A4E97A7}" sibTransId="{90DCDB17-815E-4949-B85A-9EBA0B516109}"/>
    <dgm:cxn modelId="{7526992A-ED93-4269-8866-1E527465CC81}" type="presOf" srcId="{379084B5-0142-4FD4-9FB5-C0ED77F06FE2}" destId="{37F70319-B5A6-44F9-82C5-354C6D6C8409}" srcOrd="0" destOrd="0" presId="urn:microsoft.com/office/officeart/2008/layout/LinedList"/>
    <dgm:cxn modelId="{AB0EF56A-DCA7-413F-83F6-7189FBCD6DEB}" type="presOf" srcId="{578BCE0F-2A09-440E-927C-084FE8F4B5FE}" destId="{F46AA377-E805-4FD5-B4FF-C6CFF4846201}" srcOrd="0" destOrd="0" presId="urn:microsoft.com/office/officeart/2008/layout/LinedList"/>
    <dgm:cxn modelId="{80D1EA4D-80A3-4FCB-BF7F-5C6CE15ECF08}" type="presOf" srcId="{BBF7123C-01E6-46B0-935F-33FAF2353873}" destId="{AE34E25F-4A0A-45B5-9EFB-B7B5373FF2EB}" srcOrd="0" destOrd="0" presId="urn:microsoft.com/office/officeart/2008/layout/LinedList"/>
    <dgm:cxn modelId="{0A2B2457-23CC-46A9-8444-7CC9F33534CD}" type="presOf" srcId="{5D1BE25A-9041-4A03-8064-051278E0DA65}" destId="{1CE6952F-2076-43DF-B321-88393127E913}" srcOrd="0" destOrd="0" presId="urn:microsoft.com/office/officeart/2008/layout/LinedList"/>
    <dgm:cxn modelId="{C9899857-6CBE-40ED-B27D-F0E01823B273}" type="presOf" srcId="{73766E65-A196-4E2A-8B05-DC45A0E7BA53}" destId="{F0E98408-57D8-4E60-94E0-263A97F78223}" srcOrd="0" destOrd="0" presId="urn:microsoft.com/office/officeart/2008/layout/LinedList"/>
    <dgm:cxn modelId="{729E8258-07C0-4F96-B668-D0E20493F928}" type="presOf" srcId="{F866B4BE-91AC-4F20-9507-7A7F068F0BF9}" destId="{2C533B32-6A40-4C79-B789-4392A7F49409}" srcOrd="0" destOrd="0" presId="urn:microsoft.com/office/officeart/2008/layout/LinedList"/>
    <dgm:cxn modelId="{B75F8C7C-E045-4152-8FE5-193172E2F933}" srcId="{CE83B0B9-69E6-4A26-842F-043ECBE5D809}" destId="{794CDD00-9E9F-454B-BAC2-1DF40D8F5212}" srcOrd="8" destOrd="0" parTransId="{DB52574E-6263-4A4E-A616-122F968DFBA4}" sibTransId="{490F22EA-6FE3-40AE-8B9B-181665F1942F}"/>
    <dgm:cxn modelId="{DD9C4B95-3668-4B7F-96C2-FBBF9B156F63}" srcId="{CE83B0B9-69E6-4A26-842F-043ECBE5D809}" destId="{EB74CB10-E6A7-4F62-BA20-BCDDE09ED369}" srcOrd="4" destOrd="0" parTransId="{BB483E06-6CB1-498E-B382-AB147D51B76E}" sibTransId="{E1FF2765-A1FD-4457-967C-B6BC6AAF0A8B}"/>
    <dgm:cxn modelId="{479EF595-BA60-4F60-AF1A-2EAF89797400}" type="presOf" srcId="{ED12F5EB-7777-4F77-84C7-F99719B21FC9}" destId="{5E1BD335-6D21-4EBD-A32C-CFEADFDE0DEA}" srcOrd="0" destOrd="0" presId="urn:microsoft.com/office/officeart/2008/layout/LinedList"/>
    <dgm:cxn modelId="{23793897-FE27-4C97-B9E8-F2075E53EEA2}" srcId="{CE83B0B9-69E6-4A26-842F-043ECBE5D809}" destId="{F866B4BE-91AC-4F20-9507-7A7F068F0BF9}" srcOrd="3" destOrd="0" parTransId="{9A9026ED-21AB-48BD-A801-FCB509A69D57}" sibTransId="{E3BC9E9D-9E41-455B-9997-1395042B6085}"/>
    <dgm:cxn modelId="{BFBB659E-1594-4248-BB94-72E4212C49B2}" type="presOf" srcId="{A0DF2DDA-CE32-4976-889B-5DF4CDE32B24}" destId="{334D2EB7-7641-47DD-AAA4-ACB0D4ECE066}" srcOrd="0" destOrd="0" presId="urn:microsoft.com/office/officeart/2008/layout/LinedList"/>
    <dgm:cxn modelId="{653D48AC-D6AC-4523-AA41-6FB1611EF968}" srcId="{CE83B0B9-69E6-4A26-842F-043ECBE5D809}" destId="{379084B5-0142-4FD4-9FB5-C0ED77F06FE2}" srcOrd="6" destOrd="0" parTransId="{F5EDADDE-FA1B-4135-AD3E-8B6E6EAC358E}" sibTransId="{34168372-77DB-4E51-8F8D-0E5BD19D21D8}"/>
    <dgm:cxn modelId="{67CE90BB-55B4-4726-A312-1D0C9B3B839A}" srcId="{CE83B0B9-69E6-4A26-842F-043ECBE5D809}" destId="{73766E65-A196-4E2A-8B05-DC45A0E7BA53}" srcOrd="5" destOrd="0" parTransId="{A09A2BE8-9EB5-4ED5-ABD3-42AEEF251FC0}" sibTransId="{FF7EF2E4-39FE-421B-8792-1002F8A505B7}"/>
    <dgm:cxn modelId="{D9C12BBF-EE3A-4F18-A270-198179B7848D}" type="presOf" srcId="{EB74CB10-E6A7-4F62-BA20-BCDDE09ED369}" destId="{63AA1669-73CC-40D9-A5BD-518093421D25}" srcOrd="0" destOrd="0" presId="urn:microsoft.com/office/officeart/2008/layout/LinedList"/>
    <dgm:cxn modelId="{A8C19DD6-CEED-4863-AEE4-93B54E06F6A8}" srcId="{CE83B0B9-69E6-4A26-842F-043ECBE5D809}" destId="{578BCE0F-2A09-440E-927C-084FE8F4B5FE}" srcOrd="2" destOrd="0" parTransId="{BE157E2A-1DE7-4068-8747-DD29098C89E1}" sibTransId="{A036173E-123B-4B10-9E32-0761CEDA0A08}"/>
    <dgm:cxn modelId="{D957A0EF-1217-4476-8F0C-8E01DF0448C3}" srcId="{CE83B0B9-69E6-4A26-842F-043ECBE5D809}" destId="{ED12F5EB-7777-4F77-84C7-F99719B21FC9}" srcOrd="1" destOrd="0" parTransId="{7DE36D52-FFEC-447A-929C-CD1B379427B5}" sibTransId="{AC3B81DF-ED86-4729-A1EC-A41BC2422069}"/>
    <dgm:cxn modelId="{B5C86DF0-7A92-4B0F-AE95-8081D5B6A316}" srcId="{CE83B0B9-69E6-4A26-842F-043ECBE5D809}" destId="{BBF7123C-01E6-46B0-935F-33FAF2353873}" srcOrd="7" destOrd="0" parTransId="{EC5EB7E1-FDE3-4E10-8F68-34FFE55E1469}" sibTransId="{130AE8D4-EE27-479D-9BD8-0621BBBDF38A}"/>
    <dgm:cxn modelId="{D8366B37-CED5-49D0-B5ED-73599DE6A772}" type="presParOf" srcId="{F8148121-DCF4-4AE8-9E23-013432E71054}" destId="{FFAEA513-77B8-4241-83BA-2A15DDB28F54}" srcOrd="0" destOrd="0" presId="urn:microsoft.com/office/officeart/2008/layout/LinedList"/>
    <dgm:cxn modelId="{D2FE7B18-BA5B-40E7-A0FB-5236A7765281}" type="presParOf" srcId="{F8148121-DCF4-4AE8-9E23-013432E71054}" destId="{6ABFB4A6-BD93-4327-A1F2-977F42960A18}" srcOrd="1" destOrd="0" presId="urn:microsoft.com/office/officeart/2008/layout/LinedList"/>
    <dgm:cxn modelId="{BDD058E1-3C64-4280-A809-0A9C9D1967AC}" type="presParOf" srcId="{6ABFB4A6-BD93-4327-A1F2-977F42960A18}" destId="{334D2EB7-7641-47DD-AAA4-ACB0D4ECE066}" srcOrd="0" destOrd="0" presId="urn:microsoft.com/office/officeart/2008/layout/LinedList"/>
    <dgm:cxn modelId="{CC9540E5-4A10-4CDA-B6C0-541ECE0EA9E1}" type="presParOf" srcId="{6ABFB4A6-BD93-4327-A1F2-977F42960A18}" destId="{B311D00B-0DC9-43E8-8995-BBAE0E2C37A3}" srcOrd="1" destOrd="0" presId="urn:microsoft.com/office/officeart/2008/layout/LinedList"/>
    <dgm:cxn modelId="{386A2BCE-9AC0-4ECD-8512-5ED9315767A6}" type="presParOf" srcId="{F8148121-DCF4-4AE8-9E23-013432E71054}" destId="{E63BD462-BE8D-4F6B-8262-7B9B7A172AC4}" srcOrd="2" destOrd="0" presId="urn:microsoft.com/office/officeart/2008/layout/LinedList"/>
    <dgm:cxn modelId="{BB4B4B94-E0F0-41DD-8780-505FE50B1A49}" type="presParOf" srcId="{F8148121-DCF4-4AE8-9E23-013432E71054}" destId="{BBC2E8B5-7963-4C86-ACD9-223293EB3699}" srcOrd="3" destOrd="0" presId="urn:microsoft.com/office/officeart/2008/layout/LinedList"/>
    <dgm:cxn modelId="{99179278-EF7F-49BF-BD14-309BA094D9B6}" type="presParOf" srcId="{BBC2E8B5-7963-4C86-ACD9-223293EB3699}" destId="{5E1BD335-6D21-4EBD-A32C-CFEADFDE0DEA}" srcOrd="0" destOrd="0" presId="urn:microsoft.com/office/officeart/2008/layout/LinedList"/>
    <dgm:cxn modelId="{3E2BA314-B182-441C-A383-2B0A65545053}" type="presParOf" srcId="{BBC2E8B5-7963-4C86-ACD9-223293EB3699}" destId="{D2381E4C-3714-48D1-BFCF-8B30000057C0}" srcOrd="1" destOrd="0" presId="urn:microsoft.com/office/officeart/2008/layout/LinedList"/>
    <dgm:cxn modelId="{2623DEDE-C824-4BC8-AC91-F11A6D4C327D}" type="presParOf" srcId="{F8148121-DCF4-4AE8-9E23-013432E71054}" destId="{B1E65FBE-9EF4-408C-AF80-FADF1A8DDE44}" srcOrd="4" destOrd="0" presId="urn:microsoft.com/office/officeart/2008/layout/LinedList"/>
    <dgm:cxn modelId="{E8CA2AC8-51DA-4ED8-A5BA-777DB201E758}" type="presParOf" srcId="{F8148121-DCF4-4AE8-9E23-013432E71054}" destId="{2E7DE5FE-4390-44C3-B47B-E80DAF6D1171}" srcOrd="5" destOrd="0" presId="urn:microsoft.com/office/officeart/2008/layout/LinedList"/>
    <dgm:cxn modelId="{E8252218-53D9-44DF-A731-CA4D05430992}" type="presParOf" srcId="{2E7DE5FE-4390-44C3-B47B-E80DAF6D1171}" destId="{F46AA377-E805-4FD5-B4FF-C6CFF4846201}" srcOrd="0" destOrd="0" presId="urn:microsoft.com/office/officeart/2008/layout/LinedList"/>
    <dgm:cxn modelId="{C279472C-FC11-4CF5-851B-5C2BACA23F93}" type="presParOf" srcId="{2E7DE5FE-4390-44C3-B47B-E80DAF6D1171}" destId="{009B35CA-1A19-42A8-BBEF-C549810C4C99}" srcOrd="1" destOrd="0" presId="urn:microsoft.com/office/officeart/2008/layout/LinedList"/>
    <dgm:cxn modelId="{ED2CFBDF-4D84-429C-BEAE-40E2341DCC2B}" type="presParOf" srcId="{F8148121-DCF4-4AE8-9E23-013432E71054}" destId="{1F74A001-B405-43AA-8D5B-057EF7B30CEF}" srcOrd="6" destOrd="0" presId="urn:microsoft.com/office/officeart/2008/layout/LinedList"/>
    <dgm:cxn modelId="{DD002B34-AB1F-40AA-981A-69B3BACB8641}" type="presParOf" srcId="{F8148121-DCF4-4AE8-9E23-013432E71054}" destId="{0F426715-4C65-4BA8-968E-1BDDBC3FE21D}" srcOrd="7" destOrd="0" presId="urn:microsoft.com/office/officeart/2008/layout/LinedList"/>
    <dgm:cxn modelId="{DC8C7583-4394-4D03-B9DB-3A0F1AC0B5E9}" type="presParOf" srcId="{0F426715-4C65-4BA8-968E-1BDDBC3FE21D}" destId="{2C533B32-6A40-4C79-B789-4392A7F49409}" srcOrd="0" destOrd="0" presId="urn:microsoft.com/office/officeart/2008/layout/LinedList"/>
    <dgm:cxn modelId="{475303A7-10FF-4BD0-80F0-528C1C5D5F69}" type="presParOf" srcId="{0F426715-4C65-4BA8-968E-1BDDBC3FE21D}" destId="{1DD3FE21-71FB-4D9C-9550-7DCD90D8545C}" srcOrd="1" destOrd="0" presId="urn:microsoft.com/office/officeart/2008/layout/LinedList"/>
    <dgm:cxn modelId="{A119C065-7974-4B26-9D7B-E2BD4ADA9D7C}" type="presParOf" srcId="{F8148121-DCF4-4AE8-9E23-013432E71054}" destId="{0D6AD433-9FEA-4B30-B40B-2ECAC3250AB9}" srcOrd="8" destOrd="0" presId="urn:microsoft.com/office/officeart/2008/layout/LinedList"/>
    <dgm:cxn modelId="{AF2116BD-E8F1-42D5-96D5-58336C7E9136}" type="presParOf" srcId="{F8148121-DCF4-4AE8-9E23-013432E71054}" destId="{2983E992-7E7E-47D1-9F41-D5D438FD78BF}" srcOrd="9" destOrd="0" presId="urn:microsoft.com/office/officeart/2008/layout/LinedList"/>
    <dgm:cxn modelId="{89FC810E-4F14-47B5-9FC5-16B36BF4DDD0}" type="presParOf" srcId="{2983E992-7E7E-47D1-9F41-D5D438FD78BF}" destId="{63AA1669-73CC-40D9-A5BD-518093421D25}" srcOrd="0" destOrd="0" presId="urn:microsoft.com/office/officeart/2008/layout/LinedList"/>
    <dgm:cxn modelId="{5E9BB38E-6F68-4156-9ABE-E5638732F725}" type="presParOf" srcId="{2983E992-7E7E-47D1-9F41-D5D438FD78BF}" destId="{FA121536-9691-4DD3-9357-ABE8517FAF12}" srcOrd="1" destOrd="0" presId="urn:microsoft.com/office/officeart/2008/layout/LinedList"/>
    <dgm:cxn modelId="{64218DA9-66F5-4E26-90A3-2B270BA30707}" type="presParOf" srcId="{F8148121-DCF4-4AE8-9E23-013432E71054}" destId="{678BB648-018B-4924-8C74-193511DDA1B9}" srcOrd="10" destOrd="0" presId="urn:microsoft.com/office/officeart/2008/layout/LinedList"/>
    <dgm:cxn modelId="{099117BF-BCB6-47C4-8650-1DFA41B8A907}" type="presParOf" srcId="{F8148121-DCF4-4AE8-9E23-013432E71054}" destId="{E49B4449-3BB2-4447-B1B1-5752185042FD}" srcOrd="11" destOrd="0" presId="urn:microsoft.com/office/officeart/2008/layout/LinedList"/>
    <dgm:cxn modelId="{9AD65222-5374-4554-A6F3-499047CEE2FF}" type="presParOf" srcId="{E49B4449-3BB2-4447-B1B1-5752185042FD}" destId="{F0E98408-57D8-4E60-94E0-263A97F78223}" srcOrd="0" destOrd="0" presId="urn:microsoft.com/office/officeart/2008/layout/LinedList"/>
    <dgm:cxn modelId="{9FFD42FF-A8CE-4894-B6C0-00FC6ECED50E}" type="presParOf" srcId="{E49B4449-3BB2-4447-B1B1-5752185042FD}" destId="{25F6153A-4C5E-4A37-A9B8-FD753DC5893B}" srcOrd="1" destOrd="0" presId="urn:microsoft.com/office/officeart/2008/layout/LinedList"/>
    <dgm:cxn modelId="{02DD960A-6851-428D-89C5-90BB86644A74}" type="presParOf" srcId="{F8148121-DCF4-4AE8-9E23-013432E71054}" destId="{BFCB2E53-2852-41E9-82B2-9A756C4360D3}" srcOrd="12" destOrd="0" presId="urn:microsoft.com/office/officeart/2008/layout/LinedList"/>
    <dgm:cxn modelId="{C80073FE-460D-4280-AF89-FEADC6650683}" type="presParOf" srcId="{F8148121-DCF4-4AE8-9E23-013432E71054}" destId="{F6B8B4A5-0C02-48F2-B9C9-53DFEF192058}" srcOrd="13" destOrd="0" presId="urn:microsoft.com/office/officeart/2008/layout/LinedList"/>
    <dgm:cxn modelId="{BC596ED8-AECB-4F9F-8166-0AF94DEC7279}" type="presParOf" srcId="{F6B8B4A5-0C02-48F2-B9C9-53DFEF192058}" destId="{37F70319-B5A6-44F9-82C5-354C6D6C8409}" srcOrd="0" destOrd="0" presId="urn:microsoft.com/office/officeart/2008/layout/LinedList"/>
    <dgm:cxn modelId="{5B87CC95-558A-467C-9598-E7979E420300}" type="presParOf" srcId="{F6B8B4A5-0C02-48F2-B9C9-53DFEF192058}" destId="{34B187BC-448B-4EA1-B5B9-B833CBA8FE19}" srcOrd="1" destOrd="0" presId="urn:microsoft.com/office/officeart/2008/layout/LinedList"/>
    <dgm:cxn modelId="{58B972B3-E51F-4998-A7A5-9DFD4AC8CBD8}" type="presParOf" srcId="{F8148121-DCF4-4AE8-9E23-013432E71054}" destId="{041419D2-F9E8-4033-8B91-14761C8141AD}" srcOrd="14" destOrd="0" presId="urn:microsoft.com/office/officeart/2008/layout/LinedList"/>
    <dgm:cxn modelId="{47AA8E4F-E78D-4A7E-B6EC-86E25E48E2A3}" type="presParOf" srcId="{F8148121-DCF4-4AE8-9E23-013432E71054}" destId="{78F36921-B2FE-450E-8C53-A9345B37559D}" srcOrd="15" destOrd="0" presId="urn:microsoft.com/office/officeart/2008/layout/LinedList"/>
    <dgm:cxn modelId="{1FDD6313-B620-4977-A598-A7AB3F0B09EB}" type="presParOf" srcId="{78F36921-B2FE-450E-8C53-A9345B37559D}" destId="{AE34E25F-4A0A-45B5-9EFB-B7B5373FF2EB}" srcOrd="0" destOrd="0" presId="urn:microsoft.com/office/officeart/2008/layout/LinedList"/>
    <dgm:cxn modelId="{597FFA9D-FCCE-46C6-8390-767CFDB84470}" type="presParOf" srcId="{78F36921-B2FE-450E-8C53-A9345B37559D}" destId="{C7BAD62E-C131-4048-9A83-47842265501C}" srcOrd="1" destOrd="0" presId="urn:microsoft.com/office/officeart/2008/layout/LinedList"/>
    <dgm:cxn modelId="{723E96AF-8276-4A5A-9556-7B2507BB6C5B}" type="presParOf" srcId="{F8148121-DCF4-4AE8-9E23-013432E71054}" destId="{040B657F-46E5-4917-BACD-06309C6A8D0F}" srcOrd="16" destOrd="0" presId="urn:microsoft.com/office/officeart/2008/layout/LinedList"/>
    <dgm:cxn modelId="{276CB14F-DA2E-482F-B6EA-E55C87583A7F}" type="presParOf" srcId="{F8148121-DCF4-4AE8-9E23-013432E71054}" destId="{796E3220-FB9D-410A-8E94-577D4483B48F}" srcOrd="17" destOrd="0" presId="urn:microsoft.com/office/officeart/2008/layout/LinedList"/>
    <dgm:cxn modelId="{0B9897D6-FB0D-4103-A60B-1D23C31610D8}" type="presParOf" srcId="{796E3220-FB9D-410A-8E94-577D4483B48F}" destId="{CD092135-6721-433F-A7E0-16694EDB8A79}" srcOrd="0" destOrd="0" presId="urn:microsoft.com/office/officeart/2008/layout/LinedList"/>
    <dgm:cxn modelId="{EC4E66EA-2F5D-44E9-BA9C-3C199FEF3BE2}" type="presParOf" srcId="{796E3220-FB9D-410A-8E94-577D4483B48F}" destId="{0B3E1822-9119-4E6A-BA13-35218CDC3FF9}" srcOrd="1" destOrd="0" presId="urn:microsoft.com/office/officeart/2008/layout/LinedList"/>
    <dgm:cxn modelId="{344D6072-2518-47D9-92B9-AC22FA4F0B1B}" type="presParOf" srcId="{F8148121-DCF4-4AE8-9E23-013432E71054}" destId="{B1A851F1-3C4A-4592-968A-F0DFD5AF2646}" srcOrd="18" destOrd="0" presId="urn:microsoft.com/office/officeart/2008/layout/LinedList"/>
    <dgm:cxn modelId="{A1747990-575E-4A4C-8D5B-F07F2A9812CA}" type="presParOf" srcId="{F8148121-DCF4-4AE8-9E23-013432E71054}" destId="{74F40BD8-5AA4-451B-9832-207F8630AFA0}" srcOrd="19" destOrd="0" presId="urn:microsoft.com/office/officeart/2008/layout/LinedList"/>
    <dgm:cxn modelId="{8860FB7E-160F-4D84-98F1-79831221379C}" type="presParOf" srcId="{74F40BD8-5AA4-451B-9832-207F8630AFA0}" destId="{1CE6952F-2076-43DF-B321-88393127E913}" srcOrd="0" destOrd="0" presId="urn:microsoft.com/office/officeart/2008/layout/LinedList"/>
    <dgm:cxn modelId="{BACD9F8F-873C-4F57-A5A6-924B507823C3}" type="presParOf" srcId="{74F40BD8-5AA4-451B-9832-207F8630AFA0}" destId="{648B8EFC-527D-4101-A50E-6616BE13AF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233D093A-510C-43B6-A708-90D4A4C6E4D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303597-69FE-470F-8758-7FA0565FC75E}">
      <dgm:prSet/>
      <dgm:spPr/>
      <dgm:t>
        <a:bodyPr/>
        <a:lstStyle/>
        <a:p>
          <a:r>
            <a:rPr lang="en-US"/>
            <a:t>The freedom to run the program, for any purpose (freedom 0).</a:t>
          </a:r>
        </a:p>
      </dgm:t>
    </dgm:pt>
    <dgm:pt modelId="{BF378423-E93C-440A-8353-D823E1538174}" type="parTrans" cxnId="{96DD51E3-0C3D-4B7F-986B-AF6C33DB4C91}">
      <dgm:prSet/>
      <dgm:spPr/>
      <dgm:t>
        <a:bodyPr/>
        <a:lstStyle/>
        <a:p>
          <a:endParaRPr lang="en-US"/>
        </a:p>
      </dgm:t>
    </dgm:pt>
    <dgm:pt modelId="{21C67505-FA57-4A09-B31A-089B73C61852}" type="sibTrans" cxnId="{96DD51E3-0C3D-4B7F-986B-AF6C33DB4C91}">
      <dgm:prSet/>
      <dgm:spPr/>
      <dgm:t>
        <a:bodyPr/>
        <a:lstStyle/>
        <a:p>
          <a:endParaRPr lang="en-US"/>
        </a:p>
      </dgm:t>
    </dgm:pt>
    <dgm:pt modelId="{0E148589-4060-4208-996F-1EA50A7302FC}">
      <dgm:prSet/>
      <dgm:spPr/>
      <dgm:t>
        <a:bodyPr/>
        <a:lstStyle/>
        <a:p>
          <a:r>
            <a:rPr lang="en-US"/>
            <a:t>The freedom to study how the program works, and change it so it does your computing as you wish (freedom 1). </a:t>
          </a:r>
        </a:p>
      </dgm:t>
    </dgm:pt>
    <dgm:pt modelId="{F80FDE20-11AC-4BD9-91A7-B34DBC095B79}" type="parTrans" cxnId="{4E5D3ABF-2860-4B4C-ACBF-9611D6EA7DFB}">
      <dgm:prSet/>
      <dgm:spPr/>
      <dgm:t>
        <a:bodyPr/>
        <a:lstStyle/>
        <a:p>
          <a:endParaRPr lang="en-US"/>
        </a:p>
      </dgm:t>
    </dgm:pt>
    <dgm:pt modelId="{7581FABF-BE28-4913-B145-70B42B4C7DD6}" type="sibTrans" cxnId="{4E5D3ABF-2860-4B4C-ACBF-9611D6EA7DFB}">
      <dgm:prSet/>
      <dgm:spPr/>
      <dgm:t>
        <a:bodyPr/>
        <a:lstStyle/>
        <a:p>
          <a:endParaRPr lang="en-US"/>
        </a:p>
      </dgm:t>
    </dgm:pt>
    <dgm:pt modelId="{41E16246-BB5E-49EE-BD4E-E11EDA0259BB}">
      <dgm:prSet/>
      <dgm:spPr/>
      <dgm:t>
        <a:bodyPr/>
        <a:lstStyle/>
        <a:p>
          <a:r>
            <a:rPr lang="en-US"/>
            <a:t>The freedom to redistribute copies so you can help your neighbor (freedom 2).</a:t>
          </a:r>
        </a:p>
      </dgm:t>
    </dgm:pt>
    <dgm:pt modelId="{B3CAECA4-9C6A-4097-9C15-46581883180D}" type="parTrans" cxnId="{32A8F1F8-E119-4389-AA52-295B719FB27A}">
      <dgm:prSet/>
      <dgm:spPr/>
      <dgm:t>
        <a:bodyPr/>
        <a:lstStyle/>
        <a:p>
          <a:endParaRPr lang="en-US"/>
        </a:p>
      </dgm:t>
    </dgm:pt>
    <dgm:pt modelId="{66AF1FAF-4136-43CE-9922-501EDE4E04B1}" type="sibTrans" cxnId="{32A8F1F8-E119-4389-AA52-295B719FB27A}">
      <dgm:prSet/>
      <dgm:spPr/>
      <dgm:t>
        <a:bodyPr/>
        <a:lstStyle/>
        <a:p>
          <a:endParaRPr lang="en-US"/>
        </a:p>
      </dgm:t>
    </dgm:pt>
    <dgm:pt modelId="{E4E1A9E2-AA6E-493D-9176-FA8C2D2452FE}">
      <dgm:prSet/>
      <dgm:spPr/>
      <dgm:t>
        <a:bodyPr/>
        <a:lstStyle/>
        <a:p>
          <a:r>
            <a:rPr lang="en-US"/>
            <a:t>The freedom to distribute copies of your modified versions to others (freedom 3). </a:t>
          </a:r>
        </a:p>
      </dgm:t>
    </dgm:pt>
    <dgm:pt modelId="{3987252B-60FF-46B9-A6BA-0010381536E0}" type="parTrans" cxnId="{CEE4F172-11A7-46A0-B3D1-E8D44B7F25C6}">
      <dgm:prSet/>
      <dgm:spPr/>
      <dgm:t>
        <a:bodyPr/>
        <a:lstStyle/>
        <a:p>
          <a:endParaRPr lang="en-US"/>
        </a:p>
      </dgm:t>
    </dgm:pt>
    <dgm:pt modelId="{976458F8-3F2B-40B7-8048-F5544537D357}" type="sibTrans" cxnId="{CEE4F172-11A7-46A0-B3D1-E8D44B7F25C6}">
      <dgm:prSet/>
      <dgm:spPr/>
      <dgm:t>
        <a:bodyPr/>
        <a:lstStyle/>
        <a:p>
          <a:endParaRPr lang="en-US"/>
        </a:p>
      </dgm:t>
    </dgm:pt>
    <dgm:pt modelId="{159CD4C7-B1AE-410D-A4A1-1D7814F1C941}">
      <dgm:prSet/>
      <dgm:spPr/>
      <dgm:t>
        <a:bodyPr/>
        <a:lstStyle/>
        <a:p>
          <a:r>
            <a:rPr lang="cs-CZ"/>
            <a:t>Acces to source code?</a:t>
          </a:r>
          <a:endParaRPr lang="en-US"/>
        </a:p>
      </dgm:t>
    </dgm:pt>
    <dgm:pt modelId="{D51793F2-619C-4878-AB77-3DDF5CE0B9C1}" type="parTrans" cxnId="{9D3C1EA4-385A-423D-A3D8-B335F86AE9FF}">
      <dgm:prSet/>
      <dgm:spPr/>
      <dgm:t>
        <a:bodyPr/>
        <a:lstStyle/>
        <a:p>
          <a:endParaRPr lang="en-US"/>
        </a:p>
      </dgm:t>
    </dgm:pt>
    <dgm:pt modelId="{CCB07357-BD23-42CE-A070-B33505DF1A45}" type="sibTrans" cxnId="{9D3C1EA4-385A-423D-A3D8-B335F86AE9FF}">
      <dgm:prSet/>
      <dgm:spPr/>
      <dgm:t>
        <a:bodyPr/>
        <a:lstStyle/>
        <a:p>
          <a:endParaRPr lang="en-US"/>
        </a:p>
      </dgm:t>
    </dgm:pt>
    <dgm:pt modelId="{0D530241-8445-4985-964D-240C7B8275F0}" type="pres">
      <dgm:prSet presAssocID="{233D093A-510C-43B6-A708-90D4A4C6E4D0}" presName="Name0" presStyleCnt="0">
        <dgm:presLayoutVars>
          <dgm:dir/>
          <dgm:resizeHandles val="exact"/>
        </dgm:presLayoutVars>
      </dgm:prSet>
      <dgm:spPr/>
    </dgm:pt>
    <dgm:pt modelId="{A4B5F037-9EDF-4108-86FA-EC1B7FBD25D7}" type="pres">
      <dgm:prSet presAssocID="{EF303597-69FE-470F-8758-7FA0565FC75E}" presName="node" presStyleLbl="node1" presStyleIdx="0" presStyleCnt="5">
        <dgm:presLayoutVars>
          <dgm:bulletEnabled val="1"/>
        </dgm:presLayoutVars>
      </dgm:prSet>
      <dgm:spPr/>
    </dgm:pt>
    <dgm:pt modelId="{68C9276B-BE64-47D0-B0AB-75AFA6BD8655}" type="pres">
      <dgm:prSet presAssocID="{21C67505-FA57-4A09-B31A-089B73C61852}" presName="sibTrans" presStyleLbl="sibTrans1D1" presStyleIdx="0" presStyleCnt="4"/>
      <dgm:spPr/>
    </dgm:pt>
    <dgm:pt modelId="{191A8B06-07C8-4952-88A0-386096DD0006}" type="pres">
      <dgm:prSet presAssocID="{21C67505-FA57-4A09-B31A-089B73C61852}" presName="connectorText" presStyleLbl="sibTrans1D1" presStyleIdx="0" presStyleCnt="4"/>
      <dgm:spPr/>
    </dgm:pt>
    <dgm:pt modelId="{A1F19B3F-6D09-4A5A-B4B3-0FC8006C04D2}" type="pres">
      <dgm:prSet presAssocID="{0E148589-4060-4208-996F-1EA50A7302FC}" presName="node" presStyleLbl="node1" presStyleIdx="1" presStyleCnt="5">
        <dgm:presLayoutVars>
          <dgm:bulletEnabled val="1"/>
        </dgm:presLayoutVars>
      </dgm:prSet>
      <dgm:spPr/>
    </dgm:pt>
    <dgm:pt modelId="{0B8BC038-FE08-4156-9DB2-D77EB3696B2F}" type="pres">
      <dgm:prSet presAssocID="{7581FABF-BE28-4913-B145-70B42B4C7DD6}" presName="sibTrans" presStyleLbl="sibTrans1D1" presStyleIdx="1" presStyleCnt="4"/>
      <dgm:spPr/>
    </dgm:pt>
    <dgm:pt modelId="{22D7D469-C2BF-4A4E-93B0-AA847C5DD01A}" type="pres">
      <dgm:prSet presAssocID="{7581FABF-BE28-4913-B145-70B42B4C7DD6}" presName="connectorText" presStyleLbl="sibTrans1D1" presStyleIdx="1" presStyleCnt="4"/>
      <dgm:spPr/>
    </dgm:pt>
    <dgm:pt modelId="{6FF7F520-298B-436F-A304-2E4389CF36ED}" type="pres">
      <dgm:prSet presAssocID="{41E16246-BB5E-49EE-BD4E-E11EDA0259BB}" presName="node" presStyleLbl="node1" presStyleIdx="2" presStyleCnt="5">
        <dgm:presLayoutVars>
          <dgm:bulletEnabled val="1"/>
        </dgm:presLayoutVars>
      </dgm:prSet>
      <dgm:spPr/>
    </dgm:pt>
    <dgm:pt modelId="{889D76F6-1EAA-43F2-B6E1-98F161791983}" type="pres">
      <dgm:prSet presAssocID="{66AF1FAF-4136-43CE-9922-501EDE4E04B1}" presName="sibTrans" presStyleLbl="sibTrans1D1" presStyleIdx="2" presStyleCnt="4"/>
      <dgm:spPr/>
    </dgm:pt>
    <dgm:pt modelId="{9317B507-6F48-4DA9-BF88-DD006C48DBBA}" type="pres">
      <dgm:prSet presAssocID="{66AF1FAF-4136-43CE-9922-501EDE4E04B1}" presName="connectorText" presStyleLbl="sibTrans1D1" presStyleIdx="2" presStyleCnt="4"/>
      <dgm:spPr/>
    </dgm:pt>
    <dgm:pt modelId="{4B914134-06FE-49FA-97CC-1A424C2F4717}" type="pres">
      <dgm:prSet presAssocID="{E4E1A9E2-AA6E-493D-9176-FA8C2D2452FE}" presName="node" presStyleLbl="node1" presStyleIdx="3" presStyleCnt="5">
        <dgm:presLayoutVars>
          <dgm:bulletEnabled val="1"/>
        </dgm:presLayoutVars>
      </dgm:prSet>
      <dgm:spPr/>
    </dgm:pt>
    <dgm:pt modelId="{FB2CB776-C1C3-4997-9255-F656E8430EFB}" type="pres">
      <dgm:prSet presAssocID="{976458F8-3F2B-40B7-8048-F5544537D357}" presName="sibTrans" presStyleLbl="sibTrans1D1" presStyleIdx="3" presStyleCnt="4"/>
      <dgm:spPr/>
    </dgm:pt>
    <dgm:pt modelId="{9CF01FE9-9AC4-4AC4-A336-8E172091155B}" type="pres">
      <dgm:prSet presAssocID="{976458F8-3F2B-40B7-8048-F5544537D357}" presName="connectorText" presStyleLbl="sibTrans1D1" presStyleIdx="3" presStyleCnt="4"/>
      <dgm:spPr/>
    </dgm:pt>
    <dgm:pt modelId="{9DA5F32C-2124-4911-84D2-6F301FE50866}" type="pres">
      <dgm:prSet presAssocID="{159CD4C7-B1AE-410D-A4A1-1D7814F1C941}" presName="node" presStyleLbl="node1" presStyleIdx="4" presStyleCnt="5">
        <dgm:presLayoutVars>
          <dgm:bulletEnabled val="1"/>
        </dgm:presLayoutVars>
      </dgm:prSet>
      <dgm:spPr/>
    </dgm:pt>
  </dgm:ptLst>
  <dgm:cxnLst>
    <dgm:cxn modelId="{FD290D2E-8A83-4D03-8C03-197AB35594E3}" type="presOf" srcId="{66AF1FAF-4136-43CE-9922-501EDE4E04B1}" destId="{889D76F6-1EAA-43F2-B6E1-98F161791983}" srcOrd="0" destOrd="0" presId="urn:microsoft.com/office/officeart/2016/7/layout/RepeatingBendingProcessNew"/>
    <dgm:cxn modelId="{F02BD760-3B71-4FD3-BD9A-F383BE4D6F05}" type="presOf" srcId="{7581FABF-BE28-4913-B145-70B42B4C7DD6}" destId="{22D7D469-C2BF-4A4E-93B0-AA847C5DD01A}" srcOrd="1" destOrd="0" presId="urn:microsoft.com/office/officeart/2016/7/layout/RepeatingBendingProcessNew"/>
    <dgm:cxn modelId="{CE598861-A6B2-494B-AA4E-10A4A267CE83}" type="presOf" srcId="{976458F8-3F2B-40B7-8048-F5544537D357}" destId="{9CF01FE9-9AC4-4AC4-A336-8E172091155B}" srcOrd="1" destOrd="0" presId="urn:microsoft.com/office/officeart/2016/7/layout/RepeatingBendingProcessNew"/>
    <dgm:cxn modelId="{A63B9D61-3294-4B1E-BF1A-66657B3008E8}" type="presOf" srcId="{41E16246-BB5E-49EE-BD4E-E11EDA0259BB}" destId="{6FF7F520-298B-436F-A304-2E4389CF36ED}" srcOrd="0" destOrd="0" presId="urn:microsoft.com/office/officeart/2016/7/layout/RepeatingBendingProcessNew"/>
    <dgm:cxn modelId="{B6FBEE41-7A7B-48C0-854B-5BDC014443D1}" type="presOf" srcId="{7581FABF-BE28-4913-B145-70B42B4C7DD6}" destId="{0B8BC038-FE08-4156-9DB2-D77EB3696B2F}" srcOrd="0" destOrd="0" presId="urn:microsoft.com/office/officeart/2016/7/layout/RepeatingBendingProcessNew"/>
    <dgm:cxn modelId="{84A0F142-C4E1-48D2-84FA-9519627565A1}" type="presOf" srcId="{EF303597-69FE-470F-8758-7FA0565FC75E}" destId="{A4B5F037-9EDF-4108-86FA-EC1B7FBD25D7}" srcOrd="0" destOrd="0" presId="urn:microsoft.com/office/officeart/2016/7/layout/RepeatingBendingProcessNew"/>
    <dgm:cxn modelId="{0D06286A-10C4-4AB9-AB8F-DC113CD46CF3}" type="presOf" srcId="{976458F8-3F2B-40B7-8048-F5544537D357}" destId="{FB2CB776-C1C3-4997-9255-F656E8430EFB}" srcOrd="0" destOrd="0" presId="urn:microsoft.com/office/officeart/2016/7/layout/RepeatingBendingProcessNew"/>
    <dgm:cxn modelId="{1F955A4C-8852-45E6-B325-3F530F011E21}" type="presOf" srcId="{21C67505-FA57-4A09-B31A-089B73C61852}" destId="{191A8B06-07C8-4952-88A0-386096DD0006}" srcOrd="1" destOrd="0" presId="urn:microsoft.com/office/officeart/2016/7/layout/RepeatingBendingProcessNew"/>
    <dgm:cxn modelId="{05658471-4FFD-4ED9-A304-BC5EC5B066E1}" type="presOf" srcId="{21C67505-FA57-4A09-B31A-089B73C61852}" destId="{68C9276B-BE64-47D0-B0AB-75AFA6BD8655}" srcOrd="0" destOrd="0" presId="urn:microsoft.com/office/officeart/2016/7/layout/RepeatingBendingProcessNew"/>
    <dgm:cxn modelId="{CEE4F172-11A7-46A0-B3D1-E8D44B7F25C6}" srcId="{233D093A-510C-43B6-A708-90D4A4C6E4D0}" destId="{E4E1A9E2-AA6E-493D-9176-FA8C2D2452FE}" srcOrd="3" destOrd="0" parTransId="{3987252B-60FF-46B9-A6BA-0010381536E0}" sibTransId="{976458F8-3F2B-40B7-8048-F5544537D357}"/>
    <dgm:cxn modelId="{909AB995-E739-4AF6-BC0B-6C4B6A484F77}" type="presOf" srcId="{233D093A-510C-43B6-A708-90D4A4C6E4D0}" destId="{0D530241-8445-4985-964D-240C7B8275F0}" srcOrd="0" destOrd="0" presId="urn:microsoft.com/office/officeart/2016/7/layout/RepeatingBendingProcessNew"/>
    <dgm:cxn modelId="{9D3C1EA4-385A-423D-A3D8-B335F86AE9FF}" srcId="{233D093A-510C-43B6-A708-90D4A4C6E4D0}" destId="{159CD4C7-B1AE-410D-A4A1-1D7814F1C941}" srcOrd="4" destOrd="0" parTransId="{D51793F2-619C-4878-AB77-3DDF5CE0B9C1}" sibTransId="{CCB07357-BD23-42CE-A070-B33505DF1A45}"/>
    <dgm:cxn modelId="{5CBB9AB7-38A9-4E49-B5BE-B41A1244408E}" type="presOf" srcId="{0E148589-4060-4208-996F-1EA50A7302FC}" destId="{A1F19B3F-6D09-4A5A-B4B3-0FC8006C04D2}" srcOrd="0" destOrd="0" presId="urn:microsoft.com/office/officeart/2016/7/layout/RepeatingBendingProcessNew"/>
    <dgm:cxn modelId="{4E5D3ABF-2860-4B4C-ACBF-9611D6EA7DFB}" srcId="{233D093A-510C-43B6-A708-90D4A4C6E4D0}" destId="{0E148589-4060-4208-996F-1EA50A7302FC}" srcOrd="1" destOrd="0" parTransId="{F80FDE20-11AC-4BD9-91A7-B34DBC095B79}" sibTransId="{7581FABF-BE28-4913-B145-70B42B4C7DD6}"/>
    <dgm:cxn modelId="{C84D8BDB-69DD-4FC4-A542-445F9F489003}" type="presOf" srcId="{159CD4C7-B1AE-410D-A4A1-1D7814F1C941}" destId="{9DA5F32C-2124-4911-84D2-6F301FE50866}" srcOrd="0" destOrd="0" presId="urn:microsoft.com/office/officeart/2016/7/layout/RepeatingBendingProcessNew"/>
    <dgm:cxn modelId="{96DD51E3-0C3D-4B7F-986B-AF6C33DB4C91}" srcId="{233D093A-510C-43B6-A708-90D4A4C6E4D0}" destId="{EF303597-69FE-470F-8758-7FA0565FC75E}" srcOrd="0" destOrd="0" parTransId="{BF378423-E93C-440A-8353-D823E1538174}" sibTransId="{21C67505-FA57-4A09-B31A-089B73C61852}"/>
    <dgm:cxn modelId="{620F01F1-27DA-4C0B-868C-336DB3AD4ED4}" type="presOf" srcId="{E4E1A9E2-AA6E-493D-9176-FA8C2D2452FE}" destId="{4B914134-06FE-49FA-97CC-1A424C2F4717}" srcOrd="0" destOrd="0" presId="urn:microsoft.com/office/officeart/2016/7/layout/RepeatingBendingProcessNew"/>
    <dgm:cxn modelId="{1216A2F6-7C1D-4331-A45E-4145F3C26DB0}" type="presOf" srcId="{66AF1FAF-4136-43CE-9922-501EDE4E04B1}" destId="{9317B507-6F48-4DA9-BF88-DD006C48DBBA}" srcOrd="1" destOrd="0" presId="urn:microsoft.com/office/officeart/2016/7/layout/RepeatingBendingProcessNew"/>
    <dgm:cxn modelId="{32A8F1F8-E119-4389-AA52-295B719FB27A}" srcId="{233D093A-510C-43B6-A708-90D4A4C6E4D0}" destId="{41E16246-BB5E-49EE-BD4E-E11EDA0259BB}" srcOrd="2" destOrd="0" parTransId="{B3CAECA4-9C6A-4097-9C15-46581883180D}" sibTransId="{66AF1FAF-4136-43CE-9922-501EDE4E04B1}"/>
    <dgm:cxn modelId="{7FC4C518-EEA0-4288-AC3E-45C55F708C31}" type="presParOf" srcId="{0D530241-8445-4985-964D-240C7B8275F0}" destId="{A4B5F037-9EDF-4108-86FA-EC1B7FBD25D7}" srcOrd="0" destOrd="0" presId="urn:microsoft.com/office/officeart/2016/7/layout/RepeatingBendingProcessNew"/>
    <dgm:cxn modelId="{55F8115A-D2CF-4A00-B64B-2610DA356AFD}" type="presParOf" srcId="{0D530241-8445-4985-964D-240C7B8275F0}" destId="{68C9276B-BE64-47D0-B0AB-75AFA6BD8655}" srcOrd="1" destOrd="0" presId="urn:microsoft.com/office/officeart/2016/7/layout/RepeatingBendingProcessNew"/>
    <dgm:cxn modelId="{0B0253B8-944A-46F3-B6AD-C288A978F3BF}" type="presParOf" srcId="{68C9276B-BE64-47D0-B0AB-75AFA6BD8655}" destId="{191A8B06-07C8-4952-88A0-386096DD0006}" srcOrd="0" destOrd="0" presId="urn:microsoft.com/office/officeart/2016/7/layout/RepeatingBendingProcessNew"/>
    <dgm:cxn modelId="{1C983638-CE3F-405D-AF8E-F3B93E01D221}" type="presParOf" srcId="{0D530241-8445-4985-964D-240C7B8275F0}" destId="{A1F19B3F-6D09-4A5A-B4B3-0FC8006C04D2}" srcOrd="2" destOrd="0" presId="urn:microsoft.com/office/officeart/2016/7/layout/RepeatingBendingProcessNew"/>
    <dgm:cxn modelId="{141F1559-F2CC-4906-8310-2017C04C30FD}" type="presParOf" srcId="{0D530241-8445-4985-964D-240C7B8275F0}" destId="{0B8BC038-FE08-4156-9DB2-D77EB3696B2F}" srcOrd="3" destOrd="0" presId="urn:microsoft.com/office/officeart/2016/7/layout/RepeatingBendingProcessNew"/>
    <dgm:cxn modelId="{C51F4256-B233-449C-A3ED-3CFCA9E23AF0}" type="presParOf" srcId="{0B8BC038-FE08-4156-9DB2-D77EB3696B2F}" destId="{22D7D469-C2BF-4A4E-93B0-AA847C5DD01A}" srcOrd="0" destOrd="0" presId="urn:microsoft.com/office/officeart/2016/7/layout/RepeatingBendingProcessNew"/>
    <dgm:cxn modelId="{A780892D-5593-4BEC-B2E6-E56CBA1B0AD3}" type="presParOf" srcId="{0D530241-8445-4985-964D-240C7B8275F0}" destId="{6FF7F520-298B-436F-A304-2E4389CF36ED}" srcOrd="4" destOrd="0" presId="urn:microsoft.com/office/officeart/2016/7/layout/RepeatingBendingProcessNew"/>
    <dgm:cxn modelId="{E50A80CD-B378-421F-8CEE-483ED5D1A963}" type="presParOf" srcId="{0D530241-8445-4985-964D-240C7B8275F0}" destId="{889D76F6-1EAA-43F2-B6E1-98F161791983}" srcOrd="5" destOrd="0" presId="urn:microsoft.com/office/officeart/2016/7/layout/RepeatingBendingProcessNew"/>
    <dgm:cxn modelId="{A3E486AF-B1BC-480F-9F44-A2DF06534085}" type="presParOf" srcId="{889D76F6-1EAA-43F2-B6E1-98F161791983}" destId="{9317B507-6F48-4DA9-BF88-DD006C48DBBA}" srcOrd="0" destOrd="0" presId="urn:microsoft.com/office/officeart/2016/7/layout/RepeatingBendingProcessNew"/>
    <dgm:cxn modelId="{51C5C9D6-881D-42DC-BA49-1E60D4D53324}" type="presParOf" srcId="{0D530241-8445-4985-964D-240C7B8275F0}" destId="{4B914134-06FE-49FA-97CC-1A424C2F4717}" srcOrd="6" destOrd="0" presId="urn:microsoft.com/office/officeart/2016/7/layout/RepeatingBendingProcessNew"/>
    <dgm:cxn modelId="{9B249A66-5500-4CA6-9E64-CF44051E835B}" type="presParOf" srcId="{0D530241-8445-4985-964D-240C7B8275F0}" destId="{FB2CB776-C1C3-4997-9255-F656E8430EFB}" srcOrd="7" destOrd="0" presId="urn:microsoft.com/office/officeart/2016/7/layout/RepeatingBendingProcessNew"/>
    <dgm:cxn modelId="{7621177B-B84A-4BCA-8252-485CB8426833}" type="presParOf" srcId="{FB2CB776-C1C3-4997-9255-F656E8430EFB}" destId="{9CF01FE9-9AC4-4AC4-A336-8E172091155B}" srcOrd="0" destOrd="0" presId="urn:microsoft.com/office/officeart/2016/7/layout/RepeatingBendingProcessNew"/>
    <dgm:cxn modelId="{102DE3E8-0F7C-4DE4-A478-44BA44C97A98}" type="presParOf" srcId="{0D530241-8445-4985-964D-240C7B8275F0}" destId="{9DA5F32C-2124-4911-84D2-6F301FE5086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64B764-5861-42FE-93B0-8DACD19337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6F2FA4-974B-4E51-9B05-7C2CF7DCF80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Co-</a:t>
          </a:r>
          <a:r>
            <a:rPr lang="cs-CZ" dirty="0" err="1"/>
            <a:t>Authorship</a:t>
          </a:r>
          <a:r>
            <a:rPr lang="cs-CZ" dirty="0"/>
            <a:t> </a:t>
          </a:r>
          <a:r>
            <a:rPr lang="cs-CZ" dirty="0" err="1"/>
            <a:t>means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contributions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final</a:t>
          </a:r>
          <a:r>
            <a:rPr lang="cs-CZ" dirty="0"/>
            <a:t> </a:t>
          </a:r>
          <a:r>
            <a:rPr lang="cs-CZ" dirty="0" err="1"/>
            <a:t>result</a:t>
          </a:r>
          <a:r>
            <a:rPr lang="cs-CZ" dirty="0"/>
            <a:t> </a:t>
          </a:r>
          <a:r>
            <a:rPr lang="cs-CZ" dirty="0" err="1"/>
            <a:t>cannot</a:t>
          </a:r>
          <a:r>
            <a:rPr lang="cs-CZ" dirty="0"/>
            <a:t> </a:t>
          </a:r>
          <a:r>
            <a:rPr lang="cs-CZ" dirty="0" err="1"/>
            <a:t>be</a:t>
          </a:r>
          <a:r>
            <a:rPr lang="cs-CZ" dirty="0"/>
            <a:t> </a:t>
          </a:r>
          <a:r>
            <a:rPr lang="cs-CZ" dirty="0" err="1"/>
            <a:t>percieved</a:t>
          </a:r>
          <a:r>
            <a:rPr lang="cs-CZ" dirty="0"/>
            <a:t> </a:t>
          </a:r>
          <a:r>
            <a:rPr lang="cs-CZ" dirty="0" err="1"/>
            <a:t>independently</a:t>
          </a:r>
          <a:endParaRPr lang="en-US" dirty="0"/>
        </a:p>
      </dgm:t>
    </dgm:pt>
    <dgm:pt modelId="{2FE74AF1-5322-4543-ADAE-7A7728667FBF}" type="parTrans" cxnId="{AC9FA07F-F180-410C-895D-740DA894D41F}">
      <dgm:prSet/>
      <dgm:spPr/>
      <dgm:t>
        <a:bodyPr/>
        <a:lstStyle/>
        <a:p>
          <a:endParaRPr lang="en-US"/>
        </a:p>
      </dgm:t>
    </dgm:pt>
    <dgm:pt modelId="{B7E2281A-68CB-4AF2-B48E-F0448A08F5D1}" type="sibTrans" cxnId="{AC9FA07F-F180-410C-895D-740DA894D41F}">
      <dgm:prSet/>
      <dgm:spPr/>
      <dgm:t>
        <a:bodyPr/>
        <a:lstStyle/>
        <a:p>
          <a:endParaRPr lang="en-US"/>
        </a:p>
      </dgm:t>
    </dgm:pt>
    <dgm:pt modelId="{A428A4B5-173D-41C5-92E2-BB8A0E9CB6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Collection of independent elements does not equal to co-authorship</a:t>
          </a:r>
          <a:endParaRPr lang="en-US"/>
        </a:p>
      </dgm:t>
    </dgm:pt>
    <dgm:pt modelId="{4198DF4A-0212-4AD5-8DA9-5C4B36745C3B}" type="parTrans" cxnId="{174700D4-519F-4BDD-AC99-85836961A0F7}">
      <dgm:prSet/>
      <dgm:spPr/>
      <dgm:t>
        <a:bodyPr/>
        <a:lstStyle/>
        <a:p>
          <a:endParaRPr lang="en-US"/>
        </a:p>
      </dgm:t>
    </dgm:pt>
    <dgm:pt modelId="{D704BD04-BE75-4DC8-A308-3556BADDCE8E}" type="sibTrans" cxnId="{174700D4-519F-4BDD-AC99-85836961A0F7}">
      <dgm:prSet/>
      <dgm:spPr/>
      <dgm:t>
        <a:bodyPr/>
        <a:lstStyle/>
        <a:p>
          <a:endParaRPr lang="en-US"/>
        </a:p>
      </dgm:t>
    </dgm:pt>
    <dgm:pt modelId="{130F6E0A-56C7-4AA0-9335-3D72CD61B5A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The person who collects many works can get a separate right to a collection</a:t>
          </a:r>
          <a:endParaRPr lang="en-US"/>
        </a:p>
      </dgm:t>
    </dgm:pt>
    <dgm:pt modelId="{E2BAED03-D1BB-47C1-96A1-772AB1539A63}" type="parTrans" cxnId="{CCF741C7-FAF5-406B-AFF4-25790BBF26A2}">
      <dgm:prSet/>
      <dgm:spPr/>
      <dgm:t>
        <a:bodyPr/>
        <a:lstStyle/>
        <a:p>
          <a:endParaRPr lang="en-US"/>
        </a:p>
      </dgm:t>
    </dgm:pt>
    <dgm:pt modelId="{9196350C-6DAD-4E9A-8450-5234A12A25C0}" type="sibTrans" cxnId="{CCF741C7-FAF5-406B-AFF4-25790BBF26A2}">
      <dgm:prSet/>
      <dgm:spPr/>
      <dgm:t>
        <a:bodyPr/>
        <a:lstStyle/>
        <a:p>
          <a:endParaRPr lang="en-US"/>
        </a:p>
      </dgm:t>
    </dgm:pt>
    <dgm:pt modelId="{0A9376CE-35B5-4348-BF6A-C74B3117C22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Both</a:t>
          </a:r>
          <a:r>
            <a:rPr lang="cs-CZ" dirty="0"/>
            <a:t>/</a:t>
          </a:r>
          <a:r>
            <a:rPr lang="cs-CZ" dirty="0" err="1"/>
            <a:t>all</a:t>
          </a:r>
          <a:r>
            <a:rPr lang="cs-CZ" dirty="0"/>
            <a:t> co-</a:t>
          </a:r>
          <a:r>
            <a:rPr lang="cs-CZ" dirty="0" err="1"/>
            <a:t>autors</a:t>
          </a:r>
          <a:r>
            <a:rPr lang="cs-CZ" dirty="0"/>
            <a:t> </a:t>
          </a:r>
          <a:r>
            <a:rPr lang="cs-CZ" dirty="0" err="1"/>
            <a:t>recieve</a:t>
          </a:r>
          <a:r>
            <a:rPr lang="cs-CZ" dirty="0"/>
            <a:t> </a:t>
          </a:r>
          <a:r>
            <a:rPr lang="cs-CZ" dirty="0" err="1"/>
            <a:t>equal</a:t>
          </a:r>
          <a:r>
            <a:rPr lang="cs-CZ" dirty="0"/>
            <a:t> </a:t>
          </a:r>
          <a:r>
            <a:rPr lang="cs-CZ" dirty="0" err="1"/>
            <a:t>rights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final</a:t>
          </a:r>
          <a:r>
            <a:rPr lang="cs-CZ" dirty="0"/>
            <a:t> </a:t>
          </a:r>
          <a:r>
            <a:rPr lang="cs-CZ" dirty="0" err="1"/>
            <a:t>work</a:t>
          </a:r>
          <a:endParaRPr lang="en-US" dirty="0"/>
        </a:p>
      </dgm:t>
    </dgm:pt>
    <dgm:pt modelId="{4467324F-069B-4516-A708-4157D2613C3B}" type="parTrans" cxnId="{842E8246-0A74-45DE-828A-12716139E78D}">
      <dgm:prSet/>
      <dgm:spPr/>
    </dgm:pt>
    <dgm:pt modelId="{4BCDAD78-693A-4636-9B3E-9424C122A71D}" type="sibTrans" cxnId="{842E8246-0A74-45DE-828A-12716139E78D}">
      <dgm:prSet/>
      <dgm:spPr/>
    </dgm:pt>
    <dgm:pt modelId="{97210466-D415-4692-837D-A01676CE139E}" type="pres">
      <dgm:prSet presAssocID="{3F64B764-5861-42FE-93B0-8DACD1933749}" presName="linear" presStyleCnt="0">
        <dgm:presLayoutVars>
          <dgm:animLvl val="lvl"/>
          <dgm:resizeHandles val="exact"/>
        </dgm:presLayoutVars>
      </dgm:prSet>
      <dgm:spPr/>
    </dgm:pt>
    <dgm:pt modelId="{8E8894B3-0ECD-48BE-86D9-846886A9C0B0}" type="pres">
      <dgm:prSet presAssocID="{226F2FA4-974B-4E51-9B05-7C2CF7DCF8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BC55DE-7085-4954-A166-93A33606FBE9}" type="pres">
      <dgm:prSet presAssocID="{226F2FA4-974B-4E51-9B05-7C2CF7DCF80B}" presName="childText" presStyleLbl="revTx" presStyleIdx="0" presStyleCnt="2">
        <dgm:presLayoutVars>
          <dgm:bulletEnabled val="1"/>
        </dgm:presLayoutVars>
      </dgm:prSet>
      <dgm:spPr/>
    </dgm:pt>
    <dgm:pt modelId="{51A6150F-564A-4B56-93A5-22DF7EF99C48}" type="pres">
      <dgm:prSet presAssocID="{A428A4B5-173D-41C5-92E2-BB8A0E9CB6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F524D5-6132-4FED-9AE1-421D3A02FC72}" type="pres">
      <dgm:prSet presAssocID="{A428A4B5-173D-41C5-92E2-BB8A0E9CB6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0C33413-BC1B-488F-8C90-E29A1EF86CC4}" type="presOf" srcId="{3F64B764-5861-42FE-93B0-8DACD1933749}" destId="{97210466-D415-4692-837D-A01676CE139E}" srcOrd="0" destOrd="0" presId="urn:microsoft.com/office/officeart/2005/8/layout/vList2"/>
    <dgm:cxn modelId="{8FE9962E-CD47-4CB4-97E5-7F2585D5A312}" type="presOf" srcId="{A428A4B5-173D-41C5-92E2-BB8A0E9CB6FA}" destId="{51A6150F-564A-4B56-93A5-22DF7EF99C48}" srcOrd="0" destOrd="0" presId="urn:microsoft.com/office/officeart/2005/8/layout/vList2"/>
    <dgm:cxn modelId="{842E8246-0A74-45DE-828A-12716139E78D}" srcId="{226F2FA4-974B-4E51-9B05-7C2CF7DCF80B}" destId="{0A9376CE-35B5-4348-BF6A-C74B3117C220}" srcOrd="0" destOrd="0" parTransId="{4467324F-069B-4516-A708-4157D2613C3B}" sibTransId="{4BCDAD78-693A-4636-9B3E-9424C122A71D}"/>
    <dgm:cxn modelId="{79E68375-14C5-429C-A58A-0B544E06B3FD}" type="presOf" srcId="{130F6E0A-56C7-4AA0-9335-3D72CD61B5A8}" destId="{08F524D5-6132-4FED-9AE1-421D3A02FC72}" srcOrd="0" destOrd="0" presId="urn:microsoft.com/office/officeart/2005/8/layout/vList2"/>
    <dgm:cxn modelId="{CB49457E-527F-4A48-BFD2-02C02A33218B}" type="presOf" srcId="{226F2FA4-974B-4E51-9B05-7C2CF7DCF80B}" destId="{8E8894B3-0ECD-48BE-86D9-846886A9C0B0}" srcOrd="0" destOrd="0" presId="urn:microsoft.com/office/officeart/2005/8/layout/vList2"/>
    <dgm:cxn modelId="{AC9FA07F-F180-410C-895D-740DA894D41F}" srcId="{3F64B764-5861-42FE-93B0-8DACD1933749}" destId="{226F2FA4-974B-4E51-9B05-7C2CF7DCF80B}" srcOrd="0" destOrd="0" parTransId="{2FE74AF1-5322-4543-ADAE-7A7728667FBF}" sibTransId="{B7E2281A-68CB-4AF2-B48E-F0448A08F5D1}"/>
    <dgm:cxn modelId="{DA518CAE-6E57-4479-AC92-713FF1BA82FD}" type="presOf" srcId="{0A9376CE-35B5-4348-BF6A-C74B3117C220}" destId="{0EBC55DE-7085-4954-A166-93A33606FBE9}" srcOrd="0" destOrd="0" presId="urn:microsoft.com/office/officeart/2005/8/layout/vList2"/>
    <dgm:cxn modelId="{CCF741C7-FAF5-406B-AFF4-25790BBF26A2}" srcId="{A428A4B5-173D-41C5-92E2-BB8A0E9CB6FA}" destId="{130F6E0A-56C7-4AA0-9335-3D72CD61B5A8}" srcOrd="0" destOrd="0" parTransId="{E2BAED03-D1BB-47C1-96A1-772AB1539A63}" sibTransId="{9196350C-6DAD-4E9A-8450-5234A12A25C0}"/>
    <dgm:cxn modelId="{174700D4-519F-4BDD-AC99-85836961A0F7}" srcId="{3F64B764-5861-42FE-93B0-8DACD1933749}" destId="{A428A4B5-173D-41C5-92E2-BB8A0E9CB6FA}" srcOrd="1" destOrd="0" parTransId="{4198DF4A-0212-4AD5-8DA9-5C4B36745C3B}" sibTransId="{D704BD04-BE75-4DC8-A308-3556BADDCE8E}"/>
    <dgm:cxn modelId="{A2F71294-E8BD-4426-90C3-388756643194}" type="presParOf" srcId="{97210466-D415-4692-837D-A01676CE139E}" destId="{8E8894B3-0ECD-48BE-86D9-846886A9C0B0}" srcOrd="0" destOrd="0" presId="urn:microsoft.com/office/officeart/2005/8/layout/vList2"/>
    <dgm:cxn modelId="{5FE0C39A-F18C-478A-9758-485793B9B01D}" type="presParOf" srcId="{97210466-D415-4692-837D-A01676CE139E}" destId="{0EBC55DE-7085-4954-A166-93A33606FBE9}" srcOrd="1" destOrd="0" presId="urn:microsoft.com/office/officeart/2005/8/layout/vList2"/>
    <dgm:cxn modelId="{D785C5BE-444D-473B-ADC5-5F36A355399B}" type="presParOf" srcId="{97210466-D415-4692-837D-A01676CE139E}" destId="{51A6150F-564A-4B56-93A5-22DF7EF99C48}" srcOrd="2" destOrd="0" presId="urn:microsoft.com/office/officeart/2005/8/layout/vList2"/>
    <dgm:cxn modelId="{0CFB5EAC-D23D-4883-9220-88B2B2E16DB4}" type="presParOf" srcId="{97210466-D415-4692-837D-A01676CE139E}" destId="{08F524D5-6132-4FED-9AE1-421D3A02FC7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43AF4-1A6D-4EDB-8CB8-5F9D175AF1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7000AC1-B100-4668-A676-66BF7CC646C3}">
      <dgm:prSet/>
      <dgm:spPr/>
      <dgm:t>
        <a:bodyPr/>
        <a:lstStyle/>
        <a:p>
          <a:r>
            <a:rPr lang="cs-CZ"/>
            <a:t>Employee keeps Moral rights</a:t>
          </a:r>
          <a:endParaRPr lang="en-US"/>
        </a:p>
      </dgm:t>
    </dgm:pt>
    <dgm:pt modelId="{DD739B36-BB2C-4800-99AF-A7BDB76A8322}" type="parTrans" cxnId="{BB238CC9-6724-431F-922E-519B6C637A2D}">
      <dgm:prSet/>
      <dgm:spPr/>
      <dgm:t>
        <a:bodyPr/>
        <a:lstStyle/>
        <a:p>
          <a:endParaRPr lang="en-US"/>
        </a:p>
      </dgm:t>
    </dgm:pt>
    <dgm:pt modelId="{457AEF9D-21DD-43C5-A378-11E52BAAA51C}" type="sibTrans" cxnId="{BB238CC9-6724-431F-922E-519B6C637A2D}">
      <dgm:prSet/>
      <dgm:spPr/>
      <dgm:t>
        <a:bodyPr/>
        <a:lstStyle/>
        <a:p>
          <a:endParaRPr lang="en-US"/>
        </a:p>
      </dgm:t>
    </dgm:pt>
    <dgm:pt modelId="{EC962086-4DDD-467C-857F-D6A5125C6208}">
      <dgm:prSet/>
      <dgm:spPr/>
      <dgm:t>
        <a:bodyPr/>
        <a:lstStyle/>
        <a:p>
          <a:r>
            <a:rPr lang="cs-CZ"/>
            <a:t>Employer/Investor utilizes Economic rights</a:t>
          </a:r>
          <a:endParaRPr lang="en-US"/>
        </a:p>
      </dgm:t>
    </dgm:pt>
    <dgm:pt modelId="{6D533AB2-3905-4298-A9DB-BA4C320BB5B0}" type="parTrans" cxnId="{9D432168-0992-4C07-B9B0-0FA9C0AAC713}">
      <dgm:prSet/>
      <dgm:spPr/>
      <dgm:t>
        <a:bodyPr/>
        <a:lstStyle/>
        <a:p>
          <a:endParaRPr lang="en-US"/>
        </a:p>
      </dgm:t>
    </dgm:pt>
    <dgm:pt modelId="{C38C5918-96C9-4F0C-87C2-AD582B8956C6}" type="sibTrans" cxnId="{9D432168-0992-4C07-B9B0-0FA9C0AAC713}">
      <dgm:prSet/>
      <dgm:spPr/>
      <dgm:t>
        <a:bodyPr/>
        <a:lstStyle/>
        <a:p>
          <a:endParaRPr lang="en-US"/>
        </a:p>
      </dgm:t>
    </dgm:pt>
    <dgm:pt modelId="{29B77BF4-3BBF-4C5C-8C90-E657860A9816}" type="pres">
      <dgm:prSet presAssocID="{7B643AF4-1A6D-4EDB-8CB8-5F9D175AF1F5}" presName="root" presStyleCnt="0">
        <dgm:presLayoutVars>
          <dgm:dir/>
          <dgm:resizeHandles val="exact"/>
        </dgm:presLayoutVars>
      </dgm:prSet>
      <dgm:spPr/>
    </dgm:pt>
    <dgm:pt modelId="{810ED17E-ECFE-41C3-9404-8FE1EB59D5CB}" type="pres">
      <dgm:prSet presAssocID="{37000AC1-B100-4668-A676-66BF7CC646C3}" presName="compNode" presStyleCnt="0"/>
      <dgm:spPr/>
    </dgm:pt>
    <dgm:pt modelId="{D1788D79-7CFD-4B05-998C-87122AE73CE8}" type="pres">
      <dgm:prSet presAssocID="{37000AC1-B100-4668-A676-66BF7CC646C3}" presName="bgRect" presStyleLbl="bgShp" presStyleIdx="0" presStyleCnt="2"/>
      <dgm:spPr/>
    </dgm:pt>
    <dgm:pt modelId="{38FF0555-E443-4C06-BA2A-75A66ED4C962}" type="pres">
      <dgm:prSet presAssocID="{37000AC1-B100-4668-A676-66BF7CC646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ělec"/>
        </a:ext>
      </dgm:extLst>
    </dgm:pt>
    <dgm:pt modelId="{B3E0B97F-66C5-4DD8-BBB2-9A67259247F4}" type="pres">
      <dgm:prSet presAssocID="{37000AC1-B100-4668-A676-66BF7CC646C3}" presName="spaceRect" presStyleCnt="0"/>
      <dgm:spPr/>
    </dgm:pt>
    <dgm:pt modelId="{06A81BD0-F251-4606-ADA8-B1324E311493}" type="pres">
      <dgm:prSet presAssocID="{37000AC1-B100-4668-A676-66BF7CC646C3}" presName="parTx" presStyleLbl="revTx" presStyleIdx="0" presStyleCnt="2">
        <dgm:presLayoutVars>
          <dgm:chMax val="0"/>
          <dgm:chPref val="0"/>
        </dgm:presLayoutVars>
      </dgm:prSet>
      <dgm:spPr/>
    </dgm:pt>
    <dgm:pt modelId="{C68A0081-AF53-4CAD-B204-9B04FAAF15A0}" type="pres">
      <dgm:prSet presAssocID="{457AEF9D-21DD-43C5-A378-11E52BAAA51C}" presName="sibTrans" presStyleCnt="0"/>
      <dgm:spPr/>
    </dgm:pt>
    <dgm:pt modelId="{3AFBEEEE-34F9-4080-B63F-274B8D752F8D}" type="pres">
      <dgm:prSet presAssocID="{EC962086-4DDD-467C-857F-D6A5125C6208}" presName="compNode" presStyleCnt="0"/>
      <dgm:spPr/>
    </dgm:pt>
    <dgm:pt modelId="{AD792006-DE37-4CA7-90BF-C5E2E199065E}" type="pres">
      <dgm:prSet presAssocID="{EC962086-4DDD-467C-857F-D6A5125C6208}" presName="bgRect" presStyleLbl="bgShp" presStyleIdx="1" presStyleCnt="2"/>
      <dgm:spPr/>
    </dgm:pt>
    <dgm:pt modelId="{7EF507D2-9EF4-452A-A160-772F736231BA}" type="pres">
      <dgm:prSet presAssocID="{EC962086-4DDD-467C-857F-D6A5125C620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E1FE3C9-FB83-4753-A190-36C667CDCF52}" type="pres">
      <dgm:prSet presAssocID="{EC962086-4DDD-467C-857F-D6A5125C6208}" presName="spaceRect" presStyleCnt="0"/>
      <dgm:spPr/>
    </dgm:pt>
    <dgm:pt modelId="{214F4AC5-EE3C-4A92-B33D-50F4516A73A6}" type="pres">
      <dgm:prSet presAssocID="{EC962086-4DDD-467C-857F-D6A5125C620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5A8D322-41E3-4D33-A4E0-2E8C21002A08}" type="presOf" srcId="{EC962086-4DDD-467C-857F-D6A5125C6208}" destId="{214F4AC5-EE3C-4A92-B33D-50F4516A73A6}" srcOrd="0" destOrd="0" presId="urn:microsoft.com/office/officeart/2018/2/layout/IconVerticalSolidList"/>
    <dgm:cxn modelId="{6107BD62-2025-40F3-A5DE-67E106240BD3}" type="presOf" srcId="{7B643AF4-1A6D-4EDB-8CB8-5F9D175AF1F5}" destId="{29B77BF4-3BBF-4C5C-8C90-E657860A9816}" srcOrd="0" destOrd="0" presId="urn:microsoft.com/office/officeart/2018/2/layout/IconVerticalSolidList"/>
    <dgm:cxn modelId="{9D432168-0992-4C07-B9B0-0FA9C0AAC713}" srcId="{7B643AF4-1A6D-4EDB-8CB8-5F9D175AF1F5}" destId="{EC962086-4DDD-467C-857F-D6A5125C6208}" srcOrd="1" destOrd="0" parTransId="{6D533AB2-3905-4298-A9DB-BA4C320BB5B0}" sibTransId="{C38C5918-96C9-4F0C-87C2-AD582B8956C6}"/>
    <dgm:cxn modelId="{55BA4C4A-D83E-4FED-9384-33BBE78D6221}" type="presOf" srcId="{37000AC1-B100-4668-A676-66BF7CC646C3}" destId="{06A81BD0-F251-4606-ADA8-B1324E311493}" srcOrd="0" destOrd="0" presId="urn:microsoft.com/office/officeart/2018/2/layout/IconVerticalSolidList"/>
    <dgm:cxn modelId="{BB238CC9-6724-431F-922E-519B6C637A2D}" srcId="{7B643AF4-1A6D-4EDB-8CB8-5F9D175AF1F5}" destId="{37000AC1-B100-4668-A676-66BF7CC646C3}" srcOrd="0" destOrd="0" parTransId="{DD739B36-BB2C-4800-99AF-A7BDB76A8322}" sibTransId="{457AEF9D-21DD-43C5-A378-11E52BAAA51C}"/>
    <dgm:cxn modelId="{2FC3ED2D-CF54-4895-AE48-D60307B50F10}" type="presParOf" srcId="{29B77BF4-3BBF-4C5C-8C90-E657860A9816}" destId="{810ED17E-ECFE-41C3-9404-8FE1EB59D5CB}" srcOrd="0" destOrd="0" presId="urn:microsoft.com/office/officeart/2018/2/layout/IconVerticalSolidList"/>
    <dgm:cxn modelId="{491F74A0-CD72-488B-B117-24626A9B6F3E}" type="presParOf" srcId="{810ED17E-ECFE-41C3-9404-8FE1EB59D5CB}" destId="{D1788D79-7CFD-4B05-998C-87122AE73CE8}" srcOrd="0" destOrd="0" presId="urn:microsoft.com/office/officeart/2018/2/layout/IconVerticalSolidList"/>
    <dgm:cxn modelId="{F609E911-1A22-4123-8174-19DE5C421BE2}" type="presParOf" srcId="{810ED17E-ECFE-41C3-9404-8FE1EB59D5CB}" destId="{38FF0555-E443-4C06-BA2A-75A66ED4C962}" srcOrd="1" destOrd="0" presId="urn:microsoft.com/office/officeart/2018/2/layout/IconVerticalSolidList"/>
    <dgm:cxn modelId="{E2DE4CEF-7AD4-4E88-A48D-3C0C159422F1}" type="presParOf" srcId="{810ED17E-ECFE-41C3-9404-8FE1EB59D5CB}" destId="{B3E0B97F-66C5-4DD8-BBB2-9A67259247F4}" srcOrd="2" destOrd="0" presId="urn:microsoft.com/office/officeart/2018/2/layout/IconVerticalSolidList"/>
    <dgm:cxn modelId="{7B9039A5-C27A-4D04-8B9E-98D7665DF9F7}" type="presParOf" srcId="{810ED17E-ECFE-41C3-9404-8FE1EB59D5CB}" destId="{06A81BD0-F251-4606-ADA8-B1324E311493}" srcOrd="3" destOrd="0" presId="urn:microsoft.com/office/officeart/2018/2/layout/IconVerticalSolidList"/>
    <dgm:cxn modelId="{40CE8779-819A-4667-B174-981D61AEE8F8}" type="presParOf" srcId="{29B77BF4-3BBF-4C5C-8C90-E657860A9816}" destId="{C68A0081-AF53-4CAD-B204-9B04FAAF15A0}" srcOrd="1" destOrd="0" presId="urn:microsoft.com/office/officeart/2018/2/layout/IconVerticalSolidList"/>
    <dgm:cxn modelId="{ECC5D7AA-767F-4995-BBCB-3FC4AD9346E0}" type="presParOf" srcId="{29B77BF4-3BBF-4C5C-8C90-E657860A9816}" destId="{3AFBEEEE-34F9-4080-B63F-274B8D752F8D}" srcOrd="2" destOrd="0" presId="urn:microsoft.com/office/officeart/2018/2/layout/IconVerticalSolidList"/>
    <dgm:cxn modelId="{B3514E98-3509-4558-8A56-5E3556645BE8}" type="presParOf" srcId="{3AFBEEEE-34F9-4080-B63F-274B8D752F8D}" destId="{AD792006-DE37-4CA7-90BF-C5E2E199065E}" srcOrd="0" destOrd="0" presId="urn:microsoft.com/office/officeart/2018/2/layout/IconVerticalSolidList"/>
    <dgm:cxn modelId="{0D7C8E17-A5CC-4FA1-B8F2-37352864CECF}" type="presParOf" srcId="{3AFBEEEE-34F9-4080-B63F-274B8D752F8D}" destId="{7EF507D2-9EF4-452A-A160-772F736231BA}" srcOrd="1" destOrd="0" presId="urn:microsoft.com/office/officeart/2018/2/layout/IconVerticalSolidList"/>
    <dgm:cxn modelId="{C3CBECFA-2231-4657-914A-D2B8D8B58473}" type="presParOf" srcId="{3AFBEEEE-34F9-4080-B63F-274B8D752F8D}" destId="{AE1FE3C9-FB83-4753-A190-36C667CDCF52}" srcOrd="2" destOrd="0" presId="urn:microsoft.com/office/officeart/2018/2/layout/IconVerticalSolidList"/>
    <dgm:cxn modelId="{0A530446-8B1E-46B7-83D6-254BCDC3577D}" type="presParOf" srcId="{3AFBEEEE-34F9-4080-B63F-274B8D752F8D}" destId="{214F4AC5-EE3C-4A92-B33D-50F4516A73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89CBD1-AC2A-4BBF-8802-8D6BE6F102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26DFE60-E1B1-4F63-BD05-E2DC66B41B97}">
      <dgm:prSet/>
      <dgm:spPr/>
      <dgm:t>
        <a:bodyPr/>
        <a:lstStyle/>
        <a:p>
          <a:r>
            <a:rPr lang="cs-CZ"/>
            <a:t>Laws of nature (Discovery)</a:t>
          </a:r>
          <a:endParaRPr lang="en-US"/>
        </a:p>
      </dgm:t>
    </dgm:pt>
    <dgm:pt modelId="{BDB867B0-8C4A-4241-9295-2BC85DB3F7C3}" type="parTrans" cxnId="{ECDBA315-B662-4269-8BCC-BAC7DB80EAF8}">
      <dgm:prSet/>
      <dgm:spPr/>
      <dgm:t>
        <a:bodyPr/>
        <a:lstStyle/>
        <a:p>
          <a:endParaRPr lang="en-US"/>
        </a:p>
      </dgm:t>
    </dgm:pt>
    <dgm:pt modelId="{5C317AA3-2BB4-4DA9-B703-B43399AC5803}" type="sibTrans" cxnId="{ECDBA315-B662-4269-8BCC-BAC7DB80EAF8}">
      <dgm:prSet/>
      <dgm:spPr/>
      <dgm:t>
        <a:bodyPr/>
        <a:lstStyle/>
        <a:p>
          <a:endParaRPr lang="en-US"/>
        </a:p>
      </dgm:t>
    </dgm:pt>
    <dgm:pt modelId="{BBDC2DE9-E006-4939-B47B-945AD314D21B}">
      <dgm:prSet/>
      <dgm:spPr/>
      <dgm:t>
        <a:bodyPr/>
        <a:lstStyle/>
        <a:p>
          <a:r>
            <a:rPr lang="cs-CZ"/>
            <a:t>Mathematical principles</a:t>
          </a:r>
          <a:endParaRPr lang="en-US"/>
        </a:p>
      </dgm:t>
    </dgm:pt>
    <dgm:pt modelId="{256A8F88-9272-44C3-A367-4D52C5FB1FAF}" type="parTrans" cxnId="{AD43C564-E6CD-4A6E-BAE3-9E86D3D361AA}">
      <dgm:prSet/>
      <dgm:spPr/>
      <dgm:t>
        <a:bodyPr/>
        <a:lstStyle/>
        <a:p>
          <a:endParaRPr lang="en-US"/>
        </a:p>
      </dgm:t>
    </dgm:pt>
    <dgm:pt modelId="{BC287A9B-6799-4393-9E67-8674ACDAE1CA}" type="sibTrans" cxnId="{AD43C564-E6CD-4A6E-BAE3-9E86D3D361AA}">
      <dgm:prSet/>
      <dgm:spPr/>
      <dgm:t>
        <a:bodyPr/>
        <a:lstStyle/>
        <a:p>
          <a:endParaRPr lang="en-US"/>
        </a:p>
      </dgm:t>
    </dgm:pt>
    <dgm:pt modelId="{DC16F898-20D9-48EA-A1AC-EF351316E908}">
      <dgm:prSet/>
      <dgm:spPr/>
      <dgm:t>
        <a:bodyPr/>
        <a:lstStyle/>
        <a:p>
          <a:r>
            <a:rPr lang="cs-CZ"/>
            <a:t>Abstract ideas</a:t>
          </a:r>
          <a:endParaRPr lang="en-US"/>
        </a:p>
      </dgm:t>
    </dgm:pt>
    <dgm:pt modelId="{CB4E84F5-7AF2-432C-92F8-FA80D735EA48}" type="parTrans" cxnId="{08CE70E4-9090-4730-ABCE-63BC48DADD73}">
      <dgm:prSet/>
      <dgm:spPr/>
      <dgm:t>
        <a:bodyPr/>
        <a:lstStyle/>
        <a:p>
          <a:endParaRPr lang="en-US"/>
        </a:p>
      </dgm:t>
    </dgm:pt>
    <dgm:pt modelId="{687710EA-DD47-4B99-B7D8-0866C09A6DFD}" type="sibTrans" cxnId="{08CE70E4-9090-4730-ABCE-63BC48DADD73}">
      <dgm:prSet/>
      <dgm:spPr/>
      <dgm:t>
        <a:bodyPr/>
        <a:lstStyle/>
        <a:p>
          <a:endParaRPr lang="en-US"/>
        </a:p>
      </dgm:t>
    </dgm:pt>
    <dgm:pt modelId="{411A279C-73B2-48A6-9DF1-8767A0A3B973}">
      <dgm:prSet/>
      <dgm:spPr/>
      <dgm:t>
        <a:bodyPr/>
        <a:lstStyle/>
        <a:p>
          <a:r>
            <a:rPr lang="cs-CZ"/>
            <a:t>Scientific theories</a:t>
          </a:r>
          <a:endParaRPr lang="en-US"/>
        </a:p>
      </dgm:t>
    </dgm:pt>
    <dgm:pt modelId="{F831BDBB-1E32-4DF4-BBFD-B1A37DE15982}" type="parTrans" cxnId="{7A5345C2-A755-4451-B6AA-831BBF7EC929}">
      <dgm:prSet/>
      <dgm:spPr/>
      <dgm:t>
        <a:bodyPr/>
        <a:lstStyle/>
        <a:p>
          <a:endParaRPr lang="en-US"/>
        </a:p>
      </dgm:t>
    </dgm:pt>
    <dgm:pt modelId="{3A5DA2C0-4F11-40A8-ACAA-BDD129E4688B}" type="sibTrans" cxnId="{7A5345C2-A755-4451-B6AA-831BBF7EC929}">
      <dgm:prSet/>
      <dgm:spPr/>
      <dgm:t>
        <a:bodyPr/>
        <a:lstStyle/>
        <a:p>
          <a:endParaRPr lang="en-US"/>
        </a:p>
      </dgm:t>
    </dgm:pt>
    <dgm:pt modelId="{9BD99F70-60CF-4762-BDF8-BC34E2549C7D}">
      <dgm:prSet/>
      <dgm:spPr/>
      <dgm:t>
        <a:bodyPr/>
        <a:lstStyle/>
        <a:p>
          <a:r>
            <a:rPr lang="cs-CZ"/>
            <a:t>Factual Information</a:t>
          </a:r>
          <a:endParaRPr lang="en-US"/>
        </a:p>
      </dgm:t>
    </dgm:pt>
    <dgm:pt modelId="{717B19D3-EF07-426C-9B0B-F3724E39C921}" type="parTrans" cxnId="{9EBCE4F8-EA3F-4C63-B93B-61E96E12FC4B}">
      <dgm:prSet/>
      <dgm:spPr/>
      <dgm:t>
        <a:bodyPr/>
        <a:lstStyle/>
        <a:p>
          <a:endParaRPr lang="en-US"/>
        </a:p>
      </dgm:t>
    </dgm:pt>
    <dgm:pt modelId="{D46CBE93-26D6-4EC2-8A8D-0106384D291A}" type="sibTrans" cxnId="{9EBCE4F8-EA3F-4C63-B93B-61E96E12FC4B}">
      <dgm:prSet/>
      <dgm:spPr/>
      <dgm:t>
        <a:bodyPr/>
        <a:lstStyle/>
        <a:p>
          <a:endParaRPr lang="en-US"/>
        </a:p>
      </dgm:t>
    </dgm:pt>
    <dgm:pt modelId="{9D8E86B5-7AD9-4A78-82BE-E250B82F114C}">
      <dgm:prSet/>
      <dgm:spPr/>
      <dgm:t>
        <a:bodyPr/>
        <a:lstStyle/>
        <a:p>
          <a:r>
            <a:rPr lang="cs-CZ"/>
            <a:t>Anything that has not been expressed.</a:t>
          </a:r>
          <a:endParaRPr lang="en-US"/>
        </a:p>
      </dgm:t>
    </dgm:pt>
    <dgm:pt modelId="{04497CEE-475B-4443-98B0-AA5259E55BBF}" type="parTrans" cxnId="{C00F505C-3115-44C0-97F5-7CFCCC27BBF7}">
      <dgm:prSet/>
      <dgm:spPr/>
      <dgm:t>
        <a:bodyPr/>
        <a:lstStyle/>
        <a:p>
          <a:endParaRPr lang="en-US"/>
        </a:p>
      </dgm:t>
    </dgm:pt>
    <dgm:pt modelId="{EF0E886F-212E-4B3E-AAA5-E32F0B0A98A3}" type="sibTrans" cxnId="{C00F505C-3115-44C0-97F5-7CFCCC27BBF7}">
      <dgm:prSet/>
      <dgm:spPr/>
      <dgm:t>
        <a:bodyPr/>
        <a:lstStyle/>
        <a:p>
          <a:endParaRPr lang="en-US"/>
        </a:p>
      </dgm:t>
    </dgm:pt>
    <dgm:pt modelId="{619222B4-7D64-4816-8BD2-8740008B10FA}" type="pres">
      <dgm:prSet presAssocID="{AB89CBD1-AC2A-4BBF-8802-8D6BE6F1023C}" presName="root" presStyleCnt="0">
        <dgm:presLayoutVars>
          <dgm:dir/>
          <dgm:resizeHandles val="exact"/>
        </dgm:presLayoutVars>
      </dgm:prSet>
      <dgm:spPr/>
    </dgm:pt>
    <dgm:pt modelId="{EF712D88-D3D8-4DC9-A118-2F5AE72E986F}" type="pres">
      <dgm:prSet presAssocID="{AB89CBD1-AC2A-4BBF-8802-8D6BE6F1023C}" presName="container" presStyleCnt="0">
        <dgm:presLayoutVars>
          <dgm:dir/>
          <dgm:resizeHandles val="exact"/>
        </dgm:presLayoutVars>
      </dgm:prSet>
      <dgm:spPr/>
    </dgm:pt>
    <dgm:pt modelId="{24118DC7-18FA-4D30-AC17-330FE89A9D2E}" type="pres">
      <dgm:prSet presAssocID="{826DFE60-E1B1-4F63-BD05-E2DC66B41B97}" presName="compNode" presStyleCnt="0"/>
      <dgm:spPr/>
    </dgm:pt>
    <dgm:pt modelId="{6877DFB5-BFFA-4690-902A-42994AE5FFCE}" type="pres">
      <dgm:prSet presAssocID="{826DFE60-E1B1-4F63-BD05-E2DC66B41B97}" presName="iconBgRect" presStyleLbl="bgShp" presStyleIdx="0" presStyleCnt="6"/>
      <dgm:spPr/>
    </dgm:pt>
    <dgm:pt modelId="{30C0D49A-9407-4C49-AAED-B74EC92D2933}" type="pres">
      <dgm:prSet presAssocID="{826DFE60-E1B1-4F63-BD05-E2DC66B41B9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34FC7754-88CF-4285-88CD-E707640CCCF5}" type="pres">
      <dgm:prSet presAssocID="{826DFE60-E1B1-4F63-BD05-E2DC66B41B97}" presName="spaceRect" presStyleCnt="0"/>
      <dgm:spPr/>
    </dgm:pt>
    <dgm:pt modelId="{278EA0D5-9115-4F6F-A828-50A313F0C5AB}" type="pres">
      <dgm:prSet presAssocID="{826DFE60-E1B1-4F63-BD05-E2DC66B41B97}" presName="textRect" presStyleLbl="revTx" presStyleIdx="0" presStyleCnt="6">
        <dgm:presLayoutVars>
          <dgm:chMax val="1"/>
          <dgm:chPref val="1"/>
        </dgm:presLayoutVars>
      </dgm:prSet>
      <dgm:spPr/>
    </dgm:pt>
    <dgm:pt modelId="{FAE988D9-C8E7-468B-9832-9155588D154D}" type="pres">
      <dgm:prSet presAssocID="{5C317AA3-2BB4-4DA9-B703-B43399AC5803}" presName="sibTrans" presStyleLbl="sibTrans2D1" presStyleIdx="0" presStyleCnt="0"/>
      <dgm:spPr/>
    </dgm:pt>
    <dgm:pt modelId="{E1444594-F9D3-49D4-8C96-241A5AB50B38}" type="pres">
      <dgm:prSet presAssocID="{BBDC2DE9-E006-4939-B47B-945AD314D21B}" presName="compNode" presStyleCnt="0"/>
      <dgm:spPr/>
    </dgm:pt>
    <dgm:pt modelId="{5596D4DD-6E55-4314-B271-D58474DCE370}" type="pres">
      <dgm:prSet presAssocID="{BBDC2DE9-E006-4939-B47B-945AD314D21B}" presName="iconBgRect" presStyleLbl="bgShp" presStyleIdx="1" presStyleCnt="6"/>
      <dgm:spPr/>
    </dgm:pt>
    <dgm:pt modelId="{B9054BB8-2ECE-4022-81CC-56503D913393}" type="pres">
      <dgm:prSet presAssocID="{BBDC2DE9-E006-4939-B47B-945AD314D21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8C55BBAA-FD64-40C4-A32E-F3534B05472A}" type="pres">
      <dgm:prSet presAssocID="{BBDC2DE9-E006-4939-B47B-945AD314D21B}" presName="spaceRect" presStyleCnt="0"/>
      <dgm:spPr/>
    </dgm:pt>
    <dgm:pt modelId="{89FA118C-7E35-46E5-995D-9A82FE94F2AE}" type="pres">
      <dgm:prSet presAssocID="{BBDC2DE9-E006-4939-B47B-945AD314D21B}" presName="textRect" presStyleLbl="revTx" presStyleIdx="1" presStyleCnt="6">
        <dgm:presLayoutVars>
          <dgm:chMax val="1"/>
          <dgm:chPref val="1"/>
        </dgm:presLayoutVars>
      </dgm:prSet>
      <dgm:spPr/>
    </dgm:pt>
    <dgm:pt modelId="{62431D80-0209-4486-8E6B-0595CD5EDA92}" type="pres">
      <dgm:prSet presAssocID="{BC287A9B-6799-4393-9E67-8674ACDAE1CA}" presName="sibTrans" presStyleLbl="sibTrans2D1" presStyleIdx="0" presStyleCnt="0"/>
      <dgm:spPr/>
    </dgm:pt>
    <dgm:pt modelId="{9C819B55-4C09-4D85-8E2C-F9440FE6E0C2}" type="pres">
      <dgm:prSet presAssocID="{DC16F898-20D9-48EA-A1AC-EF351316E908}" presName="compNode" presStyleCnt="0"/>
      <dgm:spPr/>
    </dgm:pt>
    <dgm:pt modelId="{886B4CF0-4F1F-48CE-8C11-81A72F0A5286}" type="pres">
      <dgm:prSet presAssocID="{DC16F898-20D9-48EA-A1AC-EF351316E908}" presName="iconBgRect" presStyleLbl="bgShp" presStyleIdx="2" presStyleCnt="6"/>
      <dgm:spPr/>
    </dgm:pt>
    <dgm:pt modelId="{B28B6A07-2F6B-422F-B4DA-CCDACBAB8230}" type="pres">
      <dgm:prSet presAssocID="{DC16F898-20D9-48EA-A1AC-EF351316E90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143A153-331F-4CD1-BA26-EFDC1F650672}" type="pres">
      <dgm:prSet presAssocID="{DC16F898-20D9-48EA-A1AC-EF351316E908}" presName="spaceRect" presStyleCnt="0"/>
      <dgm:spPr/>
    </dgm:pt>
    <dgm:pt modelId="{CAFA35D1-01A6-4AC6-B86D-C879A0A59B67}" type="pres">
      <dgm:prSet presAssocID="{DC16F898-20D9-48EA-A1AC-EF351316E908}" presName="textRect" presStyleLbl="revTx" presStyleIdx="2" presStyleCnt="6">
        <dgm:presLayoutVars>
          <dgm:chMax val="1"/>
          <dgm:chPref val="1"/>
        </dgm:presLayoutVars>
      </dgm:prSet>
      <dgm:spPr/>
    </dgm:pt>
    <dgm:pt modelId="{C063251E-15EA-4882-8FC2-F674DCA891E8}" type="pres">
      <dgm:prSet presAssocID="{687710EA-DD47-4B99-B7D8-0866C09A6DFD}" presName="sibTrans" presStyleLbl="sibTrans2D1" presStyleIdx="0" presStyleCnt="0"/>
      <dgm:spPr/>
    </dgm:pt>
    <dgm:pt modelId="{154FF638-BED3-45A5-897F-8854C97CBAB0}" type="pres">
      <dgm:prSet presAssocID="{411A279C-73B2-48A6-9DF1-8767A0A3B973}" presName="compNode" presStyleCnt="0"/>
      <dgm:spPr/>
    </dgm:pt>
    <dgm:pt modelId="{01F188CD-5D2A-40A0-80E7-2B262A2804F4}" type="pres">
      <dgm:prSet presAssocID="{411A279C-73B2-48A6-9DF1-8767A0A3B973}" presName="iconBgRect" presStyleLbl="bgShp" presStyleIdx="3" presStyleCnt="6"/>
      <dgm:spPr/>
    </dgm:pt>
    <dgm:pt modelId="{678D8FF4-84DC-426D-9DFC-C88BA5E92384}" type="pres">
      <dgm:prSet presAssocID="{411A279C-73B2-48A6-9DF1-8767A0A3B97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3406FD42-6385-4057-BB62-A8A1AA3CBEB6}" type="pres">
      <dgm:prSet presAssocID="{411A279C-73B2-48A6-9DF1-8767A0A3B973}" presName="spaceRect" presStyleCnt="0"/>
      <dgm:spPr/>
    </dgm:pt>
    <dgm:pt modelId="{8376E614-3570-45FA-A26C-68322140F7B0}" type="pres">
      <dgm:prSet presAssocID="{411A279C-73B2-48A6-9DF1-8767A0A3B973}" presName="textRect" presStyleLbl="revTx" presStyleIdx="3" presStyleCnt="6">
        <dgm:presLayoutVars>
          <dgm:chMax val="1"/>
          <dgm:chPref val="1"/>
        </dgm:presLayoutVars>
      </dgm:prSet>
      <dgm:spPr/>
    </dgm:pt>
    <dgm:pt modelId="{24B40934-FA35-4C72-8446-79058CA7BD76}" type="pres">
      <dgm:prSet presAssocID="{3A5DA2C0-4F11-40A8-ACAA-BDD129E4688B}" presName="sibTrans" presStyleLbl="sibTrans2D1" presStyleIdx="0" presStyleCnt="0"/>
      <dgm:spPr/>
    </dgm:pt>
    <dgm:pt modelId="{4777CB17-7FF7-4303-9204-B75F99924747}" type="pres">
      <dgm:prSet presAssocID="{9BD99F70-60CF-4762-BDF8-BC34E2549C7D}" presName="compNode" presStyleCnt="0"/>
      <dgm:spPr/>
    </dgm:pt>
    <dgm:pt modelId="{805AB52B-1F97-4F86-A0A0-3804790972AE}" type="pres">
      <dgm:prSet presAssocID="{9BD99F70-60CF-4762-BDF8-BC34E2549C7D}" presName="iconBgRect" presStyleLbl="bgShp" presStyleIdx="4" presStyleCnt="6"/>
      <dgm:spPr/>
    </dgm:pt>
    <dgm:pt modelId="{33078A39-A5F0-4DD0-818B-754FAC0EE5FF}" type="pres">
      <dgm:prSet presAssocID="{9BD99F70-60CF-4762-BDF8-BC34E2549C7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FD0BBEC6-6888-45C1-A9DB-D96F78F3E94B}" type="pres">
      <dgm:prSet presAssocID="{9BD99F70-60CF-4762-BDF8-BC34E2549C7D}" presName="spaceRect" presStyleCnt="0"/>
      <dgm:spPr/>
    </dgm:pt>
    <dgm:pt modelId="{17BD7DBC-2C1E-40F8-9AB6-04EE7D317D84}" type="pres">
      <dgm:prSet presAssocID="{9BD99F70-60CF-4762-BDF8-BC34E2549C7D}" presName="textRect" presStyleLbl="revTx" presStyleIdx="4" presStyleCnt="6">
        <dgm:presLayoutVars>
          <dgm:chMax val="1"/>
          <dgm:chPref val="1"/>
        </dgm:presLayoutVars>
      </dgm:prSet>
      <dgm:spPr/>
    </dgm:pt>
    <dgm:pt modelId="{2A8085ED-F14F-444B-A746-C8D917E49844}" type="pres">
      <dgm:prSet presAssocID="{D46CBE93-26D6-4EC2-8A8D-0106384D291A}" presName="sibTrans" presStyleLbl="sibTrans2D1" presStyleIdx="0" presStyleCnt="0"/>
      <dgm:spPr/>
    </dgm:pt>
    <dgm:pt modelId="{728E7F52-BB32-4ECE-A69F-CCED86BE31C8}" type="pres">
      <dgm:prSet presAssocID="{9D8E86B5-7AD9-4A78-82BE-E250B82F114C}" presName="compNode" presStyleCnt="0"/>
      <dgm:spPr/>
    </dgm:pt>
    <dgm:pt modelId="{5B387B46-542E-41AA-BE51-ED6E5A93C44D}" type="pres">
      <dgm:prSet presAssocID="{9D8E86B5-7AD9-4A78-82BE-E250B82F114C}" presName="iconBgRect" presStyleLbl="bgShp" presStyleIdx="5" presStyleCnt="6"/>
      <dgm:spPr/>
    </dgm:pt>
    <dgm:pt modelId="{F67314F5-1615-4525-A4E7-CD6C558C279E}" type="pres">
      <dgm:prSet presAssocID="{9D8E86B5-7AD9-4A78-82BE-E250B82F114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B3644CC-BDFA-4909-8017-F1A17DF430C5}" type="pres">
      <dgm:prSet presAssocID="{9D8E86B5-7AD9-4A78-82BE-E250B82F114C}" presName="spaceRect" presStyleCnt="0"/>
      <dgm:spPr/>
    </dgm:pt>
    <dgm:pt modelId="{95EF2A68-C58F-4159-BC70-E5F94D32FB63}" type="pres">
      <dgm:prSet presAssocID="{9D8E86B5-7AD9-4A78-82BE-E250B82F114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CDBA315-B662-4269-8BCC-BAC7DB80EAF8}" srcId="{AB89CBD1-AC2A-4BBF-8802-8D6BE6F1023C}" destId="{826DFE60-E1B1-4F63-BD05-E2DC66B41B97}" srcOrd="0" destOrd="0" parTransId="{BDB867B0-8C4A-4241-9295-2BC85DB3F7C3}" sibTransId="{5C317AA3-2BB4-4DA9-B703-B43399AC5803}"/>
    <dgm:cxn modelId="{A8A06718-017D-4034-8236-9FB352228C4A}" type="presOf" srcId="{DC16F898-20D9-48EA-A1AC-EF351316E908}" destId="{CAFA35D1-01A6-4AC6-B86D-C879A0A59B67}" srcOrd="0" destOrd="0" presId="urn:microsoft.com/office/officeart/2018/2/layout/IconCircleList"/>
    <dgm:cxn modelId="{32D64831-F363-42E4-A1B9-081F671D2E14}" type="presOf" srcId="{5C317AA3-2BB4-4DA9-B703-B43399AC5803}" destId="{FAE988D9-C8E7-468B-9832-9155588D154D}" srcOrd="0" destOrd="0" presId="urn:microsoft.com/office/officeart/2018/2/layout/IconCircleList"/>
    <dgm:cxn modelId="{369FFF34-808F-4401-A550-F2AE28482724}" type="presOf" srcId="{AB89CBD1-AC2A-4BBF-8802-8D6BE6F1023C}" destId="{619222B4-7D64-4816-8BD2-8740008B10FA}" srcOrd="0" destOrd="0" presId="urn:microsoft.com/office/officeart/2018/2/layout/IconCircleList"/>
    <dgm:cxn modelId="{C00F505C-3115-44C0-97F5-7CFCCC27BBF7}" srcId="{AB89CBD1-AC2A-4BBF-8802-8D6BE6F1023C}" destId="{9D8E86B5-7AD9-4A78-82BE-E250B82F114C}" srcOrd="5" destOrd="0" parTransId="{04497CEE-475B-4443-98B0-AA5259E55BBF}" sibTransId="{EF0E886F-212E-4B3E-AAA5-E32F0B0A98A3}"/>
    <dgm:cxn modelId="{E644FA61-C57F-42D5-BE35-65E18C2E7644}" type="presOf" srcId="{9D8E86B5-7AD9-4A78-82BE-E250B82F114C}" destId="{95EF2A68-C58F-4159-BC70-E5F94D32FB63}" srcOrd="0" destOrd="0" presId="urn:microsoft.com/office/officeart/2018/2/layout/IconCircleList"/>
    <dgm:cxn modelId="{EFBB5F42-08D7-4D1A-A148-AE74762E5693}" type="presOf" srcId="{9BD99F70-60CF-4762-BDF8-BC34E2549C7D}" destId="{17BD7DBC-2C1E-40F8-9AB6-04EE7D317D84}" srcOrd="0" destOrd="0" presId="urn:microsoft.com/office/officeart/2018/2/layout/IconCircleList"/>
    <dgm:cxn modelId="{AD43C564-E6CD-4A6E-BAE3-9E86D3D361AA}" srcId="{AB89CBD1-AC2A-4BBF-8802-8D6BE6F1023C}" destId="{BBDC2DE9-E006-4939-B47B-945AD314D21B}" srcOrd="1" destOrd="0" parTransId="{256A8F88-9272-44C3-A367-4D52C5FB1FAF}" sibTransId="{BC287A9B-6799-4393-9E67-8674ACDAE1CA}"/>
    <dgm:cxn modelId="{7923B366-B574-4353-8CEE-CB08C27BF90F}" type="presOf" srcId="{3A5DA2C0-4F11-40A8-ACAA-BDD129E4688B}" destId="{24B40934-FA35-4C72-8446-79058CA7BD76}" srcOrd="0" destOrd="0" presId="urn:microsoft.com/office/officeart/2018/2/layout/IconCircleList"/>
    <dgm:cxn modelId="{9A980D69-1D73-4A06-8543-DFEFB0F43B0B}" type="presOf" srcId="{687710EA-DD47-4B99-B7D8-0866C09A6DFD}" destId="{C063251E-15EA-4882-8FC2-F674DCA891E8}" srcOrd="0" destOrd="0" presId="urn:microsoft.com/office/officeart/2018/2/layout/IconCircleList"/>
    <dgm:cxn modelId="{5CAB6293-075E-4BDF-BBCA-22682044331C}" type="presOf" srcId="{826DFE60-E1B1-4F63-BD05-E2DC66B41B97}" destId="{278EA0D5-9115-4F6F-A828-50A313F0C5AB}" srcOrd="0" destOrd="0" presId="urn:microsoft.com/office/officeart/2018/2/layout/IconCircleList"/>
    <dgm:cxn modelId="{7A5345C2-A755-4451-B6AA-831BBF7EC929}" srcId="{AB89CBD1-AC2A-4BBF-8802-8D6BE6F1023C}" destId="{411A279C-73B2-48A6-9DF1-8767A0A3B973}" srcOrd="3" destOrd="0" parTransId="{F831BDBB-1E32-4DF4-BBFD-B1A37DE15982}" sibTransId="{3A5DA2C0-4F11-40A8-ACAA-BDD129E4688B}"/>
    <dgm:cxn modelId="{21BA11C7-8FC8-4FCA-BFC8-5B4D2687B32B}" type="presOf" srcId="{BC287A9B-6799-4393-9E67-8674ACDAE1CA}" destId="{62431D80-0209-4486-8E6B-0595CD5EDA92}" srcOrd="0" destOrd="0" presId="urn:microsoft.com/office/officeart/2018/2/layout/IconCircleList"/>
    <dgm:cxn modelId="{DEB29ADD-B260-44F2-AC90-876CC1A13E35}" type="presOf" srcId="{411A279C-73B2-48A6-9DF1-8767A0A3B973}" destId="{8376E614-3570-45FA-A26C-68322140F7B0}" srcOrd="0" destOrd="0" presId="urn:microsoft.com/office/officeart/2018/2/layout/IconCircleList"/>
    <dgm:cxn modelId="{08CE70E4-9090-4730-ABCE-63BC48DADD73}" srcId="{AB89CBD1-AC2A-4BBF-8802-8D6BE6F1023C}" destId="{DC16F898-20D9-48EA-A1AC-EF351316E908}" srcOrd="2" destOrd="0" parTransId="{CB4E84F5-7AF2-432C-92F8-FA80D735EA48}" sibTransId="{687710EA-DD47-4B99-B7D8-0866C09A6DFD}"/>
    <dgm:cxn modelId="{5E9072E6-E0DD-406B-9FDC-E26AA1E7E370}" type="presOf" srcId="{BBDC2DE9-E006-4939-B47B-945AD314D21B}" destId="{89FA118C-7E35-46E5-995D-9A82FE94F2AE}" srcOrd="0" destOrd="0" presId="urn:microsoft.com/office/officeart/2018/2/layout/IconCircleList"/>
    <dgm:cxn modelId="{69DA08F1-506C-46D7-98FC-67D99656F749}" type="presOf" srcId="{D46CBE93-26D6-4EC2-8A8D-0106384D291A}" destId="{2A8085ED-F14F-444B-A746-C8D917E49844}" srcOrd="0" destOrd="0" presId="urn:microsoft.com/office/officeart/2018/2/layout/IconCircleList"/>
    <dgm:cxn modelId="{9EBCE4F8-EA3F-4C63-B93B-61E96E12FC4B}" srcId="{AB89CBD1-AC2A-4BBF-8802-8D6BE6F1023C}" destId="{9BD99F70-60CF-4762-BDF8-BC34E2549C7D}" srcOrd="4" destOrd="0" parTransId="{717B19D3-EF07-426C-9B0B-F3724E39C921}" sibTransId="{D46CBE93-26D6-4EC2-8A8D-0106384D291A}"/>
    <dgm:cxn modelId="{401D1854-F0B0-4CB7-93DB-C46416A086DE}" type="presParOf" srcId="{619222B4-7D64-4816-8BD2-8740008B10FA}" destId="{EF712D88-D3D8-4DC9-A118-2F5AE72E986F}" srcOrd="0" destOrd="0" presId="urn:microsoft.com/office/officeart/2018/2/layout/IconCircleList"/>
    <dgm:cxn modelId="{069952A0-2804-4650-91B3-BDC8BF93D5B4}" type="presParOf" srcId="{EF712D88-D3D8-4DC9-A118-2F5AE72E986F}" destId="{24118DC7-18FA-4D30-AC17-330FE89A9D2E}" srcOrd="0" destOrd="0" presId="urn:microsoft.com/office/officeart/2018/2/layout/IconCircleList"/>
    <dgm:cxn modelId="{3EC75A83-5955-4B74-B493-707323AA2FE5}" type="presParOf" srcId="{24118DC7-18FA-4D30-AC17-330FE89A9D2E}" destId="{6877DFB5-BFFA-4690-902A-42994AE5FFCE}" srcOrd="0" destOrd="0" presId="urn:microsoft.com/office/officeart/2018/2/layout/IconCircleList"/>
    <dgm:cxn modelId="{3A0B2489-46A3-4449-87B0-61DDA74F19DF}" type="presParOf" srcId="{24118DC7-18FA-4D30-AC17-330FE89A9D2E}" destId="{30C0D49A-9407-4C49-AAED-B74EC92D2933}" srcOrd="1" destOrd="0" presId="urn:microsoft.com/office/officeart/2018/2/layout/IconCircleList"/>
    <dgm:cxn modelId="{AFE20BB8-A3D5-4CC6-99DB-E7666F4795CC}" type="presParOf" srcId="{24118DC7-18FA-4D30-AC17-330FE89A9D2E}" destId="{34FC7754-88CF-4285-88CD-E707640CCCF5}" srcOrd="2" destOrd="0" presId="urn:microsoft.com/office/officeart/2018/2/layout/IconCircleList"/>
    <dgm:cxn modelId="{BD1B3A4A-4C3C-4238-AFF7-CF55B5FCC8B1}" type="presParOf" srcId="{24118DC7-18FA-4D30-AC17-330FE89A9D2E}" destId="{278EA0D5-9115-4F6F-A828-50A313F0C5AB}" srcOrd="3" destOrd="0" presId="urn:microsoft.com/office/officeart/2018/2/layout/IconCircleList"/>
    <dgm:cxn modelId="{E9C8AB5D-CF3B-4CD1-8605-110CBA026CE4}" type="presParOf" srcId="{EF712D88-D3D8-4DC9-A118-2F5AE72E986F}" destId="{FAE988D9-C8E7-468B-9832-9155588D154D}" srcOrd="1" destOrd="0" presId="urn:microsoft.com/office/officeart/2018/2/layout/IconCircleList"/>
    <dgm:cxn modelId="{7228A17F-8138-4E48-B585-7AAAE0C68159}" type="presParOf" srcId="{EF712D88-D3D8-4DC9-A118-2F5AE72E986F}" destId="{E1444594-F9D3-49D4-8C96-241A5AB50B38}" srcOrd="2" destOrd="0" presId="urn:microsoft.com/office/officeart/2018/2/layout/IconCircleList"/>
    <dgm:cxn modelId="{1B9426A3-E34F-4067-AD85-48C4EAC47F63}" type="presParOf" srcId="{E1444594-F9D3-49D4-8C96-241A5AB50B38}" destId="{5596D4DD-6E55-4314-B271-D58474DCE370}" srcOrd="0" destOrd="0" presId="urn:microsoft.com/office/officeart/2018/2/layout/IconCircleList"/>
    <dgm:cxn modelId="{9B16E042-0B10-49DF-8550-784000DD6ACB}" type="presParOf" srcId="{E1444594-F9D3-49D4-8C96-241A5AB50B38}" destId="{B9054BB8-2ECE-4022-81CC-56503D913393}" srcOrd="1" destOrd="0" presId="urn:microsoft.com/office/officeart/2018/2/layout/IconCircleList"/>
    <dgm:cxn modelId="{77D8715D-5D8F-4BDF-92DA-25CBDA34347B}" type="presParOf" srcId="{E1444594-F9D3-49D4-8C96-241A5AB50B38}" destId="{8C55BBAA-FD64-40C4-A32E-F3534B05472A}" srcOrd="2" destOrd="0" presId="urn:microsoft.com/office/officeart/2018/2/layout/IconCircleList"/>
    <dgm:cxn modelId="{7415B48C-7E99-4D8D-A479-2598D95B2B9E}" type="presParOf" srcId="{E1444594-F9D3-49D4-8C96-241A5AB50B38}" destId="{89FA118C-7E35-46E5-995D-9A82FE94F2AE}" srcOrd="3" destOrd="0" presId="urn:microsoft.com/office/officeart/2018/2/layout/IconCircleList"/>
    <dgm:cxn modelId="{61108604-396E-4E26-9709-5A1FBFEB7168}" type="presParOf" srcId="{EF712D88-D3D8-4DC9-A118-2F5AE72E986F}" destId="{62431D80-0209-4486-8E6B-0595CD5EDA92}" srcOrd="3" destOrd="0" presId="urn:microsoft.com/office/officeart/2018/2/layout/IconCircleList"/>
    <dgm:cxn modelId="{09915432-5259-4568-A460-3A702C2C043C}" type="presParOf" srcId="{EF712D88-D3D8-4DC9-A118-2F5AE72E986F}" destId="{9C819B55-4C09-4D85-8E2C-F9440FE6E0C2}" srcOrd="4" destOrd="0" presId="urn:microsoft.com/office/officeart/2018/2/layout/IconCircleList"/>
    <dgm:cxn modelId="{4DA15B94-76C8-42EA-91FD-068618D069B6}" type="presParOf" srcId="{9C819B55-4C09-4D85-8E2C-F9440FE6E0C2}" destId="{886B4CF0-4F1F-48CE-8C11-81A72F0A5286}" srcOrd="0" destOrd="0" presId="urn:microsoft.com/office/officeart/2018/2/layout/IconCircleList"/>
    <dgm:cxn modelId="{E0323D32-35CC-4CEB-8ED1-EBFFC1C58780}" type="presParOf" srcId="{9C819B55-4C09-4D85-8E2C-F9440FE6E0C2}" destId="{B28B6A07-2F6B-422F-B4DA-CCDACBAB8230}" srcOrd="1" destOrd="0" presId="urn:microsoft.com/office/officeart/2018/2/layout/IconCircleList"/>
    <dgm:cxn modelId="{D027A29A-B51A-4CE5-9076-022ED146B710}" type="presParOf" srcId="{9C819B55-4C09-4D85-8E2C-F9440FE6E0C2}" destId="{5143A153-331F-4CD1-BA26-EFDC1F650672}" srcOrd="2" destOrd="0" presId="urn:microsoft.com/office/officeart/2018/2/layout/IconCircleList"/>
    <dgm:cxn modelId="{A9D7641C-5099-4AC6-8329-30E3488BD96B}" type="presParOf" srcId="{9C819B55-4C09-4D85-8E2C-F9440FE6E0C2}" destId="{CAFA35D1-01A6-4AC6-B86D-C879A0A59B67}" srcOrd="3" destOrd="0" presId="urn:microsoft.com/office/officeart/2018/2/layout/IconCircleList"/>
    <dgm:cxn modelId="{A0636430-4249-4FAA-AACC-F8B8B47FBDC7}" type="presParOf" srcId="{EF712D88-D3D8-4DC9-A118-2F5AE72E986F}" destId="{C063251E-15EA-4882-8FC2-F674DCA891E8}" srcOrd="5" destOrd="0" presId="urn:microsoft.com/office/officeart/2018/2/layout/IconCircleList"/>
    <dgm:cxn modelId="{ABA03158-2A9F-402E-8317-9C61005CA18B}" type="presParOf" srcId="{EF712D88-D3D8-4DC9-A118-2F5AE72E986F}" destId="{154FF638-BED3-45A5-897F-8854C97CBAB0}" srcOrd="6" destOrd="0" presId="urn:microsoft.com/office/officeart/2018/2/layout/IconCircleList"/>
    <dgm:cxn modelId="{F5700352-44F5-4400-8470-A2DABEF96AE8}" type="presParOf" srcId="{154FF638-BED3-45A5-897F-8854C97CBAB0}" destId="{01F188CD-5D2A-40A0-80E7-2B262A2804F4}" srcOrd="0" destOrd="0" presId="urn:microsoft.com/office/officeart/2018/2/layout/IconCircleList"/>
    <dgm:cxn modelId="{30B71643-1A1B-47C7-8609-9E603475A420}" type="presParOf" srcId="{154FF638-BED3-45A5-897F-8854C97CBAB0}" destId="{678D8FF4-84DC-426D-9DFC-C88BA5E92384}" srcOrd="1" destOrd="0" presId="urn:microsoft.com/office/officeart/2018/2/layout/IconCircleList"/>
    <dgm:cxn modelId="{2F70CB7F-2D5B-4D86-A74E-E72C5D0E9902}" type="presParOf" srcId="{154FF638-BED3-45A5-897F-8854C97CBAB0}" destId="{3406FD42-6385-4057-BB62-A8A1AA3CBEB6}" srcOrd="2" destOrd="0" presId="urn:microsoft.com/office/officeart/2018/2/layout/IconCircleList"/>
    <dgm:cxn modelId="{6A7EACE1-D66C-4E57-967C-05D55CCDB446}" type="presParOf" srcId="{154FF638-BED3-45A5-897F-8854C97CBAB0}" destId="{8376E614-3570-45FA-A26C-68322140F7B0}" srcOrd="3" destOrd="0" presId="urn:microsoft.com/office/officeart/2018/2/layout/IconCircleList"/>
    <dgm:cxn modelId="{8666C800-31D1-40E0-9935-3C50F25B9932}" type="presParOf" srcId="{EF712D88-D3D8-4DC9-A118-2F5AE72E986F}" destId="{24B40934-FA35-4C72-8446-79058CA7BD76}" srcOrd="7" destOrd="0" presId="urn:microsoft.com/office/officeart/2018/2/layout/IconCircleList"/>
    <dgm:cxn modelId="{F46B1599-56FD-4C8F-81B0-3A5A006F6372}" type="presParOf" srcId="{EF712D88-D3D8-4DC9-A118-2F5AE72E986F}" destId="{4777CB17-7FF7-4303-9204-B75F99924747}" srcOrd="8" destOrd="0" presId="urn:microsoft.com/office/officeart/2018/2/layout/IconCircleList"/>
    <dgm:cxn modelId="{5E47410A-0DE6-468E-9AD2-A4A30E8C6BC9}" type="presParOf" srcId="{4777CB17-7FF7-4303-9204-B75F99924747}" destId="{805AB52B-1F97-4F86-A0A0-3804790972AE}" srcOrd="0" destOrd="0" presId="urn:microsoft.com/office/officeart/2018/2/layout/IconCircleList"/>
    <dgm:cxn modelId="{D7BD3EEB-990D-45F6-9565-B53F1DCD16B8}" type="presParOf" srcId="{4777CB17-7FF7-4303-9204-B75F99924747}" destId="{33078A39-A5F0-4DD0-818B-754FAC0EE5FF}" srcOrd="1" destOrd="0" presId="urn:microsoft.com/office/officeart/2018/2/layout/IconCircleList"/>
    <dgm:cxn modelId="{8E3836C0-3B78-48F8-A9F0-F61C63FD5D5A}" type="presParOf" srcId="{4777CB17-7FF7-4303-9204-B75F99924747}" destId="{FD0BBEC6-6888-45C1-A9DB-D96F78F3E94B}" srcOrd="2" destOrd="0" presId="urn:microsoft.com/office/officeart/2018/2/layout/IconCircleList"/>
    <dgm:cxn modelId="{D9F76189-ED00-4E68-A807-B0F9032F1445}" type="presParOf" srcId="{4777CB17-7FF7-4303-9204-B75F99924747}" destId="{17BD7DBC-2C1E-40F8-9AB6-04EE7D317D84}" srcOrd="3" destOrd="0" presId="urn:microsoft.com/office/officeart/2018/2/layout/IconCircleList"/>
    <dgm:cxn modelId="{A9548135-8C0C-4320-9B18-5E6AF5C2DFEF}" type="presParOf" srcId="{EF712D88-D3D8-4DC9-A118-2F5AE72E986F}" destId="{2A8085ED-F14F-444B-A746-C8D917E49844}" srcOrd="9" destOrd="0" presId="urn:microsoft.com/office/officeart/2018/2/layout/IconCircleList"/>
    <dgm:cxn modelId="{5442FBA2-6656-46D1-B53A-6E855C28EDF6}" type="presParOf" srcId="{EF712D88-D3D8-4DC9-A118-2F5AE72E986F}" destId="{728E7F52-BB32-4ECE-A69F-CCED86BE31C8}" srcOrd="10" destOrd="0" presId="urn:microsoft.com/office/officeart/2018/2/layout/IconCircleList"/>
    <dgm:cxn modelId="{2F63F41B-FB9D-4A18-8AFB-A430E3BAEC4E}" type="presParOf" srcId="{728E7F52-BB32-4ECE-A69F-CCED86BE31C8}" destId="{5B387B46-542E-41AA-BE51-ED6E5A93C44D}" srcOrd="0" destOrd="0" presId="urn:microsoft.com/office/officeart/2018/2/layout/IconCircleList"/>
    <dgm:cxn modelId="{0A84E88D-AAD4-411E-842B-47F456028243}" type="presParOf" srcId="{728E7F52-BB32-4ECE-A69F-CCED86BE31C8}" destId="{F67314F5-1615-4525-A4E7-CD6C558C279E}" srcOrd="1" destOrd="0" presId="urn:microsoft.com/office/officeart/2018/2/layout/IconCircleList"/>
    <dgm:cxn modelId="{8AE1FC9D-ABDF-4EF4-804F-B08CEDC56CBC}" type="presParOf" srcId="{728E7F52-BB32-4ECE-A69F-CCED86BE31C8}" destId="{8B3644CC-BDFA-4909-8017-F1A17DF430C5}" srcOrd="2" destOrd="0" presId="urn:microsoft.com/office/officeart/2018/2/layout/IconCircleList"/>
    <dgm:cxn modelId="{3A79DED4-8EB6-42FE-B058-F2DF5227445B}" type="presParOf" srcId="{728E7F52-BB32-4ECE-A69F-CCED86BE31C8}" destId="{95EF2A68-C58F-4159-BC70-E5F94D32FB6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C0EBF-42C8-4416-8B3D-BC4B2E6C8044}">
      <dsp:nvSpPr>
        <dsp:cNvPr id="0" name=""/>
        <dsp:cNvSpPr/>
      </dsp:nvSpPr>
      <dsp:spPr>
        <a:xfrm>
          <a:off x="0" y="3697"/>
          <a:ext cx="10907490" cy="860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66774-A10A-4BB4-B391-0F72901B6643}">
      <dsp:nvSpPr>
        <dsp:cNvPr id="0" name=""/>
        <dsp:cNvSpPr/>
      </dsp:nvSpPr>
      <dsp:spPr>
        <a:xfrm>
          <a:off x="260311" y="197317"/>
          <a:ext cx="473292" cy="473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54F1B-720F-4AB9-8855-3796C5B54A87}">
      <dsp:nvSpPr>
        <dsp:cNvPr id="0" name=""/>
        <dsp:cNvSpPr/>
      </dsp:nvSpPr>
      <dsp:spPr>
        <a:xfrm>
          <a:off x="993914" y="3697"/>
          <a:ext cx="4908370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--- </a:t>
          </a:r>
          <a:r>
            <a:rPr lang="en-US" sz="2100" kern="1200" dirty="0"/>
            <a:t>Copyright and authorship</a:t>
          </a:r>
        </a:p>
      </dsp:txBody>
      <dsp:txXfrm>
        <a:off x="993914" y="3697"/>
        <a:ext cx="4908370" cy="860532"/>
      </dsp:txXfrm>
    </dsp:sp>
    <dsp:sp modelId="{0001554C-DE31-466D-85B8-0BC305B9492A}">
      <dsp:nvSpPr>
        <dsp:cNvPr id="0" name=""/>
        <dsp:cNvSpPr/>
      </dsp:nvSpPr>
      <dsp:spPr>
        <a:xfrm>
          <a:off x="5902285" y="3697"/>
          <a:ext cx="5004233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Which results are covered by copyright?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Authorship and Co-Authorship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Author and his Employer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Plagiarism – difference between scientific plagiarism and copyright plagiarism</a:t>
          </a:r>
        </a:p>
      </dsp:txBody>
      <dsp:txXfrm>
        <a:off x="5902285" y="3697"/>
        <a:ext cx="5004233" cy="860532"/>
      </dsp:txXfrm>
    </dsp:sp>
    <dsp:sp modelId="{AE1B6164-1363-484E-B073-A05936CF1492}">
      <dsp:nvSpPr>
        <dsp:cNvPr id="0" name=""/>
        <dsp:cNvSpPr/>
      </dsp:nvSpPr>
      <dsp:spPr>
        <a:xfrm>
          <a:off x="0" y="1079362"/>
          <a:ext cx="10907490" cy="860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3B42F-D1A5-4219-98D7-F7871FA6798B}">
      <dsp:nvSpPr>
        <dsp:cNvPr id="0" name=""/>
        <dsp:cNvSpPr/>
      </dsp:nvSpPr>
      <dsp:spPr>
        <a:xfrm>
          <a:off x="260311" y="1272982"/>
          <a:ext cx="473292" cy="473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D911A-630B-4A40-A4DC-6E5B188A4139}">
      <dsp:nvSpPr>
        <dsp:cNvPr id="0" name=""/>
        <dsp:cNvSpPr/>
      </dsp:nvSpPr>
      <dsp:spPr>
        <a:xfrm>
          <a:off x="993914" y="1079362"/>
          <a:ext cx="4908370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---- </a:t>
          </a:r>
          <a:r>
            <a:rPr lang="en-US" sz="2100" kern="1200" dirty="0"/>
            <a:t>IP Rights to software</a:t>
          </a:r>
        </a:p>
      </dsp:txBody>
      <dsp:txXfrm>
        <a:off x="993914" y="1079362"/>
        <a:ext cx="4908370" cy="860532"/>
      </dsp:txXfrm>
    </dsp:sp>
    <dsp:sp modelId="{88DC6CB6-4799-4C7F-AE1B-865083B77C29}">
      <dsp:nvSpPr>
        <dsp:cNvPr id="0" name=""/>
        <dsp:cNvSpPr/>
      </dsp:nvSpPr>
      <dsp:spPr>
        <a:xfrm>
          <a:off x="5902285" y="1079362"/>
          <a:ext cx="5004233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Computer programme as IP, rights to other elements of software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License and right to use the software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Adaptation and De-Compilation of a computer program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Open source software</a:t>
          </a:r>
        </a:p>
      </dsp:txBody>
      <dsp:txXfrm>
        <a:off x="5902285" y="1079362"/>
        <a:ext cx="5004233" cy="860532"/>
      </dsp:txXfrm>
    </dsp:sp>
    <dsp:sp modelId="{50DDA29F-EA3C-409F-A10F-DAE897A1358D}">
      <dsp:nvSpPr>
        <dsp:cNvPr id="0" name=""/>
        <dsp:cNvSpPr/>
      </dsp:nvSpPr>
      <dsp:spPr>
        <a:xfrm>
          <a:off x="0" y="2155028"/>
          <a:ext cx="10907490" cy="860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B953D-8E7F-434E-9830-56DCAC645529}">
      <dsp:nvSpPr>
        <dsp:cNvPr id="0" name=""/>
        <dsp:cNvSpPr/>
      </dsp:nvSpPr>
      <dsp:spPr>
        <a:xfrm>
          <a:off x="260311" y="2348647"/>
          <a:ext cx="473292" cy="473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0B7A6-43A7-4878-BCA5-0B82AE8A1230}">
      <dsp:nvSpPr>
        <dsp:cNvPr id="0" name=""/>
        <dsp:cNvSpPr/>
      </dsp:nvSpPr>
      <dsp:spPr>
        <a:xfrm>
          <a:off x="993914" y="2155028"/>
          <a:ext cx="4908370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----- </a:t>
          </a:r>
          <a:r>
            <a:rPr lang="en-US" sz="2100" kern="1200" dirty="0"/>
            <a:t>Data and database rights</a:t>
          </a:r>
        </a:p>
      </dsp:txBody>
      <dsp:txXfrm>
        <a:off x="993914" y="2155028"/>
        <a:ext cx="4908370" cy="860532"/>
      </dsp:txXfrm>
    </dsp:sp>
    <dsp:sp modelId="{DBE67C5E-3BF9-4C58-8BB9-382B1A0CA262}">
      <dsp:nvSpPr>
        <dsp:cNvPr id="0" name=""/>
        <dsp:cNvSpPr/>
      </dsp:nvSpPr>
      <dsp:spPr>
        <a:xfrm>
          <a:off x="5902285" y="2155028"/>
          <a:ext cx="5004233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Rights to primary and secondary data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Database as IP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Protection of information</a:t>
          </a:r>
        </a:p>
      </dsp:txBody>
      <dsp:txXfrm>
        <a:off x="5902285" y="2155028"/>
        <a:ext cx="5004233" cy="860532"/>
      </dsp:txXfrm>
    </dsp:sp>
    <dsp:sp modelId="{1726B68F-F371-43EE-8B90-C37CEC302BF0}">
      <dsp:nvSpPr>
        <dsp:cNvPr id="0" name=""/>
        <dsp:cNvSpPr/>
      </dsp:nvSpPr>
      <dsp:spPr>
        <a:xfrm>
          <a:off x="0" y="3230693"/>
          <a:ext cx="10907490" cy="8605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04B6-5623-48EE-B394-466CFEF4DAEF}">
      <dsp:nvSpPr>
        <dsp:cNvPr id="0" name=""/>
        <dsp:cNvSpPr/>
      </dsp:nvSpPr>
      <dsp:spPr>
        <a:xfrm>
          <a:off x="260311" y="3424313"/>
          <a:ext cx="473292" cy="4732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6A908-EF61-435D-8E89-CBAD74BAC70E}">
      <dsp:nvSpPr>
        <dsp:cNvPr id="0" name=""/>
        <dsp:cNvSpPr/>
      </dsp:nvSpPr>
      <dsp:spPr>
        <a:xfrm>
          <a:off x="993914" y="3230693"/>
          <a:ext cx="4908370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----- </a:t>
          </a:r>
          <a:r>
            <a:rPr lang="en-US" sz="2100" kern="1200" dirty="0"/>
            <a:t>General responsibility towards society</a:t>
          </a:r>
        </a:p>
      </dsp:txBody>
      <dsp:txXfrm>
        <a:off x="993914" y="3230693"/>
        <a:ext cx="4908370" cy="860532"/>
      </dsp:txXfrm>
    </dsp:sp>
    <dsp:sp modelId="{E220230B-88ED-4574-86E1-7B27B3CDFCC2}">
      <dsp:nvSpPr>
        <dsp:cNvPr id="0" name=""/>
        <dsp:cNvSpPr/>
      </dsp:nvSpPr>
      <dsp:spPr>
        <a:xfrm>
          <a:off x="5902285" y="3230693"/>
          <a:ext cx="5004233" cy="86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3" tIns="91073" rIns="91073" bIns="9107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Fundamental human right to knowledge and access to information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Duty to disclose publicly funded research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Open access vs Proprietory means of distribution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Open repositories, Open data, , Open-Access, Open-Source, Public Licenses</a:t>
          </a:r>
        </a:p>
      </dsp:txBody>
      <dsp:txXfrm>
        <a:off x="5902285" y="3230693"/>
        <a:ext cx="5004233" cy="8605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01C08-BBF2-4117-840B-18C8D744261D}">
      <dsp:nvSpPr>
        <dsp:cNvPr id="0" name=""/>
        <dsp:cNvSpPr/>
      </dsp:nvSpPr>
      <dsp:spPr>
        <a:xfrm>
          <a:off x="204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06A96-9D80-497D-A9E6-75E40F50C5A9}">
      <dsp:nvSpPr>
        <dsp:cNvPr id="0" name=""/>
        <dsp:cNvSpPr/>
      </dsp:nvSpPr>
      <dsp:spPr>
        <a:xfrm>
          <a:off x="251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E0BAA-6430-4B40-B21E-592166A5E866}">
      <dsp:nvSpPr>
        <dsp:cNvPr id="0" name=""/>
        <dsp:cNvSpPr/>
      </dsp:nvSpPr>
      <dsp:spPr>
        <a:xfrm>
          <a:off x="134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Copyright protects the „expression“</a:t>
          </a:r>
          <a:endParaRPr lang="en-US" sz="2500" kern="1200"/>
        </a:p>
      </dsp:txBody>
      <dsp:txXfrm>
        <a:off x="1342800" y="3256272"/>
        <a:ext cx="3600000" cy="720000"/>
      </dsp:txXfrm>
    </dsp:sp>
    <dsp:sp modelId="{03E21AEE-4577-4B06-BCBD-1A7C9686BE37}">
      <dsp:nvSpPr>
        <dsp:cNvPr id="0" name=""/>
        <dsp:cNvSpPr/>
      </dsp:nvSpPr>
      <dsp:spPr>
        <a:xfrm>
          <a:off x="627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F7560-B220-478B-AF66-D00568A7A54C}">
      <dsp:nvSpPr>
        <dsp:cNvPr id="0" name=""/>
        <dsp:cNvSpPr/>
      </dsp:nvSpPr>
      <dsp:spPr>
        <a:xfrm>
          <a:off x="674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EC2F3-187B-4ECC-977A-114673D68985}">
      <dsp:nvSpPr>
        <dsp:cNvPr id="0" name=""/>
        <dsp:cNvSpPr/>
      </dsp:nvSpPr>
      <dsp:spPr>
        <a:xfrm>
          <a:off x="557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Ethics protects the „IDEA“</a:t>
          </a:r>
          <a:endParaRPr lang="en-US" sz="2500" kern="1200"/>
        </a:p>
      </dsp:txBody>
      <dsp:txXfrm>
        <a:off x="5572800" y="3256272"/>
        <a:ext cx="360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0FCD-F389-4F9C-93F9-B16EC02124D2}">
      <dsp:nvSpPr>
        <dsp:cNvPr id="0" name=""/>
        <dsp:cNvSpPr/>
      </dsp:nvSpPr>
      <dsp:spPr>
        <a:xfrm>
          <a:off x="204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74FA9-0462-4C08-BC01-C9F493DA45CF}">
      <dsp:nvSpPr>
        <dsp:cNvPr id="0" name=""/>
        <dsp:cNvSpPr/>
      </dsp:nvSpPr>
      <dsp:spPr>
        <a:xfrm>
          <a:off x="251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3421-4E95-4675-97B6-009C2A2935D0}">
      <dsp:nvSpPr>
        <dsp:cNvPr id="0" name=""/>
        <dsp:cNvSpPr/>
      </dsp:nvSpPr>
      <dsp:spPr>
        <a:xfrm>
          <a:off x="134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According to law – the person who wrote (typed) the text</a:t>
          </a:r>
          <a:endParaRPr lang="en-US" sz="1700" kern="1200"/>
        </a:p>
      </dsp:txBody>
      <dsp:txXfrm>
        <a:off x="1342800" y="3256272"/>
        <a:ext cx="3600000" cy="720000"/>
      </dsp:txXfrm>
    </dsp:sp>
    <dsp:sp modelId="{71BB58D4-6F92-4180-8028-379650686D85}">
      <dsp:nvSpPr>
        <dsp:cNvPr id="0" name=""/>
        <dsp:cNvSpPr/>
      </dsp:nvSpPr>
      <dsp:spPr>
        <a:xfrm>
          <a:off x="627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0E146-2813-4060-9069-15357963CFF8}">
      <dsp:nvSpPr>
        <dsp:cNvPr id="0" name=""/>
        <dsp:cNvSpPr/>
      </dsp:nvSpPr>
      <dsp:spPr>
        <a:xfrm>
          <a:off x="674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AC47-2E78-4C5D-9198-9FCB8EBEB9A9}">
      <dsp:nvSpPr>
        <dsp:cNvPr id="0" name=""/>
        <dsp:cNvSpPr/>
      </dsp:nvSpPr>
      <dsp:spPr>
        <a:xfrm>
          <a:off x="557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According to Research ethics-  the person who had an idea and contributed effort</a:t>
          </a:r>
          <a:endParaRPr lang="en-US" sz="1700" kern="1200"/>
        </a:p>
      </dsp:txBody>
      <dsp:txXfrm>
        <a:off x="5572800" y="3256272"/>
        <a:ext cx="360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0FCD-F389-4F9C-93F9-B16EC02124D2}">
      <dsp:nvSpPr>
        <dsp:cNvPr id="0" name=""/>
        <dsp:cNvSpPr/>
      </dsp:nvSpPr>
      <dsp:spPr>
        <a:xfrm>
          <a:off x="204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74FA9-0462-4C08-BC01-C9F493DA45CF}">
      <dsp:nvSpPr>
        <dsp:cNvPr id="0" name=""/>
        <dsp:cNvSpPr/>
      </dsp:nvSpPr>
      <dsp:spPr>
        <a:xfrm>
          <a:off x="251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3421-4E95-4675-97B6-009C2A2935D0}">
      <dsp:nvSpPr>
        <dsp:cNvPr id="0" name=""/>
        <dsp:cNvSpPr/>
      </dsp:nvSpPr>
      <dsp:spPr>
        <a:xfrm>
          <a:off x="134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kern="1200"/>
            <a:t>According to law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kern="1200"/>
            <a:t>Using someones work without authorisation</a:t>
          </a:r>
          <a:endParaRPr lang="en-US" sz="1300" kern="1200" dirty="0"/>
        </a:p>
      </dsp:txBody>
      <dsp:txXfrm>
        <a:off x="1342800" y="3256272"/>
        <a:ext cx="3600000" cy="720000"/>
      </dsp:txXfrm>
    </dsp:sp>
    <dsp:sp modelId="{71BB58D4-6F92-4180-8028-379650686D85}">
      <dsp:nvSpPr>
        <dsp:cNvPr id="0" name=""/>
        <dsp:cNvSpPr/>
      </dsp:nvSpPr>
      <dsp:spPr>
        <a:xfrm>
          <a:off x="627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0E146-2813-4060-9069-15357963CFF8}">
      <dsp:nvSpPr>
        <dsp:cNvPr id="0" name=""/>
        <dsp:cNvSpPr/>
      </dsp:nvSpPr>
      <dsp:spPr>
        <a:xfrm>
          <a:off x="674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AC47-2E78-4C5D-9198-9FCB8EBEB9A9}">
      <dsp:nvSpPr>
        <dsp:cNvPr id="0" name=""/>
        <dsp:cNvSpPr/>
      </dsp:nvSpPr>
      <dsp:spPr>
        <a:xfrm>
          <a:off x="557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kern="1200"/>
            <a:t>According to Research ethics- 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kern="1200"/>
            <a:t>Not giving credit </a:t>
          </a:r>
          <a:endParaRPr lang="en-US" sz="1300" kern="1200" dirty="0"/>
        </a:p>
      </dsp:txBody>
      <dsp:txXfrm>
        <a:off x="5572800" y="3256272"/>
        <a:ext cx="360000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7A8C7-1744-4954-85C5-AB5D17F8162C}">
      <dsp:nvSpPr>
        <dsp:cNvPr id="0" name=""/>
        <dsp:cNvSpPr/>
      </dsp:nvSpPr>
      <dsp:spPr>
        <a:xfrm>
          <a:off x="0" y="438443"/>
          <a:ext cx="6263640" cy="27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99872" rIns="4861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Using (unsubstantial) part of someone</a:t>
          </a:r>
          <a:r>
            <a:rPr lang="en-GB" sz="2400" kern="1200"/>
            <a:t>’s work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It is allowed for research and teaching purposes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Must be proportionate and not detrimental to the Author’s interests</a:t>
          </a:r>
          <a:endParaRPr lang="en-US" sz="2400" kern="1200"/>
        </a:p>
      </dsp:txBody>
      <dsp:txXfrm>
        <a:off x="0" y="438443"/>
        <a:ext cx="6263640" cy="2797200"/>
      </dsp:txXfrm>
    </dsp:sp>
    <dsp:sp modelId="{1D383A4F-7C20-47E5-A26D-9C0DA7E70025}">
      <dsp:nvSpPr>
        <dsp:cNvPr id="0" name=""/>
        <dsp:cNvSpPr/>
      </dsp:nvSpPr>
      <dsp:spPr>
        <a:xfrm>
          <a:off x="313182" y="84203"/>
          <a:ext cx="4384548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Copyright</a:t>
          </a:r>
          <a:endParaRPr lang="en-US" sz="2400" kern="1200"/>
        </a:p>
      </dsp:txBody>
      <dsp:txXfrm>
        <a:off x="347767" y="118788"/>
        <a:ext cx="4315378" cy="639310"/>
      </dsp:txXfrm>
    </dsp:sp>
    <dsp:sp modelId="{68B7950A-FC6A-4934-8E28-163A23CF42DD}">
      <dsp:nvSpPr>
        <dsp:cNvPr id="0" name=""/>
        <dsp:cNvSpPr/>
      </dsp:nvSpPr>
      <dsp:spPr>
        <a:xfrm>
          <a:off x="0" y="3719484"/>
          <a:ext cx="626364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99872" rIns="4861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Giving somebody credit for the contribution on which you build your research</a:t>
          </a:r>
          <a:endParaRPr lang="en-US" sz="2400" kern="1200"/>
        </a:p>
      </dsp:txBody>
      <dsp:txXfrm>
        <a:off x="0" y="3719484"/>
        <a:ext cx="6263640" cy="1701000"/>
      </dsp:txXfrm>
    </dsp:sp>
    <dsp:sp modelId="{CEBF5D3A-4DAC-4FB8-944D-96E9655A52B8}">
      <dsp:nvSpPr>
        <dsp:cNvPr id="0" name=""/>
        <dsp:cNvSpPr/>
      </dsp:nvSpPr>
      <dsp:spPr>
        <a:xfrm>
          <a:off x="313182" y="3365244"/>
          <a:ext cx="4384548" cy="70848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Research ethics</a:t>
          </a:r>
          <a:endParaRPr lang="en-US" sz="2400" kern="1200"/>
        </a:p>
      </dsp:txBody>
      <dsp:txXfrm>
        <a:off x="347767" y="3399829"/>
        <a:ext cx="4315378" cy="639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44A0-C10E-4116-850F-BE26C1C2CF0F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0A4A9-3F73-4682-9415-F6E054984B9E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42BDE-5949-48C0-B308-20199C16E593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machine-readable instructions </a:t>
          </a:r>
        </a:p>
      </dsp:txBody>
      <dsp:txXfrm>
        <a:off x="1907374" y="894511"/>
        <a:ext cx="4356265" cy="1651406"/>
      </dsp:txXfrm>
    </dsp:sp>
    <dsp:sp modelId="{BB6E6A51-66B1-40CD-9AA4-D060D3874D2B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A2C20-5BE4-4D1D-A0A8-0FDCE01167B8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AC22A-1B44-42C3-94B6-13D09C4F09AD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direct a computer to perform specific operations</a:t>
          </a:r>
        </a:p>
      </dsp:txBody>
      <dsp:txXfrm>
        <a:off x="1907374" y="2958769"/>
        <a:ext cx="4356265" cy="16514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29D83-33F8-4B96-AE0A-CBE4DD8909CC}">
      <dsp:nvSpPr>
        <dsp:cNvPr id="0" name=""/>
        <dsp:cNvSpPr/>
      </dsp:nvSpPr>
      <dsp:spPr>
        <a:xfrm>
          <a:off x="2159745" y="19796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007E5-8BFA-469C-9BBA-920CE50E5E9D}">
      <dsp:nvSpPr>
        <dsp:cNvPr id="0" name=""/>
        <dsp:cNvSpPr/>
      </dsp:nvSpPr>
      <dsp:spPr>
        <a:xfrm>
          <a:off x="755745" y="186902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600" b="1" kern="1200"/>
            <a:t>Software </a:t>
          </a:r>
          <a:endParaRPr lang="cs-CZ" sz="3600" kern="1200"/>
        </a:p>
      </dsp:txBody>
      <dsp:txXfrm>
        <a:off x="755745" y="1869021"/>
        <a:ext cx="4320000" cy="648000"/>
      </dsp:txXfrm>
    </dsp:sp>
    <dsp:sp modelId="{F2E89E5C-713D-4118-8A67-62EAC2168F37}">
      <dsp:nvSpPr>
        <dsp:cNvPr id="0" name=""/>
        <dsp:cNvSpPr/>
      </dsp:nvSpPr>
      <dsp:spPr>
        <a:xfrm>
          <a:off x="755745" y="2591000"/>
          <a:ext cx="4320000" cy="130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Broader definition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Program, Data, Documentation, </a:t>
          </a:r>
        </a:p>
      </dsp:txBody>
      <dsp:txXfrm>
        <a:off x="755745" y="2591000"/>
        <a:ext cx="4320000" cy="1305957"/>
      </dsp:txXfrm>
    </dsp:sp>
    <dsp:sp modelId="{134B5265-C60C-4194-98A3-4D88F825DF0C}">
      <dsp:nvSpPr>
        <dsp:cNvPr id="0" name=""/>
        <dsp:cNvSpPr/>
      </dsp:nvSpPr>
      <dsp:spPr>
        <a:xfrm>
          <a:off x="7235745" y="19796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0E219-F76D-4668-AD34-6EBAA5BA7EF1}">
      <dsp:nvSpPr>
        <dsp:cNvPr id="0" name=""/>
        <dsp:cNvSpPr/>
      </dsp:nvSpPr>
      <dsp:spPr>
        <a:xfrm>
          <a:off x="5831745" y="186902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600" b="1" kern="1200"/>
            <a:t>Program</a:t>
          </a:r>
          <a:endParaRPr lang="cs-CZ" sz="3600" kern="1200"/>
        </a:p>
      </dsp:txBody>
      <dsp:txXfrm>
        <a:off x="5831745" y="1869021"/>
        <a:ext cx="4320000" cy="648000"/>
      </dsp:txXfrm>
    </dsp:sp>
    <dsp:sp modelId="{4045D470-671E-4A87-A5C2-609CFA073FEC}">
      <dsp:nvSpPr>
        <dsp:cNvPr id="0" name=""/>
        <dsp:cNvSpPr/>
      </dsp:nvSpPr>
      <dsp:spPr>
        <a:xfrm>
          <a:off x="5831745" y="2591000"/>
          <a:ext cx="4320000" cy="1305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Machine language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Low level programming language (i.e. Assebler)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High level programming language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Compiler</a:t>
          </a:r>
        </a:p>
      </dsp:txBody>
      <dsp:txXfrm>
        <a:off x="5831745" y="2591000"/>
        <a:ext cx="4320000" cy="13059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2B032-37F9-4938-A824-218FBD7379F8}">
      <dsp:nvSpPr>
        <dsp:cNvPr id="0" name=""/>
        <dsp:cNvSpPr/>
      </dsp:nvSpPr>
      <dsp:spPr>
        <a:xfrm>
          <a:off x="0" y="3570029"/>
          <a:ext cx="10515600" cy="7810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Coding </a:t>
          </a:r>
          <a:endParaRPr lang="cs-CZ" sz="1400" kern="1200"/>
        </a:p>
      </dsp:txBody>
      <dsp:txXfrm>
        <a:off x="0" y="3570029"/>
        <a:ext cx="10515600" cy="421758"/>
      </dsp:txXfrm>
    </dsp:sp>
    <dsp:sp modelId="{7EA44AB8-679D-4D22-8EB0-CEE640074569}">
      <dsp:nvSpPr>
        <dsp:cNvPr id="0" name=""/>
        <dsp:cNvSpPr/>
      </dsp:nvSpPr>
      <dsp:spPr>
        <a:xfrm>
          <a:off x="0" y="3976167"/>
          <a:ext cx="10515600" cy="3592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 specific activity during implementation of a program</a:t>
          </a:r>
        </a:p>
      </dsp:txBody>
      <dsp:txXfrm>
        <a:off x="0" y="3976167"/>
        <a:ext cx="10515600" cy="359276"/>
      </dsp:txXfrm>
    </dsp:sp>
    <dsp:sp modelId="{39B90EB7-7A3B-4FD7-AB5D-3E8268420062}">
      <dsp:nvSpPr>
        <dsp:cNvPr id="0" name=""/>
        <dsp:cNvSpPr/>
      </dsp:nvSpPr>
      <dsp:spPr>
        <a:xfrm rot="10800000">
          <a:off x="0" y="2380512"/>
          <a:ext cx="10515600" cy="1201232"/>
        </a:xfrm>
        <a:prstGeom prst="upArrowCallou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Programming</a:t>
          </a:r>
          <a:endParaRPr lang="cs-CZ" sz="1400" kern="1200"/>
        </a:p>
      </dsp:txBody>
      <dsp:txXfrm rot="-10800000">
        <a:off x="0" y="2380512"/>
        <a:ext cx="10515600" cy="421632"/>
      </dsp:txXfrm>
    </dsp:sp>
    <dsp:sp modelId="{B5979A27-5BE6-496C-9031-F401A57071C3}">
      <dsp:nvSpPr>
        <dsp:cNvPr id="0" name=""/>
        <dsp:cNvSpPr/>
      </dsp:nvSpPr>
      <dsp:spPr>
        <a:xfrm>
          <a:off x="0" y="2802145"/>
          <a:ext cx="10515600" cy="359168"/>
        </a:xfrm>
        <a:prstGeom prst="rect">
          <a:avLst/>
        </a:prstGeom>
        <a:solidFill>
          <a:schemeClr val="accent5">
            <a:tint val="40000"/>
            <a:alpha val="90000"/>
            <a:hueOff val="1942688"/>
            <a:satOff val="-6081"/>
            <a:lumOff val="40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comprehensive process from formulation of a problem to executable programs</a:t>
          </a:r>
          <a:endParaRPr lang="cs-CZ" sz="2100" kern="1200"/>
        </a:p>
      </dsp:txBody>
      <dsp:txXfrm>
        <a:off x="0" y="2802145"/>
        <a:ext cx="10515600" cy="359168"/>
      </dsp:txXfrm>
    </dsp:sp>
    <dsp:sp modelId="{BE05E86E-3175-46DE-9B65-F68349E53DB1}">
      <dsp:nvSpPr>
        <dsp:cNvPr id="0" name=""/>
        <dsp:cNvSpPr/>
      </dsp:nvSpPr>
      <dsp:spPr>
        <a:xfrm rot="10800000">
          <a:off x="0" y="1190996"/>
          <a:ext cx="10515600" cy="1201232"/>
        </a:xfrm>
        <a:prstGeom prst="upArrowCallou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Software engineering</a:t>
          </a:r>
          <a:endParaRPr lang="cs-CZ" sz="1400" kern="1200"/>
        </a:p>
      </dsp:txBody>
      <dsp:txXfrm rot="-10800000">
        <a:off x="0" y="1190996"/>
        <a:ext cx="10515600" cy="421632"/>
      </dsp:txXfrm>
    </dsp:sp>
    <dsp:sp modelId="{F9DD0CA8-E95E-4260-8676-F4C1A98FFB05}">
      <dsp:nvSpPr>
        <dsp:cNvPr id="0" name=""/>
        <dsp:cNvSpPr/>
      </dsp:nvSpPr>
      <dsp:spPr>
        <a:xfrm>
          <a:off x="0" y="1612628"/>
          <a:ext cx="10515600" cy="359168"/>
        </a:xfrm>
        <a:prstGeom prst="rect">
          <a:avLst/>
        </a:prstGeom>
        <a:solidFill>
          <a:schemeClr val="accent5">
            <a:tint val="40000"/>
            <a:alpha val="90000"/>
            <a:hueOff val="3885376"/>
            <a:satOff val="-12163"/>
            <a:lumOff val="80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discipline that </a:t>
          </a:r>
          <a:r>
            <a:rPr lang="en-US" sz="2100" kern="1200"/>
            <a:t>is concerned with all aspects of software production</a:t>
          </a:r>
          <a:endParaRPr lang="cs-CZ" sz="2100" kern="1200"/>
        </a:p>
      </dsp:txBody>
      <dsp:txXfrm>
        <a:off x="0" y="1612628"/>
        <a:ext cx="10515600" cy="359168"/>
      </dsp:txXfrm>
    </dsp:sp>
    <dsp:sp modelId="{4738AEB7-1079-4E3B-ABB0-C0DC51661383}">
      <dsp:nvSpPr>
        <dsp:cNvPr id="0" name=""/>
        <dsp:cNvSpPr/>
      </dsp:nvSpPr>
      <dsp:spPr>
        <a:xfrm rot="10800000">
          <a:off x="0" y="1479"/>
          <a:ext cx="10515600" cy="1201232"/>
        </a:xfrm>
        <a:prstGeom prst="upArrowCallou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System engineering </a:t>
          </a:r>
          <a:endParaRPr lang="cs-CZ" sz="1400" kern="1200"/>
        </a:p>
      </dsp:txBody>
      <dsp:txXfrm rot="-10800000">
        <a:off x="0" y="1479"/>
        <a:ext cx="10515600" cy="421632"/>
      </dsp:txXfrm>
    </dsp:sp>
    <dsp:sp modelId="{855E47EB-3CB9-4487-BD81-3CB4F1387766}">
      <dsp:nvSpPr>
        <dsp:cNvPr id="0" name=""/>
        <dsp:cNvSpPr/>
      </dsp:nvSpPr>
      <dsp:spPr>
        <a:xfrm>
          <a:off x="0" y="423112"/>
          <a:ext cx="10515600" cy="359168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discipline concerned with Hardware and Software</a:t>
          </a:r>
        </a:p>
      </dsp:txBody>
      <dsp:txXfrm>
        <a:off x="0" y="423112"/>
        <a:ext cx="10515600" cy="3591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F8A16-083C-45F5-9B00-B5D7F98657AB}">
      <dsp:nvSpPr>
        <dsp:cNvPr id="0" name=""/>
        <dsp:cNvSpPr/>
      </dsp:nvSpPr>
      <dsp:spPr>
        <a:xfrm>
          <a:off x="8092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102CA-5BD3-4EAB-8C3F-8AA3A8459F73}">
      <dsp:nvSpPr>
        <dsp:cNvPr id="0" name=""/>
        <dsp:cNvSpPr/>
      </dsp:nvSpPr>
      <dsp:spPr>
        <a:xfrm>
          <a:off x="8092" y="2093280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Create a market</a:t>
          </a:r>
          <a:endParaRPr lang="cs-CZ" sz="1400" kern="1200"/>
        </a:p>
      </dsp:txBody>
      <dsp:txXfrm>
        <a:off x="8092" y="2093280"/>
        <a:ext cx="2320312" cy="435058"/>
      </dsp:txXfrm>
    </dsp:sp>
    <dsp:sp modelId="{0D3036F4-61B2-434F-BF0D-E245D206D750}">
      <dsp:nvSpPr>
        <dsp:cNvPr id="0" name=""/>
        <dsp:cNvSpPr/>
      </dsp:nvSpPr>
      <dsp:spPr>
        <a:xfrm>
          <a:off x="8092" y="2567512"/>
          <a:ext cx="2320312" cy="58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Sofware as a „product“ or „service“</a:t>
          </a:r>
        </a:p>
      </dsp:txBody>
      <dsp:txXfrm>
        <a:off x="8092" y="2567512"/>
        <a:ext cx="2320312" cy="588082"/>
      </dsp:txXfrm>
    </dsp:sp>
    <dsp:sp modelId="{6444DE18-389E-42C6-829D-5D87484AAB48}">
      <dsp:nvSpPr>
        <dsp:cNvPr id="0" name=""/>
        <dsp:cNvSpPr/>
      </dsp:nvSpPr>
      <dsp:spPr>
        <a:xfrm>
          <a:off x="2734460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A6AB1-0947-4F8B-B2F4-7AC224AD73E7}">
      <dsp:nvSpPr>
        <dsp:cNvPr id="0" name=""/>
        <dsp:cNvSpPr/>
      </dsp:nvSpPr>
      <dsp:spPr>
        <a:xfrm>
          <a:off x="2734460" y="2093280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Renumerate software producers</a:t>
          </a:r>
          <a:endParaRPr lang="cs-CZ" sz="1400" kern="1200"/>
        </a:p>
      </dsp:txBody>
      <dsp:txXfrm>
        <a:off x="2734460" y="2093280"/>
        <a:ext cx="2320312" cy="435058"/>
      </dsp:txXfrm>
    </dsp:sp>
    <dsp:sp modelId="{3575679D-BECB-490B-83E9-133F7588E114}">
      <dsp:nvSpPr>
        <dsp:cNvPr id="0" name=""/>
        <dsp:cNvSpPr/>
      </dsp:nvSpPr>
      <dsp:spPr>
        <a:xfrm>
          <a:off x="2734460" y="2567512"/>
          <a:ext cx="2320312" cy="58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Software as intellectual property</a:t>
          </a:r>
        </a:p>
      </dsp:txBody>
      <dsp:txXfrm>
        <a:off x="2734460" y="2567512"/>
        <a:ext cx="2320312" cy="588082"/>
      </dsp:txXfrm>
    </dsp:sp>
    <dsp:sp modelId="{BC68F28F-50F1-4B32-BFB9-C1CB717364E3}">
      <dsp:nvSpPr>
        <dsp:cNvPr id="0" name=""/>
        <dsp:cNvSpPr/>
      </dsp:nvSpPr>
      <dsp:spPr>
        <a:xfrm>
          <a:off x="5460827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4AAE-E40D-4A33-8C1A-D3CB77EAC929}">
      <dsp:nvSpPr>
        <dsp:cNvPr id="0" name=""/>
        <dsp:cNvSpPr/>
      </dsp:nvSpPr>
      <dsp:spPr>
        <a:xfrm>
          <a:off x="5460827" y="2093280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Promote rights of a customer/consumer</a:t>
          </a:r>
          <a:endParaRPr lang="cs-CZ" sz="1400" kern="1200"/>
        </a:p>
      </dsp:txBody>
      <dsp:txXfrm>
        <a:off x="5460827" y="2093280"/>
        <a:ext cx="2320312" cy="435058"/>
      </dsp:txXfrm>
    </dsp:sp>
    <dsp:sp modelId="{C60B376A-779C-4411-B1D9-F2D1D362EA30}">
      <dsp:nvSpPr>
        <dsp:cNvPr id="0" name=""/>
        <dsp:cNvSpPr/>
      </dsp:nvSpPr>
      <dsp:spPr>
        <a:xfrm>
          <a:off x="5460827" y="2567512"/>
          <a:ext cx="2320312" cy="58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Software as a liability</a:t>
          </a:r>
        </a:p>
      </dsp:txBody>
      <dsp:txXfrm>
        <a:off x="5460827" y="2567512"/>
        <a:ext cx="2320312" cy="588082"/>
      </dsp:txXfrm>
    </dsp:sp>
    <dsp:sp modelId="{51C57EC8-9107-4024-880D-88E9D4FF5A4B}">
      <dsp:nvSpPr>
        <dsp:cNvPr id="0" name=""/>
        <dsp:cNvSpPr/>
      </dsp:nvSpPr>
      <dsp:spPr>
        <a:xfrm>
          <a:off x="8187194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C7D7F-0A77-44ED-BF33-2FD56DE2EE78}">
      <dsp:nvSpPr>
        <dsp:cNvPr id="0" name=""/>
        <dsp:cNvSpPr/>
      </dsp:nvSpPr>
      <dsp:spPr>
        <a:xfrm>
          <a:off x="8187194" y="2093280"/>
          <a:ext cx="2320312" cy="4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Promote progress in creative art?</a:t>
          </a:r>
          <a:endParaRPr lang="cs-CZ" sz="1400" kern="1200"/>
        </a:p>
      </dsp:txBody>
      <dsp:txXfrm>
        <a:off x="8187194" y="2093280"/>
        <a:ext cx="2320312" cy="435058"/>
      </dsp:txXfrm>
    </dsp:sp>
    <dsp:sp modelId="{4F23CCFB-0673-4159-9940-C0C8C9344CA1}">
      <dsp:nvSpPr>
        <dsp:cNvPr id="0" name=""/>
        <dsp:cNvSpPr/>
      </dsp:nvSpPr>
      <dsp:spPr>
        <a:xfrm>
          <a:off x="8187194" y="2567512"/>
          <a:ext cx="2320312" cy="58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Software as a greater good</a:t>
          </a:r>
        </a:p>
      </dsp:txBody>
      <dsp:txXfrm>
        <a:off x="8187194" y="2567512"/>
        <a:ext cx="2320312" cy="5880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AF4AC-E1A9-4A43-9FD5-1DA106A443FD}">
      <dsp:nvSpPr>
        <dsp:cNvPr id="0" name=""/>
        <dsp:cNvSpPr/>
      </dsp:nvSpPr>
      <dsp:spPr>
        <a:xfrm>
          <a:off x="0" y="274320"/>
          <a:ext cx="3291840" cy="32918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F87F4-2211-4D15-9B52-3EDB01E30AFB}">
      <dsp:nvSpPr>
        <dsp:cNvPr id="0" name=""/>
        <dsp:cNvSpPr/>
      </dsp:nvSpPr>
      <dsp:spPr>
        <a:xfrm>
          <a:off x="312724" y="587044"/>
          <a:ext cx="1283817" cy="128381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Trade secret</a:t>
          </a:r>
          <a:endParaRPr lang="cs-CZ" sz="1700" kern="1200"/>
        </a:p>
      </dsp:txBody>
      <dsp:txXfrm>
        <a:off x="375395" y="649715"/>
        <a:ext cx="1158475" cy="1158475"/>
      </dsp:txXfrm>
    </dsp:sp>
    <dsp:sp modelId="{30D33834-E8BB-4F24-8766-F45146273B7C}">
      <dsp:nvSpPr>
        <dsp:cNvPr id="0" name=""/>
        <dsp:cNvSpPr/>
      </dsp:nvSpPr>
      <dsp:spPr>
        <a:xfrm>
          <a:off x="1695297" y="587044"/>
          <a:ext cx="1283817" cy="1283817"/>
        </a:xfrm>
        <a:prstGeom prst="roundRect">
          <a:avLst/>
        </a:prstGeom>
        <a:solidFill>
          <a:schemeClr val="accent2">
            <a:shade val="80000"/>
            <a:hueOff val="80316"/>
            <a:satOff val="1558"/>
            <a:lumOff val="7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Contract law</a:t>
          </a:r>
          <a:endParaRPr lang="cs-CZ" sz="1700" kern="1200"/>
        </a:p>
      </dsp:txBody>
      <dsp:txXfrm>
        <a:off x="1757968" y="649715"/>
        <a:ext cx="1158475" cy="1158475"/>
      </dsp:txXfrm>
    </dsp:sp>
    <dsp:sp modelId="{CB014702-BF78-4A2F-A8C6-0618E142480F}">
      <dsp:nvSpPr>
        <dsp:cNvPr id="0" name=""/>
        <dsp:cNvSpPr/>
      </dsp:nvSpPr>
      <dsp:spPr>
        <a:xfrm>
          <a:off x="312724" y="1969617"/>
          <a:ext cx="1283817" cy="1283817"/>
        </a:xfrm>
        <a:prstGeom prst="roundRect">
          <a:avLst/>
        </a:prstGeom>
        <a:solidFill>
          <a:schemeClr val="accent2">
            <a:shade val="80000"/>
            <a:hueOff val="160633"/>
            <a:satOff val="3115"/>
            <a:lumOff val="148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Property</a:t>
          </a:r>
          <a:endParaRPr lang="cs-CZ" sz="1700" kern="1200"/>
        </a:p>
      </dsp:txBody>
      <dsp:txXfrm>
        <a:off x="375395" y="2032288"/>
        <a:ext cx="1158475" cy="1158475"/>
      </dsp:txXfrm>
    </dsp:sp>
    <dsp:sp modelId="{608E0AC6-A3F0-4933-A932-D17A1C855147}">
      <dsp:nvSpPr>
        <dsp:cNvPr id="0" name=""/>
        <dsp:cNvSpPr/>
      </dsp:nvSpPr>
      <dsp:spPr>
        <a:xfrm>
          <a:off x="1695297" y="1969617"/>
          <a:ext cx="1283817" cy="1283817"/>
        </a:xfrm>
        <a:prstGeom prst="roundRect">
          <a:avLst/>
        </a:prstGeom>
        <a:solidFill>
          <a:schemeClr val="accent2">
            <a:shade val="80000"/>
            <a:hueOff val="240949"/>
            <a:satOff val="4673"/>
            <a:lumOff val="22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Intellectual propety</a:t>
          </a:r>
          <a:endParaRPr lang="cs-CZ" sz="1700" kern="1200"/>
        </a:p>
      </dsp:txBody>
      <dsp:txXfrm>
        <a:off x="1757968" y="2032288"/>
        <a:ext cx="1158475" cy="115847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354F1-031A-4776-925D-A5DB65AEEDDB}">
      <dsp:nvSpPr>
        <dsp:cNvPr id="0" name=""/>
        <dsp:cNvSpPr/>
      </dsp:nvSpPr>
      <dsp:spPr>
        <a:xfrm>
          <a:off x="82613" y="9090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765BA-CA0A-4C60-8DAE-01E47EE12685}">
      <dsp:nvSpPr>
        <dsp:cNvPr id="0" name=""/>
        <dsp:cNvSpPr/>
      </dsp:nvSpPr>
      <dsp:spPr>
        <a:xfrm>
          <a:off x="271034" y="1097481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74F20-B335-435F-8EF4-4ECE81190863}">
      <dsp:nvSpPr>
        <dsp:cNvPr id="0" name=""/>
        <dsp:cNvSpPr/>
      </dsp:nvSpPr>
      <dsp:spPr>
        <a:xfrm>
          <a:off x="1172126" y="9090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Copyright</a:t>
          </a:r>
          <a:endParaRPr lang="cs-CZ" sz="2300" kern="1200"/>
        </a:p>
      </dsp:txBody>
      <dsp:txXfrm>
        <a:off x="1172126" y="909059"/>
        <a:ext cx="2114937" cy="897246"/>
      </dsp:txXfrm>
    </dsp:sp>
    <dsp:sp modelId="{3E47F414-99A8-45C0-9288-4D6BA286DF6B}">
      <dsp:nvSpPr>
        <dsp:cNvPr id="0" name=""/>
        <dsp:cNvSpPr/>
      </dsp:nvSpPr>
      <dsp:spPr>
        <a:xfrm>
          <a:off x="3655575" y="9090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DF56-46FA-491E-B590-228B2CCE4BF4}">
      <dsp:nvSpPr>
        <dsp:cNvPr id="0" name=""/>
        <dsp:cNvSpPr/>
      </dsp:nvSpPr>
      <dsp:spPr>
        <a:xfrm>
          <a:off x="3843996" y="1097481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DF052-CB42-41F3-BCD2-E3009761D52C}">
      <dsp:nvSpPr>
        <dsp:cNvPr id="0" name=""/>
        <dsp:cNvSpPr/>
      </dsp:nvSpPr>
      <dsp:spPr>
        <a:xfrm>
          <a:off x="4745088" y="9090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Patent</a:t>
          </a:r>
          <a:endParaRPr lang="cs-CZ" sz="2300" kern="1200"/>
        </a:p>
      </dsp:txBody>
      <dsp:txXfrm>
        <a:off x="4745088" y="909059"/>
        <a:ext cx="2114937" cy="897246"/>
      </dsp:txXfrm>
    </dsp:sp>
    <dsp:sp modelId="{F758D7C8-F2D2-4838-890F-4DF6CE3174A7}">
      <dsp:nvSpPr>
        <dsp:cNvPr id="0" name=""/>
        <dsp:cNvSpPr/>
      </dsp:nvSpPr>
      <dsp:spPr>
        <a:xfrm>
          <a:off x="7228536" y="9090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05C4E-19E5-4A8B-8CFF-56945EA77D96}">
      <dsp:nvSpPr>
        <dsp:cNvPr id="0" name=""/>
        <dsp:cNvSpPr/>
      </dsp:nvSpPr>
      <dsp:spPr>
        <a:xfrm>
          <a:off x="7416958" y="1097481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D6623-7989-4469-B126-FB8F8AD52A34}">
      <dsp:nvSpPr>
        <dsp:cNvPr id="0" name=""/>
        <dsp:cNvSpPr/>
      </dsp:nvSpPr>
      <dsp:spPr>
        <a:xfrm>
          <a:off x="8318049" y="9090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Trade secret </a:t>
          </a:r>
          <a:endParaRPr lang="cs-CZ" sz="2300" kern="1200"/>
        </a:p>
      </dsp:txBody>
      <dsp:txXfrm>
        <a:off x="8318049" y="909059"/>
        <a:ext cx="2114937" cy="897246"/>
      </dsp:txXfrm>
    </dsp:sp>
    <dsp:sp modelId="{9AA8E53A-7EA0-4D24-A3DB-8BEEA4CB2EF7}">
      <dsp:nvSpPr>
        <dsp:cNvPr id="0" name=""/>
        <dsp:cNvSpPr/>
      </dsp:nvSpPr>
      <dsp:spPr>
        <a:xfrm>
          <a:off x="82613" y="2546238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64498-4DD8-4A0B-91EB-1E5EACBBFED1}">
      <dsp:nvSpPr>
        <dsp:cNvPr id="0" name=""/>
        <dsp:cNvSpPr/>
      </dsp:nvSpPr>
      <dsp:spPr>
        <a:xfrm>
          <a:off x="271034" y="2734659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D075A-3472-4BA0-86C0-01D6AF2206C7}">
      <dsp:nvSpPr>
        <dsp:cNvPr id="0" name=""/>
        <dsp:cNvSpPr/>
      </dsp:nvSpPr>
      <dsp:spPr>
        <a:xfrm>
          <a:off x="1172126" y="254623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DRM – software protection tools?</a:t>
          </a:r>
          <a:endParaRPr lang="cs-CZ" sz="2300" kern="1200"/>
        </a:p>
      </dsp:txBody>
      <dsp:txXfrm>
        <a:off x="1172126" y="2546238"/>
        <a:ext cx="2114937" cy="897246"/>
      </dsp:txXfrm>
    </dsp:sp>
    <dsp:sp modelId="{55F5D1C0-ADB3-422A-A907-02972FCF9E59}">
      <dsp:nvSpPr>
        <dsp:cNvPr id="0" name=""/>
        <dsp:cNvSpPr/>
      </dsp:nvSpPr>
      <dsp:spPr>
        <a:xfrm>
          <a:off x="3655575" y="2546238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7C8BA-1DF8-434F-B407-02BBE6C49CEE}">
      <dsp:nvSpPr>
        <dsp:cNvPr id="0" name=""/>
        <dsp:cNvSpPr/>
      </dsp:nvSpPr>
      <dsp:spPr>
        <a:xfrm>
          <a:off x="3843996" y="2734659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79E1E-A988-444B-8313-497B237F0247}">
      <dsp:nvSpPr>
        <dsp:cNvPr id="0" name=""/>
        <dsp:cNvSpPr/>
      </dsp:nvSpPr>
      <dsp:spPr>
        <a:xfrm>
          <a:off x="4745088" y="254623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Other specific IP rights?</a:t>
          </a:r>
          <a:endParaRPr lang="cs-CZ" sz="2300" kern="1200"/>
        </a:p>
      </dsp:txBody>
      <dsp:txXfrm>
        <a:off x="4745088" y="2546238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0145-18AF-4BA2-92E8-AC8D5322C0A0}">
      <dsp:nvSpPr>
        <dsp:cNvPr id="0" name=""/>
        <dsp:cNvSpPr/>
      </dsp:nvSpPr>
      <dsp:spPr>
        <a:xfrm>
          <a:off x="0" y="400696"/>
          <a:ext cx="7242048" cy="343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41528" rIns="56206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Part of your „personality“ cannot be sold (in some European countries)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right to claim authorship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object to any distortion, modification of, or other derogatory action which would be prejudicial to the author's honor or reputation</a:t>
          </a:r>
        </a:p>
      </dsp:txBody>
      <dsp:txXfrm>
        <a:off x="0" y="400696"/>
        <a:ext cx="7242048" cy="3439800"/>
      </dsp:txXfrm>
    </dsp:sp>
    <dsp:sp modelId="{56197DBC-503E-4554-9658-AB523CB79590}">
      <dsp:nvSpPr>
        <dsp:cNvPr id="0" name=""/>
        <dsp:cNvSpPr/>
      </dsp:nvSpPr>
      <dsp:spPr>
        <a:xfrm>
          <a:off x="362102" y="16936"/>
          <a:ext cx="5069433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Moral rights to the work</a:t>
          </a:r>
          <a:endParaRPr lang="en-US" sz="2600" kern="1200"/>
        </a:p>
      </dsp:txBody>
      <dsp:txXfrm>
        <a:off x="399569" y="54403"/>
        <a:ext cx="4994499" cy="692586"/>
      </dsp:txXfrm>
    </dsp:sp>
    <dsp:sp modelId="{09027BFD-D839-43DA-A31C-ED2553E56461}">
      <dsp:nvSpPr>
        <dsp:cNvPr id="0" name=""/>
        <dsp:cNvSpPr/>
      </dsp:nvSpPr>
      <dsp:spPr>
        <a:xfrm>
          <a:off x="0" y="4364656"/>
          <a:ext cx="7242048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41528" rIns="56206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Rights to </a:t>
          </a:r>
          <a:r>
            <a:rPr lang="en-GB" sz="2600" kern="1200"/>
            <a:t>benefits from your creativity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Prevent anybody else to use work</a:t>
          </a:r>
          <a:endParaRPr lang="en-US" sz="2600" kern="1200"/>
        </a:p>
      </dsp:txBody>
      <dsp:txXfrm>
        <a:off x="0" y="4364656"/>
        <a:ext cx="7242048" cy="1515150"/>
      </dsp:txXfrm>
    </dsp:sp>
    <dsp:sp modelId="{E4DCFD00-BB50-45EF-8325-4E08D1395006}">
      <dsp:nvSpPr>
        <dsp:cNvPr id="0" name=""/>
        <dsp:cNvSpPr/>
      </dsp:nvSpPr>
      <dsp:spPr>
        <a:xfrm>
          <a:off x="362102" y="3980896"/>
          <a:ext cx="5069433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Economic rights to the work</a:t>
          </a:r>
          <a:endParaRPr lang="en-US" sz="2600" kern="1200"/>
        </a:p>
      </dsp:txBody>
      <dsp:txXfrm>
        <a:off x="399569" y="4018363"/>
        <a:ext cx="4994499" cy="6925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01FE8-7D87-4D26-93C5-9AB5F8969957}">
      <dsp:nvSpPr>
        <dsp:cNvPr id="0" name=""/>
        <dsp:cNvSpPr/>
      </dsp:nvSpPr>
      <dsp:spPr>
        <a:xfrm>
          <a:off x="0" y="10131"/>
          <a:ext cx="7620000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 err="1"/>
            <a:t>Protection</a:t>
          </a:r>
          <a:r>
            <a:rPr lang="cs-CZ" sz="2800" b="1" kern="1200" dirty="0"/>
            <a:t> </a:t>
          </a:r>
          <a:r>
            <a:rPr lang="cs-CZ" sz="2800" b="1" kern="1200" dirty="0" err="1"/>
            <a:t>of</a:t>
          </a:r>
          <a:r>
            <a:rPr lang="cs-CZ" sz="2800" b="1" kern="1200" dirty="0"/>
            <a:t> </a:t>
          </a:r>
          <a:r>
            <a:rPr lang="cs-CZ" sz="2800" b="1" kern="1200" dirty="0" err="1"/>
            <a:t>confidentiality</a:t>
          </a:r>
          <a:r>
            <a:rPr lang="cs-CZ" sz="2800" b="1" kern="1200" dirty="0"/>
            <a:t> and source </a:t>
          </a:r>
          <a:r>
            <a:rPr lang="cs-CZ" sz="2800" b="1" kern="1200" dirty="0" err="1"/>
            <a:t>code</a:t>
          </a:r>
          <a:endParaRPr lang="cs-CZ" sz="2800" kern="1200" dirty="0"/>
        </a:p>
      </dsp:txBody>
      <dsp:txXfrm>
        <a:off x="32784" y="42915"/>
        <a:ext cx="7554432" cy="606012"/>
      </dsp:txXfrm>
    </dsp:sp>
    <dsp:sp modelId="{36C1BFDA-835D-487D-A59E-97D61FC0C458}">
      <dsp:nvSpPr>
        <dsp:cNvPr id="0" name=""/>
        <dsp:cNvSpPr/>
      </dsp:nvSpPr>
      <dsp:spPr>
        <a:xfrm>
          <a:off x="0" y="762351"/>
          <a:ext cx="7620000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Software patents </a:t>
          </a:r>
          <a:endParaRPr lang="cs-CZ" sz="2800" kern="1200"/>
        </a:p>
      </dsp:txBody>
      <dsp:txXfrm>
        <a:off x="32784" y="795135"/>
        <a:ext cx="7554432" cy="606012"/>
      </dsp:txXfrm>
    </dsp:sp>
    <dsp:sp modelId="{6BC7E339-42FB-4C92-82AA-DB04BD1B91EA}">
      <dsp:nvSpPr>
        <dsp:cNvPr id="0" name=""/>
        <dsp:cNvSpPr/>
      </dsp:nvSpPr>
      <dsp:spPr>
        <a:xfrm>
          <a:off x="0" y="1433931"/>
          <a:ext cx="76200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5560" rIns="199136" bIns="35560" numCol="1" spcCol="1270" anchor="t" anchorCtr="0">
          <a:noAutofit/>
        </a:bodyPr>
        <a:lstStyle/>
        <a:p>
          <a:pPr marL="228600" lvl="1" indent="-228600" algn="l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Distinction between individual countries</a:t>
          </a:r>
        </a:p>
        <a:p>
          <a:pPr marL="228600" lvl="1" indent="-228600" algn="l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EU perspective</a:t>
          </a:r>
        </a:p>
      </dsp:txBody>
      <dsp:txXfrm>
        <a:off x="0" y="1433931"/>
        <a:ext cx="7620000" cy="753480"/>
      </dsp:txXfrm>
    </dsp:sp>
    <dsp:sp modelId="{E6F550D4-3F18-46E8-A649-3E1052B3C9CE}">
      <dsp:nvSpPr>
        <dsp:cNvPr id="0" name=""/>
        <dsp:cNvSpPr/>
      </dsp:nvSpPr>
      <dsp:spPr>
        <a:xfrm>
          <a:off x="0" y="2187411"/>
          <a:ext cx="7620000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Free software concept and rules</a:t>
          </a:r>
          <a:endParaRPr lang="cs-CZ" sz="2800" kern="1200"/>
        </a:p>
      </dsp:txBody>
      <dsp:txXfrm>
        <a:off x="32784" y="2220195"/>
        <a:ext cx="7554432" cy="606012"/>
      </dsp:txXfrm>
    </dsp:sp>
    <dsp:sp modelId="{83DE46D2-2A49-4ACA-810F-9D174D775764}">
      <dsp:nvSpPr>
        <dsp:cNvPr id="0" name=""/>
        <dsp:cNvSpPr/>
      </dsp:nvSpPr>
      <dsp:spPr>
        <a:xfrm>
          <a:off x="0" y="2939631"/>
          <a:ext cx="7620000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Practical skills in contract writing EULA, SLA</a:t>
          </a:r>
          <a:endParaRPr lang="cs-CZ" sz="2800" kern="1200"/>
        </a:p>
      </dsp:txBody>
      <dsp:txXfrm>
        <a:off x="32784" y="2972415"/>
        <a:ext cx="7554432" cy="606012"/>
      </dsp:txXfrm>
    </dsp:sp>
    <dsp:sp modelId="{74D87CCE-B660-4DD7-B39E-2AD74715807A}">
      <dsp:nvSpPr>
        <dsp:cNvPr id="0" name=""/>
        <dsp:cNvSpPr/>
      </dsp:nvSpPr>
      <dsp:spPr>
        <a:xfrm>
          <a:off x="0" y="3691851"/>
          <a:ext cx="7620000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Competition law perspective</a:t>
          </a:r>
          <a:endParaRPr lang="cs-CZ" sz="2800" kern="1200"/>
        </a:p>
      </dsp:txBody>
      <dsp:txXfrm>
        <a:off x="32784" y="3724635"/>
        <a:ext cx="7554432" cy="6060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28490-F1F8-4C57-8029-7FB8053F9427}">
      <dsp:nvSpPr>
        <dsp:cNvPr id="0" name=""/>
        <dsp:cNvSpPr/>
      </dsp:nvSpPr>
      <dsp:spPr>
        <a:xfrm>
          <a:off x="0" y="559581"/>
          <a:ext cx="7620000" cy="1535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 err="1"/>
            <a:t>Generic</a:t>
          </a:r>
          <a:r>
            <a:rPr lang="cs-CZ" sz="6400" kern="1200" dirty="0"/>
            <a:t> </a:t>
          </a:r>
          <a:r>
            <a:rPr lang="cs-CZ" sz="6400" kern="1200" dirty="0" err="1"/>
            <a:t>products</a:t>
          </a:r>
          <a:endParaRPr lang="cs-CZ" sz="6400" kern="1200" dirty="0"/>
        </a:p>
      </dsp:txBody>
      <dsp:txXfrm>
        <a:off x="74934" y="634515"/>
        <a:ext cx="7470132" cy="1385172"/>
      </dsp:txXfrm>
    </dsp:sp>
    <dsp:sp modelId="{FBBD0579-3C14-4985-AB3E-23019638445A}">
      <dsp:nvSpPr>
        <dsp:cNvPr id="0" name=""/>
        <dsp:cNvSpPr/>
      </dsp:nvSpPr>
      <dsp:spPr>
        <a:xfrm>
          <a:off x="0" y="2278941"/>
          <a:ext cx="7620000" cy="1535040"/>
        </a:xfrm>
        <a:prstGeom prst="round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 err="1"/>
            <a:t>Customized</a:t>
          </a:r>
          <a:r>
            <a:rPr lang="cs-CZ" sz="6400" kern="1200" dirty="0"/>
            <a:t> </a:t>
          </a:r>
          <a:r>
            <a:rPr lang="cs-CZ" sz="6400" kern="1200" dirty="0" err="1"/>
            <a:t>products</a:t>
          </a:r>
          <a:endParaRPr lang="cs-CZ" sz="6400" kern="1200" dirty="0"/>
        </a:p>
      </dsp:txBody>
      <dsp:txXfrm>
        <a:off x="74934" y="2353875"/>
        <a:ext cx="7470132" cy="13851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74373-304C-4567-ADBE-13E7B6D802A1}">
      <dsp:nvSpPr>
        <dsp:cNvPr id="0" name=""/>
        <dsp:cNvSpPr/>
      </dsp:nvSpPr>
      <dsp:spPr>
        <a:xfrm>
          <a:off x="0" y="0"/>
          <a:ext cx="6096000" cy="962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Software </a:t>
          </a:r>
          <a:r>
            <a:rPr lang="cs-CZ" sz="2600" kern="1200" dirty="0" err="1"/>
            <a:t>specification</a:t>
          </a:r>
          <a:endParaRPr lang="cs-CZ" sz="2600" kern="1200" dirty="0"/>
        </a:p>
      </dsp:txBody>
      <dsp:txXfrm>
        <a:off x="28181" y="28181"/>
        <a:ext cx="4976424" cy="905821"/>
      </dsp:txXfrm>
    </dsp:sp>
    <dsp:sp modelId="{A2174F68-2C31-4823-9062-01DC3D9D332D}">
      <dsp:nvSpPr>
        <dsp:cNvPr id="0" name=""/>
        <dsp:cNvSpPr/>
      </dsp:nvSpPr>
      <dsp:spPr>
        <a:xfrm>
          <a:off x="510539" y="1137126"/>
          <a:ext cx="6096000" cy="962183"/>
        </a:xfrm>
        <a:prstGeom prst="roundRect">
          <a:avLst>
            <a:gd name="adj" fmla="val 10000"/>
          </a:avLst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Software </a:t>
          </a:r>
          <a:r>
            <a:rPr lang="cs-CZ" sz="2600" kern="1200" dirty="0" err="1"/>
            <a:t>development</a:t>
          </a:r>
          <a:endParaRPr lang="cs-CZ" sz="2600" kern="1200" dirty="0"/>
        </a:p>
      </dsp:txBody>
      <dsp:txXfrm>
        <a:off x="538720" y="1165307"/>
        <a:ext cx="4903678" cy="905821"/>
      </dsp:txXfrm>
    </dsp:sp>
    <dsp:sp modelId="{46E4CB94-6059-4C33-BE7D-0A97413825EA}">
      <dsp:nvSpPr>
        <dsp:cNvPr id="0" name=""/>
        <dsp:cNvSpPr/>
      </dsp:nvSpPr>
      <dsp:spPr>
        <a:xfrm>
          <a:off x="1013459" y="2274252"/>
          <a:ext cx="6096000" cy="962183"/>
        </a:xfrm>
        <a:prstGeom prst="roundRect">
          <a:avLst>
            <a:gd name="adj" fmla="val 10000"/>
          </a:avLst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Software </a:t>
          </a:r>
          <a:r>
            <a:rPr lang="cs-CZ" sz="2600" kern="1200" dirty="0" err="1"/>
            <a:t>validation</a:t>
          </a:r>
          <a:r>
            <a:rPr lang="cs-CZ" sz="2600" kern="1200" dirty="0"/>
            <a:t> (</a:t>
          </a:r>
          <a:r>
            <a:rPr lang="cs-CZ" sz="2600" kern="1200" dirty="0" err="1"/>
            <a:t>testing</a:t>
          </a:r>
          <a:r>
            <a:rPr lang="cs-CZ" sz="2600" kern="1200" dirty="0"/>
            <a:t>)</a:t>
          </a:r>
        </a:p>
      </dsp:txBody>
      <dsp:txXfrm>
        <a:off x="1041640" y="2302433"/>
        <a:ext cx="4911298" cy="905821"/>
      </dsp:txXfrm>
    </dsp:sp>
    <dsp:sp modelId="{46642C40-3954-47FF-877E-3166670889EA}">
      <dsp:nvSpPr>
        <dsp:cNvPr id="0" name=""/>
        <dsp:cNvSpPr/>
      </dsp:nvSpPr>
      <dsp:spPr>
        <a:xfrm>
          <a:off x="1523999" y="3411379"/>
          <a:ext cx="6096000" cy="962183"/>
        </a:xfrm>
        <a:prstGeom prst="roundRect">
          <a:avLst>
            <a:gd name="adj" fmla="val 1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Software </a:t>
          </a:r>
          <a:r>
            <a:rPr lang="cs-CZ" sz="2600" kern="1200" dirty="0" err="1"/>
            <a:t>evolution</a:t>
          </a:r>
          <a:r>
            <a:rPr lang="cs-CZ" sz="2600" kern="1200" dirty="0"/>
            <a:t> (</a:t>
          </a:r>
          <a:r>
            <a:rPr lang="cs-CZ" sz="2600" kern="1200" dirty="0" err="1"/>
            <a:t>maintenance</a:t>
          </a:r>
          <a:r>
            <a:rPr lang="cs-CZ" sz="2600" kern="1200" dirty="0"/>
            <a:t>)</a:t>
          </a:r>
        </a:p>
      </dsp:txBody>
      <dsp:txXfrm>
        <a:off x="1552180" y="3439560"/>
        <a:ext cx="4903678" cy="905821"/>
      </dsp:txXfrm>
    </dsp:sp>
    <dsp:sp modelId="{95B5211F-905A-4593-A452-AD81B6F75B6B}">
      <dsp:nvSpPr>
        <dsp:cNvPr id="0" name=""/>
        <dsp:cNvSpPr/>
      </dsp:nvSpPr>
      <dsp:spPr>
        <a:xfrm>
          <a:off x="5470580" y="736945"/>
          <a:ext cx="625419" cy="625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5611299" y="736945"/>
        <a:ext cx="343981" cy="470628"/>
      </dsp:txXfrm>
    </dsp:sp>
    <dsp:sp modelId="{4C2A762B-691D-49C4-8CA8-725F5E33C249}">
      <dsp:nvSpPr>
        <dsp:cNvPr id="0" name=""/>
        <dsp:cNvSpPr/>
      </dsp:nvSpPr>
      <dsp:spPr>
        <a:xfrm>
          <a:off x="5981120" y="1874071"/>
          <a:ext cx="625419" cy="625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14651"/>
            <a:satOff val="3964"/>
            <a:lumOff val="-4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14651"/>
              <a:satOff val="3964"/>
              <a:lumOff val="-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6121839" y="1874071"/>
        <a:ext cx="343981" cy="470628"/>
      </dsp:txXfrm>
    </dsp:sp>
    <dsp:sp modelId="{28EB9FC5-729D-47C3-90BA-CE5C4A5338DB}">
      <dsp:nvSpPr>
        <dsp:cNvPr id="0" name=""/>
        <dsp:cNvSpPr/>
      </dsp:nvSpPr>
      <dsp:spPr>
        <a:xfrm>
          <a:off x="6484040" y="3011198"/>
          <a:ext cx="625419" cy="625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6624759" y="3011198"/>
        <a:ext cx="343981" cy="47062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65312-F48D-46EE-8E88-F98EC41225A6}">
      <dsp:nvSpPr>
        <dsp:cNvPr id="0" name=""/>
        <dsp:cNvSpPr/>
      </dsp:nvSpPr>
      <dsp:spPr>
        <a:xfrm>
          <a:off x="0" y="15801"/>
          <a:ext cx="7620000" cy="8064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shall include programs in any for</a:t>
          </a:r>
          <a:r>
            <a:rPr lang="cs-CZ" sz="2800" b="1" kern="1200" dirty="0"/>
            <a:t>m:</a:t>
          </a:r>
          <a:endParaRPr lang="cs-CZ" sz="2800" kern="1200" dirty="0"/>
        </a:p>
      </dsp:txBody>
      <dsp:txXfrm>
        <a:off x="0" y="15801"/>
        <a:ext cx="7620000" cy="806400"/>
      </dsp:txXfrm>
    </dsp:sp>
    <dsp:sp modelId="{116F27F8-29F2-4660-AD3B-1122F130B25E}">
      <dsp:nvSpPr>
        <dsp:cNvPr id="0" name=""/>
        <dsp:cNvSpPr/>
      </dsp:nvSpPr>
      <dsp:spPr>
        <a:xfrm>
          <a:off x="0" y="822201"/>
          <a:ext cx="7620000" cy="35355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/>
            <a:t>generic software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/>
            <a:t>customized software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incorporated into hardware</a:t>
          </a:r>
          <a:endParaRPr lang="cs-CZ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/>
            <a:t>preparatory design work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800" b="1" kern="1200" dirty="0"/>
        </a:p>
      </dsp:txBody>
      <dsp:txXfrm>
        <a:off x="0" y="822201"/>
        <a:ext cx="7620000" cy="35355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49B2-3EAE-478D-A177-65AB83D70DE3}">
      <dsp:nvSpPr>
        <dsp:cNvPr id="0" name=""/>
        <dsp:cNvSpPr/>
      </dsp:nvSpPr>
      <dsp:spPr>
        <a:xfrm rot="16200000">
          <a:off x="-976622" y="977552"/>
          <a:ext cx="4373563" cy="2418457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716" bIns="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Platform software</a:t>
          </a:r>
          <a:endParaRPr lang="cs-CZ" sz="3300" kern="1200"/>
        </a:p>
      </dsp:txBody>
      <dsp:txXfrm rot="5400000">
        <a:off x="931" y="874712"/>
        <a:ext cx="2418457" cy="2624137"/>
      </dsp:txXfrm>
    </dsp:sp>
    <dsp:sp modelId="{D6CC1B65-621B-4B7F-A57F-407255BB5741}">
      <dsp:nvSpPr>
        <dsp:cNvPr id="0" name=""/>
        <dsp:cNvSpPr/>
      </dsp:nvSpPr>
      <dsp:spPr>
        <a:xfrm rot="16200000">
          <a:off x="1623218" y="977552"/>
          <a:ext cx="4373563" cy="2418457"/>
        </a:xfrm>
        <a:prstGeom prst="flowChartManualOperation">
          <a:avLst/>
        </a:prstGeom>
        <a:solidFill>
          <a:schemeClr val="accent1">
            <a:shade val="80000"/>
            <a:hueOff val="131939"/>
            <a:satOff val="-5896"/>
            <a:lumOff val="13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716" bIns="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Application software</a:t>
          </a:r>
          <a:endParaRPr lang="cs-CZ" sz="3300" kern="1200"/>
        </a:p>
      </dsp:txBody>
      <dsp:txXfrm rot="5400000">
        <a:off x="2600771" y="874712"/>
        <a:ext cx="2418457" cy="2624137"/>
      </dsp:txXfrm>
    </dsp:sp>
    <dsp:sp modelId="{F8ECEBF0-62F2-4879-883B-54728BB72795}">
      <dsp:nvSpPr>
        <dsp:cNvPr id="0" name=""/>
        <dsp:cNvSpPr/>
      </dsp:nvSpPr>
      <dsp:spPr>
        <a:xfrm rot="16200000">
          <a:off x="4223059" y="977552"/>
          <a:ext cx="4373563" cy="2418457"/>
        </a:xfrm>
        <a:prstGeom prst="flowChartManualOperation">
          <a:avLst/>
        </a:prstGeom>
        <a:solidFill>
          <a:schemeClr val="accent1">
            <a:shade val="80000"/>
            <a:hueOff val="263879"/>
            <a:satOff val="-11792"/>
            <a:lumOff val="273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716" bIns="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/>
            <a:t>User </a:t>
          </a:r>
          <a:r>
            <a:rPr lang="cs-CZ" sz="3300" b="1" kern="1200" dirty="0" err="1"/>
            <a:t>Written</a:t>
          </a:r>
          <a:r>
            <a:rPr lang="cs-CZ" sz="3300" b="1" kern="1200" dirty="0"/>
            <a:t> software</a:t>
          </a:r>
          <a:endParaRPr lang="cs-CZ" sz="3300" kern="1200" dirty="0"/>
        </a:p>
      </dsp:txBody>
      <dsp:txXfrm rot="5400000">
        <a:off x="5200612" y="874712"/>
        <a:ext cx="2418457" cy="262413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88CEB-5B52-42A8-89BF-2D7FC8EC193E}">
      <dsp:nvSpPr>
        <dsp:cNvPr id="0" name=""/>
        <dsp:cNvSpPr/>
      </dsp:nvSpPr>
      <dsp:spPr>
        <a:xfrm>
          <a:off x="941481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BDB9-304F-4919-8BC9-AD68BE6344C5}">
      <dsp:nvSpPr>
        <dsp:cNvPr id="0" name=""/>
        <dsp:cNvSpPr/>
      </dsp:nvSpPr>
      <dsp:spPr>
        <a:xfrm>
          <a:off x="55144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by copyright, </a:t>
          </a:r>
        </a:p>
      </dsp:txBody>
      <dsp:txXfrm>
        <a:off x="55144" y="2604236"/>
        <a:ext cx="3223045" cy="720000"/>
      </dsp:txXfrm>
    </dsp:sp>
    <dsp:sp modelId="{3D1F7C7F-C2B2-4534-BE6F-98506E607910}">
      <dsp:nvSpPr>
        <dsp:cNvPr id="0" name=""/>
        <dsp:cNvSpPr/>
      </dsp:nvSpPr>
      <dsp:spPr>
        <a:xfrm>
          <a:off x="4728559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22945-0223-4E0E-A6F7-AFF5BF2224F6}">
      <dsp:nvSpPr>
        <dsp:cNvPr id="0" name=""/>
        <dsp:cNvSpPr/>
      </dsp:nvSpPr>
      <dsp:spPr>
        <a:xfrm>
          <a:off x="3842222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 literary works within the Berne Convention</a:t>
          </a:r>
        </a:p>
      </dsp:txBody>
      <dsp:txXfrm>
        <a:off x="3842222" y="2604236"/>
        <a:ext cx="3223045" cy="720000"/>
      </dsp:txXfrm>
    </dsp:sp>
    <dsp:sp modelId="{9AB70824-29F8-45F1-A860-78D3E7E0F03D}">
      <dsp:nvSpPr>
        <dsp:cNvPr id="0" name=""/>
        <dsp:cNvSpPr/>
      </dsp:nvSpPr>
      <dsp:spPr>
        <a:xfrm>
          <a:off x="8515638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A6564-C3FD-406A-80C2-7CCBDAB8F15E}">
      <dsp:nvSpPr>
        <dsp:cNvPr id="0" name=""/>
        <dsp:cNvSpPr/>
      </dsp:nvSpPr>
      <dsp:spPr>
        <a:xfrm>
          <a:off x="7629300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Applies to expression in any form</a:t>
          </a:r>
          <a:endParaRPr lang="en-US" sz="2300" kern="1200"/>
        </a:p>
      </dsp:txBody>
      <dsp:txXfrm>
        <a:off x="7629300" y="2604236"/>
        <a:ext cx="3223045" cy="7200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0AD4-62A9-4273-836A-F7B524CECA6F}">
      <dsp:nvSpPr>
        <dsp:cNvPr id="0" name=""/>
        <dsp:cNvSpPr/>
      </dsp:nvSpPr>
      <dsp:spPr>
        <a:xfrm>
          <a:off x="1963800" y="55398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32E61-DFB3-4BAA-BA04-A114C7ADE968}">
      <dsp:nvSpPr>
        <dsp:cNvPr id="0" name=""/>
        <dsp:cNvSpPr/>
      </dsp:nvSpPr>
      <dsp:spPr>
        <a:xfrm>
          <a:off x="559800" y="220544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/>
            <a:t>A computer program shall be protected if it is original</a:t>
          </a:r>
          <a:endParaRPr lang="cs-CZ" sz="2000" b="1" kern="1200"/>
        </a:p>
      </dsp:txBody>
      <dsp:txXfrm>
        <a:off x="559800" y="2205445"/>
        <a:ext cx="4320000" cy="648000"/>
      </dsp:txXfrm>
    </dsp:sp>
    <dsp:sp modelId="{3D6468AE-C353-477C-99BA-4C5A36CB3C9F}">
      <dsp:nvSpPr>
        <dsp:cNvPr id="0" name=""/>
        <dsp:cNvSpPr/>
      </dsp:nvSpPr>
      <dsp:spPr>
        <a:xfrm>
          <a:off x="559800" y="2918313"/>
          <a:ext cx="4320000" cy="87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 tests as to the qualitative or aesthetic merits</a:t>
          </a:r>
          <a:endParaRPr lang="cs-CZ" sz="1500" b="1" kern="1200" dirty="0"/>
        </a:p>
      </dsp:txBody>
      <dsp:txXfrm>
        <a:off x="559800" y="2918313"/>
        <a:ext cx="4320000" cy="879044"/>
      </dsp:txXfrm>
    </dsp:sp>
    <dsp:sp modelId="{F16F6AE8-88A3-478F-9AFF-7DDFA1DEE2FE}">
      <dsp:nvSpPr>
        <dsp:cNvPr id="0" name=""/>
        <dsp:cNvSpPr/>
      </dsp:nvSpPr>
      <dsp:spPr>
        <a:xfrm>
          <a:off x="7039800" y="55398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AFE24-BE1D-492D-8C7A-6C199C8DD9C3}">
      <dsp:nvSpPr>
        <dsp:cNvPr id="0" name=""/>
        <dsp:cNvSpPr/>
      </dsp:nvSpPr>
      <dsp:spPr>
        <a:xfrm>
          <a:off x="5635800" y="220544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/>
            <a:t>Author</a:t>
          </a:r>
        </a:p>
      </dsp:txBody>
      <dsp:txXfrm>
        <a:off x="5635800" y="2205445"/>
        <a:ext cx="4320000" cy="648000"/>
      </dsp:txXfrm>
    </dsp:sp>
    <dsp:sp modelId="{65B09C52-3C7A-467E-BBF0-F9143A107A88}">
      <dsp:nvSpPr>
        <dsp:cNvPr id="0" name=""/>
        <dsp:cNvSpPr/>
      </dsp:nvSpPr>
      <dsp:spPr>
        <a:xfrm>
          <a:off x="5635800" y="2918313"/>
          <a:ext cx="4320000" cy="87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Individual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Group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Company</a:t>
          </a:r>
        </a:p>
      </dsp:txBody>
      <dsp:txXfrm>
        <a:off x="5635800" y="2918313"/>
        <a:ext cx="4320000" cy="87904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1DF0B-728B-4E81-8072-AB9E4D6F9C33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AF291-BF7B-4D42-8722-697D14033735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754B9-CCFE-4219-965B-5D54F1138660}">
      <dsp:nvSpPr>
        <dsp:cNvPr id="0" name=""/>
        <dsp:cNvSpPr/>
      </dsp:nvSpPr>
      <dsp:spPr>
        <a:xfrm>
          <a:off x="1907374" y="894511"/>
          <a:ext cx="2818638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Co-Authorship means that the contributions to the final result cannot be percieved independently</a:t>
          </a:r>
          <a:endParaRPr lang="en-US" sz="1900" kern="1200"/>
        </a:p>
      </dsp:txBody>
      <dsp:txXfrm>
        <a:off x="1907374" y="894511"/>
        <a:ext cx="2818638" cy="1651406"/>
      </dsp:txXfrm>
    </dsp:sp>
    <dsp:sp modelId="{AE63083A-60F5-4CD9-B4A6-3F39F62A7F0E}">
      <dsp:nvSpPr>
        <dsp:cNvPr id="0" name=""/>
        <dsp:cNvSpPr/>
      </dsp:nvSpPr>
      <dsp:spPr>
        <a:xfrm>
          <a:off x="4726012" y="894511"/>
          <a:ext cx="1537627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Both/all co-autors recieve equal rights to the final work</a:t>
          </a:r>
          <a:endParaRPr lang="en-US" sz="1400" kern="1200"/>
        </a:p>
      </dsp:txBody>
      <dsp:txXfrm>
        <a:off x="4726012" y="894511"/>
        <a:ext cx="1537627" cy="1651406"/>
      </dsp:txXfrm>
    </dsp:sp>
    <dsp:sp modelId="{5A33AB8C-C3A3-496A-B6E6-186D956EFEBA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F9ED0-89D1-44F5-93A8-42A6E2AA754E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BF638-1A57-4FBF-A824-12408691A23D}">
      <dsp:nvSpPr>
        <dsp:cNvPr id="0" name=""/>
        <dsp:cNvSpPr/>
      </dsp:nvSpPr>
      <dsp:spPr>
        <a:xfrm>
          <a:off x="1907374" y="2958769"/>
          <a:ext cx="2818638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Collection of independent elements does not equal to co-authorship</a:t>
          </a:r>
          <a:endParaRPr lang="en-US" sz="1900" kern="1200"/>
        </a:p>
      </dsp:txBody>
      <dsp:txXfrm>
        <a:off x="1907374" y="2958769"/>
        <a:ext cx="2818638" cy="1651406"/>
      </dsp:txXfrm>
    </dsp:sp>
    <dsp:sp modelId="{77825BE7-1830-4B2F-8A4A-BC2BB4656761}">
      <dsp:nvSpPr>
        <dsp:cNvPr id="0" name=""/>
        <dsp:cNvSpPr/>
      </dsp:nvSpPr>
      <dsp:spPr>
        <a:xfrm>
          <a:off x="4726012" y="2958769"/>
          <a:ext cx="1537627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The person who collects many works can get a separate right to a collection</a:t>
          </a:r>
          <a:endParaRPr lang="en-US" sz="1400" kern="1200"/>
        </a:p>
      </dsp:txBody>
      <dsp:txXfrm>
        <a:off x="4726012" y="2958769"/>
        <a:ext cx="1537627" cy="165140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C164-5A67-426F-AEDC-B5020E680B5C}">
      <dsp:nvSpPr>
        <dsp:cNvPr id="0" name=""/>
        <dsp:cNvSpPr/>
      </dsp:nvSpPr>
      <dsp:spPr>
        <a:xfrm rot="5400000">
          <a:off x="4617820" y="-1731539"/>
          <a:ext cx="1127559" cy="48768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Joint ownership</a:t>
          </a:r>
        </a:p>
      </dsp:txBody>
      <dsp:txXfrm rot="-5400000">
        <a:off x="2743200" y="198124"/>
        <a:ext cx="4821757" cy="1017473"/>
      </dsp:txXfrm>
    </dsp:sp>
    <dsp:sp modelId="{FC9705AD-251E-4663-8D56-F904102764B2}">
      <dsp:nvSpPr>
        <dsp:cNvPr id="0" name=""/>
        <dsp:cNvSpPr/>
      </dsp:nvSpPr>
      <dsp:spPr>
        <a:xfrm>
          <a:off x="0" y="2135"/>
          <a:ext cx="2743200" cy="140944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Joint cooperation </a:t>
          </a:r>
          <a:endParaRPr lang="cs-CZ" sz="3400" kern="1200" dirty="0"/>
        </a:p>
      </dsp:txBody>
      <dsp:txXfrm>
        <a:off x="68804" y="70939"/>
        <a:ext cx="2605592" cy="1271841"/>
      </dsp:txXfrm>
    </dsp:sp>
    <dsp:sp modelId="{F3758E92-1DED-4B84-A4BC-DA3BE96B60AF}">
      <dsp:nvSpPr>
        <dsp:cNvPr id="0" name=""/>
        <dsp:cNvSpPr/>
      </dsp:nvSpPr>
      <dsp:spPr>
        <a:xfrm rot="5400000">
          <a:off x="4617820" y="-251618"/>
          <a:ext cx="1127559" cy="48768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Usually the leading person</a:t>
          </a:r>
        </a:p>
      </dsp:txBody>
      <dsp:txXfrm rot="-5400000">
        <a:off x="2743200" y="1678045"/>
        <a:ext cx="4821757" cy="1017473"/>
      </dsp:txXfrm>
    </dsp:sp>
    <dsp:sp modelId="{E0B2AC64-8358-45AB-AF51-55467AAB3819}">
      <dsp:nvSpPr>
        <dsp:cNvPr id="0" name=""/>
        <dsp:cNvSpPr/>
      </dsp:nvSpPr>
      <dsp:spPr>
        <a:xfrm>
          <a:off x="0" y="1482056"/>
          <a:ext cx="2743200" cy="1409449"/>
        </a:xfrm>
        <a:prstGeom prst="roundRect">
          <a:avLst/>
        </a:prstGeom>
        <a:solidFill>
          <a:schemeClr val="accent2">
            <a:shade val="80000"/>
            <a:hueOff val="120475"/>
            <a:satOff val="2336"/>
            <a:lumOff val="11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Collective work</a:t>
          </a:r>
          <a:endParaRPr lang="cs-CZ" sz="3400" kern="1200" dirty="0"/>
        </a:p>
      </dsp:txBody>
      <dsp:txXfrm>
        <a:off x="68804" y="1550860"/>
        <a:ext cx="2605592" cy="1271841"/>
      </dsp:txXfrm>
    </dsp:sp>
    <dsp:sp modelId="{30405663-518C-4949-ABDC-2137FC4A1E5F}">
      <dsp:nvSpPr>
        <dsp:cNvPr id="0" name=""/>
        <dsp:cNvSpPr/>
      </dsp:nvSpPr>
      <dsp:spPr>
        <a:xfrm rot="5400000">
          <a:off x="4617820" y="1228302"/>
          <a:ext cx="1127559" cy="48768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Employer</a:t>
          </a:r>
        </a:p>
      </dsp:txBody>
      <dsp:txXfrm rot="-5400000">
        <a:off x="2743200" y="3157966"/>
        <a:ext cx="4821757" cy="1017473"/>
      </dsp:txXfrm>
    </dsp:sp>
    <dsp:sp modelId="{57452E2D-A725-43FD-9B3D-2D4663A56BC3}">
      <dsp:nvSpPr>
        <dsp:cNvPr id="0" name=""/>
        <dsp:cNvSpPr/>
      </dsp:nvSpPr>
      <dsp:spPr>
        <a:xfrm>
          <a:off x="0" y="2961978"/>
          <a:ext cx="2743200" cy="1409449"/>
        </a:xfrm>
        <a:prstGeom prst="roundRect">
          <a:avLst/>
        </a:prstGeom>
        <a:solidFill>
          <a:schemeClr val="accent2">
            <a:shade val="80000"/>
            <a:hueOff val="240949"/>
            <a:satOff val="4673"/>
            <a:lumOff val="22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Employee</a:t>
          </a:r>
          <a:endParaRPr lang="cs-CZ" sz="3400" kern="1200" dirty="0"/>
        </a:p>
      </dsp:txBody>
      <dsp:txXfrm>
        <a:off x="68804" y="3030782"/>
        <a:ext cx="2605592" cy="127184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28470-A211-4365-B81C-3740A389600B}">
      <dsp:nvSpPr>
        <dsp:cNvPr id="0" name=""/>
        <dsp:cNvSpPr/>
      </dsp:nvSpPr>
      <dsp:spPr>
        <a:xfrm>
          <a:off x="1791587" y="706155"/>
          <a:ext cx="4708089" cy="4708089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97ED8-4BE3-40AE-B602-F9302C1ACA7B}">
      <dsp:nvSpPr>
        <dsp:cNvPr id="0" name=""/>
        <dsp:cNvSpPr/>
      </dsp:nvSpPr>
      <dsp:spPr>
        <a:xfrm>
          <a:off x="1791587" y="706155"/>
          <a:ext cx="4708089" cy="4708089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A3807-F13F-4E27-AC37-C4EE69EBB243}">
      <dsp:nvSpPr>
        <dsp:cNvPr id="0" name=""/>
        <dsp:cNvSpPr/>
      </dsp:nvSpPr>
      <dsp:spPr>
        <a:xfrm>
          <a:off x="1791587" y="706155"/>
          <a:ext cx="4708089" cy="4708089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D387F-8703-4478-989D-FCFA48A35734}">
      <dsp:nvSpPr>
        <dsp:cNvPr id="0" name=""/>
        <dsp:cNvSpPr/>
      </dsp:nvSpPr>
      <dsp:spPr>
        <a:xfrm>
          <a:off x="3062666" y="1977234"/>
          <a:ext cx="2165930" cy="216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Authorise</a:t>
          </a:r>
          <a:endParaRPr lang="cs-CZ" sz="2400" kern="1200" dirty="0"/>
        </a:p>
      </dsp:txBody>
      <dsp:txXfrm>
        <a:off x="3379859" y="2294427"/>
        <a:ext cx="1531544" cy="1531544"/>
      </dsp:txXfrm>
    </dsp:sp>
    <dsp:sp modelId="{8734A349-C1C3-4AB4-ADA4-E0292292137F}">
      <dsp:nvSpPr>
        <dsp:cNvPr id="0" name=""/>
        <dsp:cNvSpPr/>
      </dsp:nvSpPr>
      <dsp:spPr>
        <a:xfrm>
          <a:off x="3387556" y="2661"/>
          <a:ext cx="1516151" cy="151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???????</a:t>
          </a:r>
          <a:endParaRPr lang="cs-CZ" sz="1200" b="1" kern="1200" dirty="0"/>
        </a:p>
      </dsp:txBody>
      <dsp:txXfrm>
        <a:off x="3609591" y="224696"/>
        <a:ext cx="1072081" cy="1072081"/>
      </dsp:txXfrm>
    </dsp:sp>
    <dsp:sp modelId="{7A2408F0-29E8-47F1-AAFD-4B296A9C1F80}">
      <dsp:nvSpPr>
        <dsp:cNvPr id="0" name=""/>
        <dsp:cNvSpPr/>
      </dsp:nvSpPr>
      <dsp:spPr>
        <a:xfrm>
          <a:off x="5378949" y="3451856"/>
          <a:ext cx="1516151" cy="151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???????</a:t>
          </a:r>
          <a:endParaRPr lang="cs-CZ" sz="1200" b="1" kern="1200" dirty="0"/>
        </a:p>
      </dsp:txBody>
      <dsp:txXfrm>
        <a:off x="5600984" y="3673891"/>
        <a:ext cx="1072081" cy="1072081"/>
      </dsp:txXfrm>
    </dsp:sp>
    <dsp:sp modelId="{D8A25F44-D2BA-4D47-B214-E3DBA13C2B08}">
      <dsp:nvSpPr>
        <dsp:cNvPr id="0" name=""/>
        <dsp:cNvSpPr/>
      </dsp:nvSpPr>
      <dsp:spPr>
        <a:xfrm>
          <a:off x="1396162" y="3451856"/>
          <a:ext cx="1516151" cy="151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??????</a:t>
          </a:r>
          <a:endParaRPr lang="cs-CZ" sz="1200" kern="1200" dirty="0"/>
        </a:p>
      </dsp:txBody>
      <dsp:txXfrm>
        <a:off x="1618197" y="3673891"/>
        <a:ext cx="1072081" cy="1072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AAC8E-5CC5-4390-BD07-8F0752E94D7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A5E7B-ADC7-4FB4-9A64-2FFFE4824584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translate,</a:t>
          </a:r>
        </a:p>
      </dsp:txBody>
      <dsp:txXfrm>
        <a:off x="0" y="0"/>
        <a:ext cx="10515600" cy="543917"/>
      </dsp:txXfrm>
    </dsp:sp>
    <dsp:sp modelId="{5B6C6E65-9FB1-4B2E-831C-E78BD21E4D0C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F26D7-3227-4E4D-9F24-31DAFC8BD873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make adaptations and arrangements of the work,</a:t>
          </a:r>
        </a:p>
      </dsp:txBody>
      <dsp:txXfrm>
        <a:off x="0" y="543917"/>
        <a:ext cx="10515600" cy="543917"/>
      </dsp:txXfrm>
    </dsp:sp>
    <dsp:sp modelId="{02036632-13D7-4155-8E34-8137351768E2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3402B-E728-4BF6-9299-6B160409E4E1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perform in public dramatic, dramatico-musical and musical works,</a:t>
          </a:r>
        </a:p>
      </dsp:txBody>
      <dsp:txXfrm>
        <a:off x="0" y="1087834"/>
        <a:ext cx="10515600" cy="543917"/>
      </dsp:txXfrm>
    </dsp:sp>
    <dsp:sp modelId="{13A996DE-C4FD-4D14-A95F-4815EF42F6A0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A97D9-64F2-4A25-8F8D-4DF4DAAF1BA7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recite literary works in public,</a:t>
          </a:r>
        </a:p>
      </dsp:txBody>
      <dsp:txXfrm>
        <a:off x="0" y="1631751"/>
        <a:ext cx="10515600" cy="543917"/>
      </dsp:txXfrm>
    </dsp:sp>
    <dsp:sp modelId="{2D279AEA-F516-46A0-A292-5382542456E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23A67-6BC1-4A46-BD42-FF250B5E8B6C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communicate to the public the performance of such works,</a:t>
          </a:r>
        </a:p>
      </dsp:txBody>
      <dsp:txXfrm>
        <a:off x="0" y="2175669"/>
        <a:ext cx="10515600" cy="543917"/>
      </dsp:txXfrm>
    </dsp:sp>
    <dsp:sp modelId="{9742976C-9C92-4CBD-8B5D-06F0F5E2B825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3E240-8B8B-4939-8A8B-3F51D65742FF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broadcast,</a:t>
          </a:r>
        </a:p>
      </dsp:txBody>
      <dsp:txXfrm>
        <a:off x="0" y="2719586"/>
        <a:ext cx="10515600" cy="543917"/>
      </dsp:txXfrm>
    </dsp:sp>
    <dsp:sp modelId="{C382540C-E493-4933-A1CA-B8849DFECC72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114E7-60A2-44BF-BB4C-385E6BF69589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make reproductions in any manner or form</a:t>
          </a:r>
          <a:r>
            <a:rPr lang="cs-CZ" sz="2500" kern="1200"/>
            <a:t>,</a:t>
          </a:r>
          <a:endParaRPr lang="en-US" sz="2500" kern="1200"/>
        </a:p>
      </dsp:txBody>
      <dsp:txXfrm>
        <a:off x="0" y="3263503"/>
        <a:ext cx="10515600" cy="543917"/>
      </dsp:txXfrm>
    </dsp:sp>
    <dsp:sp modelId="{2DED31E0-57E3-440E-BFCD-96AADF8C291A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2F8EF-7961-447D-8FD4-D0AF391B08F2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right to use the work as a basis for an audiovisual work</a:t>
          </a:r>
        </a:p>
      </dsp:txBody>
      <dsp:txXfrm>
        <a:off x="0" y="3807420"/>
        <a:ext cx="10515600" cy="54391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28470-A211-4365-B81C-3740A389600B}">
      <dsp:nvSpPr>
        <dsp:cNvPr id="0" name=""/>
        <dsp:cNvSpPr/>
      </dsp:nvSpPr>
      <dsp:spPr>
        <a:xfrm>
          <a:off x="1791587" y="706155"/>
          <a:ext cx="4708089" cy="4708089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97ED8-4BE3-40AE-B602-F9302C1ACA7B}">
      <dsp:nvSpPr>
        <dsp:cNvPr id="0" name=""/>
        <dsp:cNvSpPr/>
      </dsp:nvSpPr>
      <dsp:spPr>
        <a:xfrm>
          <a:off x="1791587" y="706155"/>
          <a:ext cx="4708089" cy="4708089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A3807-F13F-4E27-AC37-C4EE69EBB243}">
      <dsp:nvSpPr>
        <dsp:cNvPr id="0" name=""/>
        <dsp:cNvSpPr/>
      </dsp:nvSpPr>
      <dsp:spPr>
        <a:xfrm>
          <a:off x="1791587" y="706155"/>
          <a:ext cx="4708089" cy="4708089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D387F-8703-4478-989D-FCFA48A35734}">
      <dsp:nvSpPr>
        <dsp:cNvPr id="0" name=""/>
        <dsp:cNvSpPr/>
      </dsp:nvSpPr>
      <dsp:spPr>
        <a:xfrm>
          <a:off x="3062666" y="1977234"/>
          <a:ext cx="2165930" cy="216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Authorise</a:t>
          </a:r>
          <a:endParaRPr lang="cs-CZ" sz="2400" kern="1200" dirty="0"/>
        </a:p>
      </dsp:txBody>
      <dsp:txXfrm>
        <a:off x="3379859" y="2294427"/>
        <a:ext cx="1531544" cy="1531544"/>
      </dsp:txXfrm>
    </dsp:sp>
    <dsp:sp modelId="{8734A349-C1C3-4AB4-ADA4-E0292292137F}">
      <dsp:nvSpPr>
        <dsp:cNvPr id="0" name=""/>
        <dsp:cNvSpPr/>
      </dsp:nvSpPr>
      <dsp:spPr>
        <a:xfrm>
          <a:off x="3387556" y="2661"/>
          <a:ext cx="1516151" cy="151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R</a:t>
          </a:r>
          <a:r>
            <a:rPr lang="en-US" sz="1200" b="1" kern="1200" dirty="0" err="1"/>
            <a:t>eproduction</a:t>
          </a:r>
          <a:r>
            <a:rPr lang="en-US" sz="1200" b="1" kern="1200" dirty="0"/>
            <a:t> </a:t>
          </a:r>
          <a:endParaRPr lang="cs-CZ" sz="1200" b="1" kern="1200" dirty="0"/>
        </a:p>
      </dsp:txBody>
      <dsp:txXfrm>
        <a:off x="3609591" y="224696"/>
        <a:ext cx="1072081" cy="1072081"/>
      </dsp:txXfrm>
    </dsp:sp>
    <dsp:sp modelId="{7A2408F0-29E8-47F1-AAFD-4B296A9C1F80}">
      <dsp:nvSpPr>
        <dsp:cNvPr id="0" name=""/>
        <dsp:cNvSpPr/>
      </dsp:nvSpPr>
      <dsp:spPr>
        <a:xfrm>
          <a:off x="5378949" y="3451856"/>
          <a:ext cx="1516151" cy="151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Alteration</a:t>
          </a:r>
          <a:endParaRPr lang="cs-CZ" sz="1200" b="1" kern="1200" dirty="0"/>
        </a:p>
      </dsp:txBody>
      <dsp:txXfrm>
        <a:off x="5600984" y="3673891"/>
        <a:ext cx="1072081" cy="1072081"/>
      </dsp:txXfrm>
    </dsp:sp>
    <dsp:sp modelId="{D8A25F44-D2BA-4D47-B214-E3DBA13C2B08}">
      <dsp:nvSpPr>
        <dsp:cNvPr id="0" name=""/>
        <dsp:cNvSpPr/>
      </dsp:nvSpPr>
      <dsp:spPr>
        <a:xfrm>
          <a:off x="1396162" y="3451856"/>
          <a:ext cx="1516151" cy="1516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D</a:t>
          </a:r>
          <a:r>
            <a:rPr lang="en-US" sz="1200" b="1" kern="1200" dirty="0" err="1"/>
            <a:t>istribution</a:t>
          </a:r>
          <a:r>
            <a:rPr lang="en-US" sz="1200" b="1" kern="1200" dirty="0"/>
            <a:t> </a:t>
          </a:r>
          <a:endParaRPr lang="cs-CZ" sz="1200" kern="1200" dirty="0"/>
        </a:p>
      </dsp:txBody>
      <dsp:txXfrm>
        <a:off x="1618197" y="3673891"/>
        <a:ext cx="1072081" cy="107208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16992-0BF4-478C-B203-2983C0CBC899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22817-1B98-411A-A03B-FF640EE68142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94B1-23F5-4D6D-93A3-C1CE9A739927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Right to use a copy program</a:t>
          </a:r>
          <a:endParaRPr lang="en-US" sz="2200" kern="1200"/>
        </a:p>
      </dsp:txBody>
      <dsp:txXfrm>
        <a:off x="1337397" y="2284"/>
        <a:ext cx="4926242" cy="1157919"/>
      </dsp:txXfrm>
    </dsp:sp>
    <dsp:sp modelId="{078FD2CF-405C-467E-AD0F-A9BFEFF413BC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06FFB-0ACF-4C74-AF53-5C1194656AEC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4C737-8D90-4EEA-850D-A767DEE90ADF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Needs it for interoperability</a:t>
          </a:r>
          <a:endParaRPr lang="en-US" sz="2200" kern="1200"/>
        </a:p>
      </dsp:txBody>
      <dsp:txXfrm>
        <a:off x="1337397" y="1449684"/>
        <a:ext cx="4926242" cy="1157919"/>
      </dsp:txXfrm>
    </dsp:sp>
    <dsp:sp modelId="{0427B46C-474E-43AF-B4B3-319FF340319D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4F7C1-94DD-46D6-9BD8-0CFD5AE65DAC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827FA-4C96-4BF8-92F3-0CAE636155A9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It is necessary (not available otherwise)</a:t>
          </a:r>
          <a:endParaRPr lang="en-US" sz="2200" kern="1200"/>
        </a:p>
      </dsp:txBody>
      <dsp:txXfrm>
        <a:off x="1337397" y="2897083"/>
        <a:ext cx="4926242" cy="1157919"/>
      </dsp:txXfrm>
    </dsp:sp>
    <dsp:sp modelId="{75455430-23CD-459C-AE44-0A3A15D64276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553C-6A3E-40B2-85E8-D882F9E0E0C3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EDF7-B69E-424D-9709-F7E34CB0557A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Not for purposes of creating similar product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FBD8A-0426-48FB-89D4-34F0842747CF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BE6ED-8279-4DEF-8573-A1CB7C33D431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A</a:t>
          </a:r>
          <a:r>
            <a:rPr lang="en-US" sz="2500" b="0" kern="1200"/>
            <a:t> licensee is entitled to observe, study or test the functioning of a computer program in order to determine the ideas and principles which underlie any element of the program.</a:t>
          </a:r>
          <a:endParaRPr lang="cs-CZ" sz="2500" kern="1200"/>
        </a:p>
      </dsp:txBody>
      <dsp:txXfrm>
        <a:off x="0" y="2687"/>
        <a:ext cx="6263640" cy="1833104"/>
      </dsp:txXfrm>
    </dsp:sp>
    <dsp:sp modelId="{7D9C3D64-F7AC-406E-8571-52E881DC09CE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626F8-EFCE-4578-BD89-13A1C855F666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It is enough to have a license to use</a:t>
          </a:r>
          <a:endParaRPr lang="cs-CZ" sz="2500" kern="1200"/>
        </a:p>
      </dsp:txBody>
      <dsp:txXfrm>
        <a:off x="0" y="1835791"/>
        <a:ext cx="6263640" cy="1833104"/>
      </dsp:txXfrm>
    </dsp:sp>
    <dsp:sp modelId="{433151E8-C937-4526-B3BF-F5830989CE1C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2A567-5880-4D48-A259-EF75FB171F05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Does not need an expressed license to observe, study and test</a:t>
          </a:r>
          <a:endParaRPr lang="cs-CZ" sz="2500" kern="1200"/>
        </a:p>
      </dsp:txBody>
      <dsp:txXfrm>
        <a:off x="0" y="3668896"/>
        <a:ext cx="6263640" cy="183310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A3273-56C0-4C27-8F05-FF4C07F180CB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Data</a:t>
          </a:r>
        </a:p>
      </dsp:txBody>
      <dsp:txXfrm>
        <a:off x="4300505" y="511282"/>
        <a:ext cx="1914588" cy="1174861"/>
      </dsp:txXfrm>
    </dsp:sp>
    <dsp:sp modelId="{B091AACB-9A17-4C73-97C7-572CF9EC1BF5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2">
            <a:alpha val="50000"/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Information</a:t>
          </a:r>
          <a:endParaRPr lang="cs-CZ" sz="2500" kern="1200" dirty="0"/>
        </a:p>
      </dsp:txBody>
      <dsp:txXfrm>
        <a:off x="5692933" y="2360600"/>
        <a:ext cx="1566481" cy="1435941"/>
      </dsp:txXfrm>
    </dsp:sp>
    <dsp:sp modelId="{8DF75B70-2DAA-4280-B58E-EA06FC98F5F1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2">
            <a:alpha val="50000"/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Database</a:t>
          </a:r>
        </a:p>
      </dsp:txBody>
      <dsp:txXfrm>
        <a:off x="3256184" y="2360600"/>
        <a:ext cx="1566481" cy="143594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4747D-3F3C-421C-8FB7-0E067FEE1EDF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0847F-7DB3-4259-ADF1-52062830DD12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2F1D7-325B-4A2D-821B-7671196AED31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Is a very inaccurate question</a:t>
          </a:r>
          <a:endParaRPr lang="cs-CZ" sz="2500" kern="1200"/>
        </a:p>
      </dsp:txBody>
      <dsp:txXfrm>
        <a:off x="1945450" y="719"/>
        <a:ext cx="4643240" cy="1684372"/>
      </dsp:txXfrm>
    </dsp:sp>
    <dsp:sp modelId="{98A84190-AE0A-46AF-AD97-55A4E4CADECA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2B7B1-7D10-4499-B433-DEDEDFF7B0FA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86178-F241-4E4A-A731-62F5E39DE606}">
      <dsp:nvSpPr>
        <dsp:cNvPr id="0" name=""/>
        <dsp:cNvSpPr/>
      </dsp:nvSpPr>
      <dsp:spPr>
        <a:xfrm>
          <a:off x="1945450" y="2106185"/>
          <a:ext cx="296491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Ownership is possession of the storage medium</a:t>
          </a:r>
          <a:endParaRPr lang="cs-CZ" sz="2500" kern="1200"/>
        </a:p>
      </dsp:txBody>
      <dsp:txXfrm>
        <a:off x="1945450" y="2106185"/>
        <a:ext cx="2964910" cy="1684372"/>
      </dsp:txXfrm>
    </dsp:sp>
    <dsp:sp modelId="{9BC9F352-9867-423E-9183-8D845E71B85F}">
      <dsp:nvSpPr>
        <dsp:cNvPr id="0" name=""/>
        <dsp:cNvSpPr/>
      </dsp:nvSpPr>
      <dsp:spPr>
        <a:xfrm>
          <a:off x="4910361" y="2106185"/>
          <a:ext cx="1678329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Does not grant the exclusive rights</a:t>
          </a:r>
          <a:endParaRPr lang="cs-CZ" sz="1800" kern="1200"/>
        </a:p>
      </dsp:txBody>
      <dsp:txXfrm>
        <a:off x="4910361" y="2106185"/>
        <a:ext cx="1678329" cy="1684372"/>
      </dsp:txXfrm>
    </dsp:sp>
    <dsp:sp modelId="{E38E1256-AD32-4D93-B074-23F354CA4778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309DF-5FC0-47F1-B70E-BB3BC781B8C8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289E4-6046-4F75-A3DE-1780B81F76FB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Better question is “who owns IP rights to the data”</a:t>
          </a:r>
          <a:endParaRPr lang="cs-CZ" sz="2500" kern="1200"/>
        </a:p>
      </dsp:txBody>
      <dsp:txXfrm>
        <a:off x="1945450" y="4211650"/>
        <a:ext cx="4643240" cy="168437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76848-70F0-4043-8716-D8B0E7583F39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F6872-3F5F-4CE7-96EE-25E6E490C648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CCF1C-1991-4E0D-BBBA-71784067B351}">
      <dsp:nvSpPr>
        <dsp:cNvPr id="0" name=""/>
        <dsp:cNvSpPr/>
      </dsp:nvSpPr>
      <dsp:spPr>
        <a:xfrm>
          <a:off x="2043221" y="958220"/>
          <a:ext cx="2964910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Database Authorship</a:t>
          </a:r>
          <a:endParaRPr lang="cs-CZ" sz="2500" kern="1200"/>
        </a:p>
      </dsp:txBody>
      <dsp:txXfrm>
        <a:off x="2043221" y="958220"/>
        <a:ext cx="2964910" cy="1769022"/>
      </dsp:txXfrm>
    </dsp:sp>
    <dsp:sp modelId="{6E5F9890-97EB-468F-9EBD-508E6FB6A9E4}">
      <dsp:nvSpPr>
        <dsp:cNvPr id="0" name=""/>
        <dsp:cNvSpPr/>
      </dsp:nvSpPr>
      <dsp:spPr>
        <a:xfrm>
          <a:off x="5008132" y="958220"/>
          <a:ext cx="1580558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Protects creative input to collection of the data</a:t>
          </a:r>
          <a:endParaRPr lang="cs-CZ" sz="1700" kern="1200"/>
        </a:p>
      </dsp:txBody>
      <dsp:txXfrm>
        <a:off x="5008132" y="958220"/>
        <a:ext cx="1580558" cy="1769022"/>
      </dsp:txXfrm>
    </dsp:sp>
    <dsp:sp modelId="{D466D394-D2D2-4E43-809B-446A8EEA8D33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249E9-8DB4-4A3B-9889-3C1B9EC6829C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E14D9-59DE-46DF-9C90-607CFB1E7E7B}">
      <dsp:nvSpPr>
        <dsp:cNvPr id="0" name=""/>
        <dsp:cNvSpPr/>
      </dsp:nvSpPr>
      <dsp:spPr>
        <a:xfrm>
          <a:off x="2043221" y="3169499"/>
          <a:ext cx="2964910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Sui generis database rights</a:t>
          </a:r>
          <a:endParaRPr lang="cs-CZ" sz="2500" kern="1200"/>
        </a:p>
      </dsp:txBody>
      <dsp:txXfrm>
        <a:off x="2043221" y="3169499"/>
        <a:ext cx="2964910" cy="1769022"/>
      </dsp:txXfrm>
    </dsp:sp>
    <dsp:sp modelId="{74992868-09BB-45F8-B43B-11D0D1B70E41}">
      <dsp:nvSpPr>
        <dsp:cNvPr id="0" name=""/>
        <dsp:cNvSpPr/>
      </dsp:nvSpPr>
      <dsp:spPr>
        <a:xfrm>
          <a:off x="5008132" y="3169499"/>
          <a:ext cx="1580558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Protects the investment</a:t>
          </a:r>
          <a:endParaRPr lang="cs-CZ" sz="1700" kern="1200"/>
        </a:p>
      </dsp:txBody>
      <dsp:txXfrm>
        <a:off x="5008132" y="3169499"/>
        <a:ext cx="1580558" cy="176902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2B0FF-38DF-49B9-B02C-91210ED27284}">
      <dsp:nvSpPr>
        <dsp:cNvPr id="0" name=""/>
        <dsp:cNvSpPr/>
      </dsp:nvSpPr>
      <dsp:spPr>
        <a:xfrm>
          <a:off x="0" y="220109"/>
          <a:ext cx="8082321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1) </a:t>
          </a:r>
          <a:r>
            <a:rPr lang="cs-CZ" sz="3400" b="1" kern="1200" dirty="0" err="1"/>
            <a:t>Collection</a:t>
          </a:r>
          <a:r>
            <a:rPr lang="cs-CZ" sz="3400" b="1" kern="1200" dirty="0"/>
            <a:t> </a:t>
          </a:r>
          <a:r>
            <a:rPr lang="cs-CZ" sz="3400" b="1" kern="1200" dirty="0" err="1"/>
            <a:t>of</a:t>
          </a:r>
          <a:r>
            <a:rPr lang="cs-CZ" sz="3400" b="1" kern="1200" dirty="0"/>
            <a:t> independent </a:t>
          </a:r>
          <a:r>
            <a:rPr lang="cs-CZ" sz="3400" b="1" kern="1200" dirty="0" err="1"/>
            <a:t>elements</a:t>
          </a:r>
          <a:endParaRPr lang="cs-CZ" sz="3400" kern="1200" dirty="0"/>
        </a:p>
      </dsp:txBody>
      <dsp:txXfrm>
        <a:off x="39809" y="259918"/>
        <a:ext cx="8002703" cy="735872"/>
      </dsp:txXfrm>
    </dsp:sp>
    <dsp:sp modelId="{A9DB1D57-CD10-4FF9-B1D3-C3FE5DCF3A50}">
      <dsp:nvSpPr>
        <dsp:cNvPr id="0" name=""/>
        <dsp:cNvSpPr/>
      </dsp:nvSpPr>
      <dsp:spPr>
        <a:xfrm>
          <a:off x="0" y="1133519"/>
          <a:ext cx="8082321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2) </a:t>
          </a:r>
          <a:r>
            <a:rPr lang="cs-CZ" sz="3400" b="1" i="0" kern="1200" dirty="0" err="1"/>
            <a:t>systematically</a:t>
          </a:r>
          <a:r>
            <a:rPr lang="cs-CZ" sz="3400" b="1" i="0" kern="1200" dirty="0"/>
            <a:t> </a:t>
          </a:r>
          <a:r>
            <a:rPr lang="cs-CZ" sz="3400" b="1" i="0" kern="1200" dirty="0" err="1"/>
            <a:t>or</a:t>
          </a:r>
          <a:r>
            <a:rPr lang="cs-CZ" sz="3400" b="1" i="0" kern="1200" dirty="0"/>
            <a:t> </a:t>
          </a:r>
          <a:r>
            <a:rPr lang="cs-CZ" sz="3400" b="1" i="0" kern="1200" dirty="0" err="1"/>
            <a:t>methodically</a:t>
          </a:r>
          <a:r>
            <a:rPr lang="cs-CZ" sz="3400" b="1" i="0" kern="1200" dirty="0"/>
            <a:t> </a:t>
          </a:r>
          <a:r>
            <a:rPr lang="cs-CZ" sz="3400" b="1" i="0" kern="1200" dirty="0" err="1"/>
            <a:t>arranged</a:t>
          </a:r>
          <a:endParaRPr lang="cs-CZ" sz="3400" b="1" kern="1200" dirty="0"/>
        </a:p>
      </dsp:txBody>
      <dsp:txXfrm>
        <a:off x="39809" y="1173328"/>
        <a:ext cx="8002703" cy="735872"/>
      </dsp:txXfrm>
    </dsp:sp>
    <dsp:sp modelId="{85A7C9F1-98CD-4549-8654-241A94587EB8}">
      <dsp:nvSpPr>
        <dsp:cNvPr id="0" name=""/>
        <dsp:cNvSpPr/>
      </dsp:nvSpPr>
      <dsp:spPr>
        <a:xfrm>
          <a:off x="0" y="2046929"/>
          <a:ext cx="8082321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3) </a:t>
          </a:r>
          <a:r>
            <a:rPr lang="cs-CZ" sz="3400" b="1" kern="1200" dirty="0" err="1"/>
            <a:t>Individually</a:t>
          </a:r>
          <a:r>
            <a:rPr lang="cs-CZ" sz="3400" b="1" kern="1200" dirty="0"/>
            <a:t> </a:t>
          </a:r>
          <a:r>
            <a:rPr lang="cs-CZ" sz="3400" b="1" kern="1200" dirty="0" err="1"/>
            <a:t>accessed</a:t>
          </a:r>
          <a:endParaRPr lang="cs-CZ" sz="3400" kern="1200" dirty="0"/>
        </a:p>
      </dsp:txBody>
      <dsp:txXfrm>
        <a:off x="39809" y="2086738"/>
        <a:ext cx="8002703" cy="73587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C3E6-9B9E-47D2-A31D-F155CD8760A3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CB18E-FD51-465F-9EEF-267F2F578344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55DC3-AE64-4C71-A157-575A1CE1FEF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Awarded by European regulation no </a:t>
          </a:r>
          <a:r>
            <a:rPr lang="cs-CZ" sz="2100" b="1" kern="1200"/>
            <a:t>96/9/EC </a:t>
          </a:r>
          <a:endParaRPr lang="cs-CZ" sz="2100" kern="1200"/>
        </a:p>
      </dsp:txBody>
      <dsp:txXfrm>
        <a:off x="1941716" y="718"/>
        <a:ext cx="4571887" cy="1681139"/>
      </dsp:txXfrm>
    </dsp:sp>
    <dsp:sp modelId="{3AE30DD0-EFBE-41CA-A875-73AC374F881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1A7E8-BF01-4B39-8C04-48BBAFF4582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DD2FD-14CE-49B9-983B-5ACF00157DFF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aim</a:t>
          </a:r>
          <a:r>
            <a:rPr lang="cs-CZ" sz="2100" kern="1200"/>
            <a:t> </a:t>
          </a:r>
          <a:r>
            <a:rPr lang="en-US" sz="2100" kern="1200"/>
            <a:t>was also to safeguard the investment of database makers </a:t>
          </a:r>
          <a:endParaRPr lang="cs-CZ" sz="2100" kern="1200"/>
        </a:p>
      </dsp:txBody>
      <dsp:txXfrm>
        <a:off x="1941716" y="2102143"/>
        <a:ext cx="4571887" cy="1681139"/>
      </dsp:txXfrm>
    </dsp:sp>
    <dsp:sp modelId="{465C2B2B-639A-4021-BE3C-FCB72A4822C0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99B11-6D4C-429C-BC9C-10ED98B8831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81E75-731E-4FDF-8B1E-78468CA7416C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To </a:t>
          </a:r>
          <a:r>
            <a:rPr lang="en-US" sz="2100" kern="1200"/>
            <a:t>ensure that the legitimate interests of users</a:t>
          </a:r>
          <a:r>
            <a:rPr lang="cs-CZ" sz="2100" kern="1200"/>
            <a:t> </a:t>
          </a:r>
          <a:r>
            <a:rPr lang="en-US" sz="2100" kern="1200"/>
            <a:t>of information contained in databases were secured. </a:t>
          </a:r>
          <a:endParaRPr lang="cs-CZ" sz="2100" kern="1200"/>
        </a:p>
      </dsp:txBody>
      <dsp:txXfrm>
        <a:off x="1941716" y="4203567"/>
        <a:ext cx="4571887" cy="168113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D6E16-9B48-466C-B03D-F3282F217873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9376F-F629-4859-B210-15DD7D7861BF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15937-C5BF-4D4C-B22B-1F30A0E8E827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Creative input</a:t>
          </a:r>
        </a:p>
      </dsp:txBody>
      <dsp:txXfrm>
        <a:off x="2039300" y="956381"/>
        <a:ext cx="4474303" cy="1765627"/>
      </dsp:txXfrm>
    </dsp:sp>
    <dsp:sp modelId="{959FF142-0DE7-4370-A25A-03DA7C6C1DF7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835E1-C65B-4B77-9D85-2B48022B7251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B2173-AC58-4C68-ADC0-BEDA79D62C9D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Sweat of the brow?</a:t>
          </a:r>
        </a:p>
      </dsp:txBody>
      <dsp:txXfrm>
        <a:off x="2039300" y="3163416"/>
        <a:ext cx="4474303" cy="176562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3D73-703C-43D6-BE54-B6F5207267DD}">
      <dsp:nvSpPr>
        <dsp:cNvPr id="0" name=""/>
        <dsp:cNvSpPr/>
      </dsp:nvSpPr>
      <dsp:spPr>
        <a:xfrm>
          <a:off x="0" y="493171"/>
          <a:ext cx="7242048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666496" rIns="562063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Enjoy copyright protection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Have creative element</a:t>
          </a:r>
        </a:p>
      </dsp:txBody>
      <dsp:txXfrm>
        <a:off x="0" y="493171"/>
        <a:ext cx="7242048" cy="1864800"/>
      </dsp:txXfrm>
    </dsp:sp>
    <dsp:sp modelId="{2C718E74-B2B6-4AFA-A400-D7763DC0CEC7}">
      <dsp:nvSpPr>
        <dsp:cNvPr id="0" name=""/>
        <dsp:cNvSpPr/>
      </dsp:nvSpPr>
      <dsp:spPr>
        <a:xfrm>
          <a:off x="362102" y="20851"/>
          <a:ext cx="5069433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Original</a:t>
          </a:r>
        </a:p>
      </dsp:txBody>
      <dsp:txXfrm>
        <a:off x="408216" y="66965"/>
        <a:ext cx="4977205" cy="852412"/>
      </dsp:txXfrm>
    </dsp:sp>
    <dsp:sp modelId="{F5E6E2C5-22C2-451E-80BA-9C8B6A12F7CD}">
      <dsp:nvSpPr>
        <dsp:cNvPr id="0" name=""/>
        <dsp:cNvSpPr/>
      </dsp:nvSpPr>
      <dsp:spPr>
        <a:xfrm>
          <a:off x="0" y="3003091"/>
          <a:ext cx="7242048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666496" rIns="562063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Lack creative element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Require substantive investments to produce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Need sui generis protection</a:t>
          </a:r>
        </a:p>
      </dsp:txBody>
      <dsp:txXfrm>
        <a:off x="0" y="3003091"/>
        <a:ext cx="7242048" cy="2872800"/>
      </dsp:txXfrm>
    </dsp:sp>
    <dsp:sp modelId="{C9B7535E-E3CF-46A8-A7D4-169BDDB0C348}">
      <dsp:nvSpPr>
        <dsp:cNvPr id="0" name=""/>
        <dsp:cNvSpPr/>
      </dsp:nvSpPr>
      <dsp:spPr>
        <a:xfrm>
          <a:off x="362102" y="2530771"/>
          <a:ext cx="5069433" cy="94464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Non-Original</a:t>
          </a:r>
        </a:p>
      </dsp:txBody>
      <dsp:txXfrm>
        <a:off x="408216" y="2576885"/>
        <a:ext cx="4977205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3DC49-A745-49FB-9301-53FD14BD38F1}">
      <dsp:nvSpPr>
        <dsp:cNvPr id="0" name=""/>
        <dsp:cNvSpPr/>
      </dsp:nvSpPr>
      <dsp:spPr>
        <a:xfrm>
          <a:off x="0" y="636371"/>
          <a:ext cx="10515600" cy="168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04012" rIns="81612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900" kern="1200"/>
            <a:t>What is considered as „protected work“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900" kern="1200"/>
            <a:t>What is considered as „use“</a:t>
          </a:r>
          <a:endParaRPr lang="en-US" sz="2900" kern="1200"/>
        </a:p>
      </dsp:txBody>
      <dsp:txXfrm>
        <a:off x="0" y="636371"/>
        <a:ext cx="10515600" cy="1689975"/>
      </dsp:txXfrm>
    </dsp:sp>
    <dsp:sp modelId="{C6752712-32B8-4B28-8D23-F953EC4E2A98}">
      <dsp:nvSpPr>
        <dsp:cNvPr id="0" name=""/>
        <dsp:cNvSpPr/>
      </dsp:nvSpPr>
      <dsp:spPr>
        <a:xfrm>
          <a:off x="525780" y="208331"/>
          <a:ext cx="7360920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Each country has at least two „positive“ lists:</a:t>
          </a:r>
          <a:endParaRPr lang="en-US" sz="2900" kern="1200"/>
        </a:p>
      </dsp:txBody>
      <dsp:txXfrm>
        <a:off x="567570" y="250121"/>
        <a:ext cx="7277340" cy="772500"/>
      </dsp:txXfrm>
    </dsp:sp>
    <dsp:sp modelId="{4A4BC0C5-9CF6-4D52-A9D3-8CB4F4BD1964}">
      <dsp:nvSpPr>
        <dsp:cNvPr id="0" name=""/>
        <dsp:cNvSpPr/>
      </dsp:nvSpPr>
      <dsp:spPr>
        <a:xfrm>
          <a:off x="0" y="2910987"/>
          <a:ext cx="10515600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04012" rIns="81612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900" kern="1200"/>
            <a:t>Exceptions</a:t>
          </a:r>
          <a:endParaRPr lang="en-US" sz="2900" kern="1200"/>
        </a:p>
      </dsp:txBody>
      <dsp:txXfrm>
        <a:off x="0" y="2910987"/>
        <a:ext cx="10515600" cy="1233225"/>
      </dsp:txXfrm>
    </dsp:sp>
    <dsp:sp modelId="{D4030BE9-9E7C-4899-B74D-51772E352D5D}">
      <dsp:nvSpPr>
        <dsp:cNvPr id="0" name=""/>
        <dsp:cNvSpPr/>
      </dsp:nvSpPr>
      <dsp:spPr>
        <a:xfrm>
          <a:off x="525780" y="2482947"/>
          <a:ext cx="7360920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Most countries have the third list</a:t>
          </a:r>
          <a:endParaRPr lang="en-US" sz="2900" kern="1200"/>
        </a:p>
      </dsp:txBody>
      <dsp:txXfrm>
        <a:off x="567570" y="2524737"/>
        <a:ext cx="7277340" cy="7725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CE045-30A2-4E0C-9FF0-BE4E22F0F098}">
      <dsp:nvSpPr>
        <dsp:cNvPr id="0" name=""/>
        <dsp:cNvSpPr/>
      </dsp:nvSpPr>
      <dsp:spPr>
        <a:xfrm>
          <a:off x="889" y="970497"/>
          <a:ext cx="3470607" cy="2082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Copyright to the database</a:t>
          </a:r>
        </a:p>
      </dsp:txBody>
      <dsp:txXfrm>
        <a:off x="889" y="970497"/>
        <a:ext cx="3470607" cy="2082364"/>
      </dsp:txXfrm>
    </dsp:sp>
    <dsp:sp modelId="{45635F88-5C3A-4882-A45C-BC5B42EE6A8E}">
      <dsp:nvSpPr>
        <dsp:cNvPr id="0" name=""/>
        <dsp:cNvSpPr/>
      </dsp:nvSpPr>
      <dsp:spPr>
        <a:xfrm>
          <a:off x="3818557" y="970497"/>
          <a:ext cx="3470607" cy="2082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Sui generis database right</a:t>
          </a:r>
        </a:p>
      </dsp:txBody>
      <dsp:txXfrm>
        <a:off x="3818557" y="970497"/>
        <a:ext cx="3470607" cy="208236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23148-5938-4D62-BA0B-18409E3AE156}">
      <dsp:nvSpPr>
        <dsp:cNvPr id="0" name=""/>
        <dsp:cNvSpPr/>
      </dsp:nvSpPr>
      <dsp:spPr>
        <a:xfrm>
          <a:off x="0" y="403451"/>
          <a:ext cx="105156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This Directive concerns the legal protection of databases in any form.</a:t>
          </a:r>
          <a:endParaRPr lang="cs-CZ" sz="2800" kern="1200"/>
        </a:p>
      </dsp:txBody>
      <dsp:txXfrm>
        <a:off x="32784" y="436235"/>
        <a:ext cx="10450032" cy="606012"/>
      </dsp:txXfrm>
    </dsp:sp>
    <dsp:sp modelId="{C8D23041-76C1-4138-89E2-597221B74C43}">
      <dsp:nvSpPr>
        <dsp:cNvPr id="0" name=""/>
        <dsp:cNvSpPr/>
      </dsp:nvSpPr>
      <dsp:spPr>
        <a:xfrm>
          <a:off x="0" y="1075031"/>
          <a:ext cx="10515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Electronic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Non-electronic</a:t>
          </a:r>
        </a:p>
      </dsp:txBody>
      <dsp:txXfrm>
        <a:off x="0" y="1075031"/>
        <a:ext cx="10515600" cy="753480"/>
      </dsp:txXfrm>
    </dsp:sp>
    <dsp:sp modelId="{C7AC6905-9580-4A66-9431-2CB935318951}">
      <dsp:nvSpPr>
        <dsp:cNvPr id="0" name=""/>
        <dsp:cNvSpPr/>
      </dsp:nvSpPr>
      <dsp:spPr>
        <a:xfrm>
          <a:off x="0" y="1828511"/>
          <a:ext cx="10515600" cy="67158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W</a:t>
          </a:r>
          <a:r>
            <a:rPr lang="en-US" sz="2800" kern="1200"/>
            <a:t>ithout prejudice to provisions relating to:</a:t>
          </a:r>
          <a:endParaRPr lang="cs-CZ" sz="2800" kern="1200" dirty="0"/>
        </a:p>
      </dsp:txBody>
      <dsp:txXfrm>
        <a:off x="32784" y="1861295"/>
        <a:ext cx="10450032" cy="606012"/>
      </dsp:txXfrm>
    </dsp:sp>
    <dsp:sp modelId="{57131EA0-3A42-4D39-9A97-F521CE931042}">
      <dsp:nvSpPr>
        <dsp:cNvPr id="0" name=""/>
        <dsp:cNvSpPr/>
      </dsp:nvSpPr>
      <dsp:spPr>
        <a:xfrm>
          <a:off x="0" y="2500092"/>
          <a:ext cx="105156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the legal protection of computer programs;</a:t>
          </a:r>
          <a:endParaRPr lang="cs-CZ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rental right, lending right and certain rights related to copyright in the field of intellectual property;</a:t>
          </a:r>
          <a:endParaRPr lang="cs-CZ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the term of protection of copyright and certain related rights.</a:t>
          </a:r>
          <a:endParaRPr lang="cs-CZ" sz="2200" kern="1200" dirty="0"/>
        </a:p>
      </dsp:txBody>
      <dsp:txXfrm>
        <a:off x="0" y="2500092"/>
        <a:ext cx="10515600" cy="144900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F675F-24DD-4874-AC3D-5AE689CDA1F1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0A30-EB2F-4448-B77F-7302190B105B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03F2C-C2A0-4497-B355-F4F45606026B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</a:t>
          </a:r>
          <a:r>
            <a:rPr lang="en-US" sz="1700" kern="1200"/>
            <a:t>atabases which, by reason of the selection or arrangement of their contents, </a:t>
          </a:r>
          <a:r>
            <a:rPr lang="en-US" sz="1700" b="1" u="sng" kern="1200"/>
            <a:t>constitute the author's own intellectual creation shall be protected as such by copyright</a:t>
          </a:r>
          <a:r>
            <a:rPr lang="en-US" sz="1700" kern="1200"/>
            <a:t>. </a:t>
          </a:r>
          <a:endParaRPr lang="cs-CZ" sz="1700" kern="1200"/>
        </a:p>
      </dsp:txBody>
      <dsp:txXfrm>
        <a:off x="2039300" y="956381"/>
        <a:ext cx="4474303" cy="1765627"/>
      </dsp:txXfrm>
    </dsp:sp>
    <dsp:sp modelId="{030DFEB1-0458-40C2-96C2-6D504ECE0448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1A577-9D43-43F7-8341-A4BA13A86AF5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A774-8299-414B-ADC4-0783816FF9F5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copyright protection of databases provided for by this Directive </a:t>
          </a:r>
          <a:r>
            <a:rPr lang="en-US" sz="1700" b="1" u="sng" kern="1200"/>
            <a:t>shall not extend to their contents</a:t>
          </a:r>
          <a:r>
            <a:rPr lang="en-US" sz="1700" kern="1200"/>
            <a:t> and shall </a:t>
          </a:r>
          <a:r>
            <a:rPr lang="en-US" sz="1700" b="1" u="sng" kern="1200"/>
            <a:t>be without prejudice to any rights subsisting in those contents </a:t>
          </a:r>
          <a:r>
            <a:rPr lang="en-US" sz="1700" kern="1200"/>
            <a:t>themselves.</a:t>
          </a:r>
          <a:endParaRPr lang="cs-CZ" sz="1700" kern="1200"/>
        </a:p>
      </dsp:txBody>
      <dsp:txXfrm>
        <a:off x="2039300" y="3163416"/>
        <a:ext cx="4474303" cy="176562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3B729-3F4F-4A0A-9EF7-3C17CDE1EB2A}">
      <dsp:nvSpPr>
        <dsp:cNvPr id="0" name=""/>
        <dsp:cNvSpPr/>
      </dsp:nvSpPr>
      <dsp:spPr>
        <a:xfrm>
          <a:off x="0" y="237282"/>
          <a:ext cx="72898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T</a:t>
          </a:r>
          <a:r>
            <a:rPr lang="en-US" sz="2800" kern="1200"/>
            <a:t>he author of a database shall have the exclusive right to carry out or to authorize:</a:t>
          </a:r>
          <a:endParaRPr lang="cs-CZ" sz="2800" kern="1200"/>
        </a:p>
      </dsp:txBody>
      <dsp:txXfrm>
        <a:off x="54373" y="291655"/>
        <a:ext cx="7181054" cy="1005094"/>
      </dsp:txXfrm>
    </dsp:sp>
    <dsp:sp modelId="{A4017F52-279A-42DC-9AF1-8807C154E36A}">
      <dsp:nvSpPr>
        <dsp:cNvPr id="0" name=""/>
        <dsp:cNvSpPr/>
      </dsp:nvSpPr>
      <dsp:spPr>
        <a:xfrm>
          <a:off x="0" y="1351122"/>
          <a:ext cx="7289800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5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temporary or permanent reproduction by any means and in any form, in whole or in part;</a:t>
          </a:r>
          <a:endParaRPr lang="cs-CZ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translation, adaptation, arrangement and any other alteration;</a:t>
          </a:r>
          <a:endParaRPr lang="cs-CZ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any form of distribution to the public of the database or of copies thereof.</a:t>
          </a:r>
          <a:endParaRPr lang="cs-CZ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any communication, display or performance to the public;</a:t>
          </a:r>
          <a:endParaRPr lang="cs-CZ" sz="2200" kern="1200" dirty="0"/>
        </a:p>
      </dsp:txBody>
      <dsp:txXfrm>
        <a:off x="0" y="1351122"/>
        <a:ext cx="7289800" cy="243432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28878-23BF-4100-8023-627242024D0C}">
      <dsp:nvSpPr>
        <dsp:cNvPr id="0" name=""/>
        <dsp:cNvSpPr/>
      </dsp:nvSpPr>
      <dsp:spPr>
        <a:xfrm>
          <a:off x="1005743" y="77306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58D0B-165D-4845-8E69-805557904C04}">
      <dsp:nvSpPr>
        <dsp:cNvPr id="0" name=""/>
        <dsp:cNvSpPr/>
      </dsp:nvSpPr>
      <dsp:spPr>
        <a:xfrm>
          <a:off x="1005743" y="24056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Where </a:t>
          </a:r>
          <a:r>
            <a:rPr lang="en-US" sz="2000" b="1" kern="1200"/>
            <a:t>collective works </a:t>
          </a:r>
          <a:r>
            <a:rPr lang="en-US" sz="2000" kern="1200"/>
            <a:t>are recognized by the legislation of a Member State, </a:t>
          </a:r>
          <a:endParaRPr lang="cs-CZ" sz="2000" kern="1200"/>
        </a:p>
      </dsp:txBody>
      <dsp:txXfrm>
        <a:off x="1005743" y="2405687"/>
        <a:ext cx="4320000" cy="648000"/>
      </dsp:txXfrm>
    </dsp:sp>
    <dsp:sp modelId="{C16DCCED-29B5-4073-A6BB-0491C1BE624A}">
      <dsp:nvSpPr>
        <dsp:cNvPr id="0" name=""/>
        <dsp:cNvSpPr/>
      </dsp:nvSpPr>
      <dsp:spPr>
        <a:xfrm>
          <a:off x="1005743" y="3109791"/>
          <a:ext cx="4320000" cy="4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economic rights shall be owned by the person holding the copyright.</a:t>
          </a:r>
          <a:endParaRPr lang="cs-CZ" sz="1500" kern="1200"/>
        </a:p>
      </dsp:txBody>
      <dsp:txXfrm>
        <a:off x="1005743" y="3109791"/>
        <a:ext cx="4320000" cy="468482"/>
      </dsp:txXfrm>
    </dsp:sp>
    <dsp:sp modelId="{45FC2AAE-CB46-4BBF-B43F-03D0C3BBD04E}">
      <dsp:nvSpPr>
        <dsp:cNvPr id="0" name=""/>
        <dsp:cNvSpPr/>
      </dsp:nvSpPr>
      <dsp:spPr>
        <a:xfrm>
          <a:off x="6081743" y="77306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0E383-A216-4AB8-A438-A2DD0A0E8808}">
      <dsp:nvSpPr>
        <dsp:cNvPr id="0" name=""/>
        <dsp:cNvSpPr/>
      </dsp:nvSpPr>
      <dsp:spPr>
        <a:xfrm>
          <a:off x="6081743" y="24056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In respect of a database created by a group of natural persons </a:t>
          </a:r>
          <a:r>
            <a:rPr lang="en-US" sz="2000" b="1" kern="1200"/>
            <a:t>jointly</a:t>
          </a:r>
          <a:r>
            <a:rPr lang="en-US" sz="2000" kern="1200"/>
            <a:t>,</a:t>
          </a:r>
          <a:endParaRPr lang="cs-CZ" sz="2000" kern="1200"/>
        </a:p>
      </dsp:txBody>
      <dsp:txXfrm>
        <a:off x="6081743" y="2405687"/>
        <a:ext cx="4320000" cy="648000"/>
      </dsp:txXfrm>
    </dsp:sp>
    <dsp:sp modelId="{EDC99174-96B2-4C0D-81CA-986ED56A83A4}">
      <dsp:nvSpPr>
        <dsp:cNvPr id="0" name=""/>
        <dsp:cNvSpPr/>
      </dsp:nvSpPr>
      <dsp:spPr>
        <a:xfrm>
          <a:off x="6081743" y="3109791"/>
          <a:ext cx="4320000" cy="4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 the </a:t>
          </a:r>
          <a:r>
            <a:rPr lang="en-US" sz="1500" b="1" kern="1200"/>
            <a:t>exclusive rights shall be owned jointly.</a:t>
          </a:r>
          <a:endParaRPr lang="cs-CZ" sz="1500" kern="1200"/>
        </a:p>
      </dsp:txBody>
      <dsp:txXfrm>
        <a:off x="6081743" y="3109791"/>
        <a:ext cx="4320000" cy="46848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491A8-1D87-4D0A-BB73-C37D47764CBD}">
      <dsp:nvSpPr>
        <dsp:cNvPr id="0" name=""/>
        <dsp:cNvSpPr/>
      </dsp:nvSpPr>
      <dsp:spPr>
        <a:xfrm>
          <a:off x="0" y="434731"/>
          <a:ext cx="105156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qualitatively and/or </a:t>
          </a:r>
          <a:endParaRPr lang="cs-CZ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quantitatively </a:t>
          </a:r>
          <a:endParaRPr lang="cs-CZ" sz="2500" kern="1200"/>
        </a:p>
      </dsp:txBody>
      <dsp:txXfrm>
        <a:off x="0" y="434731"/>
        <a:ext cx="10515600" cy="1456875"/>
      </dsp:txXfrm>
    </dsp:sp>
    <dsp:sp modelId="{4B872750-87AC-4FEB-A95C-60AFEEB9E700}">
      <dsp:nvSpPr>
        <dsp:cNvPr id="0" name=""/>
        <dsp:cNvSpPr/>
      </dsp:nvSpPr>
      <dsp:spPr>
        <a:xfrm>
          <a:off x="525780" y="65731"/>
          <a:ext cx="73609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substantial investment </a:t>
          </a:r>
          <a:r>
            <a:rPr lang="cs-CZ" sz="2500" kern="1200"/>
            <a:t> </a:t>
          </a:r>
        </a:p>
      </dsp:txBody>
      <dsp:txXfrm>
        <a:off x="561806" y="101757"/>
        <a:ext cx="7288868" cy="665948"/>
      </dsp:txXfrm>
    </dsp:sp>
    <dsp:sp modelId="{A65F718E-0641-4F57-98AA-4A4BFA9FE2AA}">
      <dsp:nvSpPr>
        <dsp:cNvPr id="0" name=""/>
        <dsp:cNvSpPr/>
      </dsp:nvSpPr>
      <dsp:spPr>
        <a:xfrm>
          <a:off x="0" y="2395606"/>
          <a:ext cx="1051560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obtaining, </a:t>
          </a:r>
          <a:endParaRPr lang="cs-CZ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verification or </a:t>
          </a:r>
          <a:endParaRPr lang="cs-CZ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presentation of the contents </a:t>
          </a:r>
          <a:endParaRPr lang="cs-CZ" sz="2500" kern="1200"/>
        </a:p>
      </dsp:txBody>
      <dsp:txXfrm>
        <a:off x="0" y="2395606"/>
        <a:ext cx="10515600" cy="1890000"/>
      </dsp:txXfrm>
    </dsp:sp>
    <dsp:sp modelId="{24524194-5F59-4995-9146-D39C7CB68CD9}">
      <dsp:nvSpPr>
        <dsp:cNvPr id="0" name=""/>
        <dsp:cNvSpPr/>
      </dsp:nvSpPr>
      <dsp:spPr>
        <a:xfrm>
          <a:off x="525780" y="2026606"/>
          <a:ext cx="736092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either the</a:t>
          </a:r>
          <a:r>
            <a:rPr lang="cs-CZ" sz="2500" kern="1200"/>
            <a:t>:</a:t>
          </a:r>
        </a:p>
      </dsp:txBody>
      <dsp:txXfrm>
        <a:off x="561806" y="2062632"/>
        <a:ext cx="7288868" cy="66594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631E2-B8D4-4E13-ABD4-B011418FF734}">
      <dsp:nvSpPr>
        <dsp:cNvPr id="0" name=""/>
        <dsp:cNvSpPr/>
      </dsp:nvSpPr>
      <dsp:spPr>
        <a:xfrm rot="5400000">
          <a:off x="6301351" y="-2303368"/>
          <a:ext cx="169851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shall mean the permanent or temporary transfer of the contents of a database to another medium by any means or in any form</a:t>
          </a:r>
          <a:endParaRPr lang="cs-CZ" sz="2500" kern="1200" dirty="0"/>
        </a:p>
      </dsp:txBody>
      <dsp:txXfrm rot="-5400000">
        <a:off x="3785616" y="295282"/>
        <a:ext cx="6647069" cy="1532682"/>
      </dsp:txXfrm>
    </dsp:sp>
    <dsp:sp modelId="{CAFAAA98-47D8-46D0-9ED4-440C29B39158}">
      <dsp:nvSpPr>
        <dsp:cNvPr id="0" name=""/>
        <dsp:cNvSpPr/>
      </dsp:nvSpPr>
      <dsp:spPr>
        <a:xfrm>
          <a:off x="0" y="53"/>
          <a:ext cx="3785616" cy="2123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prevent extraction </a:t>
          </a:r>
          <a:endParaRPr lang="cs-CZ" sz="5500" kern="1200"/>
        </a:p>
      </dsp:txBody>
      <dsp:txXfrm>
        <a:off x="103643" y="103696"/>
        <a:ext cx="3578330" cy="1915854"/>
      </dsp:txXfrm>
    </dsp:sp>
    <dsp:sp modelId="{98CA9B4A-9307-46A9-8215-2E13AD6A720B}">
      <dsp:nvSpPr>
        <dsp:cNvPr id="0" name=""/>
        <dsp:cNvSpPr/>
      </dsp:nvSpPr>
      <dsp:spPr>
        <a:xfrm rot="5400000">
          <a:off x="6301351" y="-74071"/>
          <a:ext cx="1698512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any form of making available to the public all or a substantial part of the contents of a database by the distribution of copies, by renting, by on-line or other forms of transmission. </a:t>
          </a:r>
          <a:endParaRPr lang="cs-CZ" sz="2500" kern="1200"/>
        </a:p>
      </dsp:txBody>
      <dsp:txXfrm rot="-5400000">
        <a:off x="3785616" y="2524579"/>
        <a:ext cx="6647069" cy="1532682"/>
      </dsp:txXfrm>
    </dsp:sp>
    <dsp:sp modelId="{355A4468-2FB7-4EDE-AA0E-5461D22E18D9}">
      <dsp:nvSpPr>
        <dsp:cNvPr id="0" name=""/>
        <dsp:cNvSpPr/>
      </dsp:nvSpPr>
      <dsp:spPr>
        <a:xfrm>
          <a:off x="0" y="2229350"/>
          <a:ext cx="3785616" cy="21231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prevent</a:t>
          </a:r>
          <a:r>
            <a:rPr lang="en-US" sz="5500" kern="1200"/>
            <a:t> re-utilization </a:t>
          </a:r>
          <a:endParaRPr lang="cs-CZ" sz="5500" kern="1200"/>
        </a:p>
      </dsp:txBody>
      <dsp:txXfrm>
        <a:off x="103643" y="2332993"/>
        <a:ext cx="3578330" cy="191585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B7605-F23A-49F6-9CB6-B7C01359A305}">
      <dsp:nvSpPr>
        <dsp:cNvPr id="0" name=""/>
        <dsp:cNvSpPr/>
      </dsp:nvSpPr>
      <dsp:spPr>
        <a:xfrm>
          <a:off x="0" y="20501"/>
          <a:ext cx="1051560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Copyright</a:t>
          </a:r>
        </a:p>
      </dsp:txBody>
      <dsp:txXfrm>
        <a:off x="39809" y="60310"/>
        <a:ext cx="10435982" cy="735872"/>
      </dsp:txXfrm>
    </dsp:sp>
    <dsp:sp modelId="{BC560977-F23A-4D23-AB77-11F2439F99D4}">
      <dsp:nvSpPr>
        <dsp:cNvPr id="0" name=""/>
        <dsp:cNvSpPr/>
      </dsp:nvSpPr>
      <dsp:spPr>
        <a:xfrm>
          <a:off x="0" y="835991"/>
          <a:ext cx="105156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Regular copyright</a:t>
          </a:r>
        </a:p>
      </dsp:txBody>
      <dsp:txXfrm>
        <a:off x="0" y="835991"/>
        <a:ext cx="10515600" cy="563040"/>
      </dsp:txXfrm>
    </dsp:sp>
    <dsp:sp modelId="{A1022489-F458-415E-8318-D1523D7672AF}">
      <dsp:nvSpPr>
        <dsp:cNvPr id="0" name=""/>
        <dsp:cNvSpPr/>
      </dsp:nvSpPr>
      <dsp:spPr>
        <a:xfrm>
          <a:off x="0" y="1399031"/>
          <a:ext cx="1051560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Sui generis right</a:t>
          </a:r>
        </a:p>
      </dsp:txBody>
      <dsp:txXfrm>
        <a:off x="39809" y="1438840"/>
        <a:ext cx="10435982" cy="735872"/>
      </dsp:txXfrm>
    </dsp:sp>
    <dsp:sp modelId="{8C90ABC4-DF9F-42B1-863D-C9A5E6C2C1B6}">
      <dsp:nvSpPr>
        <dsp:cNvPr id="0" name=""/>
        <dsp:cNvSpPr/>
      </dsp:nvSpPr>
      <dsp:spPr>
        <a:xfrm>
          <a:off x="0" y="2214522"/>
          <a:ext cx="10515600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fifteen years from the first of January of the year following the date when the database was first </a:t>
          </a:r>
          <a:r>
            <a:rPr lang="en-US" sz="2700" b="1" u="sng" kern="1200"/>
            <a:t>made available to the public</a:t>
          </a:r>
          <a:r>
            <a:rPr lang="cs-CZ" sz="2700" kern="1200"/>
            <a:t> or  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15 years after the </a:t>
          </a:r>
          <a:r>
            <a:rPr lang="cs-CZ" sz="2700" b="1" u="sng" kern="1200"/>
            <a:t>completion </a:t>
          </a:r>
          <a:r>
            <a:rPr lang="cs-CZ" sz="2700" kern="1200"/>
            <a:t>(if never made public)</a:t>
          </a:r>
        </a:p>
      </dsp:txBody>
      <dsp:txXfrm>
        <a:off x="0" y="2214522"/>
        <a:ext cx="10515600" cy="1302029"/>
      </dsp:txXfrm>
    </dsp:sp>
    <dsp:sp modelId="{BC0B248B-083D-4CAB-94E9-DACEA6A7CEAC}">
      <dsp:nvSpPr>
        <dsp:cNvPr id="0" name=""/>
        <dsp:cNvSpPr/>
      </dsp:nvSpPr>
      <dsp:spPr>
        <a:xfrm>
          <a:off x="0" y="3516552"/>
          <a:ext cx="1051560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What about any update of the database ?</a:t>
          </a:r>
        </a:p>
      </dsp:txBody>
      <dsp:txXfrm>
        <a:off x="39809" y="3556361"/>
        <a:ext cx="10435982" cy="73587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F5EE9-CF49-4FBF-B7F4-31075D7452DA}">
      <dsp:nvSpPr>
        <dsp:cNvPr id="0" name=""/>
        <dsp:cNvSpPr/>
      </dsp:nvSpPr>
      <dsp:spPr>
        <a:xfrm>
          <a:off x="0" y="176155"/>
          <a:ext cx="3406415" cy="12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 err="1"/>
            <a:t>Sale</a:t>
          </a:r>
          <a:r>
            <a:rPr lang="cs-CZ" sz="4200" kern="1200" dirty="0"/>
            <a:t>/transfer</a:t>
          </a:r>
        </a:p>
      </dsp:txBody>
      <dsp:txXfrm>
        <a:off x="0" y="176155"/>
        <a:ext cx="3406415" cy="1209600"/>
      </dsp:txXfrm>
    </dsp:sp>
    <dsp:sp modelId="{2B9FA3BF-4A3B-4191-9E75-4DBDFFCCC7A5}">
      <dsp:nvSpPr>
        <dsp:cNvPr id="0" name=""/>
        <dsp:cNvSpPr/>
      </dsp:nvSpPr>
      <dsp:spPr>
        <a:xfrm>
          <a:off x="35" y="1405617"/>
          <a:ext cx="3406415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 dirty="0" err="1"/>
            <a:t>Only</a:t>
          </a:r>
          <a:r>
            <a:rPr lang="cs-CZ" sz="4200" kern="1200" dirty="0"/>
            <a:t> </a:t>
          </a:r>
          <a:r>
            <a:rPr lang="cs-CZ" sz="4200" kern="1200" dirty="0" err="1"/>
            <a:t>sui</a:t>
          </a:r>
          <a:r>
            <a:rPr lang="cs-CZ" sz="4200" kern="1200" dirty="0"/>
            <a:t> </a:t>
          </a:r>
          <a:r>
            <a:rPr lang="cs-CZ" sz="4200" kern="1200" dirty="0" err="1"/>
            <a:t>generis</a:t>
          </a:r>
          <a:r>
            <a:rPr lang="cs-CZ" sz="4200" kern="1200" dirty="0"/>
            <a:t>.</a:t>
          </a:r>
        </a:p>
      </dsp:txBody>
      <dsp:txXfrm>
        <a:off x="35" y="1405617"/>
        <a:ext cx="3406415" cy="2421090"/>
      </dsp:txXfrm>
    </dsp:sp>
    <dsp:sp modelId="{16393F01-FF65-4824-B42A-0158C450E4C8}">
      <dsp:nvSpPr>
        <dsp:cNvPr id="0" name=""/>
        <dsp:cNvSpPr/>
      </dsp:nvSpPr>
      <dsp:spPr>
        <a:xfrm>
          <a:off x="3883349" y="196017"/>
          <a:ext cx="3406415" cy="12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 err="1"/>
            <a:t>License</a:t>
          </a:r>
          <a:endParaRPr lang="cs-CZ" sz="4200" kern="1200" dirty="0"/>
        </a:p>
      </dsp:txBody>
      <dsp:txXfrm>
        <a:off x="3883349" y="196017"/>
        <a:ext cx="3406415" cy="1209600"/>
      </dsp:txXfrm>
    </dsp:sp>
    <dsp:sp modelId="{225F10E8-BE70-4992-B720-575F1ED92E72}">
      <dsp:nvSpPr>
        <dsp:cNvPr id="0" name=""/>
        <dsp:cNvSpPr/>
      </dsp:nvSpPr>
      <dsp:spPr>
        <a:xfrm>
          <a:off x="3883349" y="1405617"/>
          <a:ext cx="3406415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 dirty="0" err="1"/>
            <a:t>Sui</a:t>
          </a:r>
          <a:r>
            <a:rPr lang="cs-CZ" sz="4200" kern="1200" dirty="0"/>
            <a:t> </a:t>
          </a:r>
          <a:r>
            <a:rPr lang="cs-CZ" sz="4200" kern="1200" dirty="0" err="1"/>
            <a:t>generis</a:t>
          </a:r>
          <a:r>
            <a:rPr lang="cs-CZ" sz="4200" kern="1200" dirty="0"/>
            <a:t> </a:t>
          </a:r>
          <a:r>
            <a:rPr lang="cs-CZ" sz="4200" kern="1200" dirty="0" err="1"/>
            <a:t>right</a:t>
          </a:r>
          <a:endParaRPr lang="cs-CZ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 dirty="0"/>
            <a:t>Copyright</a:t>
          </a:r>
        </a:p>
      </dsp:txBody>
      <dsp:txXfrm>
        <a:off x="3883349" y="1405617"/>
        <a:ext cx="3406415" cy="242109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60AD0-93C2-43ED-A645-FC4D8193F0D9}">
      <dsp:nvSpPr>
        <dsp:cNvPr id="0" name=""/>
        <dsp:cNvSpPr/>
      </dsp:nvSpPr>
      <dsp:spPr>
        <a:xfrm>
          <a:off x="2159745" y="66272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D7395-7945-4FE5-894E-86278430A90F}">
      <dsp:nvSpPr>
        <dsp:cNvPr id="0" name=""/>
        <dsp:cNvSpPr/>
      </dsp:nvSpPr>
      <dsp:spPr>
        <a:xfrm>
          <a:off x="755745" y="22938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300" kern="1200"/>
            <a:t>Information with commercial value</a:t>
          </a:r>
          <a:endParaRPr lang="en-US" sz="2300" kern="1200"/>
        </a:p>
      </dsp:txBody>
      <dsp:txXfrm>
        <a:off x="755745" y="2293812"/>
        <a:ext cx="4320000" cy="648000"/>
      </dsp:txXfrm>
    </dsp:sp>
    <dsp:sp modelId="{B134FEE8-DBA5-459E-AE9D-D8D26018C86E}">
      <dsp:nvSpPr>
        <dsp:cNvPr id="0" name=""/>
        <dsp:cNvSpPr/>
      </dsp:nvSpPr>
      <dsp:spPr>
        <a:xfrm>
          <a:off x="755745" y="2997202"/>
          <a:ext cx="4320000" cy="43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A48F-78CF-41C9-BF43-725AFE6248D1}">
      <dsp:nvSpPr>
        <dsp:cNvPr id="0" name=""/>
        <dsp:cNvSpPr/>
      </dsp:nvSpPr>
      <dsp:spPr>
        <a:xfrm>
          <a:off x="7235745" y="66272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BEE83-F7F9-4156-8E39-580AFA115C0F}">
      <dsp:nvSpPr>
        <dsp:cNvPr id="0" name=""/>
        <dsp:cNvSpPr/>
      </dsp:nvSpPr>
      <dsp:spPr>
        <a:xfrm>
          <a:off x="5831745" y="22938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300" kern="1200"/>
            <a:t>Protected by law </a:t>
          </a:r>
          <a:endParaRPr lang="en-US" sz="2300" kern="1200"/>
        </a:p>
      </dsp:txBody>
      <dsp:txXfrm>
        <a:off x="5831745" y="2293812"/>
        <a:ext cx="4320000" cy="648000"/>
      </dsp:txXfrm>
    </dsp:sp>
    <dsp:sp modelId="{8F018116-8750-45E5-B1C1-5C6D5FC58CDF}">
      <dsp:nvSpPr>
        <dsp:cNvPr id="0" name=""/>
        <dsp:cNvSpPr/>
      </dsp:nvSpPr>
      <dsp:spPr>
        <a:xfrm>
          <a:off x="5831745" y="2997202"/>
          <a:ext cx="4320000" cy="43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Employees</a:t>
          </a:r>
          <a:endParaRPr lang="en-US" sz="1700" kern="1200"/>
        </a:p>
      </dsp:txBody>
      <dsp:txXfrm>
        <a:off x="5831745" y="2997202"/>
        <a:ext cx="4320000" cy="434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94749-7E43-466F-A5EB-F52A8FD116B5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85AF4-F46C-455C-B623-882DA5215523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047A8-C8F7-4EE8-BAB6-F30747696004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5B755-B5B4-4A82-A63D-2E41DFAF5EC5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Berne convention</a:t>
          </a:r>
        </a:p>
      </dsp:txBody>
      <dsp:txXfrm>
        <a:off x="2156891" y="953758"/>
        <a:ext cx="1782216" cy="891108"/>
      </dsp:txXfrm>
    </dsp:sp>
    <dsp:sp modelId="{9BECFF2B-F579-485E-B289-6A67784036F5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TRIPS</a:t>
          </a:r>
        </a:p>
      </dsp:txBody>
      <dsp:txXfrm>
        <a:off x="409" y="2219132"/>
        <a:ext cx="1782216" cy="891108"/>
      </dsp:txXfrm>
    </dsp:sp>
    <dsp:sp modelId="{D9F872B2-E1BC-4E1E-92BC-9844E132F295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WCT</a:t>
          </a:r>
        </a:p>
      </dsp:txBody>
      <dsp:txXfrm>
        <a:off x="2156891" y="2219132"/>
        <a:ext cx="1782216" cy="891108"/>
      </dsp:txXfrm>
    </dsp:sp>
    <dsp:sp modelId="{80C1C92D-10E5-4A67-AC9E-32C27E595721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WPPT</a:t>
          </a:r>
        </a:p>
      </dsp:txBody>
      <dsp:txXfrm>
        <a:off x="4313373" y="2219132"/>
        <a:ext cx="1782216" cy="89110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DD92D-8056-4C03-9C27-DEE33890BB0B}">
      <dsp:nvSpPr>
        <dsp:cNvPr id="0" name=""/>
        <dsp:cNvSpPr/>
      </dsp:nvSpPr>
      <dsp:spPr>
        <a:xfrm>
          <a:off x="1005743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D3B1A-6003-44EB-AD5D-6FD4CF76F8DD}">
      <dsp:nvSpPr>
        <dsp:cNvPr id="0" name=""/>
        <dsp:cNvSpPr/>
      </dsp:nvSpPr>
      <dsp:spPr>
        <a:xfrm>
          <a:off x="1005743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100" kern="1200"/>
            <a:t>Contractual clause</a:t>
          </a:r>
          <a:endParaRPr lang="en-US" sz="3100" kern="1200"/>
        </a:p>
      </dsp:txBody>
      <dsp:txXfrm>
        <a:off x="1005743" y="2474724"/>
        <a:ext cx="4320000" cy="648000"/>
      </dsp:txXfrm>
    </dsp:sp>
    <dsp:sp modelId="{4178B455-630A-4D30-8CF8-73A94BB5C818}">
      <dsp:nvSpPr>
        <dsp:cNvPr id="0" name=""/>
        <dsp:cNvSpPr/>
      </dsp:nvSpPr>
      <dsp:spPr>
        <a:xfrm>
          <a:off x="1005743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79F6B-063A-4C25-9321-1A023D3E66D1}">
      <dsp:nvSpPr>
        <dsp:cNvPr id="0" name=""/>
        <dsp:cNvSpPr/>
      </dsp:nvSpPr>
      <dsp:spPr>
        <a:xfrm>
          <a:off x="6081743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ACE35-1336-441D-9EF1-BB2209DA4CD0}">
      <dsp:nvSpPr>
        <dsp:cNvPr id="0" name=""/>
        <dsp:cNvSpPr/>
      </dsp:nvSpPr>
      <dsp:spPr>
        <a:xfrm>
          <a:off x="6081743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100" kern="1200"/>
            <a:t>Non disclosure agreement</a:t>
          </a:r>
          <a:endParaRPr lang="en-US" sz="3100" kern="1200"/>
        </a:p>
      </dsp:txBody>
      <dsp:txXfrm>
        <a:off x="6081743" y="2474724"/>
        <a:ext cx="4320000" cy="648000"/>
      </dsp:txXfrm>
    </dsp:sp>
    <dsp:sp modelId="{13215F84-60D0-4BBB-95B5-2BE64784876B}">
      <dsp:nvSpPr>
        <dsp:cNvPr id="0" name=""/>
        <dsp:cNvSpPr/>
      </dsp:nvSpPr>
      <dsp:spPr>
        <a:xfrm>
          <a:off x="6081743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At the beginning of cooperation</a:t>
          </a:r>
          <a:endParaRPr lang="en-US" sz="2300" kern="1200"/>
        </a:p>
      </dsp:txBody>
      <dsp:txXfrm>
        <a:off x="6081743" y="3175807"/>
        <a:ext cx="4320000" cy="32693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F168B-0A87-4DD8-AFB8-6FCBD05C621D}">
      <dsp:nvSpPr>
        <dsp:cNvPr id="0" name=""/>
        <dsp:cNvSpPr/>
      </dsp:nvSpPr>
      <dsp:spPr>
        <a:xfrm>
          <a:off x="0" y="1846771"/>
          <a:ext cx="6588691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356" tIns="333248" rIns="51135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Files, libraries, data, fonts, images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Could be either copyrighted if they are unique and expressed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Could be protected by sui generis, if they are acommpanied by sufficient investment</a:t>
          </a:r>
        </a:p>
      </dsp:txBody>
      <dsp:txXfrm>
        <a:off x="0" y="1846771"/>
        <a:ext cx="6588691" cy="1436400"/>
      </dsp:txXfrm>
    </dsp:sp>
    <dsp:sp modelId="{CDF2A5A7-2BF7-427A-8269-BF6B5E32637B}">
      <dsp:nvSpPr>
        <dsp:cNvPr id="0" name=""/>
        <dsp:cNvSpPr/>
      </dsp:nvSpPr>
      <dsp:spPr>
        <a:xfrm>
          <a:off x="329434" y="1610611"/>
          <a:ext cx="461208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6" tIns="0" rIns="174326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Almost every software contains certain database</a:t>
          </a:r>
        </a:p>
      </dsp:txBody>
      <dsp:txXfrm>
        <a:off x="352491" y="1633668"/>
        <a:ext cx="4565969" cy="426206"/>
      </dsp:txXfrm>
    </dsp:sp>
    <dsp:sp modelId="{80ECC9BC-41C2-4D36-A054-F18686D40265}">
      <dsp:nvSpPr>
        <dsp:cNvPr id="0" name=""/>
        <dsp:cNvSpPr/>
      </dsp:nvSpPr>
      <dsp:spPr>
        <a:xfrm>
          <a:off x="0" y="3605731"/>
          <a:ext cx="658869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356" tIns="333248" rIns="51135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Big data applications, data analytics applications</a:t>
          </a:r>
        </a:p>
      </dsp:txBody>
      <dsp:txXfrm>
        <a:off x="0" y="3605731"/>
        <a:ext cx="6588691" cy="680400"/>
      </dsp:txXfrm>
    </dsp:sp>
    <dsp:sp modelId="{395C5A58-866C-40B1-A5DC-2287F7E1C988}">
      <dsp:nvSpPr>
        <dsp:cNvPr id="0" name=""/>
        <dsp:cNvSpPr/>
      </dsp:nvSpPr>
      <dsp:spPr>
        <a:xfrm>
          <a:off x="329434" y="3369571"/>
          <a:ext cx="4612083" cy="47232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326" tIns="0" rIns="174326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Future</a:t>
          </a:r>
        </a:p>
      </dsp:txBody>
      <dsp:txXfrm>
        <a:off x="352491" y="3392628"/>
        <a:ext cx="4565969" cy="42620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81404-7BFD-49BC-86D3-5C83FC76E5FE}">
      <dsp:nvSpPr>
        <dsp:cNvPr id="0" name=""/>
        <dsp:cNvSpPr/>
      </dsp:nvSpPr>
      <dsp:spPr>
        <a:xfrm>
          <a:off x="1304925" y="0"/>
          <a:ext cx="2609850" cy="2070100"/>
        </a:xfrm>
        <a:prstGeom prst="trapezoid">
          <a:avLst>
            <a:gd name="adj" fmla="val 630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Central</a:t>
          </a:r>
          <a:r>
            <a:rPr lang="cs-CZ" sz="2400" kern="1200" dirty="0"/>
            <a:t> </a:t>
          </a:r>
          <a:r>
            <a:rPr lang="cs-CZ" sz="2400" kern="1200" dirty="0" err="1"/>
            <a:t>authority</a:t>
          </a:r>
          <a:r>
            <a:rPr lang="cs-CZ" sz="2400" kern="1200" dirty="0"/>
            <a:t> </a:t>
          </a:r>
          <a:r>
            <a:rPr lang="cs-CZ" sz="2400" kern="1200" dirty="0" err="1"/>
            <a:t>organises</a:t>
          </a:r>
          <a:r>
            <a:rPr lang="cs-CZ" sz="2400" kern="1200" dirty="0"/>
            <a:t>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repository</a:t>
          </a:r>
          <a:endParaRPr lang="cs-CZ" sz="2400" kern="1200" dirty="0"/>
        </a:p>
      </dsp:txBody>
      <dsp:txXfrm>
        <a:off x="1304925" y="0"/>
        <a:ext cx="2609850" cy="2070100"/>
      </dsp:txXfrm>
    </dsp:sp>
    <dsp:sp modelId="{08758A3B-784B-4D12-BF2C-910F556CE28A}">
      <dsp:nvSpPr>
        <dsp:cNvPr id="0" name=""/>
        <dsp:cNvSpPr/>
      </dsp:nvSpPr>
      <dsp:spPr>
        <a:xfrm>
          <a:off x="0" y="2070100"/>
          <a:ext cx="5219700" cy="2070100"/>
        </a:xfrm>
        <a:prstGeom prst="trapezoid">
          <a:avLst>
            <a:gd name="adj" fmla="val 630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User </a:t>
          </a:r>
          <a:r>
            <a:rPr lang="cs-CZ" sz="2400" kern="1200" dirty="0" err="1"/>
            <a:t>fills</a:t>
          </a:r>
          <a:r>
            <a:rPr lang="cs-CZ" sz="2400" kern="1200" dirty="0"/>
            <a:t> </a:t>
          </a:r>
          <a:r>
            <a:rPr lang="cs-CZ" sz="2400" kern="1200" dirty="0" err="1"/>
            <a:t>the</a:t>
          </a:r>
          <a:r>
            <a:rPr lang="cs-CZ" sz="2400" kern="1200" dirty="0"/>
            <a:t> data he</a:t>
          </a:r>
          <a:r>
            <a:rPr lang="en-US" sz="2400" kern="1200" dirty="0"/>
            <a:t>/she</a:t>
          </a:r>
          <a:r>
            <a:rPr lang="cs-CZ" sz="2400" kern="1200" dirty="0"/>
            <a:t> </a:t>
          </a:r>
          <a:r>
            <a:rPr lang="cs-CZ" sz="2400" kern="1200" dirty="0" err="1"/>
            <a:t>consideres</a:t>
          </a:r>
          <a:r>
            <a:rPr lang="cs-CZ" sz="2400" kern="1200" dirty="0"/>
            <a:t> </a:t>
          </a:r>
          <a:r>
            <a:rPr lang="cs-CZ" sz="2400" kern="1200" dirty="0" err="1"/>
            <a:t>relevant</a:t>
          </a:r>
          <a:endParaRPr lang="cs-CZ" sz="2400" kern="1200" dirty="0"/>
        </a:p>
      </dsp:txBody>
      <dsp:txXfrm>
        <a:off x="913447" y="2070100"/>
        <a:ext cx="3392805" cy="207010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AAA7-FF46-4F2B-9EFB-049C1599AFE7}">
      <dsp:nvSpPr>
        <dsp:cNvPr id="0" name=""/>
        <dsp:cNvSpPr/>
      </dsp:nvSpPr>
      <dsp:spPr>
        <a:xfrm rot="10800000">
          <a:off x="0" y="0"/>
          <a:ext cx="5219700" cy="2070100"/>
        </a:xfrm>
        <a:prstGeom prst="trapezoid">
          <a:avLst>
            <a:gd name="adj" fmla="val 630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central</a:t>
          </a:r>
          <a:r>
            <a:rPr lang="cs-CZ" sz="2400" kern="1200" dirty="0"/>
            <a:t> </a:t>
          </a:r>
          <a:r>
            <a:rPr lang="cs-CZ" sz="2400" kern="1200" dirty="0" err="1"/>
            <a:t>authority</a:t>
          </a:r>
          <a:r>
            <a:rPr lang="cs-CZ" sz="2400" kern="1200" dirty="0"/>
            <a:t> </a:t>
          </a:r>
          <a:r>
            <a:rPr lang="cs-CZ" sz="2400" kern="1200" dirty="0" err="1"/>
            <a:t>seeks</a:t>
          </a:r>
          <a:r>
            <a:rPr lang="cs-CZ" sz="2400" kern="1200" dirty="0"/>
            <a:t>, </a:t>
          </a:r>
          <a:r>
            <a:rPr lang="cs-CZ" sz="2400" kern="1200" dirty="0" err="1"/>
            <a:t>selects</a:t>
          </a:r>
          <a:r>
            <a:rPr lang="cs-CZ" sz="2400" kern="1200" dirty="0"/>
            <a:t> and </a:t>
          </a:r>
          <a:r>
            <a:rPr lang="cs-CZ" sz="2400" kern="1200" dirty="0" err="1"/>
            <a:t>chooses</a:t>
          </a:r>
          <a:r>
            <a:rPr lang="cs-CZ" sz="2400" kern="1200" dirty="0"/>
            <a:t> </a:t>
          </a:r>
          <a:r>
            <a:rPr lang="cs-CZ" sz="2400" kern="1200" dirty="0" err="1"/>
            <a:t>content</a:t>
          </a:r>
          <a:endParaRPr lang="cs-CZ" sz="2400" kern="1200" dirty="0"/>
        </a:p>
      </dsp:txBody>
      <dsp:txXfrm rot="-10800000">
        <a:off x="913447" y="0"/>
        <a:ext cx="3392805" cy="2070100"/>
      </dsp:txXfrm>
    </dsp:sp>
    <dsp:sp modelId="{BCAC005D-9980-4495-9EFB-271C7D4C7BC9}">
      <dsp:nvSpPr>
        <dsp:cNvPr id="0" name=""/>
        <dsp:cNvSpPr/>
      </dsp:nvSpPr>
      <dsp:spPr>
        <a:xfrm rot="10800000">
          <a:off x="1304925" y="2070100"/>
          <a:ext cx="2609850" cy="2070100"/>
        </a:xfrm>
        <a:prstGeom prst="trapezoid">
          <a:avLst>
            <a:gd name="adj" fmla="val 630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Organizes</a:t>
          </a:r>
          <a:r>
            <a:rPr lang="cs-CZ" sz="2400" kern="1200" dirty="0"/>
            <a:t> </a:t>
          </a:r>
          <a:r>
            <a:rPr lang="cs-CZ" sz="2400" kern="1200" dirty="0" err="1"/>
            <a:t>it</a:t>
          </a:r>
          <a:r>
            <a:rPr lang="cs-CZ" sz="2400" kern="1200" dirty="0"/>
            <a:t> </a:t>
          </a:r>
          <a:r>
            <a:rPr lang="cs-CZ" sz="2400" kern="1200" dirty="0" err="1"/>
            <a:t>for</a:t>
          </a:r>
          <a:r>
            <a:rPr lang="cs-CZ" sz="2400" kern="1200" dirty="0"/>
            <a:t>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convenience</a:t>
          </a:r>
          <a:r>
            <a:rPr lang="cs-CZ" sz="2400" kern="1200" dirty="0"/>
            <a:t> </a:t>
          </a:r>
          <a:r>
            <a:rPr lang="cs-CZ" sz="2400" kern="1200" dirty="0" err="1"/>
            <a:t>of</a:t>
          </a:r>
          <a:r>
            <a:rPr lang="cs-CZ" sz="2400" kern="1200" dirty="0"/>
            <a:t> end user</a:t>
          </a:r>
        </a:p>
      </dsp:txBody>
      <dsp:txXfrm rot="-10800000">
        <a:off x="1304925" y="2070100"/>
        <a:ext cx="2609850" cy="207010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1F098-82C9-47B9-BF5E-6C7B2DB78F9F}">
      <dsp:nvSpPr>
        <dsp:cNvPr id="0" name=""/>
        <dsp:cNvSpPr/>
      </dsp:nvSpPr>
      <dsp:spPr>
        <a:xfrm>
          <a:off x="0" y="235337"/>
          <a:ext cx="10752138" cy="186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kern="1200"/>
            <a:t>IP law and DP law is predominantly based on the presumption of “top down” design</a:t>
          </a:r>
          <a:endParaRPr lang="cs-CZ" sz="4700" kern="1200"/>
        </a:p>
      </dsp:txBody>
      <dsp:txXfrm>
        <a:off x="91269" y="326606"/>
        <a:ext cx="10569600" cy="1687122"/>
      </dsp:txXfrm>
    </dsp:sp>
    <dsp:sp modelId="{2EC4E901-891C-4A9E-96F5-834170DDCDDC}">
      <dsp:nvSpPr>
        <dsp:cNvPr id="0" name=""/>
        <dsp:cNvSpPr/>
      </dsp:nvSpPr>
      <dsp:spPr>
        <a:xfrm>
          <a:off x="0" y="2104997"/>
          <a:ext cx="10752138" cy="179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0" kern="1200"/>
            <a:t>It is easy to identify person with responsibility/liability</a:t>
          </a:r>
          <a:endParaRPr lang="cs-CZ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0" kern="1200"/>
            <a:t>It is easy to attribute “ownership” </a:t>
          </a:r>
          <a:endParaRPr lang="cs-CZ" sz="3700" kern="1200"/>
        </a:p>
      </dsp:txBody>
      <dsp:txXfrm>
        <a:off x="0" y="2104997"/>
        <a:ext cx="10752138" cy="179986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D250C-4255-4ADB-B835-AC92B7079718}">
      <dsp:nvSpPr>
        <dsp:cNvPr id="0" name=""/>
        <dsp:cNvSpPr/>
      </dsp:nvSpPr>
      <dsp:spPr>
        <a:xfrm>
          <a:off x="0" y="26467"/>
          <a:ext cx="1011661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1+1=1 – desired outcome – merging two databases into one </a:t>
          </a:r>
          <a:r>
            <a:rPr lang="sk-SK" sz="2000" kern="1200"/>
            <a:t>„joint database “ </a:t>
          </a:r>
          <a:endParaRPr lang="cs-CZ" sz="2000" kern="1200"/>
        </a:p>
      </dsp:txBody>
      <dsp:txXfrm>
        <a:off x="38784" y="65251"/>
        <a:ext cx="10039044" cy="716935"/>
      </dsp:txXfrm>
    </dsp:sp>
    <dsp:sp modelId="{8291ED26-6087-4B30-87EA-664E05305930}">
      <dsp:nvSpPr>
        <dsp:cNvPr id="0" name=""/>
        <dsp:cNvSpPr/>
      </dsp:nvSpPr>
      <dsp:spPr>
        <a:xfrm>
          <a:off x="0" y="878570"/>
          <a:ext cx="1011661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1+1=0 – merging two databases without substantial investment might create dataset without „database right protection“ </a:t>
          </a:r>
          <a:endParaRPr lang="cs-CZ" sz="2000" kern="1200"/>
        </a:p>
      </dsp:txBody>
      <dsp:txXfrm>
        <a:off x="38784" y="917354"/>
        <a:ext cx="10039044" cy="716935"/>
      </dsp:txXfrm>
    </dsp:sp>
    <dsp:sp modelId="{9C29CD47-6027-4D93-951B-F81947042AF2}">
      <dsp:nvSpPr>
        <dsp:cNvPr id="0" name=""/>
        <dsp:cNvSpPr/>
      </dsp:nvSpPr>
      <dsp:spPr>
        <a:xfrm>
          <a:off x="0" y="1730673"/>
          <a:ext cx="1011661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1+1=2 – mere process of merging two databases does not constitute a substantial investment or original element</a:t>
          </a:r>
          <a:r>
            <a:rPr lang="sk-SK" sz="2000" kern="1200" dirty="0"/>
            <a:t>. </a:t>
          </a:r>
          <a:r>
            <a:rPr lang="sk-SK" sz="2000" kern="1200" dirty="0" err="1"/>
            <a:t>Therefore</a:t>
          </a:r>
          <a:r>
            <a:rPr lang="sk-SK" sz="2000" kern="1200" dirty="0"/>
            <a:t> </a:t>
          </a:r>
          <a:r>
            <a:rPr lang="sk-SK" sz="2000" kern="1200" dirty="0" err="1"/>
            <a:t>the</a:t>
          </a:r>
          <a:r>
            <a:rPr lang="sk-SK" sz="2000" kern="1200" dirty="0"/>
            <a:t> </a:t>
          </a:r>
          <a:r>
            <a:rPr lang="sk-SK" sz="2000" kern="1200" dirty="0" err="1"/>
            <a:t>two</a:t>
          </a:r>
          <a:r>
            <a:rPr lang="sk-SK" sz="2000" kern="1200" dirty="0"/>
            <a:t> </a:t>
          </a:r>
          <a:r>
            <a:rPr lang="sk-SK" sz="2000" kern="1200" dirty="0" err="1"/>
            <a:t>database</a:t>
          </a:r>
          <a:r>
            <a:rPr lang="sk-SK" sz="2000" kern="1200" dirty="0"/>
            <a:t> </a:t>
          </a:r>
          <a:r>
            <a:rPr lang="sk-SK" sz="2000" kern="1200" dirty="0" err="1"/>
            <a:t>rights</a:t>
          </a:r>
          <a:r>
            <a:rPr lang="sk-SK" sz="2000" kern="1200" dirty="0"/>
            <a:t> </a:t>
          </a:r>
          <a:r>
            <a:rPr lang="sk-SK" sz="2000" kern="1200" dirty="0" err="1"/>
            <a:t>exist</a:t>
          </a:r>
          <a:r>
            <a:rPr lang="sk-SK" sz="2000" kern="1200" dirty="0"/>
            <a:t> </a:t>
          </a:r>
          <a:r>
            <a:rPr lang="sk-SK" sz="2000" kern="1200" dirty="0" err="1"/>
            <a:t>independently</a:t>
          </a:r>
          <a:endParaRPr lang="cs-CZ" sz="2000" kern="1200" dirty="0"/>
        </a:p>
      </dsp:txBody>
      <dsp:txXfrm>
        <a:off x="38784" y="1769457"/>
        <a:ext cx="10039044" cy="716935"/>
      </dsp:txXfrm>
    </dsp:sp>
    <dsp:sp modelId="{4E4A8252-7C72-42CF-92DA-E074FC0DA16A}">
      <dsp:nvSpPr>
        <dsp:cNvPr id="0" name=""/>
        <dsp:cNvSpPr/>
      </dsp:nvSpPr>
      <dsp:spPr>
        <a:xfrm>
          <a:off x="0" y="2582777"/>
          <a:ext cx="1011661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1+1=3</a:t>
          </a:r>
          <a:r>
            <a:rPr lang="sk-SK" sz="2000" kern="1200"/>
            <a:t> – the newly created database gains protection but the two original databases are still protected</a:t>
          </a:r>
          <a:endParaRPr lang="cs-CZ" sz="2000" kern="1200"/>
        </a:p>
      </dsp:txBody>
      <dsp:txXfrm>
        <a:off x="38784" y="2621561"/>
        <a:ext cx="10039044" cy="716935"/>
      </dsp:txXfrm>
    </dsp:sp>
    <dsp:sp modelId="{6C9D0C49-44D3-49F5-8115-7FF12A56AE14}">
      <dsp:nvSpPr>
        <dsp:cNvPr id="0" name=""/>
        <dsp:cNvSpPr/>
      </dsp:nvSpPr>
      <dsp:spPr>
        <a:xfrm>
          <a:off x="0" y="3434880"/>
          <a:ext cx="1011661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0+0=1</a:t>
          </a:r>
          <a:r>
            <a:rPr lang="sk-SK" sz="2000" kern="1200" dirty="0"/>
            <a:t> – ideal situation – the datasets which would not be protected individually are protected as a whole</a:t>
          </a:r>
          <a:endParaRPr lang="cs-CZ" sz="2000" kern="1200" dirty="0"/>
        </a:p>
      </dsp:txBody>
      <dsp:txXfrm>
        <a:off x="38784" y="3473664"/>
        <a:ext cx="10039044" cy="71693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44DA2-24FA-42AA-A487-DD932225EBB5}">
      <dsp:nvSpPr>
        <dsp:cNvPr id="0" name=""/>
        <dsp:cNvSpPr/>
      </dsp:nvSpPr>
      <dsp:spPr>
        <a:xfrm>
          <a:off x="0" y="306909"/>
          <a:ext cx="10752138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/>
            <a:t>The emergence of “bottom up” in IT brings us new tools, that we are still learning to use</a:t>
          </a:r>
          <a:endParaRPr lang="cs-CZ" sz="4400" kern="1200"/>
        </a:p>
      </dsp:txBody>
      <dsp:txXfrm>
        <a:off x="85444" y="392353"/>
        <a:ext cx="10581250" cy="1579432"/>
      </dsp:txXfrm>
    </dsp:sp>
    <dsp:sp modelId="{742AAA66-4DB1-46A9-A1EA-DCFD65FD9391}">
      <dsp:nvSpPr>
        <dsp:cNvPr id="0" name=""/>
        <dsp:cNvSpPr/>
      </dsp:nvSpPr>
      <dsp:spPr>
        <a:xfrm>
          <a:off x="0" y="2057230"/>
          <a:ext cx="10752138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kern="1200"/>
            <a:t>Safe harbor regimes</a:t>
          </a:r>
          <a:endParaRPr lang="cs-CZ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kern="1200"/>
            <a:t>Codes of conducts</a:t>
          </a:r>
          <a:endParaRPr lang="cs-CZ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kern="1200"/>
            <a:t>Free licenses</a:t>
          </a:r>
          <a:endParaRPr lang="cs-CZ" sz="3400" kern="1200"/>
        </a:p>
      </dsp:txBody>
      <dsp:txXfrm>
        <a:off x="0" y="2057230"/>
        <a:ext cx="10752138" cy="177606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85279-F225-40FA-9EDE-938010A6A7EB}">
      <dsp:nvSpPr>
        <dsp:cNvPr id="0" name=""/>
        <dsp:cNvSpPr/>
      </dsp:nvSpPr>
      <dsp:spPr>
        <a:xfrm>
          <a:off x="0" y="14319"/>
          <a:ext cx="1075213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Intellectual property rights</a:t>
          </a:r>
          <a:endParaRPr lang="cs-CZ" sz="2400" kern="1200"/>
        </a:p>
      </dsp:txBody>
      <dsp:txXfrm>
        <a:off x="28100" y="42419"/>
        <a:ext cx="10695938" cy="519439"/>
      </dsp:txXfrm>
    </dsp:sp>
    <dsp:sp modelId="{BE8C7416-6865-4086-B769-A14A2D710363}">
      <dsp:nvSpPr>
        <dsp:cNvPr id="0" name=""/>
        <dsp:cNvSpPr/>
      </dsp:nvSpPr>
      <dsp:spPr>
        <a:xfrm>
          <a:off x="0" y="589959"/>
          <a:ext cx="10752138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Authorship of database 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 dirty="0"/>
            <a:t>Sui generis database rights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Rights to primary data (maybe in the future)</a:t>
          </a:r>
          <a:endParaRPr lang="cs-CZ" sz="1900" kern="1200"/>
        </a:p>
      </dsp:txBody>
      <dsp:txXfrm>
        <a:off x="0" y="589959"/>
        <a:ext cx="10752138" cy="993600"/>
      </dsp:txXfrm>
    </dsp:sp>
    <dsp:sp modelId="{F86A80F2-75CA-42D4-AF35-DEE9249019AC}">
      <dsp:nvSpPr>
        <dsp:cNvPr id="0" name=""/>
        <dsp:cNvSpPr/>
      </dsp:nvSpPr>
      <dsp:spPr>
        <a:xfrm>
          <a:off x="0" y="1583560"/>
          <a:ext cx="1075213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Data protection rights, Privacy</a:t>
          </a:r>
          <a:endParaRPr lang="cs-CZ" sz="2400" kern="1200"/>
        </a:p>
      </dsp:txBody>
      <dsp:txXfrm>
        <a:off x="28100" y="1611660"/>
        <a:ext cx="10695938" cy="519439"/>
      </dsp:txXfrm>
    </dsp:sp>
    <dsp:sp modelId="{E48A6F4B-B438-4390-B9FE-DD34D64E499D}">
      <dsp:nvSpPr>
        <dsp:cNvPr id="0" name=""/>
        <dsp:cNvSpPr/>
      </dsp:nvSpPr>
      <dsp:spPr>
        <a:xfrm>
          <a:off x="0" y="2159200"/>
          <a:ext cx="10752138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GDPR, general privacy rules</a:t>
          </a:r>
          <a:endParaRPr lang="cs-CZ" sz="1900" kern="1200"/>
        </a:p>
      </dsp:txBody>
      <dsp:txXfrm>
        <a:off x="0" y="2159200"/>
        <a:ext cx="10752138" cy="397440"/>
      </dsp:txXfrm>
    </dsp:sp>
    <dsp:sp modelId="{989361F5-FF49-4EAA-8F65-6E3A3B5E86FD}">
      <dsp:nvSpPr>
        <dsp:cNvPr id="0" name=""/>
        <dsp:cNvSpPr/>
      </dsp:nvSpPr>
      <dsp:spPr>
        <a:xfrm>
          <a:off x="0" y="2556640"/>
          <a:ext cx="1075213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Right to access to information</a:t>
          </a:r>
          <a:endParaRPr lang="cs-CZ" sz="2400" kern="1200"/>
        </a:p>
      </dsp:txBody>
      <dsp:txXfrm>
        <a:off x="28100" y="2584740"/>
        <a:ext cx="10695938" cy="519439"/>
      </dsp:txXfrm>
    </dsp:sp>
    <dsp:sp modelId="{408A2CE6-9739-441B-A3CC-2B4676AD308B}">
      <dsp:nvSpPr>
        <dsp:cNvPr id="0" name=""/>
        <dsp:cNvSpPr/>
      </dsp:nvSpPr>
      <dsp:spPr>
        <a:xfrm>
          <a:off x="0" y="3132280"/>
          <a:ext cx="10752138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Public sector information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Knowledge rights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kern="1200"/>
            <a:t>Data-mining exceptions</a:t>
          </a:r>
          <a:endParaRPr lang="cs-CZ" sz="1900" kern="1200"/>
        </a:p>
      </dsp:txBody>
      <dsp:txXfrm>
        <a:off x="0" y="3132280"/>
        <a:ext cx="10752138" cy="993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DAEA-F0BB-468C-B872-DE43D834B3D0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F10D2-99C9-49B2-8463-0B98AEEBD3CF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AAF0F-DE1D-4892-BE72-88EF91920A22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Freedom of speech</a:t>
          </a:r>
          <a:endParaRPr lang="cs-CZ" sz="2200" kern="1200"/>
        </a:p>
      </dsp:txBody>
      <dsp:txXfrm>
        <a:off x="1429899" y="2442"/>
        <a:ext cx="5083704" cy="1238008"/>
      </dsp:txXfrm>
    </dsp:sp>
    <dsp:sp modelId="{66BB6F0C-6543-4ADA-950D-1B9E29509C42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193B3-242D-41AF-B3DD-1F524CBEBA9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56FAB-F6A3-4284-BF4C-A37D71283EF0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Freedom of information</a:t>
          </a:r>
          <a:endParaRPr lang="cs-CZ" sz="2200" kern="1200"/>
        </a:p>
      </dsp:txBody>
      <dsp:txXfrm>
        <a:off x="1429899" y="1549953"/>
        <a:ext cx="5083704" cy="1238008"/>
      </dsp:txXfrm>
    </dsp:sp>
    <dsp:sp modelId="{0ACE8CCA-9CE6-4551-8168-E0E3A4EBE6EB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368A3-9073-438D-AD1E-B98DC04ACF58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E2F62-3DE6-4C0C-A522-51C152BDFA6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Freedom of the arts and sciences</a:t>
          </a:r>
          <a:endParaRPr lang="cs-CZ" sz="2200" kern="1200"/>
        </a:p>
      </dsp:txBody>
      <dsp:txXfrm>
        <a:off x="1429899" y="3097464"/>
        <a:ext cx="5083704" cy="1238008"/>
      </dsp:txXfrm>
    </dsp:sp>
    <dsp:sp modelId="{47872756-3505-41B1-B34B-DA6BA41642B1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D00BF-6499-4CA2-9329-B1A176BBF2B0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10D6-05C0-4133-8E4B-DC17BFE9BA9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Transparency of public sector</a:t>
          </a:r>
          <a:endParaRPr lang="cs-CZ" sz="2200" kern="1200" dirty="0"/>
        </a:p>
      </dsp:txBody>
      <dsp:txXfrm>
        <a:off x="1429899" y="4644974"/>
        <a:ext cx="5083704" cy="12380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0EE30-C475-4A53-8233-A52262A166DC}">
      <dsp:nvSpPr>
        <dsp:cNvPr id="0" name=""/>
        <dsp:cNvSpPr/>
      </dsp:nvSpPr>
      <dsp:spPr>
        <a:xfrm>
          <a:off x="0" y="282925"/>
          <a:ext cx="10752138" cy="3574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It is not desirable to monopolize rights to mere information.</a:t>
          </a:r>
          <a:endParaRPr lang="cs-CZ" sz="6500" kern="1200" dirty="0"/>
        </a:p>
      </dsp:txBody>
      <dsp:txXfrm>
        <a:off x="174485" y="457410"/>
        <a:ext cx="10403168" cy="3225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EA513-77B8-4241-83BA-2A15DDB28F54}">
      <dsp:nvSpPr>
        <dsp:cNvPr id="0" name=""/>
        <dsp:cNvSpPr/>
      </dsp:nvSpPr>
      <dsp:spPr>
        <a:xfrm>
          <a:off x="0" y="719"/>
          <a:ext cx="72420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D2EB7-7641-47DD-AAA4-ACB0D4ECE066}">
      <dsp:nvSpPr>
        <dsp:cNvPr id="0" name=""/>
        <dsp:cNvSpPr/>
      </dsp:nvSpPr>
      <dsp:spPr>
        <a:xfrm>
          <a:off x="0" y="719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Directive</a:t>
          </a:r>
          <a:r>
            <a:rPr lang="cs-CZ" sz="1600" b="0" kern="1200" dirty="0"/>
            <a:t> 87/54/EC </a:t>
          </a:r>
          <a:r>
            <a:rPr lang="cs-CZ" sz="1600" b="0" kern="1200" dirty="0" err="1"/>
            <a:t>protection</a:t>
          </a:r>
          <a:r>
            <a:rPr lang="cs-CZ" sz="1600" b="0" kern="1200" dirty="0"/>
            <a:t> </a:t>
          </a:r>
          <a:r>
            <a:rPr lang="cs-CZ" sz="1600" b="0" kern="1200" dirty="0" err="1"/>
            <a:t>of</a:t>
          </a:r>
          <a:r>
            <a:rPr lang="cs-CZ" sz="1600" b="0" kern="1200" dirty="0"/>
            <a:t> </a:t>
          </a:r>
          <a:r>
            <a:rPr lang="cs-CZ" sz="1600" b="0" kern="1200" dirty="0" err="1"/>
            <a:t>semiconductor</a:t>
          </a:r>
          <a:r>
            <a:rPr lang="en-GB" sz="1600" kern="1200" dirty="0"/>
            <a:t> </a:t>
          </a:r>
          <a:r>
            <a:rPr lang="cs-CZ" sz="1600" b="0" kern="1200" dirty="0" err="1"/>
            <a:t>topographies</a:t>
          </a:r>
          <a:endParaRPr lang="en-US" sz="1600" kern="1200" dirty="0"/>
        </a:p>
      </dsp:txBody>
      <dsp:txXfrm>
        <a:off x="0" y="719"/>
        <a:ext cx="7242048" cy="589530"/>
      </dsp:txXfrm>
    </dsp:sp>
    <dsp:sp modelId="{E63BD462-BE8D-4F6B-8262-7B9B7A172AC4}">
      <dsp:nvSpPr>
        <dsp:cNvPr id="0" name=""/>
        <dsp:cNvSpPr/>
      </dsp:nvSpPr>
      <dsp:spPr>
        <a:xfrm>
          <a:off x="0" y="590250"/>
          <a:ext cx="7242048" cy="0"/>
        </a:xfrm>
        <a:prstGeom prst="line">
          <a:avLst/>
        </a:prstGeom>
        <a:solidFill>
          <a:schemeClr val="accent2">
            <a:hueOff val="12604"/>
            <a:satOff val="1449"/>
            <a:lumOff val="-1155"/>
            <a:alphaOff val="0"/>
          </a:schemeClr>
        </a:solidFill>
        <a:ln w="12700" cap="flat" cmpd="sng" algn="ctr">
          <a:solidFill>
            <a:schemeClr val="accent2">
              <a:hueOff val="12604"/>
              <a:satOff val="1449"/>
              <a:lumOff val="-11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BD335-6D21-4EBD-A32C-CFEADFDE0DEA}">
      <dsp:nvSpPr>
        <dsp:cNvPr id="0" name=""/>
        <dsp:cNvSpPr/>
      </dsp:nvSpPr>
      <dsp:spPr>
        <a:xfrm>
          <a:off x="0" y="590250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Directive</a:t>
          </a:r>
          <a:r>
            <a:rPr lang="cs-CZ" sz="1600" b="0" kern="1200" dirty="0"/>
            <a:t> 93/83/EEC</a:t>
          </a:r>
          <a:r>
            <a:rPr lang="en-GB" sz="1600" b="0" kern="1200" dirty="0"/>
            <a:t> </a:t>
          </a:r>
          <a:r>
            <a:rPr lang="cs-CZ" sz="1600" b="0" kern="1200" dirty="0" err="1"/>
            <a:t>satellite</a:t>
          </a:r>
          <a:r>
            <a:rPr lang="cs-CZ" sz="1600" b="0" kern="1200" dirty="0"/>
            <a:t> and </a:t>
          </a:r>
          <a:r>
            <a:rPr lang="cs-CZ" sz="1600" b="0" kern="1200" dirty="0" err="1"/>
            <a:t>cable</a:t>
          </a:r>
          <a:endParaRPr lang="cs-CZ" sz="1600" b="0" kern="1200" dirty="0"/>
        </a:p>
      </dsp:txBody>
      <dsp:txXfrm>
        <a:off x="0" y="590250"/>
        <a:ext cx="7242048" cy="589530"/>
      </dsp:txXfrm>
    </dsp:sp>
    <dsp:sp modelId="{B1E65FBE-9EF4-408C-AF80-FADF1A8DDE44}">
      <dsp:nvSpPr>
        <dsp:cNvPr id="0" name=""/>
        <dsp:cNvSpPr/>
      </dsp:nvSpPr>
      <dsp:spPr>
        <a:xfrm>
          <a:off x="0" y="1179780"/>
          <a:ext cx="7242048" cy="0"/>
        </a:xfrm>
        <a:prstGeom prst="line">
          <a:avLst/>
        </a:prstGeom>
        <a:solidFill>
          <a:schemeClr val="accent2">
            <a:hueOff val="25209"/>
            <a:satOff val="2898"/>
            <a:lumOff val="-2310"/>
            <a:alphaOff val="0"/>
          </a:schemeClr>
        </a:solidFill>
        <a:ln w="12700" cap="flat" cmpd="sng" algn="ctr">
          <a:solidFill>
            <a:schemeClr val="accent2">
              <a:hueOff val="25209"/>
              <a:satOff val="2898"/>
              <a:lumOff val="-23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AA377-E805-4FD5-B4FF-C6CFF4846201}">
      <dsp:nvSpPr>
        <dsp:cNvPr id="0" name=""/>
        <dsp:cNvSpPr/>
      </dsp:nvSpPr>
      <dsp:spPr>
        <a:xfrm>
          <a:off x="0" y="1179780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Directive</a:t>
          </a:r>
          <a:r>
            <a:rPr lang="cs-CZ" sz="1600" b="0" kern="1200" dirty="0"/>
            <a:t> 2001/84/EC</a:t>
          </a:r>
          <a:r>
            <a:rPr lang="en-GB" sz="1600" b="0" kern="1200" dirty="0"/>
            <a:t> </a:t>
          </a:r>
          <a:r>
            <a:rPr lang="cs-CZ" sz="1600" b="0" kern="1200" dirty="0"/>
            <a:t>on </a:t>
          </a:r>
          <a:r>
            <a:rPr lang="cs-CZ" sz="1600" b="0" kern="1200" dirty="0" err="1"/>
            <a:t>the</a:t>
          </a:r>
          <a:r>
            <a:rPr lang="cs-CZ" sz="1600" b="0" kern="1200" dirty="0"/>
            <a:t> </a:t>
          </a:r>
          <a:r>
            <a:rPr lang="cs-CZ" sz="1600" b="0" kern="1200" dirty="0" err="1"/>
            <a:t>resale</a:t>
          </a:r>
          <a:r>
            <a:rPr lang="cs-CZ" sz="1600" b="0" kern="1200" dirty="0"/>
            <a:t> </a:t>
          </a:r>
          <a:r>
            <a:rPr lang="cs-CZ" sz="1600" b="0" kern="1200" dirty="0" err="1"/>
            <a:t>right</a:t>
          </a:r>
          <a:endParaRPr lang="cs-CZ" sz="1600" b="0" kern="1200" dirty="0"/>
        </a:p>
      </dsp:txBody>
      <dsp:txXfrm>
        <a:off x="0" y="1179780"/>
        <a:ext cx="7242048" cy="589530"/>
      </dsp:txXfrm>
    </dsp:sp>
    <dsp:sp modelId="{1F74A001-B405-43AA-8D5B-057EF7B30CEF}">
      <dsp:nvSpPr>
        <dsp:cNvPr id="0" name=""/>
        <dsp:cNvSpPr/>
      </dsp:nvSpPr>
      <dsp:spPr>
        <a:xfrm>
          <a:off x="0" y="1769310"/>
          <a:ext cx="7242048" cy="0"/>
        </a:xfrm>
        <a:prstGeom prst="line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33B32-6A40-4C79-B789-4392A7F49409}">
      <dsp:nvSpPr>
        <dsp:cNvPr id="0" name=""/>
        <dsp:cNvSpPr/>
      </dsp:nvSpPr>
      <dsp:spPr>
        <a:xfrm>
          <a:off x="0" y="1769310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Directive</a:t>
          </a:r>
          <a:r>
            <a:rPr lang="cs-CZ" sz="1600" b="0" kern="1200" dirty="0"/>
            <a:t> 2006/115/EC</a:t>
          </a:r>
          <a:r>
            <a:rPr lang="en-GB" sz="1600" b="0" kern="1200" dirty="0"/>
            <a:t> </a:t>
          </a:r>
          <a:r>
            <a:rPr lang="en-US" sz="1600" b="0" kern="1200" dirty="0"/>
            <a:t>on rental right and lending right and on certain rights related to copyright</a:t>
          </a:r>
        </a:p>
      </dsp:txBody>
      <dsp:txXfrm>
        <a:off x="0" y="1769310"/>
        <a:ext cx="7242048" cy="589530"/>
      </dsp:txXfrm>
    </dsp:sp>
    <dsp:sp modelId="{0D6AD433-9FEA-4B30-B40B-2ECAC3250AB9}">
      <dsp:nvSpPr>
        <dsp:cNvPr id="0" name=""/>
        <dsp:cNvSpPr/>
      </dsp:nvSpPr>
      <dsp:spPr>
        <a:xfrm>
          <a:off x="0" y="2358841"/>
          <a:ext cx="7242048" cy="0"/>
        </a:xfrm>
        <a:prstGeom prst="line">
          <a:avLst/>
        </a:prstGeom>
        <a:solidFill>
          <a:schemeClr val="accent2">
            <a:hueOff val="50417"/>
            <a:satOff val="5795"/>
            <a:lumOff val="-4619"/>
            <a:alphaOff val="0"/>
          </a:schemeClr>
        </a:solidFill>
        <a:ln w="12700" cap="flat" cmpd="sng" algn="ctr">
          <a:solidFill>
            <a:schemeClr val="accent2">
              <a:hueOff val="50417"/>
              <a:satOff val="5795"/>
              <a:lumOff val="-46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A1669-73CC-40D9-A5BD-518093421D25}">
      <dsp:nvSpPr>
        <dsp:cNvPr id="0" name=""/>
        <dsp:cNvSpPr/>
      </dsp:nvSpPr>
      <dsp:spPr>
        <a:xfrm>
          <a:off x="0" y="2358841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Directive</a:t>
          </a:r>
          <a:r>
            <a:rPr lang="cs-CZ" sz="1600" b="0" kern="1200" dirty="0"/>
            <a:t> 2011/77/EU</a:t>
          </a:r>
          <a:r>
            <a:rPr lang="en-GB" sz="1600" b="0" kern="1200" dirty="0"/>
            <a:t> </a:t>
          </a:r>
          <a:r>
            <a:rPr lang="en-US" sz="1600" b="0" kern="1200" dirty="0"/>
            <a:t>on the term of protection of copyright and certain related rights</a:t>
          </a:r>
        </a:p>
      </dsp:txBody>
      <dsp:txXfrm>
        <a:off x="0" y="2358841"/>
        <a:ext cx="7242048" cy="589530"/>
      </dsp:txXfrm>
    </dsp:sp>
    <dsp:sp modelId="{678BB648-018B-4924-8C74-193511DDA1B9}">
      <dsp:nvSpPr>
        <dsp:cNvPr id="0" name=""/>
        <dsp:cNvSpPr/>
      </dsp:nvSpPr>
      <dsp:spPr>
        <a:xfrm>
          <a:off x="0" y="2948371"/>
          <a:ext cx="7242048" cy="0"/>
        </a:xfrm>
        <a:prstGeom prst="line">
          <a:avLst/>
        </a:prstGeom>
        <a:solidFill>
          <a:schemeClr val="accent2">
            <a:hueOff val="63022"/>
            <a:satOff val="7244"/>
            <a:lumOff val="-5774"/>
            <a:alphaOff val="0"/>
          </a:schemeClr>
        </a:solidFill>
        <a:ln w="12700" cap="flat" cmpd="sng" algn="ctr">
          <a:solidFill>
            <a:schemeClr val="accent2">
              <a:hueOff val="63022"/>
              <a:satOff val="7244"/>
              <a:lumOff val="-57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98408-57D8-4E60-94E0-263A97F78223}">
      <dsp:nvSpPr>
        <dsp:cNvPr id="0" name=""/>
        <dsp:cNvSpPr/>
      </dsp:nvSpPr>
      <dsp:spPr>
        <a:xfrm>
          <a:off x="0" y="2948371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Directive</a:t>
          </a:r>
          <a:r>
            <a:rPr lang="cs-CZ" sz="1600" b="0" kern="1200" dirty="0"/>
            <a:t> 2012/28/EU </a:t>
          </a:r>
          <a:r>
            <a:rPr lang="en-US" sz="1600" b="0" kern="1200" dirty="0"/>
            <a:t>on certain permitted uses of orphan </a:t>
          </a:r>
          <a:r>
            <a:rPr lang="cs-CZ" sz="1600" b="0" kern="1200" dirty="0"/>
            <a:t>	</a:t>
          </a:r>
          <a:r>
            <a:rPr lang="en-US" sz="1600" b="0" kern="1200" dirty="0"/>
            <a:t>works</a:t>
          </a:r>
          <a:endParaRPr lang="cs-CZ" sz="1600" kern="1200" dirty="0"/>
        </a:p>
      </dsp:txBody>
      <dsp:txXfrm>
        <a:off x="0" y="2948371"/>
        <a:ext cx="7242048" cy="589530"/>
      </dsp:txXfrm>
    </dsp:sp>
    <dsp:sp modelId="{BFCB2E53-2852-41E9-82B2-9A756C4360D3}">
      <dsp:nvSpPr>
        <dsp:cNvPr id="0" name=""/>
        <dsp:cNvSpPr/>
      </dsp:nvSpPr>
      <dsp:spPr>
        <a:xfrm>
          <a:off x="0" y="3537901"/>
          <a:ext cx="7242048" cy="0"/>
        </a:xfrm>
        <a:prstGeom prst="line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70319-B5A6-44F9-82C5-354C6D6C8409}">
      <dsp:nvSpPr>
        <dsp:cNvPr id="0" name=""/>
        <dsp:cNvSpPr/>
      </dsp:nvSpPr>
      <dsp:spPr>
        <a:xfrm>
          <a:off x="0" y="3537901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Directive 2009/24/EC</a:t>
          </a:r>
          <a:r>
            <a:rPr lang="en-GB" sz="1600" b="1" kern="1200" dirty="0"/>
            <a:t> </a:t>
          </a:r>
          <a:r>
            <a:rPr lang="en-US" sz="1600" b="1" kern="1200" dirty="0"/>
            <a:t>on the legal protection of computer programs</a:t>
          </a:r>
          <a:endParaRPr lang="en-US" sz="1600" kern="1200" dirty="0"/>
        </a:p>
      </dsp:txBody>
      <dsp:txXfrm>
        <a:off x="0" y="3537901"/>
        <a:ext cx="7242048" cy="589530"/>
      </dsp:txXfrm>
    </dsp:sp>
    <dsp:sp modelId="{041419D2-F9E8-4033-8B91-14761C8141AD}">
      <dsp:nvSpPr>
        <dsp:cNvPr id="0" name=""/>
        <dsp:cNvSpPr/>
      </dsp:nvSpPr>
      <dsp:spPr>
        <a:xfrm>
          <a:off x="0" y="4127432"/>
          <a:ext cx="7242048" cy="0"/>
        </a:xfrm>
        <a:prstGeom prst="line">
          <a:avLst/>
        </a:prstGeom>
        <a:solidFill>
          <a:schemeClr val="accent2">
            <a:hueOff val="88231"/>
            <a:satOff val="10141"/>
            <a:lumOff val="-8083"/>
            <a:alphaOff val="0"/>
          </a:schemeClr>
        </a:solidFill>
        <a:ln w="12700" cap="flat" cmpd="sng" algn="ctr">
          <a:solidFill>
            <a:schemeClr val="accent2">
              <a:hueOff val="88231"/>
              <a:satOff val="10141"/>
              <a:lumOff val="-80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4E25F-4A0A-45B5-9EFB-B7B5373FF2EB}">
      <dsp:nvSpPr>
        <dsp:cNvPr id="0" name=""/>
        <dsp:cNvSpPr/>
      </dsp:nvSpPr>
      <dsp:spPr>
        <a:xfrm>
          <a:off x="0" y="4127432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Directive 96/9/EC on the legal protection of databases </a:t>
          </a:r>
        </a:p>
      </dsp:txBody>
      <dsp:txXfrm>
        <a:off x="0" y="4127432"/>
        <a:ext cx="7242048" cy="589530"/>
      </dsp:txXfrm>
    </dsp:sp>
    <dsp:sp modelId="{040B657F-46E5-4917-BACD-06309C6A8D0F}">
      <dsp:nvSpPr>
        <dsp:cNvPr id="0" name=""/>
        <dsp:cNvSpPr/>
      </dsp:nvSpPr>
      <dsp:spPr>
        <a:xfrm>
          <a:off x="0" y="4716962"/>
          <a:ext cx="7242048" cy="0"/>
        </a:xfrm>
        <a:prstGeom prst="line">
          <a:avLst/>
        </a:prstGeom>
        <a:solidFill>
          <a:schemeClr val="accent2">
            <a:hueOff val="100835"/>
            <a:satOff val="11590"/>
            <a:lumOff val="-9238"/>
            <a:alphaOff val="0"/>
          </a:schemeClr>
        </a:solidFill>
        <a:ln w="12700" cap="flat" cmpd="sng" algn="ctr">
          <a:solidFill>
            <a:schemeClr val="accent2">
              <a:hueOff val="100835"/>
              <a:satOff val="11590"/>
              <a:lumOff val="-92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92135-6721-433F-A7E0-16694EDB8A79}">
      <dsp:nvSpPr>
        <dsp:cNvPr id="0" name=""/>
        <dsp:cNvSpPr/>
      </dsp:nvSpPr>
      <dsp:spPr>
        <a:xfrm>
          <a:off x="0" y="4716962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Directive 2001/29/EC on the </a:t>
          </a:r>
          <a:r>
            <a:rPr lang="en-US" sz="1600" kern="1200" dirty="0" err="1"/>
            <a:t>harmonisation</a:t>
          </a:r>
          <a:r>
            <a:rPr lang="en-US" sz="1600" kern="1200" dirty="0"/>
            <a:t> of certain aspects of copyright</a:t>
          </a:r>
          <a:r>
            <a:rPr lang="cs-CZ" sz="1600" kern="1200" dirty="0"/>
            <a:t> in</a:t>
          </a:r>
          <a:r>
            <a:rPr lang="en-GB" sz="1600" kern="1200" dirty="0"/>
            <a:t> </a:t>
          </a:r>
          <a:r>
            <a:rPr lang="cs-CZ" sz="1600" kern="1200" dirty="0" err="1"/>
            <a:t>the</a:t>
          </a:r>
          <a:r>
            <a:rPr lang="en-GB" sz="1600" kern="1200" dirty="0"/>
            <a:t> </a:t>
          </a:r>
          <a:r>
            <a:rPr lang="cs-CZ" sz="1600" kern="1200" dirty="0" err="1"/>
            <a:t>Information</a:t>
          </a:r>
          <a:r>
            <a:rPr lang="cs-CZ" sz="1600" kern="1200" dirty="0"/>
            <a:t> society</a:t>
          </a:r>
          <a:endParaRPr lang="en-US" sz="1600" kern="1200" dirty="0"/>
        </a:p>
      </dsp:txBody>
      <dsp:txXfrm>
        <a:off x="0" y="4716962"/>
        <a:ext cx="7242048" cy="589530"/>
      </dsp:txXfrm>
    </dsp:sp>
    <dsp:sp modelId="{B1A851F1-3C4A-4592-968A-F0DFD5AF2646}">
      <dsp:nvSpPr>
        <dsp:cNvPr id="0" name=""/>
        <dsp:cNvSpPr/>
      </dsp:nvSpPr>
      <dsp:spPr>
        <a:xfrm>
          <a:off x="0" y="5306492"/>
          <a:ext cx="7242048" cy="0"/>
        </a:xfrm>
        <a:prstGeom prst="line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6952F-2076-43DF-B321-88393127E913}">
      <dsp:nvSpPr>
        <dsp:cNvPr id="0" name=""/>
        <dsp:cNvSpPr/>
      </dsp:nvSpPr>
      <dsp:spPr>
        <a:xfrm>
          <a:off x="0" y="5306492"/>
          <a:ext cx="7242048" cy="58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Directive </a:t>
          </a:r>
          <a:r>
            <a:rPr lang="cs-CZ" sz="1600" kern="1200" dirty="0"/>
            <a:t>2019/790</a:t>
          </a:r>
          <a:r>
            <a:rPr lang="en-GB" sz="1600" kern="1200" dirty="0"/>
            <a:t>/EU  </a:t>
          </a:r>
          <a:r>
            <a:rPr lang="en-US" sz="1600" kern="1200" dirty="0"/>
            <a:t>on copyright and related rights in the Digital Single Market </a:t>
          </a:r>
        </a:p>
      </dsp:txBody>
      <dsp:txXfrm>
        <a:off x="0" y="5306492"/>
        <a:ext cx="7242048" cy="58953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9276B-BE64-47D0-B0AB-75AFA6BD8655}">
      <dsp:nvSpPr>
        <dsp:cNvPr id="0" name=""/>
        <dsp:cNvSpPr/>
      </dsp:nvSpPr>
      <dsp:spPr>
        <a:xfrm>
          <a:off x="2992499" y="737101"/>
          <a:ext cx="5694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49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2243" y="779821"/>
        <a:ext cx="30004" cy="6000"/>
      </dsp:txXfrm>
    </dsp:sp>
    <dsp:sp modelId="{A4B5F037-9EDF-4108-86FA-EC1B7FBD25D7}">
      <dsp:nvSpPr>
        <dsp:cNvPr id="0" name=""/>
        <dsp:cNvSpPr/>
      </dsp:nvSpPr>
      <dsp:spPr>
        <a:xfrm>
          <a:off x="385203" y="93"/>
          <a:ext cx="2609095" cy="15654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48" tIns="134199" rIns="127848" bIns="13419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freedom to run the program, for any purpose (freedom 0).</a:t>
          </a:r>
        </a:p>
      </dsp:txBody>
      <dsp:txXfrm>
        <a:off x="385203" y="93"/>
        <a:ext cx="2609095" cy="1565457"/>
      </dsp:txXfrm>
    </dsp:sp>
    <dsp:sp modelId="{0B8BC038-FE08-4156-9DB2-D77EB3696B2F}">
      <dsp:nvSpPr>
        <dsp:cNvPr id="0" name=""/>
        <dsp:cNvSpPr/>
      </dsp:nvSpPr>
      <dsp:spPr>
        <a:xfrm>
          <a:off x="1689751" y="1563750"/>
          <a:ext cx="3209187" cy="569492"/>
        </a:xfrm>
        <a:custGeom>
          <a:avLst/>
          <a:gdLst/>
          <a:ahLst/>
          <a:cxnLst/>
          <a:rect l="0" t="0" r="0" b="0"/>
          <a:pathLst>
            <a:path>
              <a:moveTo>
                <a:pt x="3209187" y="0"/>
              </a:moveTo>
              <a:lnTo>
                <a:pt x="3209187" y="301846"/>
              </a:lnTo>
              <a:lnTo>
                <a:pt x="0" y="301846"/>
              </a:lnTo>
              <a:lnTo>
                <a:pt x="0" y="569492"/>
              </a:lnTo>
            </a:path>
          </a:pathLst>
        </a:custGeom>
        <a:noFill/>
        <a:ln w="6350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2725" y="1845496"/>
        <a:ext cx="163240" cy="6000"/>
      </dsp:txXfrm>
    </dsp:sp>
    <dsp:sp modelId="{A1F19B3F-6D09-4A5A-B4B3-0FC8006C04D2}">
      <dsp:nvSpPr>
        <dsp:cNvPr id="0" name=""/>
        <dsp:cNvSpPr/>
      </dsp:nvSpPr>
      <dsp:spPr>
        <a:xfrm>
          <a:off x="3594391" y="93"/>
          <a:ext cx="2609095" cy="1565457"/>
        </a:xfrm>
        <a:prstGeom prst="rect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48" tIns="134199" rIns="127848" bIns="13419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freedom to study how the program works, and change it so it does your computing as you wish (freedom 1). </a:t>
          </a:r>
        </a:p>
      </dsp:txBody>
      <dsp:txXfrm>
        <a:off x="3594391" y="93"/>
        <a:ext cx="2609095" cy="1565457"/>
      </dsp:txXfrm>
    </dsp:sp>
    <dsp:sp modelId="{889D76F6-1EAA-43F2-B6E1-98F161791983}">
      <dsp:nvSpPr>
        <dsp:cNvPr id="0" name=""/>
        <dsp:cNvSpPr/>
      </dsp:nvSpPr>
      <dsp:spPr>
        <a:xfrm>
          <a:off x="2992499" y="2902651"/>
          <a:ext cx="5694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492" y="45720"/>
              </a:lnTo>
            </a:path>
          </a:pathLst>
        </a:custGeom>
        <a:noFill/>
        <a:ln w="6350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2243" y="2945371"/>
        <a:ext cx="30004" cy="6000"/>
      </dsp:txXfrm>
    </dsp:sp>
    <dsp:sp modelId="{6FF7F520-298B-436F-A304-2E4389CF36ED}">
      <dsp:nvSpPr>
        <dsp:cNvPr id="0" name=""/>
        <dsp:cNvSpPr/>
      </dsp:nvSpPr>
      <dsp:spPr>
        <a:xfrm>
          <a:off x="385203" y="2165642"/>
          <a:ext cx="2609095" cy="1565457"/>
        </a:xfrm>
        <a:prstGeom prst="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48" tIns="134199" rIns="127848" bIns="13419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freedom to redistribute copies so you can help your neighbor (freedom 2).</a:t>
          </a:r>
        </a:p>
      </dsp:txBody>
      <dsp:txXfrm>
        <a:off x="385203" y="2165642"/>
        <a:ext cx="2609095" cy="1565457"/>
      </dsp:txXfrm>
    </dsp:sp>
    <dsp:sp modelId="{FB2CB776-C1C3-4997-9255-F656E8430EFB}">
      <dsp:nvSpPr>
        <dsp:cNvPr id="0" name=""/>
        <dsp:cNvSpPr/>
      </dsp:nvSpPr>
      <dsp:spPr>
        <a:xfrm>
          <a:off x="1689751" y="3729300"/>
          <a:ext cx="3209187" cy="569492"/>
        </a:xfrm>
        <a:custGeom>
          <a:avLst/>
          <a:gdLst/>
          <a:ahLst/>
          <a:cxnLst/>
          <a:rect l="0" t="0" r="0" b="0"/>
          <a:pathLst>
            <a:path>
              <a:moveTo>
                <a:pt x="3209187" y="0"/>
              </a:moveTo>
              <a:lnTo>
                <a:pt x="3209187" y="301846"/>
              </a:lnTo>
              <a:lnTo>
                <a:pt x="0" y="301846"/>
              </a:lnTo>
              <a:lnTo>
                <a:pt x="0" y="569492"/>
              </a:lnTo>
            </a:path>
          </a:pathLst>
        </a:custGeom>
        <a:noFill/>
        <a:ln w="635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2725" y="4011045"/>
        <a:ext cx="163240" cy="6000"/>
      </dsp:txXfrm>
    </dsp:sp>
    <dsp:sp modelId="{4B914134-06FE-49FA-97CC-1A424C2F4717}">
      <dsp:nvSpPr>
        <dsp:cNvPr id="0" name=""/>
        <dsp:cNvSpPr/>
      </dsp:nvSpPr>
      <dsp:spPr>
        <a:xfrm>
          <a:off x="3594391" y="2165642"/>
          <a:ext cx="2609095" cy="1565457"/>
        </a:xfrm>
        <a:prstGeom prst="rect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48" tIns="134199" rIns="127848" bIns="13419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freedom to distribute copies of your modified versions to others (freedom 3). </a:t>
          </a:r>
        </a:p>
      </dsp:txBody>
      <dsp:txXfrm>
        <a:off x="3594391" y="2165642"/>
        <a:ext cx="2609095" cy="1565457"/>
      </dsp:txXfrm>
    </dsp:sp>
    <dsp:sp modelId="{9DA5F32C-2124-4911-84D2-6F301FE50866}">
      <dsp:nvSpPr>
        <dsp:cNvPr id="0" name=""/>
        <dsp:cNvSpPr/>
      </dsp:nvSpPr>
      <dsp:spPr>
        <a:xfrm>
          <a:off x="385203" y="4331192"/>
          <a:ext cx="2609095" cy="1565457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848" tIns="134199" rIns="127848" bIns="13419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Acces to source code?</a:t>
          </a:r>
          <a:endParaRPr lang="en-US" sz="1800" kern="1200"/>
        </a:p>
      </dsp:txBody>
      <dsp:txXfrm>
        <a:off x="385203" y="4331192"/>
        <a:ext cx="2609095" cy="1565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94B3-0ECD-48BE-86D9-846886A9C0B0}">
      <dsp:nvSpPr>
        <dsp:cNvPr id="0" name=""/>
        <dsp:cNvSpPr/>
      </dsp:nvSpPr>
      <dsp:spPr>
        <a:xfrm>
          <a:off x="0" y="17393"/>
          <a:ext cx="7037387" cy="188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Co-</a:t>
          </a:r>
          <a:r>
            <a:rPr lang="cs-CZ" sz="3100" kern="1200" dirty="0" err="1"/>
            <a:t>Authorship</a:t>
          </a:r>
          <a:r>
            <a:rPr lang="cs-CZ" sz="3100" kern="1200" dirty="0"/>
            <a:t> </a:t>
          </a:r>
          <a:r>
            <a:rPr lang="cs-CZ" sz="3100" kern="1200" dirty="0" err="1"/>
            <a:t>means</a:t>
          </a:r>
          <a:r>
            <a:rPr lang="cs-CZ" sz="3100" kern="1200" dirty="0"/>
            <a:t> </a:t>
          </a:r>
          <a:r>
            <a:rPr lang="cs-CZ" sz="3100" kern="1200" dirty="0" err="1"/>
            <a:t>that</a:t>
          </a:r>
          <a:r>
            <a:rPr lang="cs-CZ" sz="3100" kern="1200" dirty="0"/>
            <a:t> </a:t>
          </a:r>
          <a:r>
            <a:rPr lang="cs-CZ" sz="3100" kern="1200" dirty="0" err="1"/>
            <a:t>the</a:t>
          </a:r>
          <a:r>
            <a:rPr lang="cs-CZ" sz="3100" kern="1200" dirty="0"/>
            <a:t> </a:t>
          </a:r>
          <a:r>
            <a:rPr lang="cs-CZ" sz="3100" kern="1200" dirty="0" err="1"/>
            <a:t>contributions</a:t>
          </a:r>
          <a:r>
            <a:rPr lang="cs-CZ" sz="3100" kern="1200" dirty="0"/>
            <a:t> to </a:t>
          </a:r>
          <a:r>
            <a:rPr lang="cs-CZ" sz="3100" kern="1200" dirty="0" err="1"/>
            <a:t>the</a:t>
          </a:r>
          <a:r>
            <a:rPr lang="cs-CZ" sz="3100" kern="1200" dirty="0"/>
            <a:t> </a:t>
          </a:r>
          <a:r>
            <a:rPr lang="cs-CZ" sz="3100" kern="1200" dirty="0" err="1"/>
            <a:t>final</a:t>
          </a:r>
          <a:r>
            <a:rPr lang="cs-CZ" sz="3100" kern="1200" dirty="0"/>
            <a:t> </a:t>
          </a:r>
          <a:r>
            <a:rPr lang="cs-CZ" sz="3100" kern="1200" dirty="0" err="1"/>
            <a:t>result</a:t>
          </a:r>
          <a:r>
            <a:rPr lang="cs-CZ" sz="3100" kern="1200" dirty="0"/>
            <a:t> </a:t>
          </a:r>
          <a:r>
            <a:rPr lang="cs-CZ" sz="3100" kern="1200" dirty="0" err="1"/>
            <a:t>cannot</a:t>
          </a:r>
          <a:r>
            <a:rPr lang="cs-CZ" sz="3100" kern="1200" dirty="0"/>
            <a:t> </a:t>
          </a:r>
          <a:r>
            <a:rPr lang="cs-CZ" sz="3100" kern="1200" dirty="0" err="1"/>
            <a:t>be</a:t>
          </a:r>
          <a:r>
            <a:rPr lang="cs-CZ" sz="3100" kern="1200" dirty="0"/>
            <a:t> </a:t>
          </a:r>
          <a:r>
            <a:rPr lang="cs-CZ" sz="3100" kern="1200" dirty="0" err="1"/>
            <a:t>percieved</a:t>
          </a:r>
          <a:r>
            <a:rPr lang="cs-CZ" sz="3100" kern="1200" dirty="0"/>
            <a:t> </a:t>
          </a:r>
          <a:r>
            <a:rPr lang="cs-CZ" sz="3100" kern="1200" dirty="0" err="1"/>
            <a:t>independently</a:t>
          </a:r>
          <a:endParaRPr lang="en-US" sz="3100" kern="1200" dirty="0"/>
        </a:p>
      </dsp:txBody>
      <dsp:txXfrm>
        <a:off x="92069" y="109462"/>
        <a:ext cx="6853249" cy="1701902"/>
      </dsp:txXfrm>
    </dsp:sp>
    <dsp:sp modelId="{0EBC55DE-7085-4954-A166-93A33606FBE9}">
      <dsp:nvSpPr>
        <dsp:cNvPr id="0" name=""/>
        <dsp:cNvSpPr/>
      </dsp:nvSpPr>
      <dsp:spPr>
        <a:xfrm>
          <a:off x="0" y="1903433"/>
          <a:ext cx="7037387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43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 err="1"/>
            <a:t>Both</a:t>
          </a:r>
          <a:r>
            <a:rPr lang="cs-CZ" sz="2400" kern="1200" dirty="0"/>
            <a:t>/</a:t>
          </a:r>
          <a:r>
            <a:rPr lang="cs-CZ" sz="2400" kern="1200" dirty="0" err="1"/>
            <a:t>all</a:t>
          </a:r>
          <a:r>
            <a:rPr lang="cs-CZ" sz="2400" kern="1200" dirty="0"/>
            <a:t> co-</a:t>
          </a:r>
          <a:r>
            <a:rPr lang="cs-CZ" sz="2400" kern="1200" dirty="0" err="1"/>
            <a:t>autors</a:t>
          </a:r>
          <a:r>
            <a:rPr lang="cs-CZ" sz="2400" kern="1200" dirty="0"/>
            <a:t> </a:t>
          </a:r>
          <a:r>
            <a:rPr lang="cs-CZ" sz="2400" kern="1200" dirty="0" err="1"/>
            <a:t>recieve</a:t>
          </a:r>
          <a:r>
            <a:rPr lang="cs-CZ" sz="2400" kern="1200" dirty="0"/>
            <a:t> </a:t>
          </a:r>
          <a:r>
            <a:rPr lang="cs-CZ" sz="2400" kern="1200" dirty="0" err="1"/>
            <a:t>equal</a:t>
          </a:r>
          <a:r>
            <a:rPr lang="cs-CZ" sz="2400" kern="1200" dirty="0"/>
            <a:t> </a:t>
          </a:r>
          <a:r>
            <a:rPr lang="cs-CZ" sz="2400" kern="1200" dirty="0" err="1"/>
            <a:t>rights</a:t>
          </a:r>
          <a:r>
            <a:rPr lang="cs-CZ" sz="2400" kern="1200" dirty="0"/>
            <a:t> to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final</a:t>
          </a:r>
          <a:r>
            <a:rPr lang="cs-CZ" sz="2400" kern="1200" dirty="0"/>
            <a:t> </a:t>
          </a:r>
          <a:r>
            <a:rPr lang="cs-CZ" sz="2400" kern="1200" dirty="0" err="1"/>
            <a:t>work</a:t>
          </a:r>
          <a:endParaRPr lang="en-US" sz="2400" kern="1200" dirty="0"/>
        </a:p>
      </dsp:txBody>
      <dsp:txXfrm>
        <a:off x="0" y="1903433"/>
        <a:ext cx="7037387" cy="834210"/>
      </dsp:txXfrm>
    </dsp:sp>
    <dsp:sp modelId="{51A6150F-564A-4B56-93A5-22DF7EF99C48}">
      <dsp:nvSpPr>
        <dsp:cNvPr id="0" name=""/>
        <dsp:cNvSpPr/>
      </dsp:nvSpPr>
      <dsp:spPr>
        <a:xfrm>
          <a:off x="0" y="2737643"/>
          <a:ext cx="7037387" cy="188604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Collection of independent elements does not equal to co-authorship</a:t>
          </a:r>
          <a:endParaRPr lang="en-US" sz="3100" kern="1200"/>
        </a:p>
      </dsp:txBody>
      <dsp:txXfrm>
        <a:off x="92069" y="2829712"/>
        <a:ext cx="6853249" cy="1701902"/>
      </dsp:txXfrm>
    </dsp:sp>
    <dsp:sp modelId="{08F524D5-6132-4FED-9AE1-421D3A02FC72}">
      <dsp:nvSpPr>
        <dsp:cNvPr id="0" name=""/>
        <dsp:cNvSpPr/>
      </dsp:nvSpPr>
      <dsp:spPr>
        <a:xfrm>
          <a:off x="0" y="4623683"/>
          <a:ext cx="7037387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43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The person who collects many works can get a separate right to a collection</a:t>
          </a:r>
          <a:endParaRPr lang="en-US" sz="2400" kern="1200"/>
        </a:p>
      </dsp:txBody>
      <dsp:txXfrm>
        <a:off x="0" y="4623683"/>
        <a:ext cx="7037387" cy="834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88D79-7CFD-4B05-998C-87122AE73CE8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F0555-E443-4C06-BA2A-75A66ED4C962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1BD0-F251-4606-ADA8-B1324E311493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Employee keeps Moral rights</a:t>
          </a:r>
          <a:endParaRPr lang="en-US" sz="2500" kern="1200"/>
        </a:p>
      </dsp:txBody>
      <dsp:txXfrm>
        <a:off x="1907374" y="894511"/>
        <a:ext cx="4356265" cy="1651406"/>
      </dsp:txXfrm>
    </dsp:sp>
    <dsp:sp modelId="{AD792006-DE37-4CA7-90BF-C5E2E199065E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07D2-9EF4-452A-A160-772F736231BA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F4AC5-EE3C-4A92-B33D-50F4516A73A6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Employer/Investor utilizes Economic rights</a:t>
          </a:r>
          <a:endParaRPr lang="en-US" sz="2500" kern="1200"/>
        </a:p>
      </dsp:txBody>
      <dsp:txXfrm>
        <a:off x="1907374" y="2958769"/>
        <a:ext cx="4356265" cy="1651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7DFB5-BFFA-4690-902A-42994AE5FFCE}">
      <dsp:nvSpPr>
        <dsp:cNvPr id="0" name=""/>
        <dsp:cNvSpPr/>
      </dsp:nvSpPr>
      <dsp:spPr>
        <a:xfrm>
          <a:off x="160664" y="571996"/>
          <a:ext cx="915952" cy="915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D49A-9407-4C49-AAED-B74EC92D2933}">
      <dsp:nvSpPr>
        <dsp:cNvPr id="0" name=""/>
        <dsp:cNvSpPr/>
      </dsp:nvSpPr>
      <dsp:spPr>
        <a:xfrm>
          <a:off x="353014" y="764346"/>
          <a:ext cx="531252" cy="531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EA0D5-9115-4F6F-A828-50A313F0C5AB}">
      <dsp:nvSpPr>
        <dsp:cNvPr id="0" name=""/>
        <dsp:cNvSpPr/>
      </dsp:nvSpPr>
      <dsp:spPr>
        <a:xfrm>
          <a:off x="1272892" y="571996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Laws of nature (Discovery)</a:t>
          </a:r>
          <a:endParaRPr lang="en-US" sz="2100" kern="1200"/>
        </a:p>
      </dsp:txBody>
      <dsp:txXfrm>
        <a:off x="1272892" y="571996"/>
        <a:ext cx="2159031" cy="915952"/>
      </dsp:txXfrm>
    </dsp:sp>
    <dsp:sp modelId="{5596D4DD-6E55-4314-B271-D58474DCE370}">
      <dsp:nvSpPr>
        <dsp:cNvPr id="0" name=""/>
        <dsp:cNvSpPr/>
      </dsp:nvSpPr>
      <dsp:spPr>
        <a:xfrm>
          <a:off x="3808118" y="571996"/>
          <a:ext cx="915952" cy="915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54BB8-2ECE-4022-81CC-56503D913393}">
      <dsp:nvSpPr>
        <dsp:cNvPr id="0" name=""/>
        <dsp:cNvSpPr/>
      </dsp:nvSpPr>
      <dsp:spPr>
        <a:xfrm>
          <a:off x="4000468" y="764346"/>
          <a:ext cx="531252" cy="531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A118C-7E35-46E5-995D-9A82FE94F2AE}">
      <dsp:nvSpPr>
        <dsp:cNvPr id="0" name=""/>
        <dsp:cNvSpPr/>
      </dsp:nvSpPr>
      <dsp:spPr>
        <a:xfrm>
          <a:off x="4920347" y="571996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Mathematical principles</a:t>
          </a:r>
          <a:endParaRPr lang="en-US" sz="2100" kern="1200"/>
        </a:p>
      </dsp:txBody>
      <dsp:txXfrm>
        <a:off x="4920347" y="571996"/>
        <a:ext cx="2159031" cy="915952"/>
      </dsp:txXfrm>
    </dsp:sp>
    <dsp:sp modelId="{886B4CF0-4F1F-48CE-8C11-81A72F0A5286}">
      <dsp:nvSpPr>
        <dsp:cNvPr id="0" name=""/>
        <dsp:cNvSpPr/>
      </dsp:nvSpPr>
      <dsp:spPr>
        <a:xfrm>
          <a:off x="160664" y="2490395"/>
          <a:ext cx="915952" cy="915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B6A07-2F6B-422F-B4DA-CCDACBAB8230}">
      <dsp:nvSpPr>
        <dsp:cNvPr id="0" name=""/>
        <dsp:cNvSpPr/>
      </dsp:nvSpPr>
      <dsp:spPr>
        <a:xfrm>
          <a:off x="353014" y="2682745"/>
          <a:ext cx="531252" cy="531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A35D1-01A6-4AC6-B86D-C879A0A59B67}">
      <dsp:nvSpPr>
        <dsp:cNvPr id="0" name=""/>
        <dsp:cNvSpPr/>
      </dsp:nvSpPr>
      <dsp:spPr>
        <a:xfrm>
          <a:off x="1272892" y="2490395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Abstract ideas</a:t>
          </a:r>
          <a:endParaRPr lang="en-US" sz="2100" kern="1200"/>
        </a:p>
      </dsp:txBody>
      <dsp:txXfrm>
        <a:off x="1272892" y="2490395"/>
        <a:ext cx="2159031" cy="915952"/>
      </dsp:txXfrm>
    </dsp:sp>
    <dsp:sp modelId="{01F188CD-5D2A-40A0-80E7-2B262A2804F4}">
      <dsp:nvSpPr>
        <dsp:cNvPr id="0" name=""/>
        <dsp:cNvSpPr/>
      </dsp:nvSpPr>
      <dsp:spPr>
        <a:xfrm>
          <a:off x="3808118" y="2490395"/>
          <a:ext cx="915952" cy="915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D8FF4-84DC-426D-9DFC-C88BA5E92384}">
      <dsp:nvSpPr>
        <dsp:cNvPr id="0" name=""/>
        <dsp:cNvSpPr/>
      </dsp:nvSpPr>
      <dsp:spPr>
        <a:xfrm>
          <a:off x="4000468" y="2682745"/>
          <a:ext cx="531252" cy="5312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6E614-3570-45FA-A26C-68322140F7B0}">
      <dsp:nvSpPr>
        <dsp:cNvPr id="0" name=""/>
        <dsp:cNvSpPr/>
      </dsp:nvSpPr>
      <dsp:spPr>
        <a:xfrm>
          <a:off x="4920347" y="2490395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Scientific theories</a:t>
          </a:r>
          <a:endParaRPr lang="en-US" sz="2100" kern="1200"/>
        </a:p>
      </dsp:txBody>
      <dsp:txXfrm>
        <a:off x="4920347" y="2490395"/>
        <a:ext cx="2159031" cy="915952"/>
      </dsp:txXfrm>
    </dsp:sp>
    <dsp:sp modelId="{805AB52B-1F97-4F86-A0A0-3804790972AE}">
      <dsp:nvSpPr>
        <dsp:cNvPr id="0" name=""/>
        <dsp:cNvSpPr/>
      </dsp:nvSpPr>
      <dsp:spPr>
        <a:xfrm>
          <a:off x="160664" y="4408794"/>
          <a:ext cx="915952" cy="915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78A39-A5F0-4DD0-818B-754FAC0EE5FF}">
      <dsp:nvSpPr>
        <dsp:cNvPr id="0" name=""/>
        <dsp:cNvSpPr/>
      </dsp:nvSpPr>
      <dsp:spPr>
        <a:xfrm>
          <a:off x="353014" y="4601144"/>
          <a:ext cx="531252" cy="5312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D7DBC-2C1E-40F8-9AB6-04EE7D317D84}">
      <dsp:nvSpPr>
        <dsp:cNvPr id="0" name=""/>
        <dsp:cNvSpPr/>
      </dsp:nvSpPr>
      <dsp:spPr>
        <a:xfrm>
          <a:off x="1272892" y="4408794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Factual Information</a:t>
          </a:r>
          <a:endParaRPr lang="en-US" sz="2100" kern="1200"/>
        </a:p>
      </dsp:txBody>
      <dsp:txXfrm>
        <a:off x="1272892" y="4408794"/>
        <a:ext cx="2159031" cy="915952"/>
      </dsp:txXfrm>
    </dsp:sp>
    <dsp:sp modelId="{5B387B46-542E-41AA-BE51-ED6E5A93C44D}">
      <dsp:nvSpPr>
        <dsp:cNvPr id="0" name=""/>
        <dsp:cNvSpPr/>
      </dsp:nvSpPr>
      <dsp:spPr>
        <a:xfrm>
          <a:off x="3808118" y="4408794"/>
          <a:ext cx="915952" cy="915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314F5-1615-4525-A4E7-CD6C558C279E}">
      <dsp:nvSpPr>
        <dsp:cNvPr id="0" name=""/>
        <dsp:cNvSpPr/>
      </dsp:nvSpPr>
      <dsp:spPr>
        <a:xfrm>
          <a:off x="4000468" y="4601144"/>
          <a:ext cx="531252" cy="5312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F2A68-C58F-4159-BC70-E5F94D32FB63}">
      <dsp:nvSpPr>
        <dsp:cNvPr id="0" name=""/>
        <dsp:cNvSpPr/>
      </dsp:nvSpPr>
      <dsp:spPr>
        <a:xfrm>
          <a:off x="4920347" y="4408794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Anything that has not been expressed.</a:t>
          </a:r>
          <a:endParaRPr lang="en-US" sz="2100" kern="1200"/>
        </a:p>
      </dsp:txBody>
      <dsp:txXfrm>
        <a:off x="4920347" y="4408794"/>
        <a:ext cx="2159031" cy="915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1194D-5B7F-40FB-9EE3-8C9C929FA89A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7097-D951-4FCD-93B1-5D44C70C3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08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85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4296D-A46E-4525-8529-3C593F935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E8E457-8B90-4A27-9B82-6CAE811BB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A93533-8A89-47C9-8846-592BF01F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CCBFD-66BF-40D1-B887-4D25571F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C7FF7-BE3F-4B9F-959A-2E26B928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96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66943-7514-43CB-ADDA-47A18DF5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C3C445-DA19-4AB1-969E-FAEE369C9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21FC1A-AA84-4EC4-91E0-304F1334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E937C-7C0F-4048-9CDF-7EA52325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86F328-129D-4AB2-93A8-A8F1C962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3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EA2178-C669-446C-A35B-E6D944C26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CFB4C5-DE82-4539-8507-321364FB2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6E5FFA-7F9F-4637-B078-0E42E901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F3757-DFA2-4814-9CF2-D4103787A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16E5A2-88DD-45B1-BD89-0E36ACEE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4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3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–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F05F5-7FC9-44CA-9718-33662F7A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426DDB-46F5-4FE8-80D7-2266ED2A6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3C05F-9939-4AB3-8C46-40A2DF4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0FCBA-03DF-4E63-9073-D9325484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A0B6F3-A960-447D-B31B-CE172EEA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20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FE179-2115-42A8-9A83-DDC12869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97E209-EAC9-4F31-8294-B4C0D93E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90A4FB-9CE8-44DA-A40F-C9B394B3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24B3ED-9C11-49F1-814E-40448B82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8B46F-2490-413A-893B-CACBBF44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2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72CDE-6264-4024-B653-E33F3D8B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F758C-0007-4762-BB18-CB9DC17B4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FE6A02-BE6C-44CD-A45F-866ED5BB1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988978-1569-4E05-B967-793BD445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94926F-D99C-4E3F-A547-B23661D1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C57C58-C24F-4BAE-AC16-1C5E0A20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31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85CC8-647A-4AC9-8017-89AAA08E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2C025B-CCF9-4DFF-91BD-049B3644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E30340-F2CD-41F2-BD38-1F0E0B5FC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85EB01-1E0D-4E23-958A-3BB4BB853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FAF023-1315-4ED8-A5FB-3040CD4C2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7F8B4E-A04F-4B9C-B7B7-6190CA27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A59638-AB0F-4631-AE2A-E84CF34F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EB9064-BE79-40B1-905C-9D45CAA3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39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EBFB5-8F0B-43B0-93CC-0926605A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91C77D-D9B1-4DE0-B5B4-641A356F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B3A7F8-B4D9-4C8A-8A8B-42929664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608709-824B-481F-AA74-41A450D8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AF439F-7E48-45FA-8C4F-9DE57BEC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61BD4E-BDC1-47E7-8442-814A7039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7C821E-9DCB-4B9D-A11C-6F76573F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52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2EDAA-C55E-4BD3-8479-2B57AD39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785B1-0BED-4120-9625-CF4A83F4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9721D9-DE06-44FB-8CA3-24A3AF085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7718F4-B31E-4B23-ABD8-EDA35187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9B3854-8D9A-4EB4-9AF2-BF5BDD94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2EA1BC-7754-49F3-B349-7CB71CA5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0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21035-431F-476E-BB55-71480F9C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E2F8B4-38D0-4A92-9168-C1EBA5DCC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07B2EF-38BB-46AF-BB14-62B8E10DB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CCFF3E-0785-4EAB-9545-12147B4C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29D536-BC05-4CDB-85D8-1CC378F7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6C9E20-E652-44FF-B12C-24FBB29C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53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9642F9-9E72-4089-8FBF-BFB27AD6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8E06B2-6D1B-4A4B-8BC3-6E5B9B78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039AA6-0224-4A6A-A5E8-E4FD2C69B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5FD3-7A96-40BF-93D6-1BA23A2F3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4378B-4F46-44BE-AF16-A9045B7FB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C4D877-B72A-42ED-AF84-8FFA7479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4579D-E1A5-4BEB-8C33-2D6D1D6C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5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hatculture.com/wp-content/uploads/2012/05/UsedGame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tmp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2A812-759F-400F-81CD-1CFD7A30DC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 </a:t>
            </a:r>
            <a:r>
              <a:rPr lang="cs-CZ" b="1" dirty="0" err="1"/>
              <a:t>Ethics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Scientific</a:t>
            </a:r>
            <a:r>
              <a:rPr lang="cs-CZ" b="1" dirty="0"/>
              <a:t> </a:t>
            </a:r>
            <a:r>
              <a:rPr lang="cs-CZ" b="1" dirty="0" err="1"/>
              <a:t>Conduct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3118E-5F42-47A4-9B65-81BA8B23F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80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8F25A-041D-41B9-AB6E-AC5E9652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/>
              <a:t>Summary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A57116-2E42-44BC-9791-8FB2FCA70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5782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8570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Database and software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773623-64F4-4583-BF5C-B7BA1F982413}" type="slidenum">
              <a:rPr lang="cs-CZ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100</a:t>
            </a:fld>
            <a:endParaRPr lang="cs-CZ">
              <a:solidFill>
                <a:srgbClr val="898989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33294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0977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0741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E67D0B-57EC-48EB-8DBA-B57131E8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Module 4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CFD4CA-C6AD-4FB2-BDB4-18C9A246A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Sharing your work and building on the works of others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3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018BA-B3D0-4C76-875F-D7A143D8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How</a:t>
            </a:r>
            <a:r>
              <a:rPr lang="sk-SK" dirty="0"/>
              <a:t> to </a:t>
            </a:r>
            <a:r>
              <a:rPr lang="sk-SK" dirty="0" err="1"/>
              <a:t>share</a:t>
            </a:r>
            <a:r>
              <a:rPr lang="sk-SK" dirty="0"/>
              <a:t> </a:t>
            </a:r>
            <a:r>
              <a:rPr lang="sk-SK" dirty="0" err="1"/>
              <a:t>information</a:t>
            </a:r>
            <a:r>
              <a:rPr lang="sk-SK" dirty="0"/>
              <a:t> and </a:t>
            </a:r>
            <a:r>
              <a:rPr lang="sk-SK" dirty="0" err="1"/>
              <a:t>knowledge</a:t>
            </a:r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CE42233E-1CCC-46F6-8EE9-62D1622E9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17" y="1778211"/>
            <a:ext cx="4351338" cy="4351338"/>
          </a:xfrm>
          <a:prstGeom prst="rect">
            <a:avLst/>
          </a:prstGeom>
        </p:spPr>
      </p:pic>
      <p:pic>
        <p:nvPicPr>
          <p:cNvPr id="5" name="Picture 2" descr="VÃ½sledek obrÃ¡zku pro the cathedral and the bazaar">
            <a:extLst>
              <a:ext uri="{FF2B5EF4-FFF2-40B4-BE49-F238E27FC236}">
                <a16:creationId xmlns:a16="http://schemas.microsoft.com/office/drawing/2014/main" id="{8919BAEA-EE7D-4C43-B557-2D929A90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9119" y="1887543"/>
            <a:ext cx="5200650" cy="39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39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33F666-F22A-4A3E-9EF1-E20427F84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1E7972-1D95-4914-A791-F97D6638F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104</a:t>
            </a:fld>
            <a:endParaRPr lang="cs-CZ" alt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769E1221-3763-4EB4-8641-419B206960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BOTTOM UP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4AAE1A5-252A-4197-839C-185CE62D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lessons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data-</a:t>
            </a:r>
            <a:r>
              <a:rPr lang="cs-CZ" dirty="0" err="1"/>
              <a:t>sharing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0ABEDCE8-D61D-483B-A2AF-3E28D48452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TOP DOWN</a:t>
            </a:r>
          </a:p>
        </p:txBody>
      </p:sp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6F359709-5D0D-4C5B-A5E5-8AB76DB396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Zástupný obsah 13">
            <a:extLst>
              <a:ext uri="{FF2B5EF4-FFF2-40B4-BE49-F238E27FC236}">
                <a16:creationId xmlns:a16="http://schemas.microsoft.com/office/drawing/2014/main" id="{0E506981-1923-4B07-A1FF-8E7D02158510}"/>
              </a:ext>
            </a:extLst>
          </p:cNvPr>
          <p:cNvGraphicFramePr>
            <a:graphicFrameLocks noGrp="1"/>
          </p:cNvGraphicFramePr>
          <p:nvPr>
            <p:ph idx="28"/>
          </p:nvPr>
        </p:nvGraphicFramePr>
        <p:xfrm>
          <a:off x="6251575" y="1690688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533358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3535E2-6688-48EE-9183-CCAD48C030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BE7B59-3900-4368-8EA7-AF7B00E4F1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FA3A6D-592C-4FC3-A111-40AEAC74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sharing design and law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21438C7-596E-40A5-9F64-F10D6E262E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1879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 is a challenge</a:t>
            </a:r>
            <a:endParaRPr lang="cs-CZ" dirty="0"/>
          </a:p>
        </p:txBody>
      </p:sp>
      <p:pic>
        <p:nvPicPr>
          <p:cNvPr id="2050" name="Picture 2" descr="Profesor, Matematik, Vědci, Učitel, Rovnice, Analýz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96" y="4839420"/>
            <a:ext cx="1512707" cy="1515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ofesor, Matematik, Vědci, Učitel, Rovnice, Analý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26" y="4839420"/>
            <a:ext cx="1484649" cy="1515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ývojový diagram: magnetický disk 3"/>
          <p:cNvSpPr/>
          <p:nvPr/>
        </p:nvSpPr>
        <p:spPr>
          <a:xfrm>
            <a:off x="4400911" y="1779918"/>
            <a:ext cx="3390181" cy="140610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4440533" y="3389262"/>
            <a:ext cx="387384" cy="5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7150579" y="3356190"/>
            <a:ext cx="354488" cy="58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ývojový diagram: magnetický disk 7"/>
          <p:cNvSpPr/>
          <p:nvPr/>
        </p:nvSpPr>
        <p:spPr>
          <a:xfrm>
            <a:off x="3814567" y="4066897"/>
            <a:ext cx="1050266" cy="61247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Vývojový diagram: magnetický disk 10"/>
          <p:cNvSpPr/>
          <p:nvPr/>
        </p:nvSpPr>
        <p:spPr>
          <a:xfrm>
            <a:off x="7092605" y="4048464"/>
            <a:ext cx="1050266" cy="61247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3521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outcomes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20001" y="1916349"/>
          <a:ext cx="10116612" cy="425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5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D250C-4255-4ADB-B835-AC92B7079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91ED26-6087-4B30-87EA-664E05305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29CD47-6027-4D93-951B-F8194704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4A8252-7C72-42CF-92DA-E074FC0DA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9D0C49-44D3-49F5-8115-7FF12A56A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E82226-0A62-41C9-BA1B-3117231A7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61BB9-45D0-4585-954B-E0E080731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AFE453-0A03-4687-9A73-C723679C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5EBE9C-138A-4F48-B3A6-F2E316C8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Ã½sledek obrÃ¡zku pro first automobile rules england red flag">
            <a:extLst>
              <a:ext uri="{FF2B5EF4-FFF2-40B4-BE49-F238E27FC236}">
                <a16:creationId xmlns:a16="http://schemas.microsoft.com/office/drawing/2014/main" id="{BBB2CA9F-4E93-4605-B62B-B3634AB94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328613"/>
            <a:ext cx="7305675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745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AADF4A-245B-4A4B-B6FC-160758AF5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A42FDF-5747-464E-90D2-9B2ECA333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D54A1A-4884-4404-9A44-23771986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A9A6F93-FEEB-4A14-8171-DA6CE5F98E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82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International treaties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89872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6B31E1-02F4-42BF-9115-F95536DD9B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99CE32-5013-4D58-885D-5BEBD3711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4DA1D0-E31B-46CF-B384-A114686C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legal issues in data-sharing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C9A1A09-95FC-47CF-84A5-7668D5B24A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6313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FB5D4CB-1F73-4E3E-B352-B3E74DBB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Right to know (?) and information access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8FCEB5C-F14D-4DF3-90C8-9E8281E1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1186D2-746F-4FB0-B9DF-0A70CD0AE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1597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cs-CZ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Define footer - Name of the presentation / Your name / Unit, Office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6DD632-F458-486A-AC70-0E62A7705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111</a:t>
            </a:fld>
            <a:endParaRPr lang="en-US" altLang="cs-CZ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A51310C-BF49-4E83-AA70-09B53173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 are other rights that have to be balanced towards “restrictive rights”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C4D8B3-F7E8-4204-BFF7-C80509DE8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0305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353BBD-B6E8-433E-ADD6-6B6E89A7E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26220" y="6356350"/>
            <a:ext cx="62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US" altLang="cs-CZ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112</a:t>
            </a:fld>
            <a:endParaRPr lang="en-US" alt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0EB5C4E1-5CEF-4299-9B49-817F4D4E2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1593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1106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7F4FBB-CAF4-4174-BDBD-4796CB24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EE18ED-22C5-4C37-9312-CBEA771FF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40574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B887F3-405C-4CA3-B4C4-3C72C32A5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4057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970407D-EE58-4A0B-824B-1D3AE42DD9CF}" type="slidenum">
              <a:rPr lang="en-US" altLang="cs-CZ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113</a:t>
            </a:fld>
            <a:endParaRPr lang="en-US" altLang="cs-CZ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3876516-2F8B-4722-B17B-8F13D1E372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4040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Free software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D49EFE-77AB-4BB7-8726-686A074BB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4029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9201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2B778-4C04-4AC8-ABD2-2E591413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Open</a:t>
            </a:r>
            <a:r>
              <a:rPr lang="sk-SK" dirty="0"/>
              <a:t> software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7D593-ECBC-4FD0-8FCD-85C6A722C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Free Redistribution </a:t>
            </a:r>
            <a:endParaRPr lang="sk-SK" dirty="0"/>
          </a:p>
          <a:p>
            <a:r>
              <a:rPr lang="en-US" dirty="0"/>
              <a:t>2. Source Code </a:t>
            </a:r>
            <a:endParaRPr lang="sk-SK" dirty="0"/>
          </a:p>
          <a:p>
            <a:r>
              <a:rPr lang="en-US" dirty="0"/>
              <a:t>3. Derived Works </a:t>
            </a:r>
            <a:endParaRPr lang="sk-SK" dirty="0"/>
          </a:p>
          <a:p>
            <a:r>
              <a:rPr lang="en-US" dirty="0"/>
              <a:t>4. Integrity of The Author's Source Code </a:t>
            </a:r>
            <a:endParaRPr lang="sk-SK" dirty="0"/>
          </a:p>
          <a:p>
            <a:r>
              <a:rPr lang="en-US" dirty="0"/>
              <a:t>5. No Discrimination Against Persons or Groups 6. No Discrimination Against Fields of Endeavor </a:t>
            </a:r>
            <a:endParaRPr lang="sk-SK" dirty="0"/>
          </a:p>
          <a:p>
            <a:r>
              <a:rPr lang="en-US" dirty="0"/>
              <a:t>7. Distribution of License </a:t>
            </a:r>
            <a:endParaRPr lang="sk-SK" dirty="0"/>
          </a:p>
          <a:p>
            <a:r>
              <a:rPr lang="en-US" dirty="0"/>
              <a:t>8. License Must Not Be Specific to a Product </a:t>
            </a:r>
            <a:endParaRPr lang="sk-SK" dirty="0"/>
          </a:p>
          <a:p>
            <a:r>
              <a:rPr lang="en-US" dirty="0"/>
              <a:t>9. License Must Not Restrict Other Software </a:t>
            </a:r>
            <a:endParaRPr lang="sk-SK" dirty="0"/>
          </a:p>
          <a:p>
            <a:r>
              <a:rPr lang="en-US" dirty="0"/>
              <a:t>10. License Must Be Technology-Neutral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9719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9501E-1109-44E4-84F1-728E094A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0A2328-64DD-4231-B6DC-3CF43D6F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typology • </a:t>
            </a:r>
            <a:r>
              <a:rPr lang="cs-CZ" dirty="0" err="1"/>
              <a:t>Strongly</a:t>
            </a:r>
            <a:r>
              <a:rPr lang="cs-CZ" dirty="0"/>
              <a:t> </a:t>
            </a:r>
            <a:r>
              <a:rPr lang="cs-CZ" dirty="0" err="1"/>
              <a:t>protective</a:t>
            </a:r>
            <a:r>
              <a:rPr lang="cs-CZ" dirty="0"/>
              <a:t> </a:t>
            </a:r>
            <a:r>
              <a:rPr lang="cs-CZ" dirty="0" err="1"/>
              <a:t>licences</a:t>
            </a:r>
            <a:r>
              <a:rPr lang="cs-CZ" dirty="0"/>
              <a:t> – “</a:t>
            </a:r>
            <a:r>
              <a:rPr lang="cs-CZ" dirty="0" err="1"/>
              <a:t>viral</a:t>
            </a:r>
            <a:r>
              <a:rPr lang="cs-CZ" dirty="0"/>
              <a:t> </a:t>
            </a:r>
            <a:r>
              <a:rPr lang="cs-CZ" dirty="0" err="1"/>
              <a:t>licences</a:t>
            </a:r>
            <a:r>
              <a:rPr lang="cs-CZ" dirty="0"/>
              <a:t>” – GNU General Public </a:t>
            </a:r>
            <a:r>
              <a:rPr lang="cs-CZ" dirty="0" err="1"/>
              <a:t>License</a:t>
            </a:r>
            <a:r>
              <a:rPr lang="cs-CZ" dirty="0"/>
              <a:t> • </a:t>
            </a:r>
            <a:r>
              <a:rPr lang="cs-CZ" dirty="0" err="1"/>
              <a:t>Weakly</a:t>
            </a:r>
            <a:r>
              <a:rPr lang="cs-CZ" dirty="0"/>
              <a:t> </a:t>
            </a:r>
            <a:r>
              <a:rPr lang="cs-CZ" dirty="0" err="1"/>
              <a:t>protective</a:t>
            </a:r>
            <a:r>
              <a:rPr lang="cs-CZ" dirty="0"/>
              <a:t> </a:t>
            </a:r>
            <a:r>
              <a:rPr lang="cs-CZ" dirty="0" err="1"/>
              <a:t>licences</a:t>
            </a:r>
            <a:r>
              <a:rPr lang="cs-CZ" dirty="0"/>
              <a:t> – </a:t>
            </a:r>
            <a:r>
              <a:rPr lang="cs-CZ" dirty="0" err="1"/>
              <a:t>Lesser</a:t>
            </a:r>
            <a:r>
              <a:rPr lang="cs-CZ" dirty="0"/>
              <a:t> General Public </a:t>
            </a:r>
            <a:r>
              <a:rPr lang="cs-CZ" dirty="0" err="1"/>
              <a:t>License</a:t>
            </a:r>
            <a:r>
              <a:rPr lang="cs-CZ" dirty="0"/>
              <a:t> (LGPL) • </a:t>
            </a:r>
            <a:r>
              <a:rPr lang="cs-CZ" dirty="0" err="1"/>
              <a:t>Permissive</a:t>
            </a:r>
            <a:r>
              <a:rPr lang="cs-CZ" dirty="0"/>
              <a:t> </a:t>
            </a:r>
            <a:r>
              <a:rPr lang="cs-CZ" dirty="0" err="1"/>
              <a:t>licences</a:t>
            </a:r>
            <a:r>
              <a:rPr lang="cs-CZ" dirty="0"/>
              <a:t> – </a:t>
            </a:r>
            <a:r>
              <a:rPr lang="cs-CZ" dirty="0" err="1"/>
              <a:t>Author’s</a:t>
            </a:r>
            <a:r>
              <a:rPr lang="cs-CZ" dirty="0"/>
              <a:t> </a:t>
            </a:r>
            <a:r>
              <a:rPr lang="cs-CZ" dirty="0" err="1"/>
              <a:t>crediting</a:t>
            </a:r>
            <a:r>
              <a:rPr lang="cs-CZ" dirty="0"/>
              <a:t> – BSD </a:t>
            </a:r>
            <a:r>
              <a:rPr lang="cs-CZ" dirty="0" err="1"/>
              <a:t>License</a:t>
            </a:r>
            <a:r>
              <a:rPr lang="cs-CZ" dirty="0"/>
              <a:t>, MIT </a:t>
            </a:r>
            <a:r>
              <a:rPr lang="cs-CZ" dirty="0" err="1"/>
              <a:t>License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03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European framework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C58DA5-8D4D-4D07-B794-4F4CE81EF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261015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74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045CC4-72EE-40EC-9470-A366C410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Authorship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00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045B19-FD47-45C5-BC7F-36BCE643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Author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64A22-E6A2-43B2-8566-EA4A7697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cs-CZ" sz="2600"/>
              <a:t>Originator – the one who gives existence</a:t>
            </a:r>
          </a:p>
          <a:p>
            <a:r>
              <a:rPr lang="cs-CZ" sz="2600"/>
              <a:t>Creative input + effort</a:t>
            </a:r>
          </a:p>
          <a:p>
            <a:r>
              <a:rPr lang="cs-CZ" sz="2600"/>
              <a:t>If two autors reach the same work independently the Copyright belongs to the first in line (usually).</a:t>
            </a:r>
          </a:p>
          <a:p>
            <a:r>
              <a:rPr lang="cs-CZ" sz="2600"/>
              <a:t>One work cannot have two authors, but can have co-authors</a:t>
            </a:r>
          </a:p>
        </p:txBody>
      </p:sp>
    </p:spTree>
    <p:extLst>
      <p:ext uri="{BB962C8B-B14F-4D97-AF65-F5344CB8AC3E}">
        <p14:creationId xmlns:p14="http://schemas.microsoft.com/office/powerpoint/2010/main" val="198410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9CD621-7705-4A71-8D4E-27F10A11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Co-Authors VS Collection of works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EBA741-D2D0-4738-80C3-B0A18343C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59933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31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30659F-30F9-4B63-845D-6F5675DE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Collection of works (not co-authorship)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80459-3BEB-4581-A6A3-802E6089E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BA7EC-91EC-4D65-B078-135E90E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cs-CZ" sz="3400"/>
              <a:t>Rights of an employer/investor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3C6525F-4494-4AF0-9269-16A434AEA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7022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46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ED5DB0E-8040-441C-BC15-73B73F88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Authorship and Plagiarism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E6E2FD-0560-43C3-9BDE-2ACA1DEA0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7329" y="4796852"/>
            <a:ext cx="6274590" cy="1421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Academic and Legal perspective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E9146-5C87-45DB-8DEC-12BD25F56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9" r="38519" b="-1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5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3BF68-2568-4185-A925-A6E65773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copyrighted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39579C7-AC82-4F32-A9C7-7EC768BDC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33994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4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708455-7BBB-4A4E-8E56-875ABD3D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cs-CZ"/>
              <a:t>Today</a:t>
            </a:r>
            <a:r>
              <a:rPr lang="en-GB"/>
              <a:t>’s programme</a:t>
            </a:r>
            <a:endParaRPr lang="cs-CZ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C1DEF12-9810-4247-8A27-0F58601C5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77412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6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BCF59A-41CD-4DBD-8744-FBA77965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fundamental</a:t>
            </a:r>
            <a:r>
              <a:rPr lang="cs-CZ" dirty="0"/>
              <a:t> </a:t>
            </a:r>
            <a:r>
              <a:rPr lang="cs-CZ" dirty="0" err="1"/>
              <a:t>difference</a:t>
            </a:r>
            <a:endParaRPr lang="cs-CZ" dirty="0"/>
          </a:p>
        </p:txBody>
      </p:sp>
      <p:graphicFrame>
        <p:nvGraphicFramePr>
          <p:cNvPr id="9" name="Zástupný obsah 4">
            <a:extLst>
              <a:ext uri="{FF2B5EF4-FFF2-40B4-BE49-F238E27FC236}">
                <a16:creationId xmlns:a16="http://schemas.microsoft.com/office/drawing/2014/main" id="{99CED58D-72F4-4124-BAFC-EA0EA3914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71291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962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BCF59A-41CD-4DBD-8744-FBA77965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</a:t>
            </a:r>
            <a:r>
              <a:rPr lang="cs-CZ" dirty="0"/>
              <a:t>?</a:t>
            </a:r>
          </a:p>
        </p:txBody>
      </p:sp>
      <p:graphicFrame>
        <p:nvGraphicFramePr>
          <p:cNvPr id="9" name="Zástupný obsah 4">
            <a:extLst>
              <a:ext uri="{FF2B5EF4-FFF2-40B4-BE49-F238E27FC236}">
                <a16:creationId xmlns:a16="http://schemas.microsoft.com/office/drawing/2014/main" id="{99CED58D-72F4-4124-BAFC-EA0EA3914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76033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53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BCF59A-41CD-4DBD-8744-FBA77965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/>
              <a:t>What is Plagiarism?</a:t>
            </a:r>
            <a:endParaRPr lang="cs-CZ" dirty="0"/>
          </a:p>
        </p:txBody>
      </p:sp>
      <p:graphicFrame>
        <p:nvGraphicFramePr>
          <p:cNvPr id="9" name="Zástupný obsah 4">
            <a:extLst>
              <a:ext uri="{FF2B5EF4-FFF2-40B4-BE49-F238E27FC236}">
                <a16:creationId xmlns:a16="http://schemas.microsoft.com/office/drawing/2014/main" id="{99CED58D-72F4-4124-BAFC-EA0EA3914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63535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93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CF24B-DBE9-4949-824C-E12A4436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cs-CZ"/>
              <a:t>Citation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21ED1E20-9A9A-4B9D-BA8A-98FA7DF65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7827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45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C22D73C-DD7C-412D-8D0C-243A3C17A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GB" sz="5800" dirty="0"/>
              <a:t>Right to software and computer programs</a:t>
            </a:r>
            <a:endParaRPr lang="cs-CZ" sz="5800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C968399-90F8-41B9-886D-34F31AB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Module 2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14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cs-CZ" sz="4800"/>
              <a:t>Introduction to ……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r>
              <a:rPr lang="cs-CZ" sz="2000"/>
              <a:t>Software</a:t>
            </a:r>
          </a:p>
        </p:txBody>
      </p:sp>
      <p:pic>
        <p:nvPicPr>
          <p:cNvPr id="9218" name="Picture 2" descr="http://farm7.staticflickr.com/6154/6170448143_6e83861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5626" y="1863801"/>
            <a:ext cx="4440746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42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4FA4B27-5402-4CEC-8EBF-F59BAA81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en-GB"/>
              <a:t>Computer program</a:t>
            </a:r>
            <a:endParaRPr lang="cs-CZ"/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111D5C95-F67A-480A-853E-AC15A1A44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62553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276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cs-CZ" dirty="0"/>
              <a:t>Software vs. Program</a:t>
            </a:r>
            <a:endParaRPr lang="cs-CZ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08113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31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Coding</a:t>
            </a:r>
            <a:r>
              <a:rPr lang="cs-CZ" dirty="0"/>
              <a:t>, </a:t>
            </a:r>
            <a:r>
              <a:rPr lang="cs-CZ" dirty="0" err="1"/>
              <a:t>Programming</a:t>
            </a:r>
            <a:r>
              <a:rPr lang="cs-CZ" dirty="0"/>
              <a:t>, </a:t>
            </a:r>
            <a:r>
              <a:rPr lang="cs-CZ" dirty="0" err="1"/>
              <a:t>Engineering</a:t>
            </a: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5189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4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cs-CZ" sz="5800"/>
              <a:t>Required</a:t>
            </a:r>
            <a:br>
              <a:rPr lang="cs-CZ" sz="5800"/>
            </a:br>
            <a:r>
              <a:rPr lang="cs-CZ" sz="5800"/>
              <a:t>Legal tools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market need?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80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CFA5196-FC07-4171-B40D-788B8915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Copyright and </a:t>
            </a:r>
            <a:r>
              <a:rPr lang="cs-CZ" dirty="0" err="1"/>
              <a:t>Authorship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F6576C-73A4-4696-AB66-6F09A1982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to protect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552" y="1556793"/>
            <a:ext cx="3291840" cy="4525963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IDEA</a:t>
            </a:r>
          </a:p>
          <a:p>
            <a:r>
              <a:rPr lang="cs-CZ" dirty="0"/>
              <a:t>FUNCTION</a:t>
            </a:r>
          </a:p>
          <a:p>
            <a:r>
              <a:rPr lang="cs-CZ" dirty="0"/>
              <a:t>GUI</a:t>
            </a:r>
          </a:p>
          <a:p>
            <a:r>
              <a:rPr lang="cs-CZ" dirty="0"/>
              <a:t>BRAND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63952" y="1574801"/>
            <a:ext cx="4242048" cy="45259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9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to protect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552" y="1556793"/>
            <a:ext cx="3291840" cy="4525963"/>
          </a:xfrm>
        </p:spPr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IDEA</a:t>
            </a:r>
          </a:p>
          <a:p>
            <a:r>
              <a:rPr lang="cs-CZ" dirty="0"/>
              <a:t>FUNCTION</a:t>
            </a:r>
          </a:p>
          <a:p>
            <a:r>
              <a:rPr lang="cs-CZ" dirty="0"/>
              <a:t>GUI</a:t>
            </a:r>
          </a:p>
          <a:p>
            <a:r>
              <a:rPr lang="cs-CZ" dirty="0"/>
              <a:t>BRAND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63952" y="1574801"/>
            <a:ext cx="4242048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700809"/>
            <a:ext cx="4952128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42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to protect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552" y="1556793"/>
            <a:ext cx="3291840" cy="4525963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IDEA</a:t>
            </a:r>
          </a:p>
          <a:p>
            <a:r>
              <a:rPr lang="cs-CZ" dirty="0">
                <a:solidFill>
                  <a:srgbClr val="FF0000"/>
                </a:solidFill>
              </a:rPr>
              <a:t>FUNCTION</a:t>
            </a:r>
          </a:p>
          <a:p>
            <a:r>
              <a:rPr lang="cs-CZ" dirty="0"/>
              <a:t>GUI</a:t>
            </a:r>
          </a:p>
          <a:p>
            <a:r>
              <a:rPr lang="cs-CZ" dirty="0"/>
              <a:t>BRAND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63952" y="1574801"/>
            <a:ext cx="4242048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1556792"/>
            <a:ext cx="4307649" cy="46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87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to protect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552" y="1556793"/>
            <a:ext cx="3291840" cy="4525963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IDEA</a:t>
            </a:r>
          </a:p>
          <a:p>
            <a:r>
              <a:rPr lang="cs-CZ" dirty="0"/>
              <a:t>FUNCTION</a:t>
            </a:r>
          </a:p>
          <a:p>
            <a:r>
              <a:rPr lang="cs-CZ" dirty="0">
                <a:solidFill>
                  <a:srgbClr val="FF0000"/>
                </a:solidFill>
              </a:rPr>
              <a:t>GUI</a:t>
            </a:r>
          </a:p>
          <a:p>
            <a:r>
              <a:rPr lang="cs-CZ" dirty="0"/>
              <a:t>BRAND</a:t>
            </a:r>
          </a:p>
          <a:p>
            <a:endParaRPr lang="cs-CZ" dirty="0"/>
          </a:p>
        </p:txBody>
      </p:sp>
      <p:pic>
        <p:nvPicPr>
          <p:cNvPr id="7" name="Picture 2" descr="iOS 11 iPhone GUI | Facebook Design">
            <a:extLst>
              <a:ext uri="{FF2B5EF4-FFF2-40B4-BE49-F238E27FC236}">
                <a16:creationId xmlns:a16="http://schemas.microsoft.com/office/drawing/2014/main" id="{6B905AD3-3A45-4891-8A42-738313AA72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47" y="1825414"/>
            <a:ext cx="4241800" cy="30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58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to protect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552" y="1556793"/>
            <a:ext cx="3291840" cy="4525963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IDEA</a:t>
            </a:r>
          </a:p>
          <a:p>
            <a:r>
              <a:rPr lang="cs-CZ" dirty="0"/>
              <a:t>FUNCTION</a:t>
            </a:r>
          </a:p>
          <a:p>
            <a:r>
              <a:rPr lang="cs-CZ" dirty="0"/>
              <a:t>GUI</a:t>
            </a:r>
          </a:p>
          <a:p>
            <a:r>
              <a:rPr lang="cs-CZ" dirty="0">
                <a:solidFill>
                  <a:srgbClr val="FF0000"/>
                </a:solidFill>
              </a:rPr>
              <a:t>BRAND</a:t>
            </a:r>
          </a:p>
          <a:p>
            <a:endParaRPr lang="cs-CZ" dirty="0"/>
          </a:p>
        </p:txBody>
      </p:sp>
      <p:pic>
        <p:nvPicPr>
          <p:cNvPr id="2050" name="Picture 2" descr="Hra EA PlayStation 4 FIFA 20 (EAP420617)">
            <a:extLst>
              <a:ext uri="{FF2B5EF4-FFF2-40B4-BE49-F238E27FC236}">
                <a16:creationId xmlns:a16="http://schemas.microsoft.com/office/drawing/2014/main" id="{A25B1573-B6A6-4303-8A54-15BB06E704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66" y="1690688"/>
            <a:ext cx="4079868" cy="40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y Diablo III: Eternal Collection - Microsoft Store en-CA">
            <a:extLst>
              <a:ext uri="{FF2B5EF4-FFF2-40B4-BE49-F238E27FC236}">
                <a16:creationId xmlns:a16="http://schemas.microsoft.com/office/drawing/2014/main" id="{DABC7B9A-CCB1-48C7-B5E1-0564C2B1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92" y="1690688"/>
            <a:ext cx="2719912" cy="40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40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Main objectives:</a:t>
            </a: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9741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40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Software market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495600" y="1772816"/>
            <a:ext cx="3291840" cy="63976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communicate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in a market?</a:t>
            </a: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</p:nvPr>
        </p:nvGraphicFramePr>
        <p:xfrm>
          <a:off x="2351584" y="2276872"/>
          <a:ext cx="329184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endParaRPr lang="cs-CZ" dirty="0"/>
          </a:p>
          <a:p>
            <a:pPr lvl="1"/>
            <a:r>
              <a:rPr lang="cs-CZ" dirty="0" err="1"/>
              <a:t>Employee-employer</a:t>
            </a:r>
            <a:r>
              <a:rPr lang="cs-CZ" dirty="0"/>
              <a:t> relations</a:t>
            </a:r>
          </a:p>
          <a:p>
            <a:pPr lvl="1"/>
            <a:r>
              <a:rPr lang="cs-CZ" dirty="0" err="1"/>
              <a:t>Agency</a:t>
            </a:r>
            <a:r>
              <a:rPr lang="cs-CZ" dirty="0"/>
              <a:t> </a:t>
            </a:r>
            <a:r>
              <a:rPr lang="cs-CZ" dirty="0" err="1"/>
              <a:t>agreements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586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Remuneration of software producers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/>
              <a:t>Incentive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/>
            <a:endParaRPr lang="cs-CZ" dirty="0"/>
          </a:p>
          <a:p>
            <a:pPr marL="285750" indent="-285750"/>
            <a:r>
              <a:rPr lang="cs-CZ" sz="1800" dirty="0" err="1"/>
              <a:t>License</a:t>
            </a:r>
            <a:r>
              <a:rPr lang="cs-CZ" sz="1800" dirty="0"/>
              <a:t> fee vs. Salary</a:t>
            </a:r>
          </a:p>
          <a:p>
            <a:pPr marL="285750" indent="-285750"/>
            <a:r>
              <a:rPr lang="cs-CZ" sz="1800" dirty="0"/>
              <a:t>Company vs. </a:t>
            </a:r>
            <a:r>
              <a:rPr lang="cs-CZ" sz="1800" dirty="0" err="1"/>
              <a:t>programmer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of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  <a:p>
            <a:pPr marL="285750" indent="-285750"/>
            <a:r>
              <a:rPr lang="cs-CZ" sz="1800" dirty="0" err="1"/>
              <a:t>Code</a:t>
            </a:r>
            <a:endParaRPr lang="cs-CZ" sz="1800" dirty="0"/>
          </a:p>
          <a:p>
            <a:pPr marL="285750" indent="-285750"/>
            <a:r>
              <a:rPr lang="cs-CZ" sz="1800" dirty="0" err="1"/>
              <a:t>Graphic</a:t>
            </a:r>
            <a:r>
              <a:rPr lang="cs-CZ" sz="1800" dirty="0"/>
              <a:t> user interface</a:t>
            </a:r>
          </a:p>
          <a:p>
            <a:pPr marL="285750" indent="-285750"/>
            <a:r>
              <a:rPr lang="cs-CZ" sz="1800" dirty="0"/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1008892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Legal tools for producers</a:t>
            </a: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34826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899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Further questions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75260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46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54868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Copyrighted</a:t>
            </a:r>
            <a:r>
              <a:rPr lang="cs-CZ" dirty="0"/>
              <a:t> </a:t>
            </a:r>
            <a:r>
              <a:rPr lang="cs-CZ" dirty="0" err="1"/>
              <a:t>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75520" y="1556793"/>
            <a:ext cx="329184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dirty="0"/>
          </a:p>
          <a:p>
            <a:pPr marL="0" indent="0">
              <a:defRPr/>
            </a:pPr>
            <a:r>
              <a:rPr lang="cs-CZ" dirty="0" err="1"/>
              <a:t>Unique</a:t>
            </a:r>
            <a:r>
              <a:rPr lang="cs-CZ" dirty="0"/>
              <a:t> </a:t>
            </a:r>
            <a:r>
              <a:rPr lang="cs-CZ" dirty="0" err="1"/>
              <a:t>result</a:t>
            </a:r>
            <a:endParaRPr lang="cs-CZ" dirty="0"/>
          </a:p>
          <a:p>
            <a:pPr marL="0" indent="0">
              <a:defRPr/>
            </a:pPr>
            <a:r>
              <a:rPr lang="cs-CZ" dirty="0" err="1"/>
              <a:t>Creative</a:t>
            </a:r>
            <a:r>
              <a:rPr lang="cs-CZ" dirty="0"/>
              <a:t> element</a:t>
            </a:r>
          </a:p>
          <a:p>
            <a:pPr marL="0" indent="0">
              <a:defRPr/>
            </a:pPr>
            <a:r>
              <a:rPr lang="cs-CZ" dirty="0"/>
              <a:t>Natural person</a:t>
            </a:r>
          </a:p>
          <a:p>
            <a:pPr marL="0" indent="0">
              <a:defRPr/>
            </a:pPr>
            <a:endParaRPr lang="cs-CZ" dirty="0"/>
          </a:p>
          <a:p>
            <a:pPr marL="0" indent="0">
              <a:defRPr/>
            </a:pP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a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percieved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5231904" y="1052737"/>
            <a:ext cx="5436096" cy="36933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 algn="ctr"/>
            <a:endParaRPr lang="cs-CZ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 algn="ctr">
              <a:buFont typeface="Wingdings" pitchFamily="2" charset="2"/>
              <a:buChar char="Ø"/>
            </a:pPr>
            <a:r>
              <a:rPr lang="cs-C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Creative</a:t>
            </a:r>
            <a:r>
              <a:rPr lang="cs-C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substance </a:t>
            </a:r>
          </a:p>
          <a:p>
            <a:pPr lvl="1" algn="ctr"/>
            <a:endParaRPr lang="cs-CZ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ctr"/>
            <a:endParaRPr lang="cs-CZ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ctr">
              <a:buFont typeface="Wingdings" pitchFamily="2" charset="2"/>
              <a:buChar char="Ø"/>
            </a:pPr>
            <a:r>
              <a:rPr lang="cs-C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cs-CZ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Objective</a:t>
            </a:r>
            <a:r>
              <a:rPr lang="cs-C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expression</a:t>
            </a:r>
            <a:endParaRPr lang="cs-CZ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cs-CZ" sz="4800"/>
              <a:t>Software Market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r>
              <a:rPr lang="en-GB" sz="2000" dirty="0"/>
              <a:t>Generic copy/Service in cloud/Individual solution</a:t>
            </a:r>
            <a:endParaRPr lang="cs-CZ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492" y="1863801"/>
            <a:ext cx="6703014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72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Software </a:t>
            </a:r>
            <a:r>
              <a:rPr lang="cs-CZ" dirty="0" err="1"/>
              <a:t>Products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75260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967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Fundamental</a:t>
            </a:r>
            <a:r>
              <a:rPr lang="cs-CZ" dirty="0"/>
              <a:t> </a:t>
            </a:r>
            <a:r>
              <a:rPr lang="cs-CZ" dirty="0" err="1"/>
              <a:t>activities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75260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756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Computer programs</a:t>
            </a:r>
            <a:br>
              <a:rPr lang="cs-CZ" dirty="0"/>
            </a:br>
            <a:r>
              <a:rPr lang="cs-CZ" dirty="0" err="1"/>
              <a:t>Directive</a:t>
            </a:r>
            <a:r>
              <a:rPr lang="en-GB" dirty="0"/>
              <a:t> (EU)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</a:t>
            </a:r>
            <a:r>
              <a:rPr lang="cs-CZ" dirty="0"/>
              <a:t> </a:t>
            </a:r>
            <a:r>
              <a:rPr lang="en-US" dirty="0"/>
              <a:t>program</a:t>
            </a:r>
            <a:endParaRPr lang="cs-CZ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981200" y="175260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Architecture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software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- law does not make this distinction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75260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459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cs-CZ"/>
              <a:t>How is the program protected?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A71FCC0-0E9A-4200-BC93-CA1F29C74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089414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Copyright</a:t>
            </a:r>
            <a:r>
              <a:rPr lang="en-GB" dirty="0"/>
              <a:t> to computer program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239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is protected?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dirty="0"/>
              <a:t>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the expression of a computer program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Binary Code</a:t>
            </a:r>
          </a:p>
          <a:p>
            <a:pPr>
              <a:buFontTx/>
              <a:buChar char="-"/>
            </a:pPr>
            <a:r>
              <a:rPr lang="cs-CZ" dirty="0"/>
              <a:t>Source code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dirty="0"/>
              <a:t>No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78227"/>
            <a:ext cx="5183188" cy="3684588"/>
          </a:xfr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cs-CZ" dirty="0"/>
              <a:t>Ideas</a:t>
            </a:r>
          </a:p>
          <a:p>
            <a:pPr>
              <a:buFontTx/>
              <a:buChar char="-"/>
            </a:pPr>
            <a:r>
              <a:rPr lang="cs-CZ" dirty="0"/>
              <a:t>Principles</a:t>
            </a:r>
          </a:p>
          <a:p>
            <a:pPr>
              <a:buFontTx/>
              <a:buChar char="-"/>
            </a:pPr>
            <a:r>
              <a:rPr lang="cs-CZ" dirty="0"/>
              <a:t>L</a:t>
            </a:r>
            <a:r>
              <a:rPr lang="en-US" dirty="0" err="1"/>
              <a:t>ogic</a:t>
            </a:r>
            <a:r>
              <a:rPr lang="en-US" dirty="0"/>
              <a:t>, 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A</a:t>
            </a:r>
            <a:r>
              <a:rPr lang="en-US" dirty="0" err="1"/>
              <a:t>lgorithms</a:t>
            </a:r>
            <a:endParaRPr lang="en-US" dirty="0"/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en-US" dirty="0" err="1"/>
              <a:t>rogramming</a:t>
            </a:r>
            <a:r>
              <a:rPr lang="en-US" dirty="0"/>
              <a:t> languages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45B19-FD47-45C5-BC7F-36BCE643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Author</a:t>
            </a:r>
            <a:endParaRPr lang="cs-CZ" sz="3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64A22-E6A2-43B2-8566-EA4A7697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cs-CZ" sz="2600"/>
              <a:t>Originator</a:t>
            </a:r>
            <a:r>
              <a:rPr lang="cs-CZ" sz="2600" dirty="0"/>
              <a:t> – </a:t>
            </a:r>
            <a:r>
              <a:rPr lang="cs-CZ" sz="2600"/>
              <a:t>the</a:t>
            </a:r>
            <a:r>
              <a:rPr lang="cs-CZ" sz="2600" dirty="0"/>
              <a:t> </a:t>
            </a:r>
            <a:r>
              <a:rPr lang="cs-CZ" sz="2600"/>
              <a:t>one</a:t>
            </a:r>
            <a:r>
              <a:rPr lang="cs-CZ" sz="2600" dirty="0"/>
              <a:t> </a:t>
            </a:r>
            <a:r>
              <a:rPr lang="cs-CZ" sz="2600"/>
              <a:t>who</a:t>
            </a:r>
            <a:r>
              <a:rPr lang="cs-CZ" sz="2600" dirty="0"/>
              <a:t> </a:t>
            </a:r>
            <a:r>
              <a:rPr lang="cs-CZ" sz="2600"/>
              <a:t>gives</a:t>
            </a:r>
            <a:r>
              <a:rPr lang="cs-CZ" sz="2600" dirty="0"/>
              <a:t> existence</a:t>
            </a:r>
          </a:p>
          <a:p>
            <a:r>
              <a:rPr lang="cs-CZ" sz="2600"/>
              <a:t>Creative</a:t>
            </a:r>
            <a:r>
              <a:rPr lang="cs-CZ" sz="2600" dirty="0"/>
              <a:t> input + </a:t>
            </a:r>
            <a:r>
              <a:rPr lang="cs-CZ" sz="2600"/>
              <a:t>effort</a:t>
            </a:r>
            <a:endParaRPr lang="cs-CZ" sz="2600" dirty="0"/>
          </a:p>
          <a:p>
            <a:r>
              <a:rPr lang="cs-CZ" sz="2600"/>
              <a:t>If</a:t>
            </a:r>
            <a:r>
              <a:rPr lang="cs-CZ" sz="2600" dirty="0"/>
              <a:t> </a:t>
            </a:r>
            <a:r>
              <a:rPr lang="cs-CZ" sz="2600"/>
              <a:t>two</a:t>
            </a:r>
            <a:r>
              <a:rPr lang="cs-CZ" sz="2600" dirty="0"/>
              <a:t> </a:t>
            </a:r>
            <a:r>
              <a:rPr lang="cs-CZ" sz="2600"/>
              <a:t>autors</a:t>
            </a:r>
            <a:r>
              <a:rPr lang="cs-CZ" sz="2600" dirty="0"/>
              <a:t> </a:t>
            </a:r>
            <a:r>
              <a:rPr lang="cs-CZ" sz="2600"/>
              <a:t>reach</a:t>
            </a:r>
            <a:r>
              <a:rPr lang="cs-CZ" sz="2600" dirty="0"/>
              <a:t> </a:t>
            </a:r>
            <a:r>
              <a:rPr lang="cs-CZ" sz="2600"/>
              <a:t>the</a:t>
            </a:r>
            <a:r>
              <a:rPr lang="cs-CZ" sz="2600" dirty="0"/>
              <a:t> </a:t>
            </a:r>
            <a:r>
              <a:rPr lang="cs-CZ" sz="2600"/>
              <a:t>same</a:t>
            </a:r>
            <a:r>
              <a:rPr lang="cs-CZ" sz="2600" dirty="0"/>
              <a:t> </a:t>
            </a:r>
            <a:r>
              <a:rPr lang="cs-CZ" sz="2600"/>
              <a:t>work</a:t>
            </a:r>
            <a:r>
              <a:rPr lang="cs-CZ" sz="2600" dirty="0"/>
              <a:t> </a:t>
            </a:r>
            <a:r>
              <a:rPr lang="cs-CZ" sz="2600"/>
              <a:t>independently</a:t>
            </a:r>
            <a:r>
              <a:rPr lang="cs-CZ" sz="2600" dirty="0"/>
              <a:t> </a:t>
            </a:r>
            <a:r>
              <a:rPr lang="cs-CZ" sz="2600"/>
              <a:t>the</a:t>
            </a:r>
            <a:r>
              <a:rPr lang="cs-CZ" sz="2600" dirty="0"/>
              <a:t> Copyright </a:t>
            </a:r>
            <a:r>
              <a:rPr lang="cs-CZ" sz="2600"/>
              <a:t>belongs</a:t>
            </a:r>
            <a:r>
              <a:rPr lang="cs-CZ" sz="2600" dirty="0"/>
              <a:t> to </a:t>
            </a:r>
            <a:r>
              <a:rPr lang="cs-CZ" sz="2600"/>
              <a:t>the</a:t>
            </a:r>
            <a:r>
              <a:rPr lang="cs-CZ" sz="2600" dirty="0"/>
              <a:t> </a:t>
            </a:r>
            <a:r>
              <a:rPr lang="cs-CZ" sz="2600"/>
              <a:t>first</a:t>
            </a:r>
            <a:r>
              <a:rPr lang="cs-CZ" sz="2600" dirty="0"/>
              <a:t> in line (</a:t>
            </a:r>
            <a:r>
              <a:rPr lang="cs-CZ" sz="2600"/>
              <a:t>usually</a:t>
            </a:r>
            <a:r>
              <a:rPr lang="cs-CZ" sz="2600" dirty="0"/>
              <a:t>).</a:t>
            </a:r>
          </a:p>
          <a:p>
            <a:r>
              <a:rPr lang="cs-CZ" sz="2600"/>
              <a:t>One</a:t>
            </a:r>
            <a:r>
              <a:rPr lang="cs-CZ" sz="2600" dirty="0"/>
              <a:t> </a:t>
            </a:r>
            <a:r>
              <a:rPr lang="cs-CZ" sz="2600"/>
              <a:t>work</a:t>
            </a:r>
            <a:r>
              <a:rPr lang="cs-CZ" sz="2600" dirty="0"/>
              <a:t> </a:t>
            </a:r>
            <a:r>
              <a:rPr lang="cs-CZ" sz="2600"/>
              <a:t>cannot</a:t>
            </a:r>
            <a:r>
              <a:rPr lang="cs-CZ" sz="2600" dirty="0"/>
              <a:t> </a:t>
            </a:r>
            <a:r>
              <a:rPr lang="cs-CZ" sz="2600"/>
              <a:t>have</a:t>
            </a:r>
            <a:r>
              <a:rPr lang="cs-CZ" sz="2600" dirty="0"/>
              <a:t> </a:t>
            </a:r>
            <a:r>
              <a:rPr lang="cs-CZ" sz="2600"/>
              <a:t>two</a:t>
            </a:r>
            <a:r>
              <a:rPr lang="cs-CZ" sz="2600" dirty="0"/>
              <a:t> </a:t>
            </a:r>
            <a:r>
              <a:rPr lang="cs-CZ" sz="2600"/>
              <a:t>authors</a:t>
            </a:r>
            <a:r>
              <a:rPr lang="cs-CZ" sz="2600" dirty="0"/>
              <a:t>, but </a:t>
            </a:r>
            <a:r>
              <a:rPr lang="cs-CZ" sz="2600"/>
              <a:t>can</a:t>
            </a:r>
            <a:r>
              <a:rPr lang="cs-CZ" sz="2600" dirty="0"/>
              <a:t> </a:t>
            </a:r>
            <a:r>
              <a:rPr lang="cs-CZ" sz="2600"/>
              <a:t>have</a:t>
            </a:r>
            <a:r>
              <a:rPr lang="cs-CZ" sz="2600" dirty="0"/>
              <a:t> co-</a:t>
            </a:r>
            <a:r>
              <a:rPr lang="cs-CZ" sz="2600"/>
              <a:t>authors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0567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D0B156-015A-42F4-A699-816F9DA9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Copyright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83DAAC08-FE5E-4539-A64E-116157189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797837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439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Original Work?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9405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998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CD621-7705-4A71-8D4E-27F10A11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cs-CZ"/>
              <a:t>Co-Authors VS Collection of works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EBA741-D2D0-4738-80C3-B0A18343C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06030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440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Cooperation</a:t>
            </a:r>
            <a:r>
              <a:rPr lang="en-US" dirty="0"/>
              <a:t> – Who owns the work ??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75260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157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benefit of the authorship to a program?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097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404665"/>
          <a:ext cx="8291264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délník 1"/>
          <p:cNvSpPr/>
          <p:nvPr/>
        </p:nvSpPr>
        <p:spPr>
          <a:xfrm>
            <a:off x="1921681" y="260648"/>
            <a:ext cx="30184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Right</a:t>
            </a: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…</a:t>
            </a:r>
          </a:p>
        </p:txBody>
      </p:sp>
    </p:spTree>
    <p:extLst>
      <p:ext uri="{BB962C8B-B14F-4D97-AF65-F5344CB8AC3E}">
        <p14:creationId xmlns:p14="http://schemas.microsoft.com/office/powerpoint/2010/main" val="10995521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404665"/>
          <a:ext cx="8291264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délník 1"/>
          <p:cNvSpPr/>
          <p:nvPr/>
        </p:nvSpPr>
        <p:spPr>
          <a:xfrm>
            <a:off x="1921681" y="260648"/>
            <a:ext cx="30184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Right</a:t>
            </a: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…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Rights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geeks</a:t>
            </a:r>
            <a:r>
              <a:rPr lang="en-GB" dirty="0"/>
              <a:t> – adapting the computer program to your needs</a:t>
            </a: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The </a:t>
            </a:r>
            <a:r>
              <a:rPr lang="en-US" dirty="0" err="1"/>
              <a:t>unauthorised</a:t>
            </a:r>
            <a:r>
              <a:rPr lang="en-US" dirty="0"/>
              <a:t> adaptation </a:t>
            </a:r>
            <a:r>
              <a:rPr lang="cs-CZ" dirty="0"/>
              <a:t>is </a:t>
            </a:r>
            <a:r>
              <a:rPr lang="en-US" dirty="0"/>
              <a:t>an infringement</a:t>
            </a:r>
            <a:r>
              <a:rPr lang="cs-CZ" dirty="0"/>
              <a:t> </a:t>
            </a:r>
          </a:p>
          <a:p>
            <a:pPr lvl="1">
              <a:buFontTx/>
              <a:buChar char="-"/>
            </a:pPr>
            <a:r>
              <a:rPr lang="cs-CZ" b="0" dirty="0"/>
              <a:t>Exemption - </a:t>
            </a:r>
            <a:r>
              <a:rPr lang="en-US" b="0" dirty="0"/>
              <a:t>to achieve the interoperability</a:t>
            </a:r>
            <a:r>
              <a:rPr lang="cs-CZ" b="0" dirty="0"/>
              <a:t> with other program</a:t>
            </a:r>
          </a:p>
          <a:p>
            <a:pPr>
              <a:buFontTx/>
              <a:buChar char="-"/>
            </a:pPr>
            <a:r>
              <a:rPr lang="cs-CZ" dirty="0"/>
              <a:t>B</a:t>
            </a:r>
            <a:r>
              <a:rPr lang="en-US" dirty="0" err="1"/>
              <a:t>ack</a:t>
            </a:r>
            <a:r>
              <a:rPr lang="en-US" dirty="0"/>
              <a:t>-up copy</a:t>
            </a:r>
            <a:r>
              <a:rPr lang="cs-CZ" dirty="0"/>
              <a:t> is permitted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en-US" dirty="0" err="1"/>
              <a:t>ight</a:t>
            </a:r>
            <a:r>
              <a:rPr lang="en-US" dirty="0"/>
              <a:t> to observe, study or test the functioning of the program</a:t>
            </a:r>
            <a:endParaRPr lang="cs-CZ" dirty="0"/>
          </a:p>
          <a:p>
            <a:pPr>
              <a:buFontTx/>
              <a:buChar char="-"/>
            </a:pPr>
            <a:endParaRPr lang="cs-CZ" b="0" dirty="0"/>
          </a:p>
          <a:p>
            <a:pPr>
              <a:buFontTx/>
              <a:buChar char="-"/>
            </a:pPr>
            <a:endParaRPr lang="cs-CZ" b="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cs-CZ" sz="4100" err="1"/>
              <a:t>Decompilation</a:t>
            </a:r>
            <a:br>
              <a:rPr lang="en-GB" sz="4100"/>
            </a:br>
            <a:r>
              <a:rPr lang="en-GB" sz="4100"/>
              <a:t>When it is permitted</a:t>
            </a:r>
            <a:endParaRPr lang="cs-CZ" sz="4100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400719C6-B471-44AB-810D-63770587F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76726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cs-CZ" dirty="0" err="1"/>
              <a:t>Decompilation</a:t>
            </a:r>
            <a:br>
              <a:rPr lang="cs-CZ" dirty="0"/>
            </a:b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when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21792"/>
            <a:ext cx="5257799" cy="5413248"/>
          </a:xfrm>
        </p:spPr>
        <p:txBody>
          <a:bodyPr anchor="ctr">
            <a:normAutofit/>
          </a:bodyPr>
          <a:lstStyle/>
          <a:p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Right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to use a copy program</a:t>
            </a:r>
          </a:p>
          <a:p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Needs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it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interoperability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It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is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necessary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(not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available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otherwise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Not </a:t>
            </a:r>
            <a:r>
              <a:rPr lang="cs-CZ" sz="2400" b="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cs-CZ" sz="24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0" dirty="0" err="1">
                <a:latin typeface="Courier New" pitchFamily="49" charset="0"/>
                <a:cs typeface="Courier New" pitchFamily="49" charset="0"/>
              </a:rPr>
              <a:t>purposes</a:t>
            </a:r>
            <a:r>
              <a:rPr lang="cs-CZ" sz="24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0" dirty="0" err="1">
                <a:latin typeface="Courier New" pitchFamily="49" charset="0"/>
                <a:cs typeface="Courier New" pitchFamily="49" charset="0"/>
              </a:rPr>
              <a:t>of</a:t>
            </a:r>
            <a:r>
              <a:rPr lang="cs-CZ" sz="24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0" dirty="0" err="1">
                <a:latin typeface="Courier New" pitchFamily="49" charset="0"/>
                <a:cs typeface="Courier New" pitchFamily="49" charset="0"/>
              </a:rPr>
              <a:t>creating</a:t>
            </a:r>
            <a:r>
              <a:rPr lang="cs-CZ" sz="24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0" dirty="0" err="1">
                <a:latin typeface="Courier New" pitchFamily="49" charset="0"/>
                <a:cs typeface="Courier New" pitchFamily="49" charset="0"/>
              </a:rPr>
              <a:t>similar</a:t>
            </a:r>
            <a:r>
              <a:rPr lang="cs-CZ" sz="24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0" dirty="0" err="1">
                <a:latin typeface="Courier New" pitchFamily="49" charset="0"/>
                <a:cs typeface="Courier New" pitchFamily="49" charset="0"/>
              </a:rPr>
              <a:t>product</a:t>
            </a:r>
            <a:endParaRPr lang="cs-CZ" sz="2400" b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00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Exhaustion of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The first sale in the Community of a copy of a program</a:t>
            </a:r>
            <a:r>
              <a:rPr lang="cs-CZ" dirty="0"/>
              <a:t> </a:t>
            </a:r>
            <a:r>
              <a:rPr lang="en-US" dirty="0"/>
              <a:t>by the rightholder </a:t>
            </a:r>
            <a:r>
              <a:rPr lang="cs-CZ" dirty="0"/>
              <a:t>… </a:t>
            </a:r>
            <a:r>
              <a:rPr lang="en-US" dirty="0"/>
              <a:t>shall exhaust the distribution right within the Community of that copy, </a:t>
            </a:r>
            <a:endParaRPr lang="cs-CZ" dirty="0"/>
          </a:p>
          <a:p>
            <a:r>
              <a:rPr lang="en-US" dirty="0"/>
              <a:t>with the </a:t>
            </a:r>
            <a:r>
              <a:rPr lang="cs-CZ" dirty="0"/>
              <a:t> </a:t>
            </a:r>
            <a:r>
              <a:rPr lang="en-US" dirty="0"/>
              <a:t>exception of the right to control further rental of the </a:t>
            </a:r>
            <a:r>
              <a:rPr lang="cs-CZ" dirty="0"/>
              <a:t> </a:t>
            </a:r>
            <a:r>
              <a:rPr lang="en-US" dirty="0"/>
              <a:t>program or a copy thereof. </a:t>
            </a:r>
          </a:p>
          <a:p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5663952" y="6165304"/>
            <a:ext cx="4067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2"/>
              </a:rPr>
              <a:t>http://whatculture.com/wp-content/uploads/2012/05/UsedGames.jpg</a:t>
            </a:r>
            <a:endParaRPr lang="cs-CZ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76B6D9-030C-4E1E-9FA3-F1C3D551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en-GB"/>
              <a:t>What is copyrighted?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04801-446E-42C6-8B59-1B390973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en-GB" sz="2400"/>
              <a:t>It really depends on the nation </a:t>
            </a:r>
          </a:p>
          <a:p>
            <a:pPr lvl="1"/>
            <a:r>
              <a:rPr lang="en-GB"/>
              <a:t>Harmonisation through international treaties</a:t>
            </a:r>
          </a:p>
          <a:p>
            <a:pPr lvl="1"/>
            <a:r>
              <a:rPr lang="en-GB"/>
              <a:t>Berne Convention, WIPO Copyright treaties, WTO</a:t>
            </a:r>
          </a:p>
          <a:p>
            <a:pPr marL="457200" lvl="1" indent="0">
              <a:buNone/>
            </a:pPr>
            <a:endParaRPr lang="cs-CZ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1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LAW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http://ad009cdnb.archdaily.net/wp-content/uploads/2012/04/1333923197-cje-0902-int-gf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"/>
            <a:ext cx="10102506" cy="671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SAS software - C‑406/10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SAS software - C‑406/10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SAS INSTITUTE</a:t>
            </a:r>
          </a:p>
          <a:p>
            <a:pPr lvl="1"/>
            <a:r>
              <a:rPr lang="cs-CZ" b="0" dirty="0"/>
              <a:t>developer of analytical software</a:t>
            </a:r>
          </a:p>
          <a:p>
            <a:pPr lvl="1"/>
            <a:r>
              <a:rPr lang="cs-CZ" dirty="0"/>
              <a:t>Base SAS – enables users to write their own programs</a:t>
            </a:r>
            <a:endParaRPr lang="cs-CZ" b="1" dirty="0"/>
          </a:p>
          <a:p>
            <a:r>
              <a:rPr lang="cs-CZ" dirty="0"/>
              <a:t>WPL</a:t>
            </a:r>
          </a:p>
          <a:p>
            <a:pPr lvl="1"/>
            <a:r>
              <a:rPr lang="cs-CZ" b="0" dirty="0"/>
              <a:t>Competitor</a:t>
            </a:r>
          </a:p>
          <a:p>
            <a:pPr lvl="1"/>
            <a:r>
              <a:rPr lang="cs-CZ" b="0" dirty="0"/>
              <a:t>Programmed something identical to Base SAS</a:t>
            </a:r>
          </a:p>
          <a:p>
            <a:pPr lvl="1"/>
            <a:r>
              <a:rPr lang="en-US" dirty="0"/>
              <a:t>the same inputs would produce the same outputs</a:t>
            </a:r>
            <a:endParaRPr lang="cs-CZ" dirty="0"/>
          </a:p>
          <a:p>
            <a:pPr lvl="1"/>
            <a:r>
              <a:rPr lang="cs-CZ" b="0" dirty="0"/>
              <a:t>Says it is OK to study programme</a:t>
            </a:r>
          </a:p>
          <a:p>
            <a:pPr lvl="1"/>
            <a:r>
              <a:rPr lang="cs-CZ" b="0" dirty="0"/>
              <a:t>Says it is OK to emulate functionality </a:t>
            </a:r>
          </a:p>
          <a:p>
            <a:pPr lvl="1"/>
            <a:endParaRPr lang="cs-CZ" b="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Argument of the 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WPL did not have the right to acess the source code !</a:t>
            </a:r>
          </a:p>
          <a:p>
            <a:r>
              <a:rPr lang="cs-CZ" dirty="0"/>
              <a:t>WPL violated copyrights in manuals</a:t>
            </a:r>
          </a:p>
          <a:p>
            <a:r>
              <a:rPr lang="cs-CZ" dirty="0"/>
              <a:t>WPL copied certain „components“ if not the whole program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Court </a:t>
            </a:r>
            <a:r>
              <a:rPr lang="cs-CZ" dirty="0" err="1"/>
              <a:t>of</a:t>
            </a:r>
            <a:r>
              <a:rPr lang="cs-CZ" dirty="0"/>
              <a:t> justice (SAS software)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to accept that the functionality of a computer program can be protected by copyright would amount to making it possible to </a:t>
            </a:r>
            <a:r>
              <a:rPr lang="en-US" b="0" dirty="0" err="1"/>
              <a:t>monopolise</a:t>
            </a:r>
            <a:r>
              <a:rPr lang="en-US" b="0" dirty="0"/>
              <a:t> ideas, to the detriment of technological progress</a:t>
            </a:r>
            <a:endParaRPr lang="cs-CZ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 protection covers only the individual expression of the work and thus leaves other authors the desired latitude to create similar or even identical programs provided that they refrain from copying</a:t>
            </a:r>
            <a:endParaRPr lang="cs-CZ" b="0" dirty="0"/>
          </a:p>
          <a:p>
            <a:pPr>
              <a:buFont typeface="Arial" pitchFamily="34" charset="0"/>
              <a:buChar char="•"/>
            </a:pPr>
            <a:r>
              <a:rPr lang="cs-CZ" b="0" dirty="0"/>
              <a:t>WPL did not make a decompilation, they </a:t>
            </a:r>
            <a:r>
              <a:rPr lang="cs-CZ" b="0" dirty="0" err="1"/>
              <a:t>reproduced</a:t>
            </a:r>
            <a:r>
              <a:rPr lang="cs-CZ" b="0" dirty="0"/>
              <a:t> </a:t>
            </a:r>
            <a:r>
              <a:rPr lang="cs-CZ" b="0" dirty="0" err="1"/>
              <a:t>functionality</a:t>
            </a:r>
            <a:endParaRPr lang="cs-CZ" b="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Conclusion no.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N</a:t>
            </a:r>
            <a:r>
              <a:rPr lang="en-US" b="0" dirty="0"/>
              <a:t>either the functionality of a computer program nor the programming language and the format of data files used in a computer program </a:t>
            </a:r>
            <a:r>
              <a:rPr lang="cs-CZ" b="0" dirty="0"/>
              <a:t>… </a:t>
            </a:r>
            <a:r>
              <a:rPr lang="en-US" b="0" dirty="0"/>
              <a:t>constitute a form of expression of that program </a:t>
            </a:r>
            <a:endParaRPr lang="cs-CZ" b="0" dirty="0"/>
          </a:p>
          <a:p>
            <a:r>
              <a:rPr lang="en-US" b="0" dirty="0"/>
              <a:t>and</a:t>
            </a:r>
            <a:endParaRPr lang="cs-CZ" b="0" dirty="0"/>
          </a:p>
          <a:p>
            <a:r>
              <a:rPr lang="en-US" b="0" dirty="0"/>
              <a:t>as such, </a:t>
            </a:r>
            <a:r>
              <a:rPr lang="en-US" b="0" u="sng" dirty="0"/>
              <a:t>are not protected </a:t>
            </a:r>
            <a:r>
              <a:rPr lang="en-US" b="0" dirty="0"/>
              <a:t>by copyright in computer programs </a:t>
            </a:r>
            <a:r>
              <a:rPr lang="en-US" b="0" u="sng" dirty="0"/>
              <a:t>for the purposes of that directive.</a:t>
            </a:r>
            <a:endParaRPr lang="cs-CZ" u="sng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cs-CZ"/>
              <a:t>CJEU – Licence to explore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86221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If the functionality is not protected by software (</a:t>
            </a:r>
            <a:r>
              <a:rPr lang="cs-CZ" dirty="0" err="1"/>
              <a:t>comp</a:t>
            </a:r>
            <a:r>
              <a:rPr lang="cs-CZ" dirty="0"/>
              <a:t>.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directive</a:t>
            </a:r>
            <a:r>
              <a:rPr lang="cs-CZ" dirty="0"/>
              <a:t>), is it protected by something else?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cs-CZ" sz="5800"/>
              <a:t>Legal</a:t>
            </a:r>
            <a:r>
              <a:rPr lang="cs-CZ" sz="5800" dirty="0"/>
              <a:t> </a:t>
            </a:r>
            <a:r>
              <a:rPr lang="cs-CZ" sz="5800"/>
              <a:t>protection</a:t>
            </a:r>
            <a:r>
              <a:rPr lang="cs-CZ" sz="5800" dirty="0"/>
              <a:t> </a:t>
            </a:r>
            <a:r>
              <a:rPr lang="cs-CZ" sz="5800"/>
              <a:t>of</a:t>
            </a:r>
            <a:r>
              <a:rPr lang="cs-CZ" sz="5800" dirty="0"/>
              <a:t> </a:t>
            </a:r>
            <a:r>
              <a:rPr lang="en-GB" sz="5800" dirty="0"/>
              <a:t>data an</a:t>
            </a:r>
            <a:r>
              <a:rPr lang="cs-CZ" sz="5800" dirty="0"/>
              <a:t>d</a:t>
            </a:r>
            <a:r>
              <a:rPr lang="en-GB" sz="5800" dirty="0"/>
              <a:t> d</a:t>
            </a:r>
            <a:r>
              <a:rPr lang="cs-CZ" sz="5800"/>
              <a:t>atabases</a:t>
            </a:r>
            <a:endParaRPr lang="cs-CZ" sz="58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cs-CZ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773623-64F4-4583-BF5C-B7BA1F982413}" type="slidenum">
              <a:rPr lang="cs-CZ" smtClean="0"/>
              <a:pPr>
                <a:spcAft>
                  <a:spcPts val="600"/>
                </a:spcAft>
              </a:pPr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95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CBC6A6-8389-4834-B4B1-329A9C58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en-GB" sz="3700"/>
              <a:t>WIPO gives examples of what is protected in most countries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4DABF-1C0E-4D4A-B03A-E7DBAD5A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en-US" sz="2400"/>
              <a:t>literary works (novels, poems, newspaper articles)</a:t>
            </a:r>
          </a:p>
          <a:p>
            <a:r>
              <a:rPr lang="en-US" sz="2400"/>
              <a:t>computer programs, databases;</a:t>
            </a:r>
          </a:p>
          <a:p>
            <a:r>
              <a:rPr lang="en-US" sz="2400"/>
              <a:t>films, musical compositions, artistic works, drawings, photographs,</a:t>
            </a:r>
          </a:p>
          <a:p>
            <a:r>
              <a:rPr lang="en-US" sz="2400"/>
              <a:t>architecture</a:t>
            </a:r>
          </a:p>
          <a:p>
            <a:r>
              <a:rPr lang="en-US" sz="2400"/>
              <a:t>advertisements, maps, and technical drawings.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2343D75-BEE7-4DE5-B68A-D80FDC3F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16E73C3A-3B21-48BD-920D-9C380CDBB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8364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FD2F1D-2A5D-44DC-9B5D-904F4B27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40726A-6059-4A9C-B601-1BB9516C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7F5D36C-8A95-44A1-B2E3-4B4CEE4AA93A}" type="slidenum">
              <a:rPr lang="cs-CZ" altLang="cs-CZ" smtClean="0"/>
              <a:pPr>
                <a:spcAft>
                  <a:spcPts val="600"/>
                </a:spcAft>
              </a:pPr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51267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8BC06C-430E-4D6A-A71A-47BEBDDFD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4B10B-AEE1-4C27-B461-E8E6AFEDB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US" altLang="cs-CZ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71</a:t>
            </a:fld>
            <a:endParaRPr lang="en-US" altLang="cs-CZ">
              <a:solidFill>
                <a:srgbClr val="898989"/>
              </a:solidFill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6B321F-E1E4-4025-8B86-B85B8506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OWNS THE DATA ?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1928C55F-EF9F-46A5-85BA-0CD191CA1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56467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512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073C5-F009-48CA-8B98-038B53AD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IP RIGHTS TO THE DATA</a:t>
            </a:r>
            <a:endParaRPr lang="cs-CZ" sz="480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8FED7F1-E26B-4E51-9C29-4703D75A7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9195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5C5D58-C939-48EE-A2DF-C3D108FA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cs-CZ" sz="1100">
                <a:solidFill>
                  <a:srgbClr val="898989"/>
                </a:solidFill>
              </a:rPr>
              <a:t>Define footer - Name of the presentation / Your name / Unit, Office</a:t>
            </a:r>
            <a:endParaRPr lang="cs-CZ" altLang="cs-CZ" sz="1100">
              <a:solidFill>
                <a:srgbClr val="898989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AEC483-3BBD-4B6B-8D2D-DAA6CEAE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72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7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Database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07" y="2324660"/>
            <a:ext cx="4915586" cy="335326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3623-64F4-4583-BF5C-B7BA1F982413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05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262FCC2-4527-4B4E-B757-9475B0CB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DATABASE –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E0AFD62-EE41-47D8-A077-DD8F347B76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33592" y="2371727"/>
          <a:ext cx="8082321" cy="308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86C372-BF30-4FDD-8B1A-5102AE0A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F27164-3924-4312-9691-67922C1E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74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70802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2596" y="1714488"/>
            <a:ext cx="7674646" cy="315467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DATABASE AS A COPYRIGHTED WORK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47528" y="5229200"/>
            <a:ext cx="7211144" cy="1076672"/>
          </a:xfrm>
        </p:spPr>
        <p:txBody>
          <a:bodyPr>
            <a:no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770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…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2" y="2286001"/>
            <a:ext cx="6055656" cy="402272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7CD6-70C3-4646-A4CE-CBF8F252D261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6893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Sui generis protection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29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76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FFFFFF"/>
                </a:solidFill>
              </a:rPr>
              <a:t>What is protected/rewarded?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7813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000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There are two kinds of databases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28685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79</a:t>
            </a:fld>
            <a:endParaRPr 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F56B64F-C15C-4C2B-A191-F4EDA602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Berne convention (mother of all copyright treaties) - 1886</a:t>
            </a:r>
            <a:endParaRPr lang="cs-CZ" sz="480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0E691-27FB-4E51-BC8C-AE45E122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r>
              <a:rPr lang="en-GB" sz="1900" b="1"/>
              <a:t>M</a:t>
            </a:r>
            <a:r>
              <a:rPr lang="cs-CZ" sz="1900" b="1"/>
              <a:t>inimum standards</a:t>
            </a:r>
            <a:r>
              <a:rPr lang="cs-CZ" sz="1900"/>
              <a:t> of protection </a:t>
            </a:r>
            <a:endParaRPr lang="en-GB" sz="1900"/>
          </a:p>
          <a:p>
            <a:pPr lvl="1"/>
            <a:r>
              <a:rPr lang="en-US" sz="1900"/>
              <a:t>works, protection must include "every production in the literary, scientific and artistic domain, whatever the mode or form of its expression“</a:t>
            </a:r>
          </a:p>
          <a:p>
            <a:r>
              <a:rPr lang="en-GB" sz="1900" b="1"/>
              <a:t>National treatment</a:t>
            </a:r>
          </a:p>
          <a:p>
            <a:pPr lvl="1"/>
            <a:r>
              <a:rPr lang="en-GB" sz="1900"/>
              <a:t>Each state grants foreign works same treatment as national works</a:t>
            </a:r>
          </a:p>
          <a:p>
            <a:r>
              <a:rPr lang="en-GB" sz="1900"/>
              <a:t>Copyright is the </a:t>
            </a:r>
            <a:r>
              <a:rPr lang="en-GB" sz="1900" b="1"/>
              <a:t>need to require authorisation </a:t>
            </a:r>
            <a:r>
              <a:rPr lang="en-GB" sz="1900"/>
              <a:t>to </a:t>
            </a:r>
            <a:r>
              <a:rPr lang="sk-SK" sz="1900"/>
              <a:t>„</a:t>
            </a:r>
            <a:r>
              <a:rPr lang="en-GB" sz="1900"/>
              <a:t>use</a:t>
            </a:r>
            <a:r>
              <a:rPr lang="sk-SK" sz="1900"/>
              <a:t>“</a:t>
            </a:r>
            <a:r>
              <a:rPr lang="en-GB" sz="1900"/>
              <a:t> the work</a:t>
            </a:r>
            <a:endParaRPr lang="en-GB" sz="1900" b="1"/>
          </a:p>
          <a:p>
            <a:pPr lvl="1"/>
            <a:r>
              <a:rPr lang="sk-SK" sz="1900"/>
              <a:t>„Use“ is a technical term, has to be defined by law</a:t>
            </a:r>
          </a:p>
          <a:p>
            <a:pPr lvl="1"/>
            <a:r>
              <a:rPr lang="sk-SK" sz="1900"/>
              <a:t>Positive list of „uses“ that require authorisation</a:t>
            </a:r>
            <a:endParaRPr lang="en-GB" sz="1900"/>
          </a:p>
          <a:p>
            <a:pPr marL="0" indent="0">
              <a:buNone/>
            </a:pPr>
            <a:endParaRPr lang="cs-CZ" sz="1900" b="1"/>
          </a:p>
        </p:txBody>
      </p:sp>
    </p:spTree>
    <p:extLst>
      <p:ext uri="{BB962C8B-B14F-4D97-AF65-F5344CB8AC3E}">
        <p14:creationId xmlns:p14="http://schemas.microsoft.com/office/powerpoint/2010/main" val="40092893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protect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3623-64F4-4583-BF5C-B7BA1F982413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948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/>
              <a:t>Scope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67161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 smtClean="0"/>
              <a:pPr>
                <a:spcAft>
                  <a:spcPts val="600"/>
                </a:spcAft>
              </a:pPr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257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Object of protection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782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234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Author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endParaRPr lang="cs-CZ" sz="2400"/>
          </a:p>
          <a:p>
            <a:r>
              <a:rPr lang="en-US" sz="2400"/>
              <a:t>The author of a database shall be the </a:t>
            </a:r>
            <a:r>
              <a:rPr lang="en-US" sz="2400" b="1"/>
              <a:t>natural person </a:t>
            </a:r>
            <a:r>
              <a:rPr lang="en-US" sz="2400"/>
              <a:t>or group of natural persons </a:t>
            </a:r>
            <a:r>
              <a:rPr lang="en-US" sz="2400" b="1"/>
              <a:t>who created the base </a:t>
            </a:r>
            <a:r>
              <a:rPr lang="en-US" sz="2400"/>
              <a:t>or, where the legislation of the Member States so permits, the legal person designated as the rightholder by that legislation.</a:t>
            </a:r>
          </a:p>
          <a:p>
            <a:endParaRPr lang="cs-CZ" sz="24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 smtClean="0"/>
              <a:pPr>
                <a:spcAft>
                  <a:spcPts val="600"/>
                </a:spcAft>
              </a:pPr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4081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expression of the </a:t>
            </a:r>
            <a:r>
              <a:rPr lang="cs-CZ" dirty="0"/>
              <a:t>DB </a:t>
            </a:r>
            <a:r>
              <a:rPr lang="en-US" dirty="0"/>
              <a:t>protectable by </a:t>
            </a:r>
            <a:r>
              <a:rPr lang="cs-CZ" dirty="0"/>
              <a:t>COPYRIGHT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292350" y="2286001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A30-D1B6-491E-B3AF-D7D01AA3D3BB}" type="slidenum">
              <a:rPr lang="cs-CZ" smtClean="0"/>
              <a:pPr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8382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cs-CZ" sz="5400"/>
              <a:t>Co-Authorship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119303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 smtClean="0"/>
              <a:pPr>
                <a:spcAft>
                  <a:spcPts val="600"/>
                </a:spcAft>
              </a:pPr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5259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In addition, with respect to online materials, protected databases include</a:t>
            </a:r>
            <a:r>
              <a:rPr lang="cs-CZ" sz="2800"/>
              <a:t>:</a:t>
            </a:r>
            <a:br>
              <a:rPr lang="cs-CZ" sz="2800"/>
            </a:br>
            <a:r>
              <a:rPr lang="cs-CZ" sz="2800"/>
              <a:t>(T. Alexander </a:t>
            </a:r>
            <a:r>
              <a:rPr lang="cs-CZ" sz="2800" err="1"/>
              <a:t>Kley</a:t>
            </a:r>
            <a:r>
              <a:rPr lang="cs-CZ" sz="2800"/>
              <a:t> - </a:t>
            </a:r>
            <a:r>
              <a:rPr lang="en-US" sz="2800"/>
              <a:t>The European Database Directive In Perspective </a:t>
            </a:r>
            <a:r>
              <a:rPr lang="cs-CZ" sz="280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 numCol="3">
            <a:normAutofit/>
          </a:bodyPr>
          <a:lstStyle/>
          <a:p>
            <a:r>
              <a:rPr lang="en-US" sz="1900"/>
              <a:t>collections of company registers,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movie schedules,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news articles and headlines,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real estate information,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job records  and markets,</a:t>
            </a:r>
            <a:r>
              <a:rPr lang="en-US" sz="1900" baseline="30000"/>
              <a:t> </a:t>
            </a:r>
            <a:r>
              <a:rPr lang="en-US" sz="1900"/>
              <a:t>  </a:t>
            </a:r>
            <a:endParaRPr lang="cs-CZ" sz="1900"/>
          </a:p>
          <a:p>
            <a:r>
              <a:rPr lang="en-US" sz="1900"/>
              <a:t>financial information,</a:t>
            </a:r>
            <a:r>
              <a:rPr lang="en-US" sz="1900" baseline="30000"/>
              <a:t> </a:t>
            </a:r>
            <a:r>
              <a:rPr lang="en-US" sz="1900"/>
              <a:t>  </a:t>
            </a:r>
            <a:endParaRPr lang="cs-CZ" sz="1900"/>
          </a:p>
          <a:p>
            <a:r>
              <a:rPr lang="en-US" sz="1900"/>
              <a:t>poems,</a:t>
            </a:r>
            <a:r>
              <a:rPr lang="en-US" sz="1900" baseline="30000"/>
              <a:t> </a:t>
            </a:r>
            <a:r>
              <a:rPr lang="en-US" sz="1900"/>
              <a:t>medical lexicons,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weblinks,</a:t>
            </a:r>
            <a:endParaRPr lang="cs-CZ" sz="1900"/>
          </a:p>
          <a:p>
            <a:r>
              <a:rPr lang="en-US" sz="1900"/>
              <a:t>ticketing event data,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advertisements,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addresses,</a:t>
            </a:r>
            <a:r>
              <a:rPr lang="en-US" sz="1900" baseline="30000"/>
              <a:t> </a:t>
            </a:r>
            <a:r>
              <a:rPr lang="en-US" sz="1900"/>
              <a:t>and sporting event information. </a:t>
            </a:r>
            <a:r>
              <a:rPr lang="cs-CZ" sz="1900"/>
              <a:t> </a:t>
            </a:r>
          </a:p>
          <a:p>
            <a:r>
              <a:rPr lang="en-US" sz="1900"/>
              <a:t>websites in general, as collections of webpages, are presumptively protected under the Directive so long as there was substantial investment in their content. </a:t>
            </a:r>
            <a:endParaRPr lang="cs-CZ" sz="1900"/>
          </a:p>
          <a:p>
            <a:r>
              <a:rPr lang="en-US" sz="1900"/>
              <a:t>collections of self-help groups,</a:t>
            </a:r>
            <a:r>
              <a:rPr lang="en-US" sz="1900" baseline="30000"/>
              <a:t> </a:t>
            </a:r>
            <a:endParaRPr lang="cs-CZ" sz="1900" baseline="30000"/>
          </a:p>
          <a:p>
            <a:r>
              <a:rPr lang="en-US" sz="1900"/>
              <a:t>public exhibition catalogues, collective bargaining agreements,</a:t>
            </a:r>
            <a:r>
              <a:rPr lang="en-US" sz="1900" baseline="30000"/>
              <a:t> </a:t>
            </a:r>
            <a:r>
              <a:rPr lang="en-US" sz="1900"/>
              <a:t>hit music titles,</a:t>
            </a:r>
            <a:r>
              <a:rPr lang="en-US" sz="1900" baseline="30000"/>
              <a:t> </a:t>
            </a:r>
            <a:r>
              <a:rPr lang="en-US" sz="1900"/>
              <a:t>and magazines.  F</a:t>
            </a:r>
            <a:endParaRPr lang="cs-CZ" sz="1900"/>
          </a:p>
          <a:p>
            <a:r>
              <a:rPr lang="en-US" sz="1900"/>
              <a:t>inally, in the case of electronic materials, protection may extend to collections of email addresses,</a:t>
            </a:r>
            <a:r>
              <a:rPr lang="en-US" sz="1900" baseline="30000"/>
              <a:t> </a:t>
            </a:r>
            <a:r>
              <a:rPr lang="en-US" sz="1900"/>
              <a:t>demographic information,</a:t>
            </a:r>
            <a:r>
              <a:rPr lang="en-US" sz="1900" baseline="30000"/>
              <a:t> </a:t>
            </a:r>
            <a:r>
              <a:rPr lang="en-US" sz="1900"/>
              <a:t>and map derivations.   ADV-Firmenbuch, Austrian Supreme Court (Oberste Gerichtshof) (Apr. 9, 2002).</a:t>
            </a:r>
            <a:endParaRPr lang="cs-CZ" sz="19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773623-64F4-4583-BF5C-B7BA1F982413}" type="slidenum">
              <a:rPr lang="cs-CZ" smtClean="0"/>
              <a:pPr>
                <a:spcAft>
                  <a:spcPts val="600"/>
                </a:spcAft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4019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Sui</a:t>
            </a:r>
            <a:r>
              <a:rPr lang="cs-CZ" dirty="0"/>
              <a:t> </a:t>
            </a:r>
            <a:r>
              <a:rPr lang="cs-CZ" dirty="0" err="1"/>
              <a:t>generis</a:t>
            </a:r>
            <a:r>
              <a:rPr lang="cs-CZ" dirty="0"/>
              <a:t> </a:t>
            </a:r>
            <a:r>
              <a:rPr lang="cs-CZ" dirty="0" err="1"/>
              <a:t>Rights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NON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databases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A30-D1B6-491E-B3AF-D7D01AA3D3BB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0849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R</a:t>
            </a:r>
            <a:r>
              <a:rPr lang="en-US"/>
              <a:t>ight for the maker of a database which shows that</a:t>
            </a:r>
            <a:r>
              <a:rPr lang="cs-CZ"/>
              <a:t>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/>
              <a:pPr>
                <a:spcAft>
                  <a:spcPts val="600"/>
                </a:spcAft>
              </a:pPr>
              <a:t>88</a:t>
            </a:fld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9399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5785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8608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 smtClean="0"/>
              <a:pPr>
                <a:spcAft>
                  <a:spcPts val="600"/>
                </a:spcAft>
              </a:pPr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54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346D3-B9B8-401C-9596-21115E71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/>
              <a:t>What does it mean to „USE“, (typical examples</a:t>
            </a:r>
            <a:r>
              <a:rPr lang="cs-CZ"/>
              <a:t>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BCD456-471C-4E6C-835E-8851DC57E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9815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94950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Sui</a:t>
            </a:r>
            <a:r>
              <a:rPr lang="cs-CZ" dirty="0"/>
              <a:t> </a:t>
            </a:r>
            <a:r>
              <a:rPr lang="cs-CZ" dirty="0" err="1"/>
              <a:t>generis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exhausted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sale of a copy of a database within the Community by the </a:t>
            </a:r>
            <a:r>
              <a:rPr lang="en-US" dirty="0" err="1"/>
              <a:t>rightholder</a:t>
            </a:r>
            <a:r>
              <a:rPr lang="en-US" dirty="0"/>
              <a:t> or with his consent shall exhaust the right to control resale of that copy within the Community;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A30-D1B6-491E-B3AF-D7D01AA3D3BB}" type="slidenum">
              <a:rPr lang="cs-CZ" smtClean="0"/>
              <a:pPr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167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and non-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protection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3623-64F4-4583-BF5C-B7BA1F982413}" type="slidenum">
              <a:rPr lang="cs-CZ" smtClean="0"/>
              <a:pPr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2823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Term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protection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02347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71FA30-D1B6-491E-B3AF-D7D01AA3D3BB}" type="slidenum">
              <a:rPr lang="cs-CZ" smtClean="0"/>
              <a:pPr>
                <a:spcAft>
                  <a:spcPts val="600"/>
                </a:spcAft>
              </a:pPr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0587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Commercialization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292350" y="2286001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3623-64F4-4583-BF5C-B7BA1F982413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2657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Computer</a:t>
            </a:r>
            <a:r>
              <a:rPr lang="cs-CZ" dirty="0"/>
              <a:t> program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database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Protection under this Directive shall not apply to computer programs used in the making or operation of databases accessible by electronic means.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3623-64F4-4583-BF5C-B7BA1F982413}" type="slidenum">
              <a:rPr lang="cs-CZ" smtClean="0"/>
              <a:pPr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1900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secret</a:t>
            </a:r>
            <a:endParaRPr lang="cs-CZ" b="1" dirty="0"/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9DEED423-B6F3-4A4A-ADC7-7BE2DFD19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410226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78773623-64F4-4583-BF5C-B7BA1F982413}" type="slidenum">
              <a:rPr lang="cs-CZ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95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080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cs-CZ" sz="5400"/>
              <a:t>Confidential information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D5C52913-46F8-4A7E-80BE-CBB09B235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974993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773623-64F4-4583-BF5C-B7BA1F982413}" type="slidenum">
              <a:rPr lang="cs-CZ" smtClean="0"/>
              <a:pPr>
                <a:spcAft>
                  <a:spcPts val="600"/>
                </a:spcAft>
              </a:pPr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3439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Taksk</a:t>
            </a:r>
            <a:r>
              <a:rPr lang="cs-CZ" dirty="0"/>
              <a:t> no. 1: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?</a:t>
            </a:r>
          </a:p>
        </p:txBody>
      </p:sp>
      <p:pic>
        <p:nvPicPr>
          <p:cNvPr id="5" name="Zástupný symbol pro obsah 4" descr="beach - Hledat Googlem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556793"/>
            <a:ext cx="7632848" cy="410914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A30-D1B6-491E-B3AF-D7D01AA3D3BB}" type="slidenum">
              <a:rPr lang="cs-CZ" smtClean="0"/>
              <a:pPr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338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19" y="220384"/>
            <a:ext cx="7332573" cy="625032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3623-64F4-4583-BF5C-B7BA1F982413}" type="slidenum">
              <a:rPr lang="cs-CZ" smtClean="0"/>
              <a:pPr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6710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6834" y="620688"/>
            <a:ext cx="7290054" cy="1499616"/>
          </a:xfrm>
        </p:spPr>
        <p:txBody>
          <a:bodyPr/>
          <a:lstStyle/>
          <a:p>
            <a:r>
              <a:rPr lang="cs-CZ" dirty="0"/>
              <a:t>EXCEPTIONS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maker of a database which is made available to the public in whatever manner may not prevent a lawful user of the database from extracting and/or reutilizing insubstantial parts of its contents, evaluated qualitatively and/or quantitatively, for any purposes whatsoever.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3623-64F4-4583-BF5C-B7BA1F982413}" type="slidenum">
              <a:rPr lang="cs-CZ" smtClean="0"/>
              <a:pPr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7726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3601</Words>
  <Application>Microsoft Office PowerPoint</Application>
  <PresentationFormat>Širokoúhlá obrazovka</PresentationFormat>
  <Paragraphs>599</Paragraphs>
  <Slides>116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116</vt:i4>
      </vt:variant>
    </vt:vector>
  </HeadingPairs>
  <TitlesOfParts>
    <vt:vector size="122" baseType="lpstr">
      <vt:lpstr>Arial</vt:lpstr>
      <vt:lpstr>Calibri</vt:lpstr>
      <vt:lpstr>Calibri Light</vt:lpstr>
      <vt:lpstr>Courier New</vt:lpstr>
      <vt:lpstr>Wingdings</vt:lpstr>
      <vt:lpstr>Motiv Office</vt:lpstr>
      <vt:lpstr>  Ethics of Scientific Conduct </vt:lpstr>
      <vt:lpstr>Today’s programme</vt:lpstr>
      <vt:lpstr>Copyright and Authorship</vt:lpstr>
      <vt:lpstr>Copyrighted work</vt:lpstr>
      <vt:lpstr>Copyright</vt:lpstr>
      <vt:lpstr>What is copyrighted?</vt:lpstr>
      <vt:lpstr>WIPO gives examples of what is protected in most countries</vt:lpstr>
      <vt:lpstr>Berne convention (mother of all copyright treaties) - 1886</vt:lpstr>
      <vt:lpstr>What does it mean to „USE“, (typical examples)</vt:lpstr>
      <vt:lpstr>Summary</vt:lpstr>
      <vt:lpstr>International treaties</vt:lpstr>
      <vt:lpstr>European framework</vt:lpstr>
      <vt:lpstr>Authorship</vt:lpstr>
      <vt:lpstr>Author</vt:lpstr>
      <vt:lpstr>Co-Authors VS Collection of works</vt:lpstr>
      <vt:lpstr>Collection of works (not co-authorship)</vt:lpstr>
      <vt:lpstr>Rights of an employer/investor</vt:lpstr>
      <vt:lpstr>Authorship and Plagiarism</vt:lpstr>
      <vt:lpstr>What cannot be copyrighted</vt:lpstr>
      <vt:lpstr>The fundamental difference</vt:lpstr>
      <vt:lpstr>Who is the Author?</vt:lpstr>
      <vt:lpstr>What is Plagiarism?</vt:lpstr>
      <vt:lpstr>Citation</vt:lpstr>
      <vt:lpstr>Right to software and computer programs</vt:lpstr>
      <vt:lpstr>Introduction to ……</vt:lpstr>
      <vt:lpstr>Computer program</vt:lpstr>
      <vt:lpstr>Software vs. Program</vt:lpstr>
      <vt:lpstr>Coding, Programming, Engineering</vt:lpstr>
      <vt:lpstr>Required Legal tools</vt:lpstr>
      <vt:lpstr>What to protect ?</vt:lpstr>
      <vt:lpstr>What to protect ?</vt:lpstr>
      <vt:lpstr>What to protect ?</vt:lpstr>
      <vt:lpstr>What to protect ?</vt:lpstr>
      <vt:lpstr>What to protect ?</vt:lpstr>
      <vt:lpstr>Main objectives:</vt:lpstr>
      <vt:lpstr>Software market</vt:lpstr>
      <vt:lpstr>Remuneration of software producers</vt:lpstr>
      <vt:lpstr>Legal tools for producers</vt:lpstr>
      <vt:lpstr>Further questions</vt:lpstr>
      <vt:lpstr>Software Market</vt:lpstr>
      <vt:lpstr>Software Products</vt:lpstr>
      <vt:lpstr>Four Fundamental activities</vt:lpstr>
      <vt:lpstr>Computer programs Directive (EU)</vt:lpstr>
      <vt:lpstr>computer program</vt:lpstr>
      <vt:lpstr>Architecture of software  - law does not make this distinction</vt:lpstr>
      <vt:lpstr>How is the program protected?</vt:lpstr>
      <vt:lpstr>Copyright to computer program</vt:lpstr>
      <vt:lpstr>What is protected?</vt:lpstr>
      <vt:lpstr>Author</vt:lpstr>
      <vt:lpstr>Original Work?</vt:lpstr>
      <vt:lpstr>Co-Authors VS Collection of works</vt:lpstr>
      <vt:lpstr>Cooperation – Who owns the work ??</vt:lpstr>
      <vt:lpstr>What is the benefit of the authorship to a program?</vt:lpstr>
      <vt:lpstr>Prezentace aplikace PowerPoint</vt:lpstr>
      <vt:lpstr>Prezentace aplikace PowerPoint</vt:lpstr>
      <vt:lpstr>Rights for geeks – adapting the computer program to your needs</vt:lpstr>
      <vt:lpstr>Decompilation When it is permitted</vt:lpstr>
      <vt:lpstr>Decompilation is possible when</vt:lpstr>
      <vt:lpstr>Exhaustion of rights</vt:lpstr>
      <vt:lpstr>CASE LAW</vt:lpstr>
      <vt:lpstr>Prezentace aplikace PowerPoint</vt:lpstr>
      <vt:lpstr>SAS software - C‑406/10</vt:lpstr>
      <vt:lpstr>SAS software - C‑406/10</vt:lpstr>
      <vt:lpstr>Argument of the SAS</vt:lpstr>
      <vt:lpstr>Court of justice (SAS software)</vt:lpstr>
      <vt:lpstr>Conclusion no. 1</vt:lpstr>
      <vt:lpstr>CJEU – Licence to explore</vt:lpstr>
      <vt:lpstr>Discussion</vt:lpstr>
      <vt:lpstr>Legal protection of data and databases</vt:lpstr>
      <vt:lpstr>What is the difference </vt:lpstr>
      <vt:lpstr>WHO OWNS THE DATA ?</vt:lpstr>
      <vt:lpstr>IP RIGHTS TO THE DATA</vt:lpstr>
      <vt:lpstr>Database</vt:lpstr>
      <vt:lpstr>DATABASE – legal definition</vt:lpstr>
      <vt:lpstr>DATABASE AS A COPYRIGHTED WORK</vt:lpstr>
      <vt:lpstr>What about …</vt:lpstr>
      <vt:lpstr>Sui generis protection</vt:lpstr>
      <vt:lpstr>What is protected/rewarded?</vt:lpstr>
      <vt:lpstr>There are two kinds of databases</vt:lpstr>
      <vt:lpstr>What do we protect</vt:lpstr>
      <vt:lpstr>Scope</vt:lpstr>
      <vt:lpstr>Object of protection</vt:lpstr>
      <vt:lpstr>Author</vt:lpstr>
      <vt:lpstr>expression of the DB protectable by COPYRIGHT</vt:lpstr>
      <vt:lpstr>Co-Authorship</vt:lpstr>
      <vt:lpstr>In addition, with respect to online materials, protected databases include: (T. Alexander Kley - The European Database Directive In Perspective )</vt:lpstr>
      <vt:lpstr>Sui generis Rights</vt:lpstr>
      <vt:lpstr>Right for the maker of a database which shows that:</vt:lpstr>
      <vt:lpstr>Content of the right</vt:lpstr>
      <vt:lpstr>Sui generis right can be exhausted</vt:lpstr>
      <vt:lpstr>Difference between original and non-original protection</vt:lpstr>
      <vt:lpstr>Term of protection</vt:lpstr>
      <vt:lpstr>Commercialization</vt:lpstr>
      <vt:lpstr>Computer program associated with the database</vt:lpstr>
      <vt:lpstr>Trade secret</vt:lpstr>
      <vt:lpstr>Confidential information</vt:lpstr>
      <vt:lpstr>Taksk no. 1: what is google search?</vt:lpstr>
      <vt:lpstr>Prezentace aplikace PowerPoint</vt:lpstr>
      <vt:lpstr>EXCEPTIONS</vt:lpstr>
      <vt:lpstr>Database and software</vt:lpstr>
      <vt:lpstr>Questions</vt:lpstr>
      <vt:lpstr>Module 4 </vt:lpstr>
      <vt:lpstr>How to share information and knowledge</vt:lpstr>
      <vt:lpstr>The lessons for data-sharing infrastructure</vt:lpstr>
      <vt:lpstr>Data sharing design and law</vt:lpstr>
      <vt:lpstr>Bottom up approach is a challenge</vt:lpstr>
      <vt:lpstr>Possible outcomes</vt:lpstr>
      <vt:lpstr>Prezentace aplikace PowerPoint</vt:lpstr>
      <vt:lpstr>Prezentace aplikace PowerPoint</vt:lpstr>
      <vt:lpstr>Main legal issues in data-sharing</vt:lpstr>
      <vt:lpstr>Right to know (?) and information access</vt:lpstr>
      <vt:lpstr>There are other rights that have to be balanced towards “restrictive rights”</vt:lpstr>
      <vt:lpstr>Prezentace aplikace PowerPoint</vt:lpstr>
      <vt:lpstr>Free software</vt:lpstr>
      <vt:lpstr>Open software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Scientific Conduct</dc:title>
  <dc:creator>Michal Koščík</dc:creator>
  <cp:lastModifiedBy>Michal Koščík</cp:lastModifiedBy>
  <cp:revision>4</cp:revision>
  <dcterms:created xsi:type="dcterms:W3CDTF">2020-05-19T07:16:57Z</dcterms:created>
  <dcterms:modified xsi:type="dcterms:W3CDTF">2023-12-12T20:21:57Z</dcterms:modified>
</cp:coreProperties>
</file>