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8284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066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84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434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12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83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6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38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88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5F7E4-44A7-47F9-9666-A869763C8F27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15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2F5F7E4-44A7-47F9-9666-A869763C8F27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424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2F5F7E4-44A7-47F9-9666-A869763C8F27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571BA3C-9E89-4D21-A474-48B294D37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785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2E96787C-4B4C-438B-8138-11505FDE2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2729" y="5499895"/>
            <a:ext cx="9638443" cy="484633"/>
          </a:xfrm>
        </p:spPr>
        <p:txBody>
          <a:bodyPr>
            <a:normAutofit/>
          </a:bodyPr>
          <a:lstStyle/>
          <a:p>
            <a:r>
              <a:rPr lang="cs-CZ" dirty="0"/>
              <a:t>Podzim 2023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167985-D6E9-40FF-97C0-4B6D373E8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68" y="640080"/>
            <a:ext cx="10911865" cy="462686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801362-349C-44BE-BEF6-8E926E1D3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6" y="804672"/>
            <a:ext cx="10579608" cy="4297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4F340EE-7CE6-46BA-A023-593B6531A4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2729" y="1289303"/>
            <a:ext cx="9638443" cy="3339303"/>
          </a:xfrm>
          <a:ln>
            <a:noFill/>
          </a:ln>
        </p:spPr>
        <p:txBody>
          <a:bodyPr>
            <a:normAutofit/>
          </a:bodyPr>
          <a:lstStyle/>
          <a:p>
            <a:r>
              <a:rPr lang="cs-CZ" sz="5000"/>
              <a:t>Požadavky na finální verzi 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366383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C4E52-E6A3-41C7-8D53-8DE7F0BB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01969"/>
            <a:ext cx="7729728" cy="1188720"/>
          </a:xfrm>
        </p:spPr>
        <p:txBody>
          <a:bodyPr/>
          <a:lstStyle/>
          <a:p>
            <a:r>
              <a:rPr lang="cs-CZ" dirty="0"/>
              <a:t>Úvodní strana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FF84E2-D70C-4899-BF82-07CA30030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Úvodní strana GÚ </a:t>
            </a:r>
            <a:r>
              <a:rPr lang="cs-CZ" dirty="0" err="1"/>
              <a:t>PřF</a:t>
            </a:r>
            <a:r>
              <a:rPr lang="cs-CZ" dirty="0"/>
              <a:t> MU</a:t>
            </a:r>
          </a:p>
          <a:p>
            <a:r>
              <a:rPr lang="cs-CZ" dirty="0"/>
              <a:t>Pouze jedna úvodní strana na celou práci</a:t>
            </a: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6EB8FA8-B675-4A6E-9BC7-1B75E95DB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136" y="1983151"/>
            <a:ext cx="3423646" cy="407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18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04482-724B-4477-B336-0C4108AD8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48614"/>
            <a:ext cx="7729728" cy="1188720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6034DC-27E3-4A58-B78F-85ECC81C3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Jednotný obsah od obsahu až po seznam literatury</a:t>
            </a:r>
          </a:p>
          <a:p>
            <a:r>
              <a:rPr lang="cs-CZ" dirty="0"/>
              <a:t>Nezapomeňte na počet stran</a:t>
            </a:r>
          </a:p>
          <a:p>
            <a:r>
              <a:rPr lang="cs-CZ" dirty="0"/>
              <a:t>Seznam literatury se nečísluje jako kapitoly</a:t>
            </a:r>
          </a:p>
        </p:txBody>
      </p:sp>
      <p:pic>
        <p:nvPicPr>
          <p:cNvPr id="5" name="Obrázek 4" descr="Obsah obrázku stůl&#10;&#10;Popis byl vytvořen automaticky">
            <a:extLst>
              <a:ext uri="{FF2B5EF4-FFF2-40B4-BE49-F238E27FC236}">
                <a16:creationId xmlns:a16="http://schemas.microsoft.com/office/drawing/2014/main" id="{0AA02A13-DF2E-4B04-9E70-7D8490F364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586" y="2534918"/>
            <a:ext cx="3381784" cy="369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73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5690D-91CB-4B03-99F1-112DE9784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28950"/>
            <a:ext cx="7729728" cy="1188720"/>
          </a:xfrm>
        </p:spPr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8D5F4E-6C35-4F75-B2C5-9370BD005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Stačí cca půl stránky/dva odstavce</a:t>
            </a:r>
          </a:p>
          <a:p>
            <a:r>
              <a:rPr lang="cs-CZ" dirty="0"/>
              <a:t>Zde napište, proč jste si vybrali toto ORP a jaké jsou cíle práce</a:t>
            </a:r>
          </a:p>
          <a:p>
            <a:r>
              <a:rPr lang="cs-CZ" dirty="0"/>
              <a:t>Proč si myslíte, že je důležité evidovat demografické ukazatele</a:t>
            </a:r>
          </a:p>
          <a:p>
            <a:r>
              <a:rPr lang="cs-CZ" dirty="0"/>
              <a:t>K čemu by tato evidence mohla napomoci, např při regionálním plánování?</a:t>
            </a:r>
          </a:p>
          <a:p>
            <a:r>
              <a:rPr lang="cs-CZ" dirty="0"/>
              <a:t>Zkuste si představit, že děláte demografický průzkum svého ORP a zkuste čtenáře přesvědčit, že má smysl jej provést</a:t>
            </a:r>
          </a:p>
          <a:p>
            <a:r>
              <a:rPr lang="cs-CZ" dirty="0"/>
              <a:t>Zapojte svoji fantazii</a:t>
            </a:r>
          </a:p>
        </p:txBody>
      </p:sp>
    </p:spTree>
    <p:extLst>
      <p:ext uri="{BB962C8B-B14F-4D97-AF65-F5344CB8AC3E}">
        <p14:creationId xmlns:p14="http://schemas.microsoft.com/office/powerpoint/2010/main" val="4245286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39F39-BDB1-47D3-8530-83E6C4BE1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58447"/>
            <a:ext cx="7729728" cy="1188720"/>
          </a:xfrm>
        </p:spPr>
        <p:txBody>
          <a:bodyPr/>
          <a:lstStyle/>
          <a:p>
            <a:r>
              <a:rPr lang="cs-CZ" dirty="0"/>
              <a:t>Kapitola 1 – 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FFF32-8BEA-43C5-BC04-9E0E63019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 až 5. cvičení</a:t>
            </a:r>
          </a:p>
          <a:p>
            <a:r>
              <a:rPr lang="cs-CZ" dirty="0"/>
              <a:t>Názvy kapitol, podkapitol</a:t>
            </a:r>
          </a:p>
          <a:p>
            <a:r>
              <a:rPr lang="cs-CZ" dirty="0"/>
              <a:t>Dle vlastního uvážení (možno dle provedených cvičení nebo dle vlastní fantazie)</a:t>
            </a:r>
          </a:p>
          <a:p>
            <a:r>
              <a:rPr lang="cs-CZ" dirty="0"/>
              <a:t>Stačí pouze překopírovat OPRAVENÉ (viz poznámkový blok) texty a tabulky, obrázky</a:t>
            </a:r>
          </a:p>
          <a:p>
            <a:r>
              <a:rPr lang="cs-CZ" dirty="0"/>
              <a:t>VŠECHNY PŘIPOMÍNKY by měly být zapracované</a:t>
            </a:r>
          </a:p>
          <a:p>
            <a:r>
              <a:rPr lang="cs-CZ" dirty="0"/>
              <a:t>Závěry z jednotlivých cvičení zahrnout do kapitoly „Závěr“</a:t>
            </a:r>
          </a:p>
          <a:p>
            <a:r>
              <a:rPr lang="cs-CZ" dirty="0"/>
              <a:t>Stránkování</a:t>
            </a:r>
          </a:p>
        </p:txBody>
      </p:sp>
    </p:spTree>
    <p:extLst>
      <p:ext uri="{BB962C8B-B14F-4D97-AF65-F5344CB8AC3E}">
        <p14:creationId xmlns:p14="http://schemas.microsoft.com/office/powerpoint/2010/main" val="3347763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D5AAB-244C-44A4-9DF6-32B47307B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58446"/>
            <a:ext cx="7729728" cy="1188720"/>
          </a:xfrm>
        </p:spPr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7A6A58-746D-4B35-ABC7-8D5354312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Cca ½ stránky</a:t>
            </a:r>
          </a:p>
          <a:p>
            <a:r>
              <a:rPr lang="cs-CZ" dirty="0"/>
              <a:t>Shrnete hlavní a nejdůležitější poznatky, nemusíte úplně ke všemu, ale podejte komplexní závěr poznatků o demografickém stavu ve vašem ORP</a:t>
            </a:r>
          </a:p>
          <a:p>
            <a:r>
              <a:rPr lang="cs-CZ" dirty="0"/>
              <a:t>Prognóza do budoucna, jak si myslíte, že se bude vaše ORP vyvíjet (migrace, pp, sňatečnost, rozvodovost, kojenecká úmrtnost, věková struktura apod…)</a:t>
            </a:r>
          </a:p>
        </p:txBody>
      </p:sp>
    </p:spTree>
    <p:extLst>
      <p:ext uri="{BB962C8B-B14F-4D97-AF65-F5344CB8AC3E}">
        <p14:creationId xmlns:p14="http://schemas.microsoft.com/office/powerpoint/2010/main" val="2861249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550A5-7750-43D3-8703-0264EFEA5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09286"/>
            <a:ext cx="7729728" cy="1188720"/>
          </a:xfrm>
        </p:spPr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339F4E-944A-4D9A-95F9-716B8712E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ocitované zdroje (co je citováno v textu musí být i zde a vice versa)</a:t>
            </a:r>
          </a:p>
          <a:p>
            <a:r>
              <a:rPr lang="cs-CZ" dirty="0"/>
              <a:t>Dle platných pokynů GÚ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137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9767D-3E0D-46F8-B1B6-BB4A6C4FA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48615"/>
            <a:ext cx="7729728" cy="1188720"/>
          </a:xfrm>
        </p:spPr>
        <p:txBody>
          <a:bodyPr/>
          <a:lstStyle/>
          <a:p>
            <a:r>
              <a:rPr lang="cs-CZ" dirty="0"/>
              <a:t>Na co si dát pozor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5388D8-517A-41A4-8DD7-A7B9A5250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správný formát citací (v textu i v seznamu literatury)</a:t>
            </a:r>
          </a:p>
          <a:p>
            <a:r>
              <a:rPr lang="cs-CZ" dirty="0"/>
              <a:t>Na hrubky, překlepy</a:t>
            </a:r>
          </a:p>
          <a:p>
            <a:r>
              <a:rPr lang="cs-CZ" dirty="0"/>
              <a:t>Na jasné a srozumitelné vyjadřování</a:t>
            </a:r>
          </a:p>
          <a:p>
            <a:r>
              <a:rPr lang="cs-CZ" dirty="0"/>
              <a:t>Na správné číslování tabulek a obrázků </a:t>
            </a:r>
          </a:p>
          <a:p>
            <a:r>
              <a:rPr lang="cs-CZ" dirty="0"/>
              <a:t>Na správné číslování kapitol a podkapitol</a:t>
            </a:r>
          </a:p>
          <a:p>
            <a:r>
              <a:rPr lang="cs-CZ" b="1" dirty="0">
                <a:solidFill>
                  <a:srgbClr val="FF0000"/>
                </a:solidFill>
              </a:rPr>
              <a:t>Tabulka nesmí přesáhnout okraj textu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671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F848D33-C615-4087-FCC6-3F59F7EEA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Odevzdávat až po opraveném cvičení č.5 (nejpozději do neděle </a:t>
            </a:r>
            <a:r>
              <a:rPr lang="cs-CZ" b="1" dirty="0">
                <a:solidFill>
                  <a:srgbClr val="FF0000"/>
                </a:solidFill>
              </a:rPr>
              <a:t>17.12. do 16:00 </a:t>
            </a:r>
            <a:r>
              <a:rPr lang="cs-CZ" dirty="0"/>
              <a:t>(kvůli zápočtům) – doporučuji si předem celou práci připravit, po opravě cv.5 již jen dodělat připomínky)</a:t>
            </a:r>
          </a:p>
          <a:p>
            <a:r>
              <a:rPr lang="cs-CZ" dirty="0"/>
              <a:t>Čím dřív odevzdáte, tím lépe pro vás</a:t>
            </a:r>
          </a:p>
          <a:p>
            <a:r>
              <a:rPr lang="cs-CZ" dirty="0"/>
              <a:t>Bez uznané seminární práce nemůžete ke zkoušce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533360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121</TotalTime>
  <Words>342</Words>
  <Application>Microsoft Office PowerPoint</Application>
  <PresentationFormat>Širokoúhlá obrazovka</PresentationFormat>
  <Paragraphs>42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Balík</vt:lpstr>
      <vt:lpstr>Požadavky na finální verzi seminární práce</vt:lpstr>
      <vt:lpstr>Úvodní strana</vt:lpstr>
      <vt:lpstr>Obsah</vt:lpstr>
      <vt:lpstr>Úvod</vt:lpstr>
      <vt:lpstr>Kapitola 1 – ?</vt:lpstr>
      <vt:lpstr>Závěr</vt:lpstr>
      <vt:lpstr>Seznam literatury</vt:lpstr>
      <vt:lpstr>Na co si dát pozor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Kašparová</dc:creator>
  <cp:lastModifiedBy>Alan Faltynek</cp:lastModifiedBy>
  <cp:revision>10</cp:revision>
  <dcterms:created xsi:type="dcterms:W3CDTF">2021-11-22T13:50:04Z</dcterms:created>
  <dcterms:modified xsi:type="dcterms:W3CDTF">2023-12-05T08:15:07Z</dcterms:modified>
</cp:coreProperties>
</file>