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8" r:id="rId3"/>
    <p:sldId id="259" r:id="rId4"/>
    <p:sldId id="261" r:id="rId5"/>
    <p:sldId id="260" r:id="rId6"/>
    <p:sldId id="262" r:id="rId7"/>
    <p:sldId id="265" r:id="rId8"/>
    <p:sldId id="264" r:id="rId9"/>
    <p:sldId id="267" r:id="rId10"/>
    <p:sldId id="266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7" autoAdjust="0"/>
    <p:restoredTop sz="87118" autoAdjust="0"/>
  </p:normalViewPr>
  <p:slideViewPr>
    <p:cSldViewPr snapToGrid="0">
      <p:cViewPr varScale="1">
        <p:scale>
          <a:sx n="96" d="100"/>
          <a:sy n="96" d="100"/>
        </p:scale>
        <p:origin x="5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36B39B-51D9-4938-8A12-E72F47F061CA}" type="datetimeFigureOut">
              <a:rPr lang="sk-SK" smtClean="0"/>
              <a:t>5. 10. 2023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CF619B-C840-4E90-A222-800C5DDF1B0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23702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F619B-C840-4E90-A222-800C5DDF1B07}" type="slidenum">
              <a:rPr lang="sk-SK" smtClean="0"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76765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CF619B-C840-4E90-A222-800C5DDF1B07}" type="slidenum">
              <a:rPr lang="sk-SK" smtClean="0"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07811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BD98-52BF-4B82-9E68-8FDB6EDF692A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FE81-4183-4930-BC00-7B0FE9CB8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45033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BD98-52BF-4B82-9E68-8FDB6EDF692A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FE81-4183-4930-BC00-7B0FE9CB8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2465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BD98-52BF-4B82-9E68-8FDB6EDF692A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FE81-4183-4930-BC00-7B0FE9CB8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2681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BD98-52BF-4B82-9E68-8FDB6EDF692A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FE81-4183-4930-BC00-7B0FE9CB8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8676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BD98-52BF-4B82-9E68-8FDB6EDF692A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FE81-4183-4930-BC00-7B0FE9CB8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46957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BD98-52BF-4B82-9E68-8FDB6EDF692A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FE81-4183-4930-BC00-7B0FE9CB8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8714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BD98-52BF-4B82-9E68-8FDB6EDF692A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FE81-4183-4930-BC00-7B0FE9CB849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937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BD98-52BF-4B82-9E68-8FDB6EDF692A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FE81-4183-4930-BC00-7B0FE9CB8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7439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BD98-52BF-4B82-9E68-8FDB6EDF692A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FE81-4183-4930-BC00-7B0FE9CB8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4194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4BD98-52BF-4B82-9E68-8FDB6EDF692A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FE81-4183-4930-BC00-7B0FE9CB8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3678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E9D4BD98-52BF-4B82-9E68-8FDB6EDF692A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FE81-4183-4930-BC00-7B0FE9CB8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580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E9D4BD98-52BF-4B82-9E68-8FDB6EDF692A}" type="datetimeFigureOut">
              <a:rPr lang="cs-CZ" smtClean="0"/>
              <a:t>05.10.2023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A153FE81-4183-4930-BC00-7B0FE9CB84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422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bcepro.cz/data/metodika_rizeni_obce_a_hodnoceni_pro.pdf" TargetMode="External"/><Relationship Id="rId2" Type="http://schemas.openxmlformats.org/officeDocument/2006/relationships/hyperlink" Target="http://www.mmr.cz/getmedia/45c58e5b-da4c-4210-a8da-6b29cb749989/metodika_tvorby_pro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Regionální politika </a:t>
            </a:r>
            <a:br>
              <a:rPr lang="cs-CZ" dirty="0"/>
            </a:br>
            <a:r>
              <a:rPr lang="cs-CZ" dirty="0"/>
              <a:t>A </a:t>
            </a:r>
            <a:r>
              <a:rPr lang="cs-CZ" dirty="0" err="1"/>
              <a:t>REGIONáLNí</a:t>
            </a:r>
            <a:r>
              <a:rPr lang="cs-CZ" dirty="0"/>
              <a:t> ROZVOJ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810125" y="3602038"/>
            <a:ext cx="1743075" cy="417512"/>
          </a:xfrm>
        </p:spPr>
        <p:txBody>
          <a:bodyPr>
            <a:normAutofit/>
          </a:bodyPr>
          <a:lstStyle/>
          <a:p>
            <a:r>
              <a:rPr lang="cs-CZ" dirty="0"/>
              <a:t>Z7105</a:t>
            </a:r>
          </a:p>
          <a:p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8591550" y="5545138"/>
            <a:ext cx="3019425" cy="1312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err="1"/>
              <a:t>Kristína</a:t>
            </a:r>
            <a:r>
              <a:rPr lang="cs-CZ" dirty="0"/>
              <a:t> </a:t>
            </a:r>
            <a:r>
              <a:rPr lang="cs-CZ" dirty="0" err="1"/>
              <a:t>Ďuratná</a:t>
            </a:r>
            <a:endParaRPr lang="cs-CZ" dirty="0"/>
          </a:p>
          <a:p>
            <a:r>
              <a:rPr lang="cs-CZ" dirty="0"/>
              <a:t>duratna@sci.muni.cz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79676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D815E1-65DC-6A3D-1058-128C3F148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509407"/>
            <a:ext cx="7729728" cy="1188720"/>
          </a:xfrm>
        </p:spPr>
        <p:txBody>
          <a:bodyPr/>
          <a:lstStyle/>
          <a:p>
            <a:r>
              <a:rPr lang="sk-SK" dirty="0"/>
              <a:t>Ďakujem za pozornosť</a:t>
            </a:r>
          </a:p>
        </p:txBody>
      </p:sp>
    </p:spTree>
    <p:extLst>
      <p:ext uri="{BB962C8B-B14F-4D97-AF65-F5344CB8AC3E}">
        <p14:creationId xmlns:p14="http://schemas.microsoft.com/office/powerpoint/2010/main" val="2030788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Zadanie</a:t>
            </a:r>
            <a:r>
              <a:rPr lang="cs-CZ" dirty="0"/>
              <a:t> 1. Časti </a:t>
            </a:r>
            <a:r>
              <a:rPr lang="cs-CZ" dirty="0" err="1"/>
              <a:t>seminárnej</a:t>
            </a:r>
            <a:r>
              <a:rPr lang="cs-CZ" dirty="0"/>
              <a:t>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382671"/>
            <a:ext cx="7729728" cy="3101983"/>
          </a:xfrm>
        </p:spPr>
        <p:txBody>
          <a:bodyPr>
            <a:noAutofit/>
          </a:bodyPr>
          <a:lstStyle/>
          <a:p>
            <a:r>
              <a:rPr lang="cs-CZ" sz="1800" dirty="0"/>
              <a:t>Viz IS</a:t>
            </a:r>
          </a:p>
          <a:p>
            <a:r>
              <a:rPr lang="cs-CZ" dirty="0"/>
              <a:t>Termín </a:t>
            </a:r>
            <a:r>
              <a:rPr lang="cs-CZ" dirty="0" err="1"/>
              <a:t>odovzdania</a:t>
            </a:r>
            <a:r>
              <a:rPr lang="cs-CZ" dirty="0"/>
              <a:t> do </a:t>
            </a:r>
            <a:r>
              <a:rPr lang="cs-CZ" b="1" dirty="0"/>
              <a:t>29.10. </a:t>
            </a:r>
            <a:r>
              <a:rPr lang="cs-CZ" dirty="0"/>
              <a:t>23:59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256175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Podpora PRO z </a:t>
            </a:r>
            <a:r>
              <a:rPr lang="cs-CZ" dirty="0" err="1"/>
              <a:t>mmr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sk-SK" dirty="0">
                <a:hlinkClick r:id="rId2"/>
              </a:rPr>
              <a:t>Metodika tvorby PRO (2014)</a:t>
            </a:r>
            <a:r>
              <a:rPr lang="sk-SK" dirty="0"/>
              <a:t> – formulácia štruktúry PRO a popis procesu tvorby;  </a:t>
            </a:r>
            <a:r>
              <a:rPr lang="sk-SK" dirty="0">
                <a:hlinkClick r:id="rId3"/>
              </a:rPr>
              <a:t>Metodika kontroly a hodnotenia realizácie PRO </a:t>
            </a:r>
            <a:r>
              <a:rPr lang="sk-SK" dirty="0"/>
              <a:t>– dôraz na implementačnú rovinu PRO</a:t>
            </a:r>
          </a:p>
          <a:p>
            <a:pPr lvl="1"/>
            <a:r>
              <a:rPr lang="sk-SK" dirty="0"/>
              <a:t>Základné členenie PRO na </a:t>
            </a:r>
            <a:r>
              <a:rPr lang="sk-SK" b="1" dirty="0"/>
              <a:t>analytickú a návrhovú časť</a:t>
            </a:r>
            <a:endParaRPr lang="sk-SK" dirty="0"/>
          </a:p>
          <a:p>
            <a:pPr lvl="1"/>
            <a:r>
              <a:rPr lang="sk-SK" dirty="0"/>
              <a:t>Analytická časť:</a:t>
            </a:r>
          </a:p>
          <a:p>
            <a:pPr lvl="2"/>
            <a:r>
              <a:rPr lang="sk-SK" dirty="0"/>
              <a:t>A1: dôraz na zachytenie hlavných rozvojových </a:t>
            </a:r>
          </a:p>
          <a:p>
            <a:pPr marL="457200" lvl="2" indent="0">
              <a:buNone/>
            </a:pPr>
            <a:r>
              <a:rPr lang="sk-SK" dirty="0"/>
              <a:t>problémov obce a ich príčin</a:t>
            </a:r>
          </a:p>
          <a:p>
            <a:pPr lvl="2"/>
            <a:r>
              <a:rPr lang="sk-SK" dirty="0"/>
              <a:t>A2: Vyhodnotenie predchádzajúceho PRO, väzby na </a:t>
            </a:r>
          </a:p>
          <a:p>
            <a:pPr marL="457200" lvl="2" indent="0">
              <a:buNone/>
            </a:pPr>
            <a:r>
              <a:rPr lang="sk-SK" dirty="0"/>
              <a:t>ďalšie strategické dokumenty</a:t>
            </a:r>
          </a:p>
          <a:p>
            <a:pPr lvl="2"/>
            <a:r>
              <a:rPr lang="sk-SK" dirty="0"/>
              <a:t>SWOT analýza</a:t>
            </a:r>
          </a:p>
          <a:p>
            <a:pPr lvl="2"/>
            <a:endParaRPr lang="sk-SK" dirty="0"/>
          </a:p>
          <a:p>
            <a:pPr lvl="1"/>
            <a:endParaRPr lang="sk-SK" dirty="0"/>
          </a:p>
          <a:p>
            <a:pPr lvl="1"/>
            <a:endParaRPr lang="sk-SK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C4842798-B2F5-A9AF-AADF-969BE0A0D4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03396" y="3559628"/>
            <a:ext cx="4212076" cy="319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972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Podpora PRO z </a:t>
            </a:r>
            <a:r>
              <a:rPr lang="cs-CZ" dirty="0" err="1"/>
              <a:t>mmr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638043"/>
            <a:ext cx="7729728" cy="4108985"/>
          </a:xfrm>
        </p:spPr>
        <p:txBody>
          <a:bodyPr>
            <a:normAutofit/>
          </a:bodyPr>
          <a:lstStyle/>
          <a:p>
            <a:pPr lvl="1"/>
            <a:endParaRPr lang="sk-SK" dirty="0"/>
          </a:p>
          <a:p>
            <a:endParaRPr lang="en-US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3E507DE5-7A8A-4F77-3F22-6D877FF97E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5612" y="2426240"/>
            <a:ext cx="6200775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264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 rozvoje obce - výhody</a:t>
            </a:r>
          </a:p>
        </p:txBody>
      </p:sp>
      <p:sp>
        <p:nvSpPr>
          <p:cNvPr id="7" name="Zástupný objekt pre obsah 6">
            <a:extLst>
              <a:ext uri="{FF2B5EF4-FFF2-40B4-BE49-F238E27FC236}">
                <a16:creationId xmlns:a16="http://schemas.microsoft.com/office/drawing/2014/main" id="{2D028D79-E11F-7E0D-CB86-5A7851D4A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zachycuje hlavné problémy rozvoja obce a formuluje možné riešenia </a:t>
            </a:r>
          </a:p>
          <a:p>
            <a:r>
              <a:rPr lang="sk-SK" dirty="0"/>
              <a:t>ladí predstavy jednotlivých subjektov o rozvoji obce</a:t>
            </a:r>
          </a:p>
          <a:p>
            <a:r>
              <a:rPr lang="sk-SK" dirty="0"/>
              <a:t>zvyšuje pripravenosť obcí k podaniu žiadostí o dotáciu; je podkladom pre cielený a zdôvodnený územný priemet rozvojových aktivít v územnom pláne</a:t>
            </a:r>
          </a:p>
          <a:p>
            <a:r>
              <a:rPr lang="sk-SK" dirty="0"/>
              <a:t>je nástrojom koordinácie rozvoja v širšom území (reflexia rozvojových zámerov okolitých obcí)</a:t>
            </a:r>
          </a:p>
          <a:p>
            <a:r>
              <a:rPr lang="sk-SK" dirty="0"/>
              <a:t> je podkladom pre rozhodovanie orgánov obce v rozvojových záležitostiach, možno ho využiť ako marketingový/informačný nástroj (potenciálni obyvatelia, investori, či návštevníci)</a:t>
            </a:r>
          </a:p>
        </p:txBody>
      </p:sp>
    </p:spTree>
    <p:extLst>
      <p:ext uri="{BB962C8B-B14F-4D97-AF65-F5344CB8AC3E}">
        <p14:creationId xmlns:p14="http://schemas.microsoft.com/office/powerpoint/2010/main" val="260518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4672" y="978776"/>
            <a:ext cx="4486656" cy="1174991"/>
          </a:xfrm>
        </p:spPr>
        <p:txBody>
          <a:bodyPr>
            <a:normAutofit/>
          </a:bodyPr>
          <a:lstStyle/>
          <a:p>
            <a:r>
              <a:rPr lang="cs-CZ" sz="2400"/>
              <a:t>PRO – ZÁSADY SPRACOVANIA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4672" y="2640692"/>
            <a:ext cx="5129200" cy="3255252"/>
          </a:xfrm>
        </p:spPr>
        <p:txBody>
          <a:bodyPr>
            <a:normAutofit/>
          </a:bodyPr>
          <a:lstStyle/>
          <a:p>
            <a:r>
              <a:rPr lang="cs-CZ" dirty="0"/>
              <a:t>Vhodné </a:t>
            </a:r>
            <a:r>
              <a:rPr lang="cs-CZ" dirty="0" err="1"/>
              <a:t>zapojiť</a:t>
            </a:r>
            <a:r>
              <a:rPr lang="cs-CZ" dirty="0"/>
              <a:t> </a:t>
            </a:r>
            <a:r>
              <a:rPr lang="cs-CZ" dirty="0" err="1"/>
              <a:t>verejnosť</a:t>
            </a:r>
            <a:endParaRPr lang="cs-CZ" dirty="0"/>
          </a:p>
          <a:p>
            <a:pPr lvl="1"/>
            <a:r>
              <a:rPr lang="cs-CZ" dirty="0" err="1"/>
              <a:t>Prečo</a:t>
            </a:r>
            <a:r>
              <a:rPr lang="cs-CZ" dirty="0"/>
              <a:t>?</a:t>
            </a:r>
          </a:p>
          <a:p>
            <a:r>
              <a:rPr lang="cs-CZ" dirty="0" err="1"/>
              <a:t>Pracovná</a:t>
            </a:r>
            <a:r>
              <a:rPr lang="cs-CZ" dirty="0"/>
              <a:t> skupina – </a:t>
            </a:r>
            <a:r>
              <a:rPr lang="cs-CZ" dirty="0" err="1"/>
              <a:t>medzioborová</a:t>
            </a:r>
            <a:r>
              <a:rPr lang="cs-CZ" dirty="0"/>
              <a:t> </a:t>
            </a:r>
            <a:r>
              <a:rPr lang="cs-CZ" dirty="0" err="1"/>
              <a:t>spolupráca</a:t>
            </a:r>
            <a:endParaRPr lang="cs-CZ" dirty="0"/>
          </a:p>
          <a:p>
            <a:r>
              <a:rPr lang="cs-CZ" dirty="0" err="1"/>
              <a:t>Nutnosť</a:t>
            </a:r>
            <a:r>
              <a:rPr lang="cs-CZ" dirty="0"/>
              <a:t> </a:t>
            </a:r>
            <a:r>
              <a:rPr lang="cs-CZ" dirty="0" err="1"/>
              <a:t>rešpektovať</a:t>
            </a:r>
            <a:r>
              <a:rPr lang="cs-CZ" dirty="0"/>
              <a:t> </a:t>
            </a:r>
            <a:r>
              <a:rPr lang="cs-CZ" dirty="0" err="1"/>
              <a:t>relevatné</a:t>
            </a:r>
            <a:r>
              <a:rPr lang="cs-CZ" dirty="0"/>
              <a:t> krajské a </a:t>
            </a:r>
            <a:r>
              <a:rPr lang="cs-CZ" dirty="0" err="1"/>
              <a:t>národné</a:t>
            </a:r>
            <a:r>
              <a:rPr lang="cs-CZ" dirty="0"/>
              <a:t> strategické dokumenty</a:t>
            </a:r>
          </a:p>
          <a:p>
            <a:r>
              <a:rPr lang="cs-CZ" dirty="0"/>
              <a:t>Realistické </a:t>
            </a:r>
            <a:r>
              <a:rPr lang="cs-CZ" dirty="0" err="1"/>
              <a:t>plánovanie</a:t>
            </a:r>
            <a:r>
              <a:rPr lang="cs-CZ" dirty="0"/>
              <a:t> s </a:t>
            </a:r>
            <a:r>
              <a:rPr lang="cs-CZ" dirty="0" err="1"/>
              <a:t>ohľadom</a:t>
            </a:r>
            <a:r>
              <a:rPr lang="cs-CZ" dirty="0"/>
              <a:t> na rozpočtové a majetkové </a:t>
            </a:r>
            <a:r>
              <a:rPr lang="cs-CZ" dirty="0" err="1"/>
              <a:t>pomery</a:t>
            </a:r>
            <a:r>
              <a:rPr lang="cs-CZ" dirty="0"/>
              <a:t> obce</a:t>
            </a:r>
          </a:p>
        </p:txBody>
      </p:sp>
      <p:pic>
        <p:nvPicPr>
          <p:cNvPr id="5" name="Obrázok 4" descr="Obrázok, na ktorom je zem, vonkajšie, spôsob&#10;&#10;Automaticky generovaný popis">
            <a:extLst>
              <a:ext uri="{FF2B5EF4-FFF2-40B4-BE49-F238E27FC236}">
                <a16:creationId xmlns:a16="http://schemas.microsoft.com/office/drawing/2014/main" id="{6E2BE3D5-DD0D-D216-87DB-66A1C5EBA6D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39" r="11026" b="-1"/>
          <a:stretch/>
        </p:blipFill>
        <p:spPr>
          <a:xfrm>
            <a:off x="6096000" y="10"/>
            <a:ext cx="609600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191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C00EF0-2EA2-DD1A-3AEC-E10341821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Kategorizácia Strategických dokumentov</a:t>
            </a:r>
          </a:p>
        </p:txBody>
      </p:sp>
      <p:sp>
        <p:nvSpPr>
          <p:cNvPr id="12" name="Zástupný objekt pre obsah 6">
            <a:extLst>
              <a:ext uri="{FF2B5EF4-FFF2-40B4-BE49-F238E27FC236}">
                <a16:creationId xmlns:a16="http://schemas.microsoft.com/office/drawing/2014/main" id="{1154D7EB-CBE4-0346-9C6C-4A2FC9CDC1D7}"/>
              </a:ext>
            </a:extLst>
          </p:cNvPr>
          <p:cNvSpPr txBox="1">
            <a:spLocks/>
          </p:cNvSpPr>
          <p:nvPr/>
        </p:nvSpPr>
        <p:spPr>
          <a:xfrm>
            <a:off x="1123950" y="5255140"/>
            <a:ext cx="5701285" cy="16028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k-SK" dirty="0"/>
          </a:p>
        </p:txBody>
      </p:sp>
      <p:sp>
        <p:nvSpPr>
          <p:cNvPr id="13" name="Zástupný objekt pre obsah 6">
            <a:extLst>
              <a:ext uri="{FF2B5EF4-FFF2-40B4-BE49-F238E27FC236}">
                <a16:creationId xmlns:a16="http://schemas.microsoft.com/office/drawing/2014/main" id="{29F3179D-5634-58F7-EA92-AF0B98C10A66}"/>
              </a:ext>
            </a:extLst>
          </p:cNvPr>
          <p:cNvSpPr txBox="1">
            <a:spLocks/>
          </p:cNvSpPr>
          <p:nvPr/>
        </p:nvSpPr>
        <p:spPr>
          <a:xfrm>
            <a:off x="7015977" y="2939228"/>
            <a:ext cx="5701285" cy="3756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k-SK" dirty="0"/>
          </a:p>
        </p:txBody>
      </p:sp>
      <p:pic>
        <p:nvPicPr>
          <p:cNvPr id="6" name="Zástupný objekt pre obsah 5">
            <a:extLst>
              <a:ext uri="{FF2B5EF4-FFF2-40B4-BE49-F238E27FC236}">
                <a16:creationId xmlns:a16="http://schemas.microsoft.com/office/drawing/2014/main" id="{B911FDB6-86D0-CB62-4154-025C92222CF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231136" y="2274902"/>
            <a:ext cx="7729728" cy="3677446"/>
          </a:xfrm>
        </p:spPr>
      </p:pic>
    </p:spTree>
    <p:extLst>
      <p:ext uri="{BB962C8B-B14F-4D97-AF65-F5344CB8AC3E}">
        <p14:creationId xmlns:p14="http://schemas.microsoft.com/office/powerpoint/2010/main" val="1558680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Kategorizácia Strategických dokumentov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31136" y="2362199"/>
            <a:ext cx="7729728" cy="4410076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5CDFC77-BF3C-72BC-69E5-7A67B91FD2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0503" y="2454783"/>
            <a:ext cx="7315200" cy="343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578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C808EA-20CA-5F98-7832-CE5E618DE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ORGANIZÁCIA nasledujúcich seminárov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52F5999-6D4C-914D-2EB9-9DEC0C103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12. 10. -&gt; </a:t>
            </a:r>
            <a:r>
              <a:rPr lang="sk-SK" b="1" dirty="0"/>
              <a:t>nie je </a:t>
            </a:r>
            <a:r>
              <a:rPr lang="sk-SK" dirty="0"/>
              <a:t>– individuálna práca v skupine</a:t>
            </a:r>
          </a:p>
          <a:p>
            <a:r>
              <a:rPr lang="sk-SK" dirty="0"/>
              <a:t>19. 10. -&gt; </a:t>
            </a:r>
            <a:r>
              <a:rPr lang="sk-SK" dirty="0">
                <a:solidFill>
                  <a:srgbClr val="FF0000"/>
                </a:solidFill>
              </a:rPr>
              <a:t>online </a:t>
            </a:r>
            <a:r>
              <a:rPr lang="sk-SK" dirty="0">
                <a:solidFill>
                  <a:schemeClr val="tx1"/>
                </a:solidFill>
              </a:rPr>
              <a:t>– report pokroku, priestor na otázky </a:t>
            </a:r>
          </a:p>
          <a:p>
            <a:pPr lvl="1"/>
            <a:r>
              <a:rPr lang="sk-SK" dirty="0">
                <a:solidFill>
                  <a:schemeClr val="tx1"/>
                </a:solidFill>
              </a:rPr>
              <a:t>Menšie skupiny v MS </a:t>
            </a:r>
            <a:r>
              <a:rPr lang="sk-SK" dirty="0" err="1">
                <a:solidFill>
                  <a:schemeClr val="tx1"/>
                </a:solidFill>
              </a:rPr>
              <a:t>Teams</a:t>
            </a:r>
            <a:r>
              <a:rPr lang="sk-SK" dirty="0">
                <a:solidFill>
                  <a:schemeClr val="tx1"/>
                </a:solidFill>
              </a:rPr>
              <a:t> (5-10 min. jedna štvorica)</a:t>
            </a:r>
          </a:p>
          <a:p>
            <a:pPr lvl="1"/>
            <a:r>
              <a:rPr lang="sk-SK" dirty="0">
                <a:solidFill>
                  <a:schemeClr val="tx1"/>
                </a:solidFill>
              </a:rPr>
              <a:t>Vaše časové možnosti mimo rozvrh seminára? </a:t>
            </a:r>
          </a:p>
        </p:txBody>
      </p:sp>
    </p:spTree>
    <p:extLst>
      <p:ext uri="{BB962C8B-B14F-4D97-AF65-F5344CB8AC3E}">
        <p14:creationId xmlns:p14="http://schemas.microsoft.com/office/powerpoint/2010/main" val="2317500145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Balík</Template>
  <TotalTime>867</TotalTime>
  <Words>276</Words>
  <Application>Microsoft Office PowerPoint</Application>
  <PresentationFormat>Širokouhlá</PresentationFormat>
  <Paragraphs>43</Paragraphs>
  <Slides>10</Slides>
  <Notes>2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4" baseType="lpstr">
      <vt:lpstr>Arial</vt:lpstr>
      <vt:lpstr>Calibri</vt:lpstr>
      <vt:lpstr>Gill Sans MT</vt:lpstr>
      <vt:lpstr>Parcel</vt:lpstr>
      <vt:lpstr>Regionální politika  A REGIONáLNí ROZVOJ</vt:lpstr>
      <vt:lpstr>Zadanie 1. Časti seminárnej práce</vt:lpstr>
      <vt:lpstr>Podpora PRO z mmr</vt:lpstr>
      <vt:lpstr>Podpora PRO z mmr</vt:lpstr>
      <vt:lpstr>Program rozvoje obce - výhody</vt:lpstr>
      <vt:lpstr>PRO – ZÁSADY SPRACOVANIA</vt:lpstr>
      <vt:lpstr>Kategorizácia Strategických dokumentov</vt:lpstr>
      <vt:lpstr>Kategorizácia Strategických dokumentov</vt:lpstr>
      <vt:lpstr>ORGANIZÁCIA nasledujúcich seminárov</vt:lpstr>
      <vt:lpstr>Ďakujem za pozornosť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Regionální politika v ČR a EU</dc:title>
  <dc:creator>kduratna</dc:creator>
  <cp:lastModifiedBy>Kristína Ďuratná</cp:lastModifiedBy>
  <cp:revision>20</cp:revision>
  <dcterms:created xsi:type="dcterms:W3CDTF">2021-03-04T14:41:45Z</dcterms:created>
  <dcterms:modified xsi:type="dcterms:W3CDTF">2023-10-05T13:12:24Z</dcterms:modified>
</cp:coreProperties>
</file>