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09"/>
  </p:normalViewPr>
  <p:slideViewPr>
    <p:cSldViewPr snapToGrid="0" showGuides="1">
      <p:cViewPr varScale="1">
        <p:scale>
          <a:sx n="83" d="100"/>
          <a:sy n="83" d="100"/>
        </p:scale>
        <p:origin x="280" y="26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j-lt"/>
        <a:ea typeface="+mj-ea"/>
        <a:cs typeface="+mj-cs"/>
        <a:sym typeface="Arial"/>
      </a:defRPr>
    </a:lvl1pPr>
    <a:lvl2pPr indent="228600" defTabSz="1828800" latinLnBrk="0">
      <a:spcBef>
        <a:spcPts val="800"/>
      </a:spcBef>
      <a:defRPr sz="2400">
        <a:latin typeface="+mj-lt"/>
        <a:ea typeface="+mj-ea"/>
        <a:cs typeface="+mj-cs"/>
        <a:sym typeface="Arial"/>
      </a:defRPr>
    </a:lvl2pPr>
    <a:lvl3pPr indent="457200" defTabSz="1828800" latinLnBrk="0">
      <a:spcBef>
        <a:spcPts val="800"/>
      </a:spcBef>
      <a:defRPr sz="2400">
        <a:latin typeface="+mj-lt"/>
        <a:ea typeface="+mj-ea"/>
        <a:cs typeface="+mj-cs"/>
        <a:sym typeface="Arial"/>
      </a:defRPr>
    </a:lvl3pPr>
    <a:lvl4pPr indent="685800" defTabSz="1828800" latinLnBrk="0">
      <a:spcBef>
        <a:spcPts val="800"/>
      </a:spcBef>
      <a:defRPr sz="2400">
        <a:latin typeface="+mj-lt"/>
        <a:ea typeface="+mj-ea"/>
        <a:cs typeface="+mj-cs"/>
        <a:sym typeface="Arial"/>
      </a:defRPr>
    </a:lvl4pPr>
    <a:lvl5pPr indent="914400" defTabSz="1828800" latinLnBrk="0">
      <a:spcBef>
        <a:spcPts val="800"/>
      </a:spcBef>
      <a:defRPr sz="2400">
        <a:latin typeface="+mj-lt"/>
        <a:ea typeface="+mj-ea"/>
        <a:cs typeface="+mj-cs"/>
        <a:sym typeface="Arial"/>
      </a:defRPr>
    </a:lvl5pPr>
    <a:lvl6pPr indent="1143000" defTabSz="1828800" latinLnBrk="0">
      <a:spcBef>
        <a:spcPts val="800"/>
      </a:spcBef>
      <a:defRPr sz="2400">
        <a:latin typeface="+mj-lt"/>
        <a:ea typeface="+mj-ea"/>
        <a:cs typeface="+mj-cs"/>
        <a:sym typeface="Arial"/>
      </a:defRPr>
    </a:lvl6pPr>
    <a:lvl7pPr indent="1371600" defTabSz="1828800" latinLnBrk="0">
      <a:spcBef>
        <a:spcPts val="800"/>
      </a:spcBef>
      <a:defRPr sz="2400">
        <a:latin typeface="+mj-lt"/>
        <a:ea typeface="+mj-ea"/>
        <a:cs typeface="+mj-cs"/>
        <a:sym typeface="Arial"/>
      </a:defRPr>
    </a:lvl7pPr>
    <a:lvl8pPr indent="1600200" defTabSz="1828800" latinLnBrk="0">
      <a:spcBef>
        <a:spcPts val="800"/>
      </a:spcBef>
      <a:defRPr sz="2400">
        <a:latin typeface="+mj-lt"/>
        <a:ea typeface="+mj-ea"/>
        <a:cs typeface="+mj-cs"/>
        <a:sym typeface="Arial"/>
      </a:defRPr>
    </a:lvl8pPr>
    <a:lvl9pPr indent="1828800" defTabSz="1828800" latinLnBrk="0">
      <a:spcBef>
        <a:spcPts val="800"/>
      </a:spcBef>
      <a:defRPr sz="2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69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Zakreslení genů může být v písemce!! Vazba cis trans!!</a:t>
            </a:r>
          </a:p>
        </p:txBody>
      </p:sp>
    </p:spTree>
    <p:extLst>
      <p:ext uri="{BB962C8B-B14F-4D97-AF65-F5344CB8AC3E}">
        <p14:creationId xmlns:p14="http://schemas.microsoft.com/office/powerpoint/2010/main" val="115982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B1: zpětné analytické křížení!!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50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Zpetné</a:t>
            </a:r>
            <a:r>
              <a:rPr lang="cs-CZ" dirty="0"/>
              <a:t> křížení – troj heterozygot X troj homozygot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2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% </a:t>
            </a:r>
            <a:r>
              <a:rPr lang="cs-CZ" dirty="0" err="1"/>
              <a:t>cros</a:t>
            </a:r>
            <a:r>
              <a:rPr lang="cs-CZ" dirty="0"/>
              <a:t> </a:t>
            </a:r>
            <a:r>
              <a:rPr lang="cs-CZ" dirty="0" err="1"/>
              <a:t>overu</a:t>
            </a:r>
            <a:r>
              <a:rPr lang="cs-CZ" dirty="0"/>
              <a:t> = mapovací jednotka</a:t>
            </a:r>
          </a:p>
        </p:txBody>
      </p:sp>
    </p:spTree>
    <p:extLst>
      <p:ext uri="{BB962C8B-B14F-4D97-AF65-F5344CB8AC3E}">
        <p14:creationId xmlns:p14="http://schemas.microsoft.com/office/powerpoint/2010/main" val="256285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 f 1 – nová rodičovská NCO!!!</a:t>
            </a:r>
          </a:p>
        </p:txBody>
      </p:sp>
    </p:spTree>
    <p:extLst>
      <p:ext uri="{BB962C8B-B14F-4D97-AF65-F5344CB8AC3E}">
        <p14:creationId xmlns:p14="http://schemas.microsoft.com/office/powerpoint/2010/main" val="122209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 –f celková četnost </a:t>
            </a:r>
            <a:r>
              <a:rPr lang="cs-CZ" dirty="0" err="1"/>
              <a:t>sco</a:t>
            </a:r>
            <a:r>
              <a:rPr lang="cs-CZ" dirty="0"/>
              <a:t> a </a:t>
            </a:r>
            <a:r>
              <a:rPr lang="cs-CZ" dirty="0" err="1"/>
              <a:t>dco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8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Zkontrlovat</a:t>
            </a:r>
            <a:r>
              <a:rPr lang="cs-CZ" dirty="0"/>
              <a:t> B1 křížení!!! Dostatečné počet jedinců = 8 tříd!</a:t>
            </a:r>
          </a:p>
        </p:txBody>
      </p:sp>
    </p:spTree>
    <p:extLst>
      <p:ext uri="{BB962C8B-B14F-4D97-AF65-F5344CB8AC3E}">
        <p14:creationId xmlns:p14="http://schemas.microsoft.com/office/powerpoint/2010/main" val="33296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4419600" y="2244725"/>
            <a:ext cx="155448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334000" y="7204075"/>
            <a:ext cx="13716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3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16135350" y="730250"/>
            <a:ext cx="3943350" cy="11623676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4305300" y="730250"/>
            <a:ext cx="11601450" cy="11623676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9578320" y="12821412"/>
            <a:ext cx="500381" cy="51283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4295775" y="3419478"/>
            <a:ext cx="15773401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295775" y="9178928"/>
            <a:ext cx="15773401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/>
            </a:lvl1pPr>
            <a:lvl2pPr marL="0" indent="457200">
              <a:buSzTx/>
              <a:buFontTx/>
              <a:buNone/>
              <a:defRPr sz="4800"/>
            </a:lvl2pPr>
            <a:lvl3pPr marL="0" indent="914400">
              <a:buSzTx/>
              <a:buFontTx/>
              <a:buNone/>
              <a:defRPr sz="4800"/>
            </a:lvl3pPr>
            <a:lvl4pPr marL="0" indent="1371600">
              <a:buSzTx/>
              <a:buFontTx/>
              <a:buNone/>
              <a:defRPr sz="4800"/>
            </a:lvl4pPr>
            <a:lvl5pPr marL="0" indent="1828800">
              <a:buSzTx/>
              <a:buFontTx/>
              <a:buNone/>
              <a:defRPr sz="4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305300" y="3651250"/>
            <a:ext cx="7772400" cy="8702676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xfrm>
            <a:off x="4307682" y="730251"/>
            <a:ext cx="15773401" cy="265112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307683" y="3362326"/>
            <a:ext cx="7736681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06300" y="3362326"/>
            <a:ext cx="7774783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4307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822782" y="1974851"/>
            <a:ext cx="92583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307682" y="4114800"/>
            <a:ext cx="5898357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4307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 názvu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822782" y="1974851"/>
            <a:ext cx="9258301" cy="9747251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307682" y="4114800"/>
            <a:ext cx="589835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4305300" y="730251"/>
            <a:ext cx="15773400" cy="26511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4305300" y="3651250"/>
            <a:ext cx="157734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9544089" y="12813573"/>
            <a:ext cx="534611" cy="52851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Box 4"/>
          <p:cNvSpPr txBox="1"/>
          <p:nvPr/>
        </p:nvSpPr>
        <p:spPr>
          <a:xfrm>
            <a:off x="9601200" y="520704"/>
            <a:ext cx="5163463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pic>
        <p:nvPicPr>
          <p:cNvPr id="1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601" y="878732"/>
            <a:ext cx="3730218" cy="11958536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21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029" y="2184810"/>
            <a:ext cx="14471947" cy="9976872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 Box 2"/>
          <p:cNvSpPr txBox="1"/>
          <p:nvPr/>
        </p:nvSpPr>
        <p:spPr>
          <a:xfrm>
            <a:off x="9599711" y="377282"/>
            <a:ext cx="5163464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grpSp>
        <p:nvGrpSpPr>
          <p:cNvPr id="211" name="Kresba"/>
          <p:cNvGrpSpPr/>
          <p:nvPr/>
        </p:nvGrpSpPr>
        <p:grpSpPr>
          <a:xfrm>
            <a:off x="1958738" y="1933002"/>
            <a:ext cx="10391487" cy="5774760"/>
            <a:chOff x="635" y="-1501148"/>
            <a:chExt cx="10391486" cy="5774758"/>
          </a:xfrm>
        </p:grpSpPr>
        <p:sp>
          <p:nvSpPr>
            <p:cNvPr id="191" name="Čára"/>
            <p:cNvSpPr/>
            <p:nvPr/>
          </p:nvSpPr>
          <p:spPr>
            <a:xfrm>
              <a:off x="635" y="-118712"/>
              <a:ext cx="6117877" cy="14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extrusionOk="0">
                  <a:moveTo>
                    <a:pt x="0" y="17280"/>
                  </a:moveTo>
                  <a:cubicBezTo>
                    <a:pt x="165" y="19131"/>
                    <a:pt x="329" y="20983"/>
                    <a:pt x="711" y="21291"/>
                  </a:cubicBezTo>
                  <a:cubicBezTo>
                    <a:pt x="1093" y="21600"/>
                    <a:pt x="1691" y="20366"/>
                    <a:pt x="2253" y="19440"/>
                  </a:cubicBezTo>
                  <a:cubicBezTo>
                    <a:pt x="2814" y="18514"/>
                    <a:pt x="3338" y="17897"/>
                    <a:pt x="3840" y="17280"/>
                  </a:cubicBezTo>
                  <a:cubicBezTo>
                    <a:pt x="4341" y="16663"/>
                    <a:pt x="4820" y="16046"/>
                    <a:pt x="5239" y="15429"/>
                  </a:cubicBezTo>
                  <a:cubicBezTo>
                    <a:pt x="5658" y="14811"/>
                    <a:pt x="6017" y="14194"/>
                    <a:pt x="6422" y="13269"/>
                  </a:cubicBezTo>
                  <a:cubicBezTo>
                    <a:pt x="6826" y="12343"/>
                    <a:pt x="7275" y="11109"/>
                    <a:pt x="7709" y="10800"/>
                  </a:cubicBezTo>
                  <a:cubicBezTo>
                    <a:pt x="8143" y="10491"/>
                    <a:pt x="8562" y="11109"/>
                    <a:pt x="9026" y="11109"/>
                  </a:cubicBezTo>
                  <a:cubicBezTo>
                    <a:pt x="9490" y="11109"/>
                    <a:pt x="9999" y="10491"/>
                    <a:pt x="10531" y="10183"/>
                  </a:cubicBezTo>
                  <a:cubicBezTo>
                    <a:pt x="11062" y="9874"/>
                    <a:pt x="11616" y="9874"/>
                    <a:pt x="12080" y="8949"/>
                  </a:cubicBezTo>
                  <a:cubicBezTo>
                    <a:pt x="12544" y="8023"/>
                    <a:pt x="12918" y="6171"/>
                    <a:pt x="13420" y="4937"/>
                  </a:cubicBezTo>
                  <a:cubicBezTo>
                    <a:pt x="13921" y="3703"/>
                    <a:pt x="14550" y="3086"/>
                    <a:pt x="15119" y="2160"/>
                  </a:cubicBezTo>
                  <a:cubicBezTo>
                    <a:pt x="15687" y="1234"/>
                    <a:pt x="16196" y="0"/>
                    <a:pt x="16683" y="0"/>
                  </a:cubicBezTo>
                  <a:cubicBezTo>
                    <a:pt x="17169" y="0"/>
                    <a:pt x="17633" y="1234"/>
                    <a:pt x="18105" y="1543"/>
                  </a:cubicBezTo>
                  <a:cubicBezTo>
                    <a:pt x="18576" y="1851"/>
                    <a:pt x="19055" y="1234"/>
                    <a:pt x="19497" y="926"/>
                  </a:cubicBezTo>
                  <a:cubicBezTo>
                    <a:pt x="19938" y="617"/>
                    <a:pt x="20343" y="617"/>
                    <a:pt x="20687" y="617"/>
                  </a:cubicBezTo>
                  <a:cubicBezTo>
                    <a:pt x="21031" y="617"/>
                    <a:pt x="21316" y="617"/>
                    <a:pt x="21600" y="617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Čára"/>
            <p:cNvSpPr/>
            <p:nvPr/>
          </p:nvSpPr>
          <p:spPr>
            <a:xfrm>
              <a:off x="929127" y="0"/>
              <a:ext cx="25439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Čára"/>
            <p:cNvSpPr/>
            <p:nvPr/>
          </p:nvSpPr>
          <p:spPr>
            <a:xfrm>
              <a:off x="903689" y="-315978"/>
              <a:ext cx="75464" cy="101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58" extrusionOk="0">
                  <a:moveTo>
                    <a:pt x="18000" y="3198"/>
                  </a:moveTo>
                  <a:cubicBezTo>
                    <a:pt x="18000" y="2568"/>
                    <a:pt x="18000" y="1938"/>
                    <a:pt x="18600" y="1308"/>
                  </a:cubicBezTo>
                  <a:cubicBezTo>
                    <a:pt x="19200" y="678"/>
                    <a:pt x="20400" y="48"/>
                    <a:pt x="21000" y="3"/>
                  </a:cubicBezTo>
                  <a:cubicBezTo>
                    <a:pt x="21600" y="-42"/>
                    <a:pt x="21600" y="498"/>
                    <a:pt x="19800" y="2433"/>
                  </a:cubicBezTo>
                  <a:cubicBezTo>
                    <a:pt x="18000" y="4368"/>
                    <a:pt x="14400" y="7698"/>
                    <a:pt x="11400" y="10848"/>
                  </a:cubicBezTo>
                  <a:cubicBezTo>
                    <a:pt x="8400" y="13998"/>
                    <a:pt x="6000" y="16968"/>
                    <a:pt x="4200" y="18723"/>
                  </a:cubicBezTo>
                  <a:cubicBezTo>
                    <a:pt x="2400" y="20478"/>
                    <a:pt x="1200" y="21018"/>
                    <a:pt x="0" y="2155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Čára"/>
            <p:cNvSpPr/>
            <p:nvPr/>
          </p:nvSpPr>
          <p:spPr>
            <a:xfrm>
              <a:off x="675688" y="-1300705"/>
              <a:ext cx="545979" cy="92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57" extrusionOk="0">
                  <a:moveTo>
                    <a:pt x="2977" y="6821"/>
                  </a:moveTo>
                  <a:cubicBezTo>
                    <a:pt x="2810" y="5844"/>
                    <a:pt x="2642" y="4867"/>
                    <a:pt x="2558" y="4622"/>
                  </a:cubicBezTo>
                  <a:cubicBezTo>
                    <a:pt x="2475" y="4378"/>
                    <a:pt x="2475" y="4867"/>
                    <a:pt x="2223" y="6675"/>
                  </a:cubicBezTo>
                  <a:cubicBezTo>
                    <a:pt x="1972" y="8483"/>
                    <a:pt x="1470" y="11611"/>
                    <a:pt x="1135" y="13956"/>
                  </a:cubicBezTo>
                  <a:cubicBezTo>
                    <a:pt x="800" y="16302"/>
                    <a:pt x="633" y="17866"/>
                    <a:pt x="465" y="19087"/>
                  </a:cubicBezTo>
                  <a:cubicBezTo>
                    <a:pt x="298" y="20309"/>
                    <a:pt x="130" y="21189"/>
                    <a:pt x="47" y="21335"/>
                  </a:cubicBezTo>
                  <a:cubicBezTo>
                    <a:pt x="-37" y="21482"/>
                    <a:pt x="-37" y="20896"/>
                    <a:pt x="298" y="18696"/>
                  </a:cubicBezTo>
                  <a:cubicBezTo>
                    <a:pt x="633" y="16497"/>
                    <a:pt x="1303" y="12686"/>
                    <a:pt x="2391" y="9411"/>
                  </a:cubicBezTo>
                  <a:cubicBezTo>
                    <a:pt x="3479" y="6137"/>
                    <a:pt x="4986" y="3401"/>
                    <a:pt x="5991" y="1837"/>
                  </a:cubicBezTo>
                  <a:cubicBezTo>
                    <a:pt x="6996" y="273"/>
                    <a:pt x="7498" y="-118"/>
                    <a:pt x="8335" y="29"/>
                  </a:cubicBezTo>
                  <a:cubicBezTo>
                    <a:pt x="9172" y="175"/>
                    <a:pt x="10344" y="859"/>
                    <a:pt x="11600" y="2130"/>
                  </a:cubicBezTo>
                  <a:cubicBezTo>
                    <a:pt x="12856" y="3401"/>
                    <a:pt x="14196" y="5258"/>
                    <a:pt x="15535" y="7896"/>
                  </a:cubicBezTo>
                  <a:cubicBezTo>
                    <a:pt x="16875" y="10535"/>
                    <a:pt x="18214" y="13956"/>
                    <a:pt x="19051" y="15911"/>
                  </a:cubicBezTo>
                  <a:cubicBezTo>
                    <a:pt x="19889" y="17866"/>
                    <a:pt x="20223" y="18354"/>
                    <a:pt x="20475" y="18843"/>
                  </a:cubicBezTo>
                  <a:cubicBezTo>
                    <a:pt x="20726" y="19332"/>
                    <a:pt x="20893" y="19820"/>
                    <a:pt x="21061" y="19869"/>
                  </a:cubicBezTo>
                  <a:cubicBezTo>
                    <a:pt x="21228" y="19918"/>
                    <a:pt x="21396" y="19527"/>
                    <a:pt x="21563" y="1913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Čára"/>
            <p:cNvSpPr/>
            <p:nvPr/>
          </p:nvSpPr>
          <p:spPr>
            <a:xfrm>
              <a:off x="738341" y="-737707"/>
              <a:ext cx="546921" cy="12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195" y="15840"/>
                    <a:pt x="12391" y="10080"/>
                    <a:pt x="15991" y="6480"/>
                  </a:cubicBezTo>
                  <a:cubicBezTo>
                    <a:pt x="19591" y="2880"/>
                    <a:pt x="20595" y="144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Čára"/>
            <p:cNvSpPr/>
            <p:nvPr/>
          </p:nvSpPr>
          <p:spPr>
            <a:xfrm>
              <a:off x="4363279" y="-436689"/>
              <a:ext cx="139381" cy="93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extrusionOk="0">
                  <a:moveTo>
                    <a:pt x="15709" y="2455"/>
                  </a:moveTo>
                  <a:cubicBezTo>
                    <a:pt x="17018" y="1964"/>
                    <a:pt x="18327" y="1473"/>
                    <a:pt x="19309" y="982"/>
                  </a:cubicBezTo>
                  <a:cubicBezTo>
                    <a:pt x="20291" y="491"/>
                    <a:pt x="20945" y="0"/>
                    <a:pt x="21273" y="0"/>
                  </a:cubicBezTo>
                  <a:cubicBezTo>
                    <a:pt x="21600" y="0"/>
                    <a:pt x="21600" y="491"/>
                    <a:pt x="21273" y="2455"/>
                  </a:cubicBezTo>
                  <a:cubicBezTo>
                    <a:pt x="20945" y="4418"/>
                    <a:pt x="20291" y="7855"/>
                    <a:pt x="18655" y="10947"/>
                  </a:cubicBezTo>
                  <a:cubicBezTo>
                    <a:pt x="17018" y="14040"/>
                    <a:pt x="14400" y="16789"/>
                    <a:pt x="12764" y="18409"/>
                  </a:cubicBezTo>
                  <a:cubicBezTo>
                    <a:pt x="11127" y="20029"/>
                    <a:pt x="10473" y="20520"/>
                    <a:pt x="8509" y="20864"/>
                  </a:cubicBezTo>
                  <a:cubicBezTo>
                    <a:pt x="6545" y="21207"/>
                    <a:pt x="3273" y="2140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Čára"/>
            <p:cNvSpPr/>
            <p:nvPr/>
          </p:nvSpPr>
          <p:spPr>
            <a:xfrm>
              <a:off x="4299683" y="-1271908"/>
              <a:ext cx="76316" cy="49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800"/>
                    <a:pt x="4800" y="9600"/>
                    <a:pt x="8400" y="13200"/>
                  </a:cubicBezTo>
                  <a:cubicBezTo>
                    <a:pt x="12000" y="16800"/>
                    <a:pt x="16800" y="192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98" name="Čára"/>
            <p:cNvSpPr/>
            <p:nvPr/>
          </p:nvSpPr>
          <p:spPr>
            <a:xfrm>
              <a:off x="3968987" y="-1501149"/>
              <a:ext cx="719099" cy="83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51" extrusionOk="0">
                  <a:moveTo>
                    <a:pt x="0" y="7460"/>
                  </a:moveTo>
                  <a:cubicBezTo>
                    <a:pt x="381" y="6272"/>
                    <a:pt x="762" y="5084"/>
                    <a:pt x="2414" y="3842"/>
                  </a:cubicBezTo>
                  <a:cubicBezTo>
                    <a:pt x="4066" y="2600"/>
                    <a:pt x="6988" y="1304"/>
                    <a:pt x="9593" y="602"/>
                  </a:cubicBezTo>
                  <a:cubicBezTo>
                    <a:pt x="12198" y="-100"/>
                    <a:pt x="14485" y="-208"/>
                    <a:pt x="16136" y="386"/>
                  </a:cubicBezTo>
                  <a:cubicBezTo>
                    <a:pt x="17788" y="980"/>
                    <a:pt x="18805" y="2276"/>
                    <a:pt x="19249" y="4112"/>
                  </a:cubicBezTo>
                  <a:cubicBezTo>
                    <a:pt x="19694" y="5948"/>
                    <a:pt x="19567" y="8324"/>
                    <a:pt x="19758" y="10538"/>
                  </a:cubicBezTo>
                  <a:cubicBezTo>
                    <a:pt x="19948" y="12752"/>
                    <a:pt x="20456" y="14804"/>
                    <a:pt x="20838" y="16154"/>
                  </a:cubicBezTo>
                  <a:cubicBezTo>
                    <a:pt x="21219" y="17504"/>
                    <a:pt x="21473" y="18152"/>
                    <a:pt x="21536" y="18746"/>
                  </a:cubicBezTo>
                  <a:cubicBezTo>
                    <a:pt x="21600" y="19340"/>
                    <a:pt x="21473" y="19880"/>
                    <a:pt x="20647" y="20312"/>
                  </a:cubicBezTo>
                  <a:cubicBezTo>
                    <a:pt x="19821" y="20744"/>
                    <a:pt x="18296" y="21068"/>
                    <a:pt x="16645" y="21230"/>
                  </a:cubicBezTo>
                  <a:cubicBezTo>
                    <a:pt x="14993" y="21392"/>
                    <a:pt x="13214" y="21392"/>
                    <a:pt x="12071" y="21230"/>
                  </a:cubicBezTo>
                  <a:cubicBezTo>
                    <a:pt x="10927" y="21068"/>
                    <a:pt x="10419" y="20744"/>
                    <a:pt x="9911" y="2042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99" name="Čára"/>
            <p:cNvSpPr/>
            <p:nvPr/>
          </p:nvSpPr>
          <p:spPr>
            <a:xfrm>
              <a:off x="2294572" y="501474"/>
              <a:ext cx="555137" cy="79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18" extrusionOk="0">
                  <a:moveTo>
                    <a:pt x="796" y="868"/>
                  </a:moveTo>
                  <a:cubicBezTo>
                    <a:pt x="151" y="193"/>
                    <a:pt x="-494" y="-482"/>
                    <a:pt x="554" y="474"/>
                  </a:cubicBezTo>
                  <a:cubicBezTo>
                    <a:pt x="1602" y="1431"/>
                    <a:pt x="4342" y="4018"/>
                    <a:pt x="7807" y="7112"/>
                  </a:cubicBezTo>
                  <a:cubicBezTo>
                    <a:pt x="11273" y="10206"/>
                    <a:pt x="15464" y="13806"/>
                    <a:pt x="17802" y="16224"/>
                  </a:cubicBezTo>
                  <a:cubicBezTo>
                    <a:pt x="20139" y="18643"/>
                    <a:pt x="20622" y="19881"/>
                    <a:pt x="21106" y="211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Čára"/>
            <p:cNvSpPr/>
            <p:nvPr/>
          </p:nvSpPr>
          <p:spPr>
            <a:xfrm>
              <a:off x="2264630" y="482779"/>
              <a:ext cx="716510" cy="96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8" extrusionOk="0">
                  <a:moveTo>
                    <a:pt x="21346" y="861"/>
                  </a:moveTo>
                  <a:cubicBezTo>
                    <a:pt x="21473" y="390"/>
                    <a:pt x="21600" y="-82"/>
                    <a:pt x="21219" y="12"/>
                  </a:cubicBezTo>
                  <a:cubicBezTo>
                    <a:pt x="20838" y="107"/>
                    <a:pt x="19948" y="767"/>
                    <a:pt x="18296" y="2323"/>
                  </a:cubicBezTo>
                  <a:cubicBezTo>
                    <a:pt x="16645" y="3880"/>
                    <a:pt x="14231" y="6332"/>
                    <a:pt x="11753" y="8879"/>
                  </a:cubicBezTo>
                  <a:cubicBezTo>
                    <a:pt x="9275" y="11425"/>
                    <a:pt x="6734" y="14066"/>
                    <a:pt x="4765" y="16189"/>
                  </a:cubicBezTo>
                  <a:cubicBezTo>
                    <a:pt x="2795" y="18311"/>
                    <a:pt x="1398" y="19915"/>
                    <a:pt x="0" y="215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01" name="Čára"/>
            <p:cNvSpPr/>
            <p:nvPr/>
          </p:nvSpPr>
          <p:spPr>
            <a:xfrm>
              <a:off x="216859" y="3027140"/>
              <a:ext cx="10175263" cy="5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0" y="18051"/>
                  </a:moveTo>
                  <a:cubicBezTo>
                    <a:pt x="27" y="18823"/>
                    <a:pt x="54" y="19594"/>
                    <a:pt x="144" y="20134"/>
                  </a:cubicBezTo>
                  <a:cubicBezTo>
                    <a:pt x="234" y="20674"/>
                    <a:pt x="387" y="20983"/>
                    <a:pt x="634" y="21214"/>
                  </a:cubicBezTo>
                  <a:cubicBezTo>
                    <a:pt x="882" y="21446"/>
                    <a:pt x="1224" y="21600"/>
                    <a:pt x="1566" y="21446"/>
                  </a:cubicBezTo>
                  <a:cubicBezTo>
                    <a:pt x="1908" y="21291"/>
                    <a:pt x="2250" y="20829"/>
                    <a:pt x="2623" y="20597"/>
                  </a:cubicBezTo>
                  <a:cubicBezTo>
                    <a:pt x="2997" y="20366"/>
                    <a:pt x="3402" y="20366"/>
                    <a:pt x="3771" y="20057"/>
                  </a:cubicBezTo>
                  <a:cubicBezTo>
                    <a:pt x="4140" y="19749"/>
                    <a:pt x="4473" y="19131"/>
                    <a:pt x="4811" y="18669"/>
                  </a:cubicBezTo>
                  <a:cubicBezTo>
                    <a:pt x="5148" y="18206"/>
                    <a:pt x="5490" y="17897"/>
                    <a:pt x="5827" y="17666"/>
                  </a:cubicBezTo>
                  <a:cubicBezTo>
                    <a:pt x="6165" y="17434"/>
                    <a:pt x="6498" y="17280"/>
                    <a:pt x="6827" y="17126"/>
                  </a:cubicBezTo>
                  <a:cubicBezTo>
                    <a:pt x="7155" y="16971"/>
                    <a:pt x="7479" y="16817"/>
                    <a:pt x="7776" y="16663"/>
                  </a:cubicBezTo>
                  <a:cubicBezTo>
                    <a:pt x="8073" y="16509"/>
                    <a:pt x="8343" y="16354"/>
                    <a:pt x="8636" y="16200"/>
                  </a:cubicBezTo>
                  <a:cubicBezTo>
                    <a:pt x="8928" y="16046"/>
                    <a:pt x="9243" y="15891"/>
                    <a:pt x="9563" y="15429"/>
                  </a:cubicBezTo>
                  <a:cubicBezTo>
                    <a:pt x="9882" y="14966"/>
                    <a:pt x="10206" y="14194"/>
                    <a:pt x="10499" y="13654"/>
                  </a:cubicBezTo>
                  <a:cubicBezTo>
                    <a:pt x="10791" y="13114"/>
                    <a:pt x="11052" y="12806"/>
                    <a:pt x="11327" y="12574"/>
                  </a:cubicBezTo>
                  <a:cubicBezTo>
                    <a:pt x="11601" y="12343"/>
                    <a:pt x="11889" y="12189"/>
                    <a:pt x="12186" y="11880"/>
                  </a:cubicBezTo>
                  <a:cubicBezTo>
                    <a:pt x="12483" y="11571"/>
                    <a:pt x="12789" y="11109"/>
                    <a:pt x="13082" y="10646"/>
                  </a:cubicBezTo>
                  <a:cubicBezTo>
                    <a:pt x="13374" y="10183"/>
                    <a:pt x="13653" y="9720"/>
                    <a:pt x="13937" y="9411"/>
                  </a:cubicBezTo>
                  <a:cubicBezTo>
                    <a:pt x="14220" y="9103"/>
                    <a:pt x="14508" y="8949"/>
                    <a:pt x="14801" y="8563"/>
                  </a:cubicBezTo>
                  <a:cubicBezTo>
                    <a:pt x="15093" y="8177"/>
                    <a:pt x="15390" y="7560"/>
                    <a:pt x="15701" y="7097"/>
                  </a:cubicBezTo>
                  <a:cubicBezTo>
                    <a:pt x="16011" y="6634"/>
                    <a:pt x="16335" y="6326"/>
                    <a:pt x="16654" y="6017"/>
                  </a:cubicBezTo>
                  <a:cubicBezTo>
                    <a:pt x="16974" y="5709"/>
                    <a:pt x="17289" y="5400"/>
                    <a:pt x="17613" y="5246"/>
                  </a:cubicBezTo>
                  <a:cubicBezTo>
                    <a:pt x="17937" y="5091"/>
                    <a:pt x="18270" y="5091"/>
                    <a:pt x="18549" y="4783"/>
                  </a:cubicBezTo>
                  <a:cubicBezTo>
                    <a:pt x="18828" y="4474"/>
                    <a:pt x="19053" y="3857"/>
                    <a:pt x="19323" y="3163"/>
                  </a:cubicBezTo>
                  <a:cubicBezTo>
                    <a:pt x="19593" y="2469"/>
                    <a:pt x="19908" y="1697"/>
                    <a:pt x="20183" y="1157"/>
                  </a:cubicBezTo>
                  <a:cubicBezTo>
                    <a:pt x="20457" y="617"/>
                    <a:pt x="20691" y="309"/>
                    <a:pt x="20885" y="154"/>
                  </a:cubicBezTo>
                  <a:cubicBezTo>
                    <a:pt x="21078" y="0"/>
                    <a:pt x="21231" y="0"/>
                    <a:pt x="21343" y="0"/>
                  </a:cubicBezTo>
                  <a:cubicBezTo>
                    <a:pt x="21456" y="0"/>
                    <a:pt x="21528" y="0"/>
                    <a:pt x="21564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02" name="Čára"/>
            <p:cNvSpPr/>
            <p:nvPr/>
          </p:nvSpPr>
          <p:spPr>
            <a:xfrm>
              <a:off x="998518" y="3192488"/>
              <a:ext cx="32363" cy="108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extrusionOk="0">
                  <a:moveTo>
                    <a:pt x="20609" y="0"/>
                  </a:moveTo>
                  <a:cubicBezTo>
                    <a:pt x="17909" y="2880"/>
                    <a:pt x="15209" y="5760"/>
                    <a:pt x="11159" y="8894"/>
                  </a:cubicBezTo>
                  <a:cubicBezTo>
                    <a:pt x="7109" y="12028"/>
                    <a:pt x="1709" y="15416"/>
                    <a:pt x="359" y="17576"/>
                  </a:cubicBezTo>
                  <a:cubicBezTo>
                    <a:pt x="-991" y="19736"/>
                    <a:pt x="1709" y="20668"/>
                    <a:pt x="4409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03" name="Čára"/>
            <p:cNvSpPr/>
            <p:nvPr/>
          </p:nvSpPr>
          <p:spPr>
            <a:xfrm>
              <a:off x="4783008" y="2874511"/>
              <a:ext cx="152630" cy="12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2078"/>
                    <a:pt x="14400" y="4157"/>
                    <a:pt x="11400" y="6643"/>
                  </a:cubicBezTo>
                  <a:cubicBezTo>
                    <a:pt x="8400" y="9130"/>
                    <a:pt x="6000" y="12025"/>
                    <a:pt x="4200" y="14586"/>
                  </a:cubicBezTo>
                  <a:cubicBezTo>
                    <a:pt x="2400" y="17146"/>
                    <a:pt x="1200" y="19373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04" name="Čára"/>
            <p:cNvSpPr/>
            <p:nvPr/>
          </p:nvSpPr>
          <p:spPr>
            <a:xfrm>
              <a:off x="8878551" y="2671006"/>
              <a:ext cx="317979" cy="12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96" y="2449"/>
                    <a:pt x="16992" y="4899"/>
                    <a:pt x="14832" y="7571"/>
                  </a:cubicBezTo>
                  <a:cubicBezTo>
                    <a:pt x="12672" y="10243"/>
                    <a:pt x="10656" y="13138"/>
                    <a:pt x="8640" y="15439"/>
                  </a:cubicBezTo>
                  <a:cubicBezTo>
                    <a:pt x="6624" y="17740"/>
                    <a:pt x="4608" y="19447"/>
                    <a:pt x="3168" y="20375"/>
                  </a:cubicBezTo>
                  <a:cubicBezTo>
                    <a:pt x="1728" y="21303"/>
                    <a:pt x="864" y="21452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Čára"/>
            <p:cNvSpPr/>
            <p:nvPr/>
          </p:nvSpPr>
          <p:spPr>
            <a:xfrm>
              <a:off x="543845" y="2389693"/>
              <a:ext cx="601508" cy="92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87" extrusionOk="0">
                  <a:moveTo>
                    <a:pt x="2398" y="5581"/>
                  </a:moveTo>
                  <a:cubicBezTo>
                    <a:pt x="1945" y="5094"/>
                    <a:pt x="1492" y="4608"/>
                    <a:pt x="1265" y="4851"/>
                  </a:cubicBezTo>
                  <a:cubicBezTo>
                    <a:pt x="1038" y="5094"/>
                    <a:pt x="1038" y="6067"/>
                    <a:pt x="887" y="8354"/>
                  </a:cubicBezTo>
                  <a:cubicBezTo>
                    <a:pt x="736" y="10640"/>
                    <a:pt x="434" y="14240"/>
                    <a:pt x="208" y="15748"/>
                  </a:cubicBezTo>
                  <a:cubicBezTo>
                    <a:pt x="-19" y="17256"/>
                    <a:pt x="-170" y="16672"/>
                    <a:pt x="359" y="14678"/>
                  </a:cubicBezTo>
                  <a:cubicBezTo>
                    <a:pt x="887" y="12683"/>
                    <a:pt x="2096" y="9278"/>
                    <a:pt x="3002" y="6943"/>
                  </a:cubicBezTo>
                  <a:cubicBezTo>
                    <a:pt x="3908" y="4608"/>
                    <a:pt x="4513" y="3343"/>
                    <a:pt x="5268" y="2321"/>
                  </a:cubicBezTo>
                  <a:cubicBezTo>
                    <a:pt x="6023" y="1299"/>
                    <a:pt x="6929" y="521"/>
                    <a:pt x="7760" y="181"/>
                  </a:cubicBezTo>
                  <a:cubicBezTo>
                    <a:pt x="8591" y="-160"/>
                    <a:pt x="9346" y="-63"/>
                    <a:pt x="10630" y="862"/>
                  </a:cubicBezTo>
                  <a:cubicBezTo>
                    <a:pt x="11914" y="1786"/>
                    <a:pt x="13727" y="3537"/>
                    <a:pt x="15237" y="6116"/>
                  </a:cubicBezTo>
                  <a:cubicBezTo>
                    <a:pt x="16747" y="8694"/>
                    <a:pt x="17956" y="12099"/>
                    <a:pt x="18711" y="14629"/>
                  </a:cubicBezTo>
                  <a:cubicBezTo>
                    <a:pt x="19466" y="17159"/>
                    <a:pt x="19768" y="18813"/>
                    <a:pt x="20071" y="19883"/>
                  </a:cubicBezTo>
                  <a:cubicBezTo>
                    <a:pt x="20373" y="20954"/>
                    <a:pt x="20675" y="21440"/>
                    <a:pt x="20901" y="21245"/>
                  </a:cubicBezTo>
                  <a:cubicBezTo>
                    <a:pt x="21128" y="21051"/>
                    <a:pt x="21279" y="20175"/>
                    <a:pt x="21430" y="192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Čára"/>
            <p:cNvSpPr/>
            <p:nvPr/>
          </p:nvSpPr>
          <p:spPr>
            <a:xfrm>
              <a:off x="636588" y="2849073"/>
              <a:ext cx="661394" cy="8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92" y="18514"/>
                    <a:pt x="8585" y="15429"/>
                    <a:pt x="12185" y="11829"/>
                  </a:cubicBezTo>
                  <a:cubicBezTo>
                    <a:pt x="15785" y="8229"/>
                    <a:pt x="18692" y="4114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Čára"/>
            <p:cNvSpPr/>
            <p:nvPr/>
          </p:nvSpPr>
          <p:spPr>
            <a:xfrm>
              <a:off x="4579503" y="2047771"/>
              <a:ext cx="178068" cy="73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029" y="4345"/>
                    <a:pt x="16457" y="8690"/>
                    <a:pt x="14400" y="11793"/>
                  </a:cubicBezTo>
                  <a:cubicBezTo>
                    <a:pt x="12343" y="14897"/>
                    <a:pt x="10800" y="16759"/>
                    <a:pt x="9771" y="18186"/>
                  </a:cubicBezTo>
                  <a:cubicBezTo>
                    <a:pt x="8743" y="19614"/>
                    <a:pt x="8229" y="20607"/>
                    <a:pt x="6686" y="21103"/>
                  </a:cubicBezTo>
                  <a:cubicBezTo>
                    <a:pt x="5143" y="21600"/>
                    <a:pt x="2571" y="216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Čára"/>
            <p:cNvSpPr/>
            <p:nvPr/>
          </p:nvSpPr>
          <p:spPr>
            <a:xfrm>
              <a:off x="4312302" y="1993485"/>
              <a:ext cx="722969" cy="71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10" extrusionOk="0">
                  <a:moveTo>
                    <a:pt x="376" y="5407"/>
                  </a:moveTo>
                  <a:cubicBezTo>
                    <a:pt x="127" y="4523"/>
                    <a:pt x="-121" y="3639"/>
                    <a:pt x="65" y="2944"/>
                  </a:cubicBezTo>
                  <a:cubicBezTo>
                    <a:pt x="251" y="2249"/>
                    <a:pt x="872" y="1744"/>
                    <a:pt x="2796" y="1112"/>
                  </a:cubicBezTo>
                  <a:cubicBezTo>
                    <a:pt x="4720" y="481"/>
                    <a:pt x="7948" y="-277"/>
                    <a:pt x="10617" y="102"/>
                  </a:cubicBezTo>
                  <a:cubicBezTo>
                    <a:pt x="13286" y="481"/>
                    <a:pt x="15396" y="1997"/>
                    <a:pt x="17196" y="4207"/>
                  </a:cubicBezTo>
                  <a:cubicBezTo>
                    <a:pt x="18996" y="6418"/>
                    <a:pt x="20486" y="9323"/>
                    <a:pt x="20982" y="11912"/>
                  </a:cubicBezTo>
                  <a:cubicBezTo>
                    <a:pt x="21479" y="14502"/>
                    <a:pt x="20982" y="16776"/>
                    <a:pt x="19493" y="18418"/>
                  </a:cubicBezTo>
                  <a:cubicBezTo>
                    <a:pt x="18003" y="20060"/>
                    <a:pt x="15520" y="21070"/>
                    <a:pt x="13658" y="21197"/>
                  </a:cubicBezTo>
                  <a:cubicBezTo>
                    <a:pt x="11796" y="21323"/>
                    <a:pt x="10555" y="20565"/>
                    <a:pt x="9810" y="19744"/>
                  </a:cubicBezTo>
                  <a:cubicBezTo>
                    <a:pt x="9065" y="18923"/>
                    <a:pt x="8817" y="18039"/>
                    <a:pt x="8569" y="1715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Čára"/>
            <p:cNvSpPr/>
            <p:nvPr/>
          </p:nvSpPr>
          <p:spPr>
            <a:xfrm>
              <a:off x="8764596" y="1704050"/>
              <a:ext cx="800786" cy="8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62" extrusionOk="0">
                  <a:moveTo>
                    <a:pt x="12878" y="9130"/>
                  </a:moveTo>
                  <a:cubicBezTo>
                    <a:pt x="12878" y="8081"/>
                    <a:pt x="12878" y="7033"/>
                    <a:pt x="13218" y="5827"/>
                  </a:cubicBezTo>
                  <a:cubicBezTo>
                    <a:pt x="13557" y="4621"/>
                    <a:pt x="14235" y="3258"/>
                    <a:pt x="14575" y="2262"/>
                  </a:cubicBezTo>
                  <a:cubicBezTo>
                    <a:pt x="14914" y="1266"/>
                    <a:pt x="14914" y="637"/>
                    <a:pt x="14575" y="270"/>
                  </a:cubicBezTo>
                  <a:cubicBezTo>
                    <a:pt x="14235" y="-97"/>
                    <a:pt x="13557" y="-202"/>
                    <a:pt x="11691" y="689"/>
                  </a:cubicBezTo>
                  <a:cubicBezTo>
                    <a:pt x="9825" y="1581"/>
                    <a:pt x="6772" y="3468"/>
                    <a:pt x="4397" y="6142"/>
                  </a:cubicBezTo>
                  <a:cubicBezTo>
                    <a:pt x="2022" y="8815"/>
                    <a:pt x="325" y="12276"/>
                    <a:pt x="43" y="14949"/>
                  </a:cubicBezTo>
                  <a:cubicBezTo>
                    <a:pt x="-240" y="17623"/>
                    <a:pt x="891" y="19511"/>
                    <a:pt x="3096" y="20454"/>
                  </a:cubicBezTo>
                  <a:cubicBezTo>
                    <a:pt x="5301" y="21398"/>
                    <a:pt x="8581" y="21398"/>
                    <a:pt x="11804" y="20454"/>
                  </a:cubicBezTo>
                  <a:cubicBezTo>
                    <a:pt x="15027" y="19511"/>
                    <a:pt x="18194" y="17623"/>
                    <a:pt x="21360" y="1573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Čára"/>
            <p:cNvSpPr/>
            <p:nvPr/>
          </p:nvSpPr>
          <p:spPr>
            <a:xfrm>
              <a:off x="4401436" y="1757630"/>
              <a:ext cx="772176" cy="50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21" extrusionOk="0">
                  <a:moveTo>
                    <a:pt x="0" y="13823"/>
                  </a:moveTo>
                  <a:cubicBezTo>
                    <a:pt x="1635" y="10432"/>
                    <a:pt x="3269" y="7040"/>
                    <a:pt x="5955" y="4541"/>
                  </a:cubicBezTo>
                  <a:cubicBezTo>
                    <a:pt x="8640" y="2042"/>
                    <a:pt x="12376" y="435"/>
                    <a:pt x="15120" y="78"/>
                  </a:cubicBezTo>
                  <a:cubicBezTo>
                    <a:pt x="17864" y="-279"/>
                    <a:pt x="19615" y="614"/>
                    <a:pt x="20549" y="2399"/>
                  </a:cubicBezTo>
                  <a:cubicBezTo>
                    <a:pt x="21483" y="4184"/>
                    <a:pt x="21600" y="6861"/>
                    <a:pt x="20316" y="9896"/>
                  </a:cubicBezTo>
                  <a:cubicBezTo>
                    <a:pt x="19031" y="12931"/>
                    <a:pt x="16346" y="16323"/>
                    <a:pt x="12902" y="18286"/>
                  </a:cubicBezTo>
                  <a:cubicBezTo>
                    <a:pt x="9457" y="20250"/>
                    <a:pt x="5254" y="20785"/>
                    <a:pt x="1051" y="21321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 Box 2"/>
          <p:cNvSpPr txBox="1"/>
          <p:nvPr/>
        </p:nvSpPr>
        <p:spPr>
          <a:xfrm>
            <a:off x="9599711" y="377282"/>
            <a:ext cx="5163464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grpSp>
        <p:nvGrpSpPr>
          <p:cNvPr id="239" name="Kresba"/>
          <p:cNvGrpSpPr/>
          <p:nvPr/>
        </p:nvGrpSpPr>
        <p:grpSpPr>
          <a:xfrm>
            <a:off x="1958737" y="1933002"/>
            <a:ext cx="13920184" cy="6805005"/>
            <a:chOff x="635" y="-1501148"/>
            <a:chExt cx="13920182" cy="6805003"/>
          </a:xfrm>
        </p:grpSpPr>
        <p:sp>
          <p:nvSpPr>
            <p:cNvPr id="214" name="Čára"/>
            <p:cNvSpPr/>
            <p:nvPr/>
          </p:nvSpPr>
          <p:spPr>
            <a:xfrm>
              <a:off x="635" y="-118712"/>
              <a:ext cx="6117877" cy="14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extrusionOk="0">
                  <a:moveTo>
                    <a:pt x="0" y="17280"/>
                  </a:moveTo>
                  <a:cubicBezTo>
                    <a:pt x="165" y="19131"/>
                    <a:pt x="329" y="20983"/>
                    <a:pt x="711" y="21291"/>
                  </a:cubicBezTo>
                  <a:cubicBezTo>
                    <a:pt x="1093" y="21600"/>
                    <a:pt x="1691" y="20366"/>
                    <a:pt x="2253" y="19440"/>
                  </a:cubicBezTo>
                  <a:cubicBezTo>
                    <a:pt x="2814" y="18514"/>
                    <a:pt x="3338" y="17897"/>
                    <a:pt x="3840" y="17280"/>
                  </a:cubicBezTo>
                  <a:cubicBezTo>
                    <a:pt x="4341" y="16663"/>
                    <a:pt x="4820" y="16046"/>
                    <a:pt x="5239" y="15429"/>
                  </a:cubicBezTo>
                  <a:cubicBezTo>
                    <a:pt x="5658" y="14811"/>
                    <a:pt x="6017" y="14194"/>
                    <a:pt x="6422" y="13269"/>
                  </a:cubicBezTo>
                  <a:cubicBezTo>
                    <a:pt x="6826" y="12343"/>
                    <a:pt x="7275" y="11109"/>
                    <a:pt x="7709" y="10800"/>
                  </a:cubicBezTo>
                  <a:cubicBezTo>
                    <a:pt x="8143" y="10491"/>
                    <a:pt x="8562" y="11109"/>
                    <a:pt x="9026" y="11109"/>
                  </a:cubicBezTo>
                  <a:cubicBezTo>
                    <a:pt x="9490" y="11109"/>
                    <a:pt x="9999" y="10491"/>
                    <a:pt x="10531" y="10183"/>
                  </a:cubicBezTo>
                  <a:cubicBezTo>
                    <a:pt x="11062" y="9874"/>
                    <a:pt x="11616" y="9874"/>
                    <a:pt x="12080" y="8949"/>
                  </a:cubicBezTo>
                  <a:cubicBezTo>
                    <a:pt x="12544" y="8023"/>
                    <a:pt x="12918" y="6171"/>
                    <a:pt x="13420" y="4937"/>
                  </a:cubicBezTo>
                  <a:cubicBezTo>
                    <a:pt x="13921" y="3703"/>
                    <a:pt x="14550" y="3086"/>
                    <a:pt x="15119" y="2160"/>
                  </a:cubicBezTo>
                  <a:cubicBezTo>
                    <a:pt x="15687" y="1234"/>
                    <a:pt x="16196" y="0"/>
                    <a:pt x="16683" y="0"/>
                  </a:cubicBezTo>
                  <a:cubicBezTo>
                    <a:pt x="17169" y="0"/>
                    <a:pt x="17633" y="1234"/>
                    <a:pt x="18105" y="1543"/>
                  </a:cubicBezTo>
                  <a:cubicBezTo>
                    <a:pt x="18576" y="1851"/>
                    <a:pt x="19055" y="1234"/>
                    <a:pt x="19497" y="926"/>
                  </a:cubicBezTo>
                  <a:cubicBezTo>
                    <a:pt x="19938" y="617"/>
                    <a:pt x="20343" y="617"/>
                    <a:pt x="20687" y="617"/>
                  </a:cubicBezTo>
                  <a:cubicBezTo>
                    <a:pt x="21031" y="617"/>
                    <a:pt x="21316" y="617"/>
                    <a:pt x="21600" y="617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Čára"/>
            <p:cNvSpPr/>
            <p:nvPr/>
          </p:nvSpPr>
          <p:spPr>
            <a:xfrm>
              <a:off x="929127" y="0"/>
              <a:ext cx="25439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16" name="Čára"/>
            <p:cNvSpPr/>
            <p:nvPr/>
          </p:nvSpPr>
          <p:spPr>
            <a:xfrm>
              <a:off x="903689" y="-315978"/>
              <a:ext cx="75464" cy="101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58" extrusionOk="0">
                  <a:moveTo>
                    <a:pt x="18000" y="3198"/>
                  </a:moveTo>
                  <a:cubicBezTo>
                    <a:pt x="18000" y="2568"/>
                    <a:pt x="18000" y="1938"/>
                    <a:pt x="18600" y="1308"/>
                  </a:cubicBezTo>
                  <a:cubicBezTo>
                    <a:pt x="19200" y="678"/>
                    <a:pt x="20400" y="48"/>
                    <a:pt x="21000" y="3"/>
                  </a:cubicBezTo>
                  <a:cubicBezTo>
                    <a:pt x="21600" y="-42"/>
                    <a:pt x="21600" y="498"/>
                    <a:pt x="19800" y="2433"/>
                  </a:cubicBezTo>
                  <a:cubicBezTo>
                    <a:pt x="18000" y="4368"/>
                    <a:pt x="14400" y="7698"/>
                    <a:pt x="11400" y="10848"/>
                  </a:cubicBezTo>
                  <a:cubicBezTo>
                    <a:pt x="8400" y="13998"/>
                    <a:pt x="6000" y="16968"/>
                    <a:pt x="4200" y="18723"/>
                  </a:cubicBezTo>
                  <a:cubicBezTo>
                    <a:pt x="2400" y="20478"/>
                    <a:pt x="1200" y="21018"/>
                    <a:pt x="0" y="2155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Čára"/>
            <p:cNvSpPr/>
            <p:nvPr/>
          </p:nvSpPr>
          <p:spPr>
            <a:xfrm>
              <a:off x="675688" y="-1300705"/>
              <a:ext cx="545979" cy="92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57" extrusionOk="0">
                  <a:moveTo>
                    <a:pt x="2977" y="6821"/>
                  </a:moveTo>
                  <a:cubicBezTo>
                    <a:pt x="2810" y="5844"/>
                    <a:pt x="2642" y="4867"/>
                    <a:pt x="2558" y="4622"/>
                  </a:cubicBezTo>
                  <a:cubicBezTo>
                    <a:pt x="2475" y="4378"/>
                    <a:pt x="2475" y="4867"/>
                    <a:pt x="2223" y="6675"/>
                  </a:cubicBezTo>
                  <a:cubicBezTo>
                    <a:pt x="1972" y="8483"/>
                    <a:pt x="1470" y="11611"/>
                    <a:pt x="1135" y="13956"/>
                  </a:cubicBezTo>
                  <a:cubicBezTo>
                    <a:pt x="800" y="16302"/>
                    <a:pt x="633" y="17866"/>
                    <a:pt x="465" y="19087"/>
                  </a:cubicBezTo>
                  <a:cubicBezTo>
                    <a:pt x="298" y="20309"/>
                    <a:pt x="130" y="21189"/>
                    <a:pt x="47" y="21335"/>
                  </a:cubicBezTo>
                  <a:cubicBezTo>
                    <a:pt x="-37" y="21482"/>
                    <a:pt x="-37" y="20896"/>
                    <a:pt x="298" y="18696"/>
                  </a:cubicBezTo>
                  <a:cubicBezTo>
                    <a:pt x="633" y="16497"/>
                    <a:pt x="1303" y="12686"/>
                    <a:pt x="2391" y="9411"/>
                  </a:cubicBezTo>
                  <a:cubicBezTo>
                    <a:pt x="3479" y="6137"/>
                    <a:pt x="4986" y="3401"/>
                    <a:pt x="5991" y="1837"/>
                  </a:cubicBezTo>
                  <a:cubicBezTo>
                    <a:pt x="6996" y="273"/>
                    <a:pt x="7498" y="-118"/>
                    <a:pt x="8335" y="29"/>
                  </a:cubicBezTo>
                  <a:cubicBezTo>
                    <a:pt x="9172" y="175"/>
                    <a:pt x="10344" y="859"/>
                    <a:pt x="11600" y="2130"/>
                  </a:cubicBezTo>
                  <a:cubicBezTo>
                    <a:pt x="12856" y="3401"/>
                    <a:pt x="14196" y="5258"/>
                    <a:pt x="15535" y="7896"/>
                  </a:cubicBezTo>
                  <a:cubicBezTo>
                    <a:pt x="16875" y="10535"/>
                    <a:pt x="18214" y="13956"/>
                    <a:pt x="19051" y="15911"/>
                  </a:cubicBezTo>
                  <a:cubicBezTo>
                    <a:pt x="19889" y="17866"/>
                    <a:pt x="20223" y="18354"/>
                    <a:pt x="20475" y="18843"/>
                  </a:cubicBezTo>
                  <a:cubicBezTo>
                    <a:pt x="20726" y="19332"/>
                    <a:pt x="20893" y="19820"/>
                    <a:pt x="21061" y="19869"/>
                  </a:cubicBezTo>
                  <a:cubicBezTo>
                    <a:pt x="21228" y="19918"/>
                    <a:pt x="21396" y="19527"/>
                    <a:pt x="21563" y="1913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18" name="Čára"/>
            <p:cNvSpPr/>
            <p:nvPr/>
          </p:nvSpPr>
          <p:spPr>
            <a:xfrm>
              <a:off x="738341" y="-737707"/>
              <a:ext cx="546921" cy="12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195" y="15840"/>
                    <a:pt x="12391" y="10080"/>
                    <a:pt x="15991" y="6480"/>
                  </a:cubicBezTo>
                  <a:cubicBezTo>
                    <a:pt x="19591" y="2880"/>
                    <a:pt x="20595" y="144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19" name="Čára"/>
            <p:cNvSpPr/>
            <p:nvPr/>
          </p:nvSpPr>
          <p:spPr>
            <a:xfrm>
              <a:off x="4363279" y="-436689"/>
              <a:ext cx="139381" cy="93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extrusionOk="0">
                  <a:moveTo>
                    <a:pt x="15709" y="2455"/>
                  </a:moveTo>
                  <a:cubicBezTo>
                    <a:pt x="17018" y="1964"/>
                    <a:pt x="18327" y="1473"/>
                    <a:pt x="19309" y="982"/>
                  </a:cubicBezTo>
                  <a:cubicBezTo>
                    <a:pt x="20291" y="491"/>
                    <a:pt x="20945" y="0"/>
                    <a:pt x="21273" y="0"/>
                  </a:cubicBezTo>
                  <a:cubicBezTo>
                    <a:pt x="21600" y="0"/>
                    <a:pt x="21600" y="491"/>
                    <a:pt x="21273" y="2455"/>
                  </a:cubicBezTo>
                  <a:cubicBezTo>
                    <a:pt x="20945" y="4418"/>
                    <a:pt x="20291" y="7855"/>
                    <a:pt x="18655" y="10947"/>
                  </a:cubicBezTo>
                  <a:cubicBezTo>
                    <a:pt x="17018" y="14040"/>
                    <a:pt x="14400" y="16789"/>
                    <a:pt x="12764" y="18409"/>
                  </a:cubicBezTo>
                  <a:cubicBezTo>
                    <a:pt x="11127" y="20029"/>
                    <a:pt x="10473" y="20520"/>
                    <a:pt x="8509" y="20864"/>
                  </a:cubicBezTo>
                  <a:cubicBezTo>
                    <a:pt x="6545" y="21207"/>
                    <a:pt x="3273" y="2140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Čára"/>
            <p:cNvSpPr/>
            <p:nvPr/>
          </p:nvSpPr>
          <p:spPr>
            <a:xfrm>
              <a:off x="4299683" y="-1271908"/>
              <a:ext cx="76316" cy="49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800"/>
                    <a:pt x="4800" y="9600"/>
                    <a:pt x="8400" y="13200"/>
                  </a:cubicBezTo>
                  <a:cubicBezTo>
                    <a:pt x="12000" y="16800"/>
                    <a:pt x="16800" y="192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1" name="Čára"/>
            <p:cNvSpPr/>
            <p:nvPr/>
          </p:nvSpPr>
          <p:spPr>
            <a:xfrm>
              <a:off x="3968987" y="-1501149"/>
              <a:ext cx="719099" cy="83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51" extrusionOk="0">
                  <a:moveTo>
                    <a:pt x="0" y="7460"/>
                  </a:moveTo>
                  <a:cubicBezTo>
                    <a:pt x="381" y="6272"/>
                    <a:pt x="762" y="5084"/>
                    <a:pt x="2414" y="3842"/>
                  </a:cubicBezTo>
                  <a:cubicBezTo>
                    <a:pt x="4066" y="2600"/>
                    <a:pt x="6988" y="1304"/>
                    <a:pt x="9593" y="602"/>
                  </a:cubicBezTo>
                  <a:cubicBezTo>
                    <a:pt x="12198" y="-100"/>
                    <a:pt x="14485" y="-208"/>
                    <a:pt x="16136" y="386"/>
                  </a:cubicBezTo>
                  <a:cubicBezTo>
                    <a:pt x="17788" y="980"/>
                    <a:pt x="18805" y="2276"/>
                    <a:pt x="19249" y="4112"/>
                  </a:cubicBezTo>
                  <a:cubicBezTo>
                    <a:pt x="19694" y="5948"/>
                    <a:pt x="19567" y="8324"/>
                    <a:pt x="19758" y="10538"/>
                  </a:cubicBezTo>
                  <a:cubicBezTo>
                    <a:pt x="19948" y="12752"/>
                    <a:pt x="20456" y="14804"/>
                    <a:pt x="20838" y="16154"/>
                  </a:cubicBezTo>
                  <a:cubicBezTo>
                    <a:pt x="21219" y="17504"/>
                    <a:pt x="21473" y="18152"/>
                    <a:pt x="21536" y="18746"/>
                  </a:cubicBezTo>
                  <a:cubicBezTo>
                    <a:pt x="21600" y="19340"/>
                    <a:pt x="21473" y="19880"/>
                    <a:pt x="20647" y="20312"/>
                  </a:cubicBezTo>
                  <a:cubicBezTo>
                    <a:pt x="19821" y="20744"/>
                    <a:pt x="18296" y="21068"/>
                    <a:pt x="16645" y="21230"/>
                  </a:cubicBezTo>
                  <a:cubicBezTo>
                    <a:pt x="14993" y="21392"/>
                    <a:pt x="13214" y="21392"/>
                    <a:pt x="12071" y="21230"/>
                  </a:cubicBezTo>
                  <a:cubicBezTo>
                    <a:pt x="10927" y="21068"/>
                    <a:pt x="10419" y="20744"/>
                    <a:pt x="9911" y="2042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2" name="Čára"/>
            <p:cNvSpPr/>
            <p:nvPr/>
          </p:nvSpPr>
          <p:spPr>
            <a:xfrm>
              <a:off x="2294572" y="501474"/>
              <a:ext cx="555137" cy="79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18" extrusionOk="0">
                  <a:moveTo>
                    <a:pt x="796" y="868"/>
                  </a:moveTo>
                  <a:cubicBezTo>
                    <a:pt x="151" y="193"/>
                    <a:pt x="-494" y="-482"/>
                    <a:pt x="554" y="474"/>
                  </a:cubicBezTo>
                  <a:cubicBezTo>
                    <a:pt x="1602" y="1431"/>
                    <a:pt x="4342" y="4018"/>
                    <a:pt x="7807" y="7112"/>
                  </a:cubicBezTo>
                  <a:cubicBezTo>
                    <a:pt x="11273" y="10206"/>
                    <a:pt x="15464" y="13806"/>
                    <a:pt x="17802" y="16224"/>
                  </a:cubicBezTo>
                  <a:cubicBezTo>
                    <a:pt x="20139" y="18643"/>
                    <a:pt x="20622" y="19881"/>
                    <a:pt x="21106" y="211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3" name="Čára"/>
            <p:cNvSpPr/>
            <p:nvPr/>
          </p:nvSpPr>
          <p:spPr>
            <a:xfrm>
              <a:off x="2264630" y="482779"/>
              <a:ext cx="716510" cy="96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8" extrusionOk="0">
                  <a:moveTo>
                    <a:pt x="21346" y="861"/>
                  </a:moveTo>
                  <a:cubicBezTo>
                    <a:pt x="21473" y="390"/>
                    <a:pt x="21600" y="-82"/>
                    <a:pt x="21219" y="12"/>
                  </a:cubicBezTo>
                  <a:cubicBezTo>
                    <a:pt x="20838" y="107"/>
                    <a:pt x="19948" y="767"/>
                    <a:pt x="18296" y="2323"/>
                  </a:cubicBezTo>
                  <a:cubicBezTo>
                    <a:pt x="16645" y="3880"/>
                    <a:pt x="14231" y="6332"/>
                    <a:pt x="11753" y="8879"/>
                  </a:cubicBezTo>
                  <a:cubicBezTo>
                    <a:pt x="9275" y="11425"/>
                    <a:pt x="6734" y="14066"/>
                    <a:pt x="4765" y="16189"/>
                  </a:cubicBezTo>
                  <a:cubicBezTo>
                    <a:pt x="2795" y="18311"/>
                    <a:pt x="1398" y="19915"/>
                    <a:pt x="0" y="215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Čára"/>
            <p:cNvSpPr/>
            <p:nvPr/>
          </p:nvSpPr>
          <p:spPr>
            <a:xfrm>
              <a:off x="216859" y="3027140"/>
              <a:ext cx="10175263" cy="5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0" y="18051"/>
                  </a:moveTo>
                  <a:cubicBezTo>
                    <a:pt x="27" y="18823"/>
                    <a:pt x="54" y="19594"/>
                    <a:pt x="144" y="20134"/>
                  </a:cubicBezTo>
                  <a:cubicBezTo>
                    <a:pt x="234" y="20674"/>
                    <a:pt x="387" y="20983"/>
                    <a:pt x="634" y="21214"/>
                  </a:cubicBezTo>
                  <a:cubicBezTo>
                    <a:pt x="882" y="21446"/>
                    <a:pt x="1224" y="21600"/>
                    <a:pt x="1566" y="21446"/>
                  </a:cubicBezTo>
                  <a:cubicBezTo>
                    <a:pt x="1908" y="21291"/>
                    <a:pt x="2250" y="20829"/>
                    <a:pt x="2623" y="20597"/>
                  </a:cubicBezTo>
                  <a:cubicBezTo>
                    <a:pt x="2997" y="20366"/>
                    <a:pt x="3402" y="20366"/>
                    <a:pt x="3771" y="20057"/>
                  </a:cubicBezTo>
                  <a:cubicBezTo>
                    <a:pt x="4140" y="19749"/>
                    <a:pt x="4473" y="19131"/>
                    <a:pt x="4811" y="18669"/>
                  </a:cubicBezTo>
                  <a:cubicBezTo>
                    <a:pt x="5148" y="18206"/>
                    <a:pt x="5490" y="17897"/>
                    <a:pt x="5827" y="17666"/>
                  </a:cubicBezTo>
                  <a:cubicBezTo>
                    <a:pt x="6165" y="17434"/>
                    <a:pt x="6498" y="17280"/>
                    <a:pt x="6827" y="17126"/>
                  </a:cubicBezTo>
                  <a:cubicBezTo>
                    <a:pt x="7155" y="16971"/>
                    <a:pt x="7479" y="16817"/>
                    <a:pt x="7776" y="16663"/>
                  </a:cubicBezTo>
                  <a:cubicBezTo>
                    <a:pt x="8073" y="16509"/>
                    <a:pt x="8343" y="16354"/>
                    <a:pt x="8636" y="16200"/>
                  </a:cubicBezTo>
                  <a:cubicBezTo>
                    <a:pt x="8928" y="16046"/>
                    <a:pt x="9243" y="15891"/>
                    <a:pt x="9563" y="15429"/>
                  </a:cubicBezTo>
                  <a:cubicBezTo>
                    <a:pt x="9882" y="14966"/>
                    <a:pt x="10206" y="14194"/>
                    <a:pt x="10499" y="13654"/>
                  </a:cubicBezTo>
                  <a:cubicBezTo>
                    <a:pt x="10791" y="13114"/>
                    <a:pt x="11052" y="12806"/>
                    <a:pt x="11327" y="12574"/>
                  </a:cubicBezTo>
                  <a:cubicBezTo>
                    <a:pt x="11601" y="12343"/>
                    <a:pt x="11889" y="12189"/>
                    <a:pt x="12186" y="11880"/>
                  </a:cubicBezTo>
                  <a:cubicBezTo>
                    <a:pt x="12483" y="11571"/>
                    <a:pt x="12789" y="11109"/>
                    <a:pt x="13082" y="10646"/>
                  </a:cubicBezTo>
                  <a:cubicBezTo>
                    <a:pt x="13374" y="10183"/>
                    <a:pt x="13653" y="9720"/>
                    <a:pt x="13937" y="9411"/>
                  </a:cubicBezTo>
                  <a:cubicBezTo>
                    <a:pt x="14220" y="9103"/>
                    <a:pt x="14508" y="8949"/>
                    <a:pt x="14801" y="8563"/>
                  </a:cubicBezTo>
                  <a:cubicBezTo>
                    <a:pt x="15093" y="8177"/>
                    <a:pt x="15390" y="7560"/>
                    <a:pt x="15701" y="7097"/>
                  </a:cubicBezTo>
                  <a:cubicBezTo>
                    <a:pt x="16011" y="6634"/>
                    <a:pt x="16335" y="6326"/>
                    <a:pt x="16654" y="6017"/>
                  </a:cubicBezTo>
                  <a:cubicBezTo>
                    <a:pt x="16974" y="5709"/>
                    <a:pt x="17289" y="5400"/>
                    <a:pt x="17613" y="5246"/>
                  </a:cubicBezTo>
                  <a:cubicBezTo>
                    <a:pt x="17937" y="5091"/>
                    <a:pt x="18270" y="5091"/>
                    <a:pt x="18549" y="4783"/>
                  </a:cubicBezTo>
                  <a:cubicBezTo>
                    <a:pt x="18828" y="4474"/>
                    <a:pt x="19053" y="3857"/>
                    <a:pt x="19323" y="3163"/>
                  </a:cubicBezTo>
                  <a:cubicBezTo>
                    <a:pt x="19593" y="2469"/>
                    <a:pt x="19908" y="1697"/>
                    <a:pt x="20183" y="1157"/>
                  </a:cubicBezTo>
                  <a:cubicBezTo>
                    <a:pt x="20457" y="617"/>
                    <a:pt x="20691" y="309"/>
                    <a:pt x="20885" y="154"/>
                  </a:cubicBezTo>
                  <a:cubicBezTo>
                    <a:pt x="21078" y="0"/>
                    <a:pt x="21231" y="0"/>
                    <a:pt x="21343" y="0"/>
                  </a:cubicBezTo>
                  <a:cubicBezTo>
                    <a:pt x="21456" y="0"/>
                    <a:pt x="21528" y="0"/>
                    <a:pt x="21564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Čára"/>
            <p:cNvSpPr/>
            <p:nvPr/>
          </p:nvSpPr>
          <p:spPr>
            <a:xfrm>
              <a:off x="998518" y="3192488"/>
              <a:ext cx="32363" cy="108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extrusionOk="0">
                  <a:moveTo>
                    <a:pt x="20609" y="0"/>
                  </a:moveTo>
                  <a:cubicBezTo>
                    <a:pt x="17909" y="2880"/>
                    <a:pt x="15209" y="5760"/>
                    <a:pt x="11159" y="8894"/>
                  </a:cubicBezTo>
                  <a:cubicBezTo>
                    <a:pt x="7109" y="12028"/>
                    <a:pt x="1709" y="15416"/>
                    <a:pt x="359" y="17576"/>
                  </a:cubicBezTo>
                  <a:cubicBezTo>
                    <a:pt x="-991" y="19736"/>
                    <a:pt x="1709" y="20668"/>
                    <a:pt x="4409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6" name="Čára"/>
            <p:cNvSpPr/>
            <p:nvPr/>
          </p:nvSpPr>
          <p:spPr>
            <a:xfrm>
              <a:off x="4783008" y="2874511"/>
              <a:ext cx="152630" cy="12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2078"/>
                    <a:pt x="14400" y="4157"/>
                    <a:pt x="11400" y="6643"/>
                  </a:cubicBezTo>
                  <a:cubicBezTo>
                    <a:pt x="8400" y="9130"/>
                    <a:pt x="6000" y="12025"/>
                    <a:pt x="4200" y="14586"/>
                  </a:cubicBezTo>
                  <a:cubicBezTo>
                    <a:pt x="2400" y="17146"/>
                    <a:pt x="1200" y="19373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7" name="Čára"/>
            <p:cNvSpPr/>
            <p:nvPr/>
          </p:nvSpPr>
          <p:spPr>
            <a:xfrm>
              <a:off x="8878551" y="2671006"/>
              <a:ext cx="317979" cy="12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96" y="2449"/>
                    <a:pt x="16992" y="4899"/>
                    <a:pt x="14832" y="7571"/>
                  </a:cubicBezTo>
                  <a:cubicBezTo>
                    <a:pt x="12672" y="10243"/>
                    <a:pt x="10656" y="13138"/>
                    <a:pt x="8640" y="15439"/>
                  </a:cubicBezTo>
                  <a:cubicBezTo>
                    <a:pt x="6624" y="17740"/>
                    <a:pt x="4608" y="19447"/>
                    <a:pt x="3168" y="20375"/>
                  </a:cubicBezTo>
                  <a:cubicBezTo>
                    <a:pt x="1728" y="21303"/>
                    <a:pt x="864" y="21452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Čára"/>
            <p:cNvSpPr/>
            <p:nvPr/>
          </p:nvSpPr>
          <p:spPr>
            <a:xfrm>
              <a:off x="543845" y="2389693"/>
              <a:ext cx="601508" cy="92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87" extrusionOk="0">
                  <a:moveTo>
                    <a:pt x="2398" y="5581"/>
                  </a:moveTo>
                  <a:cubicBezTo>
                    <a:pt x="1945" y="5094"/>
                    <a:pt x="1492" y="4608"/>
                    <a:pt x="1265" y="4851"/>
                  </a:cubicBezTo>
                  <a:cubicBezTo>
                    <a:pt x="1038" y="5094"/>
                    <a:pt x="1038" y="6067"/>
                    <a:pt x="887" y="8354"/>
                  </a:cubicBezTo>
                  <a:cubicBezTo>
                    <a:pt x="736" y="10640"/>
                    <a:pt x="434" y="14240"/>
                    <a:pt x="208" y="15748"/>
                  </a:cubicBezTo>
                  <a:cubicBezTo>
                    <a:pt x="-19" y="17256"/>
                    <a:pt x="-170" y="16672"/>
                    <a:pt x="359" y="14678"/>
                  </a:cubicBezTo>
                  <a:cubicBezTo>
                    <a:pt x="887" y="12683"/>
                    <a:pt x="2096" y="9278"/>
                    <a:pt x="3002" y="6943"/>
                  </a:cubicBezTo>
                  <a:cubicBezTo>
                    <a:pt x="3908" y="4608"/>
                    <a:pt x="4513" y="3343"/>
                    <a:pt x="5268" y="2321"/>
                  </a:cubicBezTo>
                  <a:cubicBezTo>
                    <a:pt x="6023" y="1299"/>
                    <a:pt x="6929" y="521"/>
                    <a:pt x="7760" y="181"/>
                  </a:cubicBezTo>
                  <a:cubicBezTo>
                    <a:pt x="8591" y="-160"/>
                    <a:pt x="9346" y="-63"/>
                    <a:pt x="10630" y="862"/>
                  </a:cubicBezTo>
                  <a:cubicBezTo>
                    <a:pt x="11914" y="1786"/>
                    <a:pt x="13727" y="3537"/>
                    <a:pt x="15237" y="6116"/>
                  </a:cubicBezTo>
                  <a:cubicBezTo>
                    <a:pt x="16747" y="8694"/>
                    <a:pt x="17956" y="12099"/>
                    <a:pt x="18711" y="14629"/>
                  </a:cubicBezTo>
                  <a:cubicBezTo>
                    <a:pt x="19466" y="17159"/>
                    <a:pt x="19768" y="18813"/>
                    <a:pt x="20071" y="19883"/>
                  </a:cubicBezTo>
                  <a:cubicBezTo>
                    <a:pt x="20373" y="20954"/>
                    <a:pt x="20675" y="21440"/>
                    <a:pt x="20901" y="21245"/>
                  </a:cubicBezTo>
                  <a:cubicBezTo>
                    <a:pt x="21128" y="21051"/>
                    <a:pt x="21279" y="20175"/>
                    <a:pt x="21430" y="192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9" name="Čára"/>
            <p:cNvSpPr/>
            <p:nvPr/>
          </p:nvSpPr>
          <p:spPr>
            <a:xfrm>
              <a:off x="636588" y="2849073"/>
              <a:ext cx="661394" cy="8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92" y="18514"/>
                    <a:pt x="8585" y="15429"/>
                    <a:pt x="12185" y="11829"/>
                  </a:cubicBezTo>
                  <a:cubicBezTo>
                    <a:pt x="15785" y="8229"/>
                    <a:pt x="18692" y="4114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30" name="Čára"/>
            <p:cNvSpPr/>
            <p:nvPr/>
          </p:nvSpPr>
          <p:spPr>
            <a:xfrm>
              <a:off x="4579503" y="2047771"/>
              <a:ext cx="178068" cy="73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029" y="4345"/>
                    <a:pt x="16457" y="8690"/>
                    <a:pt x="14400" y="11793"/>
                  </a:cubicBezTo>
                  <a:cubicBezTo>
                    <a:pt x="12343" y="14897"/>
                    <a:pt x="10800" y="16759"/>
                    <a:pt x="9771" y="18186"/>
                  </a:cubicBezTo>
                  <a:cubicBezTo>
                    <a:pt x="8743" y="19614"/>
                    <a:pt x="8229" y="20607"/>
                    <a:pt x="6686" y="21103"/>
                  </a:cubicBezTo>
                  <a:cubicBezTo>
                    <a:pt x="5143" y="21600"/>
                    <a:pt x="2571" y="216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31" name="Čára"/>
            <p:cNvSpPr/>
            <p:nvPr/>
          </p:nvSpPr>
          <p:spPr>
            <a:xfrm>
              <a:off x="4312302" y="1993485"/>
              <a:ext cx="722969" cy="71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10" extrusionOk="0">
                  <a:moveTo>
                    <a:pt x="376" y="5407"/>
                  </a:moveTo>
                  <a:cubicBezTo>
                    <a:pt x="127" y="4523"/>
                    <a:pt x="-121" y="3639"/>
                    <a:pt x="65" y="2944"/>
                  </a:cubicBezTo>
                  <a:cubicBezTo>
                    <a:pt x="251" y="2249"/>
                    <a:pt x="872" y="1744"/>
                    <a:pt x="2796" y="1112"/>
                  </a:cubicBezTo>
                  <a:cubicBezTo>
                    <a:pt x="4720" y="481"/>
                    <a:pt x="7948" y="-277"/>
                    <a:pt x="10617" y="102"/>
                  </a:cubicBezTo>
                  <a:cubicBezTo>
                    <a:pt x="13286" y="481"/>
                    <a:pt x="15396" y="1997"/>
                    <a:pt x="17196" y="4207"/>
                  </a:cubicBezTo>
                  <a:cubicBezTo>
                    <a:pt x="18996" y="6418"/>
                    <a:pt x="20486" y="9323"/>
                    <a:pt x="20982" y="11912"/>
                  </a:cubicBezTo>
                  <a:cubicBezTo>
                    <a:pt x="21479" y="14502"/>
                    <a:pt x="20982" y="16776"/>
                    <a:pt x="19493" y="18418"/>
                  </a:cubicBezTo>
                  <a:cubicBezTo>
                    <a:pt x="18003" y="20060"/>
                    <a:pt x="15520" y="21070"/>
                    <a:pt x="13658" y="21197"/>
                  </a:cubicBezTo>
                  <a:cubicBezTo>
                    <a:pt x="11796" y="21323"/>
                    <a:pt x="10555" y="20565"/>
                    <a:pt x="9810" y="19744"/>
                  </a:cubicBezTo>
                  <a:cubicBezTo>
                    <a:pt x="9065" y="18923"/>
                    <a:pt x="8817" y="18039"/>
                    <a:pt x="8569" y="1715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Čára"/>
            <p:cNvSpPr/>
            <p:nvPr/>
          </p:nvSpPr>
          <p:spPr>
            <a:xfrm>
              <a:off x="8764596" y="1704050"/>
              <a:ext cx="800786" cy="8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62" extrusionOk="0">
                  <a:moveTo>
                    <a:pt x="12878" y="9130"/>
                  </a:moveTo>
                  <a:cubicBezTo>
                    <a:pt x="12878" y="8081"/>
                    <a:pt x="12878" y="7033"/>
                    <a:pt x="13218" y="5827"/>
                  </a:cubicBezTo>
                  <a:cubicBezTo>
                    <a:pt x="13557" y="4621"/>
                    <a:pt x="14235" y="3258"/>
                    <a:pt x="14575" y="2262"/>
                  </a:cubicBezTo>
                  <a:cubicBezTo>
                    <a:pt x="14914" y="1266"/>
                    <a:pt x="14914" y="637"/>
                    <a:pt x="14575" y="270"/>
                  </a:cubicBezTo>
                  <a:cubicBezTo>
                    <a:pt x="14235" y="-97"/>
                    <a:pt x="13557" y="-202"/>
                    <a:pt x="11691" y="689"/>
                  </a:cubicBezTo>
                  <a:cubicBezTo>
                    <a:pt x="9825" y="1581"/>
                    <a:pt x="6772" y="3468"/>
                    <a:pt x="4397" y="6142"/>
                  </a:cubicBezTo>
                  <a:cubicBezTo>
                    <a:pt x="2022" y="8815"/>
                    <a:pt x="325" y="12276"/>
                    <a:pt x="43" y="14949"/>
                  </a:cubicBezTo>
                  <a:cubicBezTo>
                    <a:pt x="-240" y="17623"/>
                    <a:pt x="891" y="19511"/>
                    <a:pt x="3096" y="20454"/>
                  </a:cubicBezTo>
                  <a:cubicBezTo>
                    <a:pt x="5301" y="21398"/>
                    <a:pt x="8581" y="21398"/>
                    <a:pt x="11804" y="20454"/>
                  </a:cubicBezTo>
                  <a:cubicBezTo>
                    <a:pt x="15027" y="19511"/>
                    <a:pt x="18194" y="17623"/>
                    <a:pt x="21360" y="1573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33" name="Čára"/>
            <p:cNvSpPr/>
            <p:nvPr/>
          </p:nvSpPr>
          <p:spPr>
            <a:xfrm>
              <a:off x="4401436" y="1757630"/>
              <a:ext cx="772176" cy="50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21" extrusionOk="0">
                  <a:moveTo>
                    <a:pt x="0" y="13823"/>
                  </a:moveTo>
                  <a:cubicBezTo>
                    <a:pt x="1635" y="10432"/>
                    <a:pt x="3269" y="7040"/>
                    <a:pt x="5955" y="4541"/>
                  </a:cubicBezTo>
                  <a:cubicBezTo>
                    <a:pt x="8640" y="2042"/>
                    <a:pt x="12376" y="435"/>
                    <a:pt x="15120" y="78"/>
                  </a:cubicBezTo>
                  <a:cubicBezTo>
                    <a:pt x="17864" y="-279"/>
                    <a:pt x="19615" y="614"/>
                    <a:pt x="20549" y="2399"/>
                  </a:cubicBezTo>
                  <a:cubicBezTo>
                    <a:pt x="21483" y="4184"/>
                    <a:pt x="21600" y="6861"/>
                    <a:pt x="20316" y="9896"/>
                  </a:cubicBezTo>
                  <a:cubicBezTo>
                    <a:pt x="19031" y="12931"/>
                    <a:pt x="16346" y="16323"/>
                    <a:pt x="12902" y="18286"/>
                  </a:cubicBezTo>
                  <a:cubicBezTo>
                    <a:pt x="9457" y="20250"/>
                    <a:pt x="5254" y="20785"/>
                    <a:pt x="1051" y="21321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34" name="Čára"/>
            <p:cNvSpPr/>
            <p:nvPr/>
          </p:nvSpPr>
          <p:spPr>
            <a:xfrm>
              <a:off x="2448493" y="4065865"/>
              <a:ext cx="490250" cy="104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304" y="874"/>
                  </a:moveTo>
                  <a:cubicBezTo>
                    <a:pt x="118" y="437"/>
                    <a:pt x="-68" y="0"/>
                    <a:pt x="25" y="0"/>
                  </a:cubicBezTo>
                  <a:cubicBezTo>
                    <a:pt x="118" y="0"/>
                    <a:pt x="491" y="437"/>
                    <a:pt x="2166" y="2055"/>
                  </a:cubicBezTo>
                  <a:cubicBezTo>
                    <a:pt x="3842" y="3673"/>
                    <a:pt x="6822" y="6471"/>
                    <a:pt x="9708" y="9313"/>
                  </a:cubicBezTo>
                  <a:cubicBezTo>
                    <a:pt x="12594" y="12155"/>
                    <a:pt x="15387" y="15041"/>
                    <a:pt x="17342" y="17096"/>
                  </a:cubicBezTo>
                  <a:cubicBezTo>
                    <a:pt x="19298" y="19151"/>
                    <a:pt x="20415" y="20376"/>
                    <a:pt x="21532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35" name="Čára"/>
            <p:cNvSpPr/>
            <p:nvPr/>
          </p:nvSpPr>
          <p:spPr>
            <a:xfrm>
              <a:off x="2391821" y="4234933"/>
              <a:ext cx="669873" cy="106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extrusionOk="0">
                  <a:moveTo>
                    <a:pt x="21327" y="1291"/>
                  </a:moveTo>
                  <a:cubicBezTo>
                    <a:pt x="21463" y="693"/>
                    <a:pt x="21600" y="96"/>
                    <a:pt x="21600" y="10"/>
                  </a:cubicBezTo>
                  <a:cubicBezTo>
                    <a:pt x="21600" y="-75"/>
                    <a:pt x="21463" y="352"/>
                    <a:pt x="20370" y="1675"/>
                  </a:cubicBezTo>
                  <a:cubicBezTo>
                    <a:pt x="19276" y="2999"/>
                    <a:pt x="17225" y="5218"/>
                    <a:pt x="14901" y="7566"/>
                  </a:cubicBezTo>
                  <a:cubicBezTo>
                    <a:pt x="12577" y="9914"/>
                    <a:pt x="9980" y="12390"/>
                    <a:pt x="7451" y="14738"/>
                  </a:cubicBezTo>
                  <a:cubicBezTo>
                    <a:pt x="4922" y="17085"/>
                    <a:pt x="2461" y="19305"/>
                    <a:pt x="0" y="2152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36" name="Čára"/>
            <p:cNvSpPr/>
            <p:nvPr/>
          </p:nvSpPr>
          <p:spPr>
            <a:xfrm>
              <a:off x="11829377" y="3298211"/>
              <a:ext cx="814056" cy="110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11" extrusionOk="0">
                  <a:moveTo>
                    <a:pt x="18037" y="8483"/>
                  </a:moveTo>
                  <a:cubicBezTo>
                    <a:pt x="19151" y="6934"/>
                    <a:pt x="20264" y="5385"/>
                    <a:pt x="20876" y="3959"/>
                  </a:cubicBezTo>
                  <a:cubicBezTo>
                    <a:pt x="21489" y="2532"/>
                    <a:pt x="21600" y="1228"/>
                    <a:pt x="20876" y="535"/>
                  </a:cubicBezTo>
                  <a:cubicBezTo>
                    <a:pt x="20153" y="-157"/>
                    <a:pt x="18594" y="-239"/>
                    <a:pt x="16256" y="658"/>
                  </a:cubicBezTo>
                  <a:cubicBezTo>
                    <a:pt x="13918" y="1554"/>
                    <a:pt x="10800" y="3429"/>
                    <a:pt x="8740" y="5752"/>
                  </a:cubicBezTo>
                  <a:cubicBezTo>
                    <a:pt x="6680" y="8075"/>
                    <a:pt x="5678" y="10846"/>
                    <a:pt x="6235" y="13373"/>
                  </a:cubicBezTo>
                  <a:cubicBezTo>
                    <a:pt x="6792" y="15900"/>
                    <a:pt x="8907" y="18182"/>
                    <a:pt x="10188" y="19446"/>
                  </a:cubicBezTo>
                  <a:cubicBezTo>
                    <a:pt x="11468" y="20709"/>
                    <a:pt x="11913" y="20953"/>
                    <a:pt x="11858" y="21116"/>
                  </a:cubicBezTo>
                  <a:cubicBezTo>
                    <a:pt x="11802" y="21279"/>
                    <a:pt x="11245" y="21361"/>
                    <a:pt x="9575" y="21279"/>
                  </a:cubicBezTo>
                  <a:cubicBezTo>
                    <a:pt x="7905" y="21198"/>
                    <a:pt x="5122" y="20953"/>
                    <a:pt x="3340" y="20709"/>
                  </a:cubicBezTo>
                  <a:cubicBezTo>
                    <a:pt x="1559" y="20464"/>
                    <a:pt x="779" y="20220"/>
                    <a:pt x="0" y="1997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37" name="Čára"/>
            <p:cNvSpPr/>
            <p:nvPr/>
          </p:nvSpPr>
          <p:spPr>
            <a:xfrm>
              <a:off x="12649072" y="3605214"/>
              <a:ext cx="490372" cy="70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17" extrusionOk="0">
                  <a:moveTo>
                    <a:pt x="11384" y="11198"/>
                  </a:moveTo>
                  <a:cubicBezTo>
                    <a:pt x="14338" y="8419"/>
                    <a:pt x="17291" y="5640"/>
                    <a:pt x="19045" y="3872"/>
                  </a:cubicBezTo>
                  <a:cubicBezTo>
                    <a:pt x="20799" y="2103"/>
                    <a:pt x="21353" y="1345"/>
                    <a:pt x="21353" y="714"/>
                  </a:cubicBezTo>
                  <a:cubicBezTo>
                    <a:pt x="21353" y="82"/>
                    <a:pt x="20799" y="-423"/>
                    <a:pt x="17938" y="524"/>
                  </a:cubicBezTo>
                  <a:cubicBezTo>
                    <a:pt x="15076" y="1472"/>
                    <a:pt x="9907" y="3872"/>
                    <a:pt x="6215" y="6651"/>
                  </a:cubicBezTo>
                  <a:cubicBezTo>
                    <a:pt x="2522" y="9430"/>
                    <a:pt x="307" y="12588"/>
                    <a:pt x="30" y="15114"/>
                  </a:cubicBezTo>
                  <a:cubicBezTo>
                    <a:pt x="-247" y="17640"/>
                    <a:pt x="1415" y="19535"/>
                    <a:pt x="4368" y="20356"/>
                  </a:cubicBezTo>
                  <a:cubicBezTo>
                    <a:pt x="7322" y="21177"/>
                    <a:pt x="11568" y="20924"/>
                    <a:pt x="15815" y="2067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38" name="Čára"/>
            <p:cNvSpPr/>
            <p:nvPr/>
          </p:nvSpPr>
          <p:spPr>
            <a:xfrm>
              <a:off x="13431625" y="3693376"/>
              <a:ext cx="489193" cy="51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0590" extrusionOk="0">
                  <a:moveTo>
                    <a:pt x="3795" y="4363"/>
                  </a:moveTo>
                  <a:cubicBezTo>
                    <a:pt x="1995" y="6557"/>
                    <a:pt x="195" y="8751"/>
                    <a:pt x="15" y="11619"/>
                  </a:cubicBezTo>
                  <a:cubicBezTo>
                    <a:pt x="-165" y="14488"/>
                    <a:pt x="1275" y="18032"/>
                    <a:pt x="3525" y="19635"/>
                  </a:cubicBezTo>
                  <a:cubicBezTo>
                    <a:pt x="5775" y="21238"/>
                    <a:pt x="8835" y="20900"/>
                    <a:pt x="12075" y="18032"/>
                  </a:cubicBezTo>
                  <a:cubicBezTo>
                    <a:pt x="15315" y="15163"/>
                    <a:pt x="18735" y="9763"/>
                    <a:pt x="20085" y="6135"/>
                  </a:cubicBezTo>
                  <a:cubicBezTo>
                    <a:pt x="21435" y="2507"/>
                    <a:pt x="20715" y="651"/>
                    <a:pt x="18555" y="144"/>
                  </a:cubicBezTo>
                  <a:cubicBezTo>
                    <a:pt x="16395" y="-362"/>
                    <a:pt x="12795" y="482"/>
                    <a:pt x="9915" y="2338"/>
                  </a:cubicBezTo>
                  <a:cubicBezTo>
                    <a:pt x="7035" y="4194"/>
                    <a:pt x="4875" y="7063"/>
                    <a:pt x="2715" y="993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 Box 2"/>
          <p:cNvSpPr txBox="1"/>
          <p:nvPr/>
        </p:nvSpPr>
        <p:spPr>
          <a:xfrm>
            <a:off x="9599711" y="377282"/>
            <a:ext cx="5163464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grpSp>
        <p:nvGrpSpPr>
          <p:cNvPr id="272" name="Kresba"/>
          <p:cNvGrpSpPr/>
          <p:nvPr/>
        </p:nvGrpSpPr>
        <p:grpSpPr>
          <a:xfrm>
            <a:off x="1958738" y="1933002"/>
            <a:ext cx="14108838" cy="7898846"/>
            <a:chOff x="635" y="-1501148"/>
            <a:chExt cx="14108837" cy="7898844"/>
          </a:xfrm>
        </p:grpSpPr>
        <p:sp>
          <p:nvSpPr>
            <p:cNvPr id="242" name="Čára"/>
            <p:cNvSpPr/>
            <p:nvPr/>
          </p:nvSpPr>
          <p:spPr>
            <a:xfrm>
              <a:off x="635" y="-118712"/>
              <a:ext cx="6117877" cy="14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extrusionOk="0">
                  <a:moveTo>
                    <a:pt x="0" y="17280"/>
                  </a:moveTo>
                  <a:cubicBezTo>
                    <a:pt x="165" y="19131"/>
                    <a:pt x="329" y="20983"/>
                    <a:pt x="711" y="21291"/>
                  </a:cubicBezTo>
                  <a:cubicBezTo>
                    <a:pt x="1093" y="21600"/>
                    <a:pt x="1691" y="20366"/>
                    <a:pt x="2253" y="19440"/>
                  </a:cubicBezTo>
                  <a:cubicBezTo>
                    <a:pt x="2814" y="18514"/>
                    <a:pt x="3338" y="17897"/>
                    <a:pt x="3840" y="17280"/>
                  </a:cubicBezTo>
                  <a:cubicBezTo>
                    <a:pt x="4341" y="16663"/>
                    <a:pt x="4820" y="16046"/>
                    <a:pt x="5239" y="15429"/>
                  </a:cubicBezTo>
                  <a:cubicBezTo>
                    <a:pt x="5658" y="14811"/>
                    <a:pt x="6017" y="14194"/>
                    <a:pt x="6422" y="13269"/>
                  </a:cubicBezTo>
                  <a:cubicBezTo>
                    <a:pt x="6826" y="12343"/>
                    <a:pt x="7275" y="11109"/>
                    <a:pt x="7709" y="10800"/>
                  </a:cubicBezTo>
                  <a:cubicBezTo>
                    <a:pt x="8143" y="10491"/>
                    <a:pt x="8562" y="11109"/>
                    <a:pt x="9026" y="11109"/>
                  </a:cubicBezTo>
                  <a:cubicBezTo>
                    <a:pt x="9490" y="11109"/>
                    <a:pt x="9999" y="10491"/>
                    <a:pt x="10531" y="10183"/>
                  </a:cubicBezTo>
                  <a:cubicBezTo>
                    <a:pt x="11062" y="9874"/>
                    <a:pt x="11616" y="9874"/>
                    <a:pt x="12080" y="8949"/>
                  </a:cubicBezTo>
                  <a:cubicBezTo>
                    <a:pt x="12544" y="8023"/>
                    <a:pt x="12918" y="6171"/>
                    <a:pt x="13420" y="4937"/>
                  </a:cubicBezTo>
                  <a:cubicBezTo>
                    <a:pt x="13921" y="3703"/>
                    <a:pt x="14550" y="3086"/>
                    <a:pt x="15119" y="2160"/>
                  </a:cubicBezTo>
                  <a:cubicBezTo>
                    <a:pt x="15687" y="1234"/>
                    <a:pt x="16196" y="0"/>
                    <a:pt x="16683" y="0"/>
                  </a:cubicBezTo>
                  <a:cubicBezTo>
                    <a:pt x="17169" y="0"/>
                    <a:pt x="17633" y="1234"/>
                    <a:pt x="18105" y="1543"/>
                  </a:cubicBezTo>
                  <a:cubicBezTo>
                    <a:pt x="18576" y="1851"/>
                    <a:pt x="19055" y="1234"/>
                    <a:pt x="19497" y="926"/>
                  </a:cubicBezTo>
                  <a:cubicBezTo>
                    <a:pt x="19938" y="617"/>
                    <a:pt x="20343" y="617"/>
                    <a:pt x="20687" y="617"/>
                  </a:cubicBezTo>
                  <a:cubicBezTo>
                    <a:pt x="21031" y="617"/>
                    <a:pt x="21316" y="617"/>
                    <a:pt x="21600" y="617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Čára"/>
            <p:cNvSpPr/>
            <p:nvPr/>
          </p:nvSpPr>
          <p:spPr>
            <a:xfrm>
              <a:off x="929127" y="0"/>
              <a:ext cx="25439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Čára"/>
            <p:cNvSpPr/>
            <p:nvPr/>
          </p:nvSpPr>
          <p:spPr>
            <a:xfrm>
              <a:off x="903689" y="-315978"/>
              <a:ext cx="75464" cy="101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58" extrusionOk="0">
                  <a:moveTo>
                    <a:pt x="18000" y="3198"/>
                  </a:moveTo>
                  <a:cubicBezTo>
                    <a:pt x="18000" y="2568"/>
                    <a:pt x="18000" y="1938"/>
                    <a:pt x="18600" y="1308"/>
                  </a:cubicBezTo>
                  <a:cubicBezTo>
                    <a:pt x="19200" y="678"/>
                    <a:pt x="20400" y="48"/>
                    <a:pt x="21000" y="3"/>
                  </a:cubicBezTo>
                  <a:cubicBezTo>
                    <a:pt x="21600" y="-42"/>
                    <a:pt x="21600" y="498"/>
                    <a:pt x="19800" y="2433"/>
                  </a:cubicBezTo>
                  <a:cubicBezTo>
                    <a:pt x="18000" y="4368"/>
                    <a:pt x="14400" y="7698"/>
                    <a:pt x="11400" y="10848"/>
                  </a:cubicBezTo>
                  <a:cubicBezTo>
                    <a:pt x="8400" y="13998"/>
                    <a:pt x="6000" y="16968"/>
                    <a:pt x="4200" y="18723"/>
                  </a:cubicBezTo>
                  <a:cubicBezTo>
                    <a:pt x="2400" y="20478"/>
                    <a:pt x="1200" y="21018"/>
                    <a:pt x="0" y="2155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Čára"/>
            <p:cNvSpPr/>
            <p:nvPr/>
          </p:nvSpPr>
          <p:spPr>
            <a:xfrm>
              <a:off x="675688" y="-1300705"/>
              <a:ext cx="545979" cy="92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57" extrusionOk="0">
                  <a:moveTo>
                    <a:pt x="2977" y="6821"/>
                  </a:moveTo>
                  <a:cubicBezTo>
                    <a:pt x="2810" y="5844"/>
                    <a:pt x="2642" y="4867"/>
                    <a:pt x="2558" y="4622"/>
                  </a:cubicBezTo>
                  <a:cubicBezTo>
                    <a:pt x="2475" y="4378"/>
                    <a:pt x="2475" y="4867"/>
                    <a:pt x="2223" y="6675"/>
                  </a:cubicBezTo>
                  <a:cubicBezTo>
                    <a:pt x="1972" y="8483"/>
                    <a:pt x="1470" y="11611"/>
                    <a:pt x="1135" y="13956"/>
                  </a:cubicBezTo>
                  <a:cubicBezTo>
                    <a:pt x="800" y="16302"/>
                    <a:pt x="633" y="17866"/>
                    <a:pt x="465" y="19087"/>
                  </a:cubicBezTo>
                  <a:cubicBezTo>
                    <a:pt x="298" y="20309"/>
                    <a:pt x="130" y="21189"/>
                    <a:pt x="47" y="21335"/>
                  </a:cubicBezTo>
                  <a:cubicBezTo>
                    <a:pt x="-37" y="21482"/>
                    <a:pt x="-37" y="20896"/>
                    <a:pt x="298" y="18696"/>
                  </a:cubicBezTo>
                  <a:cubicBezTo>
                    <a:pt x="633" y="16497"/>
                    <a:pt x="1303" y="12686"/>
                    <a:pt x="2391" y="9411"/>
                  </a:cubicBezTo>
                  <a:cubicBezTo>
                    <a:pt x="3479" y="6137"/>
                    <a:pt x="4986" y="3401"/>
                    <a:pt x="5991" y="1837"/>
                  </a:cubicBezTo>
                  <a:cubicBezTo>
                    <a:pt x="6996" y="273"/>
                    <a:pt x="7498" y="-118"/>
                    <a:pt x="8335" y="29"/>
                  </a:cubicBezTo>
                  <a:cubicBezTo>
                    <a:pt x="9172" y="175"/>
                    <a:pt x="10344" y="859"/>
                    <a:pt x="11600" y="2130"/>
                  </a:cubicBezTo>
                  <a:cubicBezTo>
                    <a:pt x="12856" y="3401"/>
                    <a:pt x="14196" y="5258"/>
                    <a:pt x="15535" y="7896"/>
                  </a:cubicBezTo>
                  <a:cubicBezTo>
                    <a:pt x="16875" y="10535"/>
                    <a:pt x="18214" y="13956"/>
                    <a:pt x="19051" y="15911"/>
                  </a:cubicBezTo>
                  <a:cubicBezTo>
                    <a:pt x="19889" y="17866"/>
                    <a:pt x="20223" y="18354"/>
                    <a:pt x="20475" y="18843"/>
                  </a:cubicBezTo>
                  <a:cubicBezTo>
                    <a:pt x="20726" y="19332"/>
                    <a:pt x="20893" y="19820"/>
                    <a:pt x="21061" y="19869"/>
                  </a:cubicBezTo>
                  <a:cubicBezTo>
                    <a:pt x="21228" y="19918"/>
                    <a:pt x="21396" y="19527"/>
                    <a:pt x="21563" y="1913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Čára"/>
            <p:cNvSpPr/>
            <p:nvPr/>
          </p:nvSpPr>
          <p:spPr>
            <a:xfrm>
              <a:off x="738341" y="-737707"/>
              <a:ext cx="546921" cy="12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195" y="15840"/>
                    <a:pt x="12391" y="10080"/>
                    <a:pt x="15991" y="6480"/>
                  </a:cubicBezTo>
                  <a:cubicBezTo>
                    <a:pt x="19591" y="2880"/>
                    <a:pt x="20595" y="144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Čára"/>
            <p:cNvSpPr/>
            <p:nvPr/>
          </p:nvSpPr>
          <p:spPr>
            <a:xfrm>
              <a:off x="4363279" y="-436689"/>
              <a:ext cx="139381" cy="93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extrusionOk="0">
                  <a:moveTo>
                    <a:pt x="15709" y="2455"/>
                  </a:moveTo>
                  <a:cubicBezTo>
                    <a:pt x="17018" y="1964"/>
                    <a:pt x="18327" y="1473"/>
                    <a:pt x="19309" y="982"/>
                  </a:cubicBezTo>
                  <a:cubicBezTo>
                    <a:pt x="20291" y="491"/>
                    <a:pt x="20945" y="0"/>
                    <a:pt x="21273" y="0"/>
                  </a:cubicBezTo>
                  <a:cubicBezTo>
                    <a:pt x="21600" y="0"/>
                    <a:pt x="21600" y="491"/>
                    <a:pt x="21273" y="2455"/>
                  </a:cubicBezTo>
                  <a:cubicBezTo>
                    <a:pt x="20945" y="4418"/>
                    <a:pt x="20291" y="7855"/>
                    <a:pt x="18655" y="10947"/>
                  </a:cubicBezTo>
                  <a:cubicBezTo>
                    <a:pt x="17018" y="14040"/>
                    <a:pt x="14400" y="16789"/>
                    <a:pt x="12764" y="18409"/>
                  </a:cubicBezTo>
                  <a:cubicBezTo>
                    <a:pt x="11127" y="20029"/>
                    <a:pt x="10473" y="20520"/>
                    <a:pt x="8509" y="20864"/>
                  </a:cubicBezTo>
                  <a:cubicBezTo>
                    <a:pt x="6545" y="21207"/>
                    <a:pt x="3273" y="2140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Čára"/>
            <p:cNvSpPr/>
            <p:nvPr/>
          </p:nvSpPr>
          <p:spPr>
            <a:xfrm>
              <a:off x="4299683" y="-1271908"/>
              <a:ext cx="76316" cy="49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800"/>
                    <a:pt x="4800" y="9600"/>
                    <a:pt x="8400" y="13200"/>
                  </a:cubicBezTo>
                  <a:cubicBezTo>
                    <a:pt x="12000" y="16800"/>
                    <a:pt x="16800" y="192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Čára"/>
            <p:cNvSpPr/>
            <p:nvPr/>
          </p:nvSpPr>
          <p:spPr>
            <a:xfrm>
              <a:off x="3968987" y="-1501149"/>
              <a:ext cx="719099" cy="83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51" extrusionOk="0">
                  <a:moveTo>
                    <a:pt x="0" y="7460"/>
                  </a:moveTo>
                  <a:cubicBezTo>
                    <a:pt x="381" y="6272"/>
                    <a:pt x="762" y="5084"/>
                    <a:pt x="2414" y="3842"/>
                  </a:cubicBezTo>
                  <a:cubicBezTo>
                    <a:pt x="4066" y="2600"/>
                    <a:pt x="6988" y="1304"/>
                    <a:pt x="9593" y="602"/>
                  </a:cubicBezTo>
                  <a:cubicBezTo>
                    <a:pt x="12198" y="-100"/>
                    <a:pt x="14485" y="-208"/>
                    <a:pt x="16136" y="386"/>
                  </a:cubicBezTo>
                  <a:cubicBezTo>
                    <a:pt x="17788" y="980"/>
                    <a:pt x="18805" y="2276"/>
                    <a:pt x="19249" y="4112"/>
                  </a:cubicBezTo>
                  <a:cubicBezTo>
                    <a:pt x="19694" y="5948"/>
                    <a:pt x="19567" y="8324"/>
                    <a:pt x="19758" y="10538"/>
                  </a:cubicBezTo>
                  <a:cubicBezTo>
                    <a:pt x="19948" y="12752"/>
                    <a:pt x="20456" y="14804"/>
                    <a:pt x="20838" y="16154"/>
                  </a:cubicBezTo>
                  <a:cubicBezTo>
                    <a:pt x="21219" y="17504"/>
                    <a:pt x="21473" y="18152"/>
                    <a:pt x="21536" y="18746"/>
                  </a:cubicBezTo>
                  <a:cubicBezTo>
                    <a:pt x="21600" y="19340"/>
                    <a:pt x="21473" y="19880"/>
                    <a:pt x="20647" y="20312"/>
                  </a:cubicBezTo>
                  <a:cubicBezTo>
                    <a:pt x="19821" y="20744"/>
                    <a:pt x="18296" y="21068"/>
                    <a:pt x="16645" y="21230"/>
                  </a:cubicBezTo>
                  <a:cubicBezTo>
                    <a:pt x="14993" y="21392"/>
                    <a:pt x="13214" y="21392"/>
                    <a:pt x="12071" y="21230"/>
                  </a:cubicBezTo>
                  <a:cubicBezTo>
                    <a:pt x="10927" y="21068"/>
                    <a:pt x="10419" y="20744"/>
                    <a:pt x="9911" y="2042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Čára"/>
            <p:cNvSpPr/>
            <p:nvPr/>
          </p:nvSpPr>
          <p:spPr>
            <a:xfrm>
              <a:off x="2294572" y="501474"/>
              <a:ext cx="555137" cy="79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18" extrusionOk="0">
                  <a:moveTo>
                    <a:pt x="796" y="868"/>
                  </a:moveTo>
                  <a:cubicBezTo>
                    <a:pt x="151" y="193"/>
                    <a:pt x="-494" y="-482"/>
                    <a:pt x="554" y="474"/>
                  </a:cubicBezTo>
                  <a:cubicBezTo>
                    <a:pt x="1602" y="1431"/>
                    <a:pt x="4342" y="4018"/>
                    <a:pt x="7807" y="7112"/>
                  </a:cubicBezTo>
                  <a:cubicBezTo>
                    <a:pt x="11273" y="10206"/>
                    <a:pt x="15464" y="13806"/>
                    <a:pt x="17802" y="16224"/>
                  </a:cubicBezTo>
                  <a:cubicBezTo>
                    <a:pt x="20139" y="18643"/>
                    <a:pt x="20622" y="19881"/>
                    <a:pt x="21106" y="211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51" name="Čára"/>
            <p:cNvSpPr/>
            <p:nvPr/>
          </p:nvSpPr>
          <p:spPr>
            <a:xfrm>
              <a:off x="2264630" y="482779"/>
              <a:ext cx="716510" cy="96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8" extrusionOk="0">
                  <a:moveTo>
                    <a:pt x="21346" y="861"/>
                  </a:moveTo>
                  <a:cubicBezTo>
                    <a:pt x="21473" y="390"/>
                    <a:pt x="21600" y="-82"/>
                    <a:pt x="21219" y="12"/>
                  </a:cubicBezTo>
                  <a:cubicBezTo>
                    <a:pt x="20838" y="107"/>
                    <a:pt x="19948" y="767"/>
                    <a:pt x="18296" y="2323"/>
                  </a:cubicBezTo>
                  <a:cubicBezTo>
                    <a:pt x="16645" y="3880"/>
                    <a:pt x="14231" y="6332"/>
                    <a:pt x="11753" y="8879"/>
                  </a:cubicBezTo>
                  <a:cubicBezTo>
                    <a:pt x="9275" y="11425"/>
                    <a:pt x="6734" y="14066"/>
                    <a:pt x="4765" y="16189"/>
                  </a:cubicBezTo>
                  <a:cubicBezTo>
                    <a:pt x="2795" y="18311"/>
                    <a:pt x="1398" y="19915"/>
                    <a:pt x="0" y="215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52" name="Čára"/>
            <p:cNvSpPr/>
            <p:nvPr/>
          </p:nvSpPr>
          <p:spPr>
            <a:xfrm>
              <a:off x="216859" y="3027140"/>
              <a:ext cx="10175263" cy="5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0" y="18051"/>
                  </a:moveTo>
                  <a:cubicBezTo>
                    <a:pt x="27" y="18823"/>
                    <a:pt x="54" y="19594"/>
                    <a:pt x="144" y="20134"/>
                  </a:cubicBezTo>
                  <a:cubicBezTo>
                    <a:pt x="234" y="20674"/>
                    <a:pt x="387" y="20983"/>
                    <a:pt x="634" y="21214"/>
                  </a:cubicBezTo>
                  <a:cubicBezTo>
                    <a:pt x="882" y="21446"/>
                    <a:pt x="1224" y="21600"/>
                    <a:pt x="1566" y="21446"/>
                  </a:cubicBezTo>
                  <a:cubicBezTo>
                    <a:pt x="1908" y="21291"/>
                    <a:pt x="2250" y="20829"/>
                    <a:pt x="2623" y="20597"/>
                  </a:cubicBezTo>
                  <a:cubicBezTo>
                    <a:pt x="2997" y="20366"/>
                    <a:pt x="3402" y="20366"/>
                    <a:pt x="3771" y="20057"/>
                  </a:cubicBezTo>
                  <a:cubicBezTo>
                    <a:pt x="4140" y="19749"/>
                    <a:pt x="4473" y="19131"/>
                    <a:pt x="4811" y="18669"/>
                  </a:cubicBezTo>
                  <a:cubicBezTo>
                    <a:pt x="5148" y="18206"/>
                    <a:pt x="5490" y="17897"/>
                    <a:pt x="5827" y="17666"/>
                  </a:cubicBezTo>
                  <a:cubicBezTo>
                    <a:pt x="6165" y="17434"/>
                    <a:pt x="6498" y="17280"/>
                    <a:pt x="6827" y="17126"/>
                  </a:cubicBezTo>
                  <a:cubicBezTo>
                    <a:pt x="7155" y="16971"/>
                    <a:pt x="7479" y="16817"/>
                    <a:pt x="7776" y="16663"/>
                  </a:cubicBezTo>
                  <a:cubicBezTo>
                    <a:pt x="8073" y="16509"/>
                    <a:pt x="8343" y="16354"/>
                    <a:pt x="8636" y="16200"/>
                  </a:cubicBezTo>
                  <a:cubicBezTo>
                    <a:pt x="8928" y="16046"/>
                    <a:pt x="9243" y="15891"/>
                    <a:pt x="9563" y="15429"/>
                  </a:cubicBezTo>
                  <a:cubicBezTo>
                    <a:pt x="9882" y="14966"/>
                    <a:pt x="10206" y="14194"/>
                    <a:pt x="10499" y="13654"/>
                  </a:cubicBezTo>
                  <a:cubicBezTo>
                    <a:pt x="10791" y="13114"/>
                    <a:pt x="11052" y="12806"/>
                    <a:pt x="11327" y="12574"/>
                  </a:cubicBezTo>
                  <a:cubicBezTo>
                    <a:pt x="11601" y="12343"/>
                    <a:pt x="11889" y="12189"/>
                    <a:pt x="12186" y="11880"/>
                  </a:cubicBezTo>
                  <a:cubicBezTo>
                    <a:pt x="12483" y="11571"/>
                    <a:pt x="12789" y="11109"/>
                    <a:pt x="13082" y="10646"/>
                  </a:cubicBezTo>
                  <a:cubicBezTo>
                    <a:pt x="13374" y="10183"/>
                    <a:pt x="13653" y="9720"/>
                    <a:pt x="13937" y="9411"/>
                  </a:cubicBezTo>
                  <a:cubicBezTo>
                    <a:pt x="14220" y="9103"/>
                    <a:pt x="14508" y="8949"/>
                    <a:pt x="14801" y="8563"/>
                  </a:cubicBezTo>
                  <a:cubicBezTo>
                    <a:pt x="15093" y="8177"/>
                    <a:pt x="15390" y="7560"/>
                    <a:pt x="15701" y="7097"/>
                  </a:cubicBezTo>
                  <a:cubicBezTo>
                    <a:pt x="16011" y="6634"/>
                    <a:pt x="16335" y="6326"/>
                    <a:pt x="16654" y="6017"/>
                  </a:cubicBezTo>
                  <a:cubicBezTo>
                    <a:pt x="16974" y="5709"/>
                    <a:pt x="17289" y="5400"/>
                    <a:pt x="17613" y="5246"/>
                  </a:cubicBezTo>
                  <a:cubicBezTo>
                    <a:pt x="17937" y="5091"/>
                    <a:pt x="18270" y="5091"/>
                    <a:pt x="18549" y="4783"/>
                  </a:cubicBezTo>
                  <a:cubicBezTo>
                    <a:pt x="18828" y="4474"/>
                    <a:pt x="19053" y="3857"/>
                    <a:pt x="19323" y="3163"/>
                  </a:cubicBezTo>
                  <a:cubicBezTo>
                    <a:pt x="19593" y="2469"/>
                    <a:pt x="19908" y="1697"/>
                    <a:pt x="20183" y="1157"/>
                  </a:cubicBezTo>
                  <a:cubicBezTo>
                    <a:pt x="20457" y="617"/>
                    <a:pt x="20691" y="309"/>
                    <a:pt x="20885" y="154"/>
                  </a:cubicBezTo>
                  <a:cubicBezTo>
                    <a:pt x="21078" y="0"/>
                    <a:pt x="21231" y="0"/>
                    <a:pt x="21343" y="0"/>
                  </a:cubicBezTo>
                  <a:cubicBezTo>
                    <a:pt x="21456" y="0"/>
                    <a:pt x="21528" y="0"/>
                    <a:pt x="21564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Čára"/>
            <p:cNvSpPr/>
            <p:nvPr/>
          </p:nvSpPr>
          <p:spPr>
            <a:xfrm>
              <a:off x="998518" y="3192488"/>
              <a:ext cx="32363" cy="108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extrusionOk="0">
                  <a:moveTo>
                    <a:pt x="20609" y="0"/>
                  </a:moveTo>
                  <a:cubicBezTo>
                    <a:pt x="17909" y="2880"/>
                    <a:pt x="15209" y="5760"/>
                    <a:pt x="11159" y="8894"/>
                  </a:cubicBezTo>
                  <a:cubicBezTo>
                    <a:pt x="7109" y="12028"/>
                    <a:pt x="1709" y="15416"/>
                    <a:pt x="359" y="17576"/>
                  </a:cubicBezTo>
                  <a:cubicBezTo>
                    <a:pt x="-991" y="19736"/>
                    <a:pt x="1709" y="20668"/>
                    <a:pt x="4409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54" name="Čára"/>
            <p:cNvSpPr/>
            <p:nvPr/>
          </p:nvSpPr>
          <p:spPr>
            <a:xfrm>
              <a:off x="4783008" y="2874511"/>
              <a:ext cx="152630" cy="12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2078"/>
                    <a:pt x="14400" y="4157"/>
                    <a:pt x="11400" y="6643"/>
                  </a:cubicBezTo>
                  <a:cubicBezTo>
                    <a:pt x="8400" y="9130"/>
                    <a:pt x="6000" y="12025"/>
                    <a:pt x="4200" y="14586"/>
                  </a:cubicBezTo>
                  <a:cubicBezTo>
                    <a:pt x="2400" y="17146"/>
                    <a:pt x="1200" y="19373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Čára"/>
            <p:cNvSpPr/>
            <p:nvPr/>
          </p:nvSpPr>
          <p:spPr>
            <a:xfrm>
              <a:off x="8878551" y="2671006"/>
              <a:ext cx="317979" cy="12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96" y="2449"/>
                    <a:pt x="16992" y="4899"/>
                    <a:pt x="14832" y="7571"/>
                  </a:cubicBezTo>
                  <a:cubicBezTo>
                    <a:pt x="12672" y="10243"/>
                    <a:pt x="10656" y="13138"/>
                    <a:pt x="8640" y="15439"/>
                  </a:cubicBezTo>
                  <a:cubicBezTo>
                    <a:pt x="6624" y="17740"/>
                    <a:pt x="4608" y="19447"/>
                    <a:pt x="3168" y="20375"/>
                  </a:cubicBezTo>
                  <a:cubicBezTo>
                    <a:pt x="1728" y="21303"/>
                    <a:pt x="864" y="21452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Čára"/>
            <p:cNvSpPr/>
            <p:nvPr/>
          </p:nvSpPr>
          <p:spPr>
            <a:xfrm>
              <a:off x="543845" y="2389693"/>
              <a:ext cx="601508" cy="92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87" extrusionOk="0">
                  <a:moveTo>
                    <a:pt x="2398" y="5581"/>
                  </a:moveTo>
                  <a:cubicBezTo>
                    <a:pt x="1945" y="5094"/>
                    <a:pt x="1492" y="4608"/>
                    <a:pt x="1265" y="4851"/>
                  </a:cubicBezTo>
                  <a:cubicBezTo>
                    <a:pt x="1038" y="5094"/>
                    <a:pt x="1038" y="6067"/>
                    <a:pt x="887" y="8354"/>
                  </a:cubicBezTo>
                  <a:cubicBezTo>
                    <a:pt x="736" y="10640"/>
                    <a:pt x="434" y="14240"/>
                    <a:pt x="208" y="15748"/>
                  </a:cubicBezTo>
                  <a:cubicBezTo>
                    <a:pt x="-19" y="17256"/>
                    <a:pt x="-170" y="16672"/>
                    <a:pt x="359" y="14678"/>
                  </a:cubicBezTo>
                  <a:cubicBezTo>
                    <a:pt x="887" y="12683"/>
                    <a:pt x="2096" y="9278"/>
                    <a:pt x="3002" y="6943"/>
                  </a:cubicBezTo>
                  <a:cubicBezTo>
                    <a:pt x="3908" y="4608"/>
                    <a:pt x="4513" y="3343"/>
                    <a:pt x="5268" y="2321"/>
                  </a:cubicBezTo>
                  <a:cubicBezTo>
                    <a:pt x="6023" y="1299"/>
                    <a:pt x="6929" y="521"/>
                    <a:pt x="7760" y="181"/>
                  </a:cubicBezTo>
                  <a:cubicBezTo>
                    <a:pt x="8591" y="-160"/>
                    <a:pt x="9346" y="-63"/>
                    <a:pt x="10630" y="862"/>
                  </a:cubicBezTo>
                  <a:cubicBezTo>
                    <a:pt x="11914" y="1786"/>
                    <a:pt x="13727" y="3537"/>
                    <a:pt x="15237" y="6116"/>
                  </a:cubicBezTo>
                  <a:cubicBezTo>
                    <a:pt x="16747" y="8694"/>
                    <a:pt x="17956" y="12099"/>
                    <a:pt x="18711" y="14629"/>
                  </a:cubicBezTo>
                  <a:cubicBezTo>
                    <a:pt x="19466" y="17159"/>
                    <a:pt x="19768" y="18813"/>
                    <a:pt x="20071" y="19883"/>
                  </a:cubicBezTo>
                  <a:cubicBezTo>
                    <a:pt x="20373" y="20954"/>
                    <a:pt x="20675" y="21440"/>
                    <a:pt x="20901" y="21245"/>
                  </a:cubicBezTo>
                  <a:cubicBezTo>
                    <a:pt x="21128" y="21051"/>
                    <a:pt x="21279" y="20175"/>
                    <a:pt x="21430" y="192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Čára"/>
            <p:cNvSpPr/>
            <p:nvPr/>
          </p:nvSpPr>
          <p:spPr>
            <a:xfrm>
              <a:off x="636588" y="2849073"/>
              <a:ext cx="661394" cy="8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92" y="18514"/>
                    <a:pt x="8585" y="15429"/>
                    <a:pt x="12185" y="11829"/>
                  </a:cubicBezTo>
                  <a:cubicBezTo>
                    <a:pt x="15785" y="8229"/>
                    <a:pt x="18692" y="4114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Čára"/>
            <p:cNvSpPr/>
            <p:nvPr/>
          </p:nvSpPr>
          <p:spPr>
            <a:xfrm>
              <a:off x="4579503" y="2047771"/>
              <a:ext cx="178068" cy="73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029" y="4345"/>
                    <a:pt x="16457" y="8690"/>
                    <a:pt x="14400" y="11793"/>
                  </a:cubicBezTo>
                  <a:cubicBezTo>
                    <a:pt x="12343" y="14897"/>
                    <a:pt x="10800" y="16759"/>
                    <a:pt x="9771" y="18186"/>
                  </a:cubicBezTo>
                  <a:cubicBezTo>
                    <a:pt x="8743" y="19614"/>
                    <a:pt x="8229" y="20607"/>
                    <a:pt x="6686" y="21103"/>
                  </a:cubicBezTo>
                  <a:cubicBezTo>
                    <a:pt x="5143" y="21600"/>
                    <a:pt x="2571" y="216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Čára"/>
            <p:cNvSpPr/>
            <p:nvPr/>
          </p:nvSpPr>
          <p:spPr>
            <a:xfrm>
              <a:off x="4312302" y="1993485"/>
              <a:ext cx="722969" cy="71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10" extrusionOk="0">
                  <a:moveTo>
                    <a:pt x="376" y="5407"/>
                  </a:moveTo>
                  <a:cubicBezTo>
                    <a:pt x="127" y="4523"/>
                    <a:pt x="-121" y="3639"/>
                    <a:pt x="65" y="2944"/>
                  </a:cubicBezTo>
                  <a:cubicBezTo>
                    <a:pt x="251" y="2249"/>
                    <a:pt x="872" y="1744"/>
                    <a:pt x="2796" y="1112"/>
                  </a:cubicBezTo>
                  <a:cubicBezTo>
                    <a:pt x="4720" y="481"/>
                    <a:pt x="7948" y="-277"/>
                    <a:pt x="10617" y="102"/>
                  </a:cubicBezTo>
                  <a:cubicBezTo>
                    <a:pt x="13286" y="481"/>
                    <a:pt x="15396" y="1997"/>
                    <a:pt x="17196" y="4207"/>
                  </a:cubicBezTo>
                  <a:cubicBezTo>
                    <a:pt x="18996" y="6418"/>
                    <a:pt x="20486" y="9323"/>
                    <a:pt x="20982" y="11912"/>
                  </a:cubicBezTo>
                  <a:cubicBezTo>
                    <a:pt x="21479" y="14502"/>
                    <a:pt x="20982" y="16776"/>
                    <a:pt x="19493" y="18418"/>
                  </a:cubicBezTo>
                  <a:cubicBezTo>
                    <a:pt x="18003" y="20060"/>
                    <a:pt x="15520" y="21070"/>
                    <a:pt x="13658" y="21197"/>
                  </a:cubicBezTo>
                  <a:cubicBezTo>
                    <a:pt x="11796" y="21323"/>
                    <a:pt x="10555" y="20565"/>
                    <a:pt x="9810" y="19744"/>
                  </a:cubicBezTo>
                  <a:cubicBezTo>
                    <a:pt x="9065" y="18923"/>
                    <a:pt x="8817" y="18039"/>
                    <a:pt x="8569" y="1715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Čára"/>
            <p:cNvSpPr/>
            <p:nvPr/>
          </p:nvSpPr>
          <p:spPr>
            <a:xfrm>
              <a:off x="8764596" y="1704050"/>
              <a:ext cx="800786" cy="8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62" extrusionOk="0">
                  <a:moveTo>
                    <a:pt x="12878" y="9130"/>
                  </a:moveTo>
                  <a:cubicBezTo>
                    <a:pt x="12878" y="8081"/>
                    <a:pt x="12878" y="7033"/>
                    <a:pt x="13218" y="5827"/>
                  </a:cubicBezTo>
                  <a:cubicBezTo>
                    <a:pt x="13557" y="4621"/>
                    <a:pt x="14235" y="3258"/>
                    <a:pt x="14575" y="2262"/>
                  </a:cubicBezTo>
                  <a:cubicBezTo>
                    <a:pt x="14914" y="1266"/>
                    <a:pt x="14914" y="637"/>
                    <a:pt x="14575" y="270"/>
                  </a:cubicBezTo>
                  <a:cubicBezTo>
                    <a:pt x="14235" y="-97"/>
                    <a:pt x="13557" y="-202"/>
                    <a:pt x="11691" y="689"/>
                  </a:cubicBezTo>
                  <a:cubicBezTo>
                    <a:pt x="9825" y="1581"/>
                    <a:pt x="6772" y="3468"/>
                    <a:pt x="4397" y="6142"/>
                  </a:cubicBezTo>
                  <a:cubicBezTo>
                    <a:pt x="2022" y="8815"/>
                    <a:pt x="325" y="12276"/>
                    <a:pt x="43" y="14949"/>
                  </a:cubicBezTo>
                  <a:cubicBezTo>
                    <a:pt x="-240" y="17623"/>
                    <a:pt x="891" y="19511"/>
                    <a:pt x="3096" y="20454"/>
                  </a:cubicBezTo>
                  <a:cubicBezTo>
                    <a:pt x="5301" y="21398"/>
                    <a:pt x="8581" y="21398"/>
                    <a:pt x="11804" y="20454"/>
                  </a:cubicBezTo>
                  <a:cubicBezTo>
                    <a:pt x="15027" y="19511"/>
                    <a:pt x="18194" y="17623"/>
                    <a:pt x="21360" y="1573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Čára"/>
            <p:cNvSpPr/>
            <p:nvPr/>
          </p:nvSpPr>
          <p:spPr>
            <a:xfrm>
              <a:off x="4401436" y="1757630"/>
              <a:ext cx="772176" cy="50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21" extrusionOk="0">
                  <a:moveTo>
                    <a:pt x="0" y="13823"/>
                  </a:moveTo>
                  <a:cubicBezTo>
                    <a:pt x="1635" y="10432"/>
                    <a:pt x="3269" y="7040"/>
                    <a:pt x="5955" y="4541"/>
                  </a:cubicBezTo>
                  <a:cubicBezTo>
                    <a:pt x="8640" y="2042"/>
                    <a:pt x="12376" y="435"/>
                    <a:pt x="15120" y="78"/>
                  </a:cubicBezTo>
                  <a:cubicBezTo>
                    <a:pt x="17864" y="-279"/>
                    <a:pt x="19615" y="614"/>
                    <a:pt x="20549" y="2399"/>
                  </a:cubicBezTo>
                  <a:cubicBezTo>
                    <a:pt x="21483" y="4184"/>
                    <a:pt x="21600" y="6861"/>
                    <a:pt x="20316" y="9896"/>
                  </a:cubicBezTo>
                  <a:cubicBezTo>
                    <a:pt x="19031" y="12931"/>
                    <a:pt x="16346" y="16323"/>
                    <a:pt x="12902" y="18286"/>
                  </a:cubicBezTo>
                  <a:cubicBezTo>
                    <a:pt x="9457" y="20250"/>
                    <a:pt x="5254" y="20785"/>
                    <a:pt x="1051" y="21321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Čára"/>
            <p:cNvSpPr/>
            <p:nvPr/>
          </p:nvSpPr>
          <p:spPr>
            <a:xfrm>
              <a:off x="2448493" y="4065865"/>
              <a:ext cx="490250" cy="104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304" y="874"/>
                  </a:moveTo>
                  <a:cubicBezTo>
                    <a:pt x="118" y="437"/>
                    <a:pt x="-68" y="0"/>
                    <a:pt x="25" y="0"/>
                  </a:cubicBezTo>
                  <a:cubicBezTo>
                    <a:pt x="118" y="0"/>
                    <a:pt x="491" y="437"/>
                    <a:pt x="2166" y="2055"/>
                  </a:cubicBezTo>
                  <a:cubicBezTo>
                    <a:pt x="3842" y="3673"/>
                    <a:pt x="6822" y="6471"/>
                    <a:pt x="9708" y="9313"/>
                  </a:cubicBezTo>
                  <a:cubicBezTo>
                    <a:pt x="12594" y="12155"/>
                    <a:pt x="15387" y="15041"/>
                    <a:pt x="17342" y="17096"/>
                  </a:cubicBezTo>
                  <a:cubicBezTo>
                    <a:pt x="19298" y="19151"/>
                    <a:pt x="20415" y="20376"/>
                    <a:pt x="21532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Čára"/>
            <p:cNvSpPr/>
            <p:nvPr/>
          </p:nvSpPr>
          <p:spPr>
            <a:xfrm>
              <a:off x="2391821" y="4234933"/>
              <a:ext cx="669873" cy="106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extrusionOk="0">
                  <a:moveTo>
                    <a:pt x="21327" y="1291"/>
                  </a:moveTo>
                  <a:cubicBezTo>
                    <a:pt x="21463" y="693"/>
                    <a:pt x="21600" y="96"/>
                    <a:pt x="21600" y="10"/>
                  </a:cubicBezTo>
                  <a:cubicBezTo>
                    <a:pt x="21600" y="-75"/>
                    <a:pt x="21463" y="352"/>
                    <a:pt x="20370" y="1675"/>
                  </a:cubicBezTo>
                  <a:cubicBezTo>
                    <a:pt x="19276" y="2999"/>
                    <a:pt x="17225" y="5218"/>
                    <a:pt x="14901" y="7566"/>
                  </a:cubicBezTo>
                  <a:cubicBezTo>
                    <a:pt x="12577" y="9914"/>
                    <a:pt x="9980" y="12390"/>
                    <a:pt x="7451" y="14738"/>
                  </a:cubicBezTo>
                  <a:cubicBezTo>
                    <a:pt x="4922" y="17085"/>
                    <a:pt x="2461" y="19305"/>
                    <a:pt x="0" y="2152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Čára"/>
            <p:cNvSpPr/>
            <p:nvPr/>
          </p:nvSpPr>
          <p:spPr>
            <a:xfrm>
              <a:off x="6404511" y="5376825"/>
              <a:ext cx="528022" cy="84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69" extrusionOk="0">
                  <a:moveTo>
                    <a:pt x="1303" y="1705"/>
                  </a:moveTo>
                  <a:cubicBezTo>
                    <a:pt x="612" y="949"/>
                    <a:pt x="-79" y="193"/>
                    <a:pt x="7" y="31"/>
                  </a:cubicBezTo>
                  <a:cubicBezTo>
                    <a:pt x="94" y="-131"/>
                    <a:pt x="958" y="301"/>
                    <a:pt x="3031" y="2191"/>
                  </a:cubicBezTo>
                  <a:cubicBezTo>
                    <a:pt x="5105" y="4081"/>
                    <a:pt x="8388" y="7429"/>
                    <a:pt x="11067" y="10345"/>
                  </a:cubicBezTo>
                  <a:cubicBezTo>
                    <a:pt x="13745" y="13261"/>
                    <a:pt x="15819" y="15745"/>
                    <a:pt x="17460" y="17527"/>
                  </a:cubicBezTo>
                  <a:cubicBezTo>
                    <a:pt x="19102" y="19309"/>
                    <a:pt x="20311" y="20389"/>
                    <a:pt x="21521" y="2146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Čára"/>
            <p:cNvSpPr/>
            <p:nvPr/>
          </p:nvSpPr>
          <p:spPr>
            <a:xfrm>
              <a:off x="6385612" y="5475456"/>
              <a:ext cx="597070" cy="92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53" extrusionOk="0">
                  <a:moveTo>
                    <a:pt x="20992" y="1340"/>
                  </a:moveTo>
                  <a:cubicBezTo>
                    <a:pt x="21296" y="647"/>
                    <a:pt x="21600" y="-47"/>
                    <a:pt x="21296" y="3"/>
                  </a:cubicBezTo>
                  <a:cubicBezTo>
                    <a:pt x="20992" y="52"/>
                    <a:pt x="20079" y="845"/>
                    <a:pt x="17949" y="2777"/>
                  </a:cubicBezTo>
                  <a:cubicBezTo>
                    <a:pt x="15820" y="4709"/>
                    <a:pt x="12473" y="7781"/>
                    <a:pt x="9431" y="10654"/>
                  </a:cubicBezTo>
                  <a:cubicBezTo>
                    <a:pt x="6389" y="13527"/>
                    <a:pt x="3651" y="16203"/>
                    <a:pt x="2130" y="17986"/>
                  </a:cubicBezTo>
                  <a:cubicBezTo>
                    <a:pt x="608" y="19770"/>
                    <a:pt x="304" y="20661"/>
                    <a:pt x="0" y="21553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Čára"/>
            <p:cNvSpPr/>
            <p:nvPr/>
          </p:nvSpPr>
          <p:spPr>
            <a:xfrm>
              <a:off x="11829377" y="3298211"/>
              <a:ext cx="814056" cy="110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11" extrusionOk="0">
                  <a:moveTo>
                    <a:pt x="18037" y="8483"/>
                  </a:moveTo>
                  <a:cubicBezTo>
                    <a:pt x="19151" y="6934"/>
                    <a:pt x="20264" y="5385"/>
                    <a:pt x="20876" y="3959"/>
                  </a:cubicBezTo>
                  <a:cubicBezTo>
                    <a:pt x="21489" y="2532"/>
                    <a:pt x="21600" y="1228"/>
                    <a:pt x="20876" y="535"/>
                  </a:cubicBezTo>
                  <a:cubicBezTo>
                    <a:pt x="20153" y="-157"/>
                    <a:pt x="18594" y="-239"/>
                    <a:pt x="16256" y="658"/>
                  </a:cubicBezTo>
                  <a:cubicBezTo>
                    <a:pt x="13918" y="1554"/>
                    <a:pt x="10800" y="3429"/>
                    <a:pt x="8740" y="5752"/>
                  </a:cubicBezTo>
                  <a:cubicBezTo>
                    <a:pt x="6680" y="8075"/>
                    <a:pt x="5678" y="10846"/>
                    <a:pt x="6235" y="13373"/>
                  </a:cubicBezTo>
                  <a:cubicBezTo>
                    <a:pt x="6792" y="15900"/>
                    <a:pt x="8907" y="18182"/>
                    <a:pt x="10188" y="19446"/>
                  </a:cubicBezTo>
                  <a:cubicBezTo>
                    <a:pt x="11468" y="20709"/>
                    <a:pt x="11913" y="20953"/>
                    <a:pt x="11858" y="21116"/>
                  </a:cubicBezTo>
                  <a:cubicBezTo>
                    <a:pt x="11802" y="21279"/>
                    <a:pt x="11245" y="21361"/>
                    <a:pt x="9575" y="21279"/>
                  </a:cubicBezTo>
                  <a:cubicBezTo>
                    <a:pt x="7905" y="21198"/>
                    <a:pt x="5122" y="20953"/>
                    <a:pt x="3340" y="20709"/>
                  </a:cubicBezTo>
                  <a:cubicBezTo>
                    <a:pt x="1559" y="20464"/>
                    <a:pt x="779" y="20220"/>
                    <a:pt x="0" y="1997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67" name="Čára"/>
            <p:cNvSpPr/>
            <p:nvPr/>
          </p:nvSpPr>
          <p:spPr>
            <a:xfrm>
              <a:off x="12649072" y="3605214"/>
              <a:ext cx="490372" cy="70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17" extrusionOk="0">
                  <a:moveTo>
                    <a:pt x="11384" y="11198"/>
                  </a:moveTo>
                  <a:cubicBezTo>
                    <a:pt x="14338" y="8419"/>
                    <a:pt x="17291" y="5640"/>
                    <a:pt x="19045" y="3872"/>
                  </a:cubicBezTo>
                  <a:cubicBezTo>
                    <a:pt x="20799" y="2103"/>
                    <a:pt x="21353" y="1345"/>
                    <a:pt x="21353" y="714"/>
                  </a:cubicBezTo>
                  <a:cubicBezTo>
                    <a:pt x="21353" y="82"/>
                    <a:pt x="20799" y="-423"/>
                    <a:pt x="17938" y="524"/>
                  </a:cubicBezTo>
                  <a:cubicBezTo>
                    <a:pt x="15076" y="1472"/>
                    <a:pt x="9907" y="3872"/>
                    <a:pt x="6215" y="6651"/>
                  </a:cubicBezTo>
                  <a:cubicBezTo>
                    <a:pt x="2522" y="9430"/>
                    <a:pt x="307" y="12588"/>
                    <a:pt x="30" y="15114"/>
                  </a:cubicBezTo>
                  <a:cubicBezTo>
                    <a:pt x="-247" y="17640"/>
                    <a:pt x="1415" y="19535"/>
                    <a:pt x="4368" y="20356"/>
                  </a:cubicBezTo>
                  <a:cubicBezTo>
                    <a:pt x="7322" y="21177"/>
                    <a:pt x="11568" y="20924"/>
                    <a:pt x="15815" y="2067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68" name="Čára"/>
            <p:cNvSpPr/>
            <p:nvPr/>
          </p:nvSpPr>
          <p:spPr>
            <a:xfrm>
              <a:off x="13431625" y="3693376"/>
              <a:ext cx="489193" cy="51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0590" extrusionOk="0">
                  <a:moveTo>
                    <a:pt x="3795" y="4363"/>
                  </a:moveTo>
                  <a:cubicBezTo>
                    <a:pt x="1995" y="6557"/>
                    <a:pt x="195" y="8751"/>
                    <a:pt x="15" y="11619"/>
                  </a:cubicBezTo>
                  <a:cubicBezTo>
                    <a:pt x="-165" y="14488"/>
                    <a:pt x="1275" y="18032"/>
                    <a:pt x="3525" y="19635"/>
                  </a:cubicBezTo>
                  <a:cubicBezTo>
                    <a:pt x="5775" y="21238"/>
                    <a:pt x="8835" y="20900"/>
                    <a:pt x="12075" y="18032"/>
                  </a:cubicBezTo>
                  <a:cubicBezTo>
                    <a:pt x="15315" y="15163"/>
                    <a:pt x="18735" y="9763"/>
                    <a:pt x="20085" y="6135"/>
                  </a:cubicBezTo>
                  <a:cubicBezTo>
                    <a:pt x="21435" y="2507"/>
                    <a:pt x="20715" y="651"/>
                    <a:pt x="18555" y="144"/>
                  </a:cubicBezTo>
                  <a:cubicBezTo>
                    <a:pt x="16395" y="-362"/>
                    <a:pt x="12795" y="482"/>
                    <a:pt x="9915" y="2338"/>
                  </a:cubicBezTo>
                  <a:cubicBezTo>
                    <a:pt x="7035" y="4194"/>
                    <a:pt x="4875" y="7063"/>
                    <a:pt x="2715" y="993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Čára"/>
            <p:cNvSpPr/>
            <p:nvPr/>
          </p:nvSpPr>
          <p:spPr>
            <a:xfrm>
              <a:off x="12010852" y="5298080"/>
              <a:ext cx="683424" cy="79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15" extrusionOk="0">
                  <a:moveTo>
                    <a:pt x="21493" y="6976"/>
                  </a:moveTo>
                  <a:cubicBezTo>
                    <a:pt x="20426" y="4929"/>
                    <a:pt x="19360" y="2883"/>
                    <a:pt x="17626" y="1576"/>
                  </a:cubicBezTo>
                  <a:cubicBezTo>
                    <a:pt x="15893" y="268"/>
                    <a:pt x="13493" y="-300"/>
                    <a:pt x="11626" y="155"/>
                  </a:cubicBezTo>
                  <a:cubicBezTo>
                    <a:pt x="9760" y="609"/>
                    <a:pt x="8426" y="2087"/>
                    <a:pt x="7893" y="4475"/>
                  </a:cubicBezTo>
                  <a:cubicBezTo>
                    <a:pt x="7360" y="6862"/>
                    <a:pt x="7626" y="10159"/>
                    <a:pt x="8226" y="12774"/>
                  </a:cubicBezTo>
                  <a:cubicBezTo>
                    <a:pt x="8826" y="15388"/>
                    <a:pt x="9760" y="17321"/>
                    <a:pt x="10226" y="18628"/>
                  </a:cubicBezTo>
                  <a:cubicBezTo>
                    <a:pt x="10693" y="19936"/>
                    <a:pt x="10693" y="20618"/>
                    <a:pt x="10093" y="20959"/>
                  </a:cubicBezTo>
                  <a:cubicBezTo>
                    <a:pt x="9493" y="21300"/>
                    <a:pt x="8293" y="21300"/>
                    <a:pt x="6760" y="20959"/>
                  </a:cubicBezTo>
                  <a:cubicBezTo>
                    <a:pt x="5226" y="20618"/>
                    <a:pt x="3360" y="19936"/>
                    <a:pt x="2093" y="19254"/>
                  </a:cubicBezTo>
                  <a:cubicBezTo>
                    <a:pt x="826" y="18572"/>
                    <a:pt x="160" y="17889"/>
                    <a:pt x="26" y="17321"/>
                  </a:cubicBezTo>
                  <a:cubicBezTo>
                    <a:pt x="-107" y="16753"/>
                    <a:pt x="293" y="16298"/>
                    <a:pt x="693" y="15843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Čára"/>
            <p:cNvSpPr/>
            <p:nvPr/>
          </p:nvSpPr>
          <p:spPr>
            <a:xfrm>
              <a:off x="12929210" y="5347414"/>
              <a:ext cx="490054" cy="68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254" extrusionOk="0">
                  <a:moveTo>
                    <a:pt x="5782" y="8130"/>
                  </a:moveTo>
                  <a:cubicBezTo>
                    <a:pt x="6880" y="6154"/>
                    <a:pt x="7978" y="4178"/>
                    <a:pt x="8527" y="2795"/>
                  </a:cubicBezTo>
                  <a:cubicBezTo>
                    <a:pt x="9077" y="1412"/>
                    <a:pt x="9077" y="622"/>
                    <a:pt x="8619" y="227"/>
                  </a:cubicBezTo>
                  <a:cubicBezTo>
                    <a:pt x="8161" y="-168"/>
                    <a:pt x="7246" y="-168"/>
                    <a:pt x="5782" y="1215"/>
                  </a:cubicBezTo>
                  <a:cubicBezTo>
                    <a:pt x="4317" y="2598"/>
                    <a:pt x="2304" y="5364"/>
                    <a:pt x="1114" y="8525"/>
                  </a:cubicBezTo>
                  <a:cubicBezTo>
                    <a:pt x="-76" y="11686"/>
                    <a:pt x="-442" y="15242"/>
                    <a:pt x="656" y="17678"/>
                  </a:cubicBezTo>
                  <a:cubicBezTo>
                    <a:pt x="1755" y="20115"/>
                    <a:pt x="4317" y="21432"/>
                    <a:pt x="7978" y="21234"/>
                  </a:cubicBezTo>
                  <a:cubicBezTo>
                    <a:pt x="11639" y="21037"/>
                    <a:pt x="16399" y="19325"/>
                    <a:pt x="21158" y="1761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Čára"/>
            <p:cNvSpPr/>
            <p:nvPr/>
          </p:nvSpPr>
          <p:spPr>
            <a:xfrm>
              <a:off x="13602200" y="5445129"/>
              <a:ext cx="507273" cy="52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855" extrusionOk="0">
                  <a:moveTo>
                    <a:pt x="2432" y="5974"/>
                  </a:moveTo>
                  <a:cubicBezTo>
                    <a:pt x="1378" y="7481"/>
                    <a:pt x="325" y="8988"/>
                    <a:pt x="61" y="11165"/>
                  </a:cubicBezTo>
                  <a:cubicBezTo>
                    <a:pt x="-202" y="13342"/>
                    <a:pt x="325" y="16188"/>
                    <a:pt x="2696" y="18198"/>
                  </a:cubicBezTo>
                  <a:cubicBezTo>
                    <a:pt x="5066" y="20207"/>
                    <a:pt x="9281" y="21379"/>
                    <a:pt x="12705" y="20626"/>
                  </a:cubicBezTo>
                  <a:cubicBezTo>
                    <a:pt x="16130" y="19872"/>
                    <a:pt x="18764" y="17193"/>
                    <a:pt x="20081" y="13844"/>
                  </a:cubicBezTo>
                  <a:cubicBezTo>
                    <a:pt x="21398" y="10495"/>
                    <a:pt x="21398" y="6477"/>
                    <a:pt x="19554" y="3798"/>
                  </a:cubicBezTo>
                  <a:cubicBezTo>
                    <a:pt x="17710" y="1119"/>
                    <a:pt x="14022" y="-221"/>
                    <a:pt x="10949" y="30"/>
                  </a:cubicBezTo>
                  <a:cubicBezTo>
                    <a:pt x="7876" y="281"/>
                    <a:pt x="5418" y="2123"/>
                    <a:pt x="2959" y="396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 Box 2"/>
          <p:cNvSpPr txBox="1"/>
          <p:nvPr/>
        </p:nvSpPr>
        <p:spPr>
          <a:xfrm>
            <a:off x="9599711" y="377282"/>
            <a:ext cx="5163464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grpSp>
        <p:nvGrpSpPr>
          <p:cNvPr id="313" name="Kresba"/>
          <p:cNvGrpSpPr/>
          <p:nvPr/>
        </p:nvGrpSpPr>
        <p:grpSpPr>
          <a:xfrm>
            <a:off x="1958738" y="1933002"/>
            <a:ext cx="14108838" cy="10404505"/>
            <a:chOff x="635" y="-1501148"/>
            <a:chExt cx="14108837" cy="10404503"/>
          </a:xfrm>
        </p:grpSpPr>
        <p:sp>
          <p:nvSpPr>
            <p:cNvPr id="275" name="Čára"/>
            <p:cNvSpPr/>
            <p:nvPr/>
          </p:nvSpPr>
          <p:spPr>
            <a:xfrm>
              <a:off x="635" y="-118712"/>
              <a:ext cx="6117877" cy="14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extrusionOk="0">
                  <a:moveTo>
                    <a:pt x="0" y="17280"/>
                  </a:moveTo>
                  <a:cubicBezTo>
                    <a:pt x="165" y="19131"/>
                    <a:pt x="329" y="20983"/>
                    <a:pt x="711" y="21291"/>
                  </a:cubicBezTo>
                  <a:cubicBezTo>
                    <a:pt x="1093" y="21600"/>
                    <a:pt x="1691" y="20366"/>
                    <a:pt x="2253" y="19440"/>
                  </a:cubicBezTo>
                  <a:cubicBezTo>
                    <a:pt x="2814" y="18514"/>
                    <a:pt x="3338" y="17897"/>
                    <a:pt x="3840" y="17280"/>
                  </a:cubicBezTo>
                  <a:cubicBezTo>
                    <a:pt x="4341" y="16663"/>
                    <a:pt x="4820" y="16046"/>
                    <a:pt x="5239" y="15429"/>
                  </a:cubicBezTo>
                  <a:cubicBezTo>
                    <a:pt x="5658" y="14811"/>
                    <a:pt x="6017" y="14194"/>
                    <a:pt x="6422" y="13269"/>
                  </a:cubicBezTo>
                  <a:cubicBezTo>
                    <a:pt x="6826" y="12343"/>
                    <a:pt x="7275" y="11109"/>
                    <a:pt x="7709" y="10800"/>
                  </a:cubicBezTo>
                  <a:cubicBezTo>
                    <a:pt x="8143" y="10491"/>
                    <a:pt x="8562" y="11109"/>
                    <a:pt x="9026" y="11109"/>
                  </a:cubicBezTo>
                  <a:cubicBezTo>
                    <a:pt x="9490" y="11109"/>
                    <a:pt x="9999" y="10491"/>
                    <a:pt x="10531" y="10183"/>
                  </a:cubicBezTo>
                  <a:cubicBezTo>
                    <a:pt x="11062" y="9874"/>
                    <a:pt x="11616" y="9874"/>
                    <a:pt x="12080" y="8949"/>
                  </a:cubicBezTo>
                  <a:cubicBezTo>
                    <a:pt x="12544" y="8023"/>
                    <a:pt x="12918" y="6171"/>
                    <a:pt x="13420" y="4937"/>
                  </a:cubicBezTo>
                  <a:cubicBezTo>
                    <a:pt x="13921" y="3703"/>
                    <a:pt x="14550" y="3086"/>
                    <a:pt x="15119" y="2160"/>
                  </a:cubicBezTo>
                  <a:cubicBezTo>
                    <a:pt x="15687" y="1234"/>
                    <a:pt x="16196" y="0"/>
                    <a:pt x="16683" y="0"/>
                  </a:cubicBezTo>
                  <a:cubicBezTo>
                    <a:pt x="17169" y="0"/>
                    <a:pt x="17633" y="1234"/>
                    <a:pt x="18105" y="1543"/>
                  </a:cubicBezTo>
                  <a:cubicBezTo>
                    <a:pt x="18576" y="1851"/>
                    <a:pt x="19055" y="1234"/>
                    <a:pt x="19497" y="926"/>
                  </a:cubicBezTo>
                  <a:cubicBezTo>
                    <a:pt x="19938" y="617"/>
                    <a:pt x="20343" y="617"/>
                    <a:pt x="20687" y="617"/>
                  </a:cubicBezTo>
                  <a:cubicBezTo>
                    <a:pt x="21031" y="617"/>
                    <a:pt x="21316" y="617"/>
                    <a:pt x="21600" y="617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Čára"/>
            <p:cNvSpPr/>
            <p:nvPr/>
          </p:nvSpPr>
          <p:spPr>
            <a:xfrm>
              <a:off x="929127" y="0"/>
              <a:ext cx="25439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Čára"/>
            <p:cNvSpPr/>
            <p:nvPr/>
          </p:nvSpPr>
          <p:spPr>
            <a:xfrm>
              <a:off x="903689" y="-315978"/>
              <a:ext cx="75464" cy="101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58" extrusionOk="0">
                  <a:moveTo>
                    <a:pt x="18000" y="3198"/>
                  </a:moveTo>
                  <a:cubicBezTo>
                    <a:pt x="18000" y="2568"/>
                    <a:pt x="18000" y="1938"/>
                    <a:pt x="18600" y="1308"/>
                  </a:cubicBezTo>
                  <a:cubicBezTo>
                    <a:pt x="19200" y="678"/>
                    <a:pt x="20400" y="48"/>
                    <a:pt x="21000" y="3"/>
                  </a:cubicBezTo>
                  <a:cubicBezTo>
                    <a:pt x="21600" y="-42"/>
                    <a:pt x="21600" y="498"/>
                    <a:pt x="19800" y="2433"/>
                  </a:cubicBezTo>
                  <a:cubicBezTo>
                    <a:pt x="18000" y="4368"/>
                    <a:pt x="14400" y="7698"/>
                    <a:pt x="11400" y="10848"/>
                  </a:cubicBezTo>
                  <a:cubicBezTo>
                    <a:pt x="8400" y="13998"/>
                    <a:pt x="6000" y="16968"/>
                    <a:pt x="4200" y="18723"/>
                  </a:cubicBezTo>
                  <a:cubicBezTo>
                    <a:pt x="2400" y="20478"/>
                    <a:pt x="1200" y="21018"/>
                    <a:pt x="0" y="2155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Čára"/>
            <p:cNvSpPr/>
            <p:nvPr/>
          </p:nvSpPr>
          <p:spPr>
            <a:xfrm>
              <a:off x="675688" y="-1300705"/>
              <a:ext cx="545979" cy="92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57" extrusionOk="0">
                  <a:moveTo>
                    <a:pt x="2977" y="6821"/>
                  </a:moveTo>
                  <a:cubicBezTo>
                    <a:pt x="2810" y="5844"/>
                    <a:pt x="2642" y="4867"/>
                    <a:pt x="2558" y="4622"/>
                  </a:cubicBezTo>
                  <a:cubicBezTo>
                    <a:pt x="2475" y="4378"/>
                    <a:pt x="2475" y="4867"/>
                    <a:pt x="2223" y="6675"/>
                  </a:cubicBezTo>
                  <a:cubicBezTo>
                    <a:pt x="1972" y="8483"/>
                    <a:pt x="1470" y="11611"/>
                    <a:pt x="1135" y="13956"/>
                  </a:cubicBezTo>
                  <a:cubicBezTo>
                    <a:pt x="800" y="16302"/>
                    <a:pt x="633" y="17866"/>
                    <a:pt x="465" y="19087"/>
                  </a:cubicBezTo>
                  <a:cubicBezTo>
                    <a:pt x="298" y="20309"/>
                    <a:pt x="130" y="21189"/>
                    <a:pt x="47" y="21335"/>
                  </a:cubicBezTo>
                  <a:cubicBezTo>
                    <a:pt x="-37" y="21482"/>
                    <a:pt x="-37" y="20896"/>
                    <a:pt x="298" y="18696"/>
                  </a:cubicBezTo>
                  <a:cubicBezTo>
                    <a:pt x="633" y="16497"/>
                    <a:pt x="1303" y="12686"/>
                    <a:pt x="2391" y="9411"/>
                  </a:cubicBezTo>
                  <a:cubicBezTo>
                    <a:pt x="3479" y="6137"/>
                    <a:pt x="4986" y="3401"/>
                    <a:pt x="5991" y="1837"/>
                  </a:cubicBezTo>
                  <a:cubicBezTo>
                    <a:pt x="6996" y="273"/>
                    <a:pt x="7498" y="-118"/>
                    <a:pt x="8335" y="29"/>
                  </a:cubicBezTo>
                  <a:cubicBezTo>
                    <a:pt x="9172" y="175"/>
                    <a:pt x="10344" y="859"/>
                    <a:pt x="11600" y="2130"/>
                  </a:cubicBezTo>
                  <a:cubicBezTo>
                    <a:pt x="12856" y="3401"/>
                    <a:pt x="14196" y="5258"/>
                    <a:pt x="15535" y="7896"/>
                  </a:cubicBezTo>
                  <a:cubicBezTo>
                    <a:pt x="16875" y="10535"/>
                    <a:pt x="18214" y="13956"/>
                    <a:pt x="19051" y="15911"/>
                  </a:cubicBezTo>
                  <a:cubicBezTo>
                    <a:pt x="19889" y="17866"/>
                    <a:pt x="20223" y="18354"/>
                    <a:pt x="20475" y="18843"/>
                  </a:cubicBezTo>
                  <a:cubicBezTo>
                    <a:pt x="20726" y="19332"/>
                    <a:pt x="20893" y="19820"/>
                    <a:pt x="21061" y="19869"/>
                  </a:cubicBezTo>
                  <a:cubicBezTo>
                    <a:pt x="21228" y="19918"/>
                    <a:pt x="21396" y="19527"/>
                    <a:pt x="21563" y="1913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Čára"/>
            <p:cNvSpPr/>
            <p:nvPr/>
          </p:nvSpPr>
          <p:spPr>
            <a:xfrm>
              <a:off x="738341" y="-737707"/>
              <a:ext cx="546921" cy="12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195" y="15840"/>
                    <a:pt x="12391" y="10080"/>
                    <a:pt x="15991" y="6480"/>
                  </a:cubicBezTo>
                  <a:cubicBezTo>
                    <a:pt x="19591" y="2880"/>
                    <a:pt x="20595" y="144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Čára"/>
            <p:cNvSpPr/>
            <p:nvPr/>
          </p:nvSpPr>
          <p:spPr>
            <a:xfrm>
              <a:off x="4363279" y="-436689"/>
              <a:ext cx="139381" cy="93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extrusionOk="0">
                  <a:moveTo>
                    <a:pt x="15709" y="2455"/>
                  </a:moveTo>
                  <a:cubicBezTo>
                    <a:pt x="17018" y="1964"/>
                    <a:pt x="18327" y="1473"/>
                    <a:pt x="19309" y="982"/>
                  </a:cubicBezTo>
                  <a:cubicBezTo>
                    <a:pt x="20291" y="491"/>
                    <a:pt x="20945" y="0"/>
                    <a:pt x="21273" y="0"/>
                  </a:cubicBezTo>
                  <a:cubicBezTo>
                    <a:pt x="21600" y="0"/>
                    <a:pt x="21600" y="491"/>
                    <a:pt x="21273" y="2455"/>
                  </a:cubicBezTo>
                  <a:cubicBezTo>
                    <a:pt x="20945" y="4418"/>
                    <a:pt x="20291" y="7855"/>
                    <a:pt x="18655" y="10947"/>
                  </a:cubicBezTo>
                  <a:cubicBezTo>
                    <a:pt x="17018" y="14040"/>
                    <a:pt x="14400" y="16789"/>
                    <a:pt x="12764" y="18409"/>
                  </a:cubicBezTo>
                  <a:cubicBezTo>
                    <a:pt x="11127" y="20029"/>
                    <a:pt x="10473" y="20520"/>
                    <a:pt x="8509" y="20864"/>
                  </a:cubicBezTo>
                  <a:cubicBezTo>
                    <a:pt x="6545" y="21207"/>
                    <a:pt x="3273" y="2140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Čára"/>
            <p:cNvSpPr/>
            <p:nvPr/>
          </p:nvSpPr>
          <p:spPr>
            <a:xfrm>
              <a:off x="4299683" y="-1271908"/>
              <a:ext cx="76316" cy="49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800"/>
                    <a:pt x="4800" y="9600"/>
                    <a:pt x="8400" y="13200"/>
                  </a:cubicBezTo>
                  <a:cubicBezTo>
                    <a:pt x="12000" y="16800"/>
                    <a:pt x="16800" y="192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Čára"/>
            <p:cNvSpPr/>
            <p:nvPr/>
          </p:nvSpPr>
          <p:spPr>
            <a:xfrm>
              <a:off x="3968987" y="-1501149"/>
              <a:ext cx="719099" cy="83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51" extrusionOk="0">
                  <a:moveTo>
                    <a:pt x="0" y="7460"/>
                  </a:moveTo>
                  <a:cubicBezTo>
                    <a:pt x="381" y="6272"/>
                    <a:pt x="762" y="5084"/>
                    <a:pt x="2414" y="3842"/>
                  </a:cubicBezTo>
                  <a:cubicBezTo>
                    <a:pt x="4066" y="2600"/>
                    <a:pt x="6988" y="1304"/>
                    <a:pt x="9593" y="602"/>
                  </a:cubicBezTo>
                  <a:cubicBezTo>
                    <a:pt x="12198" y="-100"/>
                    <a:pt x="14485" y="-208"/>
                    <a:pt x="16136" y="386"/>
                  </a:cubicBezTo>
                  <a:cubicBezTo>
                    <a:pt x="17788" y="980"/>
                    <a:pt x="18805" y="2276"/>
                    <a:pt x="19249" y="4112"/>
                  </a:cubicBezTo>
                  <a:cubicBezTo>
                    <a:pt x="19694" y="5948"/>
                    <a:pt x="19567" y="8324"/>
                    <a:pt x="19758" y="10538"/>
                  </a:cubicBezTo>
                  <a:cubicBezTo>
                    <a:pt x="19948" y="12752"/>
                    <a:pt x="20456" y="14804"/>
                    <a:pt x="20838" y="16154"/>
                  </a:cubicBezTo>
                  <a:cubicBezTo>
                    <a:pt x="21219" y="17504"/>
                    <a:pt x="21473" y="18152"/>
                    <a:pt x="21536" y="18746"/>
                  </a:cubicBezTo>
                  <a:cubicBezTo>
                    <a:pt x="21600" y="19340"/>
                    <a:pt x="21473" y="19880"/>
                    <a:pt x="20647" y="20312"/>
                  </a:cubicBezTo>
                  <a:cubicBezTo>
                    <a:pt x="19821" y="20744"/>
                    <a:pt x="18296" y="21068"/>
                    <a:pt x="16645" y="21230"/>
                  </a:cubicBezTo>
                  <a:cubicBezTo>
                    <a:pt x="14993" y="21392"/>
                    <a:pt x="13214" y="21392"/>
                    <a:pt x="12071" y="21230"/>
                  </a:cubicBezTo>
                  <a:cubicBezTo>
                    <a:pt x="10927" y="21068"/>
                    <a:pt x="10419" y="20744"/>
                    <a:pt x="9911" y="2042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Čára"/>
            <p:cNvSpPr/>
            <p:nvPr/>
          </p:nvSpPr>
          <p:spPr>
            <a:xfrm>
              <a:off x="2294572" y="501474"/>
              <a:ext cx="555137" cy="79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18" extrusionOk="0">
                  <a:moveTo>
                    <a:pt x="796" y="868"/>
                  </a:moveTo>
                  <a:cubicBezTo>
                    <a:pt x="151" y="193"/>
                    <a:pt x="-494" y="-482"/>
                    <a:pt x="554" y="474"/>
                  </a:cubicBezTo>
                  <a:cubicBezTo>
                    <a:pt x="1602" y="1431"/>
                    <a:pt x="4342" y="4018"/>
                    <a:pt x="7807" y="7112"/>
                  </a:cubicBezTo>
                  <a:cubicBezTo>
                    <a:pt x="11273" y="10206"/>
                    <a:pt x="15464" y="13806"/>
                    <a:pt x="17802" y="16224"/>
                  </a:cubicBezTo>
                  <a:cubicBezTo>
                    <a:pt x="20139" y="18643"/>
                    <a:pt x="20622" y="19881"/>
                    <a:pt x="21106" y="211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Čára"/>
            <p:cNvSpPr/>
            <p:nvPr/>
          </p:nvSpPr>
          <p:spPr>
            <a:xfrm>
              <a:off x="2264630" y="482779"/>
              <a:ext cx="716510" cy="96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8" extrusionOk="0">
                  <a:moveTo>
                    <a:pt x="21346" y="861"/>
                  </a:moveTo>
                  <a:cubicBezTo>
                    <a:pt x="21473" y="390"/>
                    <a:pt x="21600" y="-82"/>
                    <a:pt x="21219" y="12"/>
                  </a:cubicBezTo>
                  <a:cubicBezTo>
                    <a:pt x="20838" y="107"/>
                    <a:pt x="19948" y="767"/>
                    <a:pt x="18296" y="2323"/>
                  </a:cubicBezTo>
                  <a:cubicBezTo>
                    <a:pt x="16645" y="3880"/>
                    <a:pt x="14231" y="6332"/>
                    <a:pt x="11753" y="8879"/>
                  </a:cubicBezTo>
                  <a:cubicBezTo>
                    <a:pt x="9275" y="11425"/>
                    <a:pt x="6734" y="14066"/>
                    <a:pt x="4765" y="16189"/>
                  </a:cubicBezTo>
                  <a:cubicBezTo>
                    <a:pt x="2795" y="18311"/>
                    <a:pt x="1398" y="19915"/>
                    <a:pt x="0" y="215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85" name="Čára"/>
            <p:cNvSpPr/>
            <p:nvPr/>
          </p:nvSpPr>
          <p:spPr>
            <a:xfrm>
              <a:off x="216859" y="3027140"/>
              <a:ext cx="10175263" cy="5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0" y="18051"/>
                  </a:moveTo>
                  <a:cubicBezTo>
                    <a:pt x="27" y="18823"/>
                    <a:pt x="54" y="19594"/>
                    <a:pt x="144" y="20134"/>
                  </a:cubicBezTo>
                  <a:cubicBezTo>
                    <a:pt x="234" y="20674"/>
                    <a:pt x="387" y="20983"/>
                    <a:pt x="634" y="21214"/>
                  </a:cubicBezTo>
                  <a:cubicBezTo>
                    <a:pt x="882" y="21446"/>
                    <a:pt x="1224" y="21600"/>
                    <a:pt x="1566" y="21446"/>
                  </a:cubicBezTo>
                  <a:cubicBezTo>
                    <a:pt x="1908" y="21291"/>
                    <a:pt x="2250" y="20829"/>
                    <a:pt x="2623" y="20597"/>
                  </a:cubicBezTo>
                  <a:cubicBezTo>
                    <a:pt x="2997" y="20366"/>
                    <a:pt x="3402" y="20366"/>
                    <a:pt x="3771" y="20057"/>
                  </a:cubicBezTo>
                  <a:cubicBezTo>
                    <a:pt x="4140" y="19749"/>
                    <a:pt x="4473" y="19131"/>
                    <a:pt x="4811" y="18669"/>
                  </a:cubicBezTo>
                  <a:cubicBezTo>
                    <a:pt x="5148" y="18206"/>
                    <a:pt x="5490" y="17897"/>
                    <a:pt x="5827" y="17666"/>
                  </a:cubicBezTo>
                  <a:cubicBezTo>
                    <a:pt x="6165" y="17434"/>
                    <a:pt x="6498" y="17280"/>
                    <a:pt x="6827" y="17126"/>
                  </a:cubicBezTo>
                  <a:cubicBezTo>
                    <a:pt x="7155" y="16971"/>
                    <a:pt x="7479" y="16817"/>
                    <a:pt x="7776" y="16663"/>
                  </a:cubicBezTo>
                  <a:cubicBezTo>
                    <a:pt x="8073" y="16509"/>
                    <a:pt x="8343" y="16354"/>
                    <a:pt x="8636" y="16200"/>
                  </a:cubicBezTo>
                  <a:cubicBezTo>
                    <a:pt x="8928" y="16046"/>
                    <a:pt x="9243" y="15891"/>
                    <a:pt x="9563" y="15429"/>
                  </a:cubicBezTo>
                  <a:cubicBezTo>
                    <a:pt x="9882" y="14966"/>
                    <a:pt x="10206" y="14194"/>
                    <a:pt x="10499" y="13654"/>
                  </a:cubicBezTo>
                  <a:cubicBezTo>
                    <a:pt x="10791" y="13114"/>
                    <a:pt x="11052" y="12806"/>
                    <a:pt x="11327" y="12574"/>
                  </a:cubicBezTo>
                  <a:cubicBezTo>
                    <a:pt x="11601" y="12343"/>
                    <a:pt x="11889" y="12189"/>
                    <a:pt x="12186" y="11880"/>
                  </a:cubicBezTo>
                  <a:cubicBezTo>
                    <a:pt x="12483" y="11571"/>
                    <a:pt x="12789" y="11109"/>
                    <a:pt x="13082" y="10646"/>
                  </a:cubicBezTo>
                  <a:cubicBezTo>
                    <a:pt x="13374" y="10183"/>
                    <a:pt x="13653" y="9720"/>
                    <a:pt x="13937" y="9411"/>
                  </a:cubicBezTo>
                  <a:cubicBezTo>
                    <a:pt x="14220" y="9103"/>
                    <a:pt x="14508" y="8949"/>
                    <a:pt x="14801" y="8563"/>
                  </a:cubicBezTo>
                  <a:cubicBezTo>
                    <a:pt x="15093" y="8177"/>
                    <a:pt x="15390" y="7560"/>
                    <a:pt x="15701" y="7097"/>
                  </a:cubicBezTo>
                  <a:cubicBezTo>
                    <a:pt x="16011" y="6634"/>
                    <a:pt x="16335" y="6326"/>
                    <a:pt x="16654" y="6017"/>
                  </a:cubicBezTo>
                  <a:cubicBezTo>
                    <a:pt x="16974" y="5709"/>
                    <a:pt x="17289" y="5400"/>
                    <a:pt x="17613" y="5246"/>
                  </a:cubicBezTo>
                  <a:cubicBezTo>
                    <a:pt x="17937" y="5091"/>
                    <a:pt x="18270" y="5091"/>
                    <a:pt x="18549" y="4783"/>
                  </a:cubicBezTo>
                  <a:cubicBezTo>
                    <a:pt x="18828" y="4474"/>
                    <a:pt x="19053" y="3857"/>
                    <a:pt x="19323" y="3163"/>
                  </a:cubicBezTo>
                  <a:cubicBezTo>
                    <a:pt x="19593" y="2469"/>
                    <a:pt x="19908" y="1697"/>
                    <a:pt x="20183" y="1157"/>
                  </a:cubicBezTo>
                  <a:cubicBezTo>
                    <a:pt x="20457" y="617"/>
                    <a:pt x="20691" y="309"/>
                    <a:pt x="20885" y="154"/>
                  </a:cubicBezTo>
                  <a:cubicBezTo>
                    <a:pt x="21078" y="0"/>
                    <a:pt x="21231" y="0"/>
                    <a:pt x="21343" y="0"/>
                  </a:cubicBezTo>
                  <a:cubicBezTo>
                    <a:pt x="21456" y="0"/>
                    <a:pt x="21528" y="0"/>
                    <a:pt x="21564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Čára"/>
            <p:cNvSpPr/>
            <p:nvPr/>
          </p:nvSpPr>
          <p:spPr>
            <a:xfrm>
              <a:off x="998518" y="3192488"/>
              <a:ext cx="32363" cy="108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extrusionOk="0">
                  <a:moveTo>
                    <a:pt x="20609" y="0"/>
                  </a:moveTo>
                  <a:cubicBezTo>
                    <a:pt x="17909" y="2880"/>
                    <a:pt x="15209" y="5760"/>
                    <a:pt x="11159" y="8894"/>
                  </a:cubicBezTo>
                  <a:cubicBezTo>
                    <a:pt x="7109" y="12028"/>
                    <a:pt x="1709" y="15416"/>
                    <a:pt x="359" y="17576"/>
                  </a:cubicBezTo>
                  <a:cubicBezTo>
                    <a:pt x="-991" y="19736"/>
                    <a:pt x="1709" y="20668"/>
                    <a:pt x="4409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Čára"/>
            <p:cNvSpPr/>
            <p:nvPr/>
          </p:nvSpPr>
          <p:spPr>
            <a:xfrm>
              <a:off x="4783008" y="2874511"/>
              <a:ext cx="152630" cy="12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2078"/>
                    <a:pt x="14400" y="4157"/>
                    <a:pt x="11400" y="6643"/>
                  </a:cubicBezTo>
                  <a:cubicBezTo>
                    <a:pt x="8400" y="9130"/>
                    <a:pt x="6000" y="12025"/>
                    <a:pt x="4200" y="14586"/>
                  </a:cubicBezTo>
                  <a:cubicBezTo>
                    <a:pt x="2400" y="17146"/>
                    <a:pt x="1200" y="19373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Čára"/>
            <p:cNvSpPr/>
            <p:nvPr/>
          </p:nvSpPr>
          <p:spPr>
            <a:xfrm>
              <a:off x="8878551" y="2671006"/>
              <a:ext cx="317979" cy="12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96" y="2449"/>
                    <a:pt x="16992" y="4899"/>
                    <a:pt x="14832" y="7571"/>
                  </a:cubicBezTo>
                  <a:cubicBezTo>
                    <a:pt x="12672" y="10243"/>
                    <a:pt x="10656" y="13138"/>
                    <a:pt x="8640" y="15439"/>
                  </a:cubicBezTo>
                  <a:cubicBezTo>
                    <a:pt x="6624" y="17740"/>
                    <a:pt x="4608" y="19447"/>
                    <a:pt x="3168" y="20375"/>
                  </a:cubicBezTo>
                  <a:cubicBezTo>
                    <a:pt x="1728" y="21303"/>
                    <a:pt x="864" y="21452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Čára"/>
            <p:cNvSpPr/>
            <p:nvPr/>
          </p:nvSpPr>
          <p:spPr>
            <a:xfrm>
              <a:off x="543845" y="2389693"/>
              <a:ext cx="601508" cy="92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87" extrusionOk="0">
                  <a:moveTo>
                    <a:pt x="2398" y="5581"/>
                  </a:moveTo>
                  <a:cubicBezTo>
                    <a:pt x="1945" y="5094"/>
                    <a:pt x="1492" y="4608"/>
                    <a:pt x="1265" y="4851"/>
                  </a:cubicBezTo>
                  <a:cubicBezTo>
                    <a:pt x="1038" y="5094"/>
                    <a:pt x="1038" y="6067"/>
                    <a:pt x="887" y="8354"/>
                  </a:cubicBezTo>
                  <a:cubicBezTo>
                    <a:pt x="736" y="10640"/>
                    <a:pt x="434" y="14240"/>
                    <a:pt x="208" y="15748"/>
                  </a:cubicBezTo>
                  <a:cubicBezTo>
                    <a:pt x="-19" y="17256"/>
                    <a:pt x="-170" y="16672"/>
                    <a:pt x="359" y="14678"/>
                  </a:cubicBezTo>
                  <a:cubicBezTo>
                    <a:pt x="887" y="12683"/>
                    <a:pt x="2096" y="9278"/>
                    <a:pt x="3002" y="6943"/>
                  </a:cubicBezTo>
                  <a:cubicBezTo>
                    <a:pt x="3908" y="4608"/>
                    <a:pt x="4513" y="3343"/>
                    <a:pt x="5268" y="2321"/>
                  </a:cubicBezTo>
                  <a:cubicBezTo>
                    <a:pt x="6023" y="1299"/>
                    <a:pt x="6929" y="521"/>
                    <a:pt x="7760" y="181"/>
                  </a:cubicBezTo>
                  <a:cubicBezTo>
                    <a:pt x="8591" y="-160"/>
                    <a:pt x="9346" y="-63"/>
                    <a:pt x="10630" y="862"/>
                  </a:cubicBezTo>
                  <a:cubicBezTo>
                    <a:pt x="11914" y="1786"/>
                    <a:pt x="13727" y="3537"/>
                    <a:pt x="15237" y="6116"/>
                  </a:cubicBezTo>
                  <a:cubicBezTo>
                    <a:pt x="16747" y="8694"/>
                    <a:pt x="17956" y="12099"/>
                    <a:pt x="18711" y="14629"/>
                  </a:cubicBezTo>
                  <a:cubicBezTo>
                    <a:pt x="19466" y="17159"/>
                    <a:pt x="19768" y="18813"/>
                    <a:pt x="20071" y="19883"/>
                  </a:cubicBezTo>
                  <a:cubicBezTo>
                    <a:pt x="20373" y="20954"/>
                    <a:pt x="20675" y="21440"/>
                    <a:pt x="20901" y="21245"/>
                  </a:cubicBezTo>
                  <a:cubicBezTo>
                    <a:pt x="21128" y="21051"/>
                    <a:pt x="21279" y="20175"/>
                    <a:pt x="21430" y="192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Čára"/>
            <p:cNvSpPr/>
            <p:nvPr/>
          </p:nvSpPr>
          <p:spPr>
            <a:xfrm>
              <a:off x="636588" y="2849073"/>
              <a:ext cx="661394" cy="8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92" y="18514"/>
                    <a:pt x="8585" y="15429"/>
                    <a:pt x="12185" y="11829"/>
                  </a:cubicBezTo>
                  <a:cubicBezTo>
                    <a:pt x="15785" y="8229"/>
                    <a:pt x="18692" y="4114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Čára"/>
            <p:cNvSpPr/>
            <p:nvPr/>
          </p:nvSpPr>
          <p:spPr>
            <a:xfrm>
              <a:off x="4579503" y="2047771"/>
              <a:ext cx="178068" cy="73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029" y="4345"/>
                    <a:pt x="16457" y="8690"/>
                    <a:pt x="14400" y="11793"/>
                  </a:cubicBezTo>
                  <a:cubicBezTo>
                    <a:pt x="12343" y="14897"/>
                    <a:pt x="10800" y="16759"/>
                    <a:pt x="9771" y="18186"/>
                  </a:cubicBezTo>
                  <a:cubicBezTo>
                    <a:pt x="8743" y="19614"/>
                    <a:pt x="8229" y="20607"/>
                    <a:pt x="6686" y="21103"/>
                  </a:cubicBezTo>
                  <a:cubicBezTo>
                    <a:pt x="5143" y="21600"/>
                    <a:pt x="2571" y="216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Čára"/>
            <p:cNvSpPr/>
            <p:nvPr/>
          </p:nvSpPr>
          <p:spPr>
            <a:xfrm>
              <a:off x="4312302" y="1993485"/>
              <a:ext cx="722969" cy="71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10" extrusionOk="0">
                  <a:moveTo>
                    <a:pt x="376" y="5407"/>
                  </a:moveTo>
                  <a:cubicBezTo>
                    <a:pt x="127" y="4523"/>
                    <a:pt x="-121" y="3639"/>
                    <a:pt x="65" y="2944"/>
                  </a:cubicBezTo>
                  <a:cubicBezTo>
                    <a:pt x="251" y="2249"/>
                    <a:pt x="872" y="1744"/>
                    <a:pt x="2796" y="1112"/>
                  </a:cubicBezTo>
                  <a:cubicBezTo>
                    <a:pt x="4720" y="481"/>
                    <a:pt x="7948" y="-277"/>
                    <a:pt x="10617" y="102"/>
                  </a:cubicBezTo>
                  <a:cubicBezTo>
                    <a:pt x="13286" y="481"/>
                    <a:pt x="15396" y="1997"/>
                    <a:pt x="17196" y="4207"/>
                  </a:cubicBezTo>
                  <a:cubicBezTo>
                    <a:pt x="18996" y="6418"/>
                    <a:pt x="20486" y="9323"/>
                    <a:pt x="20982" y="11912"/>
                  </a:cubicBezTo>
                  <a:cubicBezTo>
                    <a:pt x="21479" y="14502"/>
                    <a:pt x="20982" y="16776"/>
                    <a:pt x="19493" y="18418"/>
                  </a:cubicBezTo>
                  <a:cubicBezTo>
                    <a:pt x="18003" y="20060"/>
                    <a:pt x="15520" y="21070"/>
                    <a:pt x="13658" y="21197"/>
                  </a:cubicBezTo>
                  <a:cubicBezTo>
                    <a:pt x="11796" y="21323"/>
                    <a:pt x="10555" y="20565"/>
                    <a:pt x="9810" y="19744"/>
                  </a:cubicBezTo>
                  <a:cubicBezTo>
                    <a:pt x="9065" y="18923"/>
                    <a:pt x="8817" y="18039"/>
                    <a:pt x="8569" y="1715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93" name="Čára"/>
            <p:cNvSpPr/>
            <p:nvPr/>
          </p:nvSpPr>
          <p:spPr>
            <a:xfrm>
              <a:off x="8764596" y="1704050"/>
              <a:ext cx="800786" cy="8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62" extrusionOk="0">
                  <a:moveTo>
                    <a:pt x="12878" y="9130"/>
                  </a:moveTo>
                  <a:cubicBezTo>
                    <a:pt x="12878" y="8081"/>
                    <a:pt x="12878" y="7033"/>
                    <a:pt x="13218" y="5827"/>
                  </a:cubicBezTo>
                  <a:cubicBezTo>
                    <a:pt x="13557" y="4621"/>
                    <a:pt x="14235" y="3258"/>
                    <a:pt x="14575" y="2262"/>
                  </a:cubicBezTo>
                  <a:cubicBezTo>
                    <a:pt x="14914" y="1266"/>
                    <a:pt x="14914" y="637"/>
                    <a:pt x="14575" y="270"/>
                  </a:cubicBezTo>
                  <a:cubicBezTo>
                    <a:pt x="14235" y="-97"/>
                    <a:pt x="13557" y="-202"/>
                    <a:pt x="11691" y="689"/>
                  </a:cubicBezTo>
                  <a:cubicBezTo>
                    <a:pt x="9825" y="1581"/>
                    <a:pt x="6772" y="3468"/>
                    <a:pt x="4397" y="6142"/>
                  </a:cubicBezTo>
                  <a:cubicBezTo>
                    <a:pt x="2022" y="8815"/>
                    <a:pt x="325" y="12276"/>
                    <a:pt x="43" y="14949"/>
                  </a:cubicBezTo>
                  <a:cubicBezTo>
                    <a:pt x="-240" y="17623"/>
                    <a:pt x="891" y="19511"/>
                    <a:pt x="3096" y="20454"/>
                  </a:cubicBezTo>
                  <a:cubicBezTo>
                    <a:pt x="5301" y="21398"/>
                    <a:pt x="8581" y="21398"/>
                    <a:pt x="11804" y="20454"/>
                  </a:cubicBezTo>
                  <a:cubicBezTo>
                    <a:pt x="15027" y="19511"/>
                    <a:pt x="18194" y="17623"/>
                    <a:pt x="21360" y="1573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94" name="Čára"/>
            <p:cNvSpPr/>
            <p:nvPr/>
          </p:nvSpPr>
          <p:spPr>
            <a:xfrm>
              <a:off x="4401436" y="1757630"/>
              <a:ext cx="772176" cy="50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21" extrusionOk="0">
                  <a:moveTo>
                    <a:pt x="0" y="13823"/>
                  </a:moveTo>
                  <a:cubicBezTo>
                    <a:pt x="1635" y="10432"/>
                    <a:pt x="3269" y="7040"/>
                    <a:pt x="5955" y="4541"/>
                  </a:cubicBezTo>
                  <a:cubicBezTo>
                    <a:pt x="8640" y="2042"/>
                    <a:pt x="12376" y="435"/>
                    <a:pt x="15120" y="78"/>
                  </a:cubicBezTo>
                  <a:cubicBezTo>
                    <a:pt x="17864" y="-279"/>
                    <a:pt x="19615" y="614"/>
                    <a:pt x="20549" y="2399"/>
                  </a:cubicBezTo>
                  <a:cubicBezTo>
                    <a:pt x="21483" y="4184"/>
                    <a:pt x="21600" y="6861"/>
                    <a:pt x="20316" y="9896"/>
                  </a:cubicBezTo>
                  <a:cubicBezTo>
                    <a:pt x="19031" y="12931"/>
                    <a:pt x="16346" y="16323"/>
                    <a:pt x="12902" y="18286"/>
                  </a:cubicBezTo>
                  <a:cubicBezTo>
                    <a:pt x="9457" y="20250"/>
                    <a:pt x="5254" y="20785"/>
                    <a:pt x="1051" y="21321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Čára"/>
            <p:cNvSpPr/>
            <p:nvPr/>
          </p:nvSpPr>
          <p:spPr>
            <a:xfrm>
              <a:off x="2448493" y="4065865"/>
              <a:ext cx="490250" cy="104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304" y="874"/>
                  </a:moveTo>
                  <a:cubicBezTo>
                    <a:pt x="118" y="437"/>
                    <a:pt x="-68" y="0"/>
                    <a:pt x="25" y="0"/>
                  </a:cubicBezTo>
                  <a:cubicBezTo>
                    <a:pt x="118" y="0"/>
                    <a:pt x="491" y="437"/>
                    <a:pt x="2166" y="2055"/>
                  </a:cubicBezTo>
                  <a:cubicBezTo>
                    <a:pt x="3842" y="3673"/>
                    <a:pt x="6822" y="6471"/>
                    <a:pt x="9708" y="9313"/>
                  </a:cubicBezTo>
                  <a:cubicBezTo>
                    <a:pt x="12594" y="12155"/>
                    <a:pt x="15387" y="15041"/>
                    <a:pt x="17342" y="17096"/>
                  </a:cubicBezTo>
                  <a:cubicBezTo>
                    <a:pt x="19298" y="19151"/>
                    <a:pt x="20415" y="20376"/>
                    <a:pt x="21532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Čára"/>
            <p:cNvSpPr/>
            <p:nvPr/>
          </p:nvSpPr>
          <p:spPr>
            <a:xfrm>
              <a:off x="2391821" y="4234933"/>
              <a:ext cx="669873" cy="106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extrusionOk="0">
                  <a:moveTo>
                    <a:pt x="21327" y="1291"/>
                  </a:moveTo>
                  <a:cubicBezTo>
                    <a:pt x="21463" y="693"/>
                    <a:pt x="21600" y="96"/>
                    <a:pt x="21600" y="10"/>
                  </a:cubicBezTo>
                  <a:cubicBezTo>
                    <a:pt x="21600" y="-75"/>
                    <a:pt x="21463" y="352"/>
                    <a:pt x="20370" y="1675"/>
                  </a:cubicBezTo>
                  <a:cubicBezTo>
                    <a:pt x="19276" y="2999"/>
                    <a:pt x="17225" y="5218"/>
                    <a:pt x="14901" y="7566"/>
                  </a:cubicBezTo>
                  <a:cubicBezTo>
                    <a:pt x="12577" y="9914"/>
                    <a:pt x="9980" y="12390"/>
                    <a:pt x="7451" y="14738"/>
                  </a:cubicBezTo>
                  <a:cubicBezTo>
                    <a:pt x="4922" y="17085"/>
                    <a:pt x="2461" y="19305"/>
                    <a:pt x="0" y="2152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97" name="Čára"/>
            <p:cNvSpPr/>
            <p:nvPr/>
          </p:nvSpPr>
          <p:spPr>
            <a:xfrm>
              <a:off x="6404511" y="5376825"/>
              <a:ext cx="528022" cy="84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69" extrusionOk="0">
                  <a:moveTo>
                    <a:pt x="1303" y="1705"/>
                  </a:moveTo>
                  <a:cubicBezTo>
                    <a:pt x="612" y="949"/>
                    <a:pt x="-79" y="193"/>
                    <a:pt x="7" y="31"/>
                  </a:cubicBezTo>
                  <a:cubicBezTo>
                    <a:pt x="94" y="-131"/>
                    <a:pt x="958" y="301"/>
                    <a:pt x="3031" y="2191"/>
                  </a:cubicBezTo>
                  <a:cubicBezTo>
                    <a:pt x="5105" y="4081"/>
                    <a:pt x="8388" y="7429"/>
                    <a:pt x="11067" y="10345"/>
                  </a:cubicBezTo>
                  <a:cubicBezTo>
                    <a:pt x="13745" y="13261"/>
                    <a:pt x="15819" y="15745"/>
                    <a:pt x="17460" y="17527"/>
                  </a:cubicBezTo>
                  <a:cubicBezTo>
                    <a:pt x="19102" y="19309"/>
                    <a:pt x="20311" y="20389"/>
                    <a:pt x="21521" y="2146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Čára"/>
            <p:cNvSpPr/>
            <p:nvPr/>
          </p:nvSpPr>
          <p:spPr>
            <a:xfrm>
              <a:off x="6385612" y="5475456"/>
              <a:ext cx="597070" cy="92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53" extrusionOk="0">
                  <a:moveTo>
                    <a:pt x="20992" y="1340"/>
                  </a:moveTo>
                  <a:cubicBezTo>
                    <a:pt x="21296" y="647"/>
                    <a:pt x="21600" y="-47"/>
                    <a:pt x="21296" y="3"/>
                  </a:cubicBezTo>
                  <a:cubicBezTo>
                    <a:pt x="20992" y="52"/>
                    <a:pt x="20079" y="845"/>
                    <a:pt x="17949" y="2777"/>
                  </a:cubicBezTo>
                  <a:cubicBezTo>
                    <a:pt x="15820" y="4709"/>
                    <a:pt x="12473" y="7781"/>
                    <a:pt x="9431" y="10654"/>
                  </a:cubicBezTo>
                  <a:cubicBezTo>
                    <a:pt x="6389" y="13527"/>
                    <a:pt x="3651" y="16203"/>
                    <a:pt x="2130" y="17986"/>
                  </a:cubicBezTo>
                  <a:cubicBezTo>
                    <a:pt x="608" y="19770"/>
                    <a:pt x="304" y="20661"/>
                    <a:pt x="0" y="21553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Čára"/>
            <p:cNvSpPr/>
            <p:nvPr/>
          </p:nvSpPr>
          <p:spPr>
            <a:xfrm>
              <a:off x="11829377" y="3298211"/>
              <a:ext cx="814056" cy="110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11" extrusionOk="0">
                  <a:moveTo>
                    <a:pt x="18037" y="8483"/>
                  </a:moveTo>
                  <a:cubicBezTo>
                    <a:pt x="19151" y="6934"/>
                    <a:pt x="20264" y="5385"/>
                    <a:pt x="20876" y="3959"/>
                  </a:cubicBezTo>
                  <a:cubicBezTo>
                    <a:pt x="21489" y="2532"/>
                    <a:pt x="21600" y="1228"/>
                    <a:pt x="20876" y="535"/>
                  </a:cubicBezTo>
                  <a:cubicBezTo>
                    <a:pt x="20153" y="-157"/>
                    <a:pt x="18594" y="-239"/>
                    <a:pt x="16256" y="658"/>
                  </a:cubicBezTo>
                  <a:cubicBezTo>
                    <a:pt x="13918" y="1554"/>
                    <a:pt x="10800" y="3429"/>
                    <a:pt x="8740" y="5752"/>
                  </a:cubicBezTo>
                  <a:cubicBezTo>
                    <a:pt x="6680" y="8075"/>
                    <a:pt x="5678" y="10846"/>
                    <a:pt x="6235" y="13373"/>
                  </a:cubicBezTo>
                  <a:cubicBezTo>
                    <a:pt x="6792" y="15900"/>
                    <a:pt x="8907" y="18182"/>
                    <a:pt x="10188" y="19446"/>
                  </a:cubicBezTo>
                  <a:cubicBezTo>
                    <a:pt x="11468" y="20709"/>
                    <a:pt x="11913" y="20953"/>
                    <a:pt x="11858" y="21116"/>
                  </a:cubicBezTo>
                  <a:cubicBezTo>
                    <a:pt x="11802" y="21279"/>
                    <a:pt x="11245" y="21361"/>
                    <a:pt x="9575" y="21279"/>
                  </a:cubicBezTo>
                  <a:cubicBezTo>
                    <a:pt x="7905" y="21198"/>
                    <a:pt x="5122" y="20953"/>
                    <a:pt x="3340" y="20709"/>
                  </a:cubicBezTo>
                  <a:cubicBezTo>
                    <a:pt x="1559" y="20464"/>
                    <a:pt x="779" y="20220"/>
                    <a:pt x="0" y="1997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Čára"/>
            <p:cNvSpPr/>
            <p:nvPr/>
          </p:nvSpPr>
          <p:spPr>
            <a:xfrm>
              <a:off x="12649072" y="3605214"/>
              <a:ext cx="490372" cy="70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17" extrusionOk="0">
                  <a:moveTo>
                    <a:pt x="11384" y="11198"/>
                  </a:moveTo>
                  <a:cubicBezTo>
                    <a:pt x="14338" y="8419"/>
                    <a:pt x="17291" y="5640"/>
                    <a:pt x="19045" y="3872"/>
                  </a:cubicBezTo>
                  <a:cubicBezTo>
                    <a:pt x="20799" y="2103"/>
                    <a:pt x="21353" y="1345"/>
                    <a:pt x="21353" y="714"/>
                  </a:cubicBezTo>
                  <a:cubicBezTo>
                    <a:pt x="21353" y="82"/>
                    <a:pt x="20799" y="-423"/>
                    <a:pt x="17938" y="524"/>
                  </a:cubicBezTo>
                  <a:cubicBezTo>
                    <a:pt x="15076" y="1472"/>
                    <a:pt x="9907" y="3872"/>
                    <a:pt x="6215" y="6651"/>
                  </a:cubicBezTo>
                  <a:cubicBezTo>
                    <a:pt x="2522" y="9430"/>
                    <a:pt x="307" y="12588"/>
                    <a:pt x="30" y="15114"/>
                  </a:cubicBezTo>
                  <a:cubicBezTo>
                    <a:pt x="-247" y="17640"/>
                    <a:pt x="1415" y="19535"/>
                    <a:pt x="4368" y="20356"/>
                  </a:cubicBezTo>
                  <a:cubicBezTo>
                    <a:pt x="7322" y="21177"/>
                    <a:pt x="11568" y="20924"/>
                    <a:pt x="15815" y="2067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Čára"/>
            <p:cNvSpPr/>
            <p:nvPr/>
          </p:nvSpPr>
          <p:spPr>
            <a:xfrm>
              <a:off x="13431625" y="3693376"/>
              <a:ext cx="489193" cy="51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0590" extrusionOk="0">
                  <a:moveTo>
                    <a:pt x="3795" y="4363"/>
                  </a:moveTo>
                  <a:cubicBezTo>
                    <a:pt x="1995" y="6557"/>
                    <a:pt x="195" y="8751"/>
                    <a:pt x="15" y="11619"/>
                  </a:cubicBezTo>
                  <a:cubicBezTo>
                    <a:pt x="-165" y="14488"/>
                    <a:pt x="1275" y="18032"/>
                    <a:pt x="3525" y="19635"/>
                  </a:cubicBezTo>
                  <a:cubicBezTo>
                    <a:pt x="5775" y="21238"/>
                    <a:pt x="8835" y="20900"/>
                    <a:pt x="12075" y="18032"/>
                  </a:cubicBezTo>
                  <a:cubicBezTo>
                    <a:pt x="15315" y="15163"/>
                    <a:pt x="18735" y="9763"/>
                    <a:pt x="20085" y="6135"/>
                  </a:cubicBezTo>
                  <a:cubicBezTo>
                    <a:pt x="21435" y="2507"/>
                    <a:pt x="20715" y="651"/>
                    <a:pt x="18555" y="144"/>
                  </a:cubicBezTo>
                  <a:cubicBezTo>
                    <a:pt x="16395" y="-362"/>
                    <a:pt x="12795" y="482"/>
                    <a:pt x="9915" y="2338"/>
                  </a:cubicBezTo>
                  <a:cubicBezTo>
                    <a:pt x="7035" y="4194"/>
                    <a:pt x="4875" y="7063"/>
                    <a:pt x="2715" y="993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Čára"/>
            <p:cNvSpPr/>
            <p:nvPr/>
          </p:nvSpPr>
          <p:spPr>
            <a:xfrm>
              <a:off x="12010852" y="5298080"/>
              <a:ext cx="683424" cy="79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15" extrusionOk="0">
                  <a:moveTo>
                    <a:pt x="21493" y="6976"/>
                  </a:moveTo>
                  <a:cubicBezTo>
                    <a:pt x="20426" y="4929"/>
                    <a:pt x="19360" y="2883"/>
                    <a:pt x="17626" y="1576"/>
                  </a:cubicBezTo>
                  <a:cubicBezTo>
                    <a:pt x="15893" y="268"/>
                    <a:pt x="13493" y="-300"/>
                    <a:pt x="11626" y="155"/>
                  </a:cubicBezTo>
                  <a:cubicBezTo>
                    <a:pt x="9760" y="609"/>
                    <a:pt x="8426" y="2087"/>
                    <a:pt x="7893" y="4475"/>
                  </a:cubicBezTo>
                  <a:cubicBezTo>
                    <a:pt x="7360" y="6862"/>
                    <a:pt x="7626" y="10159"/>
                    <a:pt x="8226" y="12774"/>
                  </a:cubicBezTo>
                  <a:cubicBezTo>
                    <a:pt x="8826" y="15388"/>
                    <a:pt x="9760" y="17321"/>
                    <a:pt x="10226" y="18628"/>
                  </a:cubicBezTo>
                  <a:cubicBezTo>
                    <a:pt x="10693" y="19936"/>
                    <a:pt x="10693" y="20618"/>
                    <a:pt x="10093" y="20959"/>
                  </a:cubicBezTo>
                  <a:cubicBezTo>
                    <a:pt x="9493" y="21300"/>
                    <a:pt x="8293" y="21300"/>
                    <a:pt x="6760" y="20959"/>
                  </a:cubicBezTo>
                  <a:cubicBezTo>
                    <a:pt x="5226" y="20618"/>
                    <a:pt x="3360" y="19936"/>
                    <a:pt x="2093" y="19254"/>
                  </a:cubicBezTo>
                  <a:cubicBezTo>
                    <a:pt x="826" y="18572"/>
                    <a:pt x="160" y="17889"/>
                    <a:pt x="26" y="17321"/>
                  </a:cubicBezTo>
                  <a:cubicBezTo>
                    <a:pt x="-107" y="16753"/>
                    <a:pt x="293" y="16298"/>
                    <a:pt x="693" y="15843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Čára"/>
            <p:cNvSpPr/>
            <p:nvPr/>
          </p:nvSpPr>
          <p:spPr>
            <a:xfrm>
              <a:off x="12929210" y="5347414"/>
              <a:ext cx="490054" cy="68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254" extrusionOk="0">
                  <a:moveTo>
                    <a:pt x="5782" y="8130"/>
                  </a:moveTo>
                  <a:cubicBezTo>
                    <a:pt x="6880" y="6154"/>
                    <a:pt x="7978" y="4178"/>
                    <a:pt x="8527" y="2795"/>
                  </a:cubicBezTo>
                  <a:cubicBezTo>
                    <a:pt x="9077" y="1412"/>
                    <a:pt x="9077" y="622"/>
                    <a:pt x="8619" y="227"/>
                  </a:cubicBezTo>
                  <a:cubicBezTo>
                    <a:pt x="8161" y="-168"/>
                    <a:pt x="7246" y="-168"/>
                    <a:pt x="5782" y="1215"/>
                  </a:cubicBezTo>
                  <a:cubicBezTo>
                    <a:pt x="4317" y="2598"/>
                    <a:pt x="2304" y="5364"/>
                    <a:pt x="1114" y="8525"/>
                  </a:cubicBezTo>
                  <a:cubicBezTo>
                    <a:pt x="-76" y="11686"/>
                    <a:pt x="-442" y="15242"/>
                    <a:pt x="656" y="17678"/>
                  </a:cubicBezTo>
                  <a:cubicBezTo>
                    <a:pt x="1755" y="20115"/>
                    <a:pt x="4317" y="21432"/>
                    <a:pt x="7978" y="21234"/>
                  </a:cubicBezTo>
                  <a:cubicBezTo>
                    <a:pt x="11639" y="21037"/>
                    <a:pt x="16399" y="19325"/>
                    <a:pt x="21158" y="1761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Čára"/>
            <p:cNvSpPr/>
            <p:nvPr/>
          </p:nvSpPr>
          <p:spPr>
            <a:xfrm>
              <a:off x="13602200" y="5445129"/>
              <a:ext cx="507273" cy="52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855" extrusionOk="0">
                  <a:moveTo>
                    <a:pt x="2432" y="5974"/>
                  </a:moveTo>
                  <a:cubicBezTo>
                    <a:pt x="1378" y="7481"/>
                    <a:pt x="325" y="8988"/>
                    <a:pt x="61" y="11165"/>
                  </a:cubicBezTo>
                  <a:cubicBezTo>
                    <a:pt x="-202" y="13342"/>
                    <a:pt x="325" y="16188"/>
                    <a:pt x="2696" y="18198"/>
                  </a:cubicBezTo>
                  <a:cubicBezTo>
                    <a:pt x="5066" y="20207"/>
                    <a:pt x="9281" y="21379"/>
                    <a:pt x="12705" y="20626"/>
                  </a:cubicBezTo>
                  <a:cubicBezTo>
                    <a:pt x="16130" y="19872"/>
                    <a:pt x="18764" y="17193"/>
                    <a:pt x="20081" y="13844"/>
                  </a:cubicBezTo>
                  <a:cubicBezTo>
                    <a:pt x="21398" y="10495"/>
                    <a:pt x="21398" y="6477"/>
                    <a:pt x="19554" y="3798"/>
                  </a:cubicBezTo>
                  <a:cubicBezTo>
                    <a:pt x="17710" y="1119"/>
                    <a:pt x="14022" y="-221"/>
                    <a:pt x="10949" y="30"/>
                  </a:cubicBezTo>
                  <a:cubicBezTo>
                    <a:pt x="7876" y="281"/>
                    <a:pt x="5418" y="2123"/>
                    <a:pt x="2959" y="396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Čára"/>
            <p:cNvSpPr/>
            <p:nvPr/>
          </p:nvSpPr>
          <p:spPr>
            <a:xfrm>
              <a:off x="2487628" y="7641899"/>
              <a:ext cx="470819" cy="108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61" extrusionOk="0">
                  <a:moveTo>
                    <a:pt x="1415" y="2070"/>
                  </a:moveTo>
                  <a:cubicBezTo>
                    <a:pt x="1033" y="1648"/>
                    <a:pt x="651" y="1227"/>
                    <a:pt x="364" y="805"/>
                  </a:cubicBezTo>
                  <a:cubicBezTo>
                    <a:pt x="77" y="383"/>
                    <a:pt x="-114" y="-39"/>
                    <a:pt x="77" y="3"/>
                  </a:cubicBezTo>
                  <a:cubicBezTo>
                    <a:pt x="268" y="45"/>
                    <a:pt x="842" y="552"/>
                    <a:pt x="2371" y="2155"/>
                  </a:cubicBezTo>
                  <a:cubicBezTo>
                    <a:pt x="3900" y="3758"/>
                    <a:pt x="6385" y="6458"/>
                    <a:pt x="9157" y="9200"/>
                  </a:cubicBezTo>
                  <a:cubicBezTo>
                    <a:pt x="11928" y="11942"/>
                    <a:pt x="14987" y="14727"/>
                    <a:pt x="17185" y="16625"/>
                  </a:cubicBezTo>
                  <a:cubicBezTo>
                    <a:pt x="19383" y="18523"/>
                    <a:pt x="20721" y="19536"/>
                    <a:pt x="21104" y="20211"/>
                  </a:cubicBezTo>
                  <a:cubicBezTo>
                    <a:pt x="21486" y="20886"/>
                    <a:pt x="20913" y="21223"/>
                    <a:pt x="20339" y="21561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Čára"/>
            <p:cNvSpPr/>
            <p:nvPr/>
          </p:nvSpPr>
          <p:spPr>
            <a:xfrm>
              <a:off x="2302788" y="7743656"/>
              <a:ext cx="903055" cy="115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988"/>
                  </a:moveTo>
                  <a:cubicBezTo>
                    <a:pt x="21600" y="515"/>
                    <a:pt x="21600" y="42"/>
                    <a:pt x="21296" y="2"/>
                  </a:cubicBezTo>
                  <a:cubicBezTo>
                    <a:pt x="20992" y="-37"/>
                    <a:pt x="20383" y="357"/>
                    <a:pt x="18963" y="1658"/>
                  </a:cubicBezTo>
                  <a:cubicBezTo>
                    <a:pt x="17544" y="2959"/>
                    <a:pt x="15313" y="5166"/>
                    <a:pt x="13082" y="7452"/>
                  </a:cubicBezTo>
                  <a:cubicBezTo>
                    <a:pt x="10851" y="9738"/>
                    <a:pt x="8620" y="12103"/>
                    <a:pt x="6439" y="14468"/>
                  </a:cubicBezTo>
                  <a:cubicBezTo>
                    <a:pt x="4259" y="16833"/>
                    <a:pt x="2130" y="19198"/>
                    <a:pt x="0" y="21563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Čára"/>
            <p:cNvSpPr/>
            <p:nvPr/>
          </p:nvSpPr>
          <p:spPr>
            <a:xfrm>
              <a:off x="6520623" y="7557128"/>
              <a:ext cx="785550" cy="104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18" extrusionOk="0">
                  <a:moveTo>
                    <a:pt x="826" y="1008"/>
                  </a:moveTo>
                  <a:cubicBezTo>
                    <a:pt x="364" y="484"/>
                    <a:pt x="-98" y="-41"/>
                    <a:pt x="18" y="3"/>
                  </a:cubicBezTo>
                  <a:cubicBezTo>
                    <a:pt x="133" y="46"/>
                    <a:pt x="826" y="659"/>
                    <a:pt x="2674" y="2364"/>
                  </a:cubicBezTo>
                  <a:cubicBezTo>
                    <a:pt x="4522" y="4069"/>
                    <a:pt x="7526" y="6868"/>
                    <a:pt x="10240" y="9447"/>
                  </a:cubicBezTo>
                  <a:cubicBezTo>
                    <a:pt x="12954" y="12027"/>
                    <a:pt x="15380" y="14388"/>
                    <a:pt x="17170" y="16181"/>
                  </a:cubicBezTo>
                  <a:cubicBezTo>
                    <a:pt x="18961" y="17974"/>
                    <a:pt x="20116" y="19198"/>
                    <a:pt x="20751" y="20072"/>
                  </a:cubicBezTo>
                  <a:cubicBezTo>
                    <a:pt x="21386" y="20947"/>
                    <a:pt x="21502" y="21472"/>
                    <a:pt x="21329" y="21515"/>
                  </a:cubicBezTo>
                  <a:cubicBezTo>
                    <a:pt x="21155" y="21559"/>
                    <a:pt x="20693" y="21122"/>
                    <a:pt x="20231" y="2068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Čára"/>
            <p:cNvSpPr/>
            <p:nvPr/>
          </p:nvSpPr>
          <p:spPr>
            <a:xfrm>
              <a:off x="6380966" y="7672078"/>
              <a:ext cx="926953" cy="114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59" extrusionOk="0">
                  <a:moveTo>
                    <a:pt x="20431" y="1616"/>
                  </a:moveTo>
                  <a:cubicBezTo>
                    <a:pt x="20922" y="904"/>
                    <a:pt x="21413" y="191"/>
                    <a:pt x="21462" y="33"/>
                  </a:cubicBezTo>
                  <a:cubicBezTo>
                    <a:pt x="21511" y="-125"/>
                    <a:pt x="21118" y="271"/>
                    <a:pt x="19793" y="1576"/>
                  </a:cubicBezTo>
                  <a:cubicBezTo>
                    <a:pt x="18467" y="2882"/>
                    <a:pt x="16209" y="5097"/>
                    <a:pt x="14000" y="7312"/>
                  </a:cubicBezTo>
                  <a:cubicBezTo>
                    <a:pt x="11791" y="9528"/>
                    <a:pt x="9631" y="11743"/>
                    <a:pt x="7618" y="13840"/>
                  </a:cubicBezTo>
                  <a:cubicBezTo>
                    <a:pt x="5606" y="15937"/>
                    <a:pt x="3740" y="17915"/>
                    <a:pt x="2366" y="19220"/>
                  </a:cubicBezTo>
                  <a:cubicBezTo>
                    <a:pt x="991" y="20526"/>
                    <a:pt x="107" y="21159"/>
                    <a:pt x="9" y="21317"/>
                  </a:cubicBezTo>
                  <a:cubicBezTo>
                    <a:pt x="-89" y="21475"/>
                    <a:pt x="598" y="21159"/>
                    <a:pt x="1286" y="2084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Čára"/>
            <p:cNvSpPr/>
            <p:nvPr/>
          </p:nvSpPr>
          <p:spPr>
            <a:xfrm>
              <a:off x="11791220" y="7487297"/>
              <a:ext cx="135672" cy="86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5" y="2634"/>
                  </a:moveTo>
                  <a:cubicBezTo>
                    <a:pt x="18900" y="2107"/>
                    <a:pt x="19575" y="1580"/>
                    <a:pt x="19912" y="1054"/>
                  </a:cubicBezTo>
                  <a:cubicBezTo>
                    <a:pt x="20250" y="527"/>
                    <a:pt x="20250" y="0"/>
                    <a:pt x="20587" y="0"/>
                  </a:cubicBezTo>
                  <a:cubicBezTo>
                    <a:pt x="20925" y="0"/>
                    <a:pt x="21600" y="527"/>
                    <a:pt x="21600" y="2476"/>
                  </a:cubicBezTo>
                  <a:cubicBezTo>
                    <a:pt x="21600" y="4425"/>
                    <a:pt x="20925" y="7797"/>
                    <a:pt x="18562" y="11063"/>
                  </a:cubicBezTo>
                  <a:cubicBezTo>
                    <a:pt x="16200" y="14330"/>
                    <a:pt x="12150" y="17491"/>
                    <a:pt x="8775" y="19229"/>
                  </a:cubicBezTo>
                  <a:cubicBezTo>
                    <a:pt x="5400" y="20968"/>
                    <a:pt x="2700" y="2128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Čára"/>
            <p:cNvSpPr/>
            <p:nvPr/>
          </p:nvSpPr>
          <p:spPr>
            <a:xfrm>
              <a:off x="11473244" y="7339407"/>
              <a:ext cx="969830" cy="95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36" extrusionOk="0">
                  <a:moveTo>
                    <a:pt x="0" y="5931"/>
                  </a:moveTo>
                  <a:cubicBezTo>
                    <a:pt x="0" y="4988"/>
                    <a:pt x="0" y="4045"/>
                    <a:pt x="1029" y="3054"/>
                  </a:cubicBezTo>
                  <a:cubicBezTo>
                    <a:pt x="2057" y="2064"/>
                    <a:pt x="4114" y="1026"/>
                    <a:pt x="6405" y="460"/>
                  </a:cubicBezTo>
                  <a:cubicBezTo>
                    <a:pt x="8696" y="-106"/>
                    <a:pt x="11221" y="-200"/>
                    <a:pt x="13605" y="460"/>
                  </a:cubicBezTo>
                  <a:cubicBezTo>
                    <a:pt x="15990" y="1121"/>
                    <a:pt x="18234" y="2535"/>
                    <a:pt x="19636" y="4375"/>
                  </a:cubicBezTo>
                  <a:cubicBezTo>
                    <a:pt x="21039" y="6214"/>
                    <a:pt x="21600" y="8478"/>
                    <a:pt x="21319" y="10647"/>
                  </a:cubicBezTo>
                  <a:cubicBezTo>
                    <a:pt x="21039" y="12817"/>
                    <a:pt x="19917" y="14892"/>
                    <a:pt x="18234" y="16637"/>
                  </a:cubicBezTo>
                  <a:cubicBezTo>
                    <a:pt x="16551" y="18382"/>
                    <a:pt x="14306" y="19797"/>
                    <a:pt x="12390" y="20551"/>
                  </a:cubicBezTo>
                  <a:cubicBezTo>
                    <a:pt x="10473" y="21306"/>
                    <a:pt x="8883" y="21400"/>
                    <a:pt x="7901" y="21306"/>
                  </a:cubicBezTo>
                  <a:cubicBezTo>
                    <a:pt x="6919" y="21211"/>
                    <a:pt x="6545" y="20928"/>
                    <a:pt x="6171" y="2064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Čára"/>
            <p:cNvSpPr/>
            <p:nvPr/>
          </p:nvSpPr>
          <p:spPr>
            <a:xfrm>
              <a:off x="12556401" y="7526066"/>
              <a:ext cx="646638" cy="79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087" extrusionOk="0">
                  <a:moveTo>
                    <a:pt x="5861" y="8240"/>
                  </a:moveTo>
                  <a:cubicBezTo>
                    <a:pt x="7838" y="5978"/>
                    <a:pt x="9814" y="3716"/>
                    <a:pt x="10873" y="2302"/>
                  </a:cubicBezTo>
                  <a:cubicBezTo>
                    <a:pt x="11932" y="889"/>
                    <a:pt x="12073" y="323"/>
                    <a:pt x="11720" y="97"/>
                  </a:cubicBezTo>
                  <a:cubicBezTo>
                    <a:pt x="11367" y="-129"/>
                    <a:pt x="10520" y="-16"/>
                    <a:pt x="8897" y="1058"/>
                  </a:cubicBezTo>
                  <a:cubicBezTo>
                    <a:pt x="7273" y="2133"/>
                    <a:pt x="4873" y="4168"/>
                    <a:pt x="3038" y="6713"/>
                  </a:cubicBezTo>
                  <a:cubicBezTo>
                    <a:pt x="1203" y="9257"/>
                    <a:pt x="-68" y="12311"/>
                    <a:pt x="3" y="14742"/>
                  </a:cubicBezTo>
                  <a:cubicBezTo>
                    <a:pt x="73" y="17174"/>
                    <a:pt x="1485" y="18983"/>
                    <a:pt x="3461" y="20057"/>
                  </a:cubicBezTo>
                  <a:cubicBezTo>
                    <a:pt x="5438" y="21132"/>
                    <a:pt x="7979" y="21471"/>
                    <a:pt x="10944" y="20566"/>
                  </a:cubicBezTo>
                  <a:cubicBezTo>
                    <a:pt x="13908" y="19662"/>
                    <a:pt x="17297" y="17513"/>
                    <a:pt x="19132" y="16156"/>
                  </a:cubicBezTo>
                  <a:cubicBezTo>
                    <a:pt x="20967" y="14799"/>
                    <a:pt x="21250" y="14233"/>
                    <a:pt x="21532" y="1366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Čára"/>
            <p:cNvSpPr/>
            <p:nvPr/>
          </p:nvSpPr>
          <p:spPr>
            <a:xfrm>
              <a:off x="13088566" y="7658906"/>
              <a:ext cx="519397" cy="49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0757" extrusionOk="0">
                  <a:moveTo>
                    <a:pt x="3110" y="11161"/>
                  </a:moveTo>
                  <a:cubicBezTo>
                    <a:pt x="3110" y="13303"/>
                    <a:pt x="3110" y="15445"/>
                    <a:pt x="3629" y="17230"/>
                  </a:cubicBezTo>
                  <a:cubicBezTo>
                    <a:pt x="4147" y="19015"/>
                    <a:pt x="5184" y="20443"/>
                    <a:pt x="7344" y="20711"/>
                  </a:cubicBezTo>
                  <a:cubicBezTo>
                    <a:pt x="9504" y="20979"/>
                    <a:pt x="12787" y="20086"/>
                    <a:pt x="15466" y="17319"/>
                  </a:cubicBezTo>
                  <a:cubicBezTo>
                    <a:pt x="18144" y="14553"/>
                    <a:pt x="20218" y="9911"/>
                    <a:pt x="20909" y="6787"/>
                  </a:cubicBezTo>
                  <a:cubicBezTo>
                    <a:pt x="21600" y="3663"/>
                    <a:pt x="20909" y="2057"/>
                    <a:pt x="18922" y="986"/>
                  </a:cubicBezTo>
                  <a:cubicBezTo>
                    <a:pt x="16934" y="-85"/>
                    <a:pt x="13651" y="-621"/>
                    <a:pt x="10282" y="1164"/>
                  </a:cubicBezTo>
                  <a:cubicBezTo>
                    <a:pt x="6912" y="2949"/>
                    <a:pt x="3456" y="7055"/>
                    <a:pt x="0" y="11161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 Box 2"/>
          <p:cNvSpPr txBox="1"/>
          <p:nvPr/>
        </p:nvSpPr>
        <p:spPr>
          <a:xfrm>
            <a:off x="9599711" y="377282"/>
            <a:ext cx="5163464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grpSp>
        <p:nvGrpSpPr>
          <p:cNvPr id="364" name="Kresba"/>
          <p:cNvGrpSpPr/>
          <p:nvPr/>
        </p:nvGrpSpPr>
        <p:grpSpPr>
          <a:xfrm>
            <a:off x="1958737" y="1933002"/>
            <a:ext cx="19434958" cy="10404505"/>
            <a:chOff x="635" y="-1501148"/>
            <a:chExt cx="19434955" cy="10404503"/>
          </a:xfrm>
        </p:grpSpPr>
        <p:sp>
          <p:nvSpPr>
            <p:cNvPr id="316" name="Čára"/>
            <p:cNvSpPr/>
            <p:nvPr/>
          </p:nvSpPr>
          <p:spPr>
            <a:xfrm>
              <a:off x="635" y="-118712"/>
              <a:ext cx="6117877" cy="14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extrusionOk="0">
                  <a:moveTo>
                    <a:pt x="0" y="17280"/>
                  </a:moveTo>
                  <a:cubicBezTo>
                    <a:pt x="165" y="19131"/>
                    <a:pt x="329" y="20983"/>
                    <a:pt x="711" y="21291"/>
                  </a:cubicBezTo>
                  <a:cubicBezTo>
                    <a:pt x="1093" y="21600"/>
                    <a:pt x="1691" y="20366"/>
                    <a:pt x="2253" y="19440"/>
                  </a:cubicBezTo>
                  <a:cubicBezTo>
                    <a:pt x="2814" y="18514"/>
                    <a:pt x="3338" y="17897"/>
                    <a:pt x="3840" y="17280"/>
                  </a:cubicBezTo>
                  <a:cubicBezTo>
                    <a:pt x="4341" y="16663"/>
                    <a:pt x="4820" y="16046"/>
                    <a:pt x="5239" y="15429"/>
                  </a:cubicBezTo>
                  <a:cubicBezTo>
                    <a:pt x="5658" y="14811"/>
                    <a:pt x="6017" y="14194"/>
                    <a:pt x="6422" y="13269"/>
                  </a:cubicBezTo>
                  <a:cubicBezTo>
                    <a:pt x="6826" y="12343"/>
                    <a:pt x="7275" y="11109"/>
                    <a:pt x="7709" y="10800"/>
                  </a:cubicBezTo>
                  <a:cubicBezTo>
                    <a:pt x="8143" y="10491"/>
                    <a:pt x="8562" y="11109"/>
                    <a:pt x="9026" y="11109"/>
                  </a:cubicBezTo>
                  <a:cubicBezTo>
                    <a:pt x="9490" y="11109"/>
                    <a:pt x="9999" y="10491"/>
                    <a:pt x="10531" y="10183"/>
                  </a:cubicBezTo>
                  <a:cubicBezTo>
                    <a:pt x="11062" y="9874"/>
                    <a:pt x="11616" y="9874"/>
                    <a:pt x="12080" y="8949"/>
                  </a:cubicBezTo>
                  <a:cubicBezTo>
                    <a:pt x="12544" y="8023"/>
                    <a:pt x="12918" y="6171"/>
                    <a:pt x="13420" y="4937"/>
                  </a:cubicBezTo>
                  <a:cubicBezTo>
                    <a:pt x="13921" y="3703"/>
                    <a:pt x="14550" y="3086"/>
                    <a:pt x="15119" y="2160"/>
                  </a:cubicBezTo>
                  <a:cubicBezTo>
                    <a:pt x="15687" y="1234"/>
                    <a:pt x="16196" y="0"/>
                    <a:pt x="16683" y="0"/>
                  </a:cubicBezTo>
                  <a:cubicBezTo>
                    <a:pt x="17169" y="0"/>
                    <a:pt x="17633" y="1234"/>
                    <a:pt x="18105" y="1543"/>
                  </a:cubicBezTo>
                  <a:cubicBezTo>
                    <a:pt x="18576" y="1851"/>
                    <a:pt x="19055" y="1234"/>
                    <a:pt x="19497" y="926"/>
                  </a:cubicBezTo>
                  <a:cubicBezTo>
                    <a:pt x="19938" y="617"/>
                    <a:pt x="20343" y="617"/>
                    <a:pt x="20687" y="617"/>
                  </a:cubicBezTo>
                  <a:cubicBezTo>
                    <a:pt x="21031" y="617"/>
                    <a:pt x="21316" y="617"/>
                    <a:pt x="21600" y="617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Čára"/>
            <p:cNvSpPr/>
            <p:nvPr/>
          </p:nvSpPr>
          <p:spPr>
            <a:xfrm>
              <a:off x="929127" y="0"/>
              <a:ext cx="25439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18" name="Čára"/>
            <p:cNvSpPr/>
            <p:nvPr/>
          </p:nvSpPr>
          <p:spPr>
            <a:xfrm>
              <a:off x="903689" y="-315978"/>
              <a:ext cx="75464" cy="101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58" extrusionOk="0">
                  <a:moveTo>
                    <a:pt x="18000" y="3198"/>
                  </a:moveTo>
                  <a:cubicBezTo>
                    <a:pt x="18000" y="2568"/>
                    <a:pt x="18000" y="1938"/>
                    <a:pt x="18600" y="1308"/>
                  </a:cubicBezTo>
                  <a:cubicBezTo>
                    <a:pt x="19200" y="678"/>
                    <a:pt x="20400" y="48"/>
                    <a:pt x="21000" y="3"/>
                  </a:cubicBezTo>
                  <a:cubicBezTo>
                    <a:pt x="21600" y="-42"/>
                    <a:pt x="21600" y="498"/>
                    <a:pt x="19800" y="2433"/>
                  </a:cubicBezTo>
                  <a:cubicBezTo>
                    <a:pt x="18000" y="4368"/>
                    <a:pt x="14400" y="7698"/>
                    <a:pt x="11400" y="10848"/>
                  </a:cubicBezTo>
                  <a:cubicBezTo>
                    <a:pt x="8400" y="13998"/>
                    <a:pt x="6000" y="16968"/>
                    <a:pt x="4200" y="18723"/>
                  </a:cubicBezTo>
                  <a:cubicBezTo>
                    <a:pt x="2400" y="20478"/>
                    <a:pt x="1200" y="21018"/>
                    <a:pt x="0" y="2155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19" name="Čára"/>
            <p:cNvSpPr/>
            <p:nvPr/>
          </p:nvSpPr>
          <p:spPr>
            <a:xfrm>
              <a:off x="675688" y="-1300705"/>
              <a:ext cx="545979" cy="92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57" extrusionOk="0">
                  <a:moveTo>
                    <a:pt x="2977" y="6821"/>
                  </a:moveTo>
                  <a:cubicBezTo>
                    <a:pt x="2810" y="5844"/>
                    <a:pt x="2642" y="4867"/>
                    <a:pt x="2558" y="4622"/>
                  </a:cubicBezTo>
                  <a:cubicBezTo>
                    <a:pt x="2475" y="4378"/>
                    <a:pt x="2475" y="4867"/>
                    <a:pt x="2223" y="6675"/>
                  </a:cubicBezTo>
                  <a:cubicBezTo>
                    <a:pt x="1972" y="8483"/>
                    <a:pt x="1470" y="11611"/>
                    <a:pt x="1135" y="13956"/>
                  </a:cubicBezTo>
                  <a:cubicBezTo>
                    <a:pt x="800" y="16302"/>
                    <a:pt x="633" y="17866"/>
                    <a:pt x="465" y="19087"/>
                  </a:cubicBezTo>
                  <a:cubicBezTo>
                    <a:pt x="298" y="20309"/>
                    <a:pt x="130" y="21189"/>
                    <a:pt x="47" y="21335"/>
                  </a:cubicBezTo>
                  <a:cubicBezTo>
                    <a:pt x="-37" y="21482"/>
                    <a:pt x="-37" y="20896"/>
                    <a:pt x="298" y="18696"/>
                  </a:cubicBezTo>
                  <a:cubicBezTo>
                    <a:pt x="633" y="16497"/>
                    <a:pt x="1303" y="12686"/>
                    <a:pt x="2391" y="9411"/>
                  </a:cubicBezTo>
                  <a:cubicBezTo>
                    <a:pt x="3479" y="6137"/>
                    <a:pt x="4986" y="3401"/>
                    <a:pt x="5991" y="1837"/>
                  </a:cubicBezTo>
                  <a:cubicBezTo>
                    <a:pt x="6996" y="273"/>
                    <a:pt x="7498" y="-118"/>
                    <a:pt x="8335" y="29"/>
                  </a:cubicBezTo>
                  <a:cubicBezTo>
                    <a:pt x="9172" y="175"/>
                    <a:pt x="10344" y="859"/>
                    <a:pt x="11600" y="2130"/>
                  </a:cubicBezTo>
                  <a:cubicBezTo>
                    <a:pt x="12856" y="3401"/>
                    <a:pt x="14196" y="5258"/>
                    <a:pt x="15535" y="7896"/>
                  </a:cubicBezTo>
                  <a:cubicBezTo>
                    <a:pt x="16875" y="10535"/>
                    <a:pt x="18214" y="13956"/>
                    <a:pt x="19051" y="15911"/>
                  </a:cubicBezTo>
                  <a:cubicBezTo>
                    <a:pt x="19889" y="17866"/>
                    <a:pt x="20223" y="18354"/>
                    <a:pt x="20475" y="18843"/>
                  </a:cubicBezTo>
                  <a:cubicBezTo>
                    <a:pt x="20726" y="19332"/>
                    <a:pt x="20893" y="19820"/>
                    <a:pt x="21061" y="19869"/>
                  </a:cubicBezTo>
                  <a:cubicBezTo>
                    <a:pt x="21228" y="19918"/>
                    <a:pt x="21396" y="19527"/>
                    <a:pt x="21563" y="1913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Čára"/>
            <p:cNvSpPr/>
            <p:nvPr/>
          </p:nvSpPr>
          <p:spPr>
            <a:xfrm>
              <a:off x="738341" y="-737707"/>
              <a:ext cx="546921" cy="12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195" y="15840"/>
                    <a:pt x="12391" y="10080"/>
                    <a:pt x="15991" y="6480"/>
                  </a:cubicBezTo>
                  <a:cubicBezTo>
                    <a:pt x="19591" y="2880"/>
                    <a:pt x="20595" y="144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Čára"/>
            <p:cNvSpPr/>
            <p:nvPr/>
          </p:nvSpPr>
          <p:spPr>
            <a:xfrm>
              <a:off x="4363279" y="-436689"/>
              <a:ext cx="139381" cy="93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extrusionOk="0">
                  <a:moveTo>
                    <a:pt x="15709" y="2455"/>
                  </a:moveTo>
                  <a:cubicBezTo>
                    <a:pt x="17018" y="1964"/>
                    <a:pt x="18327" y="1473"/>
                    <a:pt x="19309" y="982"/>
                  </a:cubicBezTo>
                  <a:cubicBezTo>
                    <a:pt x="20291" y="491"/>
                    <a:pt x="20945" y="0"/>
                    <a:pt x="21273" y="0"/>
                  </a:cubicBezTo>
                  <a:cubicBezTo>
                    <a:pt x="21600" y="0"/>
                    <a:pt x="21600" y="491"/>
                    <a:pt x="21273" y="2455"/>
                  </a:cubicBezTo>
                  <a:cubicBezTo>
                    <a:pt x="20945" y="4418"/>
                    <a:pt x="20291" y="7855"/>
                    <a:pt x="18655" y="10947"/>
                  </a:cubicBezTo>
                  <a:cubicBezTo>
                    <a:pt x="17018" y="14040"/>
                    <a:pt x="14400" y="16789"/>
                    <a:pt x="12764" y="18409"/>
                  </a:cubicBezTo>
                  <a:cubicBezTo>
                    <a:pt x="11127" y="20029"/>
                    <a:pt x="10473" y="20520"/>
                    <a:pt x="8509" y="20864"/>
                  </a:cubicBezTo>
                  <a:cubicBezTo>
                    <a:pt x="6545" y="21207"/>
                    <a:pt x="3273" y="2140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Čára"/>
            <p:cNvSpPr/>
            <p:nvPr/>
          </p:nvSpPr>
          <p:spPr>
            <a:xfrm>
              <a:off x="4299683" y="-1271908"/>
              <a:ext cx="76316" cy="49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800"/>
                    <a:pt x="4800" y="9600"/>
                    <a:pt x="8400" y="13200"/>
                  </a:cubicBezTo>
                  <a:cubicBezTo>
                    <a:pt x="12000" y="16800"/>
                    <a:pt x="16800" y="192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Čára"/>
            <p:cNvSpPr/>
            <p:nvPr/>
          </p:nvSpPr>
          <p:spPr>
            <a:xfrm>
              <a:off x="3968987" y="-1501149"/>
              <a:ext cx="719099" cy="83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51" extrusionOk="0">
                  <a:moveTo>
                    <a:pt x="0" y="7460"/>
                  </a:moveTo>
                  <a:cubicBezTo>
                    <a:pt x="381" y="6272"/>
                    <a:pt x="762" y="5084"/>
                    <a:pt x="2414" y="3842"/>
                  </a:cubicBezTo>
                  <a:cubicBezTo>
                    <a:pt x="4066" y="2600"/>
                    <a:pt x="6988" y="1304"/>
                    <a:pt x="9593" y="602"/>
                  </a:cubicBezTo>
                  <a:cubicBezTo>
                    <a:pt x="12198" y="-100"/>
                    <a:pt x="14485" y="-208"/>
                    <a:pt x="16136" y="386"/>
                  </a:cubicBezTo>
                  <a:cubicBezTo>
                    <a:pt x="17788" y="980"/>
                    <a:pt x="18805" y="2276"/>
                    <a:pt x="19249" y="4112"/>
                  </a:cubicBezTo>
                  <a:cubicBezTo>
                    <a:pt x="19694" y="5948"/>
                    <a:pt x="19567" y="8324"/>
                    <a:pt x="19758" y="10538"/>
                  </a:cubicBezTo>
                  <a:cubicBezTo>
                    <a:pt x="19948" y="12752"/>
                    <a:pt x="20456" y="14804"/>
                    <a:pt x="20838" y="16154"/>
                  </a:cubicBezTo>
                  <a:cubicBezTo>
                    <a:pt x="21219" y="17504"/>
                    <a:pt x="21473" y="18152"/>
                    <a:pt x="21536" y="18746"/>
                  </a:cubicBezTo>
                  <a:cubicBezTo>
                    <a:pt x="21600" y="19340"/>
                    <a:pt x="21473" y="19880"/>
                    <a:pt x="20647" y="20312"/>
                  </a:cubicBezTo>
                  <a:cubicBezTo>
                    <a:pt x="19821" y="20744"/>
                    <a:pt x="18296" y="21068"/>
                    <a:pt x="16645" y="21230"/>
                  </a:cubicBezTo>
                  <a:cubicBezTo>
                    <a:pt x="14993" y="21392"/>
                    <a:pt x="13214" y="21392"/>
                    <a:pt x="12071" y="21230"/>
                  </a:cubicBezTo>
                  <a:cubicBezTo>
                    <a:pt x="10927" y="21068"/>
                    <a:pt x="10419" y="20744"/>
                    <a:pt x="9911" y="2042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Čára"/>
            <p:cNvSpPr/>
            <p:nvPr/>
          </p:nvSpPr>
          <p:spPr>
            <a:xfrm>
              <a:off x="2294572" y="501474"/>
              <a:ext cx="555137" cy="79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18" extrusionOk="0">
                  <a:moveTo>
                    <a:pt x="796" y="868"/>
                  </a:moveTo>
                  <a:cubicBezTo>
                    <a:pt x="151" y="193"/>
                    <a:pt x="-494" y="-482"/>
                    <a:pt x="554" y="474"/>
                  </a:cubicBezTo>
                  <a:cubicBezTo>
                    <a:pt x="1602" y="1431"/>
                    <a:pt x="4342" y="4018"/>
                    <a:pt x="7807" y="7112"/>
                  </a:cubicBezTo>
                  <a:cubicBezTo>
                    <a:pt x="11273" y="10206"/>
                    <a:pt x="15464" y="13806"/>
                    <a:pt x="17802" y="16224"/>
                  </a:cubicBezTo>
                  <a:cubicBezTo>
                    <a:pt x="20139" y="18643"/>
                    <a:pt x="20622" y="19881"/>
                    <a:pt x="21106" y="211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Čára"/>
            <p:cNvSpPr/>
            <p:nvPr/>
          </p:nvSpPr>
          <p:spPr>
            <a:xfrm>
              <a:off x="2264630" y="482779"/>
              <a:ext cx="716510" cy="96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8" extrusionOk="0">
                  <a:moveTo>
                    <a:pt x="21346" y="861"/>
                  </a:moveTo>
                  <a:cubicBezTo>
                    <a:pt x="21473" y="390"/>
                    <a:pt x="21600" y="-82"/>
                    <a:pt x="21219" y="12"/>
                  </a:cubicBezTo>
                  <a:cubicBezTo>
                    <a:pt x="20838" y="107"/>
                    <a:pt x="19948" y="767"/>
                    <a:pt x="18296" y="2323"/>
                  </a:cubicBezTo>
                  <a:cubicBezTo>
                    <a:pt x="16645" y="3880"/>
                    <a:pt x="14231" y="6332"/>
                    <a:pt x="11753" y="8879"/>
                  </a:cubicBezTo>
                  <a:cubicBezTo>
                    <a:pt x="9275" y="11425"/>
                    <a:pt x="6734" y="14066"/>
                    <a:pt x="4765" y="16189"/>
                  </a:cubicBezTo>
                  <a:cubicBezTo>
                    <a:pt x="2795" y="18311"/>
                    <a:pt x="1398" y="19915"/>
                    <a:pt x="0" y="215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Čára"/>
            <p:cNvSpPr/>
            <p:nvPr/>
          </p:nvSpPr>
          <p:spPr>
            <a:xfrm>
              <a:off x="216859" y="3027140"/>
              <a:ext cx="10175263" cy="5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0" y="18051"/>
                  </a:moveTo>
                  <a:cubicBezTo>
                    <a:pt x="27" y="18823"/>
                    <a:pt x="54" y="19594"/>
                    <a:pt x="144" y="20134"/>
                  </a:cubicBezTo>
                  <a:cubicBezTo>
                    <a:pt x="234" y="20674"/>
                    <a:pt x="387" y="20983"/>
                    <a:pt x="634" y="21214"/>
                  </a:cubicBezTo>
                  <a:cubicBezTo>
                    <a:pt x="882" y="21446"/>
                    <a:pt x="1224" y="21600"/>
                    <a:pt x="1566" y="21446"/>
                  </a:cubicBezTo>
                  <a:cubicBezTo>
                    <a:pt x="1908" y="21291"/>
                    <a:pt x="2250" y="20829"/>
                    <a:pt x="2623" y="20597"/>
                  </a:cubicBezTo>
                  <a:cubicBezTo>
                    <a:pt x="2997" y="20366"/>
                    <a:pt x="3402" y="20366"/>
                    <a:pt x="3771" y="20057"/>
                  </a:cubicBezTo>
                  <a:cubicBezTo>
                    <a:pt x="4140" y="19749"/>
                    <a:pt x="4473" y="19131"/>
                    <a:pt x="4811" y="18669"/>
                  </a:cubicBezTo>
                  <a:cubicBezTo>
                    <a:pt x="5148" y="18206"/>
                    <a:pt x="5490" y="17897"/>
                    <a:pt x="5827" y="17666"/>
                  </a:cubicBezTo>
                  <a:cubicBezTo>
                    <a:pt x="6165" y="17434"/>
                    <a:pt x="6498" y="17280"/>
                    <a:pt x="6827" y="17126"/>
                  </a:cubicBezTo>
                  <a:cubicBezTo>
                    <a:pt x="7155" y="16971"/>
                    <a:pt x="7479" y="16817"/>
                    <a:pt x="7776" y="16663"/>
                  </a:cubicBezTo>
                  <a:cubicBezTo>
                    <a:pt x="8073" y="16509"/>
                    <a:pt x="8343" y="16354"/>
                    <a:pt x="8636" y="16200"/>
                  </a:cubicBezTo>
                  <a:cubicBezTo>
                    <a:pt x="8928" y="16046"/>
                    <a:pt x="9243" y="15891"/>
                    <a:pt x="9563" y="15429"/>
                  </a:cubicBezTo>
                  <a:cubicBezTo>
                    <a:pt x="9882" y="14966"/>
                    <a:pt x="10206" y="14194"/>
                    <a:pt x="10499" y="13654"/>
                  </a:cubicBezTo>
                  <a:cubicBezTo>
                    <a:pt x="10791" y="13114"/>
                    <a:pt x="11052" y="12806"/>
                    <a:pt x="11327" y="12574"/>
                  </a:cubicBezTo>
                  <a:cubicBezTo>
                    <a:pt x="11601" y="12343"/>
                    <a:pt x="11889" y="12189"/>
                    <a:pt x="12186" y="11880"/>
                  </a:cubicBezTo>
                  <a:cubicBezTo>
                    <a:pt x="12483" y="11571"/>
                    <a:pt x="12789" y="11109"/>
                    <a:pt x="13082" y="10646"/>
                  </a:cubicBezTo>
                  <a:cubicBezTo>
                    <a:pt x="13374" y="10183"/>
                    <a:pt x="13653" y="9720"/>
                    <a:pt x="13937" y="9411"/>
                  </a:cubicBezTo>
                  <a:cubicBezTo>
                    <a:pt x="14220" y="9103"/>
                    <a:pt x="14508" y="8949"/>
                    <a:pt x="14801" y="8563"/>
                  </a:cubicBezTo>
                  <a:cubicBezTo>
                    <a:pt x="15093" y="8177"/>
                    <a:pt x="15390" y="7560"/>
                    <a:pt x="15701" y="7097"/>
                  </a:cubicBezTo>
                  <a:cubicBezTo>
                    <a:pt x="16011" y="6634"/>
                    <a:pt x="16335" y="6326"/>
                    <a:pt x="16654" y="6017"/>
                  </a:cubicBezTo>
                  <a:cubicBezTo>
                    <a:pt x="16974" y="5709"/>
                    <a:pt x="17289" y="5400"/>
                    <a:pt x="17613" y="5246"/>
                  </a:cubicBezTo>
                  <a:cubicBezTo>
                    <a:pt x="17937" y="5091"/>
                    <a:pt x="18270" y="5091"/>
                    <a:pt x="18549" y="4783"/>
                  </a:cubicBezTo>
                  <a:cubicBezTo>
                    <a:pt x="18828" y="4474"/>
                    <a:pt x="19053" y="3857"/>
                    <a:pt x="19323" y="3163"/>
                  </a:cubicBezTo>
                  <a:cubicBezTo>
                    <a:pt x="19593" y="2469"/>
                    <a:pt x="19908" y="1697"/>
                    <a:pt x="20183" y="1157"/>
                  </a:cubicBezTo>
                  <a:cubicBezTo>
                    <a:pt x="20457" y="617"/>
                    <a:pt x="20691" y="309"/>
                    <a:pt x="20885" y="154"/>
                  </a:cubicBezTo>
                  <a:cubicBezTo>
                    <a:pt x="21078" y="0"/>
                    <a:pt x="21231" y="0"/>
                    <a:pt x="21343" y="0"/>
                  </a:cubicBezTo>
                  <a:cubicBezTo>
                    <a:pt x="21456" y="0"/>
                    <a:pt x="21528" y="0"/>
                    <a:pt x="21564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Čára"/>
            <p:cNvSpPr/>
            <p:nvPr/>
          </p:nvSpPr>
          <p:spPr>
            <a:xfrm>
              <a:off x="998518" y="3192488"/>
              <a:ext cx="32363" cy="108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extrusionOk="0">
                  <a:moveTo>
                    <a:pt x="20609" y="0"/>
                  </a:moveTo>
                  <a:cubicBezTo>
                    <a:pt x="17909" y="2880"/>
                    <a:pt x="15209" y="5760"/>
                    <a:pt x="11159" y="8894"/>
                  </a:cubicBezTo>
                  <a:cubicBezTo>
                    <a:pt x="7109" y="12028"/>
                    <a:pt x="1709" y="15416"/>
                    <a:pt x="359" y="17576"/>
                  </a:cubicBezTo>
                  <a:cubicBezTo>
                    <a:pt x="-991" y="19736"/>
                    <a:pt x="1709" y="20668"/>
                    <a:pt x="4409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Čára"/>
            <p:cNvSpPr/>
            <p:nvPr/>
          </p:nvSpPr>
          <p:spPr>
            <a:xfrm>
              <a:off x="4783008" y="2874511"/>
              <a:ext cx="152630" cy="12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2078"/>
                    <a:pt x="14400" y="4157"/>
                    <a:pt x="11400" y="6643"/>
                  </a:cubicBezTo>
                  <a:cubicBezTo>
                    <a:pt x="8400" y="9130"/>
                    <a:pt x="6000" y="12025"/>
                    <a:pt x="4200" y="14586"/>
                  </a:cubicBezTo>
                  <a:cubicBezTo>
                    <a:pt x="2400" y="17146"/>
                    <a:pt x="1200" y="19373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Čára"/>
            <p:cNvSpPr/>
            <p:nvPr/>
          </p:nvSpPr>
          <p:spPr>
            <a:xfrm>
              <a:off x="8878551" y="2671006"/>
              <a:ext cx="317979" cy="12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96" y="2449"/>
                    <a:pt x="16992" y="4899"/>
                    <a:pt x="14832" y="7571"/>
                  </a:cubicBezTo>
                  <a:cubicBezTo>
                    <a:pt x="12672" y="10243"/>
                    <a:pt x="10656" y="13138"/>
                    <a:pt x="8640" y="15439"/>
                  </a:cubicBezTo>
                  <a:cubicBezTo>
                    <a:pt x="6624" y="17740"/>
                    <a:pt x="4608" y="19447"/>
                    <a:pt x="3168" y="20375"/>
                  </a:cubicBezTo>
                  <a:cubicBezTo>
                    <a:pt x="1728" y="21303"/>
                    <a:pt x="864" y="21452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Čára"/>
            <p:cNvSpPr/>
            <p:nvPr/>
          </p:nvSpPr>
          <p:spPr>
            <a:xfrm>
              <a:off x="543845" y="2389693"/>
              <a:ext cx="601508" cy="92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87" extrusionOk="0">
                  <a:moveTo>
                    <a:pt x="2398" y="5581"/>
                  </a:moveTo>
                  <a:cubicBezTo>
                    <a:pt x="1945" y="5094"/>
                    <a:pt x="1492" y="4608"/>
                    <a:pt x="1265" y="4851"/>
                  </a:cubicBezTo>
                  <a:cubicBezTo>
                    <a:pt x="1038" y="5094"/>
                    <a:pt x="1038" y="6067"/>
                    <a:pt x="887" y="8354"/>
                  </a:cubicBezTo>
                  <a:cubicBezTo>
                    <a:pt x="736" y="10640"/>
                    <a:pt x="434" y="14240"/>
                    <a:pt x="208" y="15748"/>
                  </a:cubicBezTo>
                  <a:cubicBezTo>
                    <a:pt x="-19" y="17256"/>
                    <a:pt x="-170" y="16672"/>
                    <a:pt x="359" y="14678"/>
                  </a:cubicBezTo>
                  <a:cubicBezTo>
                    <a:pt x="887" y="12683"/>
                    <a:pt x="2096" y="9278"/>
                    <a:pt x="3002" y="6943"/>
                  </a:cubicBezTo>
                  <a:cubicBezTo>
                    <a:pt x="3908" y="4608"/>
                    <a:pt x="4513" y="3343"/>
                    <a:pt x="5268" y="2321"/>
                  </a:cubicBezTo>
                  <a:cubicBezTo>
                    <a:pt x="6023" y="1299"/>
                    <a:pt x="6929" y="521"/>
                    <a:pt x="7760" y="181"/>
                  </a:cubicBezTo>
                  <a:cubicBezTo>
                    <a:pt x="8591" y="-160"/>
                    <a:pt x="9346" y="-63"/>
                    <a:pt x="10630" y="862"/>
                  </a:cubicBezTo>
                  <a:cubicBezTo>
                    <a:pt x="11914" y="1786"/>
                    <a:pt x="13727" y="3537"/>
                    <a:pt x="15237" y="6116"/>
                  </a:cubicBezTo>
                  <a:cubicBezTo>
                    <a:pt x="16747" y="8694"/>
                    <a:pt x="17956" y="12099"/>
                    <a:pt x="18711" y="14629"/>
                  </a:cubicBezTo>
                  <a:cubicBezTo>
                    <a:pt x="19466" y="17159"/>
                    <a:pt x="19768" y="18813"/>
                    <a:pt x="20071" y="19883"/>
                  </a:cubicBezTo>
                  <a:cubicBezTo>
                    <a:pt x="20373" y="20954"/>
                    <a:pt x="20675" y="21440"/>
                    <a:pt x="20901" y="21245"/>
                  </a:cubicBezTo>
                  <a:cubicBezTo>
                    <a:pt x="21128" y="21051"/>
                    <a:pt x="21279" y="20175"/>
                    <a:pt x="21430" y="192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31" name="Čára"/>
            <p:cNvSpPr/>
            <p:nvPr/>
          </p:nvSpPr>
          <p:spPr>
            <a:xfrm>
              <a:off x="636588" y="2849073"/>
              <a:ext cx="661394" cy="8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92" y="18514"/>
                    <a:pt x="8585" y="15429"/>
                    <a:pt x="12185" y="11829"/>
                  </a:cubicBezTo>
                  <a:cubicBezTo>
                    <a:pt x="15785" y="8229"/>
                    <a:pt x="18692" y="4114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Čára"/>
            <p:cNvSpPr/>
            <p:nvPr/>
          </p:nvSpPr>
          <p:spPr>
            <a:xfrm>
              <a:off x="4579503" y="2047771"/>
              <a:ext cx="178068" cy="73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029" y="4345"/>
                    <a:pt x="16457" y="8690"/>
                    <a:pt x="14400" y="11793"/>
                  </a:cubicBezTo>
                  <a:cubicBezTo>
                    <a:pt x="12343" y="14897"/>
                    <a:pt x="10800" y="16759"/>
                    <a:pt x="9771" y="18186"/>
                  </a:cubicBezTo>
                  <a:cubicBezTo>
                    <a:pt x="8743" y="19614"/>
                    <a:pt x="8229" y="20607"/>
                    <a:pt x="6686" y="21103"/>
                  </a:cubicBezTo>
                  <a:cubicBezTo>
                    <a:pt x="5143" y="21600"/>
                    <a:pt x="2571" y="216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Čára"/>
            <p:cNvSpPr/>
            <p:nvPr/>
          </p:nvSpPr>
          <p:spPr>
            <a:xfrm>
              <a:off x="4312302" y="1993485"/>
              <a:ext cx="722969" cy="71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10" extrusionOk="0">
                  <a:moveTo>
                    <a:pt x="376" y="5407"/>
                  </a:moveTo>
                  <a:cubicBezTo>
                    <a:pt x="127" y="4523"/>
                    <a:pt x="-121" y="3639"/>
                    <a:pt x="65" y="2944"/>
                  </a:cubicBezTo>
                  <a:cubicBezTo>
                    <a:pt x="251" y="2249"/>
                    <a:pt x="872" y="1744"/>
                    <a:pt x="2796" y="1112"/>
                  </a:cubicBezTo>
                  <a:cubicBezTo>
                    <a:pt x="4720" y="481"/>
                    <a:pt x="7948" y="-277"/>
                    <a:pt x="10617" y="102"/>
                  </a:cubicBezTo>
                  <a:cubicBezTo>
                    <a:pt x="13286" y="481"/>
                    <a:pt x="15396" y="1997"/>
                    <a:pt x="17196" y="4207"/>
                  </a:cubicBezTo>
                  <a:cubicBezTo>
                    <a:pt x="18996" y="6418"/>
                    <a:pt x="20486" y="9323"/>
                    <a:pt x="20982" y="11912"/>
                  </a:cubicBezTo>
                  <a:cubicBezTo>
                    <a:pt x="21479" y="14502"/>
                    <a:pt x="20982" y="16776"/>
                    <a:pt x="19493" y="18418"/>
                  </a:cubicBezTo>
                  <a:cubicBezTo>
                    <a:pt x="18003" y="20060"/>
                    <a:pt x="15520" y="21070"/>
                    <a:pt x="13658" y="21197"/>
                  </a:cubicBezTo>
                  <a:cubicBezTo>
                    <a:pt x="11796" y="21323"/>
                    <a:pt x="10555" y="20565"/>
                    <a:pt x="9810" y="19744"/>
                  </a:cubicBezTo>
                  <a:cubicBezTo>
                    <a:pt x="9065" y="18923"/>
                    <a:pt x="8817" y="18039"/>
                    <a:pt x="8569" y="1715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Čára"/>
            <p:cNvSpPr/>
            <p:nvPr/>
          </p:nvSpPr>
          <p:spPr>
            <a:xfrm>
              <a:off x="8764596" y="1704050"/>
              <a:ext cx="800786" cy="8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62" extrusionOk="0">
                  <a:moveTo>
                    <a:pt x="12878" y="9130"/>
                  </a:moveTo>
                  <a:cubicBezTo>
                    <a:pt x="12878" y="8081"/>
                    <a:pt x="12878" y="7033"/>
                    <a:pt x="13218" y="5827"/>
                  </a:cubicBezTo>
                  <a:cubicBezTo>
                    <a:pt x="13557" y="4621"/>
                    <a:pt x="14235" y="3258"/>
                    <a:pt x="14575" y="2262"/>
                  </a:cubicBezTo>
                  <a:cubicBezTo>
                    <a:pt x="14914" y="1266"/>
                    <a:pt x="14914" y="637"/>
                    <a:pt x="14575" y="270"/>
                  </a:cubicBezTo>
                  <a:cubicBezTo>
                    <a:pt x="14235" y="-97"/>
                    <a:pt x="13557" y="-202"/>
                    <a:pt x="11691" y="689"/>
                  </a:cubicBezTo>
                  <a:cubicBezTo>
                    <a:pt x="9825" y="1581"/>
                    <a:pt x="6772" y="3468"/>
                    <a:pt x="4397" y="6142"/>
                  </a:cubicBezTo>
                  <a:cubicBezTo>
                    <a:pt x="2022" y="8815"/>
                    <a:pt x="325" y="12276"/>
                    <a:pt x="43" y="14949"/>
                  </a:cubicBezTo>
                  <a:cubicBezTo>
                    <a:pt x="-240" y="17623"/>
                    <a:pt x="891" y="19511"/>
                    <a:pt x="3096" y="20454"/>
                  </a:cubicBezTo>
                  <a:cubicBezTo>
                    <a:pt x="5301" y="21398"/>
                    <a:pt x="8581" y="21398"/>
                    <a:pt x="11804" y="20454"/>
                  </a:cubicBezTo>
                  <a:cubicBezTo>
                    <a:pt x="15027" y="19511"/>
                    <a:pt x="18194" y="17623"/>
                    <a:pt x="21360" y="1573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Čára"/>
            <p:cNvSpPr/>
            <p:nvPr/>
          </p:nvSpPr>
          <p:spPr>
            <a:xfrm>
              <a:off x="4401436" y="1757630"/>
              <a:ext cx="772176" cy="50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21" extrusionOk="0">
                  <a:moveTo>
                    <a:pt x="0" y="13823"/>
                  </a:moveTo>
                  <a:cubicBezTo>
                    <a:pt x="1635" y="10432"/>
                    <a:pt x="3269" y="7040"/>
                    <a:pt x="5955" y="4541"/>
                  </a:cubicBezTo>
                  <a:cubicBezTo>
                    <a:pt x="8640" y="2042"/>
                    <a:pt x="12376" y="435"/>
                    <a:pt x="15120" y="78"/>
                  </a:cubicBezTo>
                  <a:cubicBezTo>
                    <a:pt x="17864" y="-279"/>
                    <a:pt x="19615" y="614"/>
                    <a:pt x="20549" y="2399"/>
                  </a:cubicBezTo>
                  <a:cubicBezTo>
                    <a:pt x="21483" y="4184"/>
                    <a:pt x="21600" y="6861"/>
                    <a:pt x="20316" y="9896"/>
                  </a:cubicBezTo>
                  <a:cubicBezTo>
                    <a:pt x="19031" y="12931"/>
                    <a:pt x="16346" y="16323"/>
                    <a:pt x="12902" y="18286"/>
                  </a:cubicBezTo>
                  <a:cubicBezTo>
                    <a:pt x="9457" y="20250"/>
                    <a:pt x="5254" y="20785"/>
                    <a:pt x="1051" y="21321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Čára"/>
            <p:cNvSpPr/>
            <p:nvPr/>
          </p:nvSpPr>
          <p:spPr>
            <a:xfrm>
              <a:off x="2448493" y="4065865"/>
              <a:ext cx="490250" cy="104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304" y="874"/>
                  </a:moveTo>
                  <a:cubicBezTo>
                    <a:pt x="118" y="437"/>
                    <a:pt x="-68" y="0"/>
                    <a:pt x="25" y="0"/>
                  </a:cubicBezTo>
                  <a:cubicBezTo>
                    <a:pt x="118" y="0"/>
                    <a:pt x="491" y="437"/>
                    <a:pt x="2166" y="2055"/>
                  </a:cubicBezTo>
                  <a:cubicBezTo>
                    <a:pt x="3842" y="3673"/>
                    <a:pt x="6822" y="6471"/>
                    <a:pt x="9708" y="9313"/>
                  </a:cubicBezTo>
                  <a:cubicBezTo>
                    <a:pt x="12594" y="12155"/>
                    <a:pt x="15387" y="15041"/>
                    <a:pt x="17342" y="17096"/>
                  </a:cubicBezTo>
                  <a:cubicBezTo>
                    <a:pt x="19298" y="19151"/>
                    <a:pt x="20415" y="20376"/>
                    <a:pt x="21532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Čára"/>
            <p:cNvSpPr/>
            <p:nvPr/>
          </p:nvSpPr>
          <p:spPr>
            <a:xfrm>
              <a:off x="2391821" y="4234933"/>
              <a:ext cx="669873" cy="106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extrusionOk="0">
                  <a:moveTo>
                    <a:pt x="21327" y="1291"/>
                  </a:moveTo>
                  <a:cubicBezTo>
                    <a:pt x="21463" y="693"/>
                    <a:pt x="21600" y="96"/>
                    <a:pt x="21600" y="10"/>
                  </a:cubicBezTo>
                  <a:cubicBezTo>
                    <a:pt x="21600" y="-75"/>
                    <a:pt x="21463" y="352"/>
                    <a:pt x="20370" y="1675"/>
                  </a:cubicBezTo>
                  <a:cubicBezTo>
                    <a:pt x="19276" y="2999"/>
                    <a:pt x="17225" y="5218"/>
                    <a:pt x="14901" y="7566"/>
                  </a:cubicBezTo>
                  <a:cubicBezTo>
                    <a:pt x="12577" y="9914"/>
                    <a:pt x="9980" y="12390"/>
                    <a:pt x="7451" y="14738"/>
                  </a:cubicBezTo>
                  <a:cubicBezTo>
                    <a:pt x="4922" y="17085"/>
                    <a:pt x="2461" y="19305"/>
                    <a:pt x="0" y="2152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Čára"/>
            <p:cNvSpPr/>
            <p:nvPr/>
          </p:nvSpPr>
          <p:spPr>
            <a:xfrm>
              <a:off x="6404511" y="5376825"/>
              <a:ext cx="528022" cy="84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69" extrusionOk="0">
                  <a:moveTo>
                    <a:pt x="1303" y="1705"/>
                  </a:moveTo>
                  <a:cubicBezTo>
                    <a:pt x="612" y="949"/>
                    <a:pt x="-79" y="193"/>
                    <a:pt x="7" y="31"/>
                  </a:cubicBezTo>
                  <a:cubicBezTo>
                    <a:pt x="94" y="-131"/>
                    <a:pt x="958" y="301"/>
                    <a:pt x="3031" y="2191"/>
                  </a:cubicBezTo>
                  <a:cubicBezTo>
                    <a:pt x="5105" y="4081"/>
                    <a:pt x="8388" y="7429"/>
                    <a:pt x="11067" y="10345"/>
                  </a:cubicBezTo>
                  <a:cubicBezTo>
                    <a:pt x="13745" y="13261"/>
                    <a:pt x="15819" y="15745"/>
                    <a:pt x="17460" y="17527"/>
                  </a:cubicBezTo>
                  <a:cubicBezTo>
                    <a:pt x="19102" y="19309"/>
                    <a:pt x="20311" y="20389"/>
                    <a:pt x="21521" y="2146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39" name="Čára"/>
            <p:cNvSpPr/>
            <p:nvPr/>
          </p:nvSpPr>
          <p:spPr>
            <a:xfrm>
              <a:off x="6385612" y="5475456"/>
              <a:ext cx="597070" cy="92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53" extrusionOk="0">
                  <a:moveTo>
                    <a:pt x="20992" y="1340"/>
                  </a:moveTo>
                  <a:cubicBezTo>
                    <a:pt x="21296" y="647"/>
                    <a:pt x="21600" y="-47"/>
                    <a:pt x="21296" y="3"/>
                  </a:cubicBezTo>
                  <a:cubicBezTo>
                    <a:pt x="20992" y="52"/>
                    <a:pt x="20079" y="845"/>
                    <a:pt x="17949" y="2777"/>
                  </a:cubicBezTo>
                  <a:cubicBezTo>
                    <a:pt x="15820" y="4709"/>
                    <a:pt x="12473" y="7781"/>
                    <a:pt x="9431" y="10654"/>
                  </a:cubicBezTo>
                  <a:cubicBezTo>
                    <a:pt x="6389" y="13527"/>
                    <a:pt x="3651" y="16203"/>
                    <a:pt x="2130" y="17986"/>
                  </a:cubicBezTo>
                  <a:cubicBezTo>
                    <a:pt x="608" y="19770"/>
                    <a:pt x="304" y="20661"/>
                    <a:pt x="0" y="21553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40" name="Čára"/>
            <p:cNvSpPr/>
            <p:nvPr/>
          </p:nvSpPr>
          <p:spPr>
            <a:xfrm>
              <a:off x="11829377" y="3298211"/>
              <a:ext cx="814056" cy="110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11" extrusionOk="0">
                  <a:moveTo>
                    <a:pt x="18037" y="8483"/>
                  </a:moveTo>
                  <a:cubicBezTo>
                    <a:pt x="19151" y="6934"/>
                    <a:pt x="20264" y="5385"/>
                    <a:pt x="20876" y="3959"/>
                  </a:cubicBezTo>
                  <a:cubicBezTo>
                    <a:pt x="21489" y="2532"/>
                    <a:pt x="21600" y="1228"/>
                    <a:pt x="20876" y="535"/>
                  </a:cubicBezTo>
                  <a:cubicBezTo>
                    <a:pt x="20153" y="-157"/>
                    <a:pt x="18594" y="-239"/>
                    <a:pt x="16256" y="658"/>
                  </a:cubicBezTo>
                  <a:cubicBezTo>
                    <a:pt x="13918" y="1554"/>
                    <a:pt x="10800" y="3429"/>
                    <a:pt x="8740" y="5752"/>
                  </a:cubicBezTo>
                  <a:cubicBezTo>
                    <a:pt x="6680" y="8075"/>
                    <a:pt x="5678" y="10846"/>
                    <a:pt x="6235" y="13373"/>
                  </a:cubicBezTo>
                  <a:cubicBezTo>
                    <a:pt x="6792" y="15900"/>
                    <a:pt x="8907" y="18182"/>
                    <a:pt x="10188" y="19446"/>
                  </a:cubicBezTo>
                  <a:cubicBezTo>
                    <a:pt x="11468" y="20709"/>
                    <a:pt x="11913" y="20953"/>
                    <a:pt x="11858" y="21116"/>
                  </a:cubicBezTo>
                  <a:cubicBezTo>
                    <a:pt x="11802" y="21279"/>
                    <a:pt x="11245" y="21361"/>
                    <a:pt x="9575" y="21279"/>
                  </a:cubicBezTo>
                  <a:cubicBezTo>
                    <a:pt x="7905" y="21198"/>
                    <a:pt x="5122" y="20953"/>
                    <a:pt x="3340" y="20709"/>
                  </a:cubicBezTo>
                  <a:cubicBezTo>
                    <a:pt x="1559" y="20464"/>
                    <a:pt x="779" y="20220"/>
                    <a:pt x="0" y="1997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Čára"/>
            <p:cNvSpPr/>
            <p:nvPr/>
          </p:nvSpPr>
          <p:spPr>
            <a:xfrm>
              <a:off x="12649072" y="3605214"/>
              <a:ext cx="490372" cy="70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17" extrusionOk="0">
                  <a:moveTo>
                    <a:pt x="11384" y="11198"/>
                  </a:moveTo>
                  <a:cubicBezTo>
                    <a:pt x="14338" y="8419"/>
                    <a:pt x="17291" y="5640"/>
                    <a:pt x="19045" y="3872"/>
                  </a:cubicBezTo>
                  <a:cubicBezTo>
                    <a:pt x="20799" y="2103"/>
                    <a:pt x="21353" y="1345"/>
                    <a:pt x="21353" y="714"/>
                  </a:cubicBezTo>
                  <a:cubicBezTo>
                    <a:pt x="21353" y="82"/>
                    <a:pt x="20799" y="-423"/>
                    <a:pt x="17938" y="524"/>
                  </a:cubicBezTo>
                  <a:cubicBezTo>
                    <a:pt x="15076" y="1472"/>
                    <a:pt x="9907" y="3872"/>
                    <a:pt x="6215" y="6651"/>
                  </a:cubicBezTo>
                  <a:cubicBezTo>
                    <a:pt x="2522" y="9430"/>
                    <a:pt x="307" y="12588"/>
                    <a:pt x="30" y="15114"/>
                  </a:cubicBezTo>
                  <a:cubicBezTo>
                    <a:pt x="-247" y="17640"/>
                    <a:pt x="1415" y="19535"/>
                    <a:pt x="4368" y="20356"/>
                  </a:cubicBezTo>
                  <a:cubicBezTo>
                    <a:pt x="7322" y="21177"/>
                    <a:pt x="11568" y="20924"/>
                    <a:pt x="15815" y="2067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42" name="Čára"/>
            <p:cNvSpPr/>
            <p:nvPr/>
          </p:nvSpPr>
          <p:spPr>
            <a:xfrm>
              <a:off x="13431625" y="3693376"/>
              <a:ext cx="489193" cy="51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0590" extrusionOk="0">
                  <a:moveTo>
                    <a:pt x="3795" y="4363"/>
                  </a:moveTo>
                  <a:cubicBezTo>
                    <a:pt x="1995" y="6557"/>
                    <a:pt x="195" y="8751"/>
                    <a:pt x="15" y="11619"/>
                  </a:cubicBezTo>
                  <a:cubicBezTo>
                    <a:pt x="-165" y="14488"/>
                    <a:pt x="1275" y="18032"/>
                    <a:pt x="3525" y="19635"/>
                  </a:cubicBezTo>
                  <a:cubicBezTo>
                    <a:pt x="5775" y="21238"/>
                    <a:pt x="8835" y="20900"/>
                    <a:pt x="12075" y="18032"/>
                  </a:cubicBezTo>
                  <a:cubicBezTo>
                    <a:pt x="15315" y="15163"/>
                    <a:pt x="18735" y="9763"/>
                    <a:pt x="20085" y="6135"/>
                  </a:cubicBezTo>
                  <a:cubicBezTo>
                    <a:pt x="21435" y="2507"/>
                    <a:pt x="20715" y="651"/>
                    <a:pt x="18555" y="144"/>
                  </a:cubicBezTo>
                  <a:cubicBezTo>
                    <a:pt x="16395" y="-362"/>
                    <a:pt x="12795" y="482"/>
                    <a:pt x="9915" y="2338"/>
                  </a:cubicBezTo>
                  <a:cubicBezTo>
                    <a:pt x="7035" y="4194"/>
                    <a:pt x="4875" y="7063"/>
                    <a:pt x="2715" y="993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Čára"/>
            <p:cNvSpPr/>
            <p:nvPr/>
          </p:nvSpPr>
          <p:spPr>
            <a:xfrm>
              <a:off x="12010852" y="5298080"/>
              <a:ext cx="683424" cy="79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15" extrusionOk="0">
                  <a:moveTo>
                    <a:pt x="21493" y="6976"/>
                  </a:moveTo>
                  <a:cubicBezTo>
                    <a:pt x="20426" y="4929"/>
                    <a:pt x="19360" y="2883"/>
                    <a:pt x="17626" y="1576"/>
                  </a:cubicBezTo>
                  <a:cubicBezTo>
                    <a:pt x="15893" y="268"/>
                    <a:pt x="13493" y="-300"/>
                    <a:pt x="11626" y="155"/>
                  </a:cubicBezTo>
                  <a:cubicBezTo>
                    <a:pt x="9760" y="609"/>
                    <a:pt x="8426" y="2087"/>
                    <a:pt x="7893" y="4475"/>
                  </a:cubicBezTo>
                  <a:cubicBezTo>
                    <a:pt x="7360" y="6862"/>
                    <a:pt x="7626" y="10159"/>
                    <a:pt x="8226" y="12774"/>
                  </a:cubicBezTo>
                  <a:cubicBezTo>
                    <a:pt x="8826" y="15388"/>
                    <a:pt x="9760" y="17321"/>
                    <a:pt x="10226" y="18628"/>
                  </a:cubicBezTo>
                  <a:cubicBezTo>
                    <a:pt x="10693" y="19936"/>
                    <a:pt x="10693" y="20618"/>
                    <a:pt x="10093" y="20959"/>
                  </a:cubicBezTo>
                  <a:cubicBezTo>
                    <a:pt x="9493" y="21300"/>
                    <a:pt x="8293" y="21300"/>
                    <a:pt x="6760" y="20959"/>
                  </a:cubicBezTo>
                  <a:cubicBezTo>
                    <a:pt x="5226" y="20618"/>
                    <a:pt x="3360" y="19936"/>
                    <a:pt x="2093" y="19254"/>
                  </a:cubicBezTo>
                  <a:cubicBezTo>
                    <a:pt x="826" y="18572"/>
                    <a:pt x="160" y="17889"/>
                    <a:pt x="26" y="17321"/>
                  </a:cubicBezTo>
                  <a:cubicBezTo>
                    <a:pt x="-107" y="16753"/>
                    <a:pt x="293" y="16298"/>
                    <a:pt x="693" y="15843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44" name="Čára"/>
            <p:cNvSpPr/>
            <p:nvPr/>
          </p:nvSpPr>
          <p:spPr>
            <a:xfrm>
              <a:off x="12929210" y="5347414"/>
              <a:ext cx="490054" cy="68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254" extrusionOk="0">
                  <a:moveTo>
                    <a:pt x="5782" y="8130"/>
                  </a:moveTo>
                  <a:cubicBezTo>
                    <a:pt x="6880" y="6154"/>
                    <a:pt x="7978" y="4178"/>
                    <a:pt x="8527" y="2795"/>
                  </a:cubicBezTo>
                  <a:cubicBezTo>
                    <a:pt x="9077" y="1412"/>
                    <a:pt x="9077" y="622"/>
                    <a:pt x="8619" y="227"/>
                  </a:cubicBezTo>
                  <a:cubicBezTo>
                    <a:pt x="8161" y="-168"/>
                    <a:pt x="7246" y="-168"/>
                    <a:pt x="5782" y="1215"/>
                  </a:cubicBezTo>
                  <a:cubicBezTo>
                    <a:pt x="4317" y="2598"/>
                    <a:pt x="2304" y="5364"/>
                    <a:pt x="1114" y="8525"/>
                  </a:cubicBezTo>
                  <a:cubicBezTo>
                    <a:pt x="-76" y="11686"/>
                    <a:pt x="-442" y="15242"/>
                    <a:pt x="656" y="17678"/>
                  </a:cubicBezTo>
                  <a:cubicBezTo>
                    <a:pt x="1755" y="20115"/>
                    <a:pt x="4317" y="21432"/>
                    <a:pt x="7978" y="21234"/>
                  </a:cubicBezTo>
                  <a:cubicBezTo>
                    <a:pt x="11639" y="21037"/>
                    <a:pt x="16399" y="19325"/>
                    <a:pt x="21158" y="1761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Čára"/>
            <p:cNvSpPr/>
            <p:nvPr/>
          </p:nvSpPr>
          <p:spPr>
            <a:xfrm>
              <a:off x="13602200" y="5445129"/>
              <a:ext cx="507273" cy="52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855" extrusionOk="0">
                  <a:moveTo>
                    <a:pt x="2432" y="5974"/>
                  </a:moveTo>
                  <a:cubicBezTo>
                    <a:pt x="1378" y="7481"/>
                    <a:pt x="325" y="8988"/>
                    <a:pt x="61" y="11165"/>
                  </a:cubicBezTo>
                  <a:cubicBezTo>
                    <a:pt x="-202" y="13342"/>
                    <a:pt x="325" y="16188"/>
                    <a:pt x="2696" y="18198"/>
                  </a:cubicBezTo>
                  <a:cubicBezTo>
                    <a:pt x="5066" y="20207"/>
                    <a:pt x="9281" y="21379"/>
                    <a:pt x="12705" y="20626"/>
                  </a:cubicBezTo>
                  <a:cubicBezTo>
                    <a:pt x="16130" y="19872"/>
                    <a:pt x="18764" y="17193"/>
                    <a:pt x="20081" y="13844"/>
                  </a:cubicBezTo>
                  <a:cubicBezTo>
                    <a:pt x="21398" y="10495"/>
                    <a:pt x="21398" y="6477"/>
                    <a:pt x="19554" y="3798"/>
                  </a:cubicBezTo>
                  <a:cubicBezTo>
                    <a:pt x="17710" y="1119"/>
                    <a:pt x="14022" y="-221"/>
                    <a:pt x="10949" y="30"/>
                  </a:cubicBezTo>
                  <a:cubicBezTo>
                    <a:pt x="7876" y="281"/>
                    <a:pt x="5418" y="2123"/>
                    <a:pt x="2959" y="396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46" name="Čára"/>
            <p:cNvSpPr/>
            <p:nvPr/>
          </p:nvSpPr>
          <p:spPr>
            <a:xfrm>
              <a:off x="2487628" y="7641899"/>
              <a:ext cx="470819" cy="108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61" extrusionOk="0">
                  <a:moveTo>
                    <a:pt x="1415" y="2070"/>
                  </a:moveTo>
                  <a:cubicBezTo>
                    <a:pt x="1033" y="1648"/>
                    <a:pt x="651" y="1227"/>
                    <a:pt x="364" y="805"/>
                  </a:cubicBezTo>
                  <a:cubicBezTo>
                    <a:pt x="77" y="383"/>
                    <a:pt x="-114" y="-39"/>
                    <a:pt x="77" y="3"/>
                  </a:cubicBezTo>
                  <a:cubicBezTo>
                    <a:pt x="268" y="45"/>
                    <a:pt x="842" y="552"/>
                    <a:pt x="2371" y="2155"/>
                  </a:cubicBezTo>
                  <a:cubicBezTo>
                    <a:pt x="3900" y="3758"/>
                    <a:pt x="6385" y="6458"/>
                    <a:pt x="9157" y="9200"/>
                  </a:cubicBezTo>
                  <a:cubicBezTo>
                    <a:pt x="11928" y="11942"/>
                    <a:pt x="14987" y="14727"/>
                    <a:pt x="17185" y="16625"/>
                  </a:cubicBezTo>
                  <a:cubicBezTo>
                    <a:pt x="19383" y="18523"/>
                    <a:pt x="20721" y="19536"/>
                    <a:pt x="21104" y="20211"/>
                  </a:cubicBezTo>
                  <a:cubicBezTo>
                    <a:pt x="21486" y="20886"/>
                    <a:pt x="20913" y="21223"/>
                    <a:pt x="20339" y="21561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47" name="Čára"/>
            <p:cNvSpPr/>
            <p:nvPr/>
          </p:nvSpPr>
          <p:spPr>
            <a:xfrm>
              <a:off x="2302788" y="7743656"/>
              <a:ext cx="903055" cy="115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988"/>
                  </a:moveTo>
                  <a:cubicBezTo>
                    <a:pt x="21600" y="515"/>
                    <a:pt x="21600" y="42"/>
                    <a:pt x="21296" y="2"/>
                  </a:cubicBezTo>
                  <a:cubicBezTo>
                    <a:pt x="20992" y="-37"/>
                    <a:pt x="20383" y="357"/>
                    <a:pt x="18963" y="1658"/>
                  </a:cubicBezTo>
                  <a:cubicBezTo>
                    <a:pt x="17544" y="2959"/>
                    <a:pt x="15313" y="5166"/>
                    <a:pt x="13082" y="7452"/>
                  </a:cubicBezTo>
                  <a:cubicBezTo>
                    <a:pt x="10851" y="9738"/>
                    <a:pt x="8620" y="12103"/>
                    <a:pt x="6439" y="14468"/>
                  </a:cubicBezTo>
                  <a:cubicBezTo>
                    <a:pt x="4259" y="16833"/>
                    <a:pt x="2130" y="19198"/>
                    <a:pt x="0" y="21563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48" name="Čára"/>
            <p:cNvSpPr/>
            <p:nvPr/>
          </p:nvSpPr>
          <p:spPr>
            <a:xfrm>
              <a:off x="6520623" y="7557128"/>
              <a:ext cx="785550" cy="104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18" extrusionOk="0">
                  <a:moveTo>
                    <a:pt x="826" y="1008"/>
                  </a:moveTo>
                  <a:cubicBezTo>
                    <a:pt x="364" y="484"/>
                    <a:pt x="-98" y="-41"/>
                    <a:pt x="18" y="3"/>
                  </a:cubicBezTo>
                  <a:cubicBezTo>
                    <a:pt x="133" y="46"/>
                    <a:pt x="826" y="659"/>
                    <a:pt x="2674" y="2364"/>
                  </a:cubicBezTo>
                  <a:cubicBezTo>
                    <a:pt x="4522" y="4069"/>
                    <a:pt x="7526" y="6868"/>
                    <a:pt x="10240" y="9447"/>
                  </a:cubicBezTo>
                  <a:cubicBezTo>
                    <a:pt x="12954" y="12027"/>
                    <a:pt x="15380" y="14388"/>
                    <a:pt x="17170" y="16181"/>
                  </a:cubicBezTo>
                  <a:cubicBezTo>
                    <a:pt x="18961" y="17974"/>
                    <a:pt x="20116" y="19198"/>
                    <a:pt x="20751" y="20072"/>
                  </a:cubicBezTo>
                  <a:cubicBezTo>
                    <a:pt x="21386" y="20947"/>
                    <a:pt x="21502" y="21472"/>
                    <a:pt x="21329" y="21515"/>
                  </a:cubicBezTo>
                  <a:cubicBezTo>
                    <a:pt x="21155" y="21559"/>
                    <a:pt x="20693" y="21122"/>
                    <a:pt x="20231" y="2068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49" name="Čára"/>
            <p:cNvSpPr/>
            <p:nvPr/>
          </p:nvSpPr>
          <p:spPr>
            <a:xfrm>
              <a:off x="6380966" y="7672078"/>
              <a:ext cx="926953" cy="114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59" extrusionOk="0">
                  <a:moveTo>
                    <a:pt x="20431" y="1616"/>
                  </a:moveTo>
                  <a:cubicBezTo>
                    <a:pt x="20922" y="904"/>
                    <a:pt x="21413" y="191"/>
                    <a:pt x="21462" y="33"/>
                  </a:cubicBezTo>
                  <a:cubicBezTo>
                    <a:pt x="21511" y="-125"/>
                    <a:pt x="21118" y="271"/>
                    <a:pt x="19793" y="1576"/>
                  </a:cubicBezTo>
                  <a:cubicBezTo>
                    <a:pt x="18467" y="2882"/>
                    <a:pt x="16209" y="5097"/>
                    <a:pt x="14000" y="7312"/>
                  </a:cubicBezTo>
                  <a:cubicBezTo>
                    <a:pt x="11791" y="9528"/>
                    <a:pt x="9631" y="11743"/>
                    <a:pt x="7618" y="13840"/>
                  </a:cubicBezTo>
                  <a:cubicBezTo>
                    <a:pt x="5606" y="15937"/>
                    <a:pt x="3740" y="17915"/>
                    <a:pt x="2366" y="19220"/>
                  </a:cubicBezTo>
                  <a:cubicBezTo>
                    <a:pt x="991" y="20526"/>
                    <a:pt x="107" y="21159"/>
                    <a:pt x="9" y="21317"/>
                  </a:cubicBezTo>
                  <a:cubicBezTo>
                    <a:pt x="-89" y="21475"/>
                    <a:pt x="598" y="21159"/>
                    <a:pt x="1286" y="2084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50" name="Čára"/>
            <p:cNvSpPr/>
            <p:nvPr/>
          </p:nvSpPr>
          <p:spPr>
            <a:xfrm>
              <a:off x="11791220" y="7487297"/>
              <a:ext cx="135672" cy="86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5" y="2634"/>
                  </a:moveTo>
                  <a:cubicBezTo>
                    <a:pt x="18900" y="2107"/>
                    <a:pt x="19575" y="1580"/>
                    <a:pt x="19912" y="1054"/>
                  </a:cubicBezTo>
                  <a:cubicBezTo>
                    <a:pt x="20250" y="527"/>
                    <a:pt x="20250" y="0"/>
                    <a:pt x="20587" y="0"/>
                  </a:cubicBezTo>
                  <a:cubicBezTo>
                    <a:pt x="20925" y="0"/>
                    <a:pt x="21600" y="527"/>
                    <a:pt x="21600" y="2476"/>
                  </a:cubicBezTo>
                  <a:cubicBezTo>
                    <a:pt x="21600" y="4425"/>
                    <a:pt x="20925" y="7797"/>
                    <a:pt x="18562" y="11063"/>
                  </a:cubicBezTo>
                  <a:cubicBezTo>
                    <a:pt x="16200" y="14330"/>
                    <a:pt x="12150" y="17491"/>
                    <a:pt x="8775" y="19229"/>
                  </a:cubicBezTo>
                  <a:cubicBezTo>
                    <a:pt x="5400" y="20968"/>
                    <a:pt x="2700" y="2128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51" name="Čára"/>
            <p:cNvSpPr/>
            <p:nvPr/>
          </p:nvSpPr>
          <p:spPr>
            <a:xfrm>
              <a:off x="11473244" y="7339407"/>
              <a:ext cx="969830" cy="95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36" extrusionOk="0">
                  <a:moveTo>
                    <a:pt x="0" y="5931"/>
                  </a:moveTo>
                  <a:cubicBezTo>
                    <a:pt x="0" y="4988"/>
                    <a:pt x="0" y="4045"/>
                    <a:pt x="1029" y="3054"/>
                  </a:cubicBezTo>
                  <a:cubicBezTo>
                    <a:pt x="2057" y="2064"/>
                    <a:pt x="4114" y="1026"/>
                    <a:pt x="6405" y="460"/>
                  </a:cubicBezTo>
                  <a:cubicBezTo>
                    <a:pt x="8696" y="-106"/>
                    <a:pt x="11221" y="-200"/>
                    <a:pt x="13605" y="460"/>
                  </a:cubicBezTo>
                  <a:cubicBezTo>
                    <a:pt x="15990" y="1121"/>
                    <a:pt x="18234" y="2535"/>
                    <a:pt x="19636" y="4375"/>
                  </a:cubicBezTo>
                  <a:cubicBezTo>
                    <a:pt x="21039" y="6214"/>
                    <a:pt x="21600" y="8478"/>
                    <a:pt x="21319" y="10647"/>
                  </a:cubicBezTo>
                  <a:cubicBezTo>
                    <a:pt x="21039" y="12817"/>
                    <a:pt x="19917" y="14892"/>
                    <a:pt x="18234" y="16637"/>
                  </a:cubicBezTo>
                  <a:cubicBezTo>
                    <a:pt x="16551" y="18382"/>
                    <a:pt x="14306" y="19797"/>
                    <a:pt x="12390" y="20551"/>
                  </a:cubicBezTo>
                  <a:cubicBezTo>
                    <a:pt x="10473" y="21306"/>
                    <a:pt x="8883" y="21400"/>
                    <a:pt x="7901" y="21306"/>
                  </a:cubicBezTo>
                  <a:cubicBezTo>
                    <a:pt x="6919" y="21211"/>
                    <a:pt x="6545" y="20928"/>
                    <a:pt x="6171" y="2064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52" name="Čára"/>
            <p:cNvSpPr/>
            <p:nvPr/>
          </p:nvSpPr>
          <p:spPr>
            <a:xfrm>
              <a:off x="12556401" y="7526066"/>
              <a:ext cx="646638" cy="79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087" extrusionOk="0">
                  <a:moveTo>
                    <a:pt x="5861" y="8240"/>
                  </a:moveTo>
                  <a:cubicBezTo>
                    <a:pt x="7838" y="5978"/>
                    <a:pt x="9814" y="3716"/>
                    <a:pt x="10873" y="2302"/>
                  </a:cubicBezTo>
                  <a:cubicBezTo>
                    <a:pt x="11932" y="889"/>
                    <a:pt x="12073" y="323"/>
                    <a:pt x="11720" y="97"/>
                  </a:cubicBezTo>
                  <a:cubicBezTo>
                    <a:pt x="11367" y="-129"/>
                    <a:pt x="10520" y="-16"/>
                    <a:pt x="8897" y="1058"/>
                  </a:cubicBezTo>
                  <a:cubicBezTo>
                    <a:pt x="7273" y="2133"/>
                    <a:pt x="4873" y="4168"/>
                    <a:pt x="3038" y="6713"/>
                  </a:cubicBezTo>
                  <a:cubicBezTo>
                    <a:pt x="1203" y="9257"/>
                    <a:pt x="-68" y="12311"/>
                    <a:pt x="3" y="14742"/>
                  </a:cubicBezTo>
                  <a:cubicBezTo>
                    <a:pt x="73" y="17174"/>
                    <a:pt x="1485" y="18983"/>
                    <a:pt x="3461" y="20057"/>
                  </a:cubicBezTo>
                  <a:cubicBezTo>
                    <a:pt x="5438" y="21132"/>
                    <a:pt x="7979" y="21471"/>
                    <a:pt x="10944" y="20566"/>
                  </a:cubicBezTo>
                  <a:cubicBezTo>
                    <a:pt x="13908" y="19662"/>
                    <a:pt x="17297" y="17513"/>
                    <a:pt x="19132" y="16156"/>
                  </a:cubicBezTo>
                  <a:cubicBezTo>
                    <a:pt x="20967" y="14799"/>
                    <a:pt x="21250" y="14233"/>
                    <a:pt x="21532" y="1366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53" name="Čára"/>
            <p:cNvSpPr/>
            <p:nvPr/>
          </p:nvSpPr>
          <p:spPr>
            <a:xfrm>
              <a:off x="13088566" y="7658906"/>
              <a:ext cx="519397" cy="49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0757" extrusionOk="0">
                  <a:moveTo>
                    <a:pt x="3110" y="11161"/>
                  </a:moveTo>
                  <a:cubicBezTo>
                    <a:pt x="3110" y="13303"/>
                    <a:pt x="3110" y="15445"/>
                    <a:pt x="3629" y="17230"/>
                  </a:cubicBezTo>
                  <a:cubicBezTo>
                    <a:pt x="4147" y="19015"/>
                    <a:pt x="5184" y="20443"/>
                    <a:pt x="7344" y="20711"/>
                  </a:cubicBezTo>
                  <a:cubicBezTo>
                    <a:pt x="9504" y="20979"/>
                    <a:pt x="12787" y="20086"/>
                    <a:pt x="15466" y="17319"/>
                  </a:cubicBezTo>
                  <a:cubicBezTo>
                    <a:pt x="18144" y="14553"/>
                    <a:pt x="20218" y="9911"/>
                    <a:pt x="20909" y="6787"/>
                  </a:cubicBezTo>
                  <a:cubicBezTo>
                    <a:pt x="21600" y="3663"/>
                    <a:pt x="20909" y="2057"/>
                    <a:pt x="18922" y="986"/>
                  </a:cubicBezTo>
                  <a:cubicBezTo>
                    <a:pt x="16934" y="-85"/>
                    <a:pt x="13651" y="-621"/>
                    <a:pt x="10282" y="1164"/>
                  </a:cubicBezTo>
                  <a:cubicBezTo>
                    <a:pt x="6912" y="2949"/>
                    <a:pt x="3456" y="7055"/>
                    <a:pt x="0" y="11161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54" name="Čára"/>
            <p:cNvSpPr/>
            <p:nvPr/>
          </p:nvSpPr>
          <p:spPr>
            <a:xfrm>
              <a:off x="14760026" y="6929905"/>
              <a:ext cx="389032" cy="169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18" extrusionOk="0">
                  <a:moveTo>
                    <a:pt x="21312" y="995"/>
                  </a:moveTo>
                  <a:cubicBezTo>
                    <a:pt x="21312" y="564"/>
                    <a:pt x="21312" y="133"/>
                    <a:pt x="20615" y="26"/>
                  </a:cubicBezTo>
                  <a:cubicBezTo>
                    <a:pt x="19918" y="-82"/>
                    <a:pt x="18525" y="133"/>
                    <a:pt x="15970" y="1076"/>
                  </a:cubicBezTo>
                  <a:cubicBezTo>
                    <a:pt x="13415" y="2019"/>
                    <a:pt x="9699" y="3689"/>
                    <a:pt x="6796" y="5520"/>
                  </a:cubicBezTo>
                  <a:cubicBezTo>
                    <a:pt x="3893" y="7351"/>
                    <a:pt x="1802" y="9344"/>
                    <a:pt x="757" y="11257"/>
                  </a:cubicBezTo>
                  <a:cubicBezTo>
                    <a:pt x="-288" y="13169"/>
                    <a:pt x="-288" y="15000"/>
                    <a:pt x="989" y="16455"/>
                  </a:cubicBezTo>
                  <a:cubicBezTo>
                    <a:pt x="2267" y="17909"/>
                    <a:pt x="4822" y="18986"/>
                    <a:pt x="7841" y="19767"/>
                  </a:cubicBezTo>
                  <a:cubicBezTo>
                    <a:pt x="10860" y="20548"/>
                    <a:pt x="14344" y="21033"/>
                    <a:pt x="17828" y="215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55" name="Čára"/>
            <p:cNvSpPr/>
            <p:nvPr/>
          </p:nvSpPr>
          <p:spPr>
            <a:xfrm>
              <a:off x="15227259" y="7606009"/>
              <a:ext cx="343927" cy="754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482" extrusionOk="0">
                  <a:moveTo>
                    <a:pt x="17060" y="6878"/>
                  </a:moveTo>
                  <a:cubicBezTo>
                    <a:pt x="18361" y="6516"/>
                    <a:pt x="19662" y="6154"/>
                    <a:pt x="20443" y="5249"/>
                  </a:cubicBezTo>
                  <a:cubicBezTo>
                    <a:pt x="21224" y="4344"/>
                    <a:pt x="21484" y="2896"/>
                    <a:pt x="20313" y="1810"/>
                  </a:cubicBezTo>
                  <a:cubicBezTo>
                    <a:pt x="19142" y="724"/>
                    <a:pt x="16539" y="0"/>
                    <a:pt x="14197" y="0"/>
                  </a:cubicBezTo>
                  <a:cubicBezTo>
                    <a:pt x="11855" y="0"/>
                    <a:pt x="9773" y="724"/>
                    <a:pt x="8602" y="2353"/>
                  </a:cubicBezTo>
                  <a:cubicBezTo>
                    <a:pt x="7431" y="3982"/>
                    <a:pt x="7171" y="6516"/>
                    <a:pt x="7951" y="9473"/>
                  </a:cubicBezTo>
                  <a:cubicBezTo>
                    <a:pt x="8732" y="12429"/>
                    <a:pt x="10554" y="15808"/>
                    <a:pt x="11465" y="17859"/>
                  </a:cubicBezTo>
                  <a:cubicBezTo>
                    <a:pt x="12376" y="19911"/>
                    <a:pt x="12376" y="20635"/>
                    <a:pt x="11335" y="21057"/>
                  </a:cubicBezTo>
                  <a:cubicBezTo>
                    <a:pt x="10294" y="21479"/>
                    <a:pt x="8212" y="21600"/>
                    <a:pt x="6520" y="21359"/>
                  </a:cubicBezTo>
                  <a:cubicBezTo>
                    <a:pt x="4829" y="21117"/>
                    <a:pt x="3527" y="20514"/>
                    <a:pt x="2356" y="19850"/>
                  </a:cubicBezTo>
                  <a:cubicBezTo>
                    <a:pt x="1185" y="19187"/>
                    <a:pt x="144" y="18463"/>
                    <a:pt x="14" y="17859"/>
                  </a:cubicBezTo>
                  <a:cubicBezTo>
                    <a:pt x="-116" y="17256"/>
                    <a:pt x="665" y="16773"/>
                    <a:pt x="1445" y="16291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56" name="Čára"/>
            <p:cNvSpPr/>
            <p:nvPr/>
          </p:nvSpPr>
          <p:spPr>
            <a:xfrm>
              <a:off x="15852316" y="7657186"/>
              <a:ext cx="274826" cy="67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1324" extrusionOk="0">
                  <a:moveTo>
                    <a:pt x="2580" y="11190"/>
                  </a:moveTo>
                  <a:cubicBezTo>
                    <a:pt x="8298" y="7990"/>
                    <a:pt x="14016" y="4790"/>
                    <a:pt x="17192" y="2857"/>
                  </a:cubicBezTo>
                  <a:cubicBezTo>
                    <a:pt x="20369" y="924"/>
                    <a:pt x="21004" y="257"/>
                    <a:pt x="20369" y="57"/>
                  </a:cubicBezTo>
                  <a:cubicBezTo>
                    <a:pt x="19733" y="-143"/>
                    <a:pt x="17828" y="124"/>
                    <a:pt x="14333" y="1790"/>
                  </a:cubicBezTo>
                  <a:cubicBezTo>
                    <a:pt x="10839" y="3457"/>
                    <a:pt x="5757" y="6524"/>
                    <a:pt x="2898" y="9590"/>
                  </a:cubicBezTo>
                  <a:cubicBezTo>
                    <a:pt x="39" y="12657"/>
                    <a:pt x="-596" y="15724"/>
                    <a:pt x="516" y="17724"/>
                  </a:cubicBezTo>
                  <a:cubicBezTo>
                    <a:pt x="1628" y="19724"/>
                    <a:pt x="4486" y="20657"/>
                    <a:pt x="7504" y="21057"/>
                  </a:cubicBezTo>
                  <a:cubicBezTo>
                    <a:pt x="10522" y="21457"/>
                    <a:pt x="13698" y="21324"/>
                    <a:pt x="16875" y="2119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57" name="Čára"/>
            <p:cNvSpPr/>
            <p:nvPr/>
          </p:nvSpPr>
          <p:spPr>
            <a:xfrm>
              <a:off x="16204741" y="7960042"/>
              <a:ext cx="300191" cy="32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0941" extrusionOk="0">
                  <a:moveTo>
                    <a:pt x="0" y="5952"/>
                  </a:moveTo>
                  <a:cubicBezTo>
                    <a:pt x="888" y="10106"/>
                    <a:pt x="1775" y="14260"/>
                    <a:pt x="3699" y="17029"/>
                  </a:cubicBezTo>
                  <a:cubicBezTo>
                    <a:pt x="5622" y="19798"/>
                    <a:pt x="8581" y="21183"/>
                    <a:pt x="11836" y="20906"/>
                  </a:cubicBezTo>
                  <a:cubicBezTo>
                    <a:pt x="15090" y="20629"/>
                    <a:pt x="18641" y="18691"/>
                    <a:pt x="20121" y="15229"/>
                  </a:cubicBezTo>
                  <a:cubicBezTo>
                    <a:pt x="21600" y="11768"/>
                    <a:pt x="21008" y="6783"/>
                    <a:pt x="19085" y="3737"/>
                  </a:cubicBezTo>
                  <a:cubicBezTo>
                    <a:pt x="17162" y="691"/>
                    <a:pt x="13907" y="-417"/>
                    <a:pt x="10948" y="137"/>
                  </a:cubicBezTo>
                  <a:cubicBezTo>
                    <a:pt x="7989" y="691"/>
                    <a:pt x="5326" y="2906"/>
                    <a:pt x="3995" y="5260"/>
                  </a:cubicBezTo>
                  <a:cubicBezTo>
                    <a:pt x="2663" y="7614"/>
                    <a:pt x="2663" y="10106"/>
                    <a:pt x="2663" y="1259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58" name="Čára"/>
            <p:cNvSpPr/>
            <p:nvPr/>
          </p:nvSpPr>
          <p:spPr>
            <a:xfrm>
              <a:off x="16878851" y="7796795"/>
              <a:ext cx="305259" cy="368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200" y="4717"/>
                    <a:pt x="8400" y="9434"/>
                    <a:pt x="12000" y="13034"/>
                  </a:cubicBezTo>
                  <a:cubicBezTo>
                    <a:pt x="15600" y="16634"/>
                    <a:pt x="18600" y="19117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59" name="Čára"/>
            <p:cNvSpPr/>
            <p:nvPr/>
          </p:nvSpPr>
          <p:spPr>
            <a:xfrm>
              <a:off x="16857188" y="7822233"/>
              <a:ext cx="352361" cy="57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extrusionOk="0">
                  <a:moveTo>
                    <a:pt x="21371" y="0"/>
                  </a:moveTo>
                  <a:cubicBezTo>
                    <a:pt x="15714" y="3200"/>
                    <a:pt x="10057" y="6400"/>
                    <a:pt x="6200" y="9840"/>
                  </a:cubicBezTo>
                  <a:cubicBezTo>
                    <a:pt x="2342" y="13280"/>
                    <a:pt x="285" y="16960"/>
                    <a:pt x="28" y="18960"/>
                  </a:cubicBezTo>
                  <a:cubicBezTo>
                    <a:pt x="-229" y="20960"/>
                    <a:pt x="1314" y="21280"/>
                    <a:pt x="2857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60" name="Čára"/>
            <p:cNvSpPr/>
            <p:nvPr/>
          </p:nvSpPr>
          <p:spPr>
            <a:xfrm>
              <a:off x="17629277" y="7548552"/>
              <a:ext cx="475506" cy="70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87" extrusionOk="0">
                  <a:moveTo>
                    <a:pt x="20071" y="6333"/>
                  </a:moveTo>
                  <a:cubicBezTo>
                    <a:pt x="20835" y="5438"/>
                    <a:pt x="21600" y="4544"/>
                    <a:pt x="21409" y="3330"/>
                  </a:cubicBezTo>
                  <a:cubicBezTo>
                    <a:pt x="21218" y="2115"/>
                    <a:pt x="20071" y="582"/>
                    <a:pt x="17968" y="134"/>
                  </a:cubicBezTo>
                  <a:cubicBezTo>
                    <a:pt x="15865" y="-313"/>
                    <a:pt x="12807" y="326"/>
                    <a:pt x="10035" y="2499"/>
                  </a:cubicBezTo>
                  <a:cubicBezTo>
                    <a:pt x="7264" y="4672"/>
                    <a:pt x="4779" y="8378"/>
                    <a:pt x="4205" y="11382"/>
                  </a:cubicBezTo>
                  <a:cubicBezTo>
                    <a:pt x="3632" y="14385"/>
                    <a:pt x="4970" y="16686"/>
                    <a:pt x="6117" y="18220"/>
                  </a:cubicBezTo>
                  <a:cubicBezTo>
                    <a:pt x="7264" y="19753"/>
                    <a:pt x="8219" y="20520"/>
                    <a:pt x="8028" y="20904"/>
                  </a:cubicBezTo>
                  <a:cubicBezTo>
                    <a:pt x="7837" y="21287"/>
                    <a:pt x="6499" y="21287"/>
                    <a:pt x="5352" y="21287"/>
                  </a:cubicBezTo>
                  <a:cubicBezTo>
                    <a:pt x="4205" y="21287"/>
                    <a:pt x="3250" y="21287"/>
                    <a:pt x="2198" y="21287"/>
                  </a:cubicBezTo>
                  <a:cubicBezTo>
                    <a:pt x="1147" y="21287"/>
                    <a:pt x="0" y="21287"/>
                    <a:pt x="0" y="21223"/>
                  </a:cubicBezTo>
                  <a:cubicBezTo>
                    <a:pt x="0" y="21159"/>
                    <a:pt x="1147" y="21031"/>
                    <a:pt x="2294" y="20904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Čára"/>
            <p:cNvSpPr/>
            <p:nvPr/>
          </p:nvSpPr>
          <p:spPr>
            <a:xfrm>
              <a:off x="18209869" y="7663719"/>
              <a:ext cx="351922" cy="64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372" extrusionOk="0">
                  <a:moveTo>
                    <a:pt x="17596" y="9090"/>
                  </a:moveTo>
                  <a:cubicBezTo>
                    <a:pt x="18600" y="7254"/>
                    <a:pt x="19605" y="5419"/>
                    <a:pt x="20233" y="3866"/>
                  </a:cubicBezTo>
                  <a:cubicBezTo>
                    <a:pt x="20861" y="2313"/>
                    <a:pt x="21112" y="1043"/>
                    <a:pt x="20484" y="407"/>
                  </a:cubicBezTo>
                  <a:cubicBezTo>
                    <a:pt x="19856" y="-228"/>
                    <a:pt x="18349" y="-228"/>
                    <a:pt x="15210" y="1184"/>
                  </a:cubicBezTo>
                  <a:cubicBezTo>
                    <a:pt x="12070" y="2596"/>
                    <a:pt x="7298" y="5419"/>
                    <a:pt x="4159" y="8525"/>
                  </a:cubicBezTo>
                  <a:cubicBezTo>
                    <a:pt x="1019" y="11631"/>
                    <a:pt x="-488" y="15019"/>
                    <a:pt x="140" y="17207"/>
                  </a:cubicBezTo>
                  <a:cubicBezTo>
                    <a:pt x="768" y="19396"/>
                    <a:pt x="3531" y="20384"/>
                    <a:pt x="7047" y="20878"/>
                  </a:cubicBezTo>
                  <a:cubicBezTo>
                    <a:pt x="10563" y="21372"/>
                    <a:pt x="14833" y="21372"/>
                    <a:pt x="19103" y="21372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62" name="Čára"/>
            <p:cNvSpPr/>
            <p:nvPr/>
          </p:nvSpPr>
          <p:spPr>
            <a:xfrm>
              <a:off x="18659523" y="7934585"/>
              <a:ext cx="358637" cy="25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0612" extrusionOk="0">
                  <a:moveTo>
                    <a:pt x="6781" y="5400"/>
                  </a:moveTo>
                  <a:cubicBezTo>
                    <a:pt x="5274" y="7838"/>
                    <a:pt x="3767" y="10277"/>
                    <a:pt x="2888" y="12890"/>
                  </a:cubicBezTo>
                  <a:cubicBezTo>
                    <a:pt x="2009" y="15503"/>
                    <a:pt x="1758" y="18290"/>
                    <a:pt x="3893" y="19683"/>
                  </a:cubicBezTo>
                  <a:cubicBezTo>
                    <a:pt x="6028" y="21077"/>
                    <a:pt x="10549" y="21077"/>
                    <a:pt x="13940" y="18464"/>
                  </a:cubicBezTo>
                  <a:cubicBezTo>
                    <a:pt x="17330" y="15851"/>
                    <a:pt x="19591" y="10625"/>
                    <a:pt x="20595" y="7142"/>
                  </a:cubicBezTo>
                  <a:cubicBezTo>
                    <a:pt x="21600" y="3658"/>
                    <a:pt x="21349" y="1916"/>
                    <a:pt x="20470" y="871"/>
                  </a:cubicBezTo>
                  <a:cubicBezTo>
                    <a:pt x="19591" y="-175"/>
                    <a:pt x="18084" y="-523"/>
                    <a:pt x="14567" y="1219"/>
                  </a:cubicBezTo>
                  <a:cubicBezTo>
                    <a:pt x="11051" y="2961"/>
                    <a:pt x="5526" y="6793"/>
                    <a:pt x="0" y="10625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63" name="Čára"/>
            <p:cNvSpPr/>
            <p:nvPr/>
          </p:nvSpPr>
          <p:spPr>
            <a:xfrm>
              <a:off x="19181004" y="7122684"/>
              <a:ext cx="254587" cy="127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extrusionOk="0">
                  <a:moveTo>
                    <a:pt x="21246" y="0"/>
                  </a:moveTo>
                  <a:cubicBezTo>
                    <a:pt x="20892" y="1224"/>
                    <a:pt x="20538" y="2448"/>
                    <a:pt x="20715" y="4284"/>
                  </a:cubicBezTo>
                  <a:cubicBezTo>
                    <a:pt x="20892" y="6120"/>
                    <a:pt x="21600" y="8568"/>
                    <a:pt x="21069" y="10980"/>
                  </a:cubicBezTo>
                  <a:cubicBezTo>
                    <a:pt x="20538" y="13392"/>
                    <a:pt x="18767" y="15768"/>
                    <a:pt x="15049" y="17532"/>
                  </a:cubicBezTo>
                  <a:cubicBezTo>
                    <a:pt x="11331" y="19296"/>
                    <a:pt x="5666" y="20448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 Box 2"/>
          <p:cNvSpPr txBox="1"/>
          <p:nvPr/>
        </p:nvSpPr>
        <p:spPr>
          <a:xfrm>
            <a:off x="9601200" y="520704"/>
            <a:ext cx="5163463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sp>
        <p:nvSpPr>
          <p:cNvPr id="367" name="Text Box 3"/>
          <p:cNvSpPr txBox="1"/>
          <p:nvPr/>
        </p:nvSpPr>
        <p:spPr>
          <a:xfrm>
            <a:off x="3406776" y="1962150"/>
            <a:ext cx="14008443" cy="39144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marL="685800" indent="-685800">
              <a:defRPr b="1" u="sng">
                <a:solidFill>
                  <a:srgbClr val="00006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Podmínky pro tříbodové mapování:</a:t>
            </a:r>
          </a:p>
          <a:p>
            <a:pPr marL="685800" indent="-685800">
              <a:defRPr b="1" u="sng">
                <a:solidFill>
                  <a:srgbClr val="00006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685800" indent="-685800"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1) jeden z rodičů je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heterozygot</a:t>
            </a:r>
            <a:r>
              <a:rPr>
                <a:solidFill>
                  <a:srgbClr val="FFFFFF"/>
                </a:solidFill>
              </a:rPr>
              <a:t> </a:t>
            </a:r>
            <a:r>
              <a:t>ve všech třech mapovaných genech</a:t>
            </a:r>
          </a:p>
          <a:p>
            <a:pPr marL="685800" indent="-685800"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2) druhý rodič je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recesivní homozygot</a:t>
            </a:r>
            <a:r>
              <a:rPr>
                <a:solidFill>
                  <a:srgbClr val="FFFFFF"/>
                </a:solidFill>
              </a:rPr>
              <a:t> </a:t>
            </a:r>
            <a:r>
              <a:t>ve všech třech mapovaných </a:t>
            </a:r>
          </a:p>
          <a:p>
            <a:pPr marL="685800" indent="-685800"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genech</a:t>
            </a:r>
          </a:p>
          <a:p>
            <a:pPr marL="685800" indent="-685800"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3) k dispozici máme dostatečně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velké potomstvo</a:t>
            </a:r>
            <a:r>
              <a:rPr>
                <a:solidFill>
                  <a:srgbClr val="FFFFFF"/>
                </a:solidFill>
              </a:rPr>
              <a:t> </a:t>
            </a:r>
            <a:r>
              <a:t>těchto rodičů tak, </a:t>
            </a:r>
          </a:p>
          <a:p>
            <a:pPr marL="685800" indent="-685800"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abychom zachytili i potomky s dvojnásobným crossing-overem</a:t>
            </a:r>
          </a:p>
        </p:txBody>
      </p:sp>
      <p:pic>
        <p:nvPicPr>
          <p:cNvPr id="368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268" y="1395282"/>
            <a:ext cx="3545307" cy="11365732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69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928" y="6673096"/>
            <a:ext cx="13586787" cy="6552604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build="p" bldLvl="5" animBg="1" advAuto="0"/>
      <p:bldP spid="36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Box 3"/>
          <p:cNvSpPr txBox="1"/>
          <p:nvPr/>
        </p:nvSpPr>
        <p:spPr>
          <a:xfrm>
            <a:off x="170554" y="52317"/>
            <a:ext cx="1708071" cy="6394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 b="1" u="sng">
                <a:solidFill>
                  <a:srgbClr val="00006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Postup:</a:t>
            </a:r>
          </a:p>
        </p:txBody>
      </p:sp>
      <p:sp>
        <p:nvSpPr>
          <p:cNvPr id="372" name="Text Box 88"/>
          <p:cNvSpPr txBox="1"/>
          <p:nvPr/>
        </p:nvSpPr>
        <p:spPr>
          <a:xfrm>
            <a:off x="3406776" y="1241430"/>
            <a:ext cx="12960544" cy="1718985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marL="685800" indent="-685800"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1) Rozdělení jedinců do tříd podle četnosti crossing-overu</a:t>
            </a:r>
            <a:r>
              <a:rPr b="0" u="none"/>
              <a:t> </a:t>
            </a:r>
          </a:p>
          <a:p>
            <a:pPr marL="685800" indent="-6858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    </a:t>
            </a:r>
            <a:r>
              <a:rPr sz="3200"/>
              <a:t>- DCO (double c.-o.), SCO (single c.-o.) a NCO (non c.-o. – </a:t>
            </a:r>
          </a:p>
          <a:p>
            <a:pPr marL="685800" indent="-685800"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t>          rodičovská kombinace).</a:t>
            </a:r>
          </a:p>
        </p:txBody>
      </p:sp>
      <p:sp>
        <p:nvSpPr>
          <p:cNvPr id="373" name="Text Box 89"/>
          <p:cNvSpPr txBox="1"/>
          <p:nvPr/>
        </p:nvSpPr>
        <p:spPr>
          <a:xfrm>
            <a:off x="3984625" y="5848350"/>
            <a:ext cx="11185769" cy="17808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NCO</a:t>
            </a:r>
            <a:r>
              <a:rPr b="0" u="none">
                <a:solidFill>
                  <a:srgbClr val="FFFFFF"/>
                </a:solidFill>
              </a:rPr>
              <a:t> </a:t>
            </a:r>
          </a:p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+   br f        339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 an +  +       355</a:t>
            </a:r>
            <a:r>
              <a:rPr>
                <a:solidFill>
                  <a:srgbClr val="FFFFFF"/>
                </a:solidFill>
              </a:rPr>
              <a:t>                                             </a:t>
            </a:r>
            <a:r>
              <a:rPr>
                <a:solidFill>
                  <a:srgbClr val="FF0000"/>
                </a:solidFill>
              </a:rPr>
              <a:t>78,95 %</a:t>
            </a:r>
          </a:p>
        </p:txBody>
      </p:sp>
      <p:sp>
        <p:nvSpPr>
          <p:cNvPr id="374" name="Text Box 90"/>
          <p:cNvSpPr txBox="1"/>
          <p:nvPr/>
        </p:nvSpPr>
        <p:spPr>
          <a:xfrm>
            <a:off x="3984625" y="7970566"/>
            <a:ext cx="11185100" cy="17808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SCO</a:t>
            </a:r>
            <a:r>
              <a:rPr b="0">
                <a:solidFill>
                  <a:srgbClr val="FFFFFF"/>
                </a:solidFill>
              </a:rPr>
              <a:t> </a:t>
            </a:r>
          </a:p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+   +  +        88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 an br f         55</a:t>
            </a:r>
            <a:r>
              <a:rPr>
                <a:solidFill>
                  <a:srgbClr val="FFFFFF"/>
                </a:solidFill>
              </a:rPr>
              <a:t>                                              </a:t>
            </a:r>
            <a:r>
              <a:rPr>
                <a:solidFill>
                  <a:srgbClr val="FF0000"/>
                </a:solidFill>
              </a:rPr>
              <a:t>16,27 %</a:t>
            </a:r>
          </a:p>
        </p:txBody>
      </p:sp>
      <p:sp>
        <p:nvSpPr>
          <p:cNvPr id="375" name="Text Box 91"/>
          <p:cNvSpPr txBox="1"/>
          <p:nvPr/>
        </p:nvSpPr>
        <p:spPr>
          <a:xfrm>
            <a:off x="3984625" y="10089305"/>
            <a:ext cx="11070800" cy="17808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SCO</a:t>
            </a:r>
          </a:p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+   +  f        21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 an br +       17</a:t>
            </a:r>
            <a:r>
              <a:rPr>
                <a:solidFill>
                  <a:srgbClr val="FFFFFF"/>
                </a:solidFill>
              </a:rPr>
              <a:t>                                                </a:t>
            </a:r>
            <a:r>
              <a:rPr>
                <a:solidFill>
                  <a:srgbClr val="FF0000"/>
                </a:solidFill>
              </a:rPr>
              <a:t>4,32 %</a:t>
            </a:r>
          </a:p>
        </p:txBody>
      </p:sp>
      <p:pic>
        <p:nvPicPr>
          <p:cNvPr id="376" name="Picture 92" descr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5270" y="626217"/>
            <a:ext cx="6312756" cy="5325107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77" name="Text Box 93"/>
          <p:cNvSpPr txBox="1"/>
          <p:nvPr/>
        </p:nvSpPr>
        <p:spPr>
          <a:xfrm>
            <a:off x="3984625" y="3832230"/>
            <a:ext cx="10996013" cy="17808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marL="685800" indent="-685800"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DCO</a:t>
            </a:r>
          </a:p>
          <a:p>
            <a:pPr marL="685800" indent="-6858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+   br +          2</a:t>
            </a:r>
          </a:p>
          <a:p>
            <a:pPr marL="685800" indent="-6858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 an +   f          2          tedy 4 jedinci z 879, tj.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0,46 %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 advAuto="0"/>
      <p:bldP spid="374" grpId="0" animBg="1" advAuto="0"/>
      <p:bldP spid="375" grpId="0" animBg="1" advAuto="0"/>
      <p:bldP spid="377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 Box 4"/>
          <p:cNvSpPr txBox="1"/>
          <p:nvPr/>
        </p:nvSpPr>
        <p:spPr>
          <a:xfrm>
            <a:off x="18297387" y="617601"/>
            <a:ext cx="5355754" cy="6647972"/>
          </a:xfrm>
          <a:prstGeom prst="rect">
            <a:avLst/>
          </a:prstGeom>
          <a:solidFill>
            <a:srgbClr val="CCFFFF">
              <a:alpha val="95000"/>
            </a:srgbClr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28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DCO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    +   br +          2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    an +   f          2</a:t>
            </a:r>
            <a:r>
              <a:rPr>
                <a:solidFill>
                  <a:srgbClr val="FFFFFF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0,46 %</a:t>
            </a:r>
          </a:p>
          <a:p>
            <a:pPr>
              <a:defRPr sz="2800" b="1">
                <a:solidFill>
                  <a:srgbClr val="FFFF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1">
              <a:solidFill>
                <a:srgbClr val="FF0000"/>
              </a:solidFill>
            </a:endParaRPr>
          </a:p>
          <a:p>
            <a:pPr>
              <a:defRPr sz="28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NCO</a:t>
            </a:r>
            <a:r>
              <a:rPr b="0" u="none">
                <a:solidFill>
                  <a:srgbClr val="FFFFFF"/>
                </a:solidFill>
              </a:rPr>
              <a:t> </a:t>
            </a:r>
          </a:p>
          <a:p>
            <a: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+   br f        339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    an +  +       355</a:t>
            </a:r>
            <a:r>
              <a:rPr>
                <a:solidFill>
                  <a:srgbClr val="FFFFFF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78,95 %</a:t>
            </a:r>
          </a:p>
          <a:p>
            <a: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1">
              <a:solidFill>
                <a:srgbClr val="FF0000"/>
              </a:solidFill>
            </a:endParaRPr>
          </a:p>
          <a:p>
            <a:pPr>
              <a:defRPr sz="28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SCO</a:t>
            </a:r>
            <a:r>
              <a:rPr b="0">
                <a:solidFill>
                  <a:srgbClr val="FFFFFF"/>
                </a:solidFill>
              </a:rPr>
              <a:t> </a:t>
            </a:r>
          </a:p>
          <a:p>
            <a: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+   +  +        88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    an br f         55</a:t>
            </a:r>
            <a:r>
              <a:rPr>
                <a:solidFill>
                  <a:srgbClr val="FFFFFF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16,27 %</a:t>
            </a:r>
          </a:p>
          <a:p>
            <a:pPr>
              <a:defRPr sz="28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1">
              <a:solidFill>
                <a:srgbClr val="FF0000"/>
              </a:solidFill>
            </a:endParaRPr>
          </a:p>
          <a:p>
            <a:pPr>
              <a:defRPr sz="28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SCO</a:t>
            </a:r>
          </a:p>
          <a:p>
            <a: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+   +  f        21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    an br +       17</a:t>
            </a:r>
            <a:r>
              <a:rPr>
                <a:solidFill>
                  <a:srgbClr val="FFFFFF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4,32 %</a:t>
            </a:r>
          </a:p>
        </p:txBody>
      </p:sp>
      <p:sp>
        <p:nvSpPr>
          <p:cNvPr id="380" name="Text Box 6"/>
          <p:cNvSpPr txBox="1"/>
          <p:nvPr/>
        </p:nvSpPr>
        <p:spPr>
          <a:xfrm>
            <a:off x="3695699" y="809626"/>
            <a:ext cx="11525370" cy="2187223"/>
          </a:xfrm>
          <a:prstGeom prst="rect">
            <a:avLst/>
          </a:prstGeom>
          <a:solidFill>
            <a:srgbClr val="C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2) Stanovení pořadí genů na chromozomu</a:t>
            </a:r>
          </a:p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t> - </a:t>
            </a:r>
            <a:r>
              <a:rPr u="sng"/>
              <a:t>u rodičovského uspořádání</a:t>
            </a:r>
            <a:r>
              <a:t> provedeme dvojitý crossing-over </a:t>
            </a:r>
          </a:p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t>    a porovnáváme, zda-li se takto vzniklé kombinace skutečně </a:t>
            </a:r>
          </a:p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t>    vyskytly v DCO</a:t>
            </a:r>
            <a:r>
              <a:rPr sz="3600"/>
              <a:t> </a:t>
            </a:r>
            <a:r>
              <a:t>potomstvu</a:t>
            </a:r>
          </a:p>
        </p:txBody>
      </p:sp>
      <p:sp>
        <p:nvSpPr>
          <p:cNvPr id="381" name="Rectangle 7"/>
          <p:cNvSpPr/>
          <p:nvPr/>
        </p:nvSpPr>
        <p:spPr>
          <a:xfrm>
            <a:off x="18225441" y="586552"/>
            <a:ext cx="5497739" cy="6679021"/>
          </a:xfrm>
          <a:prstGeom prst="rect">
            <a:avLst/>
          </a:prstGeom>
          <a:ln w="50800">
            <a:solidFill>
              <a:srgbClr val="008000"/>
            </a:solidFill>
            <a:miter/>
          </a:ln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82" name="Rectangle 8"/>
          <p:cNvSpPr/>
          <p:nvPr/>
        </p:nvSpPr>
        <p:spPr>
          <a:xfrm>
            <a:off x="18225437" y="586548"/>
            <a:ext cx="5111756" cy="1584325"/>
          </a:xfrm>
          <a:prstGeom prst="rect">
            <a:avLst/>
          </a:prstGeom>
          <a:ln w="50800">
            <a:solidFill>
              <a:srgbClr val="FF0000"/>
            </a:solidFill>
            <a:miter/>
          </a:ln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83" name="Text Box 18"/>
          <p:cNvSpPr txBox="1"/>
          <p:nvPr/>
        </p:nvSpPr>
        <p:spPr>
          <a:xfrm>
            <a:off x="3654426" y="3584576"/>
            <a:ext cx="2317473" cy="7140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testujeme:</a:t>
            </a:r>
          </a:p>
        </p:txBody>
      </p:sp>
      <p:sp>
        <p:nvSpPr>
          <p:cNvPr id="384" name="Text Box 20"/>
          <p:cNvSpPr txBox="1"/>
          <p:nvPr/>
        </p:nvSpPr>
        <p:spPr>
          <a:xfrm>
            <a:off x="3654426" y="7042153"/>
            <a:ext cx="9281736" cy="7140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prohodíme pozice genů </a:t>
            </a:r>
            <a:r>
              <a:rPr i="1"/>
              <a:t>an</a:t>
            </a:r>
            <a:r>
              <a:t> a </a:t>
            </a:r>
            <a:r>
              <a:rPr i="1"/>
              <a:t>br</a:t>
            </a:r>
            <a:r>
              <a:t> a testujeme: </a:t>
            </a:r>
          </a:p>
        </p:txBody>
      </p:sp>
      <p:sp>
        <p:nvSpPr>
          <p:cNvPr id="385" name="Text Box 22"/>
          <p:cNvSpPr txBox="1"/>
          <p:nvPr/>
        </p:nvSpPr>
        <p:spPr>
          <a:xfrm>
            <a:off x="3549650" y="10026653"/>
            <a:ext cx="9942086" cy="7140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zaměníme tedy pozice genů </a:t>
            </a:r>
            <a:r>
              <a:rPr i="1"/>
              <a:t>an</a:t>
            </a:r>
            <a:r>
              <a:t> a </a:t>
            </a:r>
            <a:r>
              <a:rPr i="1"/>
              <a:t>f</a:t>
            </a:r>
            <a:r>
              <a:t> a testujeme: </a:t>
            </a:r>
          </a:p>
        </p:txBody>
      </p:sp>
      <p:pic>
        <p:nvPicPr>
          <p:cNvPr id="386" name="Picture 29" descr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0" y="4552953"/>
            <a:ext cx="12242800" cy="1377951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pic>
        <p:nvPicPr>
          <p:cNvPr id="387" name="Picture 31" descr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50" y="7943850"/>
            <a:ext cx="11953876" cy="1362076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pic>
        <p:nvPicPr>
          <p:cNvPr id="388" name="Picture 32" descr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53" y="11033129"/>
            <a:ext cx="12099927" cy="1336675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389" name="Text Box 3"/>
          <p:cNvSpPr txBox="1"/>
          <p:nvPr/>
        </p:nvSpPr>
        <p:spPr>
          <a:xfrm>
            <a:off x="170554" y="52317"/>
            <a:ext cx="1708071" cy="6394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 b="1" u="sng">
                <a:solidFill>
                  <a:srgbClr val="00006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Postup: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 advAuto="0"/>
      <p:bldP spid="383" grpId="0" animBg="1" advAuto="0"/>
      <p:bldP spid="384" grpId="0" animBg="1" advAuto="0"/>
      <p:bldP spid="385" grpId="0" animBg="1" advAuto="0"/>
      <p:bldP spid="386" grpId="0" animBg="1" advAuto="0"/>
      <p:bldP spid="387" grpId="0" animBg="1" advAuto="0"/>
      <p:bldP spid="388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 Box 3"/>
          <p:cNvSpPr txBox="1"/>
          <p:nvPr/>
        </p:nvSpPr>
        <p:spPr>
          <a:xfrm>
            <a:off x="3406780" y="809626"/>
            <a:ext cx="12089329" cy="1655485"/>
          </a:xfrm>
          <a:prstGeom prst="rect">
            <a:avLst/>
          </a:prstGeom>
          <a:solidFill>
            <a:srgbClr val="C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3) </a:t>
            </a:r>
            <a:r>
              <a:rPr dirty="0" err="1"/>
              <a:t>Výpočet</a:t>
            </a:r>
            <a:r>
              <a:rPr dirty="0"/>
              <a:t> </a:t>
            </a:r>
            <a:r>
              <a:rPr dirty="0" err="1"/>
              <a:t>vzdálenosti</a:t>
            </a:r>
            <a:r>
              <a:rPr dirty="0"/>
              <a:t> </a:t>
            </a:r>
            <a:r>
              <a:rPr dirty="0" err="1"/>
              <a:t>genů</a:t>
            </a:r>
            <a:r>
              <a:rPr dirty="0"/>
              <a:t> </a:t>
            </a:r>
            <a:r>
              <a:rPr dirty="0" err="1"/>
              <a:t>mezi</a:t>
            </a:r>
            <a:r>
              <a:rPr dirty="0"/>
              <a:t> </a:t>
            </a:r>
            <a:r>
              <a:rPr dirty="0" err="1"/>
              <a:t>sebou</a:t>
            </a:r>
            <a:r>
              <a:rPr b="0" u="none" dirty="0"/>
              <a:t>. </a:t>
            </a:r>
          </a:p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  - </a:t>
            </a:r>
            <a:r>
              <a:rPr dirty="0" err="1"/>
              <a:t>vzdálenost</a:t>
            </a:r>
            <a:r>
              <a:rPr dirty="0"/>
              <a:t> </a:t>
            </a:r>
            <a:r>
              <a:rPr dirty="0" err="1"/>
              <a:t>mezi</a:t>
            </a:r>
            <a:r>
              <a:rPr dirty="0"/>
              <a:t> </a:t>
            </a:r>
            <a:r>
              <a:rPr dirty="0" err="1"/>
              <a:t>dvěma</a:t>
            </a:r>
            <a:r>
              <a:rPr dirty="0"/>
              <a:t> </a:t>
            </a:r>
            <a:r>
              <a:rPr dirty="0" err="1"/>
              <a:t>geny</a:t>
            </a:r>
            <a:r>
              <a:rPr dirty="0"/>
              <a:t> </a:t>
            </a:r>
            <a:r>
              <a:rPr dirty="0" err="1"/>
              <a:t>určíme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součet</a:t>
            </a:r>
            <a:r>
              <a:rPr dirty="0"/>
              <a:t> </a:t>
            </a:r>
            <a:r>
              <a:rPr dirty="0" err="1"/>
              <a:t>četností</a:t>
            </a:r>
            <a:r>
              <a:rPr dirty="0"/>
              <a:t> SCO </a:t>
            </a:r>
          </a:p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     </a:t>
            </a:r>
            <a:r>
              <a:rPr dirty="0" err="1"/>
              <a:t>mezi</a:t>
            </a:r>
            <a:r>
              <a:rPr dirty="0"/>
              <a:t> </a:t>
            </a:r>
            <a:r>
              <a:rPr dirty="0" err="1"/>
              <a:t>těmito</a:t>
            </a:r>
            <a:r>
              <a:rPr dirty="0"/>
              <a:t> </a:t>
            </a:r>
            <a:r>
              <a:rPr dirty="0" err="1"/>
              <a:t>dvěma</a:t>
            </a:r>
            <a:r>
              <a:rPr dirty="0"/>
              <a:t> </a:t>
            </a:r>
            <a:r>
              <a:rPr dirty="0" err="1"/>
              <a:t>geny</a:t>
            </a:r>
            <a:r>
              <a:rPr dirty="0"/>
              <a:t> a DCO. </a:t>
            </a:r>
          </a:p>
        </p:txBody>
      </p:sp>
      <p:sp>
        <p:nvSpPr>
          <p:cNvPr id="392" name="Text Box 7"/>
          <p:cNvSpPr txBox="1"/>
          <p:nvPr/>
        </p:nvSpPr>
        <p:spPr>
          <a:xfrm>
            <a:off x="3981450" y="2822580"/>
            <a:ext cx="11744544" cy="17808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br - f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- nejdříve si určíme správnou třídu SCO, testujeme tedy  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jednoduchý c.-o. na rodičovském uspořádání: </a:t>
            </a:r>
          </a:p>
        </p:txBody>
      </p:sp>
      <p:sp>
        <p:nvSpPr>
          <p:cNvPr id="393" name="Text Box 9"/>
          <p:cNvSpPr txBox="1"/>
          <p:nvPr/>
        </p:nvSpPr>
        <p:spPr>
          <a:xfrm>
            <a:off x="4165600" y="6673850"/>
            <a:ext cx="10233641" cy="17808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buSzPct val="100000"/>
              <a:buChar char="-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vzdálenost určíme jako:    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 SCO (br + an) + DCO = 4,32 + 0,46 =</a:t>
            </a:r>
            <a:r>
              <a:rPr>
                <a:solidFill>
                  <a:srgbClr val="FFFFFF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4,78 cM</a:t>
            </a:r>
            <a:r>
              <a:rPr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94" name="Text Box 10"/>
          <p:cNvSpPr txBox="1"/>
          <p:nvPr/>
        </p:nvSpPr>
        <p:spPr>
          <a:xfrm>
            <a:off x="4127500" y="9017000"/>
            <a:ext cx="10348164" cy="17808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 – an</a:t>
            </a:r>
          </a:p>
          <a:p>
            <a:pPr>
              <a:defRPr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SCO (br f an) + DCO = 16,27 + 0,46 =</a:t>
            </a:r>
            <a:r>
              <a:rPr>
                <a:solidFill>
                  <a:srgbClr val="FFFFFF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16,73 cM</a:t>
            </a:r>
          </a:p>
        </p:txBody>
      </p:sp>
      <p:pic>
        <p:nvPicPr>
          <p:cNvPr id="39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842" y="11820048"/>
            <a:ext cx="5772151" cy="1431925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96" name="Text Box 12"/>
          <p:cNvSpPr txBox="1"/>
          <p:nvPr/>
        </p:nvSpPr>
        <p:spPr>
          <a:xfrm>
            <a:off x="3654426" y="11458575"/>
            <a:ext cx="6255912" cy="7140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4) Obrázek genetické mapy:</a:t>
            </a:r>
          </a:p>
        </p:txBody>
      </p:sp>
      <p:sp>
        <p:nvSpPr>
          <p:cNvPr id="397" name="Text Box 14"/>
          <p:cNvSpPr txBox="1"/>
          <p:nvPr/>
        </p:nvSpPr>
        <p:spPr>
          <a:xfrm>
            <a:off x="18363175" y="681551"/>
            <a:ext cx="5045544" cy="6799265"/>
          </a:xfrm>
          <a:prstGeom prst="rect">
            <a:avLst/>
          </a:prstGeom>
          <a:solidFill>
            <a:srgbClr val="CCFFFF">
              <a:alpha val="95000"/>
            </a:srgbClr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28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DCO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    +   br +          2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    an +   f          2</a:t>
            </a:r>
            <a:r>
              <a:rPr>
                <a:solidFill>
                  <a:srgbClr val="FFFFFF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0,46 %</a:t>
            </a:r>
          </a:p>
          <a:p>
            <a:pPr>
              <a:defRPr sz="28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1">
              <a:solidFill>
                <a:srgbClr val="FF0000"/>
              </a:solidFill>
            </a:endParaRPr>
          </a:p>
          <a:p>
            <a:pPr>
              <a:defRPr sz="28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NCO</a:t>
            </a:r>
            <a:r>
              <a:rPr b="0" u="none"/>
              <a:t> </a:t>
            </a:r>
          </a:p>
          <a:p>
            <a: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+   br f        339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    an +  +       355</a:t>
            </a:r>
            <a:r>
              <a:rPr>
                <a:solidFill>
                  <a:srgbClr val="FFFFFF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78,95 %</a:t>
            </a:r>
          </a:p>
          <a:p>
            <a:pPr>
              <a:defRPr sz="2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1">
              <a:solidFill>
                <a:srgbClr val="FF0000"/>
              </a:solidFill>
            </a:endParaRPr>
          </a:p>
          <a:p>
            <a:pPr>
              <a:defRPr sz="28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SCO</a:t>
            </a:r>
            <a:r>
              <a:rPr b="0"/>
              <a:t> </a:t>
            </a:r>
          </a:p>
          <a:p>
            <a: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+   +  +        88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    an br f         55</a:t>
            </a:r>
            <a:r>
              <a:rPr>
                <a:solidFill>
                  <a:srgbClr val="FFFFFF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16,27 %</a:t>
            </a:r>
          </a:p>
          <a:p>
            <a:pPr>
              <a:defRPr sz="2800" b="1">
                <a:solidFill>
                  <a:srgbClr val="FFFF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1">
              <a:solidFill>
                <a:srgbClr val="FF0000"/>
              </a:solidFill>
            </a:endParaRPr>
          </a:p>
          <a:p>
            <a:pPr>
              <a:defRPr sz="28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SCO</a:t>
            </a:r>
          </a:p>
          <a:p>
            <a: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</a:t>
            </a:r>
            <a:r>
              <a:rPr>
                <a:solidFill>
                  <a:srgbClr val="000000"/>
                </a:solidFill>
              </a:rPr>
              <a:t>+   +  f        21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    an br +       17</a:t>
            </a:r>
            <a:r>
              <a:rPr>
                <a:solidFill>
                  <a:srgbClr val="FFFFFF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4,32 %</a:t>
            </a:r>
          </a:p>
        </p:txBody>
      </p:sp>
      <p:sp>
        <p:nvSpPr>
          <p:cNvPr id="398" name="Rectangle 15"/>
          <p:cNvSpPr/>
          <p:nvPr/>
        </p:nvSpPr>
        <p:spPr>
          <a:xfrm>
            <a:off x="18330075" y="719135"/>
            <a:ext cx="5111750" cy="6799265"/>
          </a:xfrm>
          <a:prstGeom prst="rect">
            <a:avLst/>
          </a:prstGeom>
          <a:ln w="50800">
            <a:solidFill>
              <a:srgbClr val="008000"/>
            </a:solidFill>
            <a:miter/>
          </a:ln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99" name="Text Box 17"/>
          <p:cNvSpPr txBox="1"/>
          <p:nvPr/>
        </p:nvSpPr>
        <p:spPr>
          <a:xfrm>
            <a:off x="19599619" y="7917062"/>
            <a:ext cx="2459753" cy="1630086"/>
          </a:xfrm>
          <a:prstGeom prst="rect">
            <a:avLst/>
          </a:prstGeom>
          <a:solidFill>
            <a:srgbClr val="CCFFFF">
              <a:alpha val="95000"/>
            </a:srgbClr>
          </a:solidFill>
          <a:ln w="508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3200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Pořadí NCO</a:t>
            </a:r>
          </a:p>
          <a:p>
            <a:pPr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br  f   +</a:t>
            </a:r>
          </a:p>
          <a:p>
            <a:pPr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+   +  an</a:t>
            </a:r>
          </a:p>
        </p:txBody>
      </p:sp>
      <p:sp>
        <p:nvSpPr>
          <p:cNvPr id="400" name="Rectangle 18"/>
          <p:cNvSpPr/>
          <p:nvPr/>
        </p:nvSpPr>
        <p:spPr>
          <a:xfrm>
            <a:off x="18357847" y="5597445"/>
            <a:ext cx="5111753" cy="1609249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01" name="Rectangle 19"/>
          <p:cNvSpPr/>
          <p:nvPr/>
        </p:nvSpPr>
        <p:spPr>
          <a:xfrm>
            <a:off x="18330071" y="4081184"/>
            <a:ext cx="5111753" cy="1463199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02" name="Picture 22" descr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775" y="4984753"/>
            <a:ext cx="4610101" cy="1355727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403" name="Text Box 3"/>
          <p:cNvSpPr txBox="1"/>
          <p:nvPr/>
        </p:nvSpPr>
        <p:spPr>
          <a:xfrm>
            <a:off x="170554" y="52317"/>
            <a:ext cx="1708071" cy="6394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 b="1" u="sng">
                <a:solidFill>
                  <a:srgbClr val="00006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Postup: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 advAuto="0"/>
      <p:bldP spid="393" grpId="0" animBg="1" advAuto="0"/>
      <p:bldP spid="394" grpId="0" animBg="1" advAuto="0"/>
      <p:bldP spid="395" grpId="0" animBg="1" advAuto="0"/>
      <p:bldP spid="396" grpId="0" animBg="1" advAuto="0"/>
      <p:bldP spid="399" grpId="0" animBg="1" advAuto="0"/>
      <p:bldP spid="400" grpId="0" animBg="1" advAuto="0"/>
      <p:bldP spid="400" grpId="1" animBg="1" advAuto="0"/>
      <p:bldP spid="401" grpId="0" animBg="1" advAuto="0"/>
      <p:bldP spid="401" grpId="1" animBg="1" advAuto="0"/>
      <p:bldP spid="402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405" y="2376793"/>
            <a:ext cx="5772151" cy="1431925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06" name="Text Box 12"/>
          <p:cNvSpPr txBox="1"/>
          <p:nvPr/>
        </p:nvSpPr>
        <p:spPr>
          <a:xfrm>
            <a:off x="888154" y="589677"/>
            <a:ext cx="6255911" cy="7140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4) Obrázek genetické mapy:</a:t>
            </a:r>
          </a:p>
        </p:txBody>
      </p:sp>
      <p:grpSp>
        <p:nvGrpSpPr>
          <p:cNvPr id="416" name="Kresba"/>
          <p:cNvGrpSpPr/>
          <p:nvPr/>
        </p:nvGrpSpPr>
        <p:grpSpPr>
          <a:xfrm>
            <a:off x="2940684" y="5824043"/>
            <a:ext cx="5581592" cy="2067913"/>
            <a:chOff x="1270" y="-283388"/>
            <a:chExt cx="5581591" cy="2067912"/>
          </a:xfrm>
        </p:grpSpPr>
        <p:sp>
          <p:nvSpPr>
            <p:cNvPr id="407" name="Čára"/>
            <p:cNvSpPr/>
            <p:nvPr/>
          </p:nvSpPr>
          <p:spPr>
            <a:xfrm>
              <a:off x="1270" y="-1"/>
              <a:ext cx="5385402" cy="10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46" y="655"/>
                    <a:pt x="892" y="1309"/>
                    <a:pt x="1357" y="1964"/>
                  </a:cubicBezTo>
                  <a:cubicBezTo>
                    <a:pt x="1823" y="2618"/>
                    <a:pt x="2308" y="3273"/>
                    <a:pt x="2761" y="3927"/>
                  </a:cubicBezTo>
                  <a:cubicBezTo>
                    <a:pt x="3213" y="4582"/>
                    <a:pt x="3633" y="5236"/>
                    <a:pt x="4013" y="6545"/>
                  </a:cubicBezTo>
                  <a:cubicBezTo>
                    <a:pt x="4393" y="7855"/>
                    <a:pt x="4734" y="9818"/>
                    <a:pt x="5154" y="11127"/>
                  </a:cubicBezTo>
                  <a:cubicBezTo>
                    <a:pt x="5574" y="12436"/>
                    <a:pt x="6072" y="13091"/>
                    <a:pt x="6538" y="13745"/>
                  </a:cubicBezTo>
                  <a:cubicBezTo>
                    <a:pt x="7003" y="14400"/>
                    <a:pt x="7436" y="15055"/>
                    <a:pt x="7895" y="15709"/>
                  </a:cubicBezTo>
                  <a:cubicBezTo>
                    <a:pt x="8354" y="16364"/>
                    <a:pt x="8839" y="17018"/>
                    <a:pt x="9357" y="17345"/>
                  </a:cubicBezTo>
                  <a:cubicBezTo>
                    <a:pt x="9875" y="17673"/>
                    <a:pt x="10426" y="17673"/>
                    <a:pt x="10944" y="17673"/>
                  </a:cubicBezTo>
                  <a:cubicBezTo>
                    <a:pt x="11462" y="17673"/>
                    <a:pt x="11948" y="17673"/>
                    <a:pt x="12439" y="17345"/>
                  </a:cubicBezTo>
                  <a:cubicBezTo>
                    <a:pt x="12931" y="17018"/>
                    <a:pt x="13430" y="16364"/>
                    <a:pt x="13934" y="16364"/>
                  </a:cubicBezTo>
                  <a:cubicBezTo>
                    <a:pt x="14439" y="16364"/>
                    <a:pt x="14951" y="17018"/>
                    <a:pt x="15449" y="17345"/>
                  </a:cubicBezTo>
                  <a:cubicBezTo>
                    <a:pt x="15948" y="17673"/>
                    <a:pt x="16433" y="17673"/>
                    <a:pt x="16905" y="18000"/>
                  </a:cubicBezTo>
                  <a:cubicBezTo>
                    <a:pt x="17377" y="18327"/>
                    <a:pt x="17836" y="18982"/>
                    <a:pt x="18302" y="19636"/>
                  </a:cubicBezTo>
                  <a:cubicBezTo>
                    <a:pt x="18767" y="20291"/>
                    <a:pt x="19239" y="20945"/>
                    <a:pt x="19711" y="20945"/>
                  </a:cubicBezTo>
                  <a:cubicBezTo>
                    <a:pt x="20184" y="20945"/>
                    <a:pt x="20656" y="20291"/>
                    <a:pt x="20931" y="19964"/>
                  </a:cubicBezTo>
                  <a:cubicBezTo>
                    <a:pt x="21207" y="19636"/>
                    <a:pt x="21285" y="19636"/>
                    <a:pt x="21357" y="19636"/>
                  </a:cubicBezTo>
                  <a:cubicBezTo>
                    <a:pt x="21430" y="19636"/>
                    <a:pt x="21495" y="19636"/>
                    <a:pt x="21534" y="19964"/>
                  </a:cubicBezTo>
                  <a:cubicBezTo>
                    <a:pt x="21574" y="20291"/>
                    <a:pt x="21587" y="20945"/>
                    <a:pt x="21600" y="2160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08" name="Čára"/>
            <p:cNvSpPr/>
            <p:nvPr/>
          </p:nvSpPr>
          <p:spPr>
            <a:xfrm>
              <a:off x="383839" y="-283389"/>
              <a:ext cx="54388" cy="53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172" extrusionOk="0">
                  <a:moveTo>
                    <a:pt x="19059" y="1115"/>
                  </a:moveTo>
                  <a:cubicBezTo>
                    <a:pt x="20329" y="343"/>
                    <a:pt x="21600" y="-428"/>
                    <a:pt x="20965" y="279"/>
                  </a:cubicBezTo>
                  <a:cubicBezTo>
                    <a:pt x="20329" y="986"/>
                    <a:pt x="17788" y="3172"/>
                    <a:pt x="14612" y="6579"/>
                  </a:cubicBezTo>
                  <a:cubicBezTo>
                    <a:pt x="11435" y="9986"/>
                    <a:pt x="7624" y="14615"/>
                    <a:pt x="5082" y="17251"/>
                  </a:cubicBezTo>
                  <a:cubicBezTo>
                    <a:pt x="2541" y="19886"/>
                    <a:pt x="1271" y="20529"/>
                    <a:pt x="0" y="21172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09" name="Čára"/>
            <p:cNvSpPr/>
            <p:nvPr/>
          </p:nvSpPr>
          <p:spPr>
            <a:xfrm>
              <a:off x="159448" y="653075"/>
              <a:ext cx="430391" cy="42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28" extrusionOk="0">
                  <a:moveTo>
                    <a:pt x="10248" y="11499"/>
                  </a:moveTo>
                  <a:cubicBezTo>
                    <a:pt x="11066" y="8717"/>
                    <a:pt x="11884" y="5935"/>
                    <a:pt x="12375" y="3890"/>
                  </a:cubicBezTo>
                  <a:cubicBezTo>
                    <a:pt x="12866" y="1844"/>
                    <a:pt x="13030" y="535"/>
                    <a:pt x="12621" y="126"/>
                  </a:cubicBezTo>
                  <a:cubicBezTo>
                    <a:pt x="12212" y="-283"/>
                    <a:pt x="11230" y="208"/>
                    <a:pt x="9184" y="2990"/>
                  </a:cubicBezTo>
                  <a:cubicBezTo>
                    <a:pt x="7139" y="5772"/>
                    <a:pt x="4030" y="10844"/>
                    <a:pt x="2312" y="13872"/>
                  </a:cubicBezTo>
                  <a:cubicBezTo>
                    <a:pt x="594" y="16899"/>
                    <a:pt x="266" y="17881"/>
                    <a:pt x="103" y="18862"/>
                  </a:cubicBezTo>
                  <a:cubicBezTo>
                    <a:pt x="-61" y="19844"/>
                    <a:pt x="-61" y="20826"/>
                    <a:pt x="348" y="21072"/>
                  </a:cubicBezTo>
                  <a:cubicBezTo>
                    <a:pt x="757" y="21317"/>
                    <a:pt x="1575" y="20826"/>
                    <a:pt x="3621" y="18290"/>
                  </a:cubicBezTo>
                  <a:cubicBezTo>
                    <a:pt x="5666" y="15753"/>
                    <a:pt x="8939" y="11172"/>
                    <a:pt x="10903" y="8553"/>
                  </a:cubicBezTo>
                  <a:cubicBezTo>
                    <a:pt x="12866" y="5935"/>
                    <a:pt x="13521" y="5281"/>
                    <a:pt x="14094" y="5444"/>
                  </a:cubicBezTo>
                  <a:cubicBezTo>
                    <a:pt x="14666" y="5608"/>
                    <a:pt x="15157" y="6590"/>
                    <a:pt x="15566" y="8553"/>
                  </a:cubicBezTo>
                  <a:cubicBezTo>
                    <a:pt x="15975" y="10517"/>
                    <a:pt x="16303" y="13462"/>
                    <a:pt x="16630" y="15344"/>
                  </a:cubicBezTo>
                  <a:cubicBezTo>
                    <a:pt x="16957" y="17226"/>
                    <a:pt x="17284" y="18044"/>
                    <a:pt x="17857" y="18453"/>
                  </a:cubicBezTo>
                  <a:cubicBezTo>
                    <a:pt x="18430" y="18862"/>
                    <a:pt x="19248" y="18862"/>
                    <a:pt x="19903" y="18535"/>
                  </a:cubicBezTo>
                  <a:cubicBezTo>
                    <a:pt x="20557" y="18208"/>
                    <a:pt x="21048" y="17553"/>
                    <a:pt x="21539" y="16899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10" name="Čára"/>
            <p:cNvSpPr/>
            <p:nvPr/>
          </p:nvSpPr>
          <p:spPr>
            <a:xfrm>
              <a:off x="648695" y="714371"/>
              <a:ext cx="441427" cy="40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extrusionOk="0">
                  <a:moveTo>
                    <a:pt x="0" y="12014"/>
                  </a:moveTo>
                  <a:cubicBezTo>
                    <a:pt x="480" y="9422"/>
                    <a:pt x="960" y="6830"/>
                    <a:pt x="1440" y="5015"/>
                  </a:cubicBezTo>
                  <a:cubicBezTo>
                    <a:pt x="1920" y="3201"/>
                    <a:pt x="2400" y="2164"/>
                    <a:pt x="2880" y="1300"/>
                  </a:cubicBezTo>
                  <a:cubicBezTo>
                    <a:pt x="3360" y="436"/>
                    <a:pt x="3840" y="-255"/>
                    <a:pt x="4160" y="91"/>
                  </a:cubicBezTo>
                  <a:cubicBezTo>
                    <a:pt x="4480" y="436"/>
                    <a:pt x="4640" y="1819"/>
                    <a:pt x="4080" y="5188"/>
                  </a:cubicBezTo>
                  <a:cubicBezTo>
                    <a:pt x="3520" y="8558"/>
                    <a:pt x="2240" y="13915"/>
                    <a:pt x="1520" y="17111"/>
                  </a:cubicBezTo>
                  <a:cubicBezTo>
                    <a:pt x="800" y="20308"/>
                    <a:pt x="640" y="21345"/>
                    <a:pt x="720" y="21259"/>
                  </a:cubicBezTo>
                  <a:cubicBezTo>
                    <a:pt x="800" y="21172"/>
                    <a:pt x="1120" y="19963"/>
                    <a:pt x="2160" y="17371"/>
                  </a:cubicBezTo>
                  <a:cubicBezTo>
                    <a:pt x="3200" y="14779"/>
                    <a:pt x="4960" y="10804"/>
                    <a:pt x="6160" y="8471"/>
                  </a:cubicBezTo>
                  <a:cubicBezTo>
                    <a:pt x="7360" y="6139"/>
                    <a:pt x="8000" y="5447"/>
                    <a:pt x="8560" y="5793"/>
                  </a:cubicBezTo>
                  <a:cubicBezTo>
                    <a:pt x="9120" y="6139"/>
                    <a:pt x="9600" y="7521"/>
                    <a:pt x="9920" y="9076"/>
                  </a:cubicBezTo>
                  <a:cubicBezTo>
                    <a:pt x="10240" y="10631"/>
                    <a:pt x="10400" y="12359"/>
                    <a:pt x="10640" y="13655"/>
                  </a:cubicBezTo>
                  <a:cubicBezTo>
                    <a:pt x="10880" y="14951"/>
                    <a:pt x="11200" y="15815"/>
                    <a:pt x="11760" y="16161"/>
                  </a:cubicBezTo>
                  <a:cubicBezTo>
                    <a:pt x="12320" y="16507"/>
                    <a:pt x="13120" y="16334"/>
                    <a:pt x="14800" y="14347"/>
                  </a:cubicBezTo>
                  <a:cubicBezTo>
                    <a:pt x="16480" y="12359"/>
                    <a:pt x="19040" y="8558"/>
                    <a:pt x="21600" y="4756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11" name="Čára"/>
            <p:cNvSpPr/>
            <p:nvPr/>
          </p:nvSpPr>
          <p:spPr>
            <a:xfrm>
              <a:off x="3944678" y="-134063"/>
              <a:ext cx="49049" cy="47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959"/>
                  </a:moveTo>
                  <a:cubicBezTo>
                    <a:pt x="21600" y="1479"/>
                    <a:pt x="21600" y="0"/>
                    <a:pt x="21600" y="0"/>
                  </a:cubicBezTo>
                  <a:cubicBezTo>
                    <a:pt x="21600" y="0"/>
                    <a:pt x="21600" y="1479"/>
                    <a:pt x="20160" y="4660"/>
                  </a:cubicBezTo>
                  <a:cubicBezTo>
                    <a:pt x="18720" y="7841"/>
                    <a:pt x="15840" y="12723"/>
                    <a:pt x="12240" y="15830"/>
                  </a:cubicBezTo>
                  <a:cubicBezTo>
                    <a:pt x="8640" y="18937"/>
                    <a:pt x="4320" y="20268"/>
                    <a:pt x="0" y="2160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12" name="Čára"/>
            <p:cNvSpPr/>
            <p:nvPr/>
          </p:nvSpPr>
          <p:spPr>
            <a:xfrm>
              <a:off x="3638496" y="501824"/>
              <a:ext cx="510717" cy="128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06" extrusionOk="0">
                  <a:moveTo>
                    <a:pt x="2548" y="10500"/>
                  </a:moveTo>
                  <a:cubicBezTo>
                    <a:pt x="5829" y="8855"/>
                    <a:pt x="9110" y="7211"/>
                    <a:pt x="12118" y="5593"/>
                  </a:cubicBezTo>
                  <a:cubicBezTo>
                    <a:pt x="15125" y="3976"/>
                    <a:pt x="17860" y="2386"/>
                    <a:pt x="19432" y="1399"/>
                  </a:cubicBezTo>
                  <a:cubicBezTo>
                    <a:pt x="21004" y="413"/>
                    <a:pt x="21414" y="29"/>
                    <a:pt x="21346" y="1"/>
                  </a:cubicBezTo>
                  <a:cubicBezTo>
                    <a:pt x="21277" y="-26"/>
                    <a:pt x="20730" y="303"/>
                    <a:pt x="19568" y="1290"/>
                  </a:cubicBezTo>
                  <a:cubicBezTo>
                    <a:pt x="18406" y="2277"/>
                    <a:pt x="16629" y="3921"/>
                    <a:pt x="14920" y="5703"/>
                  </a:cubicBezTo>
                  <a:cubicBezTo>
                    <a:pt x="13211" y="7485"/>
                    <a:pt x="11571" y="9403"/>
                    <a:pt x="9999" y="11322"/>
                  </a:cubicBezTo>
                  <a:cubicBezTo>
                    <a:pt x="8427" y="13241"/>
                    <a:pt x="6923" y="15160"/>
                    <a:pt x="5487" y="16777"/>
                  </a:cubicBezTo>
                  <a:cubicBezTo>
                    <a:pt x="4052" y="18394"/>
                    <a:pt x="2685" y="19710"/>
                    <a:pt x="1796" y="20505"/>
                  </a:cubicBezTo>
                  <a:cubicBezTo>
                    <a:pt x="908" y="21300"/>
                    <a:pt x="498" y="21574"/>
                    <a:pt x="224" y="21492"/>
                  </a:cubicBezTo>
                  <a:cubicBezTo>
                    <a:pt x="-49" y="21410"/>
                    <a:pt x="-186" y="20971"/>
                    <a:pt x="498" y="19765"/>
                  </a:cubicBezTo>
                  <a:cubicBezTo>
                    <a:pt x="1181" y="18559"/>
                    <a:pt x="2685" y="16585"/>
                    <a:pt x="4325" y="15078"/>
                  </a:cubicBezTo>
                  <a:cubicBezTo>
                    <a:pt x="5966" y="13570"/>
                    <a:pt x="7743" y="12528"/>
                    <a:pt x="10477" y="11733"/>
                  </a:cubicBezTo>
                  <a:cubicBezTo>
                    <a:pt x="13211" y="10938"/>
                    <a:pt x="16903" y="10390"/>
                    <a:pt x="20594" y="9842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13" name="Čára"/>
            <p:cNvSpPr/>
            <p:nvPr/>
          </p:nvSpPr>
          <p:spPr>
            <a:xfrm>
              <a:off x="5072768" y="-206420"/>
              <a:ext cx="126014" cy="57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94" extrusionOk="0">
                  <a:moveTo>
                    <a:pt x="18277" y="1107"/>
                  </a:moveTo>
                  <a:cubicBezTo>
                    <a:pt x="19385" y="501"/>
                    <a:pt x="20492" y="-106"/>
                    <a:pt x="21046" y="15"/>
                  </a:cubicBezTo>
                  <a:cubicBezTo>
                    <a:pt x="21600" y="137"/>
                    <a:pt x="21600" y="986"/>
                    <a:pt x="19108" y="3777"/>
                  </a:cubicBezTo>
                  <a:cubicBezTo>
                    <a:pt x="16615" y="6568"/>
                    <a:pt x="11631" y="11301"/>
                    <a:pt x="8031" y="14577"/>
                  </a:cubicBezTo>
                  <a:cubicBezTo>
                    <a:pt x="4431" y="17854"/>
                    <a:pt x="2215" y="19674"/>
                    <a:pt x="0" y="21494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14" name="Čára"/>
            <p:cNvSpPr/>
            <p:nvPr/>
          </p:nvSpPr>
          <p:spPr>
            <a:xfrm>
              <a:off x="4883118" y="617997"/>
              <a:ext cx="343966" cy="54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88" extrusionOk="0">
                  <a:moveTo>
                    <a:pt x="14264" y="0"/>
                  </a:moveTo>
                  <a:cubicBezTo>
                    <a:pt x="11615" y="3986"/>
                    <a:pt x="8966" y="7971"/>
                    <a:pt x="7132" y="10543"/>
                  </a:cubicBezTo>
                  <a:cubicBezTo>
                    <a:pt x="5298" y="13114"/>
                    <a:pt x="4279" y="14271"/>
                    <a:pt x="3566" y="15171"/>
                  </a:cubicBezTo>
                  <a:cubicBezTo>
                    <a:pt x="2853" y="16071"/>
                    <a:pt x="2445" y="16714"/>
                    <a:pt x="2445" y="16650"/>
                  </a:cubicBezTo>
                  <a:cubicBezTo>
                    <a:pt x="2445" y="16586"/>
                    <a:pt x="2853" y="15814"/>
                    <a:pt x="4789" y="14143"/>
                  </a:cubicBezTo>
                  <a:cubicBezTo>
                    <a:pt x="6725" y="12471"/>
                    <a:pt x="10189" y="9900"/>
                    <a:pt x="12532" y="8421"/>
                  </a:cubicBezTo>
                  <a:cubicBezTo>
                    <a:pt x="14875" y="6943"/>
                    <a:pt x="16098" y="6557"/>
                    <a:pt x="17219" y="6364"/>
                  </a:cubicBezTo>
                  <a:cubicBezTo>
                    <a:pt x="18340" y="6171"/>
                    <a:pt x="19358" y="6171"/>
                    <a:pt x="20174" y="6493"/>
                  </a:cubicBezTo>
                  <a:cubicBezTo>
                    <a:pt x="20989" y="6814"/>
                    <a:pt x="21600" y="7457"/>
                    <a:pt x="21396" y="9064"/>
                  </a:cubicBezTo>
                  <a:cubicBezTo>
                    <a:pt x="21192" y="10671"/>
                    <a:pt x="20174" y="13243"/>
                    <a:pt x="17423" y="15493"/>
                  </a:cubicBezTo>
                  <a:cubicBezTo>
                    <a:pt x="14672" y="17743"/>
                    <a:pt x="10189" y="19671"/>
                    <a:pt x="7336" y="20636"/>
                  </a:cubicBezTo>
                  <a:cubicBezTo>
                    <a:pt x="4483" y="21600"/>
                    <a:pt x="3260" y="21600"/>
                    <a:pt x="2140" y="21343"/>
                  </a:cubicBezTo>
                  <a:cubicBezTo>
                    <a:pt x="1019" y="21086"/>
                    <a:pt x="0" y="20571"/>
                    <a:pt x="0" y="19736"/>
                  </a:cubicBezTo>
                  <a:cubicBezTo>
                    <a:pt x="0" y="18900"/>
                    <a:pt x="1019" y="17743"/>
                    <a:pt x="2038" y="16586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15" name="Čára"/>
            <p:cNvSpPr/>
            <p:nvPr/>
          </p:nvSpPr>
          <p:spPr>
            <a:xfrm>
              <a:off x="5298386" y="912281"/>
              <a:ext cx="284476" cy="29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extrusionOk="0">
                  <a:moveTo>
                    <a:pt x="8193" y="0"/>
                  </a:moveTo>
                  <a:cubicBezTo>
                    <a:pt x="5959" y="5400"/>
                    <a:pt x="3724" y="10800"/>
                    <a:pt x="2234" y="14674"/>
                  </a:cubicBezTo>
                  <a:cubicBezTo>
                    <a:pt x="745" y="18548"/>
                    <a:pt x="0" y="20896"/>
                    <a:pt x="0" y="21248"/>
                  </a:cubicBezTo>
                  <a:cubicBezTo>
                    <a:pt x="0" y="21600"/>
                    <a:pt x="745" y="19957"/>
                    <a:pt x="2731" y="17139"/>
                  </a:cubicBezTo>
                  <a:cubicBezTo>
                    <a:pt x="4717" y="14322"/>
                    <a:pt x="7945" y="10330"/>
                    <a:pt x="10428" y="7630"/>
                  </a:cubicBezTo>
                  <a:cubicBezTo>
                    <a:pt x="12910" y="4930"/>
                    <a:pt x="14648" y="3522"/>
                    <a:pt x="16262" y="2700"/>
                  </a:cubicBezTo>
                  <a:cubicBezTo>
                    <a:pt x="17876" y="1878"/>
                    <a:pt x="19366" y="1643"/>
                    <a:pt x="20234" y="2465"/>
                  </a:cubicBezTo>
                  <a:cubicBezTo>
                    <a:pt x="21103" y="3287"/>
                    <a:pt x="21352" y="5165"/>
                    <a:pt x="21600" y="7043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27" name="Kresba"/>
          <p:cNvGrpSpPr/>
          <p:nvPr/>
        </p:nvGrpSpPr>
        <p:grpSpPr>
          <a:xfrm>
            <a:off x="13903099" y="2159010"/>
            <a:ext cx="1763156" cy="4973404"/>
            <a:chOff x="0" y="0"/>
            <a:chExt cx="1763155" cy="4973403"/>
          </a:xfrm>
        </p:grpSpPr>
        <p:sp>
          <p:nvSpPr>
            <p:cNvPr id="417" name="Čára"/>
            <p:cNvSpPr/>
            <p:nvPr/>
          </p:nvSpPr>
          <p:spPr>
            <a:xfrm>
              <a:off x="1453043" y="39237"/>
              <a:ext cx="192399" cy="356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132" y="693"/>
                    <a:pt x="18663" y="1386"/>
                    <a:pt x="17378" y="2079"/>
                  </a:cubicBezTo>
                  <a:cubicBezTo>
                    <a:pt x="16094" y="2772"/>
                    <a:pt x="14992" y="3465"/>
                    <a:pt x="14075" y="4148"/>
                  </a:cubicBezTo>
                  <a:cubicBezTo>
                    <a:pt x="13157" y="4831"/>
                    <a:pt x="12423" y="5504"/>
                    <a:pt x="11505" y="6187"/>
                  </a:cubicBezTo>
                  <a:cubicBezTo>
                    <a:pt x="10587" y="6870"/>
                    <a:pt x="9486" y="7563"/>
                    <a:pt x="8385" y="8256"/>
                  </a:cubicBezTo>
                  <a:cubicBezTo>
                    <a:pt x="7283" y="8949"/>
                    <a:pt x="6182" y="9642"/>
                    <a:pt x="5264" y="10345"/>
                  </a:cubicBezTo>
                  <a:cubicBezTo>
                    <a:pt x="4347" y="11048"/>
                    <a:pt x="3612" y="11761"/>
                    <a:pt x="3245" y="12523"/>
                  </a:cubicBezTo>
                  <a:cubicBezTo>
                    <a:pt x="2878" y="13285"/>
                    <a:pt x="2878" y="14097"/>
                    <a:pt x="2878" y="14849"/>
                  </a:cubicBezTo>
                  <a:cubicBezTo>
                    <a:pt x="2878" y="15602"/>
                    <a:pt x="2878" y="16295"/>
                    <a:pt x="2695" y="17008"/>
                  </a:cubicBezTo>
                  <a:cubicBezTo>
                    <a:pt x="2511" y="17720"/>
                    <a:pt x="2144" y="18453"/>
                    <a:pt x="1777" y="19156"/>
                  </a:cubicBezTo>
                  <a:cubicBezTo>
                    <a:pt x="1410" y="19859"/>
                    <a:pt x="1043" y="20532"/>
                    <a:pt x="492" y="21126"/>
                  </a:cubicBezTo>
                  <a:cubicBezTo>
                    <a:pt x="341" y="21289"/>
                    <a:pt x="175" y="21446"/>
                    <a:pt x="0" y="2160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18" name="Čára"/>
            <p:cNvSpPr/>
            <p:nvPr/>
          </p:nvSpPr>
          <p:spPr>
            <a:xfrm>
              <a:off x="498717" y="0"/>
              <a:ext cx="251286" cy="84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546" extrusionOk="0">
                  <a:moveTo>
                    <a:pt x="18194" y="0"/>
                  </a:moveTo>
                  <a:cubicBezTo>
                    <a:pt x="15148" y="3157"/>
                    <a:pt x="12102" y="6314"/>
                    <a:pt x="9471" y="9180"/>
                  </a:cubicBezTo>
                  <a:cubicBezTo>
                    <a:pt x="6840" y="12046"/>
                    <a:pt x="4625" y="14622"/>
                    <a:pt x="3240" y="16242"/>
                  </a:cubicBezTo>
                  <a:cubicBezTo>
                    <a:pt x="1855" y="17862"/>
                    <a:pt x="1302" y="18526"/>
                    <a:pt x="886" y="19108"/>
                  </a:cubicBezTo>
                  <a:cubicBezTo>
                    <a:pt x="471" y="19689"/>
                    <a:pt x="194" y="20188"/>
                    <a:pt x="55" y="20105"/>
                  </a:cubicBezTo>
                  <a:cubicBezTo>
                    <a:pt x="-83" y="20022"/>
                    <a:pt x="-83" y="19357"/>
                    <a:pt x="1579" y="17778"/>
                  </a:cubicBezTo>
                  <a:cubicBezTo>
                    <a:pt x="3240" y="16200"/>
                    <a:pt x="6563" y="13708"/>
                    <a:pt x="8779" y="12295"/>
                  </a:cubicBezTo>
                  <a:cubicBezTo>
                    <a:pt x="10994" y="10883"/>
                    <a:pt x="12102" y="10551"/>
                    <a:pt x="13486" y="10260"/>
                  </a:cubicBezTo>
                  <a:cubicBezTo>
                    <a:pt x="14871" y="9969"/>
                    <a:pt x="16532" y="9720"/>
                    <a:pt x="17917" y="9720"/>
                  </a:cubicBezTo>
                  <a:cubicBezTo>
                    <a:pt x="19302" y="9720"/>
                    <a:pt x="20409" y="9969"/>
                    <a:pt x="20963" y="10966"/>
                  </a:cubicBezTo>
                  <a:cubicBezTo>
                    <a:pt x="21517" y="11963"/>
                    <a:pt x="21517" y="13708"/>
                    <a:pt x="19579" y="15494"/>
                  </a:cubicBezTo>
                  <a:cubicBezTo>
                    <a:pt x="17640" y="17280"/>
                    <a:pt x="13763" y="19108"/>
                    <a:pt x="11132" y="20146"/>
                  </a:cubicBezTo>
                  <a:cubicBezTo>
                    <a:pt x="8502" y="21185"/>
                    <a:pt x="7117" y="21434"/>
                    <a:pt x="5732" y="21517"/>
                  </a:cubicBezTo>
                  <a:cubicBezTo>
                    <a:pt x="4348" y="21600"/>
                    <a:pt x="2963" y="21517"/>
                    <a:pt x="2548" y="21102"/>
                  </a:cubicBezTo>
                  <a:cubicBezTo>
                    <a:pt x="2132" y="20686"/>
                    <a:pt x="2686" y="19938"/>
                    <a:pt x="3240" y="19191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19" name="Čára"/>
            <p:cNvSpPr/>
            <p:nvPr/>
          </p:nvSpPr>
          <p:spPr>
            <a:xfrm>
              <a:off x="842056" y="549330"/>
              <a:ext cx="283484" cy="38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15" extrusionOk="0">
                  <a:moveTo>
                    <a:pt x="2159" y="0"/>
                  </a:moveTo>
                  <a:cubicBezTo>
                    <a:pt x="1415" y="6407"/>
                    <a:pt x="670" y="12814"/>
                    <a:pt x="297" y="16566"/>
                  </a:cubicBezTo>
                  <a:cubicBezTo>
                    <a:pt x="-75" y="20319"/>
                    <a:pt x="-75" y="21417"/>
                    <a:pt x="173" y="21508"/>
                  </a:cubicBezTo>
                  <a:cubicBezTo>
                    <a:pt x="422" y="21600"/>
                    <a:pt x="918" y="20685"/>
                    <a:pt x="2532" y="18214"/>
                  </a:cubicBezTo>
                  <a:cubicBezTo>
                    <a:pt x="4146" y="15742"/>
                    <a:pt x="6877" y="11715"/>
                    <a:pt x="8863" y="9244"/>
                  </a:cubicBezTo>
                  <a:cubicBezTo>
                    <a:pt x="10849" y="6773"/>
                    <a:pt x="12090" y="5858"/>
                    <a:pt x="14077" y="5949"/>
                  </a:cubicBezTo>
                  <a:cubicBezTo>
                    <a:pt x="16063" y="6041"/>
                    <a:pt x="18794" y="7139"/>
                    <a:pt x="21525" y="8237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20" name="Čára"/>
            <p:cNvSpPr/>
            <p:nvPr/>
          </p:nvSpPr>
          <p:spPr>
            <a:xfrm>
              <a:off x="1380585" y="543990"/>
              <a:ext cx="313904" cy="1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6075" y="11375"/>
                    <a:pt x="12150" y="2735"/>
                    <a:pt x="15750" y="575"/>
                  </a:cubicBezTo>
                  <a:cubicBezTo>
                    <a:pt x="19350" y="-1585"/>
                    <a:pt x="20475" y="2735"/>
                    <a:pt x="21600" y="7055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21" name="Čára"/>
            <p:cNvSpPr/>
            <p:nvPr/>
          </p:nvSpPr>
          <p:spPr>
            <a:xfrm>
              <a:off x="1292300" y="1638182"/>
              <a:ext cx="441427" cy="2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9257"/>
                  </a:moveTo>
                  <a:cubicBezTo>
                    <a:pt x="4000" y="15429"/>
                    <a:pt x="8000" y="21600"/>
                    <a:pt x="11600" y="20057"/>
                  </a:cubicBezTo>
                  <a:cubicBezTo>
                    <a:pt x="15200" y="18514"/>
                    <a:pt x="18400" y="9257"/>
                    <a:pt x="21600" y="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22" name="Čára"/>
            <p:cNvSpPr/>
            <p:nvPr/>
          </p:nvSpPr>
          <p:spPr>
            <a:xfrm>
              <a:off x="673453" y="1430440"/>
              <a:ext cx="314754" cy="128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98" extrusionOk="0">
                  <a:moveTo>
                    <a:pt x="5402" y="9239"/>
                  </a:moveTo>
                  <a:cubicBezTo>
                    <a:pt x="6738" y="8362"/>
                    <a:pt x="8074" y="7485"/>
                    <a:pt x="10301" y="6059"/>
                  </a:cubicBezTo>
                  <a:cubicBezTo>
                    <a:pt x="12528" y="4634"/>
                    <a:pt x="15645" y="2660"/>
                    <a:pt x="17427" y="1509"/>
                  </a:cubicBezTo>
                  <a:cubicBezTo>
                    <a:pt x="19208" y="358"/>
                    <a:pt x="19654" y="29"/>
                    <a:pt x="19876" y="1"/>
                  </a:cubicBezTo>
                  <a:cubicBezTo>
                    <a:pt x="20099" y="-26"/>
                    <a:pt x="20099" y="248"/>
                    <a:pt x="19542" y="1427"/>
                  </a:cubicBezTo>
                  <a:cubicBezTo>
                    <a:pt x="18986" y="2605"/>
                    <a:pt x="17872" y="4689"/>
                    <a:pt x="16536" y="6772"/>
                  </a:cubicBezTo>
                  <a:cubicBezTo>
                    <a:pt x="15200" y="8855"/>
                    <a:pt x="13641" y="10938"/>
                    <a:pt x="11860" y="13049"/>
                  </a:cubicBezTo>
                  <a:cubicBezTo>
                    <a:pt x="10078" y="15160"/>
                    <a:pt x="8074" y="17298"/>
                    <a:pt x="6627" y="18668"/>
                  </a:cubicBezTo>
                  <a:cubicBezTo>
                    <a:pt x="5179" y="20039"/>
                    <a:pt x="4289" y="20642"/>
                    <a:pt x="3398" y="21026"/>
                  </a:cubicBezTo>
                  <a:cubicBezTo>
                    <a:pt x="2507" y="21410"/>
                    <a:pt x="1616" y="21574"/>
                    <a:pt x="948" y="21464"/>
                  </a:cubicBezTo>
                  <a:cubicBezTo>
                    <a:pt x="280" y="21355"/>
                    <a:pt x="-165" y="20971"/>
                    <a:pt x="58" y="19957"/>
                  </a:cubicBezTo>
                  <a:cubicBezTo>
                    <a:pt x="280" y="18943"/>
                    <a:pt x="1171" y="17298"/>
                    <a:pt x="2396" y="15927"/>
                  </a:cubicBezTo>
                  <a:cubicBezTo>
                    <a:pt x="3621" y="14557"/>
                    <a:pt x="5179" y="13460"/>
                    <a:pt x="8408" y="12638"/>
                  </a:cubicBezTo>
                  <a:cubicBezTo>
                    <a:pt x="11637" y="11816"/>
                    <a:pt x="16536" y="11267"/>
                    <a:pt x="21435" y="10719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23" name="Čára"/>
            <p:cNvSpPr/>
            <p:nvPr/>
          </p:nvSpPr>
          <p:spPr>
            <a:xfrm>
              <a:off x="1390394" y="3521601"/>
              <a:ext cx="98096" cy="145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720" y="146"/>
                    <a:pt x="15840" y="292"/>
                    <a:pt x="14040" y="754"/>
                  </a:cubicBezTo>
                  <a:cubicBezTo>
                    <a:pt x="12240" y="1216"/>
                    <a:pt x="11520" y="1995"/>
                    <a:pt x="10800" y="3186"/>
                  </a:cubicBezTo>
                  <a:cubicBezTo>
                    <a:pt x="10080" y="4378"/>
                    <a:pt x="9360" y="5984"/>
                    <a:pt x="8640" y="7224"/>
                  </a:cubicBezTo>
                  <a:cubicBezTo>
                    <a:pt x="7920" y="8465"/>
                    <a:pt x="7200" y="9341"/>
                    <a:pt x="7200" y="10459"/>
                  </a:cubicBezTo>
                  <a:cubicBezTo>
                    <a:pt x="7200" y="11578"/>
                    <a:pt x="7920" y="12941"/>
                    <a:pt x="7920" y="14230"/>
                  </a:cubicBezTo>
                  <a:cubicBezTo>
                    <a:pt x="7920" y="15519"/>
                    <a:pt x="7200" y="16735"/>
                    <a:pt x="5760" y="17951"/>
                  </a:cubicBezTo>
                  <a:cubicBezTo>
                    <a:pt x="4320" y="19168"/>
                    <a:pt x="2160" y="20384"/>
                    <a:pt x="0" y="2160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24" name="Čára"/>
            <p:cNvSpPr/>
            <p:nvPr/>
          </p:nvSpPr>
          <p:spPr>
            <a:xfrm>
              <a:off x="1213824" y="4552157"/>
              <a:ext cx="549332" cy="12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extrusionOk="0">
                  <a:moveTo>
                    <a:pt x="0" y="20967"/>
                  </a:moveTo>
                  <a:cubicBezTo>
                    <a:pt x="3600" y="16647"/>
                    <a:pt x="7200" y="12327"/>
                    <a:pt x="10479" y="8547"/>
                  </a:cubicBezTo>
                  <a:cubicBezTo>
                    <a:pt x="13757" y="4767"/>
                    <a:pt x="16714" y="1527"/>
                    <a:pt x="18514" y="447"/>
                  </a:cubicBezTo>
                  <a:cubicBezTo>
                    <a:pt x="20314" y="-633"/>
                    <a:pt x="20957" y="447"/>
                    <a:pt x="21600" y="1527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25" name="Čára"/>
            <p:cNvSpPr/>
            <p:nvPr/>
          </p:nvSpPr>
          <p:spPr>
            <a:xfrm>
              <a:off x="-1" y="4454593"/>
              <a:ext cx="321165" cy="5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34" extrusionOk="0">
                  <a:moveTo>
                    <a:pt x="16194" y="8157"/>
                  </a:moveTo>
                  <a:cubicBezTo>
                    <a:pt x="16848" y="6107"/>
                    <a:pt x="17503" y="4056"/>
                    <a:pt x="17830" y="2621"/>
                  </a:cubicBezTo>
                  <a:cubicBezTo>
                    <a:pt x="18157" y="1185"/>
                    <a:pt x="18157" y="365"/>
                    <a:pt x="17612" y="91"/>
                  </a:cubicBezTo>
                  <a:cubicBezTo>
                    <a:pt x="17066" y="-182"/>
                    <a:pt x="15975" y="91"/>
                    <a:pt x="13794" y="1869"/>
                  </a:cubicBezTo>
                  <a:cubicBezTo>
                    <a:pt x="11612" y="3646"/>
                    <a:pt x="8339" y="6927"/>
                    <a:pt x="5830" y="10071"/>
                  </a:cubicBezTo>
                  <a:cubicBezTo>
                    <a:pt x="3321" y="13215"/>
                    <a:pt x="1575" y="16223"/>
                    <a:pt x="703" y="18137"/>
                  </a:cubicBezTo>
                  <a:cubicBezTo>
                    <a:pt x="-170" y="20051"/>
                    <a:pt x="-170" y="20871"/>
                    <a:pt x="375" y="21145"/>
                  </a:cubicBezTo>
                  <a:cubicBezTo>
                    <a:pt x="921" y="21418"/>
                    <a:pt x="2012" y="21145"/>
                    <a:pt x="4521" y="19231"/>
                  </a:cubicBezTo>
                  <a:cubicBezTo>
                    <a:pt x="7030" y="17317"/>
                    <a:pt x="10957" y="13762"/>
                    <a:pt x="13357" y="11643"/>
                  </a:cubicBezTo>
                  <a:cubicBezTo>
                    <a:pt x="15757" y="9524"/>
                    <a:pt x="16630" y="8841"/>
                    <a:pt x="17503" y="8294"/>
                  </a:cubicBezTo>
                  <a:cubicBezTo>
                    <a:pt x="18375" y="7747"/>
                    <a:pt x="19248" y="7337"/>
                    <a:pt x="19685" y="7542"/>
                  </a:cubicBezTo>
                  <a:cubicBezTo>
                    <a:pt x="20121" y="7747"/>
                    <a:pt x="20121" y="8567"/>
                    <a:pt x="20339" y="10413"/>
                  </a:cubicBezTo>
                  <a:cubicBezTo>
                    <a:pt x="20557" y="12259"/>
                    <a:pt x="20994" y="15129"/>
                    <a:pt x="21430" y="1800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26" name="Čára"/>
            <p:cNvSpPr/>
            <p:nvPr/>
          </p:nvSpPr>
          <p:spPr>
            <a:xfrm>
              <a:off x="419257" y="4562497"/>
              <a:ext cx="411999" cy="40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extrusionOk="0">
                  <a:moveTo>
                    <a:pt x="0" y="12699"/>
                  </a:moveTo>
                  <a:cubicBezTo>
                    <a:pt x="1371" y="8617"/>
                    <a:pt x="2743" y="4535"/>
                    <a:pt x="3857" y="2324"/>
                  </a:cubicBezTo>
                  <a:cubicBezTo>
                    <a:pt x="4971" y="113"/>
                    <a:pt x="5829" y="-227"/>
                    <a:pt x="6257" y="113"/>
                  </a:cubicBezTo>
                  <a:cubicBezTo>
                    <a:pt x="6686" y="453"/>
                    <a:pt x="6686" y="1474"/>
                    <a:pt x="6171" y="4365"/>
                  </a:cubicBezTo>
                  <a:cubicBezTo>
                    <a:pt x="5657" y="7256"/>
                    <a:pt x="4629" y="12019"/>
                    <a:pt x="4029" y="15165"/>
                  </a:cubicBezTo>
                  <a:cubicBezTo>
                    <a:pt x="3429" y="18312"/>
                    <a:pt x="3257" y="19842"/>
                    <a:pt x="3257" y="20182"/>
                  </a:cubicBezTo>
                  <a:cubicBezTo>
                    <a:pt x="3257" y="20523"/>
                    <a:pt x="3429" y="19672"/>
                    <a:pt x="4029" y="18397"/>
                  </a:cubicBezTo>
                  <a:cubicBezTo>
                    <a:pt x="4629" y="17121"/>
                    <a:pt x="5657" y="15420"/>
                    <a:pt x="6600" y="14145"/>
                  </a:cubicBezTo>
                  <a:cubicBezTo>
                    <a:pt x="7543" y="12869"/>
                    <a:pt x="8400" y="12019"/>
                    <a:pt x="9171" y="11934"/>
                  </a:cubicBezTo>
                  <a:cubicBezTo>
                    <a:pt x="9943" y="11849"/>
                    <a:pt x="10629" y="12529"/>
                    <a:pt x="11229" y="13890"/>
                  </a:cubicBezTo>
                  <a:cubicBezTo>
                    <a:pt x="11829" y="15250"/>
                    <a:pt x="12343" y="17291"/>
                    <a:pt x="12943" y="18737"/>
                  </a:cubicBezTo>
                  <a:cubicBezTo>
                    <a:pt x="13543" y="20182"/>
                    <a:pt x="14229" y="21033"/>
                    <a:pt x="15000" y="21203"/>
                  </a:cubicBezTo>
                  <a:cubicBezTo>
                    <a:pt x="15771" y="21373"/>
                    <a:pt x="16629" y="20863"/>
                    <a:pt x="17743" y="19417"/>
                  </a:cubicBezTo>
                  <a:cubicBezTo>
                    <a:pt x="18857" y="17971"/>
                    <a:pt x="20229" y="15590"/>
                    <a:pt x="21600" y="13209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9" name="Kresba"/>
          <p:cNvGrpSpPr/>
          <p:nvPr/>
        </p:nvGrpSpPr>
        <p:grpSpPr>
          <a:xfrm>
            <a:off x="19114345" y="2063259"/>
            <a:ext cx="1863801" cy="5164906"/>
            <a:chOff x="0" y="0"/>
            <a:chExt cx="1863800" cy="5164904"/>
          </a:xfrm>
        </p:grpSpPr>
        <p:sp>
          <p:nvSpPr>
            <p:cNvPr id="428" name="Čára"/>
            <p:cNvSpPr/>
            <p:nvPr/>
          </p:nvSpPr>
          <p:spPr>
            <a:xfrm>
              <a:off x="246227" y="0"/>
              <a:ext cx="263867" cy="469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93" extrusionOk="0">
                  <a:moveTo>
                    <a:pt x="21519" y="0"/>
                  </a:moveTo>
                  <a:cubicBezTo>
                    <a:pt x="20186" y="406"/>
                    <a:pt x="18852" y="813"/>
                    <a:pt x="17919" y="1294"/>
                  </a:cubicBezTo>
                  <a:cubicBezTo>
                    <a:pt x="16986" y="1776"/>
                    <a:pt x="16452" y="2333"/>
                    <a:pt x="16052" y="2875"/>
                  </a:cubicBezTo>
                  <a:cubicBezTo>
                    <a:pt x="15652" y="3417"/>
                    <a:pt x="15386" y="3944"/>
                    <a:pt x="15386" y="4508"/>
                  </a:cubicBezTo>
                  <a:cubicBezTo>
                    <a:pt x="15386" y="5073"/>
                    <a:pt x="15652" y="5675"/>
                    <a:pt x="15652" y="6247"/>
                  </a:cubicBezTo>
                  <a:cubicBezTo>
                    <a:pt x="15652" y="6819"/>
                    <a:pt x="15386" y="7361"/>
                    <a:pt x="14986" y="7902"/>
                  </a:cubicBezTo>
                  <a:cubicBezTo>
                    <a:pt x="14586" y="8444"/>
                    <a:pt x="14052" y="8986"/>
                    <a:pt x="13652" y="9528"/>
                  </a:cubicBezTo>
                  <a:cubicBezTo>
                    <a:pt x="13252" y="10070"/>
                    <a:pt x="12986" y="10612"/>
                    <a:pt x="12719" y="11154"/>
                  </a:cubicBezTo>
                  <a:cubicBezTo>
                    <a:pt x="12452" y="11696"/>
                    <a:pt x="12186" y="12237"/>
                    <a:pt x="11786" y="12787"/>
                  </a:cubicBezTo>
                  <a:cubicBezTo>
                    <a:pt x="11386" y="13336"/>
                    <a:pt x="10852" y="13893"/>
                    <a:pt x="10319" y="14435"/>
                  </a:cubicBezTo>
                  <a:cubicBezTo>
                    <a:pt x="9786" y="14977"/>
                    <a:pt x="9252" y="15504"/>
                    <a:pt x="8719" y="16008"/>
                  </a:cubicBezTo>
                  <a:cubicBezTo>
                    <a:pt x="8186" y="16512"/>
                    <a:pt x="7652" y="16994"/>
                    <a:pt x="6986" y="17476"/>
                  </a:cubicBezTo>
                  <a:cubicBezTo>
                    <a:pt x="6319" y="17957"/>
                    <a:pt x="5519" y="18439"/>
                    <a:pt x="4586" y="18876"/>
                  </a:cubicBezTo>
                  <a:cubicBezTo>
                    <a:pt x="3652" y="19312"/>
                    <a:pt x="2586" y="19703"/>
                    <a:pt x="1786" y="20117"/>
                  </a:cubicBezTo>
                  <a:cubicBezTo>
                    <a:pt x="986" y="20531"/>
                    <a:pt x="452" y="20968"/>
                    <a:pt x="186" y="21231"/>
                  </a:cubicBezTo>
                  <a:cubicBezTo>
                    <a:pt x="-81" y="21495"/>
                    <a:pt x="-81" y="21585"/>
                    <a:pt x="319" y="21592"/>
                  </a:cubicBezTo>
                  <a:cubicBezTo>
                    <a:pt x="719" y="21600"/>
                    <a:pt x="1519" y="21525"/>
                    <a:pt x="2319" y="21449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29" name="Čára"/>
            <p:cNvSpPr/>
            <p:nvPr/>
          </p:nvSpPr>
          <p:spPr>
            <a:xfrm>
              <a:off x="117714" y="524668"/>
              <a:ext cx="617997" cy="7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extrusionOk="0">
                  <a:moveTo>
                    <a:pt x="0" y="21170"/>
                  </a:moveTo>
                  <a:cubicBezTo>
                    <a:pt x="3543" y="16474"/>
                    <a:pt x="7086" y="11779"/>
                    <a:pt x="10514" y="7553"/>
                  </a:cubicBezTo>
                  <a:cubicBezTo>
                    <a:pt x="13943" y="3327"/>
                    <a:pt x="17257" y="-430"/>
                    <a:pt x="19086" y="40"/>
                  </a:cubicBezTo>
                  <a:cubicBezTo>
                    <a:pt x="20914" y="509"/>
                    <a:pt x="21257" y="5205"/>
                    <a:pt x="21600" y="990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30" name="Čára"/>
            <p:cNvSpPr/>
            <p:nvPr/>
          </p:nvSpPr>
          <p:spPr>
            <a:xfrm>
              <a:off x="954885" y="350509"/>
              <a:ext cx="379205" cy="53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22" extrusionOk="0">
                  <a:moveTo>
                    <a:pt x="15318" y="10132"/>
                  </a:moveTo>
                  <a:cubicBezTo>
                    <a:pt x="17164" y="7303"/>
                    <a:pt x="19010" y="4475"/>
                    <a:pt x="19933" y="2739"/>
                  </a:cubicBezTo>
                  <a:cubicBezTo>
                    <a:pt x="20856" y="1003"/>
                    <a:pt x="20856" y="360"/>
                    <a:pt x="20395" y="103"/>
                  </a:cubicBezTo>
                  <a:cubicBezTo>
                    <a:pt x="19933" y="-154"/>
                    <a:pt x="19010" y="-25"/>
                    <a:pt x="16610" y="1582"/>
                  </a:cubicBezTo>
                  <a:cubicBezTo>
                    <a:pt x="14210" y="3189"/>
                    <a:pt x="10333" y="6275"/>
                    <a:pt x="7287" y="9360"/>
                  </a:cubicBezTo>
                  <a:cubicBezTo>
                    <a:pt x="4241" y="12446"/>
                    <a:pt x="2025" y="15532"/>
                    <a:pt x="918" y="17589"/>
                  </a:cubicBezTo>
                  <a:cubicBezTo>
                    <a:pt x="-190" y="19646"/>
                    <a:pt x="-190" y="20675"/>
                    <a:pt x="364" y="21060"/>
                  </a:cubicBezTo>
                  <a:cubicBezTo>
                    <a:pt x="918" y="21446"/>
                    <a:pt x="2025" y="21189"/>
                    <a:pt x="4610" y="19775"/>
                  </a:cubicBezTo>
                  <a:cubicBezTo>
                    <a:pt x="7195" y="18360"/>
                    <a:pt x="11256" y="15789"/>
                    <a:pt x="13656" y="14246"/>
                  </a:cubicBezTo>
                  <a:cubicBezTo>
                    <a:pt x="16056" y="12703"/>
                    <a:pt x="16795" y="12189"/>
                    <a:pt x="17810" y="11803"/>
                  </a:cubicBezTo>
                  <a:cubicBezTo>
                    <a:pt x="18825" y="11417"/>
                    <a:pt x="20118" y="11160"/>
                    <a:pt x="20764" y="11482"/>
                  </a:cubicBezTo>
                  <a:cubicBezTo>
                    <a:pt x="21410" y="11803"/>
                    <a:pt x="21410" y="12703"/>
                    <a:pt x="21410" y="13925"/>
                  </a:cubicBezTo>
                  <a:cubicBezTo>
                    <a:pt x="21410" y="15146"/>
                    <a:pt x="21410" y="16689"/>
                    <a:pt x="21410" y="18232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31" name="Čára"/>
            <p:cNvSpPr/>
            <p:nvPr/>
          </p:nvSpPr>
          <p:spPr>
            <a:xfrm>
              <a:off x="1402755" y="487784"/>
              <a:ext cx="461046" cy="52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extrusionOk="0">
                  <a:moveTo>
                    <a:pt x="0" y="13228"/>
                  </a:moveTo>
                  <a:cubicBezTo>
                    <a:pt x="2145" y="9650"/>
                    <a:pt x="4289" y="6072"/>
                    <a:pt x="5668" y="4018"/>
                  </a:cubicBezTo>
                  <a:cubicBezTo>
                    <a:pt x="7047" y="1964"/>
                    <a:pt x="7660" y="1434"/>
                    <a:pt x="8272" y="904"/>
                  </a:cubicBezTo>
                  <a:cubicBezTo>
                    <a:pt x="8885" y="374"/>
                    <a:pt x="9498" y="-156"/>
                    <a:pt x="9957" y="43"/>
                  </a:cubicBezTo>
                  <a:cubicBezTo>
                    <a:pt x="10417" y="242"/>
                    <a:pt x="10723" y="1169"/>
                    <a:pt x="9957" y="3621"/>
                  </a:cubicBezTo>
                  <a:cubicBezTo>
                    <a:pt x="9192" y="6072"/>
                    <a:pt x="7353" y="10048"/>
                    <a:pt x="6204" y="12698"/>
                  </a:cubicBezTo>
                  <a:cubicBezTo>
                    <a:pt x="5055" y="15348"/>
                    <a:pt x="4596" y="16673"/>
                    <a:pt x="4749" y="16806"/>
                  </a:cubicBezTo>
                  <a:cubicBezTo>
                    <a:pt x="4902" y="16938"/>
                    <a:pt x="5668" y="15878"/>
                    <a:pt x="6664" y="14818"/>
                  </a:cubicBezTo>
                  <a:cubicBezTo>
                    <a:pt x="7660" y="13758"/>
                    <a:pt x="8885" y="12698"/>
                    <a:pt x="9881" y="12102"/>
                  </a:cubicBezTo>
                  <a:cubicBezTo>
                    <a:pt x="10877" y="11505"/>
                    <a:pt x="11643" y="11373"/>
                    <a:pt x="12255" y="11704"/>
                  </a:cubicBezTo>
                  <a:cubicBezTo>
                    <a:pt x="12868" y="12035"/>
                    <a:pt x="13328" y="12831"/>
                    <a:pt x="13787" y="14156"/>
                  </a:cubicBezTo>
                  <a:cubicBezTo>
                    <a:pt x="14247" y="15481"/>
                    <a:pt x="14706" y="17336"/>
                    <a:pt x="15166" y="18595"/>
                  </a:cubicBezTo>
                  <a:cubicBezTo>
                    <a:pt x="15626" y="19854"/>
                    <a:pt x="16085" y="20516"/>
                    <a:pt x="16698" y="20914"/>
                  </a:cubicBezTo>
                  <a:cubicBezTo>
                    <a:pt x="17311" y="21311"/>
                    <a:pt x="18077" y="21444"/>
                    <a:pt x="18689" y="21113"/>
                  </a:cubicBezTo>
                  <a:cubicBezTo>
                    <a:pt x="19302" y="20781"/>
                    <a:pt x="19762" y="19986"/>
                    <a:pt x="20221" y="18595"/>
                  </a:cubicBezTo>
                  <a:cubicBezTo>
                    <a:pt x="20681" y="17204"/>
                    <a:pt x="21140" y="15216"/>
                    <a:pt x="21600" y="13228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32" name="Čára"/>
            <p:cNvSpPr/>
            <p:nvPr/>
          </p:nvSpPr>
          <p:spPr>
            <a:xfrm>
              <a:off x="117714" y="3592190"/>
              <a:ext cx="431618" cy="7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extrusionOk="0">
                  <a:moveTo>
                    <a:pt x="0" y="20228"/>
                  </a:moveTo>
                  <a:cubicBezTo>
                    <a:pt x="4909" y="12452"/>
                    <a:pt x="9818" y="4676"/>
                    <a:pt x="13418" y="1652"/>
                  </a:cubicBezTo>
                  <a:cubicBezTo>
                    <a:pt x="17018" y="-1372"/>
                    <a:pt x="19309" y="356"/>
                    <a:pt x="21600" y="2084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33" name="Čára"/>
            <p:cNvSpPr/>
            <p:nvPr/>
          </p:nvSpPr>
          <p:spPr>
            <a:xfrm>
              <a:off x="716091" y="3076905"/>
              <a:ext cx="490475" cy="125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extrusionOk="0">
                  <a:moveTo>
                    <a:pt x="0" y="11194"/>
                  </a:moveTo>
                  <a:cubicBezTo>
                    <a:pt x="2448" y="9731"/>
                    <a:pt x="4896" y="8269"/>
                    <a:pt x="7416" y="6750"/>
                  </a:cubicBezTo>
                  <a:cubicBezTo>
                    <a:pt x="9936" y="5231"/>
                    <a:pt x="12528" y="3656"/>
                    <a:pt x="14256" y="2616"/>
                  </a:cubicBezTo>
                  <a:cubicBezTo>
                    <a:pt x="15984" y="1575"/>
                    <a:pt x="16848" y="1069"/>
                    <a:pt x="17496" y="675"/>
                  </a:cubicBezTo>
                  <a:cubicBezTo>
                    <a:pt x="18144" y="281"/>
                    <a:pt x="18576" y="0"/>
                    <a:pt x="18936" y="0"/>
                  </a:cubicBezTo>
                  <a:cubicBezTo>
                    <a:pt x="19296" y="0"/>
                    <a:pt x="19584" y="281"/>
                    <a:pt x="19080" y="1434"/>
                  </a:cubicBezTo>
                  <a:cubicBezTo>
                    <a:pt x="18576" y="2588"/>
                    <a:pt x="17280" y="4613"/>
                    <a:pt x="15768" y="6778"/>
                  </a:cubicBezTo>
                  <a:cubicBezTo>
                    <a:pt x="14256" y="8944"/>
                    <a:pt x="12528" y="11250"/>
                    <a:pt x="10800" y="13359"/>
                  </a:cubicBezTo>
                  <a:cubicBezTo>
                    <a:pt x="9072" y="15469"/>
                    <a:pt x="7344" y="17381"/>
                    <a:pt x="6264" y="18591"/>
                  </a:cubicBezTo>
                  <a:cubicBezTo>
                    <a:pt x="5184" y="19800"/>
                    <a:pt x="4752" y="20306"/>
                    <a:pt x="4176" y="20756"/>
                  </a:cubicBezTo>
                  <a:cubicBezTo>
                    <a:pt x="3600" y="21206"/>
                    <a:pt x="2880" y="21600"/>
                    <a:pt x="2520" y="21516"/>
                  </a:cubicBezTo>
                  <a:cubicBezTo>
                    <a:pt x="2160" y="21431"/>
                    <a:pt x="2160" y="20869"/>
                    <a:pt x="3024" y="19659"/>
                  </a:cubicBezTo>
                  <a:cubicBezTo>
                    <a:pt x="3888" y="18450"/>
                    <a:pt x="5616" y="16594"/>
                    <a:pt x="7272" y="15103"/>
                  </a:cubicBezTo>
                  <a:cubicBezTo>
                    <a:pt x="8928" y="13613"/>
                    <a:pt x="10512" y="12488"/>
                    <a:pt x="12384" y="11784"/>
                  </a:cubicBezTo>
                  <a:cubicBezTo>
                    <a:pt x="14256" y="11081"/>
                    <a:pt x="16416" y="10800"/>
                    <a:pt x="18000" y="10688"/>
                  </a:cubicBezTo>
                  <a:cubicBezTo>
                    <a:pt x="19584" y="10575"/>
                    <a:pt x="20592" y="10631"/>
                    <a:pt x="21600" y="10687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34" name="Čára"/>
            <p:cNvSpPr/>
            <p:nvPr/>
          </p:nvSpPr>
          <p:spPr>
            <a:xfrm>
              <a:off x="0" y="4581024"/>
              <a:ext cx="451237" cy="88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817" y="18400"/>
                    <a:pt x="5635" y="15200"/>
                    <a:pt x="9235" y="11600"/>
                  </a:cubicBezTo>
                  <a:cubicBezTo>
                    <a:pt x="12835" y="8000"/>
                    <a:pt x="17217" y="4000"/>
                    <a:pt x="21600" y="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35" name="Čára"/>
            <p:cNvSpPr/>
            <p:nvPr/>
          </p:nvSpPr>
          <p:spPr>
            <a:xfrm>
              <a:off x="216217" y="4592375"/>
              <a:ext cx="48638" cy="42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44" extrusionOk="0">
                  <a:moveTo>
                    <a:pt x="21420" y="2414"/>
                  </a:moveTo>
                  <a:cubicBezTo>
                    <a:pt x="19980" y="1251"/>
                    <a:pt x="18540" y="88"/>
                    <a:pt x="17100" y="5"/>
                  </a:cubicBezTo>
                  <a:cubicBezTo>
                    <a:pt x="15660" y="-78"/>
                    <a:pt x="14220" y="919"/>
                    <a:pt x="12060" y="3827"/>
                  </a:cubicBezTo>
                  <a:cubicBezTo>
                    <a:pt x="9900" y="6734"/>
                    <a:pt x="7020" y="11553"/>
                    <a:pt x="4860" y="14544"/>
                  </a:cubicBezTo>
                  <a:cubicBezTo>
                    <a:pt x="2700" y="17534"/>
                    <a:pt x="1260" y="18697"/>
                    <a:pt x="540" y="19694"/>
                  </a:cubicBezTo>
                  <a:cubicBezTo>
                    <a:pt x="-180" y="20691"/>
                    <a:pt x="-180" y="21522"/>
                    <a:pt x="540" y="21439"/>
                  </a:cubicBezTo>
                  <a:cubicBezTo>
                    <a:pt x="1260" y="21356"/>
                    <a:pt x="2700" y="20359"/>
                    <a:pt x="4140" y="19362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36" name="Čára"/>
            <p:cNvSpPr/>
            <p:nvPr/>
          </p:nvSpPr>
          <p:spPr>
            <a:xfrm>
              <a:off x="655356" y="4482929"/>
              <a:ext cx="326345" cy="66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57" extrusionOk="0">
                  <a:moveTo>
                    <a:pt x="14879" y="0"/>
                  </a:moveTo>
                  <a:cubicBezTo>
                    <a:pt x="11885" y="3618"/>
                    <a:pt x="8891" y="7235"/>
                    <a:pt x="6539" y="10215"/>
                  </a:cubicBezTo>
                  <a:cubicBezTo>
                    <a:pt x="4186" y="13194"/>
                    <a:pt x="2475" y="15535"/>
                    <a:pt x="1406" y="16971"/>
                  </a:cubicBezTo>
                  <a:cubicBezTo>
                    <a:pt x="337" y="18408"/>
                    <a:pt x="-91" y="18940"/>
                    <a:pt x="16" y="18727"/>
                  </a:cubicBezTo>
                  <a:cubicBezTo>
                    <a:pt x="123" y="18514"/>
                    <a:pt x="764" y="17557"/>
                    <a:pt x="2582" y="15854"/>
                  </a:cubicBezTo>
                  <a:cubicBezTo>
                    <a:pt x="4400" y="14152"/>
                    <a:pt x="7394" y="11704"/>
                    <a:pt x="10388" y="10108"/>
                  </a:cubicBezTo>
                  <a:cubicBezTo>
                    <a:pt x="13382" y="8512"/>
                    <a:pt x="16376" y="7767"/>
                    <a:pt x="18301" y="7555"/>
                  </a:cubicBezTo>
                  <a:cubicBezTo>
                    <a:pt x="20226" y="7342"/>
                    <a:pt x="21081" y="7661"/>
                    <a:pt x="21295" y="8885"/>
                  </a:cubicBezTo>
                  <a:cubicBezTo>
                    <a:pt x="21509" y="10108"/>
                    <a:pt x="21081" y="12236"/>
                    <a:pt x="18943" y="14471"/>
                  </a:cubicBezTo>
                  <a:cubicBezTo>
                    <a:pt x="16804" y="16705"/>
                    <a:pt x="12955" y="19046"/>
                    <a:pt x="10388" y="20270"/>
                  </a:cubicBezTo>
                  <a:cubicBezTo>
                    <a:pt x="7822" y="21494"/>
                    <a:pt x="6539" y="21600"/>
                    <a:pt x="5362" y="21547"/>
                  </a:cubicBezTo>
                  <a:cubicBezTo>
                    <a:pt x="4186" y="21494"/>
                    <a:pt x="3117" y="21281"/>
                    <a:pt x="2475" y="20855"/>
                  </a:cubicBezTo>
                  <a:cubicBezTo>
                    <a:pt x="1834" y="20430"/>
                    <a:pt x="1620" y="19791"/>
                    <a:pt x="2582" y="18940"/>
                  </a:cubicBezTo>
                  <a:cubicBezTo>
                    <a:pt x="3545" y="18089"/>
                    <a:pt x="5683" y="17025"/>
                    <a:pt x="7822" y="15961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37" name="Čára"/>
            <p:cNvSpPr/>
            <p:nvPr/>
          </p:nvSpPr>
          <p:spPr>
            <a:xfrm>
              <a:off x="1143118" y="4855690"/>
              <a:ext cx="308685" cy="30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0426" extrusionOk="0">
                  <a:moveTo>
                    <a:pt x="6325" y="0"/>
                  </a:moveTo>
                  <a:cubicBezTo>
                    <a:pt x="4321" y="6480"/>
                    <a:pt x="2317" y="12960"/>
                    <a:pt x="1092" y="16740"/>
                  </a:cubicBezTo>
                  <a:cubicBezTo>
                    <a:pt x="-133" y="20520"/>
                    <a:pt x="-578" y="21600"/>
                    <a:pt x="1092" y="19008"/>
                  </a:cubicBezTo>
                  <a:cubicBezTo>
                    <a:pt x="2762" y="16416"/>
                    <a:pt x="6548" y="10152"/>
                    <a:pt x="8997" y="6588"/>
                  </a:cubicBezTo>
                  <a:cubicBezTo>
                    <a:pt x="11447" y="3024"/>
                    <a:pt x="12560" y="2160"/>
                    <a:pt x="13785" y="1728"/>
                  </a:cubicBezTo>
                  <a:cubicBezTo>
                    <a:pt x="15010" y="1296"/>
                    <a:pt x="16346" y="1296"/>
                    <a:pt x="17236" y="1836"/>
                  </a:cubicBezTo>
                  <a:cubicBezTo>
                    <a:pt x="18127" y="2376"/>
                    <a:pt x="18572" y="3456"/>
                    <a:pt x="19129" y="4860"/>
                  </a:cubicBezTo>
                  <a:cubicBezTo>
                    <a:pt x="19686" y="6264"/>
                    <a:pt x="20354" y="7992"/>
                    <a:pt x="21022" y="972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38" name="Čára"/>
            <p:cNvSpPr/>
            <p:nvPr/>
          </p:nvSpPr>
          <p:spPr>
            <a:xfrm>
              <a:off x="1059424" y="2777271"/>
              <a:ext cx="225594" cy="42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73" extrusionOk="0">
                  <a:moveTo>
                    <a:pt x="2777" y="20376"/>
                  </a:moveTo>
                  <a:cubicBezTo>
                    <a:pt x="6480" y="16887"/>
                    <a:pt x="10183" y="13398"/>
                    <a:pt x="13114" y="10407"/>
                  </a:cubicBezTo>
                  <a:cubicBezTo>
                    <a:pt x="16046" y="7416"/>
                    <a:pt x="18206" y="4924"/>
                    <a:pt x="19594" y="3179"/>
                  </a:cubicBezTo>
                  <a:cubicBezTo>
                    <a:pt x="20983" y="1435"/>
                    <a:pt x="21600" y="438"/>
                    <a:pt x="21137" y="105"/>
                  </a:cubicBezTo>
                  <a:cubicBezTo>
                    <a:pt x="20674" y="-227"/>
                    <a:pt x="19131" y="105"/>
                    <a:pt x="15737" y="2847"/>
                  </a:cubicBezTo>
                  <a:cubicBezTo>
                    <a:pt x="12343" y="5588"/>
                    <a:pt x="7097" y="10739"/>
                    <a:pt x="4166" y="14228"/>
                  </a:cubicBezTo>
                  <a:cubicBezTo>
                    <a:pt x="1234" y="17718"/>
                    <a:pt x="617" y="19545"/>
                    <a:pt x="0" y="21373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49" name="Kresba"/>
          <p:cNvGrpSpPr/>
          <p:nvPr/>
        </p:nvGrpSpPr>
        <p:grpSpPr>
          <a:xfrm>
            <a:off x="8604661" y="10365345"/>
            <a:ext cx="8151675" cy="2322162"/>
            <a:chOff x="0" y="0"/>
            <a:chExt cx="8151673" cy="2322161"/>
          </a:xfrm>
        </p:grpSpPr>
        <p:sp>
          <p:nvSpPr>
            <p:cNvPr id="440" name="Čára"/>
            <p:cNvSpPr/>
            <p:nvPr/>
          </p:nvSpPr>
          <p:spPr>
            <a:xfrm>
              <a:off x="0" y="29428"/>
              <a:ext cx="8151674" cy="144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7" y="21404"/>
                    <a:pt x="433" y="21208"/>
                    <a:pt x="693" y="20988"/>
                  </a:cubicBezTo>
                  <a:cubicBezTo>
                    <a:pt x="953" y="20767"/>
                    <a:pt x="1256" y="20522"/>
                    <a:pt x="1560" y="20180"/>
                  </a:cubicBezTo>
                  <a:cubicBezTo>
                    <a:pt x="1863" y="19837"/>
                    <a:pt x="2166" y="19396"/>
                    <a:pt x="2495" y="19004"/>
                  </a:cubicBezTo>
                  <a:cubicBezTo>
                    <a:pt x="2825" y="18612"/>
                    <a:pt x="3180" y="18269"/>
                    <a:pt x="3526" y="17951"/>
                  </a:cubicBezTo>
                  <a:cubicBezTo>
                    <a:pt x="3873" y="17633"/>
                    <a:pt x="4211" y="17339"/>
                    <a:pt x="4531" y="17045"/>
                  </a:cubicBezTo>
                  <a:cubicBezTo>
                    <a:pt x="4852" y="16751"/>
                    <a:pt x="5155" y="16457"/>
                    <a:pt x="5471" y="16163"/>
                  </a:cubicBezTo>
                  <a:cubicBezTo>
                    <a:pt x="5788" y="15869"/>
                    <a:pt x="6117" y="15576"/>
                    <a:pt x="6459" y="15233"/>
                  </a:cubicBezTo>
                  <a:cubicBezTo>
                    <a:pt x="6801" y="14890"/>
                    <a:pt x="7157" y="14498"/>
                    <a:pt x="7521" y="14106"/>
                  </a:cubicBezTo>
                  <a:cubicBezTo>
                    <a:pt x="7884" y="13714"/>
                    <a:pt x="8257" y="13322"/>
                    <a:pt x="8582" y="12955"/>
                  </a:cubicBezTo>
                  <a:cubicBezTo>
                    <a:pt x="8907" y="12588"/>
                    <a:pt x="9184" y="12245"/>
                    <a:pt x="9474" y="11902"/>
                  </a:cubicBezTo>
                  <a:cubicBezTo>
                    <a:pt x="9765" y="11559"/>
                    <a:pt x="10068" y="11216"/>
                    <a:pt x="10371" y="10873"/>
                  </a:cubicBezTo>
                  <a:cubicBezTo>
                    <a:pt x="10674" y="10531"/>
                    <a:pt x="10978" y="10188"/>
                    <a:pt x="11281" y="9845"/>
                  </a:cubicBezTo>
                  <a:cubicBezTo>
                    <a:pt x="11584" y="9502"/>
                    <a:pt x="11887" y="9159"/>
                    <a:pt x="12199" y="8816"/>
                  </a:cubicBezTo>
                  <a:cubicBezTo>
                    <a:pt x="12511" y="8473"/>
                    <a:pt x="12832" y="8131"/>
                    <a:pt x="13157" y="7788"/>
                  </a:cubicBezTo>
                  <a:cubicBezTo>
                    <a:pt x="13482" y="7445"/>
                    <a:pt x="13811" y="7102"/>
                    <a:pt x="14131" y="6784"/>
                  </a:cubicBezTo>
                  <a:cubicBezTo>
                    <a:pt x="14452" y="6465"/>
                    <a:pt x="14764" y="6171"/>
                    <a:pt x="15084" y="5853"/>
                  </a:cubicBezTo>
                  <a:cubicBezTo>
                    <a:pt x="15405" y="5535"/>
                    <a:pt x="15734" y="5192"/>
                    <a:pt x="16055" y="4849"/>
                  </a:cubicBezTo>
                  <a:cubicBezTo>
                    <a:pt x="16375" y="4506"/>
                    <a:pt x="16687" y="4163"/>
                    <a:pt x="16991" y="3845"/>
                  </a:cubicBezTo>
                  <a:cubicBezTo>
                    <a:pt x="17294" y="3527"/>
                    <a:pt x="17588" y="3233"/>
                    <a:pt x="17922" y="2914"/>
                  </a:cubicBezTo>
                  <a:cubicBezTo>
                    <a:pt x="18256" y="2596"/>
                    <a:pt x="18628" y="2253"/>
                    <a:pt x="18970" y="1959"/>
                  </a:cubicBezTo>
                  <a:cubicBezTo>
                    <a:pt x="19313" y="1665"/>
                    <a:pt x="19625" y="1420"/>
                    <a:pt x="19958" y="1127"/>
                  </a:cubicBezTo>
                  <a:cubicBezTo>
                    <a:pt x="20292" y="833"/>
                    <a:pt x="20647" y="490"/>
                    <a:pt x="20924" y="294"/>
                  </a:cubicBezTo>
                  <a:cubicBezTo>
                    <a:pt x="21201" y="98"/>
                    <a:pt x="21401" y="49"/>
                    <a:pt x="21600" y="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41" name="Čára"/>
            <p:cNvSpPr/>
            <p:nvPr/>
          </p:nvSpPr>
          <p:spPr>
            <a:xfrm>
              <a:off x="716091" y="1029994"/>
              <a:ext cx="137334" cy="66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3282"/>
                    <a:pt x="14400" y="6565"/>
                    <a:pt x="10800" y="10165"/>
                  </a:cubicBezTo>
                  <a:cubicBezTo>
                    <a:pt x="7200" y="13765"/>
                    <a:pt x="3600" y="17682"/>
                    <a:pt x="0" y="2160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42" name="Čára"/>
            <p:cNvSpPr/>
            <p:nvPr/>
          </p:nvSpPr>
          <p:spPr>
            <a:xfrm>
              <a:off x="727356" y="1765705"/>
              <a:ext cx="209097" cy="556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96" extrusionOk="0">
                  <a:moveTo>
                    <a:pt x="16800" y="0"/>
                  </a:moveTo>
                  <a:cubicBezTo>
                    <a:pt x="12812" y="4168"/>
                    <a:pt x="8824" y="8337"/>
                    <a:pt x="6332" y="10800"/>
                  </a:cubicBezTo>
                  <a:cubicBezTo>
                    <a:pt x="3840" y="13263"/>
                    <a:pt x="2843" y="14021"/>
                    <a:pt x="1846" y="14779"/>
                  </a:cubicBezTo>
                  <a:cubicBezTo>
                    <a:pt x="849" y="15537"/>
                    <a:pt x="-148" y="16295"/>
                    <a:pt x="18" y="16295"/>
                  </a:cubicBezTo>
                  <a:cubicBezTo>
                    <a:pt x="184" y="16295"/>
                    <a:pt x="1514" y="15537"/>
                    <a:pt x="3674" y="14779"/>
                  </a:cubicBezTo>
                  <a:cubicBezTo>
                    <a:pt x="5834" y="14021"/>
                    <a:pt x="8824" y="13263"/>
                    <a:pt x="11317" y="12884"/>
                  </a:cubicBezTo>
                  <a:cubicBezTo>
                    <a:pt x="13809" y="12505"/>
                    <a:pt x="15803" y="12505"/>
                    <a:pt x="17298" y="12821"/>
                  </a:cubicBezTo>
                  <a:cubicBezTo>
                    <a:pt x="18794" y="13137"/>
                    <a:pt x="19790" y="13768"/>
                    <a:pt x="20455" y="14716"/>
                  </a:cubicBezTo>
                  <a:cubicBezTo>
                    <a:pt x="21120" y="15663"/>
                    <a:pt x="21452" y="16926"/>
                    <a:pt x="21120" y="18126"/>
                  </a:cubicBezTo>
                  <a:cubicBezTo>
                    <a:pt x="20787" y="19326"/>
                    <a:pt x="19790" y="20463"/>
                    <a:pt x="18129" y="21032"/>
                  </a:cubicBezTo>
                  <a:cubicBezTo>
                    <a:pt x="16467" y="21600"/>
                    <a:pt x="14141" y="21600"/>
                    <a:pt x="11649" y="21284"/>
                  </a:cubicBezTo>
                  <a:cubicBezTo>
                    <a:pt x="9157" y="20968"/>
                    <a:pt x="6498" y="20337"/>
                    <a:pt x="3840" y="19705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43" name="Čára"/>
            <p:cNvSpPr/>
            <p:nvPr/>
          </p:nvSpPr>
          <p:spPr>
            <a:xfrm>
              <a:off x="2216941" y="823995"/>
              <a:ext cx="137333" cy="50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486" y="3953"/>
                    <a:pt x="13371" y="7906"/>
                    <a:pt x="9771" y="11506"/>
                  </a:cubicBezTo>
                  <a:cubicBezTo>
                    <a:pt x="6171" y="15106"/>
                    <a:pt x="3086" y="18353"/>
                    <a:pt x="0" y="2160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44" name="Čára"/>
            <p:cNvSpPr/>
            <p:nvPr/>
          </p:nvSpPr>
          <p:spPr>
            <a:xfrm>
              <a:off x="2232186" y="1401007"/>
              <a:ext cx="223874" cy="88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496" extrusionOk="0">
                  <a:moveTo>
                    <a:pt x="1339" y="8350"/>
                  </a:moveTo>
                  <a:cubicBezTo>
                    <a:pt x="5042" y="6530"/>
                    <a:pt x="8745" y="4710"/>
                    <a:pt x="11522" y="3444"/>
                  </a:cubicBezTo>
                  <a:cubicBezTo>
                    <a:pt x="14299" y="2178"/>
                    <a:pt x="16150" y="1466"/>
                    <a:pt x="17693" y="912"/>
                  </a:cubicBezTo>
                  <a:cubicBezTo>
                    <a:pt x="19236" y="359"/>
                    <a:pt x="20470" y="-37"/>
                    <a:pt x="20933" y="3"/>
                  </a:cubicBezTo>
                  <a:cubicBezTo>
                    <a:pt x="21396" y="42"/>
                    <a:pt x="21087" y="517"/>
                    <a:pt x="19390" y="2218"/>
                  </a:cubicBezTo>
                  <a:cubicBezTo>
                    <a:pt x="17693" y="3919"/>
                    <a:pt x="14607" y="6847"/>
                    <a:pt x="12139" y="9893"/>
                  </a:cubicBezTo>
                  <a:cubicBezTo>
                    <a:pt x="9670" y="12939"/>
                    <a:pt x="7819" y="16104"/>
                    <a:pt x="6739" y="17963"/>
                  </a:cubicBezTo>
                  <a:cubicBezTo>
                    <a:pt x="5659" y="19822"/>
                    <a:pt x="5350" y="20376"/>
                    <a:pt x="4733" y="20811"/>
                  </a:cubicBezTo>
                  <a:cubicBezTo>
                    <a:pt x="4116" y="21247"/>
                    <a:pt x="3190" y="21563"/>
                    <a:pt x="2265" y="21484"/>
                  </a:cubicBezTo>
                  <a:cubicBezTo>
                    <a:pt x="1339" y="21405"/>
                    <a:pt x="413" y="20930"/>
                    <a:pt x="105" y="19743"/>
                  </a:cubicBezTo>
                  <a:cubicBezTo>
                    <a:pt x="-204" y="18556"/>
                    <a:pt x="105" y="16658"/>
                    <a:pt x="1956" y="14679"/>
                  </a:cubicBezTo>
                  <a:cubicBezTo>
                    <a:pt x="3807" y="12701"/>
                    <a:pt x="7202" y="10644"/>
                    <a:pt x="10442" y="9497"/>
                  </a:cubicBezTo>
                  <a:cubicBezTo>
                    <a:pt x="13682" y="8350"/>
                    <a:pt x="16767" y="8112"/>
                    <a:pt x="19853" y="7875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45" name="Čára"/>
            <p:cNvSpPr/>
            <p:nvPr/>
          </p:nvSpPr>
          <p:spPr>
            <a:xfrm>
              <a:off x="6964726" y="0"/>
              <a:ext cx="215810" cy="54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4114"/>
                    <a:pt x="14400" y="8229"/>
                    <a:pt x="10800" y="11829"/>
                  </a:cubicBezTo>
                  <a:cubicBezTo>
                    <a:pt x="7200" y="15429"/>
                    <a:pt x="3600" y="18514"/>
                    <a:pt x="0" y="2160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46" name="Čára"/>
            <p:cNvSpPr/>
            <p:nvPr/>
          </p:nvSpPr>
          <p:spPr>
            <a:xfrm>
              <a:off x="6863532" y="825805"/>
              <a:ext cx="336623" cy="37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09" extrusionOk="0">
                  <a:moveTo>
                    <a:pt x="15151" y="5940"/>
                  </a:moveTo>
                  <a:cubicBezTo>
                    <a:pt x="15567" y="5024"/>
                    <a:pt x="15982" y="4109"/>
                    <a:pt x="16397" y="3011"/>
                  </a:cubicBezTo>
                  <a:cubicBezTo>
                    <a:pt x="16813" y="1913"/>
                    <a:pt x="17228" y="631"/>
                    <a:pt x="16917" y="174"/>
                  </a:cubicBezTo>
                  <a:cubicBezTo>
                    <a:pt x="16605" y="-284"/>
                    <a:pt x="15567" y="82"/>
                    <a:pt x="13074" y="2279"/>
                  </a:cubicBezTo>
                  <a:cubicBezTo>
                    <a:pt x="10582" y="4475"/>
                    <a:pt x="6636" y="8502"/>
                    <a:pt x="4247" y="11523"/>
                  </a:cubicBezTo>
                  <a:cubicBezTo>
                    <a:pt x="1859" y="14543"/>
                    <a:pt x="1028" y="16557"/>
                    <a:pt x="509" y="18113"/>
                  </a:cubicBezTo>
                  <a:cubicBezTo>
                    <a:pt x="-10" y="19669"/>
                    <a:pt x="-218" y="20767"/>
                    <a:pt x="301" y="21041"/>
                  </a:cubicBezTo>
                  <a:cubicBezTo>
                    <a:pt x="820" y="21316"/>
                    <a:pt x="2067" y="20767"/>
                    <a:pt x="3936" y="19211"/>
                  </a:cubicBezTo>
                  <a:cubicBezTo>
                    <a:pt x="5805" y="17655"/>
                    <a:pt x="8297" y="15092"/>
                    <a:pt x="10167" y="13353"/>
                  </a:cubicBezTo>
                  <a:cubicBezTo>
                    <a:pt x="12036" y="11614"/>
                    <a:pt x="13282" y="10699"/>
                    <a:pt x="14113" y="10882"/>
                  </a:cubicBezTo>
                  <a:cubicBezTo>
                    <a:pt x="14944" y="11065"/>
                    <a:pt x="15359" y="12347"/>
                    <a:pt x="15567" y="13445"/>
                  </a:cubicBezTo>
                  <a:cubicBezTo>
                    <a:pt x="15774" y="14543"/>
                    <a:pt x="15774" y="15458"/>
                    <a:pt x="16086" y="16374"/>
                  </a:cubicBezTo>
                  <a:cubicBezTo>
                    <a:pt x="16397" y="17289"/>
                    <a:pt x="17020" y="18204"/>
                    <a:pt x="17955" y="18479"/>
                  </a:cubicBezTo>
                  <a:cubicBezTo>
                    <a:pt x="18890" y="18753"/>
                    <a:pt x="20136" y="18387"/>
                    <a:pt x="21382" y="18021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47" name="Čára"/>
            <p:cNvSpPr/>
            <p:nvPr/>
          </p:nvSpPr>
          <p:spPr>
            <a:xfrm>
              <a:off x="7278629" y="797210"/>
              <a:ext cx="539523" cy="35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9" extrusionOk="0">
                  <a:moveTo>
                    <a:pt x="0" y="17357"/>
                  </a:moveTo>
                  <a:cubicBezTo>
                    <a:pt x="1440" y="13270"/>
                    <a:pt x="2880" y="9184"/>
                    <a:pt x="3927" y="6459"/>
                  </a:cubicBezTo>
                  <a:cubicBezTo>
                    <a:pt x="4975" y="3735"/>
                    <a:pt x="5629" y="2373"/>
                    <a:pt x="6218" y="1400"/>
                  </a:cubicBezTo>
                  <a:cubicBezTo>
                    <a:pt x="6807" y="427"/>
                    <a:pt x="7331" y="-157"/>
                    <a:pt x="7593" y="38"/>
                  </a:cubicBezTo>
                  <a:cubicBezTo>
                    <a:pt x="7855" y="232"/>
                    <a:pt x="7855" y="1205"/>
                    <a:pt x="7265" y="4124"/>
                  </a:cubicBezTo>
                  <a:cubicBezTo>
                    <a:pt x="6676" y="7043"/>
                    <a:pt x="5498" y="11908"/>
                    <a:pt x="4647" y="15313"/>
                  </a:cubicBezTo>
                  <a:cubicBezTo>
                    <a:pt x="3796" y="18719"/>
                    <a:pt x="3273" y="20665"/>
                    <a:pt x="3207" y="21054"/>
                  </a:cubicBezTo>
                  <a:cubicBezTo>
                    <a:pt x="3142" y="21443"/>
                    <a:pt x="3535" y="20275"/>
                    <a:pt x="4255" y="18719"/>
                  </a:cubicBezTo>
                  <a:cubicBezTo>
                    <a:pt x="4975" y="17162"/>
                    <a:pt x="6022" y="15216"/>
                    <a:pt x="6873" y="13757"/>
                  </a:cubicBezTo>
                  <a:cubicBezTo>
                    <a:pt x="7724" y="12297"/>
                    <a:pt x="8378" y="11324"/>
                    <a:pt x="9033" y="11032"/>
                  </a:cubicBezTo>
                  <a:cubicBezTo>
                    <a:pt x="9687" y="10740"/>
                    <a:pt x="10342" y="11129"/>
                    <a:pt x="11193" y="12102"/>
                  </a:cubicBezTo>
                  <a:cubicBezTo>
                    <a:pt x="12044" y="13075"/>
                    <a:pt x="13091" y="14632"/>
                    <a:pt x="14531" y="15021"/>
                  </a:cubicBezTo>
                  <a:cubicBezTo>
                    <a:pt x="15971" y="15411"/>
                    <a:pt x="17804" y="14632"/>
                    <a:pt x="19047" y="13562"/>
                  </a:cubicBezTo>
                  <a:cubicBezTo>
                    <a:pt x="20291" y="12492"/>
                    <a:pt x="20945" y="11129"/>
                    <a:pt x="21600" y="9767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448" name="Čára"/>
            <p:cNvSpPr/>
            <p:nvPr/>
          </p:nvSpPr>
          <p:spPr>
            <a:xfrm>
              <a:off x="1048384" y="2062617"/>
              <a:ext cx="186381" cy="25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extrusionOk="0">
                  <a:moveTo>
                    <a:pt x="0" y="1421"/>
                  </a:moveTo>
                  <a:cubicBezTo>
                    <a:pt x="1516" y="600"/>
                    <a:pt x="3032" y="-220"/>
                    <a:pt x="3789" y="53"/>
                  </a:cubicBezTo>
                  <a:cubicBezTo>
                    <a:pt x="4547" y="327"/>
                    <a:pt x="4547" y="1694"/>
                    <a:pt x="4547" y="4702"/>
                  </a:cubicBezTo>
                  <a:cubicBezTo>
                    <a:pt x="4547" y="7709"/>
                    <a:pt x="4547" y="12357"/>
                    <a:pt x="4547" y="15638"/>
                  </a:cubicBezTo>
                  <a:cubicBezTo>
                    <a:pt x="4547" y="18919"/>
                    <a:pt x="4547" y="20833"/>
                    <a:pt x="4547" y="21107"/>
                  </a:cubicBezTo>
                  <a:cubicBezTo>
                    <a:pt x="4547" y="21380"/>
                    <a:pt x="4547" y="20013"/>
                    <a:pt x="4737" y="18646"/>
                  </a:cubicBezTo>
                  <a:cubicBezTo>
                    <a:pt x="4926" y="17279"/>
                    <a:pt x="5305" y="15912"/>
                    <a:pt x="6063" y="14681"/>
                  </a:cubicBezTo>
                  <a:cubicBezTo>
                    <a:pt x="6821" y="13451"/>
                    <a:pt x="7958" y="12357"/>
                    <a:pt x="10611" y="12221"/>
                  </a:cubicBezTo>
                  <a:cubicBezTo>
                    <a:pt x="13263" y="12084"/>
                    <a:pt x="17432" y="12904"/>
                    <a:pt x="21600" y="13724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animBg="1" advAuto="0"/>
      <p:bldP spid="427" grpId="0" animBg="1" advAuto="0"/>
      <p:bldP spid="439" grpId="0" animBg="1" advAuto="0"/>
      <p:bldP spid="44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2"/>
          <p:cNvSpPr txBox="1"/>
          <p:nvPr/>
        </p:nvSpPr>
        <p:spPr>
          <a:xfrm>
            <a:off x="7151439" y="1817440"/>
            <a:ext cx="11809661" cy="2954557"/>
          </a:xfrm>
          <a:prstGeom prst="rect">
            <a:avLst/>
          </a:prstGeom>
          <a:solidFill>
            <a:srgbClr val="CCFFCC">
              <a:alpha val="63921"/>
            </a:srgbClr>
          </a:solidFill>
          <a:ln w="762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601578" indent="-601578">
              <a:buSzPct val="100000"/>
              <a:buAutoNum type="arabicParenR"/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Odstranění rodičů v pokusu s octomilkou</a:t>
            </a:r>
          </a:p>
          <a:p>
            <a:pPr marL="685800" indent="-685800"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601578" indent="-601578">
              <a:buSzPct val="100000"/>
              <a:buAutoNum type="arabicParenR" startAt="2"/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Tříbodové mapování - postup</a:t>
            </a:r>
          </a:p>
          <a:p>
            <a:pPr marL="685800" indent="-685800"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601578" indent="-601578">
              <a:buSzPct val="100000"/>
              <a:buAutoNum type="arabicParenR" startAt="3"/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Zápočtové příklady</a:t>
            </a:r>
            <a:r>
              <a:rPr baseline="-15500"/>
              <a:t> </a:t>
            </a:r>
            <a:r>
              <a:t>na Tříbodové mapování</a:t>
            </a:r>
          </a:p>
        </p:txBody>
      </p:sp>
      <p:pic>
        <p:nvPicPr>
          <p:cNvPr id="124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88" y="4265611"/>
            <a:ext cx="3889375" cy="5184777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554" y="7628258"/>
            <a:ext cx="15002273" cy="4985581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 Box 2"/>
          <p:cNvSpPr txBox="1"/>
          <p:nvPr/>
        </p:nvSpPr>
        <p:spPr>
          <a:xfrm>
            <a:off x="7151439" y="1817440"/>
            <a:ext cx="11809661" cy="2954557"/>
          </a:xfrm>
          <a:prstGeom prst="rect">
            <a:avLst/>
          </a:prstGeom>
          <a:solidFill>
            <a:srgbClr val="CCFFCC">
              <a:alpha val="63921"/>
            </a:srgbClr>
          </a:solidFill>
          <a:ln w="762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601578" indent="-601578">
              <a:buSzPct val="100000"/>
              <a:buAutoNum type="arabicParenR"/>
              <a:defRPr b="1">
                <a:solidFill>
                  <a:srgbClr val="5C5C5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Odstranění rodičů v pokusu s octomilkou</a:t>
            </a:r>
          </a:p>
          <a:p>
            <a:pPr marL="685800" indent="-685800">
              <a:defRPr b="1">
                <a:solidFill>
                  <a:srgbClr val="5C5C5C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601578" indent="-601578">
              <a:buSzPct val="100000"/>
              <a:buAutoNum type="arabicParenR" startAt="2"/>
              <a:defRPr b="1">
                <a:solidFill>
                  <a:srgbClr val="5C5C5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Tříbodové mapování - postup</a:t>
            </a:r>
          </a:p>
          <a:p>
            <a:pPr marL="685800" indent="-685800"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601578" indent="-601578">
              <a:buSzPct val="100000"/>
              <a:buAutoNum type="arabicParenR" startAt="3"/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Zápočtové příklady</a:t>
            </a:r>
            <a:r>
              <a:rPr baseline="-15500"/>
              <a:t> </a:t>
            </a:r>
            <a:r>
              <a:t>na Tříbodové mapování</a:t>
            </a:r>
          </a:p>
        </p:txBody>
      </p:sp>
      <p:pic>
        <p:nvPicPr>
          <p:cNvPr id="45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88" y="4265611"/>
            <a:ext cx="3889375" cy="5184777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453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554" y="7628258"/>
            <a:ext cx="15002273" cy="4985581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 Box 3"/>
          <p:cNvSpPr txBox="1"/>
          <p:nvPr/>
        </p:nvSpPr>
        <p:spPr>
          <a:xfrm>
            <a:off x="888156" y="1580748"/>
            <a:ext cx="9240238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Zápočtové příklady - Příklad 2a) - počítání</a:t>
            </a:r>
          </a:p>
        </p:txBody>
      </p:sp>
      <p:sp>
        <p:nvSpPr>
          <p:cNvPr id="456" name="Text Box 3"/>
          <p:cNvSpPr txBox="1"/>
          <p:nvPr/>
        </p:nvSpPr>
        <p:spPr>
          <a:xfrm>
            <a:off x="9316233" y="586643"/>
            <a:ext cx="5751534" cy="788562"/>
          </a:xfrm>
          <a:prstGeom prst="rect">
            <a:avLst/>
          </a:prstGeom>
          <a:ln w="508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Poznámky k příkladům</a:t>
            </a:r>
          </a:p>
        </p:txBody>
      </p:sp>
      <p:pic>
        <p:nvPicPr>
          <p:cNvPr id="457" name="IMG_0849.jpeg" descr="IMG_084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023" y="2668135"/>
            <a:ext cx="16889518" cy="9843455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pic>
        <p:nvPicPr>
          <p:cNvPr id="458" name="IMG_0850.jpeg" descr="IMG_085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8320" y="8820710"/>
            <a:ext cx="11752045" cy="4601815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459" name="Zaoblený obdélník"/>
          <p:cNvSpPr/>
          <p:nvPr/>
        </p:nvSpPr>
        <p:spPr>
          <a:xfrm>
            <a:off x="1830018" y="7661964"/>
            <a:ext cx="2731131" cy="4677438"/>
          </a:xfrm>
          <a:prstGeom prst="roundRect">
            <a:avLst>
              <a:gd name="adj" fmla="val 11025"/>
            </a:avLst>
          </a:prstGeom>
          <a:ln w="50800">
            <a:solidFill>
              <a:srgbClr val="E22400"/>
            </a:solidFill>
            <a:miter/>
          </a:ln>
        </p:spPr>
        <p:txBody>
          <a:bodyPr tIns="91439" bIns="9143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 Box 3"/>
          <p:cNvSpPr txBox="1"/>
          <p:nvPr/>
        </p:nvSpPr>
        <p:spPr>
          <a:xfrm>
            <a:off x="888156" y="1580748"/>
            <a:ext cx="9544517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Zápočtové příklady - Příklad 3 - upozornění</a:t>
            </a:r>
          </a:p>
        </p:txBody>
      </p:sp>
      <p:pic>
        <p:nvPicPr>
          <p:cNvPr id="46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75" y="3114680"/>
            <a:ext cx="16129001" cy="6543675"/>
          </a:xfrm>
          <a:prstGeom prst="rect">
            <a:avLst/>
          </a:prstGeom>
          <a:ln w="38100">
            <a:solidFill>
              <a:srgbClr val="002060"/>
            </a:solidFill>
            <a:miter/>
          </a:ln>
        </p:spPr>
      </p:pic>
      <p:sp>
        <p:nvSpPr>
          <p:cNvPr id="463" name="Rectangle 5"/>
          <p:cNvSpPr/>
          <p:nvPr/>
        </p:nvSpPr>
        <p:spPr>
          <a:xfrm>
            <a:off x="17520594" y="8585203"/>
            <a:ext cx="1585419" cy="433039"/>
          </a:xfrm>
          <a:prstGeom prst="rect">
            <a:avLst/>
          </a:prstGeom>
          <a:ln w="50800">
            <a:solidFill>
              <a:srgbClr val="FF0000"/>
            </a:solidFill>
            <a:miter/>
          </a:ln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64" name="Rectangle 6"/>
          <p:cNvSpPr/>
          <p:nvPr/>
        </p:nvSpPr>
        <p:spPr>
          <a:xfrm>
            <a:off x="5565775" y="9018241"/>
            <a:ext cx="2019301" cy="431799"/>
          </a:xfrm>
          <a:prstGeom prst="rect">
            <a:avLst/>
          </a:prstGeom>
          <a:ln w="50800">
            <a:solidFill>
              <a:srgbClr val="FF0000"/>
            </a:solidFill>
            <a:miter/>
          </a:ln>
        </p:spPr>
        <p:txBody>
          <a:bodyPr tIns="91439" bIns="9143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65" name="Text Box 7"/>
          <p:cNvSpPr txBox="1"/>
          <p:nvPr/>
        </p:nvSpPr>
        <p:spPr>
          <a:xfrm>
            <a:off x="5854700" y="10760075"/>
            <a:ext cx="12073355" cy="726724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 = pozorovaná četnost DCO / očekávaná četnost DCO</a:t>
            </a:r>
          </a:p>
        </p:txBody>
      </p:sp>
      <p:sp>
        <p:nvSpPr>
          <p:cNvPr id="466" name="Text Box 8"/>
          <p:cNvSpPr txBox="1"/>
          <p:nvPr/>
        </p:nvSpPr>
        <p:spPr>
          <a:xfrm>
            <a:off x="13249275" y="11658600"/>
            <a:ext cx="2692123" cy="65218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 b="1" i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(SCO x SCO)</a:t>
            </a:r>
          </a:p>
        </p:txBody>
      </p:sp>
      <p:sp>
        <p:nvSpPr>
          <p:cNvPr id="467" name="Text Box 3"/>
          <p:cNvSpPr txBox="1"/>
          <p:nvPr/>
        </p:nvSpPr>
        <p:spPr>
          <a:xfrm>
            <a:off x="9316233" y="586643"/>
            <a:ext cx="5751534" cy="788562"/>
          </a:xfrm>
          <a:prstGeom prst="rect">
            <a:avLst/>
          </a:prstGeom>
          <a:ln w="508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Poznámky k příkladům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 Box 3"/>
          <p:cNvSpPr txBox="1"/>
          <p:nvPr/>
        </p:nvSpPr>
        <p:spPr>
          <a:xfrm>
            <a:off x="1047269" y="1217986"/>
            <a:ext cx="9544517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Zápočtové příklady - Příklad 4 - upozornění</a:t>
            </a:r>
          </a:p>
        </p:txBody>
      </p:sp>
      <p:pic>
        <p:nvPicPr>
          <p:cNvPr id="4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30" y="2393954"/>
            <a:ext cx="15408274" cy="9963151"/>
          </a:xfrm>
          <a:prstGeom prst="rect">
            <a:avLst/>
          </a:prstGeom>
          <a:ln w="38100">
            <a:solidFill>
              <a:srgbClr val="000080"/>
            </a:solidFill>
            <a:miter/>
          </a:ln>
        </p:spPr>
      </p:pic>
      <p:sp>
        <p:nvSpPr>
          <p:cNvPr id="471" name="TextovéPole 1"/>
          <p:cNvSpPr txBox="1"/>
          <p:nvPr/>
        </p:nvSpPr>
        <p:spPr>
          <a:xfrm>
            <a:off x="17088546" y="5273826"/>
            <a:ext cx="3718491" cy="884109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četnost c.o.   vzdálenost</a:t>
            </a:r>
          </a:p>
          <a:p>
            <a:pPr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0,227            22,7 cM</a:t>
            </a:r>
          </a:p>
        </p:txBody>
      </p:sp>
      <p:sp>
        <p:nvSpPr>
          <p:cNvPr id="472" name="Text Box 3"/>
          <p:cNvSpPr txBox="1"/>
          <p:nvPr/>
        </p:nvSpPr>
        <p:spPr>
          <a:xfrm>
            <a:off x="9316233" y="586643"/>
            <a:ext cx="5751534" cy="788562"/>
          </a:xfrm>
          <a:prstGeom prst="rect">
            <a:avLst/>
          </a:prstGeom>
          <a:ln w="508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Poznámky k příkladům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393954"/>
            <a:ext cx="11522076" cy="7448551"/>
          </a:xfrm>
          <a:prstGeom prst="rect">
            <a:avLst/>
          </a:prstGeom>
          <a:ln w="38100">
            <a:solidFill>
              <a:srgbClr val="000080"/>
            </a:solidFill>
            <a:miter/>
          </a:ln>
        </p:spPr>
      </p:pic>
      <p:pic>
        <p:nvPicPr>
          <p:cNvPr id="475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825" y="10026650"/>
            <a:ext cx="12801601" cy="3352800"/>
          </a:xfrm>
          <a:prstGeom prst="rect">
            <a:avLst/>
          </a:prstGeom>
          <a:ln w="38100">
            <a:solidFill>
              <a:srgbClr val="000080"/>
            </a:solidFill>
            <a:miter/>
          </a:ln>
        </p:spPr>
      </p:pic>
      <p:sp>
        <p:nvSpPr>
          <p:cNvPr id="476" name="Text Box 3"/>
          <p:cNvSpPr txBox="1"/>
          <p:nvPr/>
        </p:nvSpPr>
        <p:spPr>
          <a:xfrm>
            <a:off x="9316233" y="586643"/>
            <a:ext cx="5751534" cy="788562"/>
          </a:xfrm>
          <a:prstGeom prst="rect">
            <a:avLst/>
          </a:prstGeom>
          <a:ln w="508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Poznámky k příkladům</a:t>
            </a:r>
          </a:p>
        </p:txBody>
      </p:sp>
      <p:sp>
        <p:nvSpPr>
          <p:cNvPr id="477" name="Text Box 3"/>
          <p:cNvSpPr txBox="1"/>
          <p:nvPr/>
        </p:nvSpPr>
        <p:spPr>
          <a:xfrm>
            <a:off x="1047269" y="1217986"/>
            <a:ext cx="9544517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Zápočtové příklady - Příklad 4 - upozornění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2"/>
          <p:cNvSpPr txBox="1"/>
          <p:nvPr/>
        </p:nvSpPr>
        <p:spPr>
          <a:xfrm>
            <a:off x="5854700" y="377828"/>
            <a:ext cx="12704832" cy="758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40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Pozorování dědičnosti znaku white v pokusu s octomilkou</a:t>
            </a:r>
          </a:p>
        </p:txBody>
      </p:sp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5" y="1676400"/>
            <a:ext cx="1562101" cy="187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550" y="1819280"/>
            <a:ext cx="1384300" cy="1692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5953" y="1676404"/>
            <a:ext cx="1393827" cy="176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3226" y="1530350"/>
            <a:ext cx="1381125" cy="179387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Line 7"/>
          <p:cNvSpPr/>
          <p:nvPr/>
        </p:nvSpPr>
        <p:spPr>
          <a:xfrm>
            <a:off x="8591549" y="2539999"/>
            <a:ext cx="498477" cy="866777"/>
          </a:xfrm>
          <a:prstGeom prst="line">
            <a:avLst/>
          </a:prstGeom>
          <a:ln w="76200">
            <a:solidFill>
              <a:srgbClr val="000080"/>
            </a:solidFill>
          </a:ln>
        </p:spPr>
        <p:txBody>
          <a:bodyPr tIns="91439" bIns="91439"/>
          <a:lstStyle/>
          <a:p>
            <a:pPr>
              <a:defRPr b="1"/>
            </a:pPr>
            <a:endParaRPr/>
          </a:p>
        </p:txBody>
      </p:sp>
      <p:sp>
        <p:nvSpPr>
          <p:cNvPr id="133" name="Line 8"/>
          <p:cNvSpPr/>
          <p:nvPr/>
        </p:nvSpPr>
        <p:spPr>
          <a:xfrm flipH="1">
            <a:off x="8591549" y="2539999"/>
            <a:ext cx="498477" cy="866777"/>
          </a:xfrm>
          <a:prstGeom prst="line">
            <a:avLst/>
          </a:prstGeom>
          <a:ln w="76200">
            <a:solidFill>
              <a:srgbClr val="000080"/>
            </a:solidFill>
          </a:ln>
        </p:spPr>
        <p:txBody>
          <a:bodyPr tIns="91439" bIns="91439"/>
          <a:lstStyle/>
          <a:p>
            <a:pPr>
              <a:defRPr b="1"/>
            </a:pPr>
            <a:endParaRPr/>
          </a:p>
        </p:txBody>
      </p:sp>
      <p:sp>
        <p:nvSpPr>
          <p:cNvPr id="134" name="Line 9"/>
          <p:cNvSpPr/>
          <p:nvPr/>
        </p:nvSpPr>
        <p:spPr>
          <a:xfrm>
            <a:off x="16798929" y="2397129"/>
            <a:ext cx="498473" cy="866776"/>
          </a:xfrm>
          <a:prstGeom prst="line">
            <a:avLst/>
          </a:prstGeom>
          <a:ln w="76200">
            <a:solidFill>
              <a:srgbClr val="000080"/>
            </a:solidFill>
          </a:ln>
        </p:spPr>
        <p:txBody>
          <a:bodyPr tIns="91439" bIns="91439"/>
          <a:lstStyle/>
          <a:p>
            <a:pPr>
              <a:defRPr b="1"/>
            </a:pPr>
            <a:endParaRPr/>
          </a:p>
        </p:txBody>
      </p:sp>
      <p:sp>
        <p:nvSpPr>
          <p:cNvPr id="135" name="Line 10"/>
          <p:cNvSpPr/>
          <p:nvPr/>
        </p:nvSpPr>
        <p:spPr>
          <a:xfrm flipH="1">
            <a:off x="16798930" y="2397129"/>
            <a:ext cx="498473" cy="866775"/>
          </a:xfrm>
          <a:prstGeom prst="line">
            <a:avLst/>
          </a:prstGeom>
          <a:ln w="76200">
            <a:solidFill>
              <a:srgbClr val="000080"/>
            </a:solidFill>
          </a:ln>
        </p:spPr>
        <p:txBody>
          <a:bodyPr tIns="91439" bIns="91439"/>
          <a:lstStyle/>
          <a:p>
            <a:pPr>
              <a:defRPr b="1"/>
            </a:pPr>
            <a:endParaRPr/>
          </a:p>
        </p:txBody>
      </p:sp>
      <p:sp>
        <p:nvSpPr>
          <p:cNvPr id="136" name="Text Box 11"/>
          <p:cNvSpPr txBox="1"/>
          <p:nvPr/>
        </p:nvSpPr>
        <p:spPr>
          <a:xfrm>
            <a:off x="11478772" y="4597262"/>
            <a:ext cx="3459481" cy="711716"/>
          </a:xfrm>
          <a:prstGeom prst="rect">
            <a:avLst/>
          </a:prstGeom>
          <a:ln w="76200">
            <a:solidFill>
              <a:schemeClr val="accent3">
                <a:lumOff val="10616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 b="1">
                <a:solidFill>
                  <a:schemeClr val="accent3">
                    <a:lumOff val="10616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Odstranění rodičů</a:t>
            </a:r>
          </a:p>
        </p:txBody>
      </p:sp>
      <p:sp>
        <p:nvSpPr>
          <p:cNvPr id="137" name="Text Box 12"/>
          <p:cNvSpPr txBox="1"/>
          <p:nvPr/>
        </p:nvSpPr>
        <p:spPr>
          <a:xfrm>
            <a:off x="7878322" y="6584812"/>
            <a:ext cx="4636546" cy="750324"/>
          </a:xfrm>
          <a:prstGeom prst="rect">
            <a:avLst/>
          </a:prstGeom>
          <a:ln w="76200">
            <a:solidFill>
              <a:srgbClr val="B2B2B2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3200" b="1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Vyhodnocení generace F</a:t>
            </a:r>
            <a:r>
              <a:rPr baseline="-15500"/>
              <a:t>1</a:t>
            </a:r>
          </a:p>
        </p:txBody>
      </p:sp>
      <p:sp>
        <p:nvSpPr>
          <p:cNvPr id="138" name="Text Box 13"/>
          <p:cNvSpPr txBox="1"/>
          <p:nvPr/>
        </p:nvSpPr>
        <p:spPr>
          <a:xfrm>
            <a:off x="7948173" y="11077436"/>
            <a:ext cx="5403851" cy="750325"/>
          </a:xfrm>
          <a:prstGeom prst="rect">
            <a:avLst/>
          </a:prstGeom>
          <a:ln w="76200">
            <a:solidFill>
              <a:srgbClr val="00808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3200" b="1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Vyhodnocení generace F</a:t>
            </a:r>
            <a:r>
              <a:rPr baseline="-15500"/>
              <a:t>2</a:t>
            </a:r>
          </a:p>
        </p:txBody>
      </p:sp>
      <p:sp>
        <p:nvSpPr>
          <p:cNvPr id="139" name="Text Box 14"/>
          <p:cNvSpPr txBox="1"/>
          <p:nvPr/>
        </p:nvSpPr>
        <p:spPr>
          <a:xfrm>
            <a:off x="11478772" y="8743812"/>
            <a:ext cx="3459481" cy="711716"/>
          </a:xfrm>
          <a:prstGeom prst="rect">
            <a:avLst/>
          </a:prstGeom>
          <a:ln w="762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Odstranění rodičů</a:t>
            </a:r>
          </a:p>
        </p:txBody>
      </p:sp>
      <p:sp>
        <p:nvSpPr>
          <p:cNvPr id="140" name="Text Box 15"/>
          <p:cNvSpPr txBox="1"/>
          <p:nvPr/>
        </p:nvSpPr>
        <p:spPr>
          <a:xfrm>
            <a:off x="4090549" y="4413113"/>
            <a:ext cx="1637503" cy="697938"/>
          </a:xfrm>
          <a:prstGeom prst="rect">
            <a:avLst/>
          </a:prstGeom>
          <a:ln w="50800">
            <a:solidFill>
              <a:schemeClr val="accent3">
                <a:lumOff val="10616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400" b="1" i="1">
                <a:solidFill>
                  <a:schemeClr val="accent3">
                    <a:lumOff val="10616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1. týden</a:t>
            </a:r>
          </a:p>
        </p:txBody>
      </p:sp>
      <p:sp>
        <p:nvSpPr>
          <p:cNvPr id="141" name="Text Box 16"/>
          <p:cNvSpPr txBox="1"/>
          <p:nvPr/>
        </p:nvSpPr>
        <p:spPr>
          <a:xfrm>
            <a:off x="4134999" y="6438763"/>
            <a:ext cx="1637503" cy="697938"/>
          </a:xfrm>
          <a:prstGeom prst="rect">
            <a:avLst/>
          </a:prstGeom>
          <a:ln w="50800">
            <a:solidFill>
              <a:srgbClr val="B2B2B2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400" b="1" i="1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2. týden</a:t>
            </a:r>
          </a:p>
        </p:txBody>
      </p:sp>
      <p:sp>
        <p:nvSpPr>
          <p:cNvPr id="142" name="Text Box 17"/>
          <p:cNvSpPr txBox="1"/>
          <p:nvPr/>
        </p:nvSpPr>
        <p:spPr>
          <a:xfrm>
            <a:off x="4134999" y="8629514"/>
            <a:ext cx="1637503" cy="697938"/>
          </a:xfrm>
          <a:prstGeom prst="rect">
            <a:avLst/>
          </a:prstGeom>
          <a:ln w="50800">
            <a:solidFill>
              <a:srgbClr val="0033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400" b="1" i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3. týden</a:t>
            </a:r>
          </a:p>
        </p:txBody>
      </p:sp>
      <p:sp>
        <p:nvSpPr>
          <p:cNvPr id="143" name="Text Box 18"/>
          <p:cNvSpPr txBox="1"/>
          <p:nvPr/>
        </p:nvSpPr>
        <p:spPr>
          <a:xfrm>
            <a:off x="4134999" y="10934564"/>
            <a:ext cx="1637503" cy="697938"/>
          </a:xfrm>
          <a:prstGeom prst="rect">
            <a:avLst/>
          </a:prstGeom>
          <a:ln w="50800">
            <a:solidFill>
              <a:srgbClr val="0033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400" b="1" i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4. týden</a:t>
            </a:r>
          </a:p>
        </p:txBody>
      </p:sp>
      <p:sp>
        <p:nvSpPr>
          <p:cNvPr id="144" name="Line 24"/>
          <p:cNvSpPr/>
          <p:nvPr/>
        </p:nvSpPr>
        <p:spPr>
          <a:xfrm>
            <a:off x="6582922" y="9061409"/>
            <a:ext cx="4464051" cy="1"/>
          </a:xfrm>
          <a:prstGeom prst="line">
            <a:avLst/>
          </a:prstGeom>
          <a:ln w="152400">
            <a:solidFill>
              <a:srgbClr val="008000"/>
            </a:solidFill>
            <a:tailEnd type="triangle"/>
          </a:ln>
        </p:spPr>
        <p:txBody>
          <a:bodyPr tIns="91439" bIns="91439"/>
          <a:lstStyle/>
          <a:p>
            <a:pPr>
              <a:defRPr b="1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Box 2"/>
          <p:cNvSpPr txBox="1"/>
          <p:nvPr/>
        </p:nvSpPr>
        <p:spPr>
          <a:xfrm>
            <a:off x="7151439" y="1817440"/>
            <a:ext cx="11809661" cy="2954557"/>
          </a:xfrm>
          <a:prstGeom prst="rect">
            <a:avLst/>
          </a:prstGeom>
          <a:solidFill>
            <a:srgbClr val="CCFFCC">
              <a:alpha val="63921"/>
            </a:srgbClr>
          </a:solidFill>
          <a:ln w="762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601578" indent="-601578">
              <a:buSzPct val="100000"/>
              <a:buAutoNum type="arabicParenR"/>
              <a:defRPr b="1">
                <a:solidFill>
                  <a:srgbClr val="70707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Odstranění rodičů v pokusu s octomilkou</a:t>
            </a:r>
          </a:p>
          <a:p>
            <a:pPr marL="685800" indent="-685800"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601578" indent="-601578">
              <a:buSzPct val="100000"/>
              <a:buAutoNum type="arabicParenR" startAt="2"/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Tříbodové mapování - postup</a:t>
            </a:r>
          </a:p>
          <a:p>
            <a:pPr marL="685800" indent="-685800"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601578" indent="-601578">
              <a:buSzPct val="100000"/>
              <a:buAutoNum type="arabicParenR" startAt="3"/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Zápočtové příklady</a:t>
            </a:r>
            <a:r>
              <a:rPr baseline="-15500"/>
              <a:t> </a:t>
            </a:r>
            <a:r>
              <a:t>na Tříbodové mapování</a:t>
            </a:r>
          </a:p>
        </p:txBody>
      </p:sp>
      <p:pic>
        <p:nvPicPr>
          <p:cNvPr id="14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88" y="4265611"/>
            <a:ext cx="3889375" cy="5184777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554" y="7628258"/>
            <a:ext cx="15002273" cy="4985581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 Box 9"/>
          <p:cNvSpPr txBox="1"/>
          <p:nvPr/>
        </p:nvSpPr>
        <p:spPr>
          <a:xfrm>
            <a:off x="3839071" y="1385391"/>
            <a:ext cx="11665298" cy="714024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</a:t>
            </a:r>
            <a:r>
              <a:rPr>
                <a:solidFill>
                  <a:srgbClr val="FF0000"/>
                </a:solidFill>
              </a:rPr>
              <a:t>vazbové mapování </a:t>
            </a:r>
            <a:r>
              <a:rPr>
                <a:solidFill>
                  <a:srgbClr val="000000"/>
                </a:solidFill>
              </a:rPr>
              <a:t>– vazbová skupina, geny ve vazbě </a:t>
            </a:r>
          </a:p>
        </p:txBody>
      </p:sp>
      <p:sp>
        <p:nvSpPr>
          <p:cNvPr id="151" name="Text Box 2"/>
          <p:cNvSpPr txBox="1"/>
          <p:nvPr/>
        </p:nvSpPr>
        <p:spPr>
          <a:xfrm>
            <a:off x="9599711" y="377282"/>
            <a:ext cx="5163464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pic>
        <p:nvPicPr>
          <p:cNvPr id="152" name="Obrázek 1" descr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177" y="4451884"/>
            <a:ext cx="6985170" cy="6499571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53" name="Obrázek 2" descr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4208" y="4265714"/>
            <a:ext cx="7078363" cy="6566675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54" name="TextovéPole 3"/>
          <p:cNvSpPr txBox="1"/>
          <p:nvPr/>
        </p:nvSpPr>
        <p:spPr>
          <a:xfrm>
            <a:off x="4390723" y="11699661"/>
            <a:ext cx="7960142" cy="714024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geny </a:t>
            </a:r>
            <a:r>
              <a:rPr i="1">
                <a:solidFill>
                  <a:srgbClr val="FF0000"/>
                </a:solidFill>
              </a:rPr>
              <a:t>A</a:t>
            </a:r>
            <a:r>
              <a:t> a </a:t>
            </a:r>
            <a:r>
              <a:rPr i="1">
                <a:solidFill>
                  <a:srgbClr val="FF0000"/>
                </a:solidFill>
              </a:rPr>
              <a:t>B</a:t>
            </a:r>
            <a:r>
              <a:t> jsou </a:t>
            </a:r>
            <a:r>
              <a:rPr>
                <a:solidFill>
                  <a:srgbClr val="FF0000"/>
                </a:solidFill>
              </a:rPr>
              <a:t>volně kombinovatelné</a:t>
            </a:r>
          </a:p>
        </p:txBody>
      </p:sp>
      <p:sp>
        <p:nvSpPr>
          <p:cNvPr id="155" name="TextovéPole 6"/>
          <p:cNvSpPr txBox="1"/>
          <p:nvPr/>
        </p:nvSpPr>
        <p:spPr>
          <a:xfrm>
            <a:off x="15059750" y="11679031"/>
            <a:ext cx="5367631" cy="714024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geny </a:t>
            </a:r>
            <a:r>
              <a:rPr i="1">
                <a:solidFill>
                  <a:srgbClr val="FF0000"/>
                </a:solidFill>
              </a:rPr>
              <a:t>A</a:t>
            </a:r>
            <a:r>
              <a:t> a </a:t>
            </a:r>
            <a:r>
              <a:rPr i="1">
                <a:solidFill>
                  <a:srgbClr val="FF0000"/>
                </a:solidFill>
              </a:rPr>
              <a:t>B</a:t>
            </a:r>
            <a:r>
              <a:t> jsou </a:t>
            </a:r>
            <a:r>
              <a:rPr>
                <a:solidFill>
                  <a:srgbClr val="FF0000"/>
                </a:solidFill>
              </a:rPr>
              <a:t>ve vazbě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 advAuto="0"/>
      <p:bldP spid="153" grpId="0" animBg="1" advAuto="0"/>
      <p:bldP spid="154" grpId="0" animBg="1" advAuto="0"/>
      <p:bldP spid="15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 Box 9"/>
          <p:cNvSpPr txBox="1"/>
          <p:nvPr/>
        </p:nvSpPr>
        <p:spPr>
          <a:xfrm>
            <a:off x="3839071" y="1385391"/>
            <a:ext cx="17281922" cy="34244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</a:t>
            </a:r>
            <a:r>
              <a:rPr>
                <a:solidFill>
                  <a:srgbClr val="FF0000"/>
                </a:solidFill>
              </a:rPr>
              <a:t>vazbové mapování 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</a:t>
            </a:r>
            <a:r>
              <a:rPr>
                <a:solidFill>
                  <a:srgbClr val="FF0000"/>
                </a:solidFill>
              </a:rPr>
              <a:t>při vazbě </a:t>
            </a:r>
            <a:r>
              <a:t>dvou genů </a:t>
            </a:r>
            <a:r>
              <a:rPr>
                <a:solidFill>
                  <a:srgbClr val="FF0000"/>
                </a:solidFill>
              </a:rPr>
              <a:t>neplatí volná kombinovatelnost </a:t>
            </a:r>
          </a:p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= odchylky od fenotypového štěpného poměru 9:3:3:1 v F</a:t>
            </a:r>
            <a:r>
              <a:rPr baseline="-15500"/>
              <a:t>2</a:t>
            </a:r>
            <a:r>
              <a:t> a </a:t>
            </a:r>
            <a:r>
              <a:rPr b="1">
                <a:solidFill>
                  <a:srgbClr val="FF0000"/>
                </a:solidFill>
              </a:rPr>
              <a:t>1:1:1:1 v B</a:t>
            </a:r>
            <a:r>
              <a:rPr b="1" baseline="-15500">
                <a:solidFill>
                  <a:srgbClr val="FF0000"/>
                </a:solidFill>
              </a:rPr>
              <a:t>1</a:t>
            </a:r>
            <a:r>
              <a:rPr b="1" baseline="31000">
                <a:solidFill>
                  <a:srgbClr val="FF0000"/>
                </a:solidFill>
              </a:rPr>
              <a:t> </a:t>
            </a:r>
          </a:p>
          <a:p>
            <a:pPr>
              <a:defRPr b="1" baseline="310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        </a:t>
            </a:r>
            <a:r>
              <a:rPr baseline="0"/>
              <a:t>generaci</a:t>
            </a:r>
          </a:p>
          <a:p>
            <a:pPr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</a:t>
            </a:r>
            <a:r>
              <a:rPr b="0">
                <a:solidFill>
                  <a:srgbClr val="000000"/>
                </a:solidFill>
              </a:rPr>
              <a:t>= </a:t>
            </a:r>
            <a:r>
              <a:rPr b="0"/>
              <a:t>pokles</a:t>
            </a:r>
            <a:r>
              <a:rPr b="0">
                <a:solidFill>
                  <a:srgbClr val="000000"/>
                </a:solidFill>
              </a:rPr>
              <a:t> v </a:t>
            </a:r>
            <a:r>
              <a:rPr b="0"/>
              <a:t>četnosti crossing overu</a:t>
            </a:r>
          </a:p>
        </p:txBody>
      </p:sp>
      <p:sp>
        <p:nvSpPr>
          <p:cNvPr id="158" name="Text Box 2"/>
          <p:cNvSpPr txBox="1"/>
          <p:nvPr/>
        </p:nvSpPr>
        <p:spPr>
          <a:xfrm>
            <a:off x="9599711" y="377282"/>
            <a:ext cx="5163464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pic>
        <p:nvPicPr>
          <p:cNvPr id="15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53" y="5649474"/>
            <a:ext cx="3101975" cy="3600451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160" name="Line 10"/>
          <p:cNvSpPr/>
          <p:nvPr/>
        </p:nvSpPr>
        <p:spPr>
          <a:xfrm>
            <a:off x="7873407" y="7376669"/>
            <a:ext cx="1438275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161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620" y="5649469"/>
            <a:ext cx="5473701" cy="3467101"/>
          </a:xfrm>
          <a:prstGeom prst="rect">
            <a:avLst/>
          </a:prstGeom>
          <a:ln w="25400">
            <a:solidFill>
              <a:srgbClr val="000000"/>
            </a:solidFill>
            <a:miter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 bldLvl="5" animBg="1" advAuto="0"/>
      <p:bldP spid="159" grpId="0" animBg="1" advAuto="0"/>
      <p:bldP spid="160" grpId="0" animBg="1" advAuto="0"/>
      <p:bldP spid="16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Box 9"/>
          <p:cNvSpPr txBox="1"/>
          <p:nvPr/>
        </p:nvSpPr>
        <p:spPr>
          <a:xfrm>
            <a:off x="3839071" y="1385391"/>
            <a:ext cx="17281922" cy="34244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</a:t>
            </a:r>
            <a:r>
              <a:rPr>
                <a:solidFill>
                  <a:srgbClr val="FF0000"/>
                </a:solidFill>
              </a:rPr>
              <a:t>vazbové mapování 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</a:t>
            </a:r>
            <a:r>
              <a:rPr>
                <a:solidFill>
                  <a:srgbClr val="FF0000"/>
                </a:solidFill>
              </a:rPr>
              <a:t>při vazbě </a:t>
            </a:r>
            <a:r>
              <a:t>dvou genů </a:t>
            </a:r>
            <a:r>
              <a:rPr>
                <a:solidFill>
                  <a:srgbClr val="FF0000"/>
                </a:solidFill>
              </a:rPr>
              <a:t>neplatí volná kombinovatelnost </a:t>
            </a:r>
          </a:p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= odchylky od fenotypového štěpného poměru 9:3:3:1 v F</a:t>
            </a:r>
            <a:r>
              <a:rPr baseline="-15500"/>
              <a:t>2</a:t>
            </a:r>
            <a:r>
              <a:t> a </a:t>
            </a:r>
            <a:r>
              <a:rPr b="1">
                <a:solidFill>
                  <a:srgbClr val="FF0000"/>
                </a:solidFill>
              </a:rPr>
              <a:t>1:1:1:1 v B</a:t>
            </a:r>
            <a:r>
              <a:rPr b="1" baseline="-15500">
                <a:solidFill>
                  <a:srgbClr val="FF0000"/>
                </a:solidFill>
              </a:rPr>
              <a:t>1</a:t>
            </a:r>
            <a:r>
              <a:rPr b="1" baseline="31000">
                <a:solidFill>
                  <a:srgbClr val="FF0000"/>
                </a:solidFill>
              </a:rPr>
              <a:t> </a:t>
            </a:r>
          </a:p>
          <a:p>
            <a:pPr>
              <a:defRPr b="1" baseline="310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        </a:t>
            </a:r>
            <a:r>
              <a:rPr baseline="0"/>
              <a:t>generaci</a:t>
            </a:r>
          </a:p>
          <a:p>
            <a:pPr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</a:t>
            </a:r>
            <a:r>
              <a:rPr b="0">
                <a:solidFill>
                  <a:srgbClr val="000000"/>
                </a:solidFill>
              </a:rPr>
              <a:t>= </a:t>
            </a:r>
            <a:r>
              <a:rPr b="0"/>
              <a:t>pokles</a:t>
            </a:r>
            <a:r>
              <a:rPr b="0">
                <a:solidFill>
                  <a:srgbClr val="000000"/>
                </a:solidFill>
              </a:rPr>
              <a:t> v </a:t>
            </a:r>
            <a:r>
              <a:rPr b="0"/>
              <a:t>četnosti crossing overu</a:t>
            </a:r>
          </a:p>
        </p:txBody>
      </p:sp>
      <p:sp>
        <p:nvSpPr>
          <p:cNvPr id="164" name="Text Box 2"/>
          <p:cNvSpPr txBox="1"/>
          <p:nvPr/>
        </p:nvSpPr>
        <p:spPr>
          <a:xfrm>
            <a:off x="9599711" y="377282"/>
            <a:ext cx="5163464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153" y="5649474"/>
            <a:ext cx="3101975" cy="3600451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166" name="Line 10"/>
          <p:cNvSpPr/>
          <p:nvPr/>
        </p:nvSpPr>
        <p:spPr>
          <a:xfrm>
            <a:off x="7873407" y="7376669"/>
            <a:ext cx="1438275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167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8620" y="5649469"/>
            <a:ext cx="5473701" cy="3467101"/>
          </a:xfrm>
          <a:prstGeom prst="rect">
            <a:avLst/>
          </a:prstGeom>
          <a:ln w="25400">
            <a:solidFill>
              <a:srgbClr val="000000"/>
            </a:solidFill>
            <a:miter/>
          </a:ln>
        </p:spPr>
      </p:pic>
      <p:pic>
        <p:nvPicPr>
          <p:cNvPr id="168" name="Picture 12" descr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1339" y="5705823"/>
            <a:ext cx="3057525" cy="3600451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169" name="Line 13"/>
          <p:cNvSpPr/>
          <p:nvPr/>
        </p:nvSpPr>
        <p:spPr>
          <a:xfrm>
            <a:off x="15218224" y="7376669"/>
            <a:ext cx="1438275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170" name="498C25C" descr="498C25C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14709" y="9249923"/>
            <a:ext cx="7982811" cy="4312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70"/>
                </p:tgtEl>
              </p:cMediaNode>
            </p:video>
            <p:seq concurrent="1" prevAc="none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68" grpId="0" animBg="1" advAuto="0"/>
      <p:bldP spid="169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Box 9"/>
          <p:cNvSpPr txBox="1"/>
          <p:nvPr/>
        </p:nvSpPr>
        <p:spPr>
          <a:xfrm>
            <a:off x="3839071" y="1385394"/>
            <a:ext cx="16993890" cy="5558057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</a:t>
            </a:r>
            <a:r>
              <a:rPr>
                <a:solidFill>
                  <a:srgbClr val="FF0000"/>
                </a:solidFill>
              </a:rPr>
              <a:t>vazbové mapování 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</a:t>
            </a:r>
            <a:r>
              <a:rPr>
                <a:solidFill>
                  <a:srgbClr val="FF0000"/>
                </a:solidFill>
              </a:rPr>
              <a:t>při vazbě </a:t>
            </a:r>
            <a:r>
              <a:t>dvou genů </a:t>
            </a:r>
            <a:r>
              <a:rPr>
                <a:solidFill>
                  <a:srgbClr val="FF0000"/>
                </a:solidFill>
              </a:rPr>
              <a:t>neplatí volná kombinovatelnost </a:t>
            </a:r>
          </a:p>
          <a:p>
            <a:pPr>
              <a:defRPr>
                <a:solidFill>
                  <a:srgbClr val="00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= odchylky od fenotypového štěpného poměru 9:3:3:1 v F</a:t>
            </a:r>
            <a:r>
              <a:rPr baseline="-15500"/>
              <a:t>2</a:t>
            </a:r>
            <a:r>
              <a:t> a </a:t>
            </a:r>
            <a:r>
              <a:rPr b="1">
                <a:solidFill>
                  <a:srgbClr val="FF0000"/>
                </a:solidFill>
              </a:rPr>
              <a:t>1:1:1:1 v B</a:t>
            </a:r>
            <a:r>
              <a:rPr b="1" baseline="-15500">
                <a:solidFill>
                  <a:srgbClr val="FF0000"/>
                </a:solidFill>
              </a:rPr>
              <a:t>1</a:t>
            </a:r>
            <a:r>
              <a:rPr b="1" baseline="31000">
                <a:solidFill>
                  <a:srgbClr val="FF0000"/>
                </a:solidFill>
              </a:rPr>
              <a:t> </a:t>
            </a:r>
          </a:p>
          <a:p>
            <a:pPr>
              <a:defRPr b="1" baseline="310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        </a:t>
            </a:r>
            <a:r>
              <a:rPr baseline="0"/>
              <a:t>generaci</a:t>
            </a:r>
          </a:p>
          <a:p>
            <a:pPr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</a:t>
            </a:r>
            <a:r>
              <a:rPr b="0">
                <a:solidFill>
                  <a:srgbClr val="000000"/>
                </a:solidFill>
              </a:rPr>
              <a:t>= </a:t>
            </a:r>
            <a:r>
              <a:rPr b="0"/>
              <a:t>pokles</a:t>
            </a:r>
            <a:r>
              <a:rPr b="0">
                <a:solidFill>
                  <a:srgbClr val="000000"/>
                </a:solidFill>
              </a:rPr>
              <a:t> v </a:t>
            </a:r>
            <a:r>
              <a:rPr b="0"/>
              <a:t>četnosti crossing overu</a:t>
            </a:r>
            <a:r>
              <a:t>         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- </a:t>
            </a:r>
            <a:r>
              <a:rPr>
                <a:solidFill>
                  <a:srgbClr val="FF0000"/>
                </a:solidFill>
              </a:rPr>
              <a:t>čím</a:t>
            </a:r>
            <a:r>
              <a:t> jsou si </a:t>
            </a:r>
            <a:r>
              <a:rPr>
                <a:solidFill>
                  <a:srgbClr val="FF0000"/>
                </a:solidFill>
              </a:rPr>
              <a:t>geny blíže</a:t>
            </a:r>
            <a:r>
              <a:t>, tím menší je síla vazby, tedy vzniká </a:t>
            </a:r>
            <a:r>
              <a:rPr>
                <a:solidFill>
                  <a:srgbClr val="FF0000"/>
                </a:solidFill>
              </a:rPr>
              <a:t>méně crossing-overů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- síla vazby = vzdálenost mezi geny:   </a:t>
            </a:r>
            <a:r>
              <a:rPr b="1">
                <a:solidFill>
                  <a:srgbClr val="FF0000"/>
                </a:solidFill>
              </a:rPr>
              <a:t>1 % crossing-overu </a:t>
            </a:r>
            <a:r>
              <a:t>= </a:t>
            </a:r>
            <a:r>
              <a:rPr b="1">
                <a:solidFill>
                  <a:srgbClr val="FF0000"/>
                </a:solidFill>
              </a:rPr>
              <a:t>1 cM </a:t>
            </a:r>
            <a:r>
              <a:t>(centimorgan)</a:t>
            </a:r>
          </a:p>
        </p:txBody>
      </p:sp>
      <p:sp>
        <p:nvSpPr>
          <p:cNvPr id="173" name="Text Box 2"/>
          <p:cNvSpPr txBox="1"/>
          <p:nvPr/>
        </p:nvSpPr>
        <p:spPr>
          <a:xfrm>
            <a:off x="9599711" y="377282"/>
            <a:ext cx="5163464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pic>
        <p:nvPicPr>
          <p:cNvPr id="174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232" y="7434064"/>
            <a:ext cx="5473701" cy="3467101"/>
          </a:xfrm>
          <a:prstGeom prst="rect">
            <a:avLst/>
          </a:prstGeom>
          <a:ln w="25400">
            <a:solidFill>
              <a:srgbClr val="002060"/>
            </a:solidFill>
            <a:miter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7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048" y="9519287"/>
            <a:ext cx="7268813" cy="1803209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 bldLvl="5" animBg="1" advAuto="0"/>
      <p:bldP spid="17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 Box 2"/>
          <p:cNvSpPr txBox="1"/>
          <p:nvPr/>
        </p:nvSpPr>
        <p:spPr>
          <a:xfrm>
            <a:off x="9599711" y="377282"/>
            <a:ext cx="5163464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Tříbodové mapování</a:t>
            </a:r>
          </a:p>
        </p:txBody>
      </p:sp>
      <p:grpSp>
        <p:nvGrpSpPr>
          <p:cNvPr id="188" name="Kresba"/>
          <p:cNvGrpSpPr/>
          <p:nvPr/>
        </p:nvGrpSpPr>
        <p:grpSpPr>
          <a:xfrm>
            <a:off x="1958738" y="1933002"/>
            <a:ext cx="6117877" cy="2951125"/>
            <a:chOff x="635" y="-1501148"/>
            <a:chExt cx="6117876" cy="2951123"/>
          </a:xfrm>
        </p:grpSpPr>
        <p:sp>
          <p:nvSpPr>
            <p:cNvPr id="178" name="Čára"/>
            <p:cNvSpPr/>
            <p:nvPr/>
          </p:nvSpPr>
          <p:spPr>
            <a:xfrm>
              <a:off x="635" y="-118712"/>
              <a:ext cx="6117877" cy="14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extrusionOk="0">
                  <a:moveTo>
                    <a:pt x="0" y="17280"/>
                  </a:moveTo>
                  <a:cubicBezTo>
                    <a:pt x="165" y="19131"/>
                    <a:pt x="329" y="20983"/>
                    <a:pt x="711" y="21291"/>
                  </a:cubicBezTo>
                  <a:cubicBezTo>
                    <a:pt x="1093" y="21600"/>
                    <a:pt x="1691" y="20366"/>
                    <a:pt x="2253" y="19440"/>
                  </a:cubicBezTo>
                  <a:cubicBezTo>
                    <a:pt x="2814" y="18514"/>
                    <a:pt x="3338" y="17897"/>
                    <a:pt x="3840" y="17280"/>
                  </a:cubicBezTo>
                  <a:cubicBezTo>
                    <a:pt x="4341" y="16663"/>
                    <a:pt x="4820" y="16046"/>
                    <a:pt x="5239" y="15429"/>
                  </a:cubicBezTo>
                  <a:cubicBezTo>
                    <a:pt x="5658" y="14811"/>
                    <a:pt x="6017" y="14194"/>
                    <a:pt x="6422" y="13269"/>
                  </a:cubicBezTo>
                  <a:cubicBezTo>
                    <a:pt x="6826" y="12343"/>
                    <a:pt x="7275" y="11109"/>
                    <a:pt x="7709" y="10800"/>
                  </a:cubicBezTo>
                  <a:cubicBezTo>
                    <a:pt x="8143" y="10491"/>
                    <a:pt x="8562" y="11109"/>
                    <a:pt x="9026" y="11109"/>
                  </a:cubicBezTo>
                  <a:cubicBezTo>
                    <a:pt x="9490" y="11109"/>
                    <a:pt x="9999" y="10491"/>
                    <a:pt x="10531" y="10183"/>
                  </a:cubicBezTo>
                  <a:cubicBezTo>
                    <a:pt x="11062" y="9874"/>
                    <a:pt x="11616" y="9874"/>
                    <a:pt x="12080" y="8949"/>
                  </a:cubicBezTo>
                  <a:cubicBezTo>
                    <a:pt x="12544" y="8023"/>
                    <a:pt x="12918" y="6171"/>
                    <a:pt x="13420" y="4937"/>
                  </a:cubicBezTo>
                  <a:cubicBezTo>
                    <a:pt x="13921" y="3703"/>
                    <a:pt x="14550" y="3086"/>
                    <a:pt x="15119" y="2160"/>
                  </a:cubicBezTo>
                  <a:cubicBezTo>
                    <a:pt x="15687" y="1234"/>
                    <a:pt x="16196" y="0"/>
                    <a:pt x="16683" y="0"/>
                  </a:cubicBezTo>
                  <a:cubicBezTo>
                    <a:pt x="17169" y="0"/>
                    <a:pt x="17633" y="1234"/>
                    <a:pt x="18105" y="1543"/>
                  </a:cubicBezTo>
                  <a:cubicBezTo>
                    <a:pt x="18576" y="1851"/>
                    <a:pt x="19055" y="1234"/>
                    <a:pt x="19497" y="926"/>
                  </a:cubicBezTo>
                  <a:cubicBezTo>
                    <a:pt x="19938" y="617"/>
                    <a:pt x="20343" y="617"/>
                    <a:pt x="20687" y="617"/>
                  </a:cubicBezTo>
                  <a:cubicBezTo>
                    <a:pt x="21031" y="617"/>
                    <a:pt x="21316" y="617"/>
                    <a:pt x="21600" y="617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Čára"/>
            <p:cNvSpPr/>
            <p:nvPr/>
          </p:nvSpPr>
          <p:spPr>
            <a:xfrm>
              <a:off x="929127" y="0"/>
              <a:ext cx="25439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Čára"/>
            <p:cNvSpPr/>
            <p:nvPr/>
          </p:nvSpPr>
          <p:spPr>
            <a:xfrm>
              <a:off x="903689" y="-315978"/>
              <a:ext cx="75464" cy="101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58" extrusionOk="0">
                  <a:moveTo>
                    <a:pt x="18000" y="3198"/>
                  </a:moveTo>
                  <a:cubicBezTo>
                    <a:pt x="18000" y="2568"/>
                    <a:pt x="18000" y="1938"/>
                    <a:pt x="18600" y="1308"/>
                  </a:cubicBezTo>
                  <a:cubicBezTo>
                    <a:pt x="19200" y="678"/>
                    <a:pt x="20400" y="48"/>
                    <a:pt x="21000" y="3"/>
                  </a:cubicBezTo>
                  <a:cubicBezTo>
                    <a:pt x="21600" y="-42"/>
                    <a:pt x="21600" y="498"/>
                    <a:pt x="19800" y="2433"/>
                  </a:cubicBezTo>
                  <a:cubicBezTo>
                    <a:pt x="18000" y="4368"/>
                    <a:pt x="14400" y="7698"/>
                    <a:pt x="11400" y="10848"/>
                  </a:cubicBezTo>
                  <a:cubicBezTo>
                    <a:pt x="8400" y="13998"/>
                    <a:pt x="6000" y="16968"/>
                    <a:pt x="4200" y="18723"/>
                  </a:cubicBezTo>
                  <a:cubicBezTo>
                    <a:pt x="2400" y="20478"/>
                    <a:pt x="1200" y="21018"/>
                    <a:pt x="0" y="2155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Čára"/>
            <p:cNvSpPr/>
            <p:nvPr/>
          </p:nvSpPr>
          <p:spPr>
            <a:xfrm>
              <a:off x="675688" y="-1300705"/>
              <a:ext cx="545979" cy="92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57" extrusionOk="0">
                  <a:moveTo>
                    <a:pt x="2977" y="6821"/>
                  </a:moveTo>
                  <a:cubicBezTo>
                    <a:pt x="2810" y="5844"/>
                    <a:pt x="2642" y="4867"/>
                    <a:pt x="2558" y="4622"/>
                  </a:cubicBezTo>
                  <a:cubicBezTo>
                    <a:pt x="2475" y="4378"/>
                    <a:pt x="2475" y="4867"/>
                    <a:pt x="2223" y="6675"/>
                  </a:cubicBezTo>
                  <a:cubicBezTo>
                    <a:pt x="1972" y="8483"/>
                    <a:pt x="1470" y="11611"/>
                    <a:pt x="1135" y="13956"/>
                  </a:cubicBezTo>
                  <a:cubicBezTo>
                    <a:pt x="800" y="16302"/>
                    <a:pt x="633" y="17866"/>
                    <a:pt x="465" y="19087"/>
                  </a:cubicBezTo>
                  <a:cubicBezTo>
                    <a:pt x="298" y="20309"/>
                    <a:pt x="130" y="21189"/>
                    <a:pt x="47" y="21335"/>
                  </a:cubicBezTo>
                  <a:cubicBezTo>
                    <a:pt x="-37" y="21482"/>
                    <a:pt x="-37" y="20896"/>
                    <a:pt x="298" y="18696"/>
                  </a:cubicBezTo>
                  <a:cubicBezTo>
                    <a:pt x="633" y="16497"/>
                    <a:pt x="1303" y="12686"/>
                    <a:pt x="2391" y="9411"/>
                  </a:cubicBezTo>
                  <a:cubicBezTo>
                    <a:pt x="3479" y="6137"/>
                    <a:pt x="4986" y="3401"/>
                    <a:pt x="5991" y="1837"/>
                  </a:cubicBezTo>
                  <a:cubicBezTo>
                    <a:pt x="6996" y="273"/>
                    <a:pt x="7498" y="-118"/>
                    <a:pt x="8335" y="29"/>
                  </a:cubicBezTo>
                  <a:cubicBezTo>
                    <a:pt x="9172" y="175"/>
                    <a:pt x="10344" y="859"/>
                    <a:pt x="11600" y="2130"/>
                  </a:cubicBezTo>
                  <a:cubicBezTo>
                    <a:pt x="12856" y="3401"/>
                    <a:pt x="14196" y="5258"/>
                    <a:pt x="15535" y="7896"/>
                  </a:cubicBezTo>
                  <a:cubicBezTo>
                    <a:pt x="16875" y="10535"/>
                    <a:pt x="18214" y="13956"/>
                    <a:pt x="19051" y="15911"/>
                  </a:cubicBezTo>
                  <a:cubicBezTo>
                    <a:pt x="19889" y="17866"/>
                    <a:pt x="20223" y="18354"/>
                    <a:pt x="20475" y="18843"/>
                  </a:cubicBezTo>
                  <a:cubicBezTo>
                    <a:pt x="20726" y="19332"/>
                    <a:pt x="20893" y="19820"/>
                    <a:pt x="21061" y="19869"/>
                  </a:cubicBezTo>
                  <a:cubicBezTo>
                    <a:pt x="21228" y="19918"/>
                    <a:pt x="21396" y="19527"/>
                    <a:pt x="21563" y="1913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Čára"/>
            <p:cNvSpPr/>
            <p:nvPr/>
          </p:nvSpPr>
          <p:spPr>
            <a:xfrm>
              <a:off x="738341" y="-737707"/>
              <a:ext cx="546921" cy="12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195" y="15840"/>
                    <a:pt x="12391" y="10080"/>
                    <a:pt x="15991" y="6480"/>
                  </a:cubicBezTo>
                  <a:cubicBezTo>
                    <a:pt x="19591" y="2880"/>
                    <a:pt x="20595" y="144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Čára"/>
            <p:cNvSpPr/>
            <p:nvPr/>
          </p:nvSpPr>
          <p:spPr>
            <a:xfrm>
              <a:off x="4363279" y="-436689"/>
              <a:ext cx="139381" cy="93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extrusionOk="0">
                  <a:moveTo>
                    <a:pt x="15709" y="2455"/>
                  </a:moveTo>
                  <a:cubicBezTo>
                    <a:pt x="17018" y="1964"/>
                    <a:pt x="18327" y="1473"/>
                    <a:pt x="19309" y="982"/>
                  </a:cubicBezTo>
                  <a:cubicBezTo>
                    <a:pt x="20291" y="491"/>
                    <a:pt x="20945" y="0"/>
                    <a:pt x="21273" y="0"/>
                  </a:cubicBezTo>
                  <a:cubicBezTo>
                    <a:pt x="21600" y="0"/>
                    <a:pt x="21600" y="491"/>
                    <a:pt x="21273" y="2455"/>
                  </a:cubicBezTo>
                  <a:cubicBezTo>
                    <a:pt x="20945" y="4418"/>
                    <a:pt x="20291" y="7855"/>
                    <a:pt x="18655" y="10947"/>
                  </a:cubicBezTo>
                  <a:cubicBezTo>
                    <a:pt x="17018" y="14040"/>
                    <a:pt x="14400" y="16789"/>
                    <a:pt x="12764" y="18409"/>
                  </a:cubicBezTo>
                  <a:cubicBezTo>
                    <a:pt x="11127" y="20029"/>
                    <a:pt x="10473" y="20520"/>
                    <a:pt x="8509" y="20864"/>
                  </a:cubicBezTo>
                  <a:cubicBezTo>
                    <a:pt x="6545" y="21207"/>
                    <a:pt x="3273" y="2140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Čára"/>
            <p:cNvSpPr/>
            <p:nvPr/>
          </p:nvSpPr>
          <p:spPr>
            <a:xfrm>
              <a:off x="4299683" y="-1271908"/>
              <a:ext cx="76316" cy="49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800"/>
                    <a:pt x="4800" y="9600"/>
                    <a:pt x="8400" y="13200"/>
                  </a:cubicBezTo>
                  <a:cubicBezTo>
                    <a:pt x="12000" y="16800"/>
                    <a:pt x="16800" y="192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Čára"/>
            <p:cNvSpPr/>
            <p:nvPr/>
          </p:nvSpPr>
          <p:spPr>
            <a:xfrm>
              <a:off x="3968987" y="-1501149"/>
              <a:ext cx="719099" cy="83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51" extrusionOk="0">
                  <a:moveTo>
                    <a:pt x="0" y="7460"/>
                  </a:moveTo>
                  <a:cubicBezTo>
                    <a:pt x="381" y="6272"/>
                    <a:pt x="762" y="5084"/>
                    <a:pt x="2414" y="3842"/>
                  </a:cubicBezTo>
                  <a:cubicBezTo>
                    <a:pt x="4066" y="2600"/>
                    <a:pt x="6988" y="1304"/>
                    <a:pt x="9593" y="602"/>
                  </a:cubicBezTo>
                  <a:cubicBezTo>
                    <a:pt x="12198" y="-100"/>
                    <a:pt x="14485" y="-208"/>
                    <a:pt x="16136" y="386"/>
                  </a:cubicBezTo>
                  <a:cubicBezTo>
                    <a:pt x="17788" y="980"/>
                    <a:pt x="18805" y="2276"/>
                    <a:pt x="19249" y="4112"/>
                  </a:cubicBezTo>
                  <a:cubicBezTo>
                    <a:pt x="19694" y="5948"/>
                    <a:pt x="19567" y="8324"/>
                    <a:pt x="19758" y="10538"/>
                  </a:cubicBezTo>
                  <a:cubicBezTo>
                    <a:pt x="19948" y="12752"/>
                    <a:pt x="20456" y="14804"/>
                    <a:pt x="20838" y="16154"/>
                  </a:cubicBezTo>
                  <a:cubicBezTo>
                    <a:pt x="21219" y="17504"/>
                    <a:pt x="21473" y="18152"/>
                    <a:pt x="21536" y="18746"/>
                  </a:cubicBezTo>
                  <a:cubicBezTo>
                    <a:pt x="21600" y="19340"/>
                    <a:pt x="21473" y="19880"/>
                    <a:pt x="20647" y="20312"/>
                  </a:cubicBezTo>
                  <a:cubicBezTo>
                    <a:pt x="19821" y="20744"/>
                    <a:pt x="18296" y="21068"/>
                    <a:pt x="16645" y="21230"/>
                  </a:cubicBezTo>
                  <a:cubicBezTo>
                    <a:pt x="14993" y="21392"/>
                    <a:pt x="13214" y="21392"/>
                    <a:pt x="12071" y="21230"/>
                  </a:cubicBezTo>
                  <a:cubicBezTo>
                    <a:pt x="10927" y="21068"/>
                    <a:pt x="10419" y="20744"/>
                    <a:pt x="9911" y="2042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86" name="Čára"/>
            <p:cNvSpPr/>
            <p:nvPr/>
          </p:nvSpPr>
          <p:spPr>
            <a:xfrm>
              <a:off x="2294572" y="501474"/>
              <a:ext cx="555137" cy="79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18" extrusionOk="0">
                  <a:moveTo>
                    <a:pt x="796" y="868"/>
                  </a:moveTo>
                  <a:cubicBezTo>
                    <a:pt x="151" y="193"/>
                    <a:pt x="-494" y="-482"/>
                    <a:pt x="554" y="474"/>
                  </a:cubicBezTo>
                  <a:cubicBezTo>
                    <a:pt x="1602" y="1431"/>
                    <a:pt x="4342" y="4018"/>
                    <a:pt x="7807" y="7112"/>
                  </a:cubicBezTo>
                  <a:cubicBezTo>
                    <a:pt x="11273" y="10206"/>
                    <a:pt x="15464" y="13806"/>
                    <a:pt x="17802" y="16224"/>
                  </a:cubicBezTo>
                  <a:cubicBezTo>
                    <a:pt x="20139" y="18643"/>
                    <a:pt x="20622" y="19881"/>
                    <a:pt x="21106" y="211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Čára"/>
            <p:cNvSpPr/>
            <p:nvPr/>
          </p:nvSpPr>
          <p:spPr>
            <a:xfrm>
              <a:off x="2264630" y="482779"/>
              <a:ext cx="716510" cy="96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8" extrusionOk="0">
                  <a:moveTo>
                    <a:pt x="21346" y="861"/>
                  </a:moveTo>
                  <a:cubicBezTo>
                    <a:pt x="21473" y="390"/>
                    <a:pt x="21600" y="-82"/>
                    <a:pt x="21219" y="12"/>
                  </a:cubicBezTo>
                  <a:cubicBezTo>
                    <a:pt x="20838" y="107"/>
                    <a:pt x="19948" y="767"/>
                    <a:pt x="18296" y="2323"/>
                  </a:cubicBezTo>
                  <a:cubicBezTo>
                    <a:pt x="16645" y="3880"/>
                    <a:pt x="14231" y="6332"/>
                    <a:pt x="11753" y="8879"/>
                  </a:cubicBezTo>
                  <a:cubicBezTo>
                    <a:pt x="9275" y="11425"/>
                    <a:pt x="6734" y="14066"/>
                    <a:pt x="4765" y="16189"/>
                  </a:cubicBezTo>
                  <a:cubicBezTo>
                    <a:pt x="2795" y="18311"/>
                    <a:pt x="1398" y="19915"/>
                    <a:pt x="0" y="21518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 advAuto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Výchozí návrh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Výchozí návrh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803</Words>
  <Application>Microsoft Macintosh PowerPoint</Application>
  <PresentationFormat>Custom</PresentationFormat>
  <Paragraphs>161</Paragraphs>
  <Slides>24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Helvetica</vt:lpstr>
      <vt:lpstr>Times New Roman</vt:lpstr>
      <vt:lpstr>Výchozí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Jan Smetana</cp:lastModifiedBy>
  <cp:revision>3</cp:revision>
  <dcterms:modified xsi:type="dcterms:W3CDTF">2024-11-26T11:48:52Z</dcterms:modified>
</cp:coreProperties>
</file>